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F0A69-B4AF-48A5-8FB2-6454D0E131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83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193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9027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5493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9804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48092"/>
              </p:ext>
            </p:extLst>
          </p:nvPr>
        </p:nvGraphicFramePr>
        <p:xfrm>
          <a:off x="7674512" y="4075199"/>
          <a:ext cx="2168227" cy="22458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1" y="1895834"/>
            <a:ext cx="11049270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INDIA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GENERAL ELECTION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RESULT ANALYSIS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96222B-EAE0-4024-A567-722C150FC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9" y="1925251"/>
            <a:ext cx="2822594" cy="212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116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Nitin Chauhan</cp:lastModifiedBy>
  <cp:revision>31</cp:revision>
  <dcterms:created xsi:type="dcterms:W3CDTF">2024-08-26T16:35:30Z</dcterms:created>
  <dcterms:modified xsi:type="dcterms:W3CDTF">2025-08-28T04:32:57Z</dcterms:modified>
</cp:coreProperties>
</file>