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73FA-F1D8-4A19-B313-841AD0AE810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9BBE-A5F2-4A47-81DB-336F50DCF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5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9BBE-A5F2-4A47-81DB-336F50DCF0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2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0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2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ECD8-3808-452F-AB58-746E9EE124E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9E62-FCA2-4AEA-AFDB-F5F9307B1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What is OZONE and How does it Work? 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93" y="2351991"/>
            <a:ext cx="483947" cy="5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21314" y="2186714"/>
            <a:ext cx="1916339" cy="2095457"/>
            <a:chOff x="414066" y="465826"/>
            <a:chExt cx="2941609" cy="29248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66" y="465826"/>
              <a:ext cx="2223148" cy="1656271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70" y="1509137"/>
              <a:ext cx="2448705" cy="1881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8" name="Rectangle 7"/>
          <p:cNvSpPr/>
          <p:nvPr/>
        </p:nvSpPr>
        <p:spPr>
          <a:xfrm>
            <a:off x="890376" y="4813229"/>
            <a:ext cx="1328467" cy="61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O3 Data Collection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450825" y="4761357"/>
            <a:ext cx="2305110" cy="61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 and transformation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90363" y="1962524"/>
            <a:ext cx="2557746" cy="1561555"/>
            <a:chOff x="3284546" y="2214932"/>
            <a:chExt cx="2557746" cy="1561555"/>
          </a:xfrm>
        </p:grpSpPr>
        <p:pic>
          <p:nvPicPr>
            <p:cNvPr id="1026" name="Picture 2" descr="What is Product Data Cleansing? - IT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546" y="2351991"/>
              <a:ext cx="1646465" cy="124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16797" y1="48016" x2="50391" y2="8730"/>
                          <a14:backgroundMark x1="13672" y1="51984" x2="7813" y2="57540"/>
                          <a14:backgroundMark x1="17578" y1="50397" x2="15234" y2="48413"/>
                          <a14:backgroundMark x1="12109" y1="51587" x2="25391" y2="40079"/>
                          <a14:backgroundMark x1="10938" y1="55556" x2="33594" y2="88095"/>
                          <a14:backgroundMark x1="39844" y1="88095" x2="85547" y2="72619"/>
                          <a14:backgroundMark x1="85547" y1="72619" x2="85156" y2="10714"/>
                          <a14:backgroundMark x1="85156" y1="10714" x2="50391" y2="10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626516">
              <a:off x="4327137" y="2261332"/>
              <a:ext cx="1561555" cy="1468755"/>
            </a:xfrm>
            <a:prstGeom prst="rect">
              <a:avLst/>
            </a:prstGeom>
          </p:spPr>
        </p:pic>
      </p:grpSp>
      <p:sp>
        <p:nvSpPr>
          <p:cNvPr id="9" name="Right Arrow 8"/>
          <p:cNvSpPr/>
          <p:nvPr/>
        </p:nvSpPr>
        <p:spPr>
          <a:xfrm>
            <a:off x="2575918" y="3236786"/>
            <a:ext cx="698740" cy="612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How to build a Neural Network from scra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5" b="98084" l="3484" r="96311">
                        <a14:foregroundMark x1="50820" y1="27969" x2="52664" y2="46743"/>
                        <a14:foregroundMark x1="23873" y1="10920" x2="44467" y2="87356"/>
                        <a14:foregroundMark x1="24693" y1="15517" x2="11783" y2="82184"/>
                        <a14:foregroundMark x1="6455" y1="89847" x2="6455" y2="2874"/>
                        <a14:foregroundMark x1="17930" y1="4406" x2="74283" y2="2874"/>
                        <a14:foregroundMark x1="75102" y1="7280" x2="92623" y2="31418"/>
                        <a14:foregroundMark x1="94262" y1="27395" x2="92623" y2="91571"/>
                        <a14:foregroundMark x1="95184" y1="28161" x2="96107" y2="72605"/>
                        <a14:foregroundMark x1="94672" y1="62835" x2="52766" y2="74713"/>
                        <a14:foregroundMark x1="70082" y1="14751" x2="61475" y2="74904"/>
                        <a14:foregroundMark x1="34734" y1="13602" x2="46107" y2="76820"/>
                        <a14:foregroundMark x1="26332" y1="51149" x2="31352" y2="80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55" y="1962471"/>
            <a:ext cx="1828315" cy="17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499596" y="4761357"/>
            <a:ext cx="2305110" cy="61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Training 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>
            <a:off x="5941142" y="3219603"/>
            <a:ext cx="698740" cy="612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9595327" y="2388795"/>
            <a:ext cx="2321977" cy="2283127"/>
            <a:chOff x="9765657" y="1898273"/>
            <a:chExt cx="2321977" cy="228312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65657" y="1898273"/>
              <a:ext cx="2211191" cy="1458125"/>
            </a:xfrm>
            <a:prstGeom prst="rect">
              <a:avLst/>
            </a:prstGeom>
          </p:spPr>
        </p:pic>
        <p:pic>
          <p:nvPicPr>
            <p:cNvPr id="21" name="Picture 20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443" y="2192707"/>
              <a:ext cx="2211191" cy="1988693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8722006" y="3234443"/>
            <a:ext cx="698740" cy="612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595327" y="4761357"/>
            <a:ext cx="2305110" cy="61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Ozone Forecasting and Model Evaluation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431" y="3771474"/>
            <a:ext cx="2030741" cy="900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4794" y="4156593"/>
            <a:ext cx="548047" cy="515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6262" y="3344911"/>
            <a:ext cx="213423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Indexing </a:t>
            </a:r>
            <a:r>
              <a:rPr lang="en-US" sz="1200" dirty="0"/>
              <a:t>Time Series </a:t>
            </a:r>
            <a:r>
              <a:rPr lang="en-US" sz="1200" dirty="0" smtClean="0"/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Replacing </a:t>
            </a:r>
            <a:r>
              <a:rPr lang="en-IN" sz="1200" dirty="0" smtClean="0"/>
              <a:t>Garbage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Filling Missing </a:t>
            </a:r>
            <a:r>
              <a:rPr lang="en-IN" sz="12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Splitting </a:t>
            </a:r>
            <a:r>
              <a:rPr lang="en-IN" sz="1200" dirty="0" smtClean="0"/>
              <a:t>and transformation of data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38578" y="3731398"/>
            <a:ext cx="1099455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200" dirty="0" smtClean="0"/>
              <a:t>LSTM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 smtClean="0"/>
              <a:t>Bi-LSTM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 smtClean="0"/>
              <a:t>MLR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 smtClean="0"/>
              <a:t>RFR</a:t>
            </a:r>
          </a:p>
        </p:txBody>
      </p:sp>
    </p:spTree>
    <p:extLst>
      <p:ext uri="{BB962C8B-B14F-4D97-AF65-F5344CB8AC3E}">
        <p14:creationId xmlns:p14="http://schemas.microsoft.com/office/powerpoint/2010/main" val="177699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2023-05-31T10:20:34Z</dcterms:created>
  <dcterms:modified xsi:type="dcterms:W3CDTF">2023-05-31T11:11:09Z</dcterms:modified>
</cp:coreProperties>
</file>