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86E03-F9F6-3A46-A96F-391D989BF9E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89B9A1-6151-0A4D-AE06-739DA340BAD2}">
      <dgm:prSet phldrT="[Text]" custT="1"/>
      <dgm:spPr/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Not enough salary budget</a:t>
          </a:r>
        </a:p>
      </dgm:t>
    </dgm:pt>
    <dgm:pt modelId="{32AD9092-7E98-8F4C-A1CE-893ADE5CC583}" type="parTrans" cxnId="{F6783E21-4B20-F949-A1C5-6A992FFC695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F48809C-9EE2-3942-AF09-B70890A53477}" type="sibTrans" cxnId="{F6783E21-4B20-F949-A1C5-6A992FFC695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2BD4ED7-9550-AE49-B216-7992E760B903}">
      <dgm:prSet phldrT="[Text]" custT="1"/>
      <dgm:spPr/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No good player in his position</a:t>
          </a:r>
        </a:p>
      </dgm:t>
    </dgm:pt>
    <dgm:pt modelId="{804F57A6-8077-6043-B913-ACEA2F29EDA1}" type="parTrans" cxnId="{52ED77F5-2598-5149-B32A-74883CB9C54B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7E0A78E0-D38D-C546-90C6-176156629544}" type="sibTrans" cxnId="{52ED77F5-2598-5149-B32A-74883CB9C54B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F0B881-A3E4-0C43-B03B-1DF7732BBA34}">
      <dgm:prSet custT="1"/>
      <dgm:spPr/>
      <dgm:t>
        <a:bodyPr/>
        <a:lstStyle/>
        <a:p>
          <a:r>
            <a:rPr lang="en-US" sz="3000" dirty="0">
              <a:latin typeface="Franklin Gothic Book" panose="020B0503020102020204" pitchFamily="34" charset="0"/>
            </a:rPr>
            <a:t>Barca’s downfall</a:t>
          </a:r>
        </a:p>
      </dgm:t>
    </dgm:pt>
    <dgm:pt modelId="{E697E33C-0FE4-0C4C-B681-723193D48B6E}" type="parTrans" cxnId="{C8085356-5B2B-3D4D-8FCA-3369D5AA1CF4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3B81978-27E1-A84D-B4B4-1E78ED02BB5A}" type="sibTrans" cxnId="{C8085356-5B2B-3D4D-8FCA-3369D5AA1CF4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1C2D9E-8A96-694F-97E1-70FC3F358CF1}">
      <dgm:prSet custT="1"/>
      <dgm:spPr/>
      <dgm:t>
        <a:bodyPr/>
        <a:lstStyle/>
        <a:p>
          <a:r>
            <a:rPr lang="en-US" sz="3000" dirty="0"/>
            <a:t>Sale of Neymar</a:t>
          </a:r>
        </a:p>
      </dgm:t>
    </dgm:pt>
    <dgm:pt modelId="{E8E44802-5E01-6847-A2FE-C18B126A1226}" type="parTrans" cxnId="{16D85EA0-B6BD-5042-BF9F-7C52C4440612}">
      <dgm:prSet/>
      <dgm:spPr/>
      <dgm:t>
        <a:bodyPr/>
        <a:lstStyle/>
        <a:p>
          <a:endParaRPr lang="en-US"/>
        </a:p>
      </dgm:t>
    </dgm:pt>
    <dgm:pt modelId="{DAFF45F1-08A3-374B-92E4-EC2CD1F526CF}" type="sibTrans" cxnId="{16D85EA0-B6BD-5042-BF9F-7C52C4440612}">
      <dgm:prSet/>
      <dgm:spPr/>
      <dgm:t>
        <a:bodyPr/>
        <a:lstStyle/>
        <a:p>
          <a:endParaRPr lang="en-US"/>
        </a:p>
      </dgm:t>
    </dgm:pt>
    <dgm:pt modelId="{B7A8CD1F-94B4-CD40-8642-DD8FBB8AFFB2}" type="pres">
      <dgm:prSet presAssocID="{F5A86E03-F9F6-3A46-A96F-391D989BF9E3}" presName="Name0" presStyleCnt="0">
        <dgm:presLayoutVars>
          <dgm:dir/>
          <dgm:resizeHandles val="exact"/>
        </dgm:presLayoutVars>
      </dgm:prSet>
      <dgm:spPr/>
    </dgm:pt>
    <dgm:pt modelId="{57C6D26F-1B04-614F-9633-54933438D3B1}" type="pres">
      <dgm:prSet presAssocID="{4F89B9A1-6151-0A4D-AE06-739DA340BAD2}" presName="node" presStyleLbl="node1" presStyleIdx="0" presStyleCnt="4">
        <dgm:presLayoutVars>
          <dgm:bulletEnabled val="1"/>
        </dgm:presLayoutVars>
      </dgm:prSet>
      <dgm:spPr/>
    </dgm:pt>
    <dgm:pt modelId="{0CB3ABC3-C3ED-9842-AB09-06838FBA04EC}" type="pres">
      <dgm:prSet presAssocID="{EF48809C-9EE2-3942-AF09-B70890A53477}" presName="sibTrans" presStyleLbl="sibTrans2D1" presStyleIdx="0" presStyleCnt="3" custScaleX="138301"/>
      <dgm:spPr/>
    </dgm:pt>
    <dgm:pt modelId="{48245A35-ECAF-4D43-880B-F9E7C2468DB5}" type="pres">
      <dgm:prSet presAssocID="{EF48809C-9EE2-3942-AF09-B70890A53477}" presName="connectorText" presStyleLbl="sibTrans2D1" presStyleIdx="0" presStyleCnt="3"/>
      <dgm:spPr/>
    </dgm:pt>
    <dgm:pt modelId="{E7482DBC-2B0E-4C48-8115-6EC6A37A9018}" type="pres">
      <dgm:prSet presAssocID="{161C2D9E-8A96-694F-97E1-70FC3F358CF1}" presName="node" presStyleLbl="node1" presStyleIdx="1" presStyleCnt="4" custLinFactNeighborX="-10223" custLinFactNeighborY="1223">
        <dgm:presLayoutVars>
          <dgm:bulletEnabled val="1"/>
        </dgm:presLayoutVars>
      </dgm:prSet>
      <dgm:spPr/>
    </dgm:pt>
    <dgm:pt modelId="{1ADE92D6-2CA6-9D4B-8E6E-EBDFCEFBD5D5}" type="pres">
      <dgm:prSet presAssocID="{DAFF45F1-08A3-374B-92E4-EC2CD1F526CF}" presName="sibTrans" presStyleLbl="sibTrans2D1" presStyleIdx="1" presStyleCnt="3" custScaleX="150590"/>
      <dgm:spPr/>
    </dgm:pt>
    <dgm:pt modelId="{E10896A7-2907-494D-9A01-4564DED97835}" type="pres">
      <dgm:prSet presAssocID="{DAFF45F1-08A3-374B-92E4-EC2CD1F526CF}" presName="connectorText" presStyleLbl="sibTrans2D1" presStyleIdx="1" presStyleCnt="3"/>
      <dgm:spPr/>
    </dgm:pt>
    <dgm:pt modelId="{DB155A92-1ECA-FA49-9EE0-FBF4075B6022}" type="pres">
      <dgm:prSet presAssocID="{82BD4ED7-9550-AE49-B216-7992E760B903}" presName="node" presStyleLbl="node1" presStyleIdx="2" presStyleCnt="4" custScaleX="140037">
        <dgm:presLayoutVars>
          <dgm:bulletEnabled val="1"/>
        </dgm:presLayoutVars>
      </dgm:prSet>
      <dgm:spPr/>
    </dgm:pt>
    <dgm:pt modelId="{54D97017-6C63-324F-A824-6A5BFB0C7C88}" type="pres">
      <dgm:prSet presAssocID="{7E0A78E0-D38D-C546-90C6-176156629544}" presName="sibTrans" presStyleLbl="sibTrans2D1" presStyleIdx="2" presStyleCnt="3" custScaleX="146265"/>
      <dgm:spPr/>
    </dgm:pt>
    <dgm:pt modelId="{F75092E2-862B-A64E-80FD-5C59CCDD452F}" type="pres">
      <dgm:prSet presAssocID="{7E0A78E0-D38D-C546-90C6-176156629544}" presName="connectorText" presStyleLbl="sibTrans2D1" presStyleIdx="2" presStyleCnt="3"/>
      <dgm:spPr/>
    </dgm:pt>
    <dgm:pt modelId="{1E03D280-09D4-6F47-AE50-EEFCA66DAE33}" type="pres">
      <dgm:prSet presAssocID="{16F0B881-A3E4-0C43-B03B-1DF7732BBA34}" presName="node" presStyleLbl="node1" presStyleIdx="3" presStyleCnt="4" custScaleX="111825">
        <dgm:presLayoutVars>
          <dgm:bulletEnabled val="1"/>
        </dgm:presLayoutVars>
      </dgm:prSet>
      <dgm:spPr/>
    </dgm:pt>
  </dgm:ptLst>
  <dgm:cxnLst>
    <dgm:cxn modelId="{E0917905-A147-EC4B-A592-9B2C45FB8C96}" type="presOf" srcId="{4F89B9A1-6151-0A4D-AE06-739DA340BAD2}" destId="{57C6D26F-1B04-614F-9633-54933438D3B1}" srcOrd="0" destOrd="0" presId="urn:microsoft.com/office/officeart/2005/8/layout/process1"/>
    <dgm:cxn modelId="{DFEEF908-D12C-A744-A619-2C49AAE534ED}" type="presOf" srcId="{DAFF45F1-08A3-374B-92E4-EC2CD1F526CF}" destId="{E10896A7-2907-494D-9A01-4564DED97835}" srcOrd="1" destOrd="0" presId="urn:microsoft.com/office/officeart/2005/8/layout/process1"/>
    <dgm:cxn modelId="{55858C20-F976-424E-A495-078E92A953C1}" type="presOf" srcId="{DAFF45F1-08A3-374B-92E4-EC2CD1F526CF}" destId="{1ADE92D6-2CA6-9D4B-8E6E-EBDFCEFBD5D5}" srcOrd="0" destOrd="0" presId="urn:microsoft.com/office/officeart/2005/8/layout/process1"/>
    <dgm:cxn modelId="{F6783E21-4B20-F949-A1C5-6A992FFC6952}" srcId="{F5A86E03-F9F6-3A46-A96F-391D989BF9E3}" destId="{4F89B9A1-6151-0A4D-AE06-739DA340BAD2}" srcOrd="0" destOrd="0" parTransId="{32AD9092-7E98-8F4C-A1CE-893ADE5CC583}" sibTransId="{EF48809C-9EE2-3942-AF09-B70890A53477}"/>
    <dgm:cxn modelId="{9B476B50-1A3A-704E-A6D9-F29351D96216}" type="presOf" srcId="{82BD4ED7-9550-AE49-B216-7992E760B903}" destId="{DB155A92-1ECA-FA49-9EE0-FBF4075B6022}" srcOrd="0" destOrd="0" presId="urn:microsoft.com/office/officeart/2005/8/layout/process1"/>
    <dgm:cxn modelId="{C8085356-5B2B-3D4D-8FCA-3369D5AA1CF4}" srcId="{F5A86E03-F9F6-3A46-A96F-391D989BF9E3}" destId="{16F0B881-A3E4-0C43-B03B-1DF7732BBA34}" srcOrd="3" destOrd="0" parTransId="{E697E33C-0FE4-0C4C-B681-723193D48B6E}" sibTransId="{83B81978-27E1-A84D-B4B4-1E78ED02BB5A}"/>
    <dgm:cxn modelId="{3C295176-93D5-A449-85EF-BEC7B1FE5105}" type="presOf" srcId="{EF48809C-9EE2-3942-AF09-B70890A53477}" destId="{48245A35-ECAF-4D43-880B-F9E7C2468DB5}" srcOrd="1" destOrd="0" presId="urn:microsoft.com/office/officeart/2005/8/layout/process1"/>
    <dgm:cxn modelId="{CBB80779-0DB0-4141-A2D3-97FB3847851D}" type="presOf" srcId="{7E0A78E0-D38D-C546-90C6-176156629544}" destId="{F75092E2-862B-A64E-80FD-5C59CCDD452F}" srcOrd="1" destOrd="0" presId="urn:microsoft.com/office/officeart/2005/8/layout/process1"/>
    <dgm:cxn modelId="{16D85EA0-B6BD-5042-BF9F-7C52C4440612}" srcId="{F5A86E03-F9F6-3A46-A96F-391D989BF9E3}" destId="{161C2D9E-8A96-694F-97E1-70FC3F358CF1}" srcOrd="1" destOrd="0" parTransId="{E8E44802-5E01-6847-A2FE-C18B126A1226}" sibTransId="{DAFF45F1-08A3-374B-92E4-EC2CD1F526CF}"/>
    <dgm:cxn modelId="{E2DFFEB4-879E-6847-83D6-4F69FBF5E54C}" type="presOf" srcId="{161C2D9E-8A96-694F-97E1-70FC3F358CF1}" destId="{E7482DBC-2B0E-4C48-8115-6EC6A37A9018}" srcOrd="0" destOrd="0" presId="urn:microsoft.com/office/officeart/2005/8/layout/process1"/>
    <dgm:cxn modelId="{132D17CA-8821-BB44-9127-E0247414C541}" type="presOf" srcId="{7E0A78E0-D38D-C546-90C6-176156629544}" destId="{54D97017-6C63-324F-A824-6A5BFB0C7C88}" srcOrd="0" destOrd="0" presId="urn:microsoft.com/office/officeart/2005/8/layout/process1"/>
    <dgm:cxn modelId="{247023D0-233B-ED44-AE4A-7BFBC1B9CB88}" type="presOf" srcId="{EF48809C-9EE2-3942-AF09-B70890A53477}" destId="{0CB3ABC3-C3ED-9842-AB09-06838FBA04EC}" srcOrd="0" destOrd="0" presId="urn:microsoft.com/office/officeart/2005/8/layout/process1"/>
    <dgm:cxn modelId="{F7C4F1F4-32C2-5947-87E4-4F28D06E0AA5}" type="presOf" srcId="{16F0B881-A3E4-0C43-B03B-1DF7732BBA34}" destId="{1E03D280-09D4-6F47-AE50-EEFCA66DAE33}" srcOrd="0" destOrd="0" presId="urn:microsoft.com/office/officeart/2005/8/layout/process1"/>
    <dgm:cxn modelId="{52ED77F5-2598-5149-B32A-74883CB9C54B}" srcId="{F5A86E03-F9F6-3A46-A96F-391D989BF9E3}" destId="{82BD4ED7-9550-AE49-B216-7992E760B903}" srcOrd="2" destOrd="0" parTransId="{804F57A6-8077-6043-B913-ACEA2F29EDA1}" sibTransId="{7E0A78E0-D38D-C546-90C6-176156629544}"/>
    <dgm:cxn modelId="{EDBDCAFA-AAA4-3949-AE78-EAD72C083B30}" type="presOf" srcId="{F5A86E03-F9F6-3A46-A96F-391D989BF9E3}" destId="{B7A8CD1F-94B4-CD40-8642-DD8FBB8AFFB2}" srcOrd="0" destOrd="0" presId="urn:microsoft.com/office/officeart/2005/8/layout/process1"/>
    <dgm:cxn modelId="{52A9367D-3AAE-654E-AA48-7E70C11C349D}" type="presParOf" srcId="{B7A8CD1F-94B4-CD40-8642-DD8FBB8AFFB2}" destId="{57C6D26F-1B04-614F-9633-54933438D3B1}" srcOrd="0" destOrd="0" presId="urn:microsoft.com/office/officeart/2005/8/layout/process1"/>
    <dgm:cxn modelId="{B7330DFD-CBED-E84E-ABF2-B2F70F8B39A1}" type="presParOf" srcId="{B7A8CD1F-94B4-CD40-8642-DD8FBB8AFFB2}" destId="{0CB3ABC3-C3ED-9842-AB09-06838FBA04EC}" srcOrd="1" destOrd="0" presId="urn:microsoft.com/office/officeart/2005/8/layout/process1"/>
    <dgm:cxn modelId="{AB1421D2-7564-5941-8BE0-238E2E952CB4}" type="presParOf" srcId="{0CB3ABC3-C3ED-9842-AB09-06838FBA04EC}" destId="{48245A35-ECAF-4D43-880B-F9E7C2468DB5}" srcOrd="0" destOrd="0" presId="urn:microsoft.com/office/officeart/2005/8/layout/process1"/>
    <dgm:cxn modelId="{5D48BA04-4D87-7945-8E65-092BCC5CBF11}" type="presParOf" srcId="{B7A8CD1F-94B4-CD40-8642-DD8FBB8AFFB2}" destId="{E7482DBC-2B0E-4C48-8115-6EC6A37A9018}" srcOrd="2" destOrd="0" presId="urn:microsoft.com/office/officeart/2005/8/layout/process1"/>
    <dgm:cxn modelId="{1298DE0D-AFA4-8047-93DA-C34BABDBCE2D}" type="presParOf" srcId="{B7A8CD1F-94B4-CD40-8642-DD8FBB8AFFB2}" destId="{1ADE92D6-2CA6-9D4B-8E6E-EBDFCEFBD5D5}" srcOrd="3" destOrd="0" presId="urn:microsoft.com/office/officeart/2005/8/layout/process1"/>
    <dgm:cxn modelId="{5BF58D7B-CBBA-104F-8797-19C94C2EF7C1}" type="presParOf" srcId="{1ADE92D6-2CA6-9D4B-8E6E-EBDFCEFBD5D5}" destId="{E10896A7-2907-494D-9A01-4564DED97835}" srcOrd="0" destOrd="0" presId="urn:microsoft.com/office/officeart/2005/8/layout/process1"/>
    <dgm:cxn modelId="{8CA249DB-7784-8B4E-8138-CD1449AD216C}" type="presParOf" srcId="{B7A8CD1F-94B4-CD40-8642-DD8FBB8AFFB2}" destId="{DB155A92-1ECA-FA49-9EE0-FBF4075B6022}" srcOrd="4" destOrd="0" presId="urn:microsoft.com/office/officeart/2005/8/layout/process1"/>
    <dgm:cxn modelId="{6443AC33-EE1B-6D4F-9C45-65CC57BB7239}" type="presParOf" srcId="{B7A8CD1F-94B4-CD40-8642-DD8FBB8AFFB2}" destId="{54D97017-6C63-324F-A824-6A5BFB0C7C88}" srcOrd="5" destOrd="0" presId="urn:microsoft.com/office/officeart/2005/8/layout/process1"/>
    <dgm:cxn modelId="{D1EF3A5D-3E1A-6A48-A8E9-6F7E7EF7E11E}" type="presParOf" srcId="{54D97017-6C63-324F-A824-6A5BFB0C7C88}" destId="{F75092E2-862B-A64E-80FD-5C59CCDD452F}" srcOrd="0" destOrd="0" presId="urn:microsoft.com/office/officeart/2005/8/layout/process1"/>
    <dgm:cxn modelId="{9371192B-6603-1B47-984C-3225AFFE2E9D}" type="presParOf" srcId="{B7A8CD1F-94B4-CD40-8642-DD8FBB8AFFB2}" destId="{1E03D280-09D4-6F47-AE50-EEFCA66DAE3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6D26F-1B04-614F-9633-54933438D3B1}">
      <dsp:nvSpPr>
        <dsp:cNvPr id="0" name=""/>
        <dsp:cNvSpPr/>
      </dsp:nvSpPr>
      <dsp:spPr>
        <a:xfrm>
          <a:off x="2180" y="1910564"/>
          <a:ext cx="2126937" cy="127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Not enough salary budget</a:t>
          </a:r>
        </a:p>
      </dsp:txBody>
      <dsp:txXfrm>
        <a:off x="39558" y="1947942"/>
        <a:ext cx="2052181" cy="1201406"/>
      </dsp:txXfrm>
    </dsp:sp>
    <dsp:sp modelId="{0CB3ABC3-C3ED-9842-AB09-06838FBA04EC}">
      <dsp:nvSpPr>
        <dsp:cNvPr id="0" name=""/>
        <dsp:cNvSpPr/>
      </dsp:nvSpPr>
      <dsp:spPr>
        <a:xfrm rot="18375">
          <a:off x="2246879" y="2292773"/>
          <a:ext cx="581287" cy="527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Franklin Gothic Book" panose="020B0503020102020204" pitchFamily="34" charset="0"/>
          </a:endParaRPr>
        </a:p>
      </dsp:txBody>
      <dsp:txXfrm>
        <a:off x="2246880" y="2397846"/>
        <a:ext cx="423043" cy="316488"/>
      </dsp:txXfrm>
    </dsp:sp>
    <dsp:sp modelId="{E7482DBC-2B0E-4C48-8115-6EC6A37A9018}">
      <dsp:nvSpPr>
        <dsp:cNvPr id="0" name=""/>
        <dsp:cNvSpPr/>
      </dsp:nvSpPr>
      <dsp:spPr>
        <a:xfrm>
          <a:off x="2922137" y="1926172"/>
          <a:ext cx="2126937" cy="127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Sale of Neymar</a:t>
          </a:r>
        </a:p>
      </dsp:txBody>
      <dsp:txXfrm>
        <a:off x="2959515" y="1963550"/>
        <a:ext cx="2052181" cy="1201406"/>
      </dsp:txXfrm>
    </dsp:sp>
    <dsp:sp modelId="{1ADE92D6-2CA6-9D4B-8E6E-EBDFCEFBD5D5}">
      <dsp:nvSpPr>
        <dsp:cNvPr id="0" name=""/>
        <dsp:cNvSpPr/>
      </dsp:nvSpPr>
      <dsp:spPr>
        <a:xfrm rot="21584499">
          <a:off x="5154403" y="2293607"/>
          <a:ext cx="725130" cy="527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54404" y="2399460"/>
        <a:ext cx="566886" cy="316488"/>
      </dsp:txXfrm>
    </dsp:sp>
    <dsp:sp modelId="{DB155A92-1ECA-FA49-9EE0-FBF4075B6022}">
      <dsp:nvSpPr>
        <dsp:cNvPr id="0" name=""/>
        <dsp:cNvSpPr/>
      </dsp:nvSpPr>
      <dsp:spPr>
        <a:xfrm>
          <a:off x="5957606" y="1910564"/>
          <a:ext cx="2978500" cy="127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No good player in his position</a:t>
          </a:r>
        </a:p>
      </dsp:txBody>
      <dsp:txXfrm>
        <a:off x="5994984" y="1947942"/>
        <a:ext cx="2903744" cy="1201406"/>
      </dsp:txXfrm>
    </dsp:sp>
    <dsp:sp modelId="{54D97017-6C63-324F-A824-6A5BFB0C7C88}">
      <dsp:nvSpPr>
        <dsp:cNvPr id="0" name=""/>
        <dsp:cNvSpPr/>
      </dsp:nvSpPr>
      <dsp:spPr>
        <a:xfrm>
          <a:off x="9044493" y="2284905"/>
          <a:ext cx="659524" cy="527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Franklin Gothic Book" panose="020B0503020102020204" pitchFamily="34" charset="0"/>
          </a:endParaRPr>
        </a:p>
      </dsp:txBody>
      <dsp:txXfrm>
        <a:off x="9044493" y="2390401"/>
        <a:ext cx="501280" cy="316488"/>
      </dsp:txXfrm>
    </dsp:sp>
    <dsp:sp modelId="{1E03D280-09D4-6F47-AE50-EEFCA66DAE33}">
      <dsp:nvSpPr>
        <dsp:cNvPr id="0" name=""/>
        <dsp:cNvSpPr/>
      </dsp:nvSpPr>
      <dsp:spPr>
        <a:xfrm>
          <a:off x="9786882" y="1910564"/>
          <a:ext cx="2378448" cy="127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Barca’s downfall</a:t>
          </a:r>
        </a:p>
      </dsp:txBody>
      <dsp:txXfrm>
        <a:off x="9824260" y="1947942"/>
        <a:ext cx="2303692" cy="120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5176-0EA4-48EC-A531-3FF3F15AABBE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B031-ABFB-478D-BED1-28C68CAE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274D2-5C8F-4696-8642-248E0C21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EA53CA-DF6E-4AEB-8423-66E5EFD12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162FF3-4A1B-4FAD-96E5-3F6E7C44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BE7A13-9770-4C8A-9E50-43613BD8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FE18C2-9926-4E0E-B088-A6617FFD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B3F2B8-044D-498A-8339-DFDDE2B0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5917EC-EB2F-454A-B46F-12E9F27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CA4492-59E1-48AA-ACE5-C87A1538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D53D6E-A762-402E-B7F7-A2BBBFA0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F60DB4-35C2-4231-B81A-DBDC7AC6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7FDA50-EAA3-4BA3-A80E-724F5926C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8037C-2A1F-48C7-8C32-133F6EF53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4FFB91-346C-4B91-9175-DDC1062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081084-3AD7-47B9-BFE6-ED7B7A14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A96052-0681-46DC-B370-D6B3EA2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61D61-B66C-4CF7-93DC-6FDD9736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B5592E-B9F0-447B-A2E2-BC709AE8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0002EA-5426-46DE-A166-C7CF033E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9AD99F-9D8E-40E4-B955-07F6784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E23349-05AE-4655-B9EB-8A556150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F0307-8A08-430F-BE97-0B280263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C1E6E2-DBC1-46D7-BEDF-1FD9B76E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9C8129-8477-426D-8639-5EAB1BF9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EC03CC-998D-4D58-AC83-07B9E3E4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A5E777-3FDF-4289-8CCD-90F0E383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21A90-5468-47C8-ACE9-8BE93B35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04B99-7FEB-4EB1-8C91-9C61A1A6E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A498A35-412C-41AC-8CF8-3EE2942E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911DB3-2771-4FE8-B195-4AF2B8C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302839-2404-4432-B11A-0269707C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A5BA15-70F5-4EC4-90CF-945CF51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BB0C9B-B260-4FA8-86DC-DCCF3EE3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83D0D7-FFDF-4161-927E-BEBAB76D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3F74184-C4E7-4CF0-9D80-2E26D8B83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051207-C50C-452B-B898-1DC326E52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BB130CD-E36E-470E-B3D2-427FFE8C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30AA1F1-90B5-42B1-A9E9-2D48ACAB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6B4E427-823A-4E29-A980-0E3782E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C5CACA7-DE54-41BD-BC82-98E66C0B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DEC257-939F-4721-9A2A-85BEDE21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453629-D520-4AA6-960B-0482CD5D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5DD8D5-1A26-4A7E-8161-57E23CDD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2FC2157-3024-418C-BA6A-927A319E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BB57CD-715F-4276-99C5-BE3B94D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41CE01A-41E4-4B6E-B265-B55AB29E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B636C5-3B67-43F1-B92C-B585DE24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35713-22EF-4348-B9F7-34B5178F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4E647B-3E50-45C7-98C5-62E8E888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D7751A-89BC-48FB-B6A5-DC3BE887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7938A9-CE1C-4CAC-A1A2-DA5D6B23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46FAC8-E032-43E8-A895-57DBD160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C5F0E7-8CC9-42E1-BC6C-281013E1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15D6B1-8626-41E3-A719-CB1245E3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A55ED53-64F7-418B-8D33-D3BE0E1A9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578962-AD39-49A8-97D3-CABF01E0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EE9884-06FD-4E81-B358-A5351E86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AF017B-648B-4D15-A092-93B0AA2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3623B0-1C6C-403F-A80F-2759269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FE26561-4237-4EAC-9A88-74E0FD21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0FFCD5-DF28-47E7-BCD4-5AEE205A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0229A4-DD84-4473-9F32-B2A6CB7CC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A811-1118-4EDD-9685-5F9D9E4AF6E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A288EA-7F14-4C2D-9B4C-4E55CD10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E594FD-7D37-44A3-9F27-63E8F5B4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6862-BB0F-47FB-B4B8-A614BDD9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5C461-EBA4-4570-8E4E-2A0CA573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36F839-AAF8-4F1F-AD29-3A9B92D6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your own theory in the next slide</a:t>
            </a:r>
          </a:p>
          <a:p>
            <a:r>
              <a:rPr lang="en-US" dirty="0"/>
              <a:t>Remember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is it? The independent variable, the focal variable, variable of interest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: The dependent variable, the outcome variable</a:t>
            </a:r>
          </a:p>
          <a:p>
            <a:pPr lvl="1"/>
            <a:r>
              <a:rPr lang="en-US" b="1" dirty="0"/>
              <a:t>Antecedent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What leads </a:t>
            </a:r>
            <a:r>
              <a:rPr lang="en-US" dirty="0"/>
              <a:t>to X? </a:t>
            </a:r>
            <a:r>
              <a:rPr lang="en-US" dirty="0">
                <a:solidFill>
                  <a:srgbClr val="FF0000"/>
                </a:solidFill>
              </a:rPr>
              <a:t>What causes </a:t>
            </a:r>
            <a:r>
              <a:rPr lang="en-US" dirty="0"/>
              <a:t>X?</a:t>
            </a:r>
          </a:p>
          <a:p>
            <a:pPr lvl="1"/>
            <a:r>
              <a:rPr lang="en-US" b="1" dirty="0"/>
              <a:t>Mediator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/>
              <a:t>X leads to Y? What is the </a:t>
            </a:r>
            <a:r>
              <a:rPr lang="en-US" dirty="0">
                <a:solidFill>
                  <a:srgbClr val="FF0000"/>
                </a:solidFill>
              </a:rPr>
              <a:t>mechanism</a:t>
            </a:r>
            <a:r>
              <a:rPr lang="en-US" dirty="0"/>
              <a:t>? What is 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Moderator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/>
              <a:t>X leads to Y? </a:t>
            </a:r>
            <a:r>
              <a:rPr lang="en-US" dirty="0">
                <a:solidFill>
                  <a:srgbClr val="FF0000"/>
                </a:solidFill>
              </a:rPr>
              <a:t>For whom</a:t>
            </a:r>
            <a:r>
              <a:rPr lang="en-US" dirty="0"/>
              <a:t> X leads to Y? What does it </a:t>
            </a:r>
            <a:r>
              <a:rPr lang="en-US" dirty="0">
                <a:solidFill>
                  <a:srgbClr val="FF0000"/>
                </a:solidFill>
              </a:rPr>
              <a:t>depend</a:t>
            </a:r>
            <a:r>
              <a:rPr lang="en-US" dirty="0"/>
              <a:t> on? What is the </a:t>
            </a:r>
            <a:r>
              <a:rPr lang="en-US" dirty="0">
                <a:solidFill>
                  <a:srgbClr val="FF0000"/>
                </a:solidFill>
              </a:rPr>
              <a:t>contingency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THEORY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 The causal mechanism, the rationale, the underlying reasons</a:t>
            </a:r>
          </a:p>
          <a:p>
            <a:r>
              <a:rPr lang="en-US" dirty="0"/>
              <a:t>Upload your response, save the file with your name and ID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CFCFB6-C973-410C-A6C0-6EC32ECBA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842892"/>
              </p:ext>
            </p:extLst>
          </p:nvPr>
        </p:nvGraphicFramePr>
        <p:xfrm>
          <a:off x="0" y="1246935"/>
          <a:ext cx="12167511" cy="509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5E1A9D-DBAA-4F84-8A35-0CEACC3C0B5E}"/>
              </a:ext>
            </a:extLst>
          </p:cNvPr>
          <p:cNvSpPr/>
          <p:nvPr/>
        </p:nvSpPr>
        <p:spPr>
          <a:xfrm>
            <a:off x="4288967" y="1327754"/>
            <a:ext cx="2506434" cy="101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Bad new managers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B8F9DDB-35D1-4B98-99ED-CBC907DB270B}"/>
              </a:ext>
            </a:extLst>
          </p:cNvPr>
          <p:cNvSpPr/>
          <p:nvPr/>
        </p:nvSpPr>
        <p:spPr>
          <a:xfrm>
            <a:off x="5306781" y="2427637"/>
            <a:ext cx="470807" cy="83729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2E2AE6-5C21-407B-A599-94D03A932011}"/>
              </a:ext>
            </a:extLst>
          </p:cNvPr>
          <p:cNvSpPr/>
          <p:nvPr/>
        </p:nvSpPr>
        <p:spPr>
          <a:xfrm>
            <a:off x="0" y="4796756"/>
            <a:ext cx="2122714" cy="119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/>
              <a:t>Amazing</a:t>
            </a:r>
            <a:r>
              <a:rPr lang="tr-TR" sz="2400" dirty="0"/>
              <a:t> </a:t>
            </a:r>
            <a:r>
              <a:rPr lang="tr-TR" sz="2400" dirty="0" err="1"/>
              <a:t>offers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PSG </a:t>
            </a:r>
            <a:endParaRPr lang="en-TR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E5E97E-4ADD-4106-AA06-6B4E8229F82C}"/>
              </a:ext>
            </a:extLst>
          </p:cNvPr>
          <p:cNvSpPr/>
          <p:nvPr/>
        </p:nvSpPr>
        <p:spPr>
          <a:xfrm>
            <a:off x="24488" y="1246934"/>
            <a:ext cx="2122714" cy="119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/>
              <a:t>Corrupt</a:t>
            </a:r>
            <a:r>
              <a:rPr lang="tr-TR" sz="2400" dirty="0"/>
              <a:t> </a:t>
            </a:r>
            <a:r>
              <a:rPr lang="tr-TR" sz="2400" dirty="0" err="1"/>
              <a:t>president</a:t>
            </a:r>
            <a:endParaRPr lang="en-TR" sz="2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3C7DDA2B-53B7-4C94-9D24-27D4FE73BF06}"/>
              </a:ext>
            </a:extLst>
          </p:cNvPr>
          <p:cNvSpPr/>
          <p:nvPr/>
        </p:nvSpPr>
        <p:spPr>
          <a:xfrm rot="19249949">
            <a:off x="2362327" y="2476116"/>
            <a:ext cx="470807" cy="64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82F9917-0AC2-46B9-B77A-1A9F8A2FB552}"/>
              </a:ext>
            </a:extLst>
          </p:cNvPr>
          <p:cNvSpPr/>
          <p:nvPr/>
        </p:nvSpPr>
        <p:spPr>
          <a:xfrm rot="13702531">
            <a:off x="2369625" y="4417839"/>
            <a:ext cx="470807" cy="64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96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Teması</vt:lpstr>
      <vt:lpstr>Learning Activity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Activity 1</dc:title>
  <dc:creator>Ozan Duygulu</dc:creator>
  <cp:lastModifiedBy>Nofil Iqbal</cp:lastModifiedBy>
  <cp:revision>5</cp:revision>
  <dcterms:created xsi:type="dcterms:W3CDTF">2021-03-03T07:52:30Z</dcterms:created>
  <dcterms:modified xsi:type="dcterms:W3CDTF">2022-03-02T07:01:47Z</dcterms:modified>
</cp:coreProperties>
</file>