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CD91-0C23-4B7E-9915-3B1BFCEF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2D61-9E97-416E-8B64-133EB8E5C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A302-4DD2-4F8B-87A4-C041F07E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ED7D-7C90-44B1-AF5A-3A142334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878D-B288-456A-9B93-1A139BD3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F2A8-4F1C-4844-B13B-D79BCE0E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D504C-013E-4D28-9913-41187843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9D44-3DC4-4F4D-BC55-5356BE26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8511-38BA-44D3-A0C6-0B7193F0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F531-2FD8-47EE-8B28-C10CFF39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E421B-2DB3-4F71-8B89-623F4CC6B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D63D5-A6D9-4691-96F2-E27B92BF9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151F-9718-45ED-96B0-FFDA7A19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DCC6-0991-4B09-86E8-0D944A8B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BB1B-0FE0-4FC8-8651-F97F1EDC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8E8A-72B2-4F03-90B9-E6337A1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00B3-A5A4-4B66-B342-317855BF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79F6-ABDC-403E-9FEA-29A075B9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96A3-140F-48F1-B718-FECB22C2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E4D7-B8A1-4BAB-946C-33B938B7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9129-A068-4287-BB2F-892C9843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3AC0B-5562-4D49-9387-1D8262FE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A4D9-1A22-49D9-B10F-9830ADD9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4B60-ED2D-428D-BCA0-C4508F20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B003-E0F1-49CF-8A65-D16DA65B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67E1-0688-4F2A-B938-E864138D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BC4-8B7F-40E5-A349-C83509D05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B164-A3F8-480E-831B-1C6597086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EBAC3-3D32-4F8D-9741-624D94A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E222E-50A7-4E06-AF79-9FB4E846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5967-1DD0-407B-962D-5CED53C4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D488-CB1E-4318-AB65-96887AEE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4226D-E107-4418-BD60-5D6D8E4C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1DB3E-5948-4065-A45E-25E64E0E9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79B15-61B8-48E1-97E2-972D9FAF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50D0-E6DA-4EAB-9894-95DD7BA50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CCCD6-0750-4F13-A9B2-A146823C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1885E-F541-4EAF-9E4B-543DB207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305B8-4C83-40EB-906C-815C5E01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055F-7974-49E9-B428-24EFC9E1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FB129-C284-4DCC-80C8-238B0BB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F4900-145D-4C6F-BCCA-EBBB5694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616BA-BF7F-4604-9661-9D7D68BE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A8AA1-75B6-4810-802E-8F3CC519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D9C7D-A1D0-4D9B-B959-5CC1DE09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5100-A44D-4B67-8962-5EC1E2AD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6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131-5CCB-4A24-824E-D0A6A0CE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9687-DC4A-4583-B5F1-91E66DB9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8F291-BD5C-4634-B3E5-D5D7C02D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62BA7-245A-4EF8-B134-25D97DE5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F5293-681B-4F1A-9818-CB714CBB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DFE29-C98C-41A4-87EA-555A690C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54EE-23FA-4E2F-81F3-6E160F8B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62F1B-5156-4345-9A11-F5A910DF1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34216-A598-4AD3-A230-936E88FEC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E85B6-6B21-4122-9D42-2D29E7AF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A254-903D-43C1-BD78-659B548A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1B5F-EAF2-450E-BAC6-4E9857A1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F6239-7D37-495E-819F-E8F0294A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02ABE-5A5A-4238-93CC-2A0324E2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4168-C0BD-4EF6-AD5F-856A45D60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7C1-26CE-4B67-8F18-F59AB99A1A41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6477B-DB54-49CB-851F-67A16DD7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8625-5E92-4EC7-96A1-CCCD6EAF1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DE3A4-0AA0-46D9-BFA1-2C8F3288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A038-C318-42C2-9199-217FA76D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CEA-9846-4B85-AC43-146B0177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err="1"/>
              <a:t>Sabancı</a:t>
            </a:r>
            <a:r>
              <a:rPr lang="en-US" dirty="0"/>
              <a:t> University and its bureaucratic capacities. </a:t>
            </a:r>
          </a:p>
          <a:p>
            <a:r>
              <a:rPr lang="en-US" dirty="0"/>
              <a:t>Referring to the class discussion, write two arguments in the following slide; one that argues for more bureaucracy and one for less bureaucracy, based on your experience of the university. </a:t>
            </a:r>
          </a:p>
          <a:p>
            <a:r>
              <a:rPr lang="en-US" dirty="0"/>
              <a:t>Remember, the way you complete the sentences should both refer to the class material and be logical!</a:t>
            </a:r>
          </a:p>
          <a:p>
            <a:r>
              <a:rPr lang="en-US" dirty="0"/>
              <a:t>After you complete the sentences, save the file </a:t>
            </a:r>
            <a:r>
              <a:rPr lang="tr-TR" dirty="0"/>
              <a:t>as </a:t>
            </a:r>
            <a:r>
              <a:rPr lang="tr-TR" dirty="0" err="1"/>
              <a:t>YourName_ID_LearningActivity</a:t>
            </a:r>
            <a:r>
              <a:rPr lang="en-US" dirty="0"/>
              <a:t>3</a:t>
            </a:r>
            <a:r>
              <a:rPr lang="tr-TR" dirty="0"/>
              <a:t> </a:t>
            </a:r>
            <a:r>
              <a:rPr lang="en-US" dirty="0"/>
              <a:t>and</a:t>
            </a:r>
            <a:r>
              <a:rPr lang="tr-TR" dirty="0"/>
              <a:t> </a:t>
            </a:r>
            <a:r>
              <a:rPr lang="en-US" dirty="0"/>
              <a:t>upload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2D3A-C1CF-49FC-82A4-5FF74100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577C-3461-4B3A-9EB7-3DAD87E5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Sabancı</a:t>
            </a:r>
            <a:r>
              <a:rPr lang="en-US" dirty="0"/>
              <a:t> University would benefit from more bureaucracy because…</a:t>
            </a:r>
          </a:p>
          <a:p>
            <a:pPr marL="0" indent="0">
              <a:buNone/>
            </a:pPr>
            <a:r>
              <a:rPr lang="en-US" dirty="0"/>
              <a:t> having more specialization and division of labor would lead to better management of the thousands of students and staff members of the university. Students would be able to get more 1-on-1 attention, if not from the professors, from the </a:t>
            </a:r>
            <a:r>
              <a:rPr lang="en-US" dirty="0" err="1"/>
              <a:t>TAs.</a:t>
            </a:r>
            <a:endParaRPr lang="en-US" dirty="0"/>
          </a:p>
          <a:p>
            <a:r>
              <a:rPr lang="en-US" dirty="0" err="1"/>
              <a:t>Sabancı</a:t>
            </a:r>
            <a:r>
              <a:rPr lang="en-US" dirty="0"/>
              <a:t> University would benefit from less bureaucracy because…      Although there will a better student-to-instructor ratio in class, it can create a communication gap between the students and professors especially during non-class or non-office timings. This will lead to slower/ineffective communication which can be harmful especially for the student incase they have something urgent or time-sensitive</a:t>
            </a:r>
          </a:p>
        </p:txBody>
      </p:sp>
    </p:spTree>
    <p:extLst>
      <p:ext uri="{BB962C8B-B14F-4D97-AF65-F5344CB8AC3E}">
        <p14:creationId xmlns:p14="http://schemas.microsoft.com/office/powerpoint/2010/main" val="259477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Learning Activity 3</vt:lpstr>
      <vt:lpstr>Complete the sentences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Activity 3</dc:title>
  <dc:creator>Ozan Duygulu</dc:creator>
  <cp:lastModifiedBy>Nofil Iqbal</cp:lastModifiedBy>
  <cp:revision>3</cp:revision>
  <dcterms:created xsi:type="dcterms:W3CDTF">2022-03-23T12:49:20Z</dcterms:created>
  <dcterms:modified xsi:type="dcterms:W3CDTF">2022-04-05T06:20:31Z</dcterms:modified>
</cp:coreProperties>
</file>