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5T10:44:20.7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15987 5883 199 0,'0'0'142'15,"0"0"-59"-15,0 0-34 0,0 0-24 0,0 0-14 16,-124-29-9-16,105 24-16 0,-3 1-46 15,5 2-117-15,11 1-83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2T11:40:5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52 143 208 0 0,'0'0'202'0'0,"0"0"-44"0"0,0 0-93 0 0,0 0-43 0 0,0 0 16 0 0,0 0-14 0 0,0 0 23 0 0,0 0-18 0 0,-12-3 186 0 0,2 13 5681 0 0,-7 8-3203 0 0,17-16-2669 0 0,-3 8 76 0 0,0 0 0 0 0,1 0 1 0 0,0 1-1 0 0,0-1 1 0 0,2 1-1 0 0,-1 0 0 0 0,1-1 1 0 0,1 1-1 0 0,0-1 0 0 0,0 1 1 0 0,1-1-1 0 0,0 1 1 0 0,1-1-1 0 0,0 0 0 0 0,1 0 1 0 0,0 0-1 0 0,0-1 1 0 0,1 1-1 0 0,1-1 0 0 0,-1 0 1 0 0,2-1-1 0 0,3 6-100 0 0,1-11 125 0 0,0-1 1 0 0,0 0-1 0 0,1 0 0 0 0,-1-1 0 0 0,0-1 1 0 0,1 1-1 0 0,-1-2 0 0 0,0 0 0 0 0,0 0 0 0 0,0-1 1 0 0,1-1-1 0 0,-2 0 0 0 0,3-1-125 0 0,-3 2 62 0 0,184-53 17 0 0,-146 38-231 0 0,1 2 0 0 0,1 2 0 0 0,1 2 0 0 0,-1 3 1 0 0,40-1 151 0 0,-37 9-716 0 0,118-22 616 0 0,-166 18 160 0 0,-1 0 0 0 0,1 0 0 0 0,-1-1 1 0 0,-1 0-1 0 0,1 1 0 0 0,-1-2 0 0 0,0 1 0 0 0,0 0 0 0 0,0 0 0 0 0,-1-1 1 0 0,0 0-1 0 0,0 1 0 0 0,0-1 0 0 0,-1 0 0 0 0,1 0 0 0 0,-1 0 0 0 0,-1 0 0 0 0,1 0 1 0 0,-1 0-1 0 0,-1-6-60 0 0,11-44-278 0 0,-5 39-148 0 0,7-18 496 0 0,-1 16-7965 0 0,-10 15 3434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2T11:41:0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 0 0,'0'0'732'0'0,"54"17"-368"0"0,-19-9-272 0 0,1 4-92 0 0,3 0-4 0 0,5-1 0 0 0,-1 1-4 0 0,6-4-176 0 0,3-5-220 0 0,11-3 12 0 0,-4-3 132 0 0,-8-7 256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2T11:41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1 364 0 0,'0'0'288'0'0,"0"0"-80"0"0,51 12-76 0 0,-29-6-128 0 0,-1 4-4 0 0,9 2-4 0 0,-1 0-4 0 0,3 0-60 0 0,1 2-140 0 0,-3-5-248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2T11:41:1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0 808 0 0,'0'0'239'0'0,"0"0"-207"0"0,0 0-88 0 0,0 0 33 0 0,0 0 28 0 0,0 0 57 0 0,-4 8-134 0 0,25 14-318 0 0,-21-20-183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1:14:01.4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12058 12443 196 0,'0'0'499'0,"0"0"1636"0,0 0-1600 16,0 0-130-16,0 0-159 0,0 0-21 15,0 0-57-15,0 0-26 0,0 0-9 16,2 0-38-16,-2 0-2 0,2 0-29 15,0 0 0-15,0 0 16 0,4 0 11 16,-2 0 0-16,0 0-15 0,2 1-15 16,1-1 3-16,-1 0 27 0,0 0 15 15,0 2-39-15,0-1-31 0,3 0-12 16,-3 1-6-16,0-1 3 16,2 2-3-16,3 0 1 0,-3-1-4 0,0 0 0 15,3 2 6-15,-3-2 21 16,2-1 61-16,1 2-43 0,1-2-30 15,-2 0 0-15,3 0-2 0,-3 0-4 16,2 1 0-16,1-1-6 0,-1 0-3 16,1 0 9-16,-1 1-6 0,3 0-15 15,-3-1 12-15,0-1 3 0,1 4-6 16,-1-2-9-16,1-1 9 0,1 1 0 16,0 0 3-16,-1 0 6 0,1 1-18 15,1-1 12-15,-1 1-13 0,1 0 14 16,-1 0-1-16,1 0-13 0,-1-1 16 15,1 0-16-15,-1 2-2 0,1-2 15 16,1 1 3-16,-1-1-3 0,-1 1-3 16,1-1 12-16,1 0 54 0,1 1-39 15,-3-1-12-15,3-1-12 0,-1 2-3 16,1 1 0-16,1-4-10 16,-1 4 1-16,-3-2 9 0,3 1-9 15,-1-1 12-15,1 1-12 0,-1-1 0 16,1 1 15-16,-1-1-6 0,1 1 0 15,2 0-11-15,-5-2 1 0,3 3 1 16,-1-3 9-16,1 2-9 0,-1-1 12 16,1 1 6-16,-1 0 6 0,3 0 10 15,-3-2-4-15,3 2-12 0,0-3-9 16,-3 3-9-16,3-2 9 0,-1 1 0 16,1-1-12-16,0 2 0 0,1-2 0 15,-3 1 3-15,4 0-1 0,-5-1-1 16,3 0 11-16,-1 2 0 0,1-2 0 15,-1 2-11-15,1-3 1 0,0 3 10 16,-1-2-12-16,-1 2 1 0,1-3 0 16,1 2 1-16,-2-1 1 0,-1-1 12 15,3 2-15-15,-3-2 1 0,1 1 1 16,-3-1-2-16,3 1 3 0,-3-1 0 16,3 0-1-16,-1 0 13 15,-1 0-12-15,-1 0 0 0,3 0 0 16,-3 0 0-16,3 0-1 0,-5-1 10 15,5-2-12-15,-5 3 12 0,3-1-10 16,-1-1 16-16,1 2-3 0,-3 0-3 16,2-3-9-16,-1 2 12 0,-1 1-13 15,3-3-1-15,-3 2 1 0,1-1 0 16,-3 1 1-16,2-2-2 0,-1 2 0 16,1 0 2-16,-2 0-1 0,3 0-1 15,-3-2 2-15,0 2-1 0,1-1-1 16,-3 1 0-16,2-1 0 15,1 1-1-15,-1 0 1 0,0-1-1 16,-1 1 1-16,1-1 0 0,-2 1 1 16,3-2-2-16,-3 3-1 0,0-1 0 15,2-1 1-15,-1-1 2 0,1 2 0 16,0-2-1-16,-1 2 1 0,3-2 1 16,-2 1 9-16,1 0-10 0,1-1-1 15,-2 1 1-15,3-2 1 0,-1 3-3 16,-1-3 3-16,1 2-2 0,0-1 2 15,3 0 8-15,-5 1-11 0,3 0 0 16,3-4 3-16,-6 2 9 0,3 0-9 16,-1 0 9-16,3-1-11 0,-3 0 0 15,3-1-1-15,-3 2 0 0,2-2 0 16,-1 3 3-16,-1-3 21 0,3 1-9 16,-1 0-13-16,-1 0 1 0,-1 1 12 15,3-1-15-15,-3 0 2 16,0 1-2-16,3-1 2 0,-3 0 10 15,1-1-10-15,-3 2 0 0,2-2 1 16,-1 2-1-16,-1-1 1 0,2 0-2 16,-1 0 0-16,-1 0-1 0,0 1 1 15,3-2 1-15,-3 0 10 0,3 1-11 16,-7 1 0-16,2-2 2 0,2 0-2 16,-1 1 0-16,-1 0 2 0,0 0-1 15,0-1-1-15,1 3 1 0,-3-2 0 16,0 1 0-16,0 0 1 0,1-1 0 15,-3 2 0-15,0 0 9 0,0-1-11 16,0 2 0-16,0 0 0 0,-2-2 11 16,4 2-12-16,-6-2 1 15,5 1-1-15,-3 0 2 0,0-1-1 0,0 1 0 16,2 1 1-16,-2-1 0 16,0 0 10-16,0 0-11 0,0-1 0 15,2 1 1-15,-2 0 1 0,0-2-1 16,1 0 1-16,-1 2-2 0,0-4 0 15,2 3-1-15,-2-2-1 0,2 1 1 16,-2-1 0-16,2 0-1 0,0 1 2 16,-2-2 0-16,0 0-1 0,1 1 2 15,1 0 1-15,0-1 0 0,-2 1-1 16,0 2-1-16,2-3-1 0,0 0 2 16,-4 1-1-16,4 1 0 0,-4-1-1 15,2-1 1-15,0 3-1 0,1-2 0 16,-1 0 2-16,0 0 0 0,0-1-1 15,0 1 0-15,0-1 1 0,2-1-1 16,-2 1-1-16,2 0 0 0,-2 0 1 16,0-1 2-16,0 1-2 15,3-2 0-15,-3 2 1 0,0 0 1 16,0 1 9-16,0-1-12 0,0 0 1 16,0 0 1-16,0 0-1 0,0 0 2 15,-2-2-1-15,4 2 1 0,-4-2-1 16,2 0 0-16,0 2-1 0,0-3 8 15,0 0-9-15,1-1-2 0,-1 0-1 16,0-1 0-16,0 2-8 0,2-3 11 16,-2 3 2-16,2-1-2 0,0 0 2 15,-4-1 0-15,2 0 0 0,2-1-1 16,-2 2 1-16,1-2 1 16,-1 2-2-16,0-1 1 0,0 0-2 15,0 0 1-15,0 1-1 0,0 0 2 16,-2-2-2-16,4-1 0 0,-4 3 0 15,0-1 1-15,0-2 0 0,0 1 0 16,2 1 1-16,-2-1-2 0,0 2 0 16,2-3 1-16,-2 2 0 0,0 1 0 15,0-2-1-15,0 2 1 0,2-1 0 16,-2 1 0-16,0-1-1 0,0 0 2 16,0 2-2-16,0-1-1 0,0 0 0 15,0-1 1-15,0 1 0 0,0-1 0 16,0 3 0-16,0-3 1 0,0 1-1 15,0 1 0-15,0 0 1 0,0 1-1 16,0-2 1-16,0 3 1 0,0-2-1 16,0 0 0-16,0-1 0 0,0 0 0 15,-2 1-1-15,2 0 0 0,-2-1 1 16,2 2 1-16,-2-2-2 16,2 1 0-16,0 0 0 0,0-1 1 15,0 0-1-15,0 2 0 0,0-1-1 16,0-1 1-16,-4 2-2 0,4-3 2 15,0 3 0-15,0-1 0 0,0-1-1 16,0 2 0-16,0-2 1 0,0 1 0 16,0 1-1-16,0-2 1 0,-2 1-1 15,2 0 0-15,0 2 0 0,0-1 0 16,0 0-1-16,0 1 1 0,0 0 0 16,0 0 0-16,0 1 1 0,0 0 0 15,0 0 0-15,0 1 1 0,0-1-1 16,0-1-2-16,0 1 1 0,0 0 1 15,0 1 0-15,2-1 0 16,-2 0 0-16,0-1 0 0,0 2 0 16,0 0 0-16,0-1 0 0,0 1 0 15,0 1 0-15,0-2 0 0,0 0 0 16,4 1 1-16,-4-1-1 0,0 0-2 16,0 0 2-16,0 0-1 0,0 0 1 15,0-3 0-15,0 5 0 0,0-3 0 16,0 1 0-16,0 0 0 0,0 0 2 15,0 0-1-15,0-2-1 0,0 3 1 16,0-2 0-16,0 1 9 0,0 0-10 16,0 0-2-16,0-3 0 0,0 0 1 15,0 3 0-15,0-2-1 0,0 1-1 16,0 0 2-16,0-1-1 0,0 0 2 16,0 0 0-16,0-1-1 0,0 0 1 15,0 0 0-15,0 1 2 0,0 0-1 16,0-2-1-16,0 2 0 0,0-3 0 15,0 3 1-15,0-1-1 16,0-1 0-16,0 0 0 0,0 1 0 16,0 2-1-16,0-3 1 0,0 1 1 15,-4 0 0-15,4 0 0 0,0-1 0 16,-2 1 0-16,2-1 0 0,-2 2 1 16,0-2-1-16,2 1-1 0,0 0 0 15,-2 0-1-15,2-1-1 0,0 1 2 16,-2 0-1-16,2-1 1 0,0 0 0 15,-2-1 1-15,2 2-1 0,-3 0 1 16,3-2-1-16,0 3 2 0,-2-4-1 16,2 5 0-16,-2-4 0 0,2 1-1 15,0-2 0-15,-2 2-1 0,2 1 1 16,0-3 0-16,0 2 0 0,0 1 1 16,-2-1 0-16,2 0-1 0,0 1 1 15,0 1 0-15,-4-3-1 16,4 2 2-16,0-3-2 0,0 2 0 15,0-1-1-15,0 0 1 0,0-1-1 0,0 1-1 16,0-2 2-16,0 2 0 16,0-3-1-16,0 2 1 0,0-1 0 15,0-1 0-15,0 2 0 0,0-2 1 16,-4 1 0-16,4-1 0 0,0 0 0 16,0 0-1-16,-2-3 0 0,2 4 1 15,-2-3-1-15,0 2 0 0,2-2 0 16,-2 0 0-16,2 1 1 0,-2-1 0 15,0 0-1-15,-1 0 0 0,3 0 1 16,-2 0-1-16,-2 0 0 0,2 1 3 16,2-1-3-16,-4 0 1 0,2 2 0 15,0-2 0-15,-2 2-1 16,2-1 0-16,0-1 0 0,0 1-1 16,-3-1 1-16,3-1 0 0,0 1 0 15,0 0 0-15,0 0 0 0,2 0 1 16,-4-2 0-16,0 3-1 0,2-1 0 15,0-1 1-15,0 0-2 0,0 2 0 16,0-2 1-16,0 2 0 0,-1-2 0 16,1 1 0-16,0 0 0 0,2 1 0 15,-4 0 1-15,4-1-1 0,-4 1 1 16,2 0-1-16,0 0 0 0,0 0 0 16,0 0-2-16,2 1 1 0,-2 0 1 15,0-1-1-15,2 1 0 0,-4 0 1 16,4 1-1-16,-3 0 1 0,1 0 0 15,0 1 0-15,2 0 0 0,-4 2 1 16,4-4 0-16,-2 2-1 0,0 0 1 16,2 0-1-16,-2-1 0 15,0 2-1-15,2-3 1 0,-2 3-1 16,2-2 1-16,-2 1 0 0,2 0-1 16,0 0 0-16,-2 0 1 0,2 1 0 15,0 0 0-15,0-1 0 0,-2 1 0 16,2 0 1-16,-2 0 0 0,2 1 0 15,-2-2-1-15,2 2-3 0,0-1 3 16,0 0 0-16,-3 0 1 0,3 1-1 16,0-1 0-16,0-1-2 0,-2 1 1 15,2-1 1-15,0 0 0 0,0 0 0 16,0 0 0-16,-2 1 0 16,2-2 0-16,0 1 0 0,0-1 0 15,0 1 0-15,0-1 1 0,0 1-1 16,0-1-1-16,0 0 0 0,0 0 1 15,-4 0 0-15,4 0 0 0,0-2-1 16,-2 2 1-16,2-1 0 0,0-2 0 16,0 1 1-16,0-1-1 0,0-1 0 15,0 0 0-15,0-1 0 0,0 0 0 16,0 0-1-16,0-1 1 0,0 2 1 16,0-3-1-16,0 1 1 0,0 0-1 15,0-1-1-15,0 0 1 0,0 1 0 16,-2 0 0-16,2-2 0 0,0 3 0 15,-2-4 0-15,2 1 0 0,0 1 0 16,-2 0 0-16,2 1 0 0,0-3 1 16,-2 3-1-16,2-1 0 0,-2 1 0 15,2-1 2-15,0 0-2 0,-2 1 0 16,2-2 0-16,0 1 0 16,-2-2 0-16,2 1 1 0,0-3 1 15,0 4 0-15,0-3 0 0,-2 2 1 16,2-2 9-16,-2 1-10 0,2 0 0 15,-3 1-1-15,3-2-1 0,0 0 0 16,0 2-1-16,-4 0 1 0,4-1 2 16,-2 1-1-16,2 0-1 0,-2 0 1 15,2 2-1-15,-2 0-1 0,0-1 1 16,0 0 0-16,0 3-1 0,2-1 1 16,-2-2 1-16,0 1-1 0,0 1 1 15,2-1-1-15,-2 0 1 0,0-1-1 16,0 1 1-16,-1 0-1 0,3 0 1 15,-4 0 1-15,2 1-2 16,-2 1 1-16,2 0 1 0,-2 1-1 16,2 1 0-16,-2-2 0 0,2 4-1 15,0-3 0-15,-3 1 1 0,5 2-1 16,-6-2 1-16,4 1-2 0,-2 0 0 16,2 1 1-16,-2-1 0 0,2 1 0 15,-2 1 2-15,2 1-2 0,2-2 0 16,-5 1-1-16,1 1 1 0,2-1 0 15,0 2 0-15,-2 0 1 0,2 0-1 16,0 0 3-16,0 0-1 0,0 0 10 16,0 1 0-16,-2-1 0 0,4 1-12 15,-5 0 12-15,3-1-9 0,0 2 9 16,0-1-12-16,0 0 3 0,0 2 12 16,-2-2-12-16,2 3-1 0,0 0 1 15,0-1 0-15,0-1 9 0,2 3-12 16,-4-2 2-16,1 0 1 15,1 1 0-15,2-1-2 0,-2 1 1 16,0-1 0-16,0 1-2 0,0-2 0 16,0 2 0-16,2 1 2 0,-2-1 0 15,0 0 0-15,0 0 0 0,2 0 1 16,-2 0-1-16,0 0 10 0,0 0-11 16,2 0 1-16,-4 0 0 0,4 0-1 15,-3-1 2-15,-1 1-1 0,4-1 1 16,-4 1 0-16,2 0-2 0,2-2 1 15,-2 2 10-15,0-1-12 0,0 0 0 16,0-1 1-16,0 1 0 0,-2-2-1 16,4 1-1-16,-4-1 1 0,-1 1 0 15,1-1 1-15,2 0 0 0,-2 0 0 16,2 1 0-16,-2-1-1 0,2 0 0 16,-2 0 0-16,0 0 0 0,-1 1 0 15,1-3 2-15,0 2-1 0,0 0-1 16,-2 0 1-16,2 1-1 15,0-3 0-15,-3 3-1 0,1-3 2 16,2 3-1-16,0-2 0 0,-2 1 0 16,2 0-1-16,-3-1 2 0,3 1-1 15,-2-2 0-15,0 2 0 0,2 0 0 16,-3-1-1-16,1 1 2 0,2 0-2 16,-2 1 0-16,0-1 0 0,2 0 1 15,-3 1 0-15,3-1-1 0,0 2 1 16,-2-1-1-16,2 1 0 0,0-1 1 15,-3 0 1-15,3 0 0 0,0 1-1 16,0 1 1-16,-2-1 0 16,2 0 0-16,-3 1-1 0,3 0 0 15,0 0-1-15,-2 0 0 0,2 1 0 16,-2-1 0-16,2 0 1 0,-1 0 0 16,1 1 0-16,0-1 0 0,0 0-2 15,-2 2 2-15,2-1 0 0,0 0-1 16,-1 0 0-16,1-2 1 0,0 3 0 15,0-1 0-15,0 0 0 0,0 0 0 16,0 0 1-16,-1 0-1 0,1 0 0 16,0 0-1-16,2 2 1 0,-4-3 0 15,2 2 0-15,0 0-1 0,0 0 0 16,-1 0 0-16,3-1 0 0,-2 1 1 16,0 1 0-16,0 0-1 0,0 0 0 15,0 0 0-15,0-1 1 0,-1 2-1 16,3-2 0-16,0 2 0 0,-2 0-1 15,0-1 2-15,2 2-1 0,-2-1 1 16,0 0-1-16,2 0-2 0,-3 2 3 16,3-1-1-16,0 0 1 15,0-1-2-15,-2 2 1 0,2-1-1 16,0-1 0-16,0 1 0 0,0 0 2 16,0-1 1-16,-2 2-1 0,2-1 1 15,0 1-1-15,-1 0 0 0,1-1 0 16,0 0 1-16,0 0-1 0,0 1 0 15,0-1 0-15,0 0-2 0,0 1 2 16,-2-1 1-16,2 1-1 0,0-3-1 16,-2 3 0-16,2-1-2 0,-3 0 2 15,5 0 1-15,-6 1-1 0,2-1 1 16,0 0 0-16,-2 0-1 0,2-1 0 16,-1 1 0-16,-1-2-1 15,0 3 1-15,0-2-1 0,-2-1 1 16,1 3 1-16,1-2 0 0,-2 0 0 15,2 0 0-15,-1 0 0 0,-1-1 0 16,0 1 0-16,2-1 0 0,-3 1 1 16,3-1-1-16,-2 1 0 0,0-1-1 15,2 0 1-15,-1 1-1 0,-1 0 0 16,2 0 0-16,-2 0-1 0,1 0-1 16,1 1 0-16,0 0 1 0,0-2 1 15,2 1 0-15,-3 1 1 0,3 1 1 16,-2-2-1-16,0 1 1 0,0 0-1 15,2-2 0-15,-3 1 0 0,1 1-1 16,0 0-1-16,0-1 1 0,0 2-1 16,-1-1 2-16,1-1-1 0,0 2 0 15,0-2 0-15,0 1 1 0,-1-1 0 16,1 1 0-16,-2-2 0 16,2 2 0-16,-1-2 0 0,-1 1 0 15,2 1 1-15,-2 0-1 0,2-1-2 16,-3 1 0-16,3 0-1 0,0 0-9 15,0 0 10-15,-3 1-13 0,3 0 15 16,0-2 0-16,0 2 0 0,0-1 0 16,-3 1 1-16,3 0-2 0,0-2 1 15,0 3-1-15,-3-3-11 0,3 3 12 16,0-1-2-16,0 1-1 0,0-2-9 16,-1 2 10-16,-1-1 0 0,2 1 1 15,-2 0 0-15,-1-1 0 0,1 1 0 16,0 0 1-16,0-1-1 15,-1 1-1-15,1 0-1 0,-2 0-12 0,-1 0 15 16,1 0 0-16,2 0-1 16,-5 1-11-16,5 0 11 0,-2-1 0 15,2 3 0-15,-1-2 1 0,1-1 0 16,2 2 0-16,-2-1 0 0,1-1 1 16,3 1-1-16,-2 0-2 0,0 1-13 15,2-2 13-15,0 3-13 0,-1-3 13 16,1 3 1-16,0-2-1 0,2 1-1 15,-2 0 1-15,0 0-10 0,2 0 11 16,0 0 0-16,-2 1-2 0,1-1 1 16,1 0-1-16,0 0 2 0,-2-1 1 15,2 3 0-15,0-3 2 0,0 1 1 16,-2 0 9-16,2-1-10 0,0 1 0 16,0-1-2-16,0 1 1 0,0-2 0 15,-1 1-1-15,1 0-1 0,0 0 1 16,0 0-1-16,2 0-1 15,-2-1-1-15,0 1 1 0,0 0 1 16,2 1 0-16,-2-2 1 0,0 0 2 16,2 0 1-16,0 0-1 0,-2 0-2 15,2 2 3-15,0-1-2 0,-2-1-1 16,2 0 0-16,0 2 2 0,0-2-2 16,-2 1-1-16,2 0-1 0,-2-1 1 15,2 0-2-15,0 0 2 0,-2 1-1 16,2-1 2-16,0 0-1 0,-2 0 1 15,2 2-1-15,-3-2-1 0,3 0 2 16,0 0 0-16,0 0-1 0,0 0-1 16,0 0 1-16,-2 2 0 15,2-2-2-15,0 0 3 0,0 0 0 16,-2 0 0-16,2 0 1 0,0 1-1 16,0-1 0-16,0 0-1 0,-2 0 1 15,2 0 0-15,0 0 3 0,0 0-3 16,0 0 2-16,0 0-1 0,0 0 1 15,0 0 0-15,0 0-1 0,-2 0 2 16,2 0-2-16,0 0-1 0,0 0 2 16,0 0-1-16,0 0 2 0,0 0-1 15,0 0 0-15,0 0-1 0,-2 1 1 16,2-1 0-16,0 1-2 0,0-1 0 16,0 0-1-16,0 0 1 0,0 0 1 15,0 0 1-15,0 0-2 0,0 0 0 16,0 0 0-16,0 0 0 0,0 0 0 15,0 0 0-15,0 0-1 16,0 0-2-16,0 0 2 0,0 0 1 16,0 0 0-16,0 0 0 0,0 0 1 15,0 0-1-15,0 0 0 0,0 0 1 16,0 0 0-16,0 0-1 0,0 0-1 16,0 0 0-16,0 0-7 0,0 0 8 15,-4 1 1-15,2 0 0 0,0 1 0 16,2-2 1-16,0 1-1 0,0-1-1 15,0 0 0-15,0 0 0 0,0 0 2 16,0 0-1-16,0 0-1 0,0 0-1 16,0 0 1-16,0 0-1 0,0 0 0 15,0 0-2-15,0 0 1 0,0 0-10 16,0 0 12-16,0 0 0 0,0 0 0 16,0 0 0-16,0 0 1 0,0 0 1 15,0 0 10-15,0 0-12 0,0 0 0 16,0 0-2-16,0 0 1 0,0 0-1 15,0 0-10-15,0 0 12 0,0 0-1 16,0 0-2-16,0 0 0 0,0 0-12 16,0 0 15-16,0 0 0 15,0 0 0-15,0 0 0 0,0 0 0 16,0 0 0-16,0 0-1 0,0 0-2 16,0 0 2-16,0 0-1 0,0 0-1 15,0 0 1-15,0 0 0 0,0 0 1 16,0 0 0-16,0 0-1 0,-2 0 0 15,0 3 2-15,0-2 0 0,-2 1 0 16,4-1-1-16,-3-1 1 0,3 0 0 16,0 1 1-16,-2 0-1 0,2 0-1 15,0 0 1-15,-2 0 0 0,2-1 0 16,-2 2-1-16,2-2 0 16,0 2 0-16,-2-1-1 0,2-1 2 0,-2 2 3 15,0-2-2-15,2 2 1 16,-2-2-1-16,0 1-1 0,2 1 0 15,-2-2 0-15,0 2-1 0,0 0-2 16,0-2 2-16,2 2 0 0,-2-1 0 16,0 0-1-16,-1 0 2 0,1 2 0 15,0-3 0-15,2 2-2 0,-2-1 0 16,2 1 0-16,-2-2 1 0,2 2 1 16,-2-2-2-16,2 1 1 0,-2-1 1 15,2 1 0-15,0 0-1 0,-2 0-1 16,2 0 2-16,0-1 0 0,0 0-2 15,0 1 1-15,-2 0-2 0,2 0 2 16,0-1 0-16,0 0 1 0,-2 2-1 16,2-1 0-16,0 0 1 0,-2-1 0 15,2 1-1-15,0 1 0 0,0 0 1 16,-2-2 0-16,2 1 1 0,0 0 1 16,0-1 1-16,-2 1 12 15,2 0-15-15,0 0-2 0,-2 0 1 16,0 0 0-16,2 0 1 0,-3 2 0 15,1-2 0-15,0 1 0 0,2-1-2 16,-2 0 2-16,0 1 0 0,0-1 0 16,0 0 2-16,2 1-1 0,-2-2-1 15,2 1 0-15,-2 1 2 0,2-1-2 16,-2-1 0-16,2 0 0 0,0 0 0 16,-2 1-3-16,2-1 2 0,0 1 0 15,-2 0 0-15,2-1 1 0,0 1 0 16,0-1-1-16,-2 1 1 15,2 0 0-15,0-1 3 0,0 0 0 16,0 0 0-16,0 0 9 0,0 0-12 16,0 0 1-16,0 0 0 0,0 0-1 15,0 0-1-15,0 0 0 0,-2 0 0 16,2 0-2-16,0 0 2 0,0 0-29 16,0 2-54-16,0-2-51 0,-9 12-54 15,1 1-39-15,0 6-67 0,-3 7-241 16,1-5-786-16,-2 11-1747 0</inkml:trace>
  <inkml:trace contextRef="#ctx0" brushRef="#br0" timeOffset="4154.395">13217 5453 2020 0,'0'0'534'0,"0"0"-434"0,0 0 174 15,0 0 170-15,-37 17-29 0,25-12-62 16,-1 0-129-16,-1 0-54 0,-1 0-34 16,1 0-35-16,-1 0-24 0,-1 2 6 15,-3-2 5-15,3 1 16 0,-3 0-18 16,2 1-19-16,-3-2-13 0,1 1-14 15,3 1-10-15,-3-2-6 0,0 1-2 16,1-1 8-16,-1-2 10 0,1 2-10 16,-1-2 6-16,0 0-2 0,1 0-1 15,-1-1 0-15,1-2 3 0,1 1 1 16,-4-1-4-16,5 0 0 0,-1 0 7 16,-1-1-1-16,1-1-9 0,1-1-9 15,-1 1-3-15,1-1-3 0,1-1-2 16,-1 0 2-16,-1 0-13 15,0-1 22-15,1 0-9 0,1-2 3 16,-1 2-3-16,1 0 3 0,-1-2-6 16,1 2-9-16,-1-1 21 0,-1 1-9 15,1 0-3-15,-1-2-12 0,1 3 12 16,-1-1-12-16,1 2 2 0,-1-3 0 16,1 3 0-16,-1-1-2 0,1 1 3 15,-3 1 0-15,2-2 13 0,1 1-13 16,-3 1-1-16,3 0 10 15,-3-1-9-15,3 0 9 0,-1 0-11 0,-2 1 0 16,5 0 1-16,-3-2 1 16,1 1 9-16,-1 1-9 0,3-1 9 0,-1 1-11 15,1-1 1-15,0 0 0 16,-1 1 10-16,3-1-9 0,-3 0 9 16,1 0-10-16,1 0 1 0,-1 1-1 15,1-1 9-15,1 0-11 0,-2 1 0 16,3-1 0-16,-3 1-2 0,3 0 1 15,1-1 0-15,-2 0 1 0,1 1 1 16,1 0 1-16,0-1-1 0,1 2 1 16,1-2 10-16,0 2 0 0,0-2-10 15,-1 2 1-15,1-1 9 0,2 1-10 16,0-3 1-16,-1 2 12 0,1-1-12 16,0-1 9-16,0 1 0 0,0-1 33 15,-1 1-2-15,3-1-25 0,-4 2-6 16,4-2-11-16,-2 2-1 0,2-1 0 15,-3 0 0-15,3 1 12 0,-2-2-11 16,2 1 1-16,0 1 1 0,0-1 9 16,-1 1-12-16,-1-3 1 15,2 3 0-15,-2-1 1 0,2 0 0 16,-2 1 0-16,1-1 16 0,-3-1-18 16,2 0 0-16,0 1-2 0,0-2 1 15,-3 1 0-15,1 0-1 0,-2-2 1 16,1 1-2-16,1 0 0 0,-2 0 3 15,2 0 0-15,-3 1 0 0,1 0-12 16,0-1-9-16,-3 2 21 0,3-1 9 16,-3 0-9-16,1 3 0 0,2-2-12 15,-3 2-9-15,1 1 6 0,-3-1 0 16,3 1 13-16,2 0 0 16,-3 0-10-16,1 0 10 0,2 0 2 15,-1 1 15-15,1-1-15 0,0 1-3 16,1-1 1-16,-1 0 0 0,2 1 2 15,1-1 1-15,-1 2 2 0,2-2 12 16,-2 0-13-16,2 0 1 0,-1 0 0 16,1 0-2-16,0 0-1 0,0-2-2 15,0 2 2-15,1-1 2 0,-1 1 1 16,0-1 0-16,-2 1-2 0,4-1 0 16,-3 0 23-16,1 0-24 0,-2-1 0 15,2 2-12-15,-3-1 10 0,3 0 0 16,0 1 1-16,-2-2 0 0,2 2 0 15,-1 0-1-15,-1-2 2 0,0 1 14 16,0 1-14-16,1-2 0 0,-1 2 0 16,0-2-2-16,2 2 0 0,-3 0 1 15,3-2 1-15,-2 1 0 0,0-1 13 16,-1 0-13-16,1 0-3 16,0 1 0-16,0-2-9 0,1 2-3 15,-1-1 15-15,0 0-2 0,2 1 2 16,-3 0-15-16,3 0 12 0,-2 0-15 15,2 0 18-15,-1 1-13 0,1 0 13 16,-2-1-3-16,0 0 0 0,-1 0 1 16,1 0-19-16,0 1 20 0,0 0 1 15,-1-2-2-15,-1 1 2 0,0-1 2 16,1 2 8-16,-1-2-10 0,0 0-1 16,-1 1 0-16,1-1-1 0,0 1 2 15,-1-1 16-15,3 0-14 0,-2 0-2 16,2 1-18-16,-1 1 16 0,1-1 1 15,0-1-2-15,-1 1-8 0,1 1 11 16,0 0 0-16,0-1-10 0,-1 1 8 16,3 0 2-16,-2 0 2 0,2 0-2 15,-3 0-12-15,3 0 0 0,-2 0 11 16,2 0-11-16,-5 0 12 16,3 0 18-16,0 0-18 0,-2 1-3 15,1-1-9-15,1 3 0 0,-2-2-3 16,-1 1 12-16,1 1 3 0,0 0-12 15,-3 0 12-15,3 3-3 0,-2-2 3 16,-1 1 7-16,-1 1-7 0,-1 0-2 16,3 0-22-16,-1 1 12 0,1 4 0 15,-2-2 10-15,1 1-1 0,1 1 1 16,-1-1-1-16,3 2 0 0,-2 0 1 16,1 0-13-16,1 1 14 0,0 1-11 15,1-1 10-15,1-1-1 0,0 2-9 16,0 0 10-16,3 0 1 15,-1-2 0-15,4 1 1 0,-4-1-1 16,4 0 1-16,0 0-11 0,0 1 10 16,0-2 1-16,0 3 0 0,2-2-1 15,0 1 0-15,0-1 1 0,0-1 0 16,0 2-1-16,0 1 1 0,2 0 2 16,0-1 1-16,0 1 7 0,2-1-8 15,2-1-2-15,-2 1 1 0,2-3 1 16,1 1 1-16,-1-2 15 0,2 1-15 15,0 0-2-15,1 0-1 0,-1 1 2 16,0 0 9-16,0-2-10 0,1 4-1 16,-1-1 1-16,2 0 1 0,-1 0 0 15,1 1-1-15,0 0 1 0,1-2 40 16,-1 0-42-16,0 1-1 0,-1-3 0 16,1-1 1-16,0 3 0 0,-2-3 0 15,3 2 12-15,-1-2 6 0,-2 0-17 16,1 2 0-16,1-2 0 0,-2-1-1 15,-1 3 1-15,3-2 2 16,-4 1 0-16,2 0-1 0,-1 1 1 16,1 2-1-16,0-4 10 0,-2 1-12 15,3 0 0-15,-1-2 1 0,-2 1 1 16,0 0-1-16,0-1 0 0,3 0 0 16,-3 0 1-16,0 0 0 0,0 0 1 15,0 1-1-15,3 0 0 0,-3-1 0 16,0 0 8-16,0 0-8 0,3 0-1 15,-3 0 1-15,2 2 1 0,-2-1-1 16,5 0-1-16,-3 1 0 0,0-1 11 16,0 2-11-16,3-1 0 15,-3 1 17-15,0-2-6 0,3 1-12 16,-3 1 1-16,0-3-1 0,3 2 1 16,-1 0 1-16,0-3 14 0,1 3-15 15,-3 0 2-15,2-2-1 0,0 1 1 16,-1 0 15-16,1 1-17 0,0 0 0 15,1-1 2-15,-3 0 0 0,2-1 9 16,1 3-11-16,-1-3 0 0,0 0 1 16,-1 3-2-16,1-3 0 0,0 1 3 15,-1 0 12-15,1-1-15 0,-2 0 0 16,0 2 0-16,1-1 0 0,-1 0 1 16,2 0 0-16,-4 0 2 0,3-1 0 15,1 2 0-15,-4-1 9 0,3-1-11 16,-1 0 2-16,2 2 9 0,-2-1-9 15,1 2-2-15,1-3 1 0,-2 1 0 16,1 1 19-16,1 0-18 16,-2 1-1-16,3-2 1 0,-1 2 15 15,-2 0-18-15,2-1 0 0,-1 0 0 16,1-1 0-16,-2 1 10 0,3-1-9 16,-3 1-1-16,0 1 2 0,0 0 0 15,1-2 0-15,-1 2-2 0,0-2 12 16,1 2-12-16,-1-2 3 0,-2 2-3 15,2-1 2-15,1 0-1 0,-1-1 1 16,-2 1-1-16,0-1 1 0,2 2 10 16,-1-4-11-16,-1 2 1 15,0-1-1-15,0 1 1 0,0 0 0 0,1-2-1 16,-1 1 2-16,0 0-3 0,-2 0 2 16,2-2 0-16,1 0 0 15,-3 3-1-15,0-4-1 0,2 1 2 16,-2 1 0-16,0 0 0 0,1-1 1 15,1 1-1-15,-2-1 0 0,0 2-2 16,2-1 2-16,-2 1 0 0,3 0-2 16,-1 0-1-16,-2-1 1 0,2 1 0 15,0 2 13-15,0-2-12 0,-1 0-1 16,1 0 0-16,0 1 1 0,-2-1 2 16,2 1-2-16,3 1 0 0,-5-3-1 15,4 3 1-15,-2-1-1 0,0 2 1 16,3 0-1-16,-3-1 0 0,0 1 2 15,2 1 13-15,-1-1-15 0,-1 0-2 16,0 1 0-16,0-1 2 0,2 1 0 16,-1 0 0-16,-1-1-1 0,0 0 1 15,0 1 0-15,0-1-3 0,1 0 3 16,-3 0 2-16,2-1-2 16,2-1 3-16,-2 0-3 0,1 0 1 15,-1 0-1-15,-2 1 0 0,2-1 0 16,0 0 0-16,-1 1 0 0,1 0 0 15,0 0 0-15,0 0 0 0,0-1 0 16,1 2 0-16,-1-2 2 0,0 3-2 16,0-3 1-16,2 3 0 0,-1-1-1 15,1 0 2-15,-2 1-2 0,2-2 0 16,-1 1-1-16,-1 0 1 0,0 0-1 16,-6-10 1-16,14 20 0 0,-7-11 0 15,-1 0-2-15,2 1-13 0,-2 1-57 16,0 1-63-16,1 3-127 0,-1 4-94 15,0 5-137-15,-2-5-950 16,-4 9-1876-16</inkml:trace>
  <inkml:trace contextRef="#ctx0" brushRef="#br0" timeOffset="6146.081">11725 7386 108 0,'0'0'205'0,"0"0"62"0,0 0 108 16,0 0 13-16,0 0-40 0,0 0-30 15,0 0-97-15,0 0 260 0,0 0-79 16,-2-8-166-16,2 8-121 0,0 0-61 16,0 1-32-16,2 3 66 0,2 2 77 15,0 1 17-15,2 4-53 0,0 0-23 16,3 2-22-16,-3 0-9 0,4 2 18 15,-2 0-22-15,1 1 6 16,-1 1 0-16,2-2-6 0,1 2 12 0,-3 0 0 16,2 1-25-16,-1-2-12 15,1 1-4-15,0 0-5 0,-2 0-3 16,3 0-1-16,-1 1 10 0,0 1-10 16,1-1-15-16,-1 1 25 0,0 0 15 15,1 0-28-15,-1 0 16 0,0-1-10 16,3 0 10-16,-3 2-22 0,1-3 9 15,-1-1-2-15,-2 1 5 0,0-3 9 16,-1 1-11-16,1-3-10 0,0 3 15 16,0-3-12-16,1 0-25 0,-1 2 19 15,0-2-19-15,1 0 14 16,-1 1 5-16,-2-1-19 0,2 1 10 16,-2-2-10-16,3 2 13 0,-3-2-14 15,2 3-1-15,-2-2 0 0,3 1 0 16,-1 0 15-16,-2-2-12 0,2 1-2 15,-1-1 1-15,-1 1 10 0,0 0-12 16,0-1 14-16,2 1-13 0,-1-2-1 16,-1 1 1-16,2 0 0 0,-2 0-1 15,1-1-1-15,-1 2 1 0,-6-12 3 16,12 23-1-16,-6-10 0 0,-2 0 1 16,3 0 8-16,-3 2-10 0,0-2-1 15,0-2 2-15,0 0-1 0,0 0-1 16,1 0 1-16,-3-2 0 0,2 1 0 15,0-1 1-15,-2 1-1 0,2-1-1 16,0-2 1-16,-2 2 1 0,2-1-2 16,-2-2 0-16,-2 1 0 0,3-1 1 15,-1-1-1-15,0 0 3 0,-2-1-1 16,2 1 0-16,0-1 0 0,-2 1 0 16,0-2 0-16,2 1 1 15,-2 0-3-15,0 1 1 0,2 0 1 16,-2-1-2-16,0 0 0 0,2 0 2 15,-2-1 0-15,0 0 0 0,0 1 0 16,2-1-2-16,-2 1 1 0,0-2-1 16,2 2 1-16,-2-2-1 0,0 0 1 15,2 0 0-15,-2-1 11 0,0-1-10 16,0 1 0-16,0-1 1 0,0 0 0 16,0 0 9-16,0 0-10 0,0 0-1 15,0 0-1-15,0 0-57 16,0 0-73-16,0 0-58 0,0 0-60 15,0-1-78-15,0 0-115 0,0-1-643 16,-6-5-1059-16,12 18 694 0</inkml:trace>
  <inkml:trace contextRef="#ctx0" brushRef="#br0" timeOffset="15349.803">12291 8507 33 0,'0'0'1649'0,"0"0"-1236"16,0 0-12-16,0 0-59 0,0 0 14 15,0 0-63-15,0 0-56 16,0 0-76-16,0 0-61 0,0-24-100 15,0 24-25-15,2 4 25 0,2 1 25 16,3 2 52-16,-3 5 57 0,2-1 6 16,2 5-53-16,0 0-1 0,-1 4-12 15,1 1 13-15,-2 1 2 0,2 3-18 16,1 1-13-16,-1 3-15 0,-2 0 3 16,2 3-4-16,-1 0-5 0,-1-1 3 15,2 2-1-15,-2-1 19 0,0-3 31 16,1 1-7-16,-3-1-37 0,2 0-8 15,-2-1-22-15,0-1 6 16,0 0-6-16,0 0 1 0,-1-1-13 16,1 0 21-16,0-2-21 0,0-1 21 0,0-1-12 15,0 1 3-15,0-1 7 16,0-1-10-16,1 1-11 0,-1-3 14 16,0 2 0-16,-2-1-14 0,2-1 2 15,0 0 12-15,0 0-13 0,-2 0 10 16,3 0-10-16,-3-1 13 0,0 1-13 15,0-1 1-15,0 0 13 0,0-1-14 16,0 0 16-16,0 0-15 0,0-2 21 16,0 2-6-16,-2 0-3 0,0-1 79 15,2 2-22-15,-2 1-41 0,0-1-13 16,0 2-15-16,0-3 12 0,0 2-3 16,-2-2 6-16,0 0-3 0,0-1-13 15,0 1 10-15,0-2-10 0,0 0-1 16,0-1 0-16,0-1 2 0,0 0 0 15,0 0-1-15,-1 1 13 0,1 1-14 16,-2-2 1-16,2 3-1 16,-4 0 1-16,2 0 10 0,0 1-11 15,0-1-1-15,-3 0 2 0,3 0-1 16,-2 1 1-16,0-1 0 0,0 1 0 16,2-1 16-16,-3-1 4 0,3 1-4 15,-2-1 6-15,2-1-6 0,2 0 3 16,0-2 39-16,0 1 6 0,0-2-39 15,0 1-15-15,-1-2 0 0,3 1-11 16,0 0 12-16,-2-2-11 0,2 2-1 16,0-2 1-16,0 1-1 0,0 0 0 15,0 0-1-15,0-2 1 0,0 2 0 16,0 1 0-16,0-1 2 0,-2-1-1 16,2 2 13-16,-2-1-14 15,2 0 2-15,-4 2 18 0,2-1-6 16,0 1 0-16,0 0 3 0,0 1-3 15,0-1 0-15,0 1-14 0,2-2 14 16,-2 0-3-16,0 0-9 0,2-2 12 16,0 1-12-16,0-1 0 0,-2-1 9 15,2 1-10-15,0-1-1 0,0-1 0 16,0 2-1-16,0-1 1 0,0 2 2 16,0 0-2-16,0 3 2 0,0-2-2 15,0 3 2-15,-3-1 0 0,3 0-2 16,0 0 17-16,-2 2-16 0,2-3 1 15,-2 3 15-15,2-3-17 0,-2 3 17 16,0-4-6-16,0 2-10 0,0-1 10 16,0 1-9-16,2-4 0 0,-2 5 12 15,0-3-13-15,0 2 10 0,0-3-9 16,0 1 0-16,-2 0 15 16,1 1-17-16,1-1 0 0,-2-1 2 15,2 3 12-15,-2-2-15 0,2 3 0 16,-2-2 2-16,0 0-2 0,0 2 0 15,-1-1 3-15,1 2-2 0,0 0-1 16,-2 1 1-16,0 0 0 0,2 2-1 16,-3 0 12-16,1-1-10 0,0 1-1 15,0-1-1-15,2 2 2 0,-3-1 10 16,-1-1-11-16,4 1-1 0,-2-1 0 16,0-1 0-16,-1 2 0 0,1-1 1 15,2 0-1-15,-2-1 0 0,2 1-1 16,0 0-8-16,-3-1 9 0,3 2 0 15,0-1 0-15,0 0 2 0,0 0-1 16,0-1-1-16,-2 0 0 0,1-1 1 16,1 0 0-16,0-1 1 0,2 0-1 15,-2 0 0-15,2-1 0 0,-2-1 1 16,0 0 0-16,0 1-1 0,-1-2 1 16,1 1 0-16,0-1-1 15,0 0 1-15,0 1 0 0,0-1 10 16,-2-1-12-16,1 0-1 0,1 0 1 15,0 1-1-15,0-1-1 0,0 0 2 16,-2 1-2-16,2 1 0 0,-1 0-13 16,1-1 15-16,0 1 0 0,0 1-3 15,0-1 0-15,0 0-18 0,0 0 20 16,2 2 0-16,-1-1-2 0,1 1 1 16,0 0 0-16,0 2 1 0,2-2-1 15,-2 2 1-15,2-1 0 0,0 1 0 16,0 0-1-16,0 0 0 15,0 0 0-15,0 1-1 0,0 0-9 16,0 1 9-16,0 0 1 0,2-2 2 16,0 1 0-16,0 3-1 0,0-2 0 15,1 1 0-15,-1 1 0 0,2 0 1 16,-2 1-1-16,0-3-1 0,2 2 1 16,-2-2 0-16,0 2 0 0,0-2-2 15,0-2-9-15,2 3-6 0,-2-1 16 16,3 2 2-16,-1-2-1 0,0 3-1 15,0-1-1-15,0-1 2 0,0 0-1 16,2 0-10-16,1-1-3 0,-3 1 12 16,2-4-18-16,0 1-9 0,2-3-3 15,1-1-12-15,-1-4-36 0,2 1 2 16,3-3-71-16,1-1-52 0,1 1-85 16,1-2-201-16,-3-1-638 0,1 0-1361 15</inkml:trace>
  <inkml:trace contextRef="#ctx0" brushRef="#br0" timeOffset="29279.115">12709 12878 927 0,'0'0'121'0,"0"0"964"16,0 0-720-16,0 0 122 0,0 0 11 16,0 0-97-16,0 0-109 0,0 0-59 15,0 0-29-15,-29-22-38 0,25 21-15 16,-1 0-26-16,1 1-36 0,-2 0-44 16,-2 3-19-16,0 4-26 15,-3 6-19-15,-1 1 4 0,-1 6 13 16,-1 4 2-16,-1 3 2 0,-1 11 1 15,-3 7 9-15,1 13 10 0,1 5 5 16,3 0-3-16,3-2-5 0,5-5-1 16,4 0-15-16,2 1-1 0,2-8 16 15,4-9-15-15,3-12-2 0,-5-9-1 16,2-7-1-16,2 0 1 0,3-4-3 16,-1-1-15-16,2-7 16 0,3 0 2 15,1-7 58-15,3-6 48 0,0-8-30 16,-1-3-31-16,1-10-2 0,-3 3-7 15,-3-4 6-15,-3-1 4 0,-4 7 2 16,-2-3-2-16,-2 4-13 0,-2 3-9 16,-2 3-3-16,-4 7-7 0,-4 2-14 15,0 6-21-15,-3 3-21 0,-1 1-10 16,-1 3 16-16,1 0-9 0,-1 1 2 16,1 5-2-16,3 0-22 15,1 2-24-15,4 1-24 0,2 3-19 16,2 2-30-16,2 3-50 0,2 3-69 15,6 4-180-15,4 0-549 0,-3-4-364 16,7 4-175-16</inkml:trace>
  <inkml:trace contextRef="#ctx0" brushRef="#br0" timeOffset="29762.733">13085 13014 2594 0,'0'0'386'15,"0"0"-28"-15,0 0-15 0,0 0-13 16,-41 31-113-16,26-11-83 0,5 6-82 16,-3 2-21-16,5 3 16 0,2 6 5 15,4 10 16-15,2 8 15 0,8 3 10 16,2-3-11-16,3-14-42 0,-5-13-27 16,2-12-10-16,-1-5 18 0,1-1-6 15,2-4 16-15,3-5 103 0,-1-2-15 16,3-12 36-16,1-5 3 15,3-15-58-15,2-13-46 0,0-13-23 16,-5-4-4-16,-5 4-9 0,-7 9 3 16,-6 16-6-16,0 7 19 0,-2 7-32 15,-4 3 15-15,-3-4-17 0,-3 0-1 16,-3-3-30-16,-3 5-59 0,-1 2-49 16,1 3-10-16,1 6-3 0,3 2 12 15,1 5-16-15,3 1-21 0,4 9-177 16,2 6-378-16,4 12-574 15,0-3-47-15</inkml:trace>
  <inkml:trace contextRef="#ctx0" brushRef="#br0" timeOffset="30145.012">13504 13307 1003 0,'0'0'2429'0,"0"0"-2012"16,0 0-165-16,0 0-174 0,0 0-25 16,0 0 115-16,0 0-1 0,0 0-4 15,38-9 3-15,-20 7 18 0,7-1-38 16,2 0-40-16,2 2-33 0,2-2-27 16,-2 2-34-16,0-1-12 0,0-1-1 15,-2 2-45-15,-3-3-63 0,-3 1-46 16,0 0-59-16,-5 0-84 0,-3-1-105 15,-3 1-286-15,-2 0-686 0,-4-5-235 0</inkml:trace>
  <inkml:trace contextRef="#ctx0" brushRef="#br0" timeOffset="30363.455">13767 13132 3056 0,'0'0'1210'0,"0"0"-1030"0,-19 39-124 0,13-19 37 16,0 7 2-16,0 3 62 0,2 4-22 16,-3 0-37-16,3 1-19 15,4 5-55-15,0-4-24 0,4-2-2 16,5 0-16-16,-1-6-77 0,2 1-134 16,3-8-128-16,-1-5-209 0,3-12-544 15,-5-4-266-15,2-13-54 0</inkml:trace>
  <inkml:trace contextRef="#ctx0" brushRef="#br0" timeOffset="30814.198">14089 13054 2017 0,'0'0'1744'0,"0"0"-1461"15,0 0-36-15,0 0 57 0,0 0-95 16,0 0-41-16,0 0-33 0,0 0-28 16,0 0-4-16,40-44-9 0,-26 36 3 15,3-1-9-15,1 2-3 0,1 3-18 16,0 1-19-16,-3 0-21 0,-1 3-26 15,1 0-1-15,-8 4 0 0,3 1-12 16,-3 3 0-16,-2 2 9 0,-2 3 0 16,-2 4 0-16,-2 3 3 0,0 4 2 15,-6 2 10-15,-2 3-9 0,-2 0 8 16,-1 3-11-16,3-1-2 0,-2-2 1 16,1 1-14-16,3-1-6 15,0-3-21-15,2-2-13 0,4-4 19 16,0-4-22-16,0-2-39 0,4-3-24 15,2-1 5-15,2-3 10 0,1-1-23 16,3-2-14-16,3-4 50 0,1 0-60 16,1 0-138-16,1-5-198 0,1-3-142 15,-3 3-519-15,9-8-267 0</inkml:trace>
  <inkml:trace contextRef="#ctx0" brushRef="#br0" timeOffset="31143.709">14621 13225 3791 0,'0'0'453'16,"0"0"-314"-16,0 0-111 0,0 0-6 15,0 0 114-15,39 0 76 0,-22 0-40 16,-3 0-77-16,7 0-49 0,-3 0-22 16,1 0-3-16,0 0-8 0,-1 0-13 15,-1 2 0-15,-1-1-31 0,-1-1-103 16,-3 0-87-16,0 0-84 15,-1-3-198-15,-3-1-572 0,0-2-513 16</inkml:trace>
  <inkml:trace contextRef="#ctx0" brushRef="#br0" timeOffset="31348.14">14759 13098 3783 0,'0'0'446'0,"-16"38"-213"16,10-10-69-16,-7 12-20 0,1 11-21 16,-1-4 12-16,3-8-44 15,4-1-48-15,4-11-43 0,0 0-17 16,2 6-35-16,0-8-150 0,4 5-112 16,2 1-176-16,0-8-633 0,2-1-764 0</inkml:trace>
  <inkml:trace contextRef="#ctx0" brushRef="#br0" timeOffset="32215.348">15171 13009 1949 0,'0'0'654'0,"0"0"-210"0,0 0-93 0,0 0 23 16,0 0-56-16,0 0-35 15,0 0-76-15,0 0-19 0,0 0-22 0,0 0-26 16,24-36-15-16,-7 30 25 16,2 1 4-16,3-1-11 0,1 3-22 15,0 0-43-15,4 1-20 0,-7 2-25 16,1 0-18-16,0 2-15 0,-5 1 0 15,1 2-3-15,-5-1 1 0,1 3 1 16,-7 2-2-16,0 0-9 0,-2 4 12 16,-4 3-2-16,0 5 2 0,-8 6 2 15,0 3-2-15,-11 3-2 0,7 0-28 16,-9 3 6-16,0 3 3 0,5-2-13 16,-1-2-8-16,3 1-3 0,1-7 2 15,3 4 16-15,2-2 6 0,1-1 18 16,5-3-12-16,2-2 12 0,9-4-10 15,-3-1 13-15,6-6 0 0,5-4 16 16,1-3 20-16,7-4-9 0,2-3-18 16,2-3-9-16,4-5-88 0,-2-2-100 15,0-3-67-15,0-1-78 0,-2 1-323 16,-10 2-978-16,5-5-581 0</inkml:trace>
  <inkml:trace contextRef="#ctx0" brushRef="#br0" timeOffset="35602.3">12721 14248 764 0,'0'0'694'16,"0"0"-408"-16,0 0 1045 0,0 0-672 16,0 0-147-16,0 0-107 0,0 0-101 15,0 0-99-15,0 0-74 16,37-37-13-16,-20 33 25 0,3 3 2 15,5-2-39-15,2 0-30 0,-2 3-55 16,0-2-21-16,-2 1-1 0,-3 1-38 16,-1 0-76-16,-3 1-40 0,-1 1-39 15,-3 1-31-15,-1 3-47 0,-3-1-116 16,-2 1-245-16,-2 3-355 0,-2 0-156 16,0 0 65-16,-2 5 444 0</inkml:trace>
  <inkml:trace contextRef="#ctx0" brushRef="#br0" timeOffset="35764.886">12934 14418 699 0,'0'0'1578'0,"0"0"-878"0,0 0-138 16,0 0-137-16,0 0-133 0,-31 40-127 15,31-37-91-15,2-1-31 0,4 1 53 16,5-1-19-16,1-1-25 0,5-1-12 16,1-3-12-16,5-2-11 0,2-4-17 15,2 1-15-15,-1-4-139 0,3 0-161 16,-2-1-167-16,0-3-480 15,-6 2-435-15,6-10 47 0</inkml:trace>
  <inkml:trace contextRef="#ctx0" brushRef="#br0" timeOffset="36186.894">13608 13941 3243 0,'0'0'504'0,"0"0"-198"15,0 0-112-15,0 0 17 0,0 0-60 16,0 0-6-16,-44 20-44 16,32-9 37-16,0 4 42 0,-1 3-61 15,-1 3-37-15,1 5-31 0,1 2-2 16,-3 12-12-16,3 9-34 0,0 11 12 16,3 5-15-16,5-3 0 0,4-3-2 15,2-5-1-15,5-1-16 0,-1-4 4 16,4-9 0-16,-2-14-3 0,-1-8-22 15,1-9-5-15,2-3 2 0,5-2 43 16,1-4 6-16,3-4 16 0,-1-9-4 16,5-12 6-16,4-13-3 0,0-12 4 15,-4-1-1-15,-5 6-6 0,-10 15 3 16,-1 6-2-16,-5 7-8 0,-2-7-10 16,0 3 0-16,-4-6 11 0,-7 4-3 15,-3 3-9-15,-5 4-27 0,1 3-22 16,-3 4-18-16,0 4-30 0,3 4 15 15,3 1 6-15,1 5-31 0,3 5-58 16,3 3-84-16,2 5-110 0,2 0-231 16,2 2-481-16,2-4-368 15</inkml:trace>
  <inkml:trace contextRef="#ctx0" brushRef="#br0" timeOffset="36569.953">14098 14037 2176 0,'0'0'1000'16,"0"0"-669"-16,0 0 29 0,0 0 35 16,0 0-39-16,0 0-42 15,0 0-131-15,0 0-64 0,-40 40-16 16,24-19-15-16,-1 5-2 0,1 2-17 15,-1 10-8-15,3 6 8 0,1 8-8 16,7 2-22-16,2-3-12 0,4-5-24 16,4-14-2-16,2-6-1 0,1-8 0 15,-1-7-3-15,6-1-9 0,1-3 0 16,5 0 12-16,1-5 0 0,4-5 0 16,-1-8 2-16,3-3 0 0,0-5-2 15,-4-1-1-15,1-2 0 0,-3 0-2 16,-2 4-9-16,-3 4-9 0,-4 1 6 15,1 6-9-15,-5 7-31 0,2 4-78 16,-6 10-31-16,2 13 36 0,-2 16 25 16,-2 9-35-16,0 7-119 0,0-2-231 15,0-17-734-15,0-7-1021 0</inkml:trace>
  <inkml:trace contextRef="#ctx0" brushRef="#br1" timeOffset="53186.004">6803 8286 241 0,'0'0'219'16,"0"0"903"-16,0 0-797 0,0 0-92 16,0 0 13-16,0 0-3 0,0 0 1 15,0 0-48-15,0 0-39 0,21-17-20 16,-17 13-4-16,0-1-9 15,0 1-23-15,0-1-13 0,2 1-9 16,3-1-4-16,-1-1 7 0,0-2 10 16,5 1-11-16,-1-1-22 0,2-1-13 15,3-1-8-15,-3-1-26 0,5 0 28 16,-2 0-15-16,1-1 28 0,1 1-25 16,-1-2-7-16,-1 0-18 0,1 2 13 15,-1 0-15-15,0 2 0 0,-1 0 11 16,1 0 4-16,1 0 2 0,-1-1 7 15,1 1-25-15,-1 0 3 0,-1 0 18 16,1-1-19-16,0 1 11 0,-1 0-11 16,-1 1-2-16,-1-2 15 15,-2 1 1-15,7 0-16 0,-7 1 0 16,5 1-13-16,-3-1-2 0,-1 2 12 16,1-2 3-16,-1 1 11 0,1 1-11 15,-1-1 0-15,-1 0 0 0,0 0 2 16,3 0-2-16,-1-1 0 0,1 0 0 15,-1 2 1-15,3-2 1 0,-3-1 1 16,1 2-3-16,1 0-11 0,-1 0 10 16,1 0 1-16,-1 1 0 0,1 0-13 15,1-1 10-15,1 0 1 0,1 0 2 16,2 0 0-16,-1 0 0 0,1 0-3 16,2-1 2-16,0-2-2 0,-1 3 3 15,3-1 0-15,-2 0 0 0,2-1 2 16,1 2-1-16,-1-2 14 0,2 0-15 15,-2 2-3-15,0-2-10 0,0 0 13 16,-1 3 4-16,1-2-2 16,-2 1 1-16,0 1-3 0,1-1-1 15,-3 1-2-15,2-1 0 0,-2 2 3 16,-1 0 3-16,1-2 9 0,-3 2-11 16,3 0 2-16,-2 0-1 0,-1 0 10 15,-1 0-12-15,-1 1-3 0,3 0 0 16,-4 0 2-16,1 1 0 0,-1-1 1 15,-1 1-2-15,0 0-10 0,-1 1 11 16,-1-1-30-16,3 0 31 0,-3 0 15 16,3 0-13-16,-1 1 20 0,1-2-22 15,-1 1 0-15,3-2-22 0,-5 1 1 16,2 2 8-16,1-2 10 0,-1 0-9 16,-1 1 9-16,1 1 0 0,-1-1 2 15,-1-1-14-15,3 1 15 0,-3 1 2 16,0-1-2-16,3 2 1 0,-3-2 1 15,3 0-2-15,-1 2 2 0,1-2-2 16,-1 0 0-16,1 1 15 0,1-1-15 16,-1 0 1-16,-1 1-1 15,0-1 15-15,1-1-12 0,-1 1-1 16,1 0-2-16,-1 0 1 0,3 0 1 16,-3 0 0-16,3 0-2 0,-1-1 2 15,1 3 10-15,0-3-11 0,1-1 0 16,1 2-1-16,-3-1-18 0,1 0 18 15,1 2 3-15,-1-1-2 0,2 0 1 16,-3 0 19-16,-1 1 23 0,1 0-29 16,-1-1-15-16,-1 2 9 0,1-2-9 15,-1 2 31-15,0-1-30 0,-1 1-1 16,1-2-9-16,1 2 9 0,-1-1 24 16,1 0 1-16,-1-1 9 15,3 0-13-15,-1 1-21 0,1-2 15 16,-1 2-15-16,-1-2 16 0,1 1-16 15,-1 0 15-15,-1 2-14 0,1-3 1 16,-1 3 13-16,1 1-3 0,-1-1-12 16,1 0-10-16,-1 1 10 0,1 0 4 15,-1 0-4-15,-2 0 18 0,5 0-15 16,-5 0 18-16,3 0-21 0,-1 0 2 16,1 0 4-16,-1 2-6 0,-1-2-3 15,1 1 3-15,1 1 0 0,-1 0-27 16,-2 1 27-16,3-1 1 0,-3 0 2 15,1 2-3-15,1 0-19 0,1 0 17 16,-3 0 2-16,-2 0-28 0,1 1 26 16,-3-1-13-16,-2-1-1 0,0 1 14 15,3-1-10-15,-5 1 10 0,2-1 2 16,0 1 2-16,-2-2 0 0,3 2-1 16,-3-1-1-16,0 0 0 15,0 0 0-15,0 0 0 0,0-1-3 16,2 1 2-16,-1 0-2 0,-3 1 0 15,4 0-9-15,-2 0 10 0,0 1-1 16,0 1 2-16,0 0 1 0,3 0-1 16,-5-1 2-16,2 1 1 0,2-2 14 15,-2 1-14-15,0 2 16 0,0-1 1 16,1 2-4-16,-1-1 0 0,-2 1 1 16,2-1-4-16,-2 2 3 0,2 0 4 15,-2 1-7-15,2 1 0 0,-2 1 0 16,0-1-10-16,-2 2 14 15,2-1-1-15,-2-1-3 0,0 1 3 16,0 2-2-16,0-1 5 0,0 0-6 16,0 1 3-16,0 0 4 0,0 1-4 15,0-1 9-15,-2 2-6 0,0-2-14 16,0 1 17-16,0 0-6 0,0 0-14 16,0 1 27-16,-2 2-27 0,2-2 1 15,-2 1 10-15,2 1 0 0,-2-2-9 16,1 1 0-16,-1 0 12 0,0-2-12 15,2 1 9-15,-2 0 10 0,0-2-22 16,2 1 3-16,-2-2 0 0,2-1 12 16,-3 1-3-16,1 0 3 0,0-1 3 15,-2 1 13-15,2-1-29 0,-4 2 37 16,-1 0 16-16,1 0 15 0,-2 1-22 16,-1 1-12-16,-1-1-11 0,0 1-4 15,-3-1-9-15,1-1 12 0,-3 0 6 16,3 1-9-16,-3-2-9 0,1-1 0 15,1 0-11-15,3-1 1 16,-3-1 16-16,3 0-15 0,-1-1 18 16,1 1-19-16,-2 0 13 0,1-2-12 15,1 1 12-15,-1-2 0 0,3 0-12 16,-4 3 9-16,1-2-9 0,1 1 15 16,-1 1-16-16,3 0 11 0,-2-1-11 15,1 1 10-15,-1-1-12 0,2 2 2 16,1-2-1-16,-1 2 2 0,2-2-1 15,-1 0 1-15,1 1 9 0,-2-1-9 16,4 2 0-16,-3 0 8 16,1-1-11-16,0 0 0 0,2 2 0 15,-1 0-1-15,1 1 0 0,-2-1 1 16,2 2 0-16,2 1-1 0,-3 0 0 16,3 3 1-16,-2-1 0 0,2-1 1 15,0 3 1-15,0-3 8 0,-1 2-10 16,3 0 0-16,0-1 1 0,0 2-1 15,0 0-2-15,2 1 0 0,0 2-12 16,-2-2 14-16,2 2 2 0,0-1-1 16,0-1 0-16,2 2 0 0,2-1 1 15,-2 2-1-15,3-1 11 0,-3 3-11 16,2-1 0-16,0 4 0 0,-2-3 0 16,2 1-1-16,-2 1 0 0,2-2 1 15,-2 1 2-15,2-1 12 0,1-1-13 16,-1-2-2-16,2-1 1 0,0-1-2 15,-2-3 1-15,0 1 0 0,3-2 0 16,-3-1 1-16,0-2-1 0,0 0 0 16,0-1-1-16,0-2 1 15,0 1 0-15,1 0 0 0,-1-1-2 16,2 0 1-16,-2 0 0 0,0-1 1 16,0 0 0-16,0-2 3 0,1-1-3 15,-1 1 0-15,0-1 1 0,2 1-1 16,-4 1 1-16,2 1 0 0,0-1-1 15,-2 1 0-15,3 1-1 0,-3 1-2 16,2-1 3-16,-2 1 0 0,0 2 0 16,0 1 0-16,0 2 0 0,-2-1 3 15,0 3 0-15,0-1 0 0,0 1 0 16,0 0 12-16,0-1-13 0,-2 1 1 16,2 2-2-16,-2-2 1 0,0-1-2 15,0 1 0-15,2 1 0 0,0-2 0 16,-2-1 0-16,2 2 0 0,0-1 0 15,-2 0 0-15,2 0 1 16,0 0 1-16,0 1 1 0,0 0 0 16,-2 1 0-16,2 1-1 0,-2-2 10 15,2 0-9-15,-3 1-2 0,1-1 0 16,2 0-1-16,-2 0 1 0,2 3 0 16,-2-1 0-16,0 0 1 0,0 1 0 15,0-1-2-15,0 0 0 0,0 1 0 16,0-1 0-16,0 1 3 0,0 0-2 15,-2 2 0-15,1 1 2 0,-1 0 13 16,0 1-16-16,-2 1 0 0,0-1 1 16,0 1 1-16,-3 2 0 0,3-1 0 15,-2-1 1-15,2-1-2 0,-3 2 11 16,1-2-11-16,-2 0 0 16,2 0 11-16,-3 0-11 0,-1 1 1 15,-1-1 0-15,1 1 10 0,0-1-11 16,-3-1-1-16,3 1 12 0,-3-3-12 15,1 2 12-15,-1 0-9 0,3-1 0 16,0-2 0-16,-1 1 9 0,1-2-10 16,1 0 1-16,1-3 0 0,0 0 0 15,1-1-1-15,1-2-2 0,-2 2 1 16,2-1 1-16,-3-2 0 0,3 3 1 16,-4-1 0-16,-1 1 9 0,1-1 6 15,-5 4-6-15,3-1 0 0,-5 0 3 16,1 2-6-16,-1-1 12 0,-2-1 70 15,1 0-10-15,1-2-48 0,-2-1-12 16,1-2 3-16,1-2-3 0,0-3-3 16,-1-1-6-16,-1-3 12 0,0-1-9 15,-3-3 0-15,-1 0 9 16,0-3-9-16,-2-3-12 0,-2 1 0 0,-8-3 17 16,-4-1-19-16,-9-2 0 15,-2-1 0-15,3 2 0 0,-1 0 0 16,5 0 1-16,-3-1 1 0,-2-2 18 15,1 2-6-15,-3 0-3 0,1-1-9 16,-1 1 8-16,0 1-10 0,0-1-1 16,1-1 0-16,-3 1 2 0,2-2 0 15,-1-1-2-15,1 0 2 0,-4-2-2 16,2-1 1-16,5-1 11 0,-5 1-12 16,4-1-3-16,3-2 1 0,-3-1 0 15,5-2-9-15,-3-1 10 16,3-3 1-16,-1 1-2 0,3-3 1 15,-1-1 0-15,3-2-2 0,2-4-9 16,2 2 11-16,-1-3-11 0,5-2 12 16,2-2-3-16,0-3 0 0,2-1-9 15,5-5-3-15,-1-1 0 0,2-5 3 16,4-1-3-16,3-1 3 0,-3-1 9 16,9 5-21-16,-2 2 23 0,-1 4-1 15,5 2 1-15,-2 5-1 0,1-2-13 16,3 3-2-16,2 0 16 0,-4-1 0 15,4-3-1-15,-1-1-10 0,1 1-12 16,0-3 22-16,2 2-1 0,0-2-8 16,2-3 10-16,0 0-10 0,0-3 9 15,2 1 0-15,2-3-13 0,-2 1 12 16,2 1 0-16,5-1 2 0,-1 2-17 16,2 1 16-16,1 3-1 0,3 0-15 15,1 1 6-15,3 1 0 0,5 0 0 16,0 1-6-16,-1-1 0 15,3-1 15-15,2-1-15 0,0-2-6 16,2 2 11-16,-4 0-2 0,0 0-12 16,-3 3 9-16,-3 8-9 0,-3 10 15 15,-3 5 9-15,-3 3-15 0,3-5 3 16,-3 1-3-16,6-6-9 0,-5 4 27 16,3 0 0-16,-3 4 1 0,-1 1 2 15,-2 2-3-15,-2 3 1 0,3 0-1 16,-3 2 0-16,-2 2-1 0,0 1-2 15,2 3-24-15,-2 1-37 0,1 1-32 16,-3 2-46-16,6 2-36 0,2 1-52 16,1 3-193-16,-1 7-243 15,-2 1-1018-15,-4 7-680 0</inkml:trace>
  <inkml:trace contextRef="#ctx0" brushRef="#br1" timeOffset="54603.977">7187 11647 668 0,'0'0'1983'0,"0"0"-1258"0,0 0-210 16,0 0-120-16,0 0-67 0,0 0-82 16,0 0-145-16,0 0-101 0,0 0-46 15,0 13 46-15,0 7 59 0,-2 12 11 16,0 11 12-16,0 11-30 15,0 5-21-15,2 1-13 0,0-4-6 16,0-5-12-16,0-3 1 0,2-8-1 16,-2-12-24-16,2-7-74 0,0-8-6 15,0-1-15-15,3 0-62 0,-1-2-91 16,4-3-104-16,0-6-212 0,3-1-479 16,-3-5-16-16,4-12-55 0</inkml:trace>
  <inkml:trace contextRef="#ctx0" brushRef="#br1" timeOffset="54954.928">7394 11889 111 0,'0'0'2126'0,"0"0"-1368"16,0 0-146-16,0 0-271 0,0 0-124 16,0 0-46-16,0 0-7 0,-41 28-28 15,37-12-47-15,2 4-18 0,2 3-22 16,0 2 0-16,4 4-6 0,4 0 18 15,0 2-18-15,5-4 6 0,1-1 9 16,1-5-4-16,1-6 17 0,-1-3-11 16,3-6-14-16,1-5 6 0,-1-1 36 15,3-6-1-15,-2-4-32 0,-1-6-13 16,-1-3-8-16,-1-2-1 0,-3-5 0 16,-3-1 12-16,-6 0 1 0,0-1-4 15,-4 3 0-15,-4-1-2 0,-4 3-16 16,-4 1-23-16,-3-1-1 0,-4 3-27 15,1 3-31-15,-3 2-5 0,3 3-37 16,-1 3 0-16,5 2-3 0,3 3 6 16,1 3-27-16,4 1-71 15,4 3-147-15,-1 6-311 0,3 5-649 16,0-3-461-16</inkml:trace>
  <inkml:trace contextRef="#ctx0" brushRef="#br1" timeOffset="55330.346">7787 12023 767 0,'0'0'2965'0,"0"0"-2366"0,0 0-244 16,0 0-39-16,0 0-118 0,0 0-64 16,0 0-3-16,0 0-58 0,0 0-25 15,39-16 13-15,-16 10 2 0,4 2 4 16,0-2-28-16,4 0-18 0,-2 1-5 15,-1 1-15-15,-3 0-1 0,-4 2-20 16,-2 1-22-16,-3-1-46 0,-3 2-21 16,-1 0-33-16,-2 2-40 0,-4 0-17 15,1 1-42-15,-1 2-95 0,-2-2-245 16,-2-1-675-16,-2-2-487 0</inkml:trace>
  <inkml:trace contextRef="#ctx0" brushRef="#br1" timeOffset="55588.444">8000 11847 3 0,'0'0'3266'0,"0"0"-2676"0,0 0-204 16,0 0-120-16,0 0-121 0,0 0-49 15,0 0 27-15,-33 38 20 0,31-20-57 16,0 4-25-16,-1 2 9 0,3 1 3 15,0 4-30-15,3 0-1 0,-1 3-22 16,2 0-20-16,0 0-3 0,2-2-42 16,0 0-126-16,3-4-18 15,-1-1-41-15,2-4-59 0,0-3-211 16,-3-9-995-16,3-5-550 0</inkml:trace>
  <inkml:trace contextRef="#ctx0" brushRef="#br1" timeOffset="55955.546">8519 11821 316 0,'0'0'3203'16,"0"0"-2532"-16,0 0-124 0,0 0-146 16,0 0-184-16,0 0-90 0,0 0-12 15,0 0 46-15,2 43 20 0,-4-22-15 16,0 0-57-16,2 5-40 0,-3-1-18 15,3 0-27-15,0 0-24 0,0 2 1 16,3-2-1-16,-3 2-39 0,2 1-69 16,2-1-91-16,-2-1-73 0,2-1 2 15,0 0-168-15,-2-7-738 0,0 3-1480 0</inkml:trace>
  <inkml:trace contextRef="#ctx0" brushRef="#br1" timeOffset="56937.723">8717 12115 2689 0,'0'0'1329'0,"0"0"-1103"16,0 0-40-16,0 0 79 0,0 0-71 15,0 0-20-15,0 0 3 0,0 0-74 16,0 0-36-16,0 0 9 16,37-8 24-16,-20 6 21 0,1 1 9 15,-1-3-33-15,4 2-30 0,-3-2-28 16,1 0-18-16,-3 0-19 0,-1 0-2 15,-1-1-12-15,-3 0-49 0,-1 0-53 16,-4 2-56-16,-2 0-39 0,0 1-40 16,1-1-77-16,-1 0-198 0,-2-1-600 15,0 2-682-15,0-4 353 0</inkml:trace>
  <inkml:trace contextRef="#ctx0" brushRef="#br1" timeOffset="57156.802">8938 11949 1598 0,'0'0'2128'0,"0"0"-1619"16,0 0-171-16,0 0-61 0,0 0-139 15,0 0-89-15,0 0 15 0,0 0 27 16,0 0 22-16,-14 56 21 0,14-32-31 16,0 3-40-16,0 2-35 0,0 0-28 15,2 1 0-15,0 0-60 0,0-1-89 16,0 1-36-16,0 1-59 0,0-4-128 15,2-1-247-15,-2-8-1054 0,0-5-354 0</inkml:trace>
  <inkml:trace contextRef="#ctx0" brushRef="#br1" timeOffset="57874.699">9180 11894 2714 0,'0'0'555'16,"0"0"-145"-16,0 0-16 0,0 0-86 16,0 0-54-16,4-37 10 0,0 28-53 15,5 1-74-15,-1-2-30 0,2 2-16 16,3 0-18-16,3 1-4 0,1 3-2 15,1 0-19-15,3 2-11 0,-2 2-16 16,-3 0-20-16,1 3 20 0,-1 3-21 16,-3 2-14-16,-1-1 13 15,-2 2-17-15,-1 2 15 0,-5-1-9 16,0 3 6-16,-4-1 6 0,0 4 18 16,-2 1 9-16,-4 0-3 0,-3 4-9 15,-3-1 9-15,2 3-12 0,-3-2 1 16,-1 3-12-16,3 0 1 0,-1-1-1 15,0-1-1-15,1-3 2 0,5-2-1 16,0-2-1-16,2-3 2 0,4-1 22 16,0-2 12-16,2 0-12 0,2-2-3 15,4-1-3-15,5 1-2 0,-1-4-16 16,7 0 2-16,1-3-2 0,3 0-80 16,2-3-68-16,0-1-31 0,1-2-48 15,1 2-99-15,-4-2-320 0,-4 3-1186 16,-1-4-494-16</inkml:trace>
  <inkml:trace contextRef="#ctx0" brushRef="#br1" timeOffset="60110.981">7373 13153 218 0,'0'0'1525'0,"0"0"33"0,0 0-1104 16,0 0-83-16,0 0 2 0,0 0-154 15,0 0-105-15,0 0-22 0,0 0 18 16,17 4 54-16,-1-5 13 0,3-2-4 15,4-3-19-15,-2 1-51 0,3-1-39 16,-1 0-34-16,0 1-29 0,-5-1 2 16,1 2-3-16,-2 0-3 15,-3 1-21-15,-2 0-46 0,-3 2-48 0,-1 0-51 16,-4 1-11-16,0 0-14 16,-2 0-63-16,-2 5-112 0,0 2-281 15,-2 5-570-15,-2-4-200 0,-6 5 256 0</inkml:trace>
  <inkml:trace contextRef="#ctx0" brushRef="#br1" timeOffset="60268.114">7520 13328 98 0,'0'0'2564'0,"0"0"-1594"15,0 0-513-15,0 0-143 0,0 0-125 16,0 0-66-16,6 37-22 0,3-34-21 16,3-3 3-16,3 0-7 0,1 0-15 15,7-7-61-15,0 1-24 0,1-1-120 16,3 0-89-16,-2 0-107 15,4 0-265-15,-8 2-1108 0,8-3-133 0</inkml:trace>
  <inkml:trace contextRef="#ctx0" brushRef="#br1" timeOffset="60694.462">8260 12836 2777 0,'0'0'975'15,"0"0"-436"-15,0 0-35 0,0 0-113 16,0 0-96-16,0 0-143 0,0 0-49 16,0 0-31-16,0 0 19 0,0 0 42 15,8 57 14-15,-3-15-41 0,1 12-31 16,-4 4-18-16,2-4-8 0,-2-5-25 15,2-6-14-15,4-4-10 0,-1-5-18 16,-1-7-70-16,0-8-74 0,-2-5-46 16,2-3-37-16,3 0-37 0,-1-4-22 15,0-5-318-15,1-2-713 0,1-12-882 0</inkml:trace>
  <inkml:trace contextRef="#ctx0" brushRef="#br1" timeOffset="61195.07">8552 12914 3705 0,'0'0'749'0,"0"0"-358"16,0 0-98-16,0 0-3 0,0 0-109 15,0 0-56-15,6-37-50 0,2 27-36 16,7-2 7-16,3 0 14 0,3-1-14 15,4 2-1-15,-3 1 0 16,1 4-15-16,-4 1-12 0,-3 1-18 16,-1 4-1-16,-5 0-26 0,-2 3 9 15,-1 3 0-15,-1 3 15 0,-6 2 2 16,0 6 1-16,-2 3 33 0,-4 4-3 16,-5 2-9-16,-1 3-6 0,-3 0-13 15,1 3 0-15,-1-2-2 0,-1 0-15 16,1-2-33-16,1-4-21 0,1-1-16 15,3-5-2-15,2-3 23 0,2-5-5 16,4-4-16-16,2-3-15 0,0 0-28 16,2-3 62-16,4 0 66 0,4-3 60 15,3 2-26-15,1-2-11 0,5-1-23 16,1 2-15-16,1-1-3 0,0 2 18 16,1 1 21-16,-1 1 18 0,-2 3 7 15,-3 2-10-15,-3 4-5 0,-1 1 11 16,-6 2 18-16,-4 3 25 0,-2 2 9 15,0 2-10-15,-6 1-29 0,-4 2-22 16,-1-2-15-16,-5 0-18 16,-1 1-11-16,-1-1-98 0,-3 0-96 15,0-1-92-15,-1 0-108 0,3-5-682 16,-16 3-1819-16</inkml:trace>
  <inkml:trace contextRef="#ctx0" brushRef="#br2" timeOffset="79596.343">9945 11050 2560 0,'0'0'473'0,"0"0"-144"16,0 0-120-16,0 0-82 16,0 0-55-16,0 0 14 0,0 0 14 15,0 0-2-15,-6 39 2 0,12-34-3 16,4 2 15-16,1-1 18 0,3-2 24 15,3 2 6-15,1-1-31 0,1-2-16 16,4 1-6-16,-1-2-22 0,1 2 0 16,4 0-9-16,-2-1-9 0,2-1 6 15,2 0 0-15,-3 0-10 0,3-1-2 16,0 1-1-16,0-2 1 0,-2 1-13 16,2 0-9-16,-2-1-6 0,0 0-8 15,0 0-1-15,0 0 6 0,-3 0-3 16,1 0-6-16,2 0 6 0,-2-1-6 15,-2 1 3-15,1 0-2 0,-1 0-4 16,0 1-3-16,0 0 3 16,-3 0-3-16,-1 2 15 0,1-3 0 15,-3 2 3-15,2-1 54 0,-3 0-26 16,1-1-22-16,-3 0-21 0,3 0 12 16,-3 2-12-16,3-2 9 0,-1 0 0 15,1 0-15-15,-3 0-9 0,1 0 12 16,-1 0 3-16,-1 0 3 0,-1 0-18 15,2-2 21-15,-1 2-9 0,1 0 3 16,-1 0 3-16,1-1-9 0,-1-2 18 16,-3 3 15-16,0 0 1 0,1-1-13 15,1-1-15-15,-4 2 0 0,1-2-6 16,1 2 3-16,-2 0 9 0,0-1-21 16,1 0 0-16,-1-1 9 0,2 2-10 15,-1-1 13-15,-1 0-14 0,0 0 1 16,0-1 1-16,3 2-2 0,-3-2 2 15,0 2 0-15,3-1-2 16,-3-1 9-16,0 2-10 0,0-1-1 16,3 0 1-16,-3 1 2 0,0-1 0 15,1 1-2-15,1-1 2 0,-2 1-1 16,0 0 1-16,1-1 9 0,-1 0-10 16,-2-1-1-16,2 2 0 0,-1-1 0 15,1 0 2-15,-2 0-1 0,0 1 0 16,1-2-1-16,-3 1 0 0,2 1 2 15,-2 0-1-15,2 0 2 0,-2-1-1 16,0 0-1-16,1 0 2 16,-1 0-1-16,0 1 1 0,-2-3-3 15,2 3 0-15,0 0 0 0,0 0 1 16,-2 0-2-16,3-1 2 0,-1 1 0 16,0 0 2-16,0-2 0 0,0 2 0 15,2-1 9-15,-2 1-10 0,1 0-2 16,-1-2-1-16,0 1-1 0,2 1 2 15,-2 0 0-15,0-1 1 0,0-1 0 16,1 2 0-16,-1 0 1 0,0-1-2 16,-2 1 0-16,2-2 0 0,0 1-2 15,0 1-1-15,0 0 1 0,1 0 0 16,-1-1 0-16,0 0 1 0,0 1 1 16,0-1 2-16,-2 0-2 0,4 0 0 15,-4 0 0-15,3 1 2 0,-1-1 0 16,0 1 9-16,0-1-10 0,0-1 10 15,-2 2-9-15,2 0-1 0,0-1 1 16,-2 1-2-16,3-2 1 16,-3 2-1-16,2-2 1 0,-2 0-1 15,2 1 3-15,-2-1-1 0,4 1 19 16,-2-2-19-16,-2 2 10 0,3-2-12 16,-1 1 2-16,0 1-1 0,0-3 2 15,2 2-1-15,-2-1 1 0,1 1-1 16,-1 0 0-16,0-1 0 0,0-1 13 15,2 1-15-15,0 0 3 0,-2-1-2 16,3 3 2-16,-3-2-1 0,2 0 0 16,0 0-1-16,-2 1 10 0,0 0-10 15,-1-1-1-15,1 0 1 0,0 2 0 16,-2-2 0-16,2 2 1 16,-2-1 13-16,2 0-14 0,-2 0 0 15,0 0 1-15,0 0-1 0,0 1-1 16,3-1 1-16,-3 0 0 0,0 0 1 15,0 0-1-15,0 1-1 0,0-1-1 16,0 0 1-16,0 0-1 0,2 1-1 16,-2-1-9-16,0 0 10 0,2 0 1 15,-1 0 0-15,1 0 0 0,0 0 1 16,-2 1-1-16,2-1-2 0,0 0 2 16,0-1-1-16,-2 0 1 0,2 2-1 15,1-1 1-15,-1-1 0 0,0 2-2 16,2-2 1-16,-2 2 1 0,0-2-2 15,0 0 2-15,1 0 0 0,1-1 0 16,0 1 2-16,-2 1 1 0,2-1-3 16,1 0 2-16,-1-2 10 0,0 1-12 15,0-1 1-15,0 1-2 0,1-1 2 16,-3 2 0-16,2-1 11 0,-2 1-12 16,2-1 1-16,-2 0-1 15,0 1 0-15,1-2 1 0,-1 1-1 16,0 2-2-16,0 0 1 0,-2-1 0 15,2 1 1-15,-2 0 0 0,2-1 2 16,-1 2-1-16,1-2 2 0,-2-1-1 16,2 1 7-16,-2 1-7 0,2-1-2 15,0-1 2-15,-2 0 10 0,2 1-12 16,-2 0 0-16,1-2 0 0,1 2 1 16,-2 1 0-16,2-2-1 0,-2 0 0 15,2 1 1-15,-2-1-1 16,0 1 0-16,2-1 0 0,-2 1 2 0,3-1-2 15,-3 1-1-15,2 0-1 16,0-1 2-16,0 0 0 0,-2 0-2 16,2 1 2-16,-2 0 1 0,0-1-1 15,0 1 0-15,3-1 0 0,-3 0-2 16,2 1 2-16,0 0 1 0,-2 0-1 16,0 0 0-16,2-3 1 0,-2 2-1 15,0-1 2-15,2 0 0 0,-2 3-2 16,3-3 2-16,-3 1 10 0,0-1-10 15,2 2 0-15,-2-1 13 0,0 1-14 16,0-1 1-16,0-1 0 0,0-1 1 16,0 2-2-16,0-1 11 0,0 1-11 15,0 0-1-15,-2-1 2 0,3 0 10 16,-1 1-11-16,-2-1 11 0,2-1 12 16,-2 0 15-16,2 0-15 0,0 3-21 15,-2-2 0-15,2-1-1 0,0 0-2 16,-2 2 0-16,2-2 0 0,0 1 0 15,0-1 1-15,-2 2-1 16,2 0 0-16,-2 0 1 0,2 0-1 16,0-1 0-16,-2 1 0 0,2-1-1 15,0 0 1-15,-2 1 0 0,3-1 0 16,-1 1 1-16,-2-2-1 0,2 1 0 16,0 0 0-16,0 0 2 0,0-1-1 15,0-1-1-15,0 3 2 0,0-3 0 16,0 0 0-16,0 1-2 0,0 0 0 15,0-1 2-15,0 1 0 0,-2-1-1 16,2 0 1-16,1 2-2 0,-1-2 0 16,0 1 0-16,0 1 1 0,0-1-1 15,0 0 1-15,-2-2-1 0,2 2 2 16,0 0-2-16,0-1 0 0,0-1-1 16,0 2 0-16,0-1 0 0,2 0 1 15,-2-1 0-15,1 1 1 0,-1 0 2 16,0-2-2-16,0 4-1 0,0-3 0 15,0-1-1-15,2 2 0 16,-2-1 0-16,2-1 1 0,-2 1 0 16,0 0 1-16,0-2-1 0,0 4 3 15,1-2 0-15,-1 0-3 0,0 0 0 16,0-1 2-16,0-2-1 0,0 2 0 16,0-1 0-16,0 0-1 0,0 2 0 15,0-3 2-15,-2 4 0 0,2-2-2 16,-2-2 0-16,0 2 0 0,0-3 0 15,0 3 0-15,2 0-1 0,-2 0 0 16,0 0 1-16,0-2-1 16,0 3 0-16,0-2 2 0,0 2 0 15,0-1-1-15,0-1 0 0,-2 0-1 16,0 1 0-16,2 0 1 0,-2-1 0 16,0-2 1-16,0 2-2 0,-2 1 0 15,2-2 1-15,-2 2-1 0,2-3 0 16,-5 1 0-16,3 2-1 0,0-3 2 15,0 1-1-15,-2 0-2 0,2 1 1 16,-3-1 1-16,1 1 0 0,2 1-2 16,0-1 1-16,0 1-1 0,-2-1 1 15,1 1-1-15,1 0 1 0,-2 0 0 16,2 0 0-16,0 0 1 0,0 1 0 16,0-2 0-16,-3 2-1 0,3-2 2 15,0 1 1-15,2 0-1 0,-2 1-1 16,0 0-1-16,2 1 1 0,-2 0 0 15,-1 0 0-15,1-1 0 0,0 0 0 16,2-1 1-16,-2 2 0 0,0-1 2 16,2-1-1-16,-2 2 1 15,0 0-2-15,1-1 0 0,-1 2 0 16,0 1 2-16,2-2 0 0,0 1-2 16,-2 1 0-16,2-2 0 0,0 3 1 15,0-3-1-15,0 2 0 0,0-1 0 16,0 0 0-16,-1 1-1 0,1 0 1 15,0 0 0-15,0 0 1 0,0 0-1 16,2 0-1-16,-2 0-1 0,0 2 2 16,0-1 0-16,0 0-1 0,0 1 2 15,2 1-1-15,-2-2 1 0,2 1-1 16,-2-1 2-16,0 1-2 0,0 0 0 16,0-3 0-16,-1 4 3 0,3-3 9 15,-2 1-10-15,0-1 0 16,0 1 1-16,0-1-1 0,0 1 0 15,0 0 9-15,2-1-11 0,-2 0 0 16,0 0-1-16,0 1 0 0,2 0 1 16,-2 1 0-16,0-1 0 0,2 0 0 15,-2-1-2-15,0 2 2 0,2-1 2 16,-2 1-2-16,2-1 10 0,-3 0-10 16,3 0 0-16,-2 0-1 0,2 1 1 15,-2-1 0-15,0 1 1 0,2-1 1 16,-2 1-1-16,2-1 0 0,-2 0-1 15,2 0 3-15,-2 1-2 0,2-1 11 16,-2 0-11-16,2-1-1 0,-2 2 2 16,0-2-1-16,0 0 1 0,0 0 1 15,2 0 0-15,-2 1 9 0,0-1-10 16,0-1 0-16,-1 1 1 0,1 0 0 16,0-2 0-16,-2 1 9 15,2 1-12-15,-2-2 0 0,2 1 1 16,0 1 0-16,-2-1 0 0,0-2 11 15,-1 0-12-15,3 2 1 0,-2-1 1 16,0-1-1-16,0 1-1 0,0-2 0 16,0 2-1-16,0-1 2 0,-1 0-1 15,1-1 1-15,0 0-1 0,-2-1 2 16,2 1 0-16,-2-1-1 0,1 1-1 16,-1-1 1-16,2-1-1 0,-2 2 0 15,0-1 3-15,2-1-1 0,-3 0-1 16,1 0 1-16,2 0 0 0,-4 1-1 15,2-1 0-15,-1-1 1 0,1 1-2 16,0-1 0-16,0 1 0 16,0-2 2-16,-1 1 0 0,1-1 0 15,0 2-2-15,0-3-2 0,0 2 2 16,-1-1 1-16,1 1 2 0,0-2-2 16,0 0-1-16,2 2 1 0,0-1-1 15,-3 2 2-15,3 0 22 0,-2 0 7 16,2-2-31-16,-2 1-36 0,-1 0 23 15,3-1 13-15,-2 1 3 0,2 1 0 16,-2-1 0-16,2 2-2 0,-3 0 1 16,3-1 1-16,-2 3-1 0,0-2-1 15,2 1-1-15,-2-1 1 0,1 2 2 16,-1-1-3-16,0 0 0 0,2 1 0 16,0 0 0-16,-2-1 0 0,1 1 1 15,-1-1-1-15,0 2 0 0,2-1 0 16,-2-1 1-16,2 1 1 0,-3 1-1 15,3-1-1-15,-2 1 0 16,2 0 0-16,0-1 1 0,-2 0-1 16,1 1 1-16,-1 0-1 0,0-1 1 15,0 0-1-15,2 1 1 0,-3 0-1 16,1-1 1-16,0 1 0 0,0 0-1 16,0-1 0-16,-1 2 0 0,1-2 0 15,0-1 0-15,0 1 2 0,-2 0-2 16,1 0 0-16,1-1 0 0,-2 1 0 15,2-2 2-15,0 2-1 0,-3-1 0 16,3 0-1-16,0 1 0 0,-2-2 2 16,-1 2-1-16,3-1 0 0,-2 0-1 15,2 0 0-15,-3 0 2 16,3-2-1-16,-2 3 0 0,2-2 0 16,-3 0 1-16,3 1-1 0,0-1 0 15,0 1 0-15,0 0 0 0,-1-1 1 16,1 2-2-16,-2-1 1 0,2 0 0 15,0 0 1-15,-1 0-2 0,1 0 0 16,0 1 1-16,2-1-1 0,-4 1 1 16,3 0 10-16,-1-1-11 0,0 1 0 15,0-1 0-15,0 0 0 0,-1 0-2 16,1 0 2-16,2 0 2 0,-2-1-2 16,0 1 0-16,-1 0 0 0,1 0 0 15,2 1 0-15,-2-1 0 0,0 0-2 16,0 0 2-16,-1 1 0 0,1-3 0 15,-2 3 1-15,2-3-1 0,-3 1-1 16,3-2-1-16,-2 1 1 0,0-2-1 16,-1 1 2-16,1 1-1 15,0-2-2-15,0 1 1 0,-1 0 0 16,1 1-10-16,0-1 9 0,-1 0 1 16,3 2-1-16,-2-1 0 0,0 0 0 15,-1-1 1-15,1 1-1 0,0 1-12 16,0-1 14-16,-1 2-1 0,-1-1 1 15,2-1-1-15,0 0-10 0,-1 1 10 16,-1-2-10-16,0 3 9 0,-1-1-9 16,-1-1 0-16,2 2-3 0,-5-3 3 15,3 3 0-15,-1-1 0 0,-1 0 9 16,1 1-15-16,-1-3 0 0,-3 4 15 16,3 0-21-16,1-2 9 0,-1 3 13 15,0-1-19-15,-1 0 18 0,1 2-18 16,-1 0 9-16,1 1 10 0,1-2-1 15,3 2-11-15,-2-1 13 0,1 1 0 16,-1 0-2-16,1-1 1 0,1 1-1 16,0-1-12-16,2 2 12 0,-1 1-15 15,3-1 0-15,0 1 15 16,2 0-12-16,-2 1 12 0,-1 0-18 16,3 0 20-16,0-1-1 0,0 2-16 15,0 0 3-15,0 0 14 0,0 0-20 16,-1 0 19-16,-1 1 0 0,2-1-10 15,-2 0 11-15,-2 0 0 0,1 1 0 16,-1 0-11-16,2 0-6 0,-2 0 6 16,-1 1 9-16,1 1-9 0,0 2 0 15,0 0 0-15,1 0 10 0,1 0 2 16,0 0-2-16,0 0-10 0,0 2 10 16,-3-1 0-16,3 2-19 15,-4 0 9-15,1 2 9 0,3 0 0 16,-2 0-9-16,0 0 9 0,-1 2 0 15,3-1 0-15,-2 0 1 0,2 0-10 16,-2-1 12-16,1 1 0 0,1 1-1 16,0-1-1-16,0 1 0 0,2 0-10 15,-3 0 12-15,3 3 0 0,0-1-3 16,0-1 0-16,2 4 0 0,-2 0 2 16,2-1 1-16,0 4-1 0,-2-2 1 15,1 0-2-15,1 0 2 0,0-2 0 16,0 0 0-16,2-1 0 0,-2 2 1 15,-2-1 1-15,4-1-2 0,-2-2 1 16,0 3 0-16,2-3-1 0,-2 2 0 16,0-1 0-16,0 0 1 0,0 1 1 15,2-2 0-15,-4 2 0 0,1-1 10 16,1-1-12-16,-2 0 0 16,2 0 0-16,-2 0 0 0,2 2 0 15,0 2-1-15,0-1 0 0,0 0 0 16,0 0-1-16,0 2 2 0,0 1 0 15,2 0 0-15,-2-1 3 0,-1 2-3 16,3-4 0-16,-2 3 2 0,0-3 0 16,0 1 1-16,0 0-2 0,0-1 2 15,-2 0 12-15,2 1-15 0,0-1 1 16,0 1 0-16,0-1-1 0,0 2 0 16,0 0-1-16,-1-1 1 0,3 1 0 15,-2 0 3-15,2-1 12 0,0 1-14 16,-2 0 0-16,2-1-1 0,0 2 1 15,0 0 1-15,0-1 1 16,0-1-2-16,0 1 1 0,0 0-2 16,0-1 2-16,0 0 10 0,0-1-12 15,0-1 1-15,0 2 0 0,-2-1 0 16,2 0 0-16,-2 0 1 0,2 1 0 16,-2 0 0-16,0 1 1 0,2 0-2 15,-2 1 1-15,0 0 12 0,0 1-13 16,0 1-1-16,0-1 0 0,-2 1 1 15,2-1 1-15,-3 0 0 0,1 0 0 16,-2 1 11-16,2-2-12 0,0 1-1 16,0-1 2-16,0-1-2 0,-3 0 2 15,3 1 0-15,-2 0 0 0,2 1-1 16,-2 0 0-16,-1 2 1 0,1-1-1 16,0 0 1-16,-2 2-1 0,2-3 1 15,-3 1-1-15,3-1 1 16,0 1-1-16,0 0-1 0,2 2 0 15,-3 0-1-15,3-1 1 0,0 0 0 0,0-1 1 16,0 3 1-16,0-4-2 16,0 1 1-16,-3 0-1 0,3 0 2 15,0 0 0-15,0-1-1 0,2 1-1 16,-2 0 0-16,2-2 0 0,0 1 1 16,0-1-1-16,-3 1 1 0,3-2 0 15,0 4-1-15,0-1 0 0,-2-1 2 16,2 2 0-16,0-3 1 0,-2 0 9 15,2 0-11-15,0-1-1 16,0-2-3-16,0 3 2 0,-3-2 1 16,3 4-1-16,0-3 1 0,0 1 3 15,-2-1-3-15,2 0 1 0,0 1 0 16,0 1 1-16,0-1-1 0,-2 1 0 16,2-2-1-16,-2-2 0 0,-1 3 1 15,3-1 1-15,0-3 0 0,-2 2 0 16,2-3 0-16,-2 3-1 0,2-2 1 15,-2 1-2-15,0 0 0 0,1-3 3 16,-1 3-3-16,2-3-1 0,0 4-1 16,0-1 1-16,0 0 1 0,0 0 0 15,0 2-2-15,0-2 0 0,2 3 1 16,-2-1-11-16,0 1 12 0,2 1 3 16,-2 0-1-16,2-2-1 0,-2 3-1 15,0-1 0-15,-1-1-2 0,1 1 1 16,0 0-1-16,0 2 1 0,0-1 1 15,2 0-2-15,-2-1 1 0,0 0 0 16,2 2-2-16,-2-2 2 0,2 0 0 16,-2 0-1-16,2-1 0 15,0 2 0-15,0-3-1 0,0 3 0 16,0 0 0-16,2-1-13 0,2 5 15 16,0-2 1-16,2 3 0 0,3-1 0 15,1 3-3-15,0-3-9 0,1 2 9 16,1-2 1-16,3-2-10 0,-3-2 9 15,0 1-9-15,1-2-3 0,-1-1-3 16,1-1-6-16,-1-3-3 0,3-1-15 16,-3 1-18-16,2-1-28 0,3-2-2 15,2 0-45-15,1 1-51 0,5-2-130 16,0 0-334-16,-5-2-761 0,5 1-1999 0</inkml:trace>
  <inkml:trace contextRef="#ctx0" brushRef="#br2" timeOffset="82365.384">10338 11524 995 0,'0'0'1922'0,"0"0"-1407"0,0 0-79 16,0 0-87-16,0 0 16 0,0 0-94 16,-38-38-57-16,36 32-34 0,2 1-55 15,2-2-55-15,5-2-22 0,5-1-2 16,5 2 11-16,3-4 13 16,5 1 18-16,2 2-25 0,-2 1-17 15,-3 1-22-15,1 4-12 0,-2 3-10 16,-5 0 12-16,-1 2-14 0,-5 2-2 15,1 3-10-15,-3 3 0 0,-2 0 6 16,-4 3 6-16,0 4 36 0,-2 2-6 16,-6 4 3-16,-2 3-14 0,-5 1-4 15,1 0-3-15,0 2-9 0,-1-2 9 16,1 1-11-16,1-2 1 0,1-1-1 16,2-1 0-16,-1-4 14 0,5 0 12 15,2-5 9-15,2-1-15 0,0-3-19 16,9-2 7-16,1 0-9 0,0-3-3 15,5-2-18-15,3-3 3 0,1-1-69 16,2-3-55-16,1-6-31 0,1-2 1 16,0-1-41-16,2-4-33 0,-5-1-52 15,1 0-134-15,0-1-135 0,-5-2-174 16,1 0 32-16,-5 1 116 16,0 1 258-16,-3 1 335 0,-3 2 94 15,-2 2 322-15,-4 4 87 0,0 3 73 16,0 3-5-16,-4 1-92 0,-2 2-77 15,0 0-56-15,-3 3-117 0,3 2-88 16,-2 2-31-16,2 2-22 0,1 1-12 16,1 4-13-16,2 1-2 0,2 2 6 15,0 2 2-15,6 1 1 0,1 4-13 16,5-4-8-16,0 2-16 0,5-2-3 16,-2-5-12-16,1-4 0 0,1-4-18 15,-1-4 2-15,-1-3 23 0,-1-7 14 16,3-5 6-16,-5-4-3 0,-2-3-6 15,-3-5-9-15,-1 1 7 16,-6-2-10-16,0-2-21 0,-2 4 12 16,-7-1-15-16,-3 3-12 0,0 3-46 15,-5 0-41-15,1 3-40 0,-1 1-39 16,3 1-37-16,1 5-31 0,5 3-25 16,4 3-122-16,2 2-354 0,2 4-1152 15,0 9 319-15</inkml:trace>
  <inkml:trace contextRef="#ctx0" brushRef="#br2" timeOffset="82716.934">11036 11687 365 0,'0'0'2418'0,"0"0"-1373"16,0 0-677-16,0 0 13 0,0 0-6 15,0 0-125-15,0 0-91 0,0 0-68 16,0 0-64-16,0 0 19 0,35 0 17 15,-14-2 19-15,0-1-37 0,2-1-26 16,-1 0-19-16,-1 1-1 0,-2-1 1 16,-1 1-49-16,-1-1-81 15,-3 1-55-15,-1 0-22 0,-5-1-35 16,-2 2-59-16,-2 0-92 0,-2-2-230 16,-2-2-588-16,0 3-242 0</inkml:trace>
  <inkml:trace contextRef="#ctx0" brushRef="#br2" timeOffset="82882.924">11231 11588 29 0,'0'0'20'0,"0"0"2087"16,0 0-1409-16,0 0-43 0,0 0-232 16,0 0-88-16,0 0-102 0,-38 27-5 15,34-14-50-15,2 3-37 0,0 1-43 16,2 2-34-16,0-1-34 0,0-1-30 16,2 0-13-16,2-2-27 0,3-2-174 15,-1-2-68-15,2-4-89 0,2-6-52 16,-1-1-108-16,1-10-481 0,-4 0-391 15</inkml:trace>
  <inkml:trace contextRef="#ctx0" brushRef="#br2" timeOffset="83083.022">11388 11418 1201 0,'0'0'2398'0,"0"0"-1973"15,0 0-59-15,0 0-144 0,0 0 15 16,0 0 81-16,8 41-26 0,-6-20-116 15,-2 3-58-15,2 2-58 0,-2 2-27 16,2 0-33-16,0 8-1 0,2 7-14 16,1 6-93-16,-1-4-117 0,-2-8-79 15,0-10-133-15,-2-6-334 0,0-4-853 16,-2 13-270-16</inkml:trace>
  <inkml:trace contextRef="#ctx0" brushRef="#br2" timeOffset="83583.77">10637 12064 3079 0,'0'0'1433'0,"0"0"-962"16,0 0-166-16,0 0-102 0,0 0-154 15,-29 43-16-15,25-22 10 0,2 2-4 16,0 5-12-16,0-1-27 0,2 6-2 15,0-1-1-15,2-2-15 0,0 3-46 16,2-5-96-16,-2-4-59 0,1-6 17 16,-1-3-28-16,-2-5-177 0,0-3-314 15,0-3-769-15,-7-4-89 0</inkml:trace>
  <inkml:trace contextRef="#ctx0" brushRef="#br2" timeOffset="83735.709">10565 12298 1699 0,'0'0'2044'16,"0"0"-1548"-16,0 0-189 0,0 0-51 16,0 0-88-16,0 0-91 0,35-9-37 15,-20 9-7-15,3 0-33 0,3 0 0 16,0 0-2-16,1 0-34 0,3 1-139 16,-2 0-141-16,0-1-66 0,-1 2-231 15,-5-1-807-15,2-1-83 0</inkml:trace>
  <inkml:trace contextRef="#ctx0" brushRef="#br2" timeOffset="84117.364">10943 12136 836 0,'0'0'2862'0,"0"0"-2493"0,0 0-185 15,0 0 30-15,0 0-100 0,0 0-24 16,0 0 42-16,0 0-16 0,46-26-24 16,-34 23-40-16,1 3-18 0,-1 0-10 15,-2 2-6-15,-1 3-14 0,-3 2-1 16,-2 0-2-16,0 2 20 0,-2 5 86 16,-2 0-34-16,-2 3-16 0,-2 3-26 15,-2 1-13-15,0-1-15 0,-1 3-1 16,-1 0 10-16,2 0-12 15,-2 0-3-15,3 1-12 0,-1-5 13 16,4-1-13-16,2-4-1 0,0-1 14 16,4-4-16-16,3-3-6 0,3 0 0 15,4-2 21-15,5-2-16 0,0-2-2 16,3-2-49-16,-1 0-40 0,2-1-67 16,-5 0-53-16,1 3-100 0,-5 0-215 15,-3 4-405-15,-3 2-213 0,-6 5-217 0</inkml:trace>
  <inkml:trace contextRef="#ctx0" brushRef="#br2" timeOffset="84481.875">10116 13262 339 0,'0'0'3677'15,"0"0"-3104"-15,0 0-404 0,0 0-169 16,0 0 0-16,40 6 9 0,-20-6 59 16,3 0-13-16,4-6-18 15,-2 0-19-15,-2 1-17 0,1 0-1 16,-3 0-24-16,-2 1-78 0,-3 1-107 16,-3 1-82-16,-3 2-138 0,-4 0-268 15,-2 0-970-15,-4 2 140 0</inkml:trace>
  <inkml:trace contextRef="#ctx0" brushRef="#br2" timeOffset="84625.305">10288 13394 1778 0,'0'0'2079'0,"0"0"-1740"0,0 0-218 16,0 0-59-16,0 0-21 0,0 0 33 16,50 17 3-16,-30-26-31 0,3-4-46 15,0 1-64-15,-3-3-259 0,3-1-233 16,-8 3-673-16,3-11-584 0</inkml:trace>
  <inkml:trace contextRef="#ctx0" brushRef="#br2" timeOffset="85117.926">10561 13000 3735 0,'0'0'775'0,"0"0"-430"0,0 0-155 16,0 0 54-16,0 0-114 0,0 0-23 16,-6-44 23-16,18 23-15 0,7-2-43 15,1-1-26-15,7 0-7 0,0 1-6 16,0 4 4-16,-4 3-24 0,-3 6-13 16,-1 3-16-16,-5 5 1 15,-3 0 13-15,-1 2 0 0,-2 4 0 16,-3 4 2-16,1 3 0 0,-4 3 18 15,-2 6 4-15,0 4-10 0,-4 10 0 16,-9 7-11-16,-1 11 2 0,-5 2-3 16,3-5 0-16,1-5-1 0,5-11-17 15,0-8 15-15,3-2-12 0,1-5-25 16,-2 5 25-16,2 2 0 0,-3 2 14 16,5-7-2-16,0-1 1 0,2-4-10 15,0-5 10-15,2-3 0 0,2-3-13 16,2-1 0-16,4-3 15 0,5 2 23 15,-1-2 19-15,7-2 28 0,-1-1 5 16,1-1-33-16,2-1-6 0,2 0-5 16,-3 1-10-16,1-2 0 0,0 2-10 15,-3-3-11-15,1 1 0 0,-3 1-3 16,1-2-39-16,-3 0-61 0,-1-1-78 16,-3-3-46-16,2-2-85 15,-1-1-170-15,-3-4-284 0,0 3-1224 16,3-12 224-16</inkml:trace>
  <inkml:trace contextRef="#ctx0" brushRef="#br2" timeOffset="85584.866">11005 12880 2951 0,'0'0'1515'15,"0"0"-1182"-15,0 0-88 0,0 0 26 16,0 0-110-16,0 0-70 0,0 0 3 15,0 0-3-15,0 0-19 16,35-37-14-16,-16 24-7 0,2 1-18 16,-1 0-32-16,-1 4-1 0,-2 2-18 15,-1 3 16-15,-1 3-16 0,-3 0 15 16,-2 7-18-16,-3 2 9 0,-1 5 12 16,0 6 12-16,-4 0-10 0,-2 4-2 15,0 1 0-15,0 2 0 0,-2 0 0 16,-2 3 1-16,-2-3 0 0,1-2 1 15,1-4-2-15,-2-1-1 0,2-4-29 16,0-5-40-16,2-1-2 0,0-5-10 16,2-2-18-16,0-3-21 0,2 0 8 15,2-1 66-15,2-3 47 0,4-2 42 16,1-1-5-16,3 0-7 0,1 0 9 16,3 0 16-16,-1 1 6 0,1 3-10 15,1 3 4-15,-2 2-4 0,-1 3 7 16,-1 6-4-16,-3 1 19 15,-2 8 2-15,-1 0-2 0,-5 4 2 16,-2 1 22-16,-2 4-28 0,-6 9-37 16,-5 4-32-16,-7 9-112 0,-3 0-105 15,-4 1-97-15,-4-8-120 0,9-14-692 16,-7-3-1821-16</inkml:trace>
  <inkml:trace contextRef="#ctx0" brushRef="#br3" timeOffset="102936.17">11313 4420 1573 0,'0'0'263'0,"0"0"-45"15,0 0 141-15,0 0 22 0,0 0-131 16,0 0 3-16,0 0 23 0,0 0-20 15,0 0-32-15,-22-25-40 0,20 22-22 16,-3 0-26-16,3 1-9 0,-2-1-5 16,0 0 23-16,0-1-11 0,0 1-24 15,-2 0-25-15,-1 0-42 0,1-1-25 16,-4 1-16-16,0 1-2 0,-3-1-18 16,-1 2 17-16,-1-2 1 0,1 3 2 15,-3 0 1-15,1 0 9 0,-3 0 3 16,3 0 1-16,-5 0-1 0,2 3 6 15,-1-2 3-15,-3 3-12 0,-2-1-10 16,0 2-2-16,-2 1-3 0,0 1 1 16,-1 1-13-16,-1-1 15 0,0 3 0 15,2 0 0-15,0-3 1 0,2 2 11 16,0-1-10-16,0-1 0 16,3 2 0-16,1-1 11 0,0-1-12 15,3 0 0-15,-1 1 0 0,1 0-1 16,1 0 0-16,1 0 1 0,-1 0 1 15,0 1 10-15,3 0-11 0,-3 0-1 16,5 1 0-16,-2-2-1 0,-1 2-2 16,3 1 0-16,-1 2-9 0,3-3-4 15,0 3 14-15,-1-1-1 0,3 4 0 16,0-2 0-16,-1 3 0 0,5-1-12 16,-2 0 14-16,4 0 0 15,0-1-10-15,0 0 11 0,2-2-2 16,0-1 2-16,0 1 1 0,4-3 15 15,0 2-15-15,0 0-1 0,3-2 3 16,-1 3 0-16,2-4 12 0,0 3-14 16,3-1 12-16,-1-2 11 0,2 2 0 15,-1-2-3-15,1-1-8 0,0 2 2 16,1-2-3-16,-1 1 6 0,1-3-6 16,-1 1 3-16,1-1 9 0,-1 0 7 15,-2 0-1-15,3-1 6 0,-1 0 1 16,0-1-10-16,1 1-3 0,-1 0 0 15,3-2-21-15,-1 2 27 0,-1-2 1 16,1 1-13-16,1-1 12 0,-1 1-12 16,0-2 15-16,1 2 7 0,1-1-4 15,-1-1-3-15,-1 1-15 0,3-1 6 16,-3 0-9-16,3 0 0 0,0 0-3 16,-1-2 0-16,1 0 7 15,-3 0-7-15,3 0-9 0,-3 0 8 16,3 0-11-16,-3 0 0 0,1 0 2 15,-3 1 16-15,2-1-15 0,1 0 12 16,-3 1-3-16,1-1-9 0,-1 1 15 16,0-1-16-16,1 0-1 0,-1 0 11 15,1 0-9-15,-1 2-2 0,-2-2 1 16,3 0-1-16,-1 0 0 0,-1 0-1 16,3 1-2-16,-2 0 1 0,3-1 1 15,-3 0 0-15,5 1 0 16,-3 1 0-16,3-2 1 0,-1 0 1 0,3 0 0 15,-2 0-2-15,3 0 1 16,-1 0 0-16,-1 2 1 0,3-2-2 16,0 0 1-16,-3 2 1 0,3-2-1 15,-2 2-1-15,-3-1-2 0,5 1 2 16,-3-1 3-16,1 2-1 0,0-2 10 16,1 1-11-16,1-1 1 0,2-1 1 15,-1 0 15-15,3 0-6 0,-2 0 12 16,0 0-3-16,2 0-18 0,-1-3 15 15,1 3-15-15,0 0 67 0,0 0-25 16,0 0-21-16,1 0-12 0,-1 0 3 16,0 0-15-16,2 3 2 0,-4-3 13 15,4 1-3-15,-3 0-10 0,1 1 13 16,0-2-3-16,0 1 0 0,-2 1-9 16,-1-1 9-16,3 2-11 0,-4-1 0 15,1 1 1-15,-1 0 0 0,2-1-2 16,-2 1 0-16,-3 1 2 15,3-4 0-15,0 3-2 0,-3 0 1 16,1-1 2-16,-1 0-1 0,-1 0 0 16,1-2-2-16,-3 3 0 0,-1-2 3 15,1 1 0-15,-1-2 15 0,1 1-17 16,-1 0 0-16,-1-1 2 0,1 0-1 16,-4 0 10-16,3 0-11 0,-1 0 0 15,1-1 1-15,-1 0 10 0,-2-2-10 16,5 0-2-16,-1 2 0 0,-1-1 2 15,1 0 1-15,-1-1 9 0,1 0-12 16,-4 0 1-16,5 0-1 0,-5-1 1 16,3 2-1-16,-1-1-2 0,-2 1 2 15,3 1-3-15,-3 0-9 0,-2-1 12 16,3 2 2-16,-1 0-1 0,-2-1 2 16,5 1 12-16,-3 0 0 0,0 0-13 15,3 0 0-15,-1 0 13 0,1-2 0 16,1 1-14-16,3 0 2 15,-3-2 0-15,3 0-1 0,-3-1 19 16,1 1 15-16,1-2-5 0,-1 0-28 16,-1 0 9-16,3-1 6 0,-3 0 6 15,3 0-24-15,-1-1 15 0,-1-1 0 16,-1 0-3-16,-2-1 9 0,1-1-3 16,-1 0 3-16,-3-2 12 0,-3-2 24 15,0 0-12-15,-4-2-25 0,-2-3-20 16,0 0-2-16,0-5-16 0,-6 2 0 15,-2-5 0-15,-1 2 17 0,-1-1-2 16,-2 0-15-16,-1 0 17 0,-1-1-2 16,-3 0-9-16,1 0-3 15,-5-1 3-15,0 1-6 0,-4-1 6 16,-1 1-6-16,-5 0 0 0,-7-3-6 16,-9-2 3-16,-9-3-6 0,2 3-12 15,7 7-1-15,12 9 7 0,12 4 30 16,-4-1 0-16,-12-2-18 0,-9-3 6 15,-8-3-6-15,3 5 18 0,1 2 0 16,6 4-15-16,-3-1 3 0,-1-1 13 16,-4 0-10-16,-1 2 10 0,-3 1-10 15,-2 2 0-15,-4 1 9 0,0 3-18 16,-5 1 19-16,1 2-1 0,-4 4-15 16,0 0 16-16,-5 4-10 0,3 5 9 15,-5 2-21-15,1 2-3 0,-1 2-3 16,-6 3 9-16,0 4-6 0,-1 6 0 15,-1 3-12-15,0 4-22 0,2 4-14 16,3 3-6-16,1 3-40 0,2 2-51 16,7 6-115-16,0 3-183 0,20-13-583 15,-2-2-1041-15</inkml:trace>
  <inkml:trace contextRef="#ctx0" brushRef="#br3" timeOffset="107474.255">9992 5303 241 0,'0'0'1990'0,"0"0"-1718"15,0 0-40-15,0 0-7 0,0 0 76 16,-41-3-91-16,33 5-26 0,-2 0 8 16,-1 5-66-16,1 0-48 15,0 2-30-15,-3 2-10 0,3 1 11 16,-7 5 8-16,5 1 2 0,-5-1 3 16,3 5 0-16,-3-1-16 0,1 2 10 15,-3 1-4-15,1 1-2 0,-1 0-10 16,0 1-13-16,1 1-8 0,1 1 5 15,1-1-8-15,1 4-1 0,-1-1 7 16,1 2-4-16,-1 2 1 0,3 0-7 16,-1 0 6-16,1 7 1 0,1-6-7 15,2 1-10-15,-1 0 10 0,1-1-9 16,0 10-3-16,1 5 1 0,-1 1-1 16,2-3 0-16,2-4 19 0,1-4-18 15,1 0 2-15,2-1 9 0,-2-1 9 16,2-5-2-16,0-8 11 0,2-3-2 15,0-2-13-15,0 4 7 0,0 5-4 16,2 4 9-16,4-3-24 0,-2 3 19 16,0-1 5-16,3-1-15 15,-1-1 0-15,0 1-9 0,0-4 16 16,3 1 5-16,-3-1-21 0,4 1 19 16,-2-3-7-16,3 0-3 0,1-1-10 15,-2-3 1-15,3-1-1 0,1 0-1 16,1-4 0-16,1-1-1 0,-1-2 0 15,1-2 1-15,3-1 26 0,-3-2 10 16,3 2 8-16,0-4-5 0,1-1-13 16,-1 0-3-16,0 0-5 0,1-1 2 15,-1 0-18-15,-1-1 15 0,3-2-6 16,-2-1-9-16,-1 0 15 0,-1 0-16 16,1-4 14-16,-1-2 20 15,0-1 28-15,-1-3-1 0,1-2-12 16,-3 0-5-16,3-5-7 0,-3-4 0 15,1 0 1-15,-1-5-4 0,0-2-6 16,1-9 9-16,1-7-6 0,1-7-12 16,2-1 3-16,-5 3-8 0,-1 5-4 15,-3 3 0-15,0 0 3 0,1-2 0 16,-3 1 0-16,-2-1-12 0,0-4 9 16,0-1 15-16,-1 0-9 0,-1-6-15 15,0-1 15-15,-2 0-16 0,0-3 13 16,0 1-12-16,2-2-3 0,-2 1 0 15,0 2 0-15,0 3 0 0,-2-1 1 16,2 4 2-16,0 4 0 0,1 1 27 16,-3 2 0-16,0 2-12 0,0 3 1 15,0-3 8-15,0 4 6 0,-5-4 3 16,1 0-15-16,-4-1-9 0,0 0-11 16,-3-1 1-16,-1 0 9 15,-2 0-11-15,-3 7-15 0,3 6 14 16,-1 9-11-16,1 1 10 0,-7-1-16 15,-2-2 6-15,-6 3 0 0,2 5-12 16,-2 7-6-16,0 6-10 0,1 4-11 16,-6 8 12-16,3 6-3 0,-4 11-30 15,-4 12-28-15,2 16-29 0,2 8-28 16,12 6-82-16,8 5-214 0,7-22-744 16,0 3-1246-16</inkml:trace>
  <inkml:trace contextRef="#ctx0" brushRef="#br3" timeOffset="115064.749">8529 6089 375 0,'0'0'3057'0,"0"0"-2605"0,0 0-154 15,0 0-173-15,0 0 24 0,0 0 73 16,0 0-1-16,0 0-40 0,0 0-14 16,45-21 25-16,-20 16-26 0,4-2-29 15,2 1-32-15,0 2-17 0,-6 3-43 16,0-1-11-16,-7 2-4 0,-3 0 12 15,-5 3-36-15,-4 4-6 0,-1 0-17 16,-3 3 17-16,-2 4 2 16,-5 1-2-16,-1 3 1 0,-4 5-1 0,0 2 0 15,-5 2-27-15,1 2-18 16,-1 0 8-16,1 1 16 0,1-2 0 16,1-2 9-16,4-4 0 0,1-1 12 15,5-5-1-15,0-2 0 0,2-3 1 16,4-1 0-16,3 0 24 0,3-5 12 15,4-1-15-15,3-2-5 0,4-2-14 16,3-1-2-16,3-4-123 0,2-2-119 16,2-1-126-16,2-2-281 0,-8 3-1072 15,14-12-966-15</inkml:trace>
  <inkml:trace contextRef="#ctx0" brushRef="#br3" timeOffset="115865.055">11636 3772 443 0,'0'0'2664'0,"0"0"-2192"0,0 0-270 15,0 0-117-15,0 0 207 0,37-14 16 16,-18 6-67-16,3 0-69 0,5 0-38 16,0 0-15-16,2 2-21 0,0 0-4 15,-2 1 13-15,-2 1 14 0,-5 1-33 16,-1 1-34-16,-5 1-17 0,-1 1-22 16,-5 0-15-16,-4 1-37 0,-2 6-8 15,-2 3 18-15,-2 4 15 0,-6 6 9 16,-9 3 3-16,-1 3-49 15,-5 4-11-15,-2-1 2 0,3 0 27 16,-1-1-2-16,2-2 12 0,5-2-10 16,3-3 19-16,3-4-3 0,6-3-3 15,4-1-19-15,0-3 1 0,8 1 10 16,4-2 26-16,5-2 43 0,8 1 0 16,0-2-43-16,6 1-18 0,0-2-232 15,0 0-275-15,-7-2-1057 0,7-3-1161 0</inkml:trace>
  <inkml:trace contextRef="#ctx0" brushRef="#br0" timeOffset="184817.134">14875 14461 1077 0,'0'0'2096'0,"0"0"-1543"0,-39-2-197 16,26 1 18-16,3-1-1 0,2 2-138 15,4 0-52-15,2 0-10 0,2 0-15 16,0 0-61-16,6 0-97 0,2 0 18 16,6 0 6-16,7 2 55 15,6-1 15-15,4-1-22 0,2 0-35 16,2 0-19-16,-4 0-17 0,2-1-1 15,-4-3-21-15,-2-2-70 0,0 3-60 16,-6-3-31-16,-3-1-58 0,1 0-58 16,-7 0-160-16,-3-3-294 0,-3 3-673 15,-2-4-266-15</inkml:trace>
  <inkml:trace contextRef="#ctx0" brushRef="#br0" timeOffset="185067.754">15047 14298 1596 0,'0'0'1609'0,"0"0"-1281"16,0 0-204-16,0 0 30 16,0 0 63-16,0 0-22 0,37 25-40 15,-21-19 6-15,5-2-1 0,-4 2-24 16,1 0-17-16,5-1 19 0,-7 1 2 16,3 2-43-16,-2 1-51 0,-5 2-43 15,-2 3 15-15,-1 2 6 0,-3 1 40 16,-6 0-21-16,2 6-22 0,-2 1-20 15,-2 1-1-15,-4-1-2 0,-1 3-68 16,3 0-91-16,0-2-73 0,0-2-82 16,2-5-172-16,2-8-603 0,0-3-542 15,0-14 158-15</inkml:trace>
  <inkml:trace contextRef="#ctx0" brushRef="#br0" timeOffset="185501.648">15811 13913 3179 0,'0'0'590'0,"0"0"-206"0,0 0 32 16,0 0 11-16,0 0-122 0,0 0-102 16,0 0-30-16,0 0-13 0,0 0-48 15,0 0-21-15,-24 32-16 0,9-5-9 16,-3 14-17-16,-1 14-25 0,-4 5-21 15,5 2 0-15,5 3 12 0,1-1-12 16,6 4 0-16,1 1-3 0,5-5-1 16,0-7 0-16,5-13-11 0,1-13 9 15,2-11-9-15,-4-5-3 16,4-1-6-16,3 0 6 0,3-2-16 16,-1-7 16-16,3-5 13 0,-1-4 2 15,1-9 24-15,3-5-2 0,-3-6-4 16,-1-3-16-16,-3-4 10 0,-4-2 0 15,-3 1 0-15,-5-2-12 0,-2 4-2 16,-7-1 0-16,-5 4-16 0,-5 2-6 16,-4 5 2-16,-1 3-2 0,1 4-9 15,0 5-12-15,0 3 0 0,5 5-1 16,5 0-8-16,1 7-33 0,4 5-34 16,2 3-25-16,1 4-21 0,5 6-36 15,2-1-170-15,5 3-354 0,1-6-1094 16,6 5-290-16</inkml:trace>
  <inkml:trace contextRef="#ctx0" brushRef="#br0" timeOffset="185885.522">16403 13984 1289 0,'0'0'1637'0,"0"0"-1199"0,0 0 24 15,0 0 92-15,0 0-107 0,0 0-110 16,0 0-76-16,0 0-79 0,0 0-54 16,-46 25-23-16,28 6-14 0,-5 9-18 15,2 14-13-15,-2 2-6 0,11-2 3 16,4-4-5-16,6-15-10 0,2-11-12 16,2-4 0-16,2-7-15 0,0 1 0 15,4-2-13-15,5-1 1 0,1-6-1 16,3-5 0-16,5-4 25 0,1-8 3 15,-2-6-9-15,6-2-18 16,-5-6-3-16,1 1-23 0,-4-3-13 16,-1 1 36-16,-1 0-1 0,-7 2-10 15,-2 5-19-15,1 6 6 0,-5 7 3 16,-4 5 0-16,0 5-70 0,0 14-8 16,-4 17 60-16,-7 18 27 0,3 9-3 15,4 6-91-15,-4-5-103 0,6-4-115 16,0-11-333-16,0 0-1367 0</inkml:trace>
  <inkml:trace contextRef="#ctx0" brushRef="#br0" timeOffset="188337.847">13746 15484 254 0,'0'0'2562'0,"0"0"-2145"0,0 0 44 15,0 0-33-15,0 0-30 0,-37 4-106 16,33-4-77-16,4 0-26 0,-2 0-4 16,2 0-24-16,0-1-40 0,0 0-57 15,4-1-64-15,2 2-6 0,5-2 6 16,3 1 3-16,3 1 36 0,3-2-3 16,-1 2 1-16,2 0-16 0,-3 0 0 15,-1 2-6-15,-3 1 0 0,3 1-3 16,-9 0 9-16,0 2-9 15,-2 1-9-15,1 1 15 0,-5 5-5 16,-2 1 5-16,0 7 6 0,-2 2-6 16,-5 5-3-16,-3 2-3 0,0 4-9 15,-3 1 0-15,1 5 9 0,-2 4-10 16,-3 8 1-16,7-6 9 0,-1-11-12 16,7-9 26-16,0-11-25 0,4 3 16 15,0 0 29-15,0 0-16 0,6-3-27 16,7-3 0-16,1-4 24 0,7-1-6 15,2-4-6-15,1-3-3 0,1 0-10 16,2-4 8-16,-2-4-10 0,0 0-51 16,-1-2-15-16,-3-1-55 0,0 1-60 15,-3 2-55-15,3-1-34 16,-4 2-86-16,1-3-283 0,-5 6-731 16,5-7-805-16</inkml:trace>
  <inkml:trace contextRef="#ctx0" brushRef="#br0" timeOffset="189689.697">14507 14991 16 0,'0'0'349'15,"0"0"-55"-15,0 0 224 0,0 0 126 16,0 0-41-16,0 0-123 0,0 0-89 16,0 0-61-16,0 0-46 0,0 0-26 15,4-32-34-15,-4 30-20 16,-2 1 2-16,2-1-13 0,-2 0-22 15,2 0-7-15,-2 0-3 0,0 2 0 16,0 0-7-16,0 0-12 0,-2 0-39 16,0 0-4-16,-1 0-23 0,-1 0-10 15,0 2-12-15,0 2-21 0,-2 2-12 16,-3 0 3-16,3 5-3 0,-4 2-9 16,1 1-10-16,1 2-1 0,-1 1 2 15,1 2 10-15,0 4-13 0,-3-2-2 16,5 6 1-16,0 0 1 0,2 0-1 15,2 1 0-15,4 0-1 0,0 1 0 16,2-4-2-16,6-1-8 0,0-1 9 16,2-5 1-16,3-2-16 0,-1-6 6 15,3-5 0-15,-1-3 12 0,1-2 0 16,1-7 21-16,-1-3 3 0,-1-7 4 16,-1 0-10-16,-3-3 6 0,-4 0 6 15,-4 1 6-15,-2-1-3 0,0 4-9 16,-8 2-22-16,0 1-2 0,-5 5-14 15,-1 1-22-15,-3 4-30 16,1 0-37-16,1 3-2 0,1 0-19 16,1 0-20-16,5 4-46 0,6-1-95 15,-2 4-253-15,2 0-675 0,4 5-1310 0</inkml:trace>
  <inkml:trace contextRef="#ctx0" brushRef="#br0" timeOffset="190374.287">14387 14839 1549 0,'0'0'549'15,"0"0"-109"-15,-43-12 30 0,24 12-52 16,-4 0-202-16,-1 4-102 16,-3 3 46-16,2 3 36 0,-4 6-31 15,0 1-60-15,2 6-15 0,-4 3-22 16,-2 10 77-16,-2 9 43 0,2 9-81 15,6 4-58-15,10-2-13 0,11-2-11 16,6-4-13-16,9 1 21 0,5 2-11 16,7 1-1-16,6-3-21 0,-3-10-1 15,-1-10 1-15,-6-12-1 0,1-6 1 16,5-1 2-16,2-2 41 0,6-4 18 16,6-7-7-16,8-15 4 15,9-14-28-15,2-10 1 0,-4-6-13 16,-9-6 0-16,-8 1-6 0,-6-3 22 15,-4 0-10-15,-8 0-3 0,-7 5 0 16,-8 2-2-16,-2 3-6 0,-8 9-13 16,-7 5-15-16,3 9 13 0,-5 4-26 15,-3 0-20-15,-5 1-25 0,-2 2-18 16,0 3-22-16,2 5 4 0,7 6-4 16,1 0 12-16,5 10-40 0,3 3-68 15,5 5-117-15,2 6-280 0,4 10-566 16,2-7-238-16,7 17 332 0</inkml:trace>
  <inkml:trace contextRef="#ctx0" brushRef="#br0" timeOffset="190604.873">14708 15211 3335 0,'0'0'629'15,"0"0"-359"-15,0 0-124 0,0 0 21 16,45-29-120-16,-24 25-10 0,4 1-22 16,-1-1 16-16,3 3-14 0,4 1-17 15,-8 0-21-15,0 1-35 0,-3 3-79 16,-3-2-36-16,-3 0-44 0,-3 0-50 16,-3-1-168-16,-4-1-172 0,-2 0-518 15,-2-1 21-15</inkml:trace>
  <inkml:trace contextRef="#ctx0" brushRef="#br0" timeOffset="190823.606">14834 15138 1887 0,'0'0'593'0,"0"0"-457"16,0 0-98-16,0 0-35 0,0 0 77 16,47 10 62-16,-30-4 21 0,3-2 48 15,5 2 60-15,-4 1-62 0,0 1-27 16,1 1-18-16,-3 1-45 0,-3 1-66 15,-3 5-53-15,-5-2 0 0,-4 3-1 16,-4 1 1-16,0 1 12 0,-2 0-12 16,-4 1-103-16,-2 0-29 0,-1 0-132 15,-1 0-224-15,2-5-553 0,-5 2-511 0</inkml:trace>
  <inkml:trace contextRef="#ctx0" brushRef="#br0" timeOffset="191506.791">15295 15175 1445 0,'0'0'1026'0,"0"0"-517"16,0 0-62-16,0 0-83 0,0 0-128 15,0 0-88-15,0 0-39 0,0 0-19 16,0 0-3-16,35-20-4 0,-21 19-15 15,5-2 15-15,-3 2 99 0,1-1-69 16,-3 1-67-16,-1 0-25 0,-5 1-3 16,-2 0 4-16,-2 0-22 15,-4 2-10-15,0 1 10 0,0 4 6 16,0 0 21-16,-8 3-2 0,2 3-4 16,-2 1-3-16,-1 0-16 0,-1 3 1 15,0-1-1-15,4-1-2 0,-5 2-12 16,3 0 9-16,4 0-18 0,0-3 18 15,4-1 0-15,-4-1 3 0,4-1 1 16,0-1 32-16,4-3-12 0,2 0 13 16,2 1-7-16,5-1-5 0,-5-2-21 15,2-1 11-15,7-1-11 0,-7-3-1 16,7 2-15-16,-5-2-58 0,2-2-31 16,-1 0-43-16,-1-1-34 0,-1 1-22 15,-3-3-113-15,2 1-281 0,-2 0-635 16,-3 1-308-16</inkml:trace>
  <inkml:trace contextRef="#ctx0" brushRef="#br0" timeOffset="192091.834">15712 15297 863 0,'0'0'1938'0,"0"0"-1521"0,0 0-146 16,0 0 20-16,0 0-52 0,0 0-54 16,0 0 5-16,0 0-2 0,0 0-9 15,0 0-20-15,23-1-18 0,-15-4-22 16,3 1 0-16,5-2-19 0,-6-2-30 15,3-2-24-15,-1-1-7 0,-4-2-18 16,3 3-19-16,-7-3 22 0,-4 1 1 16,0-1-25-16,-4 1-3 0,-2-2-61 15,-3 3-24-15,1 1 12 0,-6 3 37 16,-1 3 29-16,1 1 10 16,-1 2 33-16,-1 1-33 0,1 2 0 15,1 5-33-15,1 2-16 0,5 2-3 0,0 1 9 16,2 2 10-16,4 1 2 15,2-1-14-15,2 3-4 0,2 0 6 16,6 0-61-16,2 0-16 0,7 0-12 16,0-1-28-16,1-2-11 0,3-1-98 15,-4-2-200-15,1-1-288 0,-1-3-581 16,-5-1 334-16,3-3 527 0</inkml:trace>
  <inkml:trace contextRef="#ctx0" brushRef="#br0" timeOffset="192312.943">15975 15390 836 0,'0'0'1018'0,"0"0"-445"0,0 0 20 15,0 0-45-15,0 0-122 0,0 0-91 16,0 0-82-16,0 0-53 0,4-38-46 16,-4 24-23-16,0-3 0 0,0 0-15 15,2-3-3-15,2 2-10 0,0-1 12 16,2 2-36-16,1 3-34 0,1 0-45 15,-6 4-18-15,4 2-19 0,-2 2-50 16,2 2-86-16,3 1-25 0,-3 2-34 16,2 1-46-16,5 0-152 0,-3 0-343 15,0 0-629-15,1 0-67 0</inkml:trace>
  <inkml:trace contextRef="#ctx0" brushRef="#br0" timeOffset="192614.691">16192 15131 1979 0,'0'0'1357'0,"0"0"-1011"16,0 0-69-16,0 0-29 0,0 0-180 16,0 0-68-16,0 0 0 0,0 0 0 15,0 0 115-15,-40 48-22 0,32-33-10 16,4 0-3-16,2 5-18 0,0-2-35 16,2 1-11-16,2-1-14 0,2-1 1 15,2-2-1-15,3-3 26 0,-5-4-10 16,4-3 10-16,2-4 27 0,-1-1 55 15,-3-3 24-15,2-4-18 0,0 0-15 16,1-5-41-16,-3-1-17 0,-2-3-13 16,0-2-3-16,0 1-15 0,0-3-12 15,-4 0-16-15,0 5-8 16,0 2-40-16,0 0-33 0,-8 2-31 16,4 2-27-16,0 2-54 0,0 3-98 15,0 1-160-15,1 3-686 0,3 0-488 16,0 0 527-16</inkml:trace>
  <inkml:trace contextRef="#ctx0" brushRef="#br0" timeOffset="192925.854">16525 15104 2970 0,'0'0'754'0,"0"0"-518"15,0 0-161-15,37-42 39 0,-33 32-64 16,-4 5 34-16,0 0 6 0,0 1 34 15,-8 2-47-15,-3 2-77 0,-1 0-2 16,-3 0-16-16,3 0-4 0,-5 5 6 16,7-1-14-16,-4 3-23 0,5 0-102 15,3 0 36-15,4 3 79 0,2-3 12 16,0 3-17-16,2 1 45 16,6-2 7-16,5 4 112 0,1-1 2 15,3 1-37-15,-3-1-50 0,3 3-31 16,-7-1 0-16,1 0-2 0,-5 5 2 15,-2-2 18-15,-4 2 20 0,-4 3-10 16,-9 0-31-16,3 1-223 0,-9 0-206 16,7-5-381-16,-15 8-1388 0</inkml:trace>
  <inkml:trace contextRef="#ctx0" brushRef="#br0" timeOffset="196813.002">15084 16290 241 0,'0'0'307'0,"0"0"-131"0,0 0 937 16,0 0-358-16,0 0-231 0,0 0-103 16,0 0-36-16,0 0-69 0,14-31-36 15,-14 28-43-15,2 2-20 0,-2 0-9 16,0 1-13-16,0 0-16 0,0 0-40 16,0 0-36-16,0 0-9 0,0 0 2 15,0 1-26-15,0-1-19 0,-2 1 12 16,2 1-5-16,-2 1-16 0,0 1-9 15,-2 1-3-15,4 3-6 0,-8 1 9 16,2 3 0-16,-1 2 16 16,1 3 5-16,-6 3 0 0,-1 4-18 15,-3 3-6-15,-5 8-18 0,-6 9-9 16,-12 10 9-16,-2 5-9 0,-3-1-1 16,3-5 0-16,2-6-2 0,3 0 0 15,1 0 0-15,0-2-1 0,4-1 0 16,2-3 1-16,6-7-2 0,3-6 1 15,5-7-1-15,3-4-25 0,-3 3-42 16,-1 3-36-16,-1 0-94 0,3-2-103 16,2-4-176-16,3-6-753 0,3-2-1959 0</inkml:trace>
  <inkml:trace contextRef="#ctx0" brushRef="#br0" timeOffset="208174.648">15321 16635 62 0,'0'0'2696'15,"0"0"-2246"-15,0 0-69 0,0 0-9 16,0 0-21-16,-39-10-85 0,33 8-35 16,2-1 8-16,0 1-4 0,4 1-20 15,-4-2-30-15,4 1-34 0,0-1-33 16,0-2-21-16,0 0-34 15,4-2-33-15,2-2-12 0,4 1 0 0,5 0-3 16,-3-1-11-16,7 0-4 16,4 3-4-16,-5 0-8 0,3 3 9 15,2 0-12-15,-9 3 3 0,3 0 11 16,-3 1-11-16,-2 5 9 0,-5 1-9 16,-1 3 11-16,-4 3 0 0,0 3-1 15,-2 6 0-15,0 3 2 0,-6 5 2 16,0 0 10-16,-7 4-12 0,-1 5-1 15,-1 8 1-15,3-4-12 0,4-5 12 16,-3-6-1-16,5-8-1 0,0 2 2 16,2-1 2-16,0-5-1 0,4-2-1 15,0-5-3-15,0-3 0 0,4-2 1 16,0 0 2-16,4-3 15 0,7 1 15 16,-3-3 3-16,7-2-8 0,-3-1-7 15,3 0-6-15,3-1-10 0,1-5-2 16,-2-3-11-16,2-2-62 0,-1-2-56 15,-1-1-49-15,0-4-34 16,-1-1-40-16,-1-2-46 0,0-3-144 16,1 0-261-16,3-5-839 0,-11 7-132 15</inkml:trace>
  <inkml:trace contextRef="#ctx0" brushRef="#br0" timeOffset="208525.179">16084 16423 1990 0,'0'0'1594'15,"0"0"-1263"-15,0 0-54 0,0 0 15 16,0 0-3-16,0 0-31 0,0 0-5 16,0 0-117-16,0 0-44 0,0 0-17 15,-39 15 10-15,20 8-12 16,3 4-13-16,-7 9-18 0,-2 10-11 16,7 11-10-16,-5 9 9 0,8-3-3 15,9 0-9-15,6-7-15 0,2-5-3 16,5-10 0-16,1-13 0 0,-4-11 2 15,4-6 20-15,3 2-5 0,1-6-16 16,0 1-1-16,5-7 63 0,-3-1 21 16,3-9-5-16,-3-5-22 0,3-7-12 15,-5-2-12-15,1-4-15 0,-7-1-18 16,-4 0-2-16,-2 2-25 0,-4 2-15 16,-4 1-24-16,-9 4-1 0,-2 0-17 15,1 5-21-15,-7 4-25 0,0 2 6 16,2 5-25-16,3 3-57 0,1 7-193 15,11 0-642-15,-9 14-1368 0</inkml:trace>
  <inkml:trace contextRef="#ctx0" brushRef="#br0" timeOffset="210727.566">15448 16202 2692 0,'0'0'962'0,"2"-38"-792"0,-2 19 28 15,2-1 6-15,2-6-92 0,-2 2-35 16,0 0-15-16,-2 2 43 0,0-1 80 16,-6 0-10-16,-2 2-44 0,-3 0-21 15,-3 0-43-15,-7 2-55 0,-2 4-12 16,-12-1-39-16,-8 7-34 0,-19 5-37 16,-11 6 36-16,5 11 4 0,0 6 12 15,4 8 21-15,0 6 12 0,-2 5-2 16,2 7-7-16,2 9 12 0,-5 4 1 15,1 8 5-15,0 5 4 0,2 6-3 16,2 3-7-16,6-2 7 0,7 1 12 16,5-3 3-16,11-2-2 0,10-3 0 15,11-1-13-15,12 0-4 0,10 2 18 16,15-4-2-16,10 0 3 0,13-5 0 16,8-7 19-16,8-11 12 15,6-5 15-15,6-6-24 0,5-6-19 16,4-1 15-16,6-7-16 0,6-7-1 15,2-5 11-15,5-5 6 0,-1-7 3 16,0-8 4-16,3-6-7 0,-3-9-5 16,2-7-10-16,-1-7 15 0,-3-10-15 15,-4-7 19-15,-2-8-1 0,-2-9-2 16,-4-5-4-16,-4-6 16 0,-11 0-16 16,-5-3 0-16,-14 3 10 0,-9 2-1 15,-15 2 1-15,-17 2-22 0,-14 4 58 16,-14 2-28-16,-21 5-33 0,-15 3-15 15,-12 6 0-15,-14 6-19 0,-11 8-30 16,-10 10-64-16,-11 15-1 0,-6 16 55 16,-7 13 21-16,-8 22 4 0,-5 15 12 15,-4 15 3-15,-7 14-31 0,0 14-28 16,5 14-7-16,3 17-132 0,9 12-38 16,12 11-286-16,36-33-675 15,13-2-289-15</inkml:trace>
  <inkml:trace contextRef="#ctx0" brushRef="#br2" timeOffset="-207909.924">10745 13723 173 0,'0'0'2088'0,"0"0"-1317"0,0 0-166 16,0 0-104-16,0 0-82 0,0 0-84 15,0 0-72-15,0 0-75 0,0 0-69 16,-2-14-64-16,2 18-55 0,0 4 0 16,4 3 27-16,0 7 33 15,2 3 56-15,0 5-29 0,1 2-32 16,-3 2-28-16,2 1-24 0,-2 2-2 15,0-2-1-15,0-4-27 0,-1-3-58 16,-1-6-24-16,2-4-9 0,-2-4-22 16,-2-3-48-16,0-4-56 0,0-1-106 15,0-2-248-15,0 0-497 0,0-5-41 16,0 1-46-16,-4-6 572 0</inkml:trace>
  <inkml:trace contextRef="#ctx0" brushRef="#br2" timeOffset="-207641.967">10706 13916 627 0,'0'0'1261'0,"0"0"-590"16,0 0-74-16,0 0-100 0,0 0-126 16,0 0-99-16,-40-6-36 0,36 10-63 15,0 3-54-15,2 5-27 0,0 2 6 16,2 4 3-16,0 6 12 0,0 3-1 16,4 9-57-16,0-4-18 15,2 2-1-15,3-1-9 0,-1-11-2 16,2 0-10-16,1-7 3 0,-1-5-3 15,0-6 3-15,5-4 25 0,-1-4 44 16,3-6 4-16,-1-5-36 0,3-4-28 16,-3-5-3-16,-1 1-21 0,1-5-3 15,-3 3-40-15,-3-3-60 0,3 2-18 16,-5 2-34-16,0 3-33 0,0 2-71 16,1 2-87-16,-3 5-334 0,-2 4-897 15,2 3-345-15</inkml:trace>
  <inkml:trace contextRef="#ctx0" brushRef="#br2" timeOffset="-201002.068">10257 14732 718 0,'0'0'2110'16,"0"0"-1680"-16,0 0-2 0,0 0-126 15,0 0-76-15,0 0-67 0,0 0-44 16,-6-42-41-16,14 29 37 15,0 2 21-15,5-1-37 0,3-3-25 16,3 2-30-16,0 0-15 0,1-2-4 16,-1 3-9-16,-1 1-11 0,-3 4-1 15,-3 0-2-15,-3 4-16 0,-1 2-7 16,-4 1-8-16,0 0-10 0,-2 1 9 16,2 6 13-16,-2 2 19 0,-2 3 2 15,0 4 15-15,0 7-13 0,-6 2-1 16,-2 2-1-16,-2 4 0 0,-1-2-1 15,3 0-14-15,-2-2 3 0,3-6-7 16,1-2-2-16,2-5-1 0,2-6-5 16,0-2-10-16,2-3-9 0,0-2-4 15,4 2 17-15,0-3 33 16,4 0 0-16,1 0 21 0,3 0 10 16,1 0 6-16,1 0-3 0,0-3-1 15,3 3 7-15,-5 0-6 0,-1 0-18 16,-1 0-15-16,-4 3 0 0,1 4-1 15,-3 2 3-15,-2 2 30 0,-2 2 1 16,0 2 0-16,-2 1-7 0,-5 4-2 16,1-2-14-16,0 5-11 0,-4-2 0 15,1 3-12-15,1-3 8 0,0-1-38 16,2-6-62-16,2-4-44 0,1-6-64 16,1-4-61-16,2-2 9 0,0-8-225 15,2-6-672-15,1 1-173 0,3-17 336 0</inkml:trace>
  <inkml:trace contextRef="#ctx0" brushRef="#br2" timeOffset="-200585.12">10714 14642 1903 0,'0'0'483'16,"0"0"62"-16,0 0-91 0,0 0-96 15,0 0-91-15,2-40-50 0,2 30-24 16,2 0-48-16,5 1-16 0,-3 0-21 16,4-1-31-16,1 2-22 0,1 0-12 15,-1 3-19-15,1 2-12 0,-2 0 0 16,-1 3-12-16,-3 0 0 0,0 4-18 15,-4 1-3-15,1 3 5 0,-3 3 16 16,0 2 34-16,-2 3-3 0,-2 4-1 16,-5 2 4-16,-1 6-31 0,-4-1-3 15,1 6 15-15,-1-2-15 16,2 0-2-16,-1 0-13 0,3-2-3 16,4-3 2-16,2-2 13 0,2-4-18 15,2-3-4-15,6-3-2 0,1-4 2 16,3-3 7-16,2-1 0 0,1-3-10 15,3 0-46-15,-1 0-110 0,4-2-119 16,-3-1-271-16,-3 0-751 0,1 0-477 0</inkml:trace>
  <inkml:trace contextRef="#ctx0" brushRef="#br2" timeOffset="-197849.126">10495 15332 49 0,'0'0'235'0,"0"0"16"0,0 0 1204 16,0 0-1057-16,0 0 138 0,-2-44-79 15,2 37-140-15,0-1-37 0,0 1 2 16,0 3-37-16,0 1-51 0,0 0-46 15,0 1-32-15,0 2-33 0,0 0-83 16,0 0-6-16,0 3-71 0,0 2 1 16,4 6 55-16,0 3 21 15,2 6 13-15,0 2-1 0,1 4-11 0,-1 3 0 16,0 3 1-16,0-1-2 16,2 1 0-16,-3-2-34 0,3-3-92 15,-4-4-43-15,0-6-14 0,0-6-22 16,-2-4-84-16,0-5-163 0,0-2-255 15,-2 0-458-15,0-5 452 0,0-5-37 0</inkml:trace>
  <inkml:trace contextRef="#ctx0" brushRef="#br2" timeOffset="-197615.967">10482 15482 1119 0,'0'0'310'0,"0"0"25"0,0 0-33 15,-4 47-63-15,4-33 33 0,2 4-53 16,2 0-61-16,1-1-49 0,3 1 12 16,0-1 16-16,2-3-25 0,1-2 2 15,-1-3 0-15,3-3-25 0,-1-3-27 16,2-3-11-16,-1 0-1 0,1-6-22 16,-1-2 4-16,-1-2-7 0,0-3-25 15,-1 0-104-15,-3 2-180 0,0-2-190 16,1 3-568-16,-5 2-246 0</inkml:trace>
  <inkml:trace contextRef="#ctx0" brushRef="#br2" timeOffset="-196815.002">9947 16313 473 0,'0'0'2742'0,"0"0"-2250"16,0 0-187-16,0 0-172 16,0 0-5-16,0 0 45 0,0 0 10 15,23-44-8-15,-15 34-3 0,4 0-32 16,1 2-21-16,1-2-22 0,1 2-27 16,-1 0-42-16,1 1-25 0,-1 3-3 15,-1 1 0-15,-3 2-15 0,-2 1-3 16,-2 1 17-16,1 3-2 0,-3 3-9 15,0 4-6-15,-2 2 18 0,0 5 18 16,-2 3 0-16,0 2-3 0,-4 2-12 16,0 1 16-16,0 2-18 0,-1-1 0 15,1 2-1-15,0-1-1 0,2-1-1 16,0-3 0-16,2-4 1 0,0-4-12 16,2-3 1-16,0-4 10 0,4 0-10 15,1-2 0-15,1 0 9 0,0-3 0 16,4-1 1-16,-1-1 0 0,1-2 0 15,-1 0-22-15,1 0-62 16,0-5-45-16,1-2-46 0,-3-3-34 16,0-1-98-16,1-6-260 0,-5 5-832 15,4-13-366-15</inkml:trace>
  <inkml:trace contextRef="#ctx0" brushRef="#br2" timeOffset="-196380.88">10311 15934 98 0,'0'0'1623'0,"0"0"-1110"16,0 0-70-16,0 0-109 0,0 0-8 15,0 0-27-15,0 0-12 0,0 0-17 16,0 0-6-16,0 0-54 0,-17-19-60 16,17 19-42-16,0 0-44 0,0 0-38 15,0 0-26-15,0 0-18 0,0 0-13 16,0 4 31-16,4 2 16 0,1 3 8 16,-1-1-9-16,2 2 1 0,2 0 8 15,0 1 10-15,1 2-1 0,-1-2-8 16,0-1-1-16,0 3-6 0,1 0-5 15,-1-1-11-15,-2 1 0 0,-2 1 10 16,0 0-11-16,-1-1 11 0,-1 0-10 16,-2 1 1-16,0-2-2 0,0 0-1 15,-2-1-67-15,-1-2-61 16,-1 0-83-16,0-4-76 0,0 1-48 16,2-5-123-16,-4-1-283 0,4-1-747 15,-2-12 306-15</inkml:trace>
  <inkml:trace contextRef="#ctx0" brushRef="#br2" timeOffset="-196202.134">10282 15922 2951 0,'0'0'796'16,"0"0"-446"-16,0 0-104 0,0 0-63 16,0 0-38-16,0 0-35 0,0 0-14 15,0 0-29-15,37-31-30 16,-22 23-24-16,1-1-13 0,3 1-3 15,1-2-16-15,1 3-85 0,0-2-151 16,1 2-82-16,1 3-99 0,0-2-294 16,-7 2-768-16,7-3 270 0</inkml:trace>
  <inkml:trace contextRef="#ctx0" brushRef="#br2" timeOffset="-195663.102">10212 15747 2697 0,'0'0'302'15,"0"0"-148"-15,-40 0 16 0,24 4 1 16,1 0 22-16,1 4-22 0,1 1-40 16,3 1-23-16,0 6 17 0,4 1-41 15,1 4-44-15,3 10-15 0,4 9-6 16,13 12-16-16,6 8-1 15,5 0-2-15,5-6-1 0,-4-13-2 0,0-10-1 16,-8-11-11-16,4-7 13 16,1-2-1-16,3-5 3 0,6-5 34 15,0-5 31-15,0-10-12 0,0-6-29 16,5-11-8-16,1-14 27 0,2-16 0 16,1-7-3-16,-11 0-15 0,-7 7-4 15,-7 9 1-15,-7 4-7 0,-6 1-12 16,-4 4-2-16,-4 7 2 0,-6 7 13 15,-2 7-15-15,-5 5-1 0,-12-3-56 16,0 5 16-16,-6 0-27 0,0 8-1 16,4 7 0-16,-2 7 3 0,-2 10 0 15,0 9-60-15,-5 16-56 0,1 16-106 16,2 9-137-16,14-15-668 0,4 0-362 0</inkml:trace>
  <inkml:trace contextRef="#ctx0" brushRef="#br2" timeOffset="-192978.202">10176 16997 696 0,'0'0'221'0,"0"0"983"16,0 0-861-16,0 0-130 0,0 0-36 16,0 0 9-16,0 0 32 0,0 0 14 15,0 0 12-15,0 0-8 0,7-29-26 16,-7 29-51-16,0 0-35 0,0 1-19 15,0 4-46-15,-2 2-10 0,-3 5 3 16,1 6-6-16,-4 4-9 0,0 8 3 16,-5 8 6-16,-3 10-21 0,-7 12-1 15,4 1 19-15,-1-5 0 0,1-5-4 16,3-13-17-16,3-11-19 0,5-3 12 16,-2-7-15-16,-1 3-1 15,3-3-12-15,-2 3 11 0,1-5-45 16,3-3-152-16,0-2-186 0,2-2-278 15,2-5-1156-15,-4 1-62 0</inkml:trace>
  <inkml:trace contextRef="#ctx0" brushRef="#br2" timeOffset="-191375.727">10367 17061 440 0,'0'0'2959'0,"0"0"-2478"0,0 0-305 15,0 0-110-15,0 0-54 0,0 0 26 16,18-42 43-16,-7 34 87 0,-1-1-17 16,4-1-28-16,3 2-18 0,-1-1-16 15,7 2-28-15,-2 2-33 0,0 3-27 16,-1 1-1-16,3 1 1 0,-7 1 11 15,1 3 12-15,-5 3-21 0,1 2 16 16,-5 2 2-16,0 2 13 0,-4 5 5 16,-4 5-5-16,0 4 2 0,-8 8-2 15,-6 12-13-15,-9 9 1 0,2-6 2 16,3-9 19-16,-1-3 2 16,5-11-15-16,-1-1 1 0,1 4-16 0,3-8-3 15,-1 2 12-15,0-1 16 0,3-4-13 16,3-4-15-16,2-3-11 15,4-2-1-15,0 0-2 0,0-5 2 16,4 0 1-16,4-1 26 0,1 0-2 16,5-1 41-16,1-1-2 0,3-2-34 15,3 0-18-15,2 0-12 0,-1-5-1 16,1 1-32-16,-2-1-46 0,1-1-39 16,1-1-43-16,-2-3-21 0,2 1-47 15,-3-2-93-15,1-2-343 0,-7 1-978 16,5-8-266-16</inkml:trace>
  <inkml:trace contextRef="#ctx0" brushRef="#br2" timeOffset="-190992.077">10881 17150 2556 0,'0'0'1028'0,"0"0"-898"16,0 0-130-16,7-38-36 0,1 26 36 16,0-1 51-16,0 0 103 0,1 2 160 15,-1 2-35-15,0 1-72 0,0 0-66 16,-1 2-30-16,-1 0-10 0,2 0-4 16,0 3-27-16,1-1-18 0,-1 3-9 15,0-2-19-15,0 3-22 0,1 0 1 16,1 6 16-16,0 1 14 0,1 2 0 15,-1 3-8-15,0 1-7 0,-1 5 6 16,1 2 7-16,-2 4 11 16,-2 7 9-16,1 10 7 0,-5 9-10 15,-2 4-17-15,0 0-13 0,-6-4-18 16,1-3-3-16,-1 1-34 0,-4-3-59 16,4-8-62-16,-1-9-64 0,1-9-37 15,0-6-67-15,0-1-82 0,-2-1-297 16,1-3-807-16,-7-8-30 0</inkml:trace>
  <inkml:trace contextRef="#ctx0" brushRef="#br2" timeOffset="-190794.567">10945 17313 4328 0,'0'0'974'0,"0"0"-731"16,0 0-240-16,0 0-3 0,0 0-43 15,50 0 19-15,-29-1 0 0,1-2 22 16,1 3-13-16,0-1 3 0,0-1-64 16,1 1-64-16,-1-2-37 0,2-1-47 15,-4-2-99-15,3-2-227 0,-3-4-555 16,-4 2-461-16,5-11 501 0</inkml:trace>
  <inkml:trace contextRef="#ctx0" brushRef="#br2" timeOffset="-190191.302">11233 16801 2017 0,'0'0'1986'16,"-42"-24"-1760"-16,24 10-151 0,-3 0-72 15,-4-5-3-15,1 2 16 0,-1 1-14 16,-2-1 43-16,0 2 29 0,-4 1 62 15,-4-1 74-15,-9 2-54 0,-9 4-52 16,-3 4-40-16,-2 3-36 0,2 4-26 16,7 3-1-16,-3 1 2 0,0 5 9 15,1 1-11-15,1 2-1 0,-2 3 1 16,1 3-1-16,1 1 0 0,0 4 0 16,1 3-2-16,-1 2-1 0,3 4 1 15,1 4-10-15,5 3 12 16,-1 2 0-16,5 3 18 0,2 4 0 15,4 2-16-15,2 5 10 0,6 1-1 16,5 0-11-16,5 4-1 0,9 2 0 16,6 4 1-16,13 3-10 0,7 5 10 15,12 1 1-15,7 0-1 0,6-6-1 16,5-6 0-16,6-11-2 0,6-10 0 16,2-10 1-16,5-14 1 0,1-12 1 15,2-8 18-15,1-7 31 0,3-8 33 16,1-9 9-16,1-3-33 0,3-6-15 15,-2-7-16-15,-3-6-9 0,-3-8-3 16,-3-3-14-16,-8-5 20 0,0-6-2 16,-6-1 8-16,-2-3 24 0,-9 2 67 15,-3 0 15-15,-9 4 0 0,-8 0-43 16,-11 4-23-16,-9-2 2 0,-9 3 3 16,-15 3-21-16,-12 5-30 0,-8 6-5 15,-15 9-16-15,-10 8-17 16,-8 10-22-16,-11 9-33 0,-1 11-24 15,-7 9-25-15,0 13 1 0,-2 11-13 16,-2 3 3-16,0 8-22 0,0 9-48 16,2 3-205-16,25-12-585 0,6 1-1391 0</inkml:trace>
  <inkml:trace contextRef="#ctx0" brushRef="#br1" timeOffset="-181282.753">7826 13750 7 0,'0'0'1274'16,"0"0"-77"-16,0 0-740 0,0 0-15 16,0 0-59-16,0 0-46 0,0 0-48 15,0 0-41-15,0 0-55 0,-2-32-45 16,2 33-69-16,0 3 22 0,0 2-59 16,0 4-5-16,6 3 21 0,0 6 3 15,3 10-28-15,-3 10-18 16,0 9 3-16,0 3-15 0,-4 0 0 0,0-4 0 15,-2-4-3-15,0-2-4 0,0-7-41 16,0-6-77-16,0-7-36 16,-2-1-35-16,0 1-62 0,-2 5-88 15,0-1-181-15,-2-4-172 0,0-4-570 16,2-5 122-16,-7-7 499 0</inkml:trace>
  <inkml:trace contextRef="#ctx0" brushRef="#br1" timeOffset="-181032.07">7746 14158 916 0,'0'0'1305'0,"0"0"-820"0,0 0-225 16,0 0-147-16,0 0 24 0,0 0 26 16,-5 47-14-16,7-28-10 0,3 1-28 15,1 1-32-15,2 0-35 0,0-1 3 16,3-1-13-16,-1-7-32 0,2-2-2 15,-1-5-24-15,3-4 24 0,1-1 16 16,-1-5 173-16,1-3-15 0,-1-4-93 16,1-3-47-16,-1-3-34 0,-2 1-82 15,1-1-70-15,-5 2-124 0,-2 2-150 16,0 3-561-16,-3 3-389 0,-3-1 281 0</inkml:trace>
  <inkml:trace contextRef="#ctx0" brushRef="#br1" timeOffset="-180465.34">7287 14598 2062 0,'0'0'673'0,"0"0"-221"16,0 0 3-16,0 0-71 0,0 0-56 15,0 0-59-15,0 0-124 0,0 0-65 16,0 0-79-16,0 0 27 0,2 25 51 16,0 2 47-16,2 13-44 0,0 11-33 15,0 5-19-15,-2 1-18 0,0-5-12 16,-2-6 0-16,2 0-1 0,0-3-1 16,3-2-13-16,-3-9-12 0,2-7-37 15,-2-7-62-15,0-9-60 16,4 2-57-16,-2-4-55 0,2-4-210 15,1-3-488-15,-1-5-502 0,6-14 334 0</inkml:trace>
  <inkml:trace contextRef="#ctx0" brushRef="#br1" timeOffset="-180048.197">7801 14461 450 0,'0'0'2518'0,"0"0"-1927"16,0 0-163-16,0 0-80 0,0 0-107 15,0 0-25-15,-39 28-48 0,27-11-52 16,-1 3-48-16,1 4-35 0,1 3-15 16,-1 2 1-16,2 4-4 0,-1 5-13 15,3 10-1-15,2 6-1 0,2-2-2 16,2-8 0-16,2-11-16 0,2-15 5 15,2-1-5-15,0-3-3 0,2-1 9 16,3 1-4-16,-3-5-17 0,0-5 2 16,2-1 28-16,0-3-9 0,1-3 12 15,-1-5 110-15,0-2-52 0,3-5-6 16,-3-1-10-16,-2 0-2 0,-2-1 11 16,-2 0 49-16,-2 3 28 0,0-2-50 15,-2 5-17-15,-2 0-19 0,-4-1-18 16,0 4-24-16,-3-2-28 0,-1 5-29 15,1 0-31-15,1 1 0 0,2 2-18 16,2 2-9-16,-1 4-47 16,1 3-70-16,2 6-149 0,-2 6-336 15,6-4-998-15,-6 11-242 0</inkml:trace>
  <inkml:trace contextRef="#ctx0" brushRef="#br1" timeOffset="-177728.781">7132 15904 623 0,'0'0'388'0,"0"0"68"16,0 0 698-16,0 0-794 0,0 0 18 15,0 0-74-15,0 0-36 0,0 0-4 16,0 0-56-16,-15-36-38 0,15 34-40 15,0-1-51-15,2-1-17 0,2 0-19 16,2-1-3-16,3-1-10 0,1 1-2 16,5-1-10-16,-1 1 0 0,1 0-2 15,-1 1-13-15,0 1 12 16,-3 2-14-16,-1-1-1 0,0 2-2 16,-3 0-13-16,-1 0-1 0,0 3-2 15,-2 3 15-15,-2 2-15 0,0 5 2 16,0 4 14-16,-2 3 2 0,-2 5 1 15,-4 2 1-15,0 3 0 0,2 1-1 16,-4 9-1-16,5-8-2 0,1 4-13 16,0-1 14-16,2-8-2 0,0 1-15 15,2-4 5-15,3-5 1 0,3-5 9 16,2-5 1-16,0 0-13 0,1-6 15 16,3 0-1-16,1-3 1 15,-1-3-15-15,1-4-1 0,1-4-76 16,-1-2-71-16,-1-3-63 0,1-5-105 15,-1 0-202-15,1-4-609 0,-5 7-303 16</inkml:trace>
  <inkml:trace contextRef="#ctx0" brushRef="#br1" timeOffset="-177312.013">7621 15400 1990 0,'0'0'492'0,"0"0"-202"0,0 0 28 16,0 0-34-16,0 0-77 0,0 0-93 16,0 0-23-16,0 0 29 15,-37-1-23-15,31 9-30 0,4 4-33 16,0 3-12-16,0 2 6 0,2 4 0 15,0 1-3-15,2 0 0 0,0 1-6 16,4-3-17-16,0-3-2 0,1-5 12 16,-1-2 1-16,0-1 5 0,2-5 1 15,-2-3 18-15,3-1 4 0,-3 0 14 16,4-4-8-16,-1 0-7 0,1-6-6 16,-2 3-16-16,0-3-14 0,-1 3-4 15,-1 0-2-15,0 3-14 0,-2 2-18 16,2 2-46-16,1 5 2 15,-1 6 32-15,2 6 21 0,0 4-12 16,3 0-35-16,-3 4-72 0,2 0-152 16,3 0-189-16,-5-6-874 0,4 9-294 0</inkml:trace>
  <inkml:trace contextRef="#ctx0" brushRef="#br1" timeOffset="-175876.868">7570 16747 1403 0,'0'0'2141'15,"0"0"-1803"-15,0 0-188 0,0 0-150 16,0 0-34-16,0 0-13 16,0 0 47-16,0 0 75 0,0 0 76 0,-19 27 57 15,13-13-16-15,-4 3-29 16,-3 5-3-16,-1 9-13 0,-9 9-19 15,-4 10-18-15,0 4-10 0,2 3-21 16,1-4-21-16,3-6-7 0,2-2-21 16,3-9 4-16,1-9-16 0,11-8 0 15,-4-3-15-15,2 1 7 0,0 1-10 16,-3 0-36-16,5-3-110 0,0 1-87 16,2-3-94-16,0 0-97 0,2 0-330 15,0-5-838-15,0 1-132 0</inkml:trace>
  <inkml:trace contextRef="#ctx0" brushRef="#br1" timeOffset="-174476.27">7712 16999 1003 0,'0'0'1301'16,"0"0"-483"-16,0 0-492 0,0 0-180 15,0 0-108-15,0 0-23 0,0 0-2 16,0 0 113-16,42-29 25 0,-28 22 16 16,1 2-20-16,1-1-26 0,3 2-28 15,-3 0-13-15,3 1-3 0,-2 3-21 16,-3 0-22-16,0 0-7 0,-3 2-23 16,1 2 8-16,-4 0-12 0,1 3 0 15,-3 0 0-15,-4 4 0 0,0 3-1 16,-2 1-2-16,-2 5-19 0,-4 3-2 15,-2 3-10-15,-7 2 9 0,1 10 25 16,-3 5 0-16,-4 9 0 0,3-5 0 16,5-7-2-16,3-13-10 0,4-7 9 15,0 1 1-15,2 1 1 0,-3 1 0 16,3-6-1-16,2-3-10 16,2-4-6-16,0-3-10 0,0-2 3 15,6-3-21-15,1-2 9 0,-1 0-22 16,8-5-13-16,3-5-74 0,-1-3-171 15,3-7-209-15,-3 7-793 0,9-15-166 0</inkml:trace>
  <inkml:trace contextRef="#ctx0" brushRef="#br1" timeOffset="-173925.111">8163 17077 2745 0,'0'0'318'0,"0"0"-261"16,0 0-57-16,-39 0-25 0,28-3-30 15,3 1 29-15,2 0 26 0,0 2 55 16,-2-1 121-16,3 1 25 0,1 0-49 16,2 1-54-16,0 1-89 0,2 1-9 15,0 2-47-15,0 0 9 0,0 3 38 16,4 1 35-16,0 3 0 0,3 1-7 15,1 0 0-15,2 1-2 0,1 1 30 16,3-1-9-16,0 2-3 0,3-2-12 16,2 2-10-16,-3-2 22 0,1 1 1 15,-1 0 1-15,1 0 1 0,-3 2 12 16,-3-2-6-16,-1 2-31 0,-4-2-9 16,0 3-10-16,-4-2 31 0,-2 1-19 15,0 0-13-15,-2 0 1 0,-4-1 0 16,0-1 0-16,-2-3 9 0,-1-2 1 15,-1-2-1-15,0-3-11 0,1-3 11 16,1-2 10-16,0-2-22 16,2-8-3-16,-1-1-50 0,1-5 28 15,2-2 13-15,2-5-7 0,2-1-5 16,0 0 11-16,0 1 12 0,4-1 1 16,0 0 41-16,0-1 27 0,3-1 9 15,1 1-12-15,-2-1 22 0,0 1 8 16,1 1 25-16,-1 3-13 0,-2 0-49 15,-2 5-46-15,0 0-12 0,-2 2-36 16,0 2-44-16,0 0-24 0,0 4-38 16,-2 0-58-16,0 1-99 0,2 4-163 15,0 1-620-15,-2 0-475 16,2 2 502-16</inkml:trace>
  <inkml:trace contextRef="#ctx0" brushRef="#br1" timeOffset="-173107.865">8326 16676 726 0,'0'0'2699'0,"0"0"-2429"0,-43-52-147 16,26 30-26-16,-3-1-72 0,1-1-3 16,-4 3-19-16,1 1 13 0,-3 1 22 15,-4 4 44-15,-6 2-13 16,-9 2-26-16,-7 5 10 0,-7 6-40 16,2 4-13-16,0 8-3 0,7 2-13 15,-5 1-9-15,0 5 22 0,2-1 3 16,3-1 0-16,1 2 3 0,3-2 25 15,-1 4-9-15,7 1-8 0,0 0-11 16,-3 5-15-16,11-3-1 0,5-3 13 16,3-4 1-16,0 5-10 0,-8 14 2 15,-6 13 10-15,0 7 13 0,10 1 9 16,6-2 40-16,11-3-45 0,10 4-17 16,0 7-2-16,12 6-1 0,7 4-12 15,10 7-1-15,6 5-21 0,6 3 2 16,7-2 1-16,3-4-47 0,3-12-23 15,2-14 32-15,0-13 37 0,2-12 35 16,4-13 3-16,2-7 76 0,6-8 19 16,2-5 5-16,5-9-38 0,-1-6-18 15,-1-8-7-15,1-3-21 16,1-10 3-16,-3-5 2 0,1-10-8 16,-3-5-1-16,-2-8 4 0,-4-7 0 15,-2-4-4-15,-6-4 0 0,-4 1-2 16,-6 1 2-16,-11 6 7 0,-8 3 24 15,-13 1 28-15,-7-3 95 0,-9 4 12 16,-13 1-7-16,-8 0-34 0,-10 9-58 16,-8 3-46-16,-8 8-18 0,-5 3-16 15,-6 6-2-15,-6 2-1 0,0 9-17 16,-6 3-18-16,-3 10 5 0,1 7-2 16,-5 5-13-16,-1 3-33 0,1 10-25 15,1 6-15-15,2 2-24 0,-1 7-45 16,7 3-84-16,2 5-143 0,14-8-686 15,9 0-757-15</inkml:trace>
  <inkml:trace contextRef="#ctx0" brushRef="#br3" timeOffset="-164666.332">6993 5040 3224 0,'0'0'605'16,"0"0"-222"-16,0 0-153 0,0 0-106 16,0 0 61-16,0 0 63 0,0 0-74 15,-39 70-46-15,12-16-43 0,-2 10-39 16,-2 4-25-16,4-2-18 0,4-6-3 15,7-2 0-15,1-4-15 16,7-6-13-16,6-10-63 0,2-11-92 16,2-12-89-16,6-6-112 0,5-1-396 15,-3-2-524-15,5-3-30 0,1-10 269 0</inkml:trace>
  <inkml:trace contextRef="#ctx0" brushRef="#br3" timeOffset="-164132.156">7223 5200 1835 0,'0'0'1705'0,"0"0"-1308"16,0 0-96-16,0 0-62 0,0 0-7 15,0 0-5-15,0 0-62 0,0 0-49 16,0 0-116-16,0 0-13 0,-13-27-41 15,23 24 54-15,5 0 15 0,1-1 9 16,3 2-5-16,-2 1-4 16,-3 0 3-16,-4 1-15 0,1 0 10 15,-7 1-13-15,2 3-21 0,-6 3 19 16,0 3 2-16,-2 4 12 0,-6 4-9 16,-3 4-1-16,3-2-2 0,-4 4-18 15,1-3-34-15,-1-1-24 0,2-2 3 16,1-2-13-16,1 0-12 0,0-5-13 15,-2-1 16-15,7-1-10 0,-3 0-22 16,4-3 3-16,-2-1-1 0,4 0 12 16,0-1 16-16,0-2 25 0,4-1 18 15,2-1 54-15,3 0 25 16,3 0 63-16,3 0 25 0,3 0-18 0,-1-3-42 16,1 3 40-16,1 0 13 15,-3 0 2-15,3 3 9 0,-5 1-18 16,-3 2-13-16,-1 2-31 0,-6 3 34 15,0 2 15-15,-2 3 18 0,-2 1 24 16,-6 5-21-16,-2 4-55 0,-2 1-28 16,-3 4-42-16,-1 0-9 0,-1 0-6 15,3-1-25-15,2-6-78 0,1-3-59 16,3-6-27-16,4-8-23 0,0-7-13 16,2-4-20-16,4-17-515 0,0 1-1071 15,7-21 298-15</inkml:trace>
  <inkml:trace contextRef="#ctx0" brushRef="#br3" timeOffset="-163998.063">7601 5203 3362 0,'0'0'534'0,"0"0"-157"16,-11 73-21-16,-5-19-101 0,-3 7-63 16,1-2-88-16,3-2-90 0,7-7-14 15,2 4-21-15,2 3-141 0,2 0-299 16,0-14-747-16,2-6-1588 0</inkml:trace>
  <inkml:trace contextRef="#ctx0" brushRef="#br3" timeOffset="-163181.688">12853 3628 3268 0,'0'0'533'0,"0"0"-335"16,0 0-106-16,-33 38 92 0,17-17 67 15,-3 3-85-15,-4 3-21 0,1 3-38 16,-1 2-28-16,-2 8-39 0,0 5-40 15,3-3-3-15,7-5-18 16,5-5-10-16,6-7-67 0,0 2-71 16,4-1-49-16,0-7-43 0,4-5-77 15,6-5-209-15,-2-6-616 0,11-9-272 0</inkml:trace>
  <inkml:trace contextRef="#ctx0" brushRef="#br3" timeOffset="-162678.52">13017 3714 228 0,'0'0'3446'16,"0"0"-3018"-16,0 0-291 0,0 0-62 16,0 0 126-16,0 0 18 0,0 0-93 15,10-43-64-15,0 35-23 0,7-2 1 16,1 0-3-16,5-1-4 0,-2 2 13 15,2 0 0-15,-3 2-19 16,-1 1-5-16,-5 3-2 0,-3 1-20 16,-3 2-21-16,-4 0-16 0,-2 2-3 15,-2 3 10-15,0 4 12 0,-6 1-5 16,-2 4 23-16,-5 6 25 0,-1-1-25 16,-5 2-12-16,-1 3 9 0,1-1-33 15,0 0-10-15,-1-2 3 0,3-2-6 16,3-2-21-16,1-3 11 0,3-6 13 15,6-3-3-15,0-1-10 0,4-3-49 16,0-1 12-16,0 0 37 0,6-2 56 16,0-1 3-16,2-3 41 0,3 2-17 15,1-1-5-15,0 0 12 16,1 2 22-16,1 3 2 0,-1 0-6 16,-3 3 7-16,2 3-19 0,-1 1-6 15,-5 4 12-15,-2 1 18 0,0 1-12 16,-2 2 0-16,-2 0-6 0,-2 1-6 15,-2 1-19-15,-2 1-15 0,0 1-3 16,0-2-49-16,-1 3-107 0,-1-1-84 16,2-5-132-16,4-3-276 0,0-7-591 15,2-4-278-15</inkml:trace>
  <inkml:trace contextRef="#ctx0" brushRef="#br3" timeOffset="-162497.645">13445 3578 3705 0,'0'0'337'0,"0"0"-317"0,0 0 58 0,-3 56 170 15,-3-29 18-15,-2 4-54 16,-2 1-117-16,1 3-86 0,1 2-9 16,0 10-107-16,2 5-197 0,-1-5-150 15,3-9-333-15,0-16-1059 0,2-10 374 0</inkml:trace>
  <inkml:trace contextRef="#ctx0" brushRef="#br3" timeOffset="-162046.131">13397 3389 251 0,'0'0'3341'15,"-43"-26"-2912"-15,14 12-284 0,-13-3-36 16,-13-3 126-16,-5 2-59 0,0 2-84 16,4 6-6-16,6 4-27 0,-1 4-32 15,-1 2-27-15,0 9-3 0,3 6-18 16,-1 6 21-16,2 4 3 0,5 8 15 16,4 3-16-16,4 6-1 0,1 5-1 15,8 5-11-15,5 6 11 0,9 10 1 16,5 7-1-16,9 7-28 0,9 8 16 15,7 1-9-15,-18-91 2 0,56 167-2 16,-19-97 2-16,3-12 1 0,7-13-13 16,1-12 4-16,5-11-4 0,5-14-6 15,0-8 26-15,4-9 11 0,0-13 15 16,2-9 10-16,-2-9 15 0,-2-8 30 16,0-6 13-16,-2-5 3 0,-4-3-25 15,0-4-3-15,-7-2 27 16,-5 1 1-16,-9 2-32 0,-9 0-17 0,-9 5-36 15,-9-1-1-15,-8 5 0 16,-12 1-52-16,-11 2-15 0,-12 4-49 16,-9 5-95-16,-8 6-111 0,-10 3-106 15,-4 6-361-15,-6 8-719 0,18 6 372 16,-4 7 402-16</inkml:trace>
  <inkml:trace contextRef="#ctx0" brushRef="#br3" timeOffset="-161212.404">6431 5023 620 0,'-23'51'560'16,"7"4"-179"-16,1 15-59 0,7-1 15 15,8 3 450-15,16 5-359 16,11 1-121-16,12 4-112 0,13 2-110 16,10 1 25-16,8-7-88 0,11-6-22 15,2-14-12-15,-1-17-26 0,1-16 26 16,-4-20 12-16,-1-10 0 0,-3-17 28 16,-1-10 28-16,-6-9 115 0,-2-9-28 15,-4-8-23-15,0-7 28 0,-4-8-1 16,0-3 6-16,-2-4 0 0,-2-1-4 15,-7 2-16-15,-1 1 22 0,-9 2-34 16,-6-1-33-16,-6-2 5 0,-9-1-20 16,-12 4-25-16,-8 0-30 0,-12 7-18 15,-13 6 0-15,-10 5-33 16,-11 9-6-16,-8 9-1 0,-8 9-20 16,-2 12-22-16,-5 12-14 0,1 7 5 15,-2 17 24-15,1 7-15 0,-1 14-24 16,2 12-28-16,1 7-45 0,7 8-69 15,10 8-147-15,7 5-202 0,10 3-466 16,12-17-542-16</inkml:trace>
  <inkml:trace contextRef="#ctx0" brushRef="#br0" timeOffset="-132032.954">20144 4199 950 0,'0'0'1716'0,"0"0"-1151"16,0 0-215-16,0 0-157 16,0 0-33-16,-16 37 32 0,16-17-36 15,-5 4-69-15,5 5 0 0,-2 3-16 16,-2 2-3-16,4-1-13 0,0-1 1 16,0-4-4-16,0-6 22 0,0-6 30 15,0-6 15-15,0-6-37 0,0-4-15 16,0-1 46-16,4-7 48 0,-2-5 36 15,3-11-97-15,7-12-61 0,-2-13-12 16,7-3 1-16,-3-1-25 0,-1 1 12 16,-1 4-14-16,-2-2 1 0,7 0-2 15,-3 1-1-15,3 1 0 0,-7 10 1 16,3 8 86-16,-5 12-58 0,-4 5 11 16,-2 1 6-16,2 3-3 0,0 3 3 15,-4 6-45-15,5 0-33 0,-5 10-78 16,4 10 71-16,0 19 40 0,-4 23 28 15,0 13-27-15,0 7 10 0,0-4-11 16,0-12-2-16,0-7-32 16,0-17-17-16,0-11 33 0,0-13 3 15,0-5 14-15,4-3-11 0,-2-2 9 16,2-1-21-16,0-7 24 0,5-2 0 16,3-10 63-16,2-12-3 0,5-13-14 15,6-17-19-15,-2-3-24 0,-1 1-1 16,-7 12 1-16,-3 15-3 0,-3 6-1 15,-5 6-14-15,2-3-15 0,-2 2-34 16,0 2-20-16,0 6-25 0,-4 5-42 16,0 5-56-16,0 2-149 0,0 8-346 15,0 6-319-15,0 5-135 16,0-1-93-16,0 11 454 0</inkml:trace>
  <inkml:trace contextRef="#ctx0" brushRef="#br0" timeOffset="-131582.241">20669 4419 2361 0,'0'0'446'0,"0"0"-93"0,35 0 111 16,-16-3 12-16,-1-6-72 0,3-4-136 15,-2-6-4-15,1-3-69 0,-1-3-55 16,-4-3-43-16,1-1-33 0,-6 0-22 16,-1 3-12-16,-9 1 4 0,0 2 17 15,0 3-11-15,-9 4 5 0,-5 2-15 16,-3 3-30-16,-1 4-12 0,-1 3-15 15,-2 3-6-15,-1 1-10 0,3 5 1 16,3 6-16-16,1 5-8 0,3 3 11 16,1 6 12-16,3 9 1 0,4 7-19 15,4 6-33-15,4-3-37 16,9-9-53-16,-3-15-61 0,2-10-83 16,3-2 54-16,5-7 47 0,3-1 94 15,0-12 42-15,4-8-17 0,4-11 35 16,4-13-48-16,0-11-103 0,2-5 141 15,-6 5 83-15,-8 5 51 0,-11 14 26 16,1 5 0-16,-5 9-23 0,-2 4-28 16,-2-3 9-16,5 4 76 0,-5-1 82 15,0 8 88-15,-4 4 5 0,0 6-10 16,0 0-214-16,0 9-43 0,0 8-19 16,0 11 86-16,0 17 3 15,0 21-12-15,-4 10-13 0,0 7-42 16,-5 1-22-16,5-6-9 0,-2-1-176 15,-2-10-86-15,4-17-210 0,0-18-614 16,4-15-531-16,-5-6 518 0</inkml:trace>
  <inkml:trace contextRef="#ctx0" brushRef="#br0" timeOffset="-130982.265">20890 4302 2088 0,'0'0'1351'0,"0"0"-1059"15,2-36-163-15,7 22 59 0,-1 1-15 16,6 0-93-16,-1 3-80 0,1 3-44 16,3 3-34-16,1 4-76 0,3 0-148 15,-2 7-133-15,-1 3-193 0,-1 0-149 16,1-1 19-16,1-2 328 0,-2-2 345 16,1-3-23-16,-1-2 34 0,-3-2 74 15,-1-5 43-15,1-2-43 16,-2-1 0-16,3-1-13 0,-3 0 13 15,-3 0 117-15,-3 3 229 0,-2 1 155 16,0 2 194-16,-4 1 3 0,0 1-77 16,0 0-122-16,0 3-95 0,-4 0-79 15,4 0-77-15,-4 0-70 0,0 6-69 16,-3 0-48-16,3 3-36 0,-4 4-7 16,4 1 9-16,2 5-8 0,0-1-4 15,0 4-15-15,2 0-1 0,2-2-1 16,2-2-1-16,0-4-13 0,4-4-5 15,1-4 0-15,-3-3 6 16,6-3 3-16,-4 0 12 0,3-3-1 16,1-6-25-16,3-1-35 0,-7-3-15 15,4-2 3-15,-1-5-10 0,-3 1 22 16,0-3 0-16,0 3-13 0,-1-1-6 16,-3 5 3-16,0 3 77 0,-4 6 0 15,0 4 55-15,0 2-55 0,0 3-18 16,0 6-77-16,0 3 95 0,0 7 53 15,4 2 33-15,0 5 22 0,4 1-29 16,-1 5-36-16,5-1-24 0,1-1 2 16,-3-2-19-16,2-5 1 0,3-6-3 15,-3-7 1-15,3-7-1 0,-3-3 49 16,7-7 3-16,-3-6-12 0,-1-3-13 16,1-5-5-16,-1-1-22 0,-3-5-11 15,-2 1-59-15,3 0-95 0,-5-2-78 16,0 1-137-16,-2 2-340 0,-1 7-815 15,3-7-270-15</inkml:trace>
  <inkml:trace contextRef="#ctx0" brushRef="#br0" timeOffset="-130448.422">21994 3989 3571 0,'0'0'454'15,"0"0"-172"-15,0 0-81 0,0 0 27 16,0 0 12-16,0 0-45 0,0 0-52 16,-8-40-40-16,8 37-45 0,4 1-40 15,0 0-18-15,0-1-3 0,5 2 3 16,-1 1 22-16,2 0-10 0,1 0-9 15,-3 3-3-15,0 0-1 16,0 2-18-16,-1 1-2 0,-3 2 20 16,0 0-1-16,-4 6-1 0,0 1 1 15,-2 4 1-15,-7 3 1 0,-3 1 0 16,2 4-42-16,-3-2-22 0,1-2-21 16,-3-1-25-16,3-5-12 0,6-4 9 15,-2-2 12-15,3-4-16 0,5-3-12 16,0-3 24-16,0-1 89 0,0 0 16 15,9-4 22-15,-3-1-1 0,2-2 17 16,0 1 54-16,7 1 22 0,-3 2-10 16,3 0 22-16,-3 1 5 0,7 1-9 15,-1 1 6-15,-1 0 2 16,4 3-51-16,-7 3-30 0,3 2-28 16,-7 2 12-16,2 3-12 0,-5 1-19 15,1 3 0-15,-4 3-2 0,0 0-3 16,-4 2-24-16,-4 2-30 0,-4 2-49 15,-3 2-58-15,-5 2-92 0,-7 3-87 16,-8 2-302-16,4-4-960 0,-12 0-322 0</inkml:trace>
  <inkml:trace contextRef="#ctx0" brushRef="#br0" timeOffset="-130013.687">19861 4648 2549 0,'0'0'738'16,"0"0"-489"-16,0 0-75 0,0 0 58 15,0 0 29-15,0 0-133 0,0 0-128 16,0 0 0-16,0 0 99 0,62 20 102 16,0-9-32-16,19-1-16 0,1 0-24 15,9-3-44-15,-2-2-9 0,4 0-12 16,8-1-21-16,3 0-4 16,9-1-3-16,5 0 7 0,6-3 15 0,0 0 78 15,0 0-21-15,0 1-39 16,-8 0-4-16,-4 1-6 0,-9-1 13 15,-6 3-4-15,-12 0-23 0,0 3-1 16,-11 3-9-16,-1 1-18 0,-9-1-6 16,-9-2-18-16,-3 1-1 0,-15-4 0 15,-8 2-38-15,-10-3-6 0,-1 0-61 16,1 1-48-16,-2 1-21 0,1-3-9 16,-5 2-29-16,-5-1-85 0,-2 1-229 15,-4-2-696-15,-2 1-786 0</inkml:trace>
  <inkml:trace contextRef="#ctx0" brushRef="#br0" timeOffset="-129543.768">23030 4232 4321 0,'0'0'568'16,"0"0"-293"-16,0 0-217 0,0 0-58 16,0 0-83-16,0 0-17 0,0 0 2 15,0 0-123-15,0 0-137 0,0 0-380 16,-27 41-953-16,23-21-8 0</inkml:trace>
  <inkml:trace contextRef="#ctx0" brushRef="#br0" timeOffset="-129400.325">23030 4555 3661 0,'0'0'625'15,"0"0"-346"-15,0 0-236 0,0 0-43 16,0 0-93-16,0 0 4 0,0 0-138 16,0 0-194-16,0 0-659 0,0 0-989 0</inkml:trace>
  <inkml:trace contextRef="#ctx0" brushRef="#br0" timeOffset="-123625.165">23375 4178 82 0,'0'0'2703'16,"0"0"-1603"-16,0 0-677 0,0 0-166 16,0 0-78-16,0 0-26 0,0 0-6 15,0 0-13-15,-14 51-12 0,11-27-7 16,-1 4-11-16,4 8-26 0,-4-1-23 16,4-1-4-16,-4-1-11 0,4-8-16 15,0 2 3-15,0-7 0 0,0-6 0 16,0-5 4-16,4-5-7 0,-4-4-12 15,4 0 24-15,3-9 82 0,-1-5 39 16,4-14-76-16,9-12-48 0,-3-15-30 16,5-5-3-16,-7 0-1 0,-1 3-11 15,-7 7-3-15,6 1-9 0,-3 2 9 16,-3 11 12-16,-2 10-16 0,4 7 19 16,-4 7 12-16,-2 2-10 0,0 3 19 15,1 0 3-15,-3 7-24 0,0 2-9 16,0 7-63-16,0 8 57 15,0 11 15-15,0 15 21 0,2 18-18 16,0 8-1-16,2 0 13 0,-4-3-12 16,4-7-3-16,0-4 0 0,2-13-2 15,-2-13-31-15,-1-11-19 0,1-6 7 16,2-1-3-16,-2-2-3 0,2-4 8 16,2-4 10-16,1-2-3 0,-1-6-18 15,2-5-46-15,1-3-48 0,-1-2-68 16,-2-1-88-16,1-1-55 0,-3 1-70 15,-2 1-92-15,-4 2-184 0,4 1-531 16,-2 5 183-16,-2 2 633 0,0 3 214 16,0 4 118-16,0 0 9 15,0 5 79-15,0 2 0 0,0 3 140 16,0 0 238-16,2 1 190 0,0 1 21 16,0-1-50-16,4 1-80 0,-1-1-93 15,3-1-11-15,2-2 18 0,1 0-42 16,-1-2-57-16,4-4-27 0,-1 1-16 15,3-3-26-15,-1-3-19 0,3-3-28 16,1-5-42-16,-3-4-23 0,1-5-2 16,2-2 6-16,-5-2-15 0,-1-3-19 15,-1 1 1-15,-4 2-37 0,-2 2-6 16,-6 5 12-16,0 0 6 0,-4 4-3 16,0 4 34-16,-8 0-61 0,-3 3-9 15,-3 1-30-15,3 5-16 0,-6 0-5 16,7 5-3-16,-3 5 3 0,5 3 5 15,2 5 10-15,-1 2 6 0,1 2-3 16,6 3-13-16,2 0-32 16,2 2-22-16,0-3-9 0,6 0-25 15,6-2-3-15,1-4-12 0,1-7-44 16,3-4-58-16,1-6-46 0,1-2-50 16,2-10-116-16,-3-6-272 0,7-10-463 15,4-16 157-15,2-9 496 0</inkml:trace>
  <inkml:trace contextRef="#ctx0" brushRef="#br0" timeOffset="-123458.153">24072 4121 597 0,'16'-46'498'0,"7"5"4"0,-7 7-83 16,-3 7 34-16,-3 7 98 0,-4 6-95 16,1 0-99-16,-1 2 76 0,-2 1-77 15,-4 7-45-15,0 2-91 0,0 4-105 16,0 5-69-16,0 6 9 0,0 12 45 16,0 13 18-16,-2 16 16 0,-2 6-32 15,0 1-50-15,-1 0-34 0,1-4-4 16,0 1-14-16,0 1-39 0,0-6-131 15,2-4-163-15,-2-13-103 0,2-10-246 16,0-13-882-16,-3-7-441 0</inkml:trace>
  <inkml:trace contextRef="#ctx0" brushRef="#br0" timeOffset="-123253.703">23983 4368 4146 0,'0'0'505'0,"0"0"-268"0,0 0-142 16,0 0-13-16,43-12-5 0,-18 8 32 15,0-3-21-15,2 1-42 16,2 1-46-16,-3 1-13 0,-1 2-72 16,0 2-129-16,-4 1-80 0,-1 4-132 15,3 2 32-15,-2 0-51 0,4 0-851 16,-9-2-226-16</inkml:trace>
  <inkml:trace contextRef="#ctx0" brushRef="#br0" timeOffset="-122907.92">24580 4038 3521 0,'0'0'639'0,"0"0"-192"0,0 0-299 16,0 0-87-16,0 0 47 0,37 54 121 15,-24-12-44-15,-3 10-24 0,-2 4-58 16,-4-2-60-16,-1-2-22 0,-1-8-21 16,2-6-10-16,-2-11-126 0,2-8-113 15,0-7-106-15,0 2-63 0,4-7-128 16,1-3-192-16,-1-4 50 0,-2-4-543 16,-2-14 109-16</inkml:trace>
  <inkml:trace contextRef="#ctx0" brushRef="#br0" timeOffset="-122440.526">24727 4181 696 0,'0'0'1022'16,"0"0"-519"-16,0 0 43 0,0 0-177 15,0 0-110-15,0 0-2 0,0 0-30 16,0 0-38-16,0 0-67 0,0 0-32 16,8-35 0-16,-8 35-16 0,0 0-6 15,2 0 16-15,-2 0 70 0,0-3 60 16,6 1-36-16,-1-2-69 0,-1-3-30 15,0-3-15-15,4-1-12 0,-4-2-25 16,5-1-6-16,-3 0 1 0,0-2-10 16,0 1-10-16,2-1 13 0,-1 2 0 15,1 0 18-15,-2 5-8 0,0-2-1 16,0 4-21-16,-1 3 12 0,3 2-15 16,0 2 0-16,0 0-2 0,3 6 0 15,3 4 2-15,-1 3 30 0,-1 3 10 16,2 3-1-16,-1 2 21 15,-3 2 7-15,1 2-37 0,-3 2-6 16,-6 2 3-16,4 2 1 0,-6 0-1 16,0 1-15-16,0 2 9 0,0 0-9 15,-6-4-12-15,2 2 1 0,-2-3 11 16,1-2-10-16,-3-4 0 0,0-1 0 16,4-6-2-16,-5-1-18 0,3-4-24 15,-2-5 5-15,2-2 7 0,-7-1 27 16,1-3-27-16,-2-4-42 0,-5-1-31 15,-2-4-33-15,-1 0-49 0,-3-4-47 16,-2 0-85-16,0-1-223 16,2 0-586-16,0 1-256 0,9 4 178 15,-5-3 569-15</inkml:trace>
  <inkml:trace contextRef="#ctx0" brushRef="#br0" timeOffset="-122156.438">24698 4023 2621 0,'0'0'693'16,"0"0"-360"-16,0 0-5 0,12 52 35 15,-8-28-42-15,1 6-90 16,-3 0-60-16,0 0-34 0,0 3-54 16,0-2-38-16,0 3-32 0,0 0-13 15,0 3-88-15,0-3-150 0,0 3-158 16,-2-2-201-16,0-11-759 0,0 7-611 0</inkml:trace>
  <inkml:trace contextRef="#ctx0" brushRef="#br0" timeOffset="-121845.801">25372 4342 4262 0,'0'0'749'0,"0"0"-168"0,0 0-257 15,0 0-185-15,0 0-139 0,0 0-17 16,0 0-22-16,0 0-82 0,0 0-164 15,0 0-116-15,4 14-280 0,-6-6-966 16,-2 7-679-16</inkml:trace>
  <inkml:trace contextRef="#ctx0" brushRef="#br0" timeOffset="-121695.405">25343 4621 2831 0,'0'0'2216'0,"0"0"-1753"15,0 0-233-15,0 0-230 0,0 0-76 16,0 0-45-16,0 0-40 0,0 0-147 16,0 0-322-16,0 0-1216 0,27-9-627 0</inkml:trace>
  <inkml:trace contextRef="#ctx0" brushRef="#br0" timeOffset="-117399.763">18563 2327 150 0,'0'0'996'15,"0"0"-663"-15,0 0-158 0,0 0-97 16,-27-44 33-16,17 37 22 0,-3-1-29 15,-3 0 6-15,1 1 36 0,-3-1-75 16,-3 4-36-16,2-2-35 0,-3 2-29 16,-1 1-29-16,2 2 22 0,2 1 7 15,1 0 16-15,1 0-16 0,3 4-52 16,1 1-78-16,-3 2-159 0,1 3-105 16,1 2-82-16,6-4 6 15</inkml:trace>
  <inkml:trace contextRef="#ctx0" brushRef="#br0" timeOffset="-115282.892">25901 4079 2115 0,'0'0'1510'0,"0"0"-1091"15,0 0-234-15,0 0 107 0,0 0 40 16,0 0-60-16,0 0-92 16,0 0-49-16,0 0-37 0,-10-31-64 15,18 24-12-15,2 1 6 0,5-1 16 16,5-2 26-16,3 1 22 0,2-1 30 15,4 0-27-15,0 0-10 0,0 0 3 16,-4 2-29-16,-3 2-34 0,-3 2-10 16,-5 1-11-16,-5 2-12 0,-3 0-3 15,-4 1 0-15,0 3 13 0,0 2 2 16,-2 5 2-16,0 0 13 0,-6 5-12 16,0 2-2-16,-5 2 2 0,1-1-1 15,-2 4-1-15,-1-2-1 0,1 1-1 16,1 0-17-16,1 0-22 0,2 0-17 15,4 0 3-15,0-3-3 0,2 0 11 16,2 0 10-16,2-1 6 0,-2-18-9 16,18 30-22-16,-5-19-42 15,3-3-36-15,3-4-31 0,3-4-92 16,1-2-154-16,0-8-179 0,2-5-485 16,-9 2-571-16,5-13 362 0</inkml:trace>
  <inkml:trace contextRef="#ctx0" brushRef="#br0" timeOffset="-115100.366">26461 3935 1519 0,'0'0'1266'0,"0"0"-712"0,0 0-88 16,-2 36-83-16,2-17-72 0,0 2-101 16,0 4-57-16,2 1-39 0,0 4-38 15,0 1-27-15,2 3-46 16,1 0-3-16,1 1-40 0,0-1-140 0,0-1-162 15,5-5-194-15,-5-8-906 16,6-6-606-16</inkml:trace>
  <inkml:trace contextRef="#ctx0" brushRef="#br0" timeOffset="-114632.666">26730 4009 4063 0,'0'0'645'0,"0"0"-369"15,0 0-203-15,0 0-15 16,0 0 119-16,0 0 8 0,37-25-45 15,-20 21-41-15,-1 1-23 0,5 0-43 16,-3 2-5-16,1 1-25 0,-2 0 9 16,-5 4-12-16,-2 3-1 0,-1-3-2 15,-3 3-13-15,-2 2 4 0,-4 1 10 16,0 5-16-16,0 1 0 0,-6 3 0 16,-5 6-18-16,-1-2-13 0,0 0 13 15,-3-1 0-15,1 2-4 0,1-3-11 16,-1 2-4-16,3-2 22 0,-1-1 18 15,4-1 14-15,2-4-15 0,-1 2 13 16,5-6-9-16,2-2 10 0,0-1 2 16,4-4 12-16,5 2 43 0,1-3 6 15,5-1-16-15,1-2-3 0,7 0-8 16,0-1-17-16,3-5-17 0,-1 1-161 16,2 0-140-16,-2-1-99 0,-2 4-357 15,-7 1-1228-15,3 1 55 0</inkml:trace>
  <inkml:trace contextRef="#ctx0" brushRef="#br0" timeOffset="-114457.747">27224 4432 2877 0,'0'0'2422'0,"0"0"-2022"0,0 0-173 16,0 0-227-16,0 0-71 0,0 0-44 15,0 0-6-15,0 0-52 16,0 0-128-16,35-36-329 0,-31 34-1197 16,2 2-585-16</inkml:trace>
  <inkml:trace contextRef="#ctx0" brushRef="#br0" timeOffset="-113365.285">27602 3922 752 0,'0'0'2307'0,"0"0"-1756"0,0 0-166 0,0 0-63 15,0 0 9-15,0 0-48 16,0 0-85-16,0 0-73 0,0 0-67 15,0 0-24-15,-22 8 5 0,11 4 4 16,-1 5-1-16,-1 4-21 0,-1 3-9 16,2 4 1-16,-1 2 8 0,-1 7 24 15,-1 10-2-15,5 9-4 0,4 2-9 16,4-4-6-16,2-15-20 0,6-13-4 16,-2-9 0-16,2-7-19 0,2 0-2 15,1-3 3-15,1-1 0 0,4-5 18 16,1-4 0-16,4-5 30 0,3-8 16 15,-3-3-7-15,-1-3 0 0,-1-2-12 16,-5 3 7-16,-3 0-1 0,-3 5 3 16,-6 3 6-16,0 2-5 0,-2 3-4 15,-6 1-33-15,-1 1-15 0,-1 1-46 16,0 0-5-16,-5 4-7 0,5-1-36 16,-3 2-48-16,3 0-55 0,4 1-78 15,2 5-226-15,4-1-589 16,0 0-682-16,8 2 270 0</inkml:trace>
  <inkml:trace contextRef="#ctx0" brushRef="#br0" timeOffset="-113064.449">27947 4039 160 0,'0'0'3635'0,"0"0"-3146"0,0 0-337 15,0 0-124-15,0 0 28 0,0 0 64 16,0 0 12-16,0 0-64 0,0 0-68 16,0 0-58-16,-20 18 58 0,30-8 71 15,3 4-10-15,1 1-9 0,3 2-6 16,1 4-3-16,-3-3-3 0,-1 1-16 16,-4 1 13-16,-1-1 5 0,-3 2 1 15,-4 0-3-15,-2 2-10 16,0 2-6-16,-4 2-21 0,-4 1-3 15,-3-1 0-15,-1 0-91 0,-1-5-58 16,-1-3-114-16,-1-5-101 0,5-8-132 16,0-6-130-16,-1-4-469 0,3-5-192 15,-2-13 515-15</inkml:trace>
  <inkml:trace contextRef="#ctx0" brushRef="#br0" timeOffset="-112893.274">27912 3976 2749 0,'0'0'599'15,"0"0"-80"-15,25-44-155 0,-15 29-32 16,5-1 3-16,-1 3-51 16,3 0-101-16,2 2-98 0,1 1-46 15,3 2-39-15,2 2-18 0,2 3-12 16,0 3-10-16,-5 1-142 0,3 9-84 16,-4 4-118-16,-3 6-305 0,-3-3-825 15,-1 14-198-15</inkml:trace>
  <inkml:trace contextRef="#ctx0" brushRef="#br0" timeOffset="-112675.181">28382 4439 235 0,'0'0'4886'0,"0"0"-4300"0,0 0-456 16,0 0-130-16,0 0-60 16,0 0 15-16,0 0 29 0,0 0-71 15,0 0-195-15,0 0-127 0,39-23-575 16,-31 20-1349-16</inkml:trace>
  <inkml:trace contextRef="#ctx0" brushRef="#br0" timeOffset="-111980.465">28646 3861 884 0,'0'0'1312'15,"0"0"-701"-15,0 0-73 0,0 0-66 16,0 0-158-16,0 0-145 0,0 0-70 16,0 0 31-16,0 0 30 0,0 0 25 15,35 57-5-15,-29-26-37 0,-1 9-9 16,-5 9-27-16,0 2-28 0,0-3-31 16,0-11-27-16,0-9-21 0,2-8-15 15,0 0-109-15,2 1-147 0,4 1-99 16,0-1-211-16,3-7-800 0,5-10-587 0</inkml:trace>
  <inkml:trace contextRef="#ctx0" brushRef="#br0" timeOffset="-111562.908">28973 3973 2869 0,'0'0'973'15,"0"0"-587"-15,0 0-135 0,-44 1-65 16,30 5 32-16,1-1-59 0,3 3-80 16,0 1-66-16,2 1-13 0,1 3-24 15,3 1 6-15,0 2-10 0,4 1-8 16,0-1-38-16,4-2 1 0,7-3 24 16,-1-3 12-16,2-3 6 0,5-5 28 15,3 0-15-15,-1-7 16 0,4-4 2 16,0-2 16-16,-3-3 11 15,1-4 13-15,-5 0 0 0,1-1 3 0,-5 3-9 16,-1-1 15-16,-5 1-9 16,-2 3 2-16,-2 1 4 0,2 2-6 15,-4 4 18-15,0 3 3 0,0 3-61 16,0 2 0-16,0 1-77 0,-2 5-35 16,-2 5 99-16,2 7 13 0,0 5 31 15,0 4-16-15,0 8-15 0,-2 9 0 16,0 9-2-16,-1 2 2 0,-3-4 1 15,4-12 0-15,-2-11-1 0,4-7-64 16,-2-5-123-16,2 1-83 0,-1-5-71 16,1 0-250-16,2-8-668 0,0-3-433 15,2-10 975-15</inkml:trace>
  <inkml:trace contextRef="#ctx0" brushRef="#br0" timeOffset="-111195.832">29335 3962 4006 0,'0'0'607'0,"0"0"-324"0,0 0-136 16,0 0-62-16,0 0 43 0,39-9 52 15,-23 9-41-15,3 0-48 0,2 4-3 16,-3 1-34-16,-1 0-36 0,-3 1-15 15,-3 1 18-15,-3 0-2 0,-2 2-19 16,-4 2-2-16,0 3-20 0,-2 2 21 16,-6 2 0-16,-6 4 0 0,-1 1-11 15,-1 2 12-15,-3-1-2 0,1 0-10 16,-1-2-9-16,1 0 3 0,3-2 3 16,1-1-15-16,1 1-1 0,5-3 4 15,2 1 6-15,4-3 9 0,0 0 9 16,0-3-12-16,6 1-13 0,3-3-69 15,3-1-24-15,2-2-31 0,3-1-77 16,2-2-133-16,-5 0-623 16,5-3-1225-16</inkml:trace>
  <inkml:trace contextRef="#ctx0" brushRef="#br4" timeOffset="-105940.874">21211 2335 764 0,'0'0'1204'0,"0"0"-495"15,0 0-307-15,0 0-121 16,0 0 11-16,0 0-15 0,6-36 24 15,-6 26-43-15,0-1-24 0,0 0-53 16,0-1 3-16,-2 5 2 0,-6-3-22 16,-1 2 8-16,-3-2-14 0,-3 0-13 15,-7 3-27-15,1 0-49 0,-6 2-48 16,-4 3-19-16,-4 2-2 0,-10 5-27 16,-9 10 0-16,-4 6-6 0,0 4 12 15,4 7-4-15,3 4 1 0,1 5 6 16,0 3-3-16,3 5 21 0,-3 4 1 15,11 1 11-15,-2 5 12 16,5-1 13-16,5 5-7 0,9-1-9 16,5 1-9-16,11-2 0 0,2-5 6 15,8 0 9-15,6-4 15 0,7-1-39 16,6-2-1-16,8-4-1 0,4-6 20 16,2-4-8-16,6-7-10 0,3-7 24 15,6-7-12-15,1-8 21 0,5-6-6 16,4-9-6-16,4-13 6 0,3-8 3 15,-3-10-21-15,0-7 3 0,-4-11 6 16,-2-6-2-16,-4-5 2 0,-7-6 9 16,-3 0-9-16,-7 1 3 0,-8 4-21 15,-8 4 33-15,-15 6-6 0,-8 3 6 16,-12 1 6-16,-7 5 0 0,-16 4-22 16,-7 5-20-16,-9 8 0 0,-3 3-15 15,0 6-9-15,1 3-45 0,-1 5-24 16,2 7 15-16,3 7-10 0,3 3-38 15,11 5-4-15,4 3-54 0,8 2-94 16,7 1-119-16,-3 7-221 16,2 1-503-16,7 0-921 0</inkml:trace>
  <inkml:trace contextRef="#ctx0" brushRef="#br4" timeOffset="-105557.173">21341 2496 4186 0,'0'0'391'15,"0"0"-243"-15,0 0-77 0,0 0 45 16,0 0 4-16,21-41 69 0,-7 9-22 16,17-16 24-16,13-18-58 0,5-12-54 15,9-1-15-15,0-2-7 0,-9 2 9 16,5-3 25-16,0-3-28 0,-2-4-33 16,-3 1-18-16,3-4-11 0,-2 0-1 15,-5 5-12-15,-6-1-3 0,1 7-24 16,-9 10-21-16,-7 11-4 0,-7 17-8 15,-1 10-40-15,-9 12-6 0,-3 7-15 16,0 1 21-16,0 2-40 0,-4 4-74 16,0 7-182-16,0 0-894 0,-12 13-1243 15</inkml:trace>
  <inkml:trace contextRef="#ctx0" brushRef="#br4" timeOffset="-105140.141">22207 965 3138 0,'0'0'389'0,"0"0"-303"0,0 0 2 16,0 0 4-16,0 0 102 0,0 0 73 16,0 0-25-16,-35-17-88 0,35 15-74 15,0 2-52-15,0 0-10 0,0 0 31 16,0 0 31-16,0 0 61 0,4-1 45 16,-4-2 15-16,6 2-132 0,0-2-69 15,1-3-21-15,1-3 0 0,8 1 19 16,-1-2 1-16,4 2-11 0,1-1 9 15,-1 1-9-15,-1 1-4 0,-1 1-2 16,-3 3 0-16,-1 2-22 0,-3 1-23 16,-2 1-4-16,1 6 15 0,1 6 37 15,-6 10 15-15,-4 12 36 0,-6 20-36 16,-6 12-40-16,1 8-164 0,-5 1-137 16,5-5-449-16,1-16-1044 0,-4-10-134 15</inkml:trace>
  <inkml:trace contextRef="#ctx0" brushRef="#br0" timeOffset="-63531.654">29733 4491 238 0,'0'0'2922'0,"0"0"-2140"16,0 0-232-16,0 0-119 0,0 0-68 15,0 0-57-15,0 0-76 0,0 0-64 16,0 0-45-16,5-27-30 0,-3 20-7 15,2-2-24-15,2-2-27 0,2 1-30 16,1-1-3-16,-1 1-2 0,0 2-22 16,-2 1 0-16,0 1-33 0,-1 2-61 15,1 2-81-15,0 2-58 16,4 0-101-16,-1 3-210 0,3 1-505 16,-2 1-617-16,5-1-27 0</inkml:trace>
  <inkml:trace contextRef="#ctx0" brushRef="#br0" timeOffset="-63081.312">30310 4182 378 0,'0'0'2837'15,"0"0"-2077"-15,0 0-248 0,0 0-82 16,0 0-36-16,0 0-63 0,0 0-92 16,0 0-70-16,0 0-58 0,0 0-44 15,-35-28-28-15,31 28-39 16,0 3-24-16,-2 2 3 0,-3 4 6 16,3 5 12-16,-4 4-10 0,2 6 13 15,-3 9 0-15,1 11 19 0,4-3-1 16,1-4 0-16,3-5-18 0,2-11-1 15,5 1-14-15,3-4-6 0,0-6-1 16,7-4 22-16,3-6 0 0,7-4 40 16,2-7 8-16,4-6-9 0,2-7-9 15,4-8-6-15,0-10 9 0,-4 0-31 16,-8 6 25-16,-8 5-6 0,-9 6 10 16,-2-1-4-16,-2-5 6 15,-4 4-12-15,-10 0 0 0,-4 5-21 0,-7 0-33 16,0 6-30-16,-4 3-4 15,1 8-29-15,-1 3-40 0,2 7-26 16,-2 7-71-16,0 15-155 0,9-4-562 16,-7 13-1077-16</inkml:trace>
  <inkml:trace contextRef="#ctx0" brushRef="#br0" timeOffset="-59426.321">23270 5238 2199 0,'0'0'1599'0,"0"0"-1297"0,0 0-162 16,0 38 72-16,2-10 99 0,4 15-57 16,0 14-43-16,-2 10-32 0,4 3-27 15,1-3-25-15,-5-8-39 0,0-13-28 16,-2-13-20-16,-2-13-7 0,0-9 9 15,4-4 37-15,-4-1 44 0,0-4-35 16,0-2 29-16,0-4 25 0,4-7 5 16,-4-9-3-16,0-17-81 0,0-18-39 15,0-11-23-15,0-2-1 0,0 3-11 16,4 3 8-16,-1-2-9 0,-1-4-24 16,4-2-9-16,2-3-21 0,0-2 27 15,5 10-9-15,-3 14 21 0,-2 18 9 16,-4 16 6-16,1 8 11 0,-3 1 1 15,0 3 1-15,0 2-1 0,-2 3-32 16,2 8-41-16,0 12 10 16,2 15 62-16,0 21 1 0,-4 12 3 0,0 7 0 15,0 0-3-15,-4-4-51 16,-2-2-12-16,-2-9-3 0,-1-13-7 16,1-16 16-16,6-12 12 0,-2-5 42 15,0-4 1-15,0 0-10 0,2-2-19 16,-1-6-20-16,3-2 15 0,0-3-12 15,5-8 20-15,-1-5-35 0,6-6-31 16,-2-2-3-16,9 0 61 0,-1 1 24 16,1 3 2-16,-1 3 10 0,3 4 63 15,2 2 25-15,-1 2 18 0,1 3-9 16,0 4-40-16,-5 2-27 16,-3 1 13-16,1 6 14 0,-3 4-6 15,-5 1 3-15,-2 3-2 0,-4 4 5 16,0 1 0-16,0 4-18 0,-6 0-12 15,-5 2-6-15,-3-1-18 0,1 0-3 16,-1-2-38-16,0-3-64 0,-3-1-58 16,5-1-39-16,-3-2-40 0,3-2-143 15,-3-3-276-15,7-3-511 0,-4-2-1080 0</inkml:trace>
  <inkml:trace contextRef="#ctx0" brushRef="#br0" timeOffset="-59161.302">23966 5439 3882 0,'0'0'686'16,"0"0"-244"-16,0 0-100 16,0 0-6-16,0 0-91 0,-41-37-67 15,22 33-48-15,3 3-46 0,-3 1-33 16,1 0-51-16,-1 5-23 0,2 5-10 15,1 0 3-15,1 4-3 0,3 0-6 16,2 6-13-16,5 0-53 0,3 3-40 16,2 0-18-16,2 3-31 0,13 0-64 15,1-1-185-15,3 0-281 0,4-4-707 16,-7-7-250-16</inkml:trace>
  <inkml:trace contextRef="#ctx0" brushRef="#br0" timeOffset="-58794.13">24107 5477 434 0,'0'0'2840'0,"0"0"-2107"0,0 0-286 16,0 0-164-16,0 0-19 0,0 0-56 16,0 0-62-16,-40-19-46 0,34 19-30 15,0 2-43-15,-2 3-27 0,2 3-30 16,-1 4 11-16,-1 2 4 0,6 4 3 15,-4 3 0-15,2 1 10 0,2 2-10 16,2-1 0-16,0-2-1 0,4-3-5 16,2-5-12-16,-2-6-4 0,6-3-8 15,-1-4 19-15,1-4 23 16,0-5 33-16,1-3-6 0,1-5-5 16,-2-2-1-16,1-4-3 0,-5-3 6 0,4-2 4 15,-6 1-16-15,3 2 3 0,-3 5 0 16,-2 6 7-16,0 7 29 15,-2 4-9-15,0 3-42 0,0 1-21 16,0 5-82-16,-2 5 46 0,2 3 14 16,0 6-79-16,2-1-128 0,4 1-149 15,2-2-330-15,1-3-1012 0,5-2 165 0</inkml:trace>
  <inkml:trace contextRef="#ctx0" brushRef="#br0" timeOffset="-58460.602">24382 5389 2043 0,'0'0'1747'16,"0"0"-1351"-16,0 0-131 0,0 0-65 16,0 0-34-16,-40-24-77 0,26 23-58 15,6 1 12-15,-3 0-13 0,3 3-15 16,0 1-15-16,6-1-33 0,-2 1 5 16,2-1-11-16,-1 2 8 0,3-1 0 15,0 1-12-15,5-1 13 16,1 1 30-16,2 1 60 0,2-2 47 15,1 0 3-15,1 0 49 0,1-1 2 16,-1-1-15-16,-2 2-40 0,1-1-37 16,-5 2-17-16,4 2-16 0,-4 1 12 15,1 4 7-15,-3 2 11 0,-4 4 43 16,0 4-19-16,0 0-23 0,0 4-31 16,0 3-21-16,-4-1-14 0,-3 1-1 15,3-1-3-15,0-1-75 0,0-7-79 16,0-4-15-16,4-7-22 0,-4-5-33 15,4-4-10-15,0-10 29 0,0-13-250 16,0-14-684-16,4 4-1112 16</inkml:trace>
  <inkml:trace contextRef="#ctx0" brushRef="#br0" timeOffset="-58276.273">24564 5085 3734 0,'0'0'424'16,"0"0"-287"-16,0 0-47 0,0 0 34 15,18 56 107-15,-16-13 76 0,-2 16-48 16,-2 9-46-16,-2 2-68 0,0-4-81 16,0-6-64-16,-2-1-3 0,1-5-100 15,5-10-173-15,-2-13-130 0,0-10-239 16,0-8-789-16,2-1-359 0,-4-3 725 0</inkml:trace>
  <inkml:trace contextRef="#ctx0" brushRef="#br0" timeOffset="-58153.414">24547 5490 3727 0,'0'0'683'0,"0"0"-377"0,0 0-208 0,39-24-70 15,-22 21 12-15,1 1-40 16,7 2 0-16,-2 4-191 0,6 2-267 16,-8 0-253-16,12 5-1655 0</inkml:trace>
  <inkml:trace contextRef="#ctx0" brushRef="#br0" timeOffset="-57640.341">25260 5453 3945 0,'0'0'1076'0,"0"0"-728"0,0 0-75 16,0 0-37-16,0 0 23 0,0 0-63 16,25-40-88-16,-19 34-87 0,0-1-21 15,3 2-51-15,-3 2-75 0,2 2-94 16,0 1-40-16,3 4-40 16,-3 8-159-16,0 4-187 0,1 6-401 15,-5-4-427-15,0 18 57 0</inkml:trace>
  <inkml:trace contextRef="#ctx0" brushRef="#br0" timeOffset="-57529.824">25386 5732 2519 0,'0'0'1017'16,"0"0"-554"-16,0 0-187 0,0 0-35 15,0 0-59-15,0 0-108 0,0 0-74 16,0 0-1-16,0 0-236 0,35 0-318 16,-26-3-1024-16,1-2-680 0</inkml:trace>
  <inkml:trace contextRef="#ctx0" brushRef="#br0" timeOffset="-51628.345">29930 5498 23 0,'0'0'81'0,"0"0"-81"15,0 0-17-15,0 0-29 0,0 0 5 16</inkml:trace>
  <inkml:trace contextRef="#ctx0" brushRef="#br0" timeOffset="-51219.409">29891 5603 68 0,'0'0'464'0,"0"0"155"16,0 0 152-16,0 0-104 0,0 0-143 16,0 0-116-16,0 0-29 0,0 0-38 15,0 0-40-15,0 0-8 0,0 0-39 16,0-1-35-16,0-1-46 0,0 1-15 16,0 0-19-16,0-1-21 0,0 0-34 15,0 1-23-15,0 0-22 0,0 1-18 16,0 0-12-16,-3 0-9 0,3 0-30 15,0 0-9-15,0 0-7 0,0 0-23 16,0 0-3-16,0 1 5 0,0 0 1 16,0 2-7-16,0-1 6 0,0 1-9 15,3-1-18-15,-1 1-12 0,-2 0-1 16,2-2-21-16,0 1-25 0,0 0-74 16,0-2-63-16,2 0-12 0,0 0 37 15,0-2 73-15,0 0-122 0,3-1-189 16,-3-1-185-16,2 0-118 15,0 2 118-15,-2-2 128 0</inkml:trace>
  <inkml:trace contextRef="#ctx0" brushRef="#br0" timeOffset="-50251.561">30558 5139 3 0,'0'0'1290'0,"0"0"-21"0,0 0-758 15,0 0-52-15,0 0-20 0,0 0-55 16,0 0-71-16,0 0-34 0,0 0-62 16,0 0-53-16,-6-36-42 0,4 36-22 15,-2 0-24-15,0 3-44 0,-2 3-32 16,-5 4-18-16,-1 5 15 0,-3 5 2 15,-3 11 1-15,-3 12 24 0,-4 12-9 16,7 6 9-16,-1 0 4 0,9-4-4 16,6-6-6-16,-1-2-3 0,5-11-12 15,0-9 9-15,0-9-10 0,2-6 0 16,3-2 1-16,-1 1 0 0,2-2-1 16,2-3 0-16,3-6 22 15,-1-2 70-15,2-2 12 0,5-6-22 16,-3-8-24-16,3-2-17 0,-3-3-10 15,-1-4-9-15,-3 0-6 0,-4-1-3 16,-2 0-13-16,-4 5 0 0,0 1-2 16,-8 2 0-16,0 3-45 0,-3 3-21 15,-3 1-25-15,2 2-30 0,-3 2-11 16,5 3-1-16,-1 1-19 0,5 3-39 16,2 0-129-16,4 6-366 0,0 2-569 15,2-1-471-15,9 4 479 0</inkml:trace>
  <inkml:trace contextRef="#ctx0" brushRef="#br0" timeOffset="-49701.199">30895 5274 752 0,'0'0'2483'0,"0"0"-1827"16,0 0-270-16,0 0-110 0,0 0 34 15,0 0-53-15,0 0-44 0,0 0-43 16,0 0-45-16,-25-39-25 0,25 35-43 16,2-3-9-16,5 3-20 15,1-5-4-15,2 2-6 0,7-1 0 16,1 0 9-16,3 0 0 0,2 2-9 15,0 0 1-15,-3 1-1 0,1 3 0 16,-5 1-18-16,-1 1-2 0,-3 0-28 16,1 3-4-16,-5 4-11 0,-2 0-9 15,-2 3 8-15,-2 3 16 0,-2 3 15 16,-4 4 15-16,-2 3 2 0,-6 2 16 16,-3 1-6-16,1 1-10 0,-3 0 1 15,3-3-3-15,-1-1-36 0,1-2-43 16,3-4-20-16,1-3-1 0,4-4 18 15,2-6 15-15,2-1 15 0,2-3 16 16,0 0-1-16,4 0 37 0,2 0 21 16,0-1 28-16,5 0-19 0,3 1 31 15,0 0 3-15,3 0 0 0,0 2 5 16,-1 2-5-16,1 1-16 0,-1 1-14 16,-1 2-16-16,-3 1-3 0,-4 0-14 15,-4 2 11-15,1 4 9 0,-5 2-9 16,0 1 3-16,-7 2 28 15,-3 0-43-15,-2 0-22 0,-3 1-96 16,-1-2-100-16,-5 4-53 0,-2 0-163 16,5-5-756-16,-22 9-1560 0</inkml:trace>
  <inkml:trace contextRef="#ctx0" brushRef="#br0" timeOffset="-46932.297">25843 5291 238 0,'0'0'2454'0,"0"0"-1858"16,0 0-309-16,0 0-110 0,0 0 8 16,0 0-5-16,35-37 22 0,-18 30-28 15,-1-2-14-15,3 2-46 16,2-1-37-16,1 1-13 0,-1 0 0 16,0 2 1-16,-3 1-7 0,-3 1-28 15,-3 2-30-15,-1 1-2 0,-3 0-10 16,-2 1 9-16,-2 2-24 0,0 1 5 15,0 4 22-15,-4 4 1 0,0 0 27 16,0 7-4-16,-8 5 3 0,0 3 4 16,-2 4-10-16,-1 3-20 0,1-2-1 15,0 2-3-15,1-1-12 0,1-1 14 16,4-3-12-16,2 0 11 0,0-5 2 16,2-5-3-16,0-4-22 0,0-5-11 15,6-3-31-15,0-2-37 16,2-4 2-16,5-1 16 0,1-5-15 15,1-4-20-15,3-5-43 0,-1-4-72 16,4-3-101-16,-3-1-184 0,-1-2-204 16,1-2-453-16,-1 0 516 0,-5 5 105 15</inkml:trace>
  <inkml:trace contextRef="#ctx0" brushRef="#br0" timeOffset="-46802.577">26304 5302 280 0,'0'0'1627'0,"0"0"-1251"0,0 0 69 16,0 0 33-16,2 41-99 0,-2-20-79 15,2 2-67-15,0 3-56 0,0 0-80 16,0 3-51-16,3-1-46 0,3 0 0 16,0 0-130-16,2-5-205 0,3-4-202 15,-3-8-625-15,1-6-279 0,1-11 697 0</inkml:trace>
  <inkml:trace contextRef="#ctx0" brushRef="#br0" timeOffset="-46413.087">26498 5255 417 0,'0'0'2249'15,"0"0"-1579"-15,0 0-308 0,0 0-54 16,0 0-73-16,0 0-70 0,0 0-20 16,19-35 19-16,-11 30-23 0,1 0-46 15,1 0-28-15,2 2-12 0,-1 1 0 16,-1 1 0-16,-2 1-18 0,-2 0-35 15,1 1-2-15,-1 1-3 0,-4 3 3 16,2-1 0-16,-2 1-11 16,0 2 11-16,0 1 1 0,-2 0 11 15,0 5 0-15,0 0 6 0,-2 3-6 16,-2 2-9-16,0 0-3 0,0 2-11 16,0 0-41-16,-3 2-54 0,3 1-16 15,2-2-26-15,0-2 16 0,0 2 3 16,2-6-26-16,0-1-6 0,2-2-40 15,2-4 32-15,0-2 33 0,3-1 57 16,-1-1-50-16,0-3 14 0,2 2 45 16,3-3-16-16,-1 0-64 0,2-2-210 15,1 0-354-15,-3-1-554 0,3-1 521 0</inkml:trace>
  <inkml:trace contextRef="#ctx0" brushRef="#br0" timeOffset="-46262.935">26833 5600 333 0,'0'0'2778'16,"0"0"-2111"-16,0 0-349 0,0 0-156 15,0 0 18-15,0 0 5 0,0 0-74 16,0 0-111-16,37-38-21 0,-26 26-167 16,1 0-191-16,1 2-157 0,-1-1-88 15,-4 5-606-15,7-5-218 0</inkml:trace>
  <inkml:trace contextRef="#ctx0" brushRef="#br0" timeOffset="-45914.157">27278 5087 457 0,'0'0'2379'0,"0"0"-1673"16,0 0-356-16,0 0-55 0,0 0-123 15,-40 12-58-15,26 2-6 0,-3 5 16 16,1 2 5-16,-1 5-28 0,1 7-37 16,-1 10-21-16,1 8-6 0,3 4-4 15,7-4-15-15,6-11 10 0,0-14-1 16,0-7-12-16,4-5-14 0,2-2-1 16,1 0-3-16,3-2 3 0,2-7 0 15,1-3 70-15,1-7 10 0,3-5 11 16,-3-4-34-16,3-6-26 0,-1-2-13 15,-3-2-16-15,-3 1 10 0,-4 0-12 16,-2 4 0-16,-1 1-85 0,-3 2-9 16,-3 4-49-16,-3 1-74 0,0 4-46 15,-2 0-92-15,-3 4-293 0,3 0-643 16,2 3-374-16</inkml:trace>
  <inkml:trace contextRef="#ctx0" brushRef="#br0" timeOffset="-45629.479">27431 5204 630 0,'0'0'1911'15,"0"0"-1348"-15,0 0-304 0,0 0-40 16,0 0 52-16,0 0-12 0,0 0-51 16,0 0-46-16,0 0-85 0,0 0-75 15,18 0 112-15,-9 7 86 0,-3 2-29 16,4-1-28-16,0 3-12 0,1 2-37 15,-1-2-15-15,-2 2 9 0,1 2-3 16,-5 1-18-16,0 4-19 16,0-1-9-16,-4 2-21 0,0 0-15 15,0 1 19-15,0-1-21 0,-4 0-1 16,0 0-19-16,0-2-92 0,0-2-123 16,-1-5-70-16,-1-5-38 0,4-4-49 15,-2-3-21-15,-2-7-359 0,4 0-886 16,-7-15 185-16</inkml:trace>
  <inkml:trace contextRef="#ctx0" brushRef="#br0" timeOffset="-45478.003">27455 5154 3474 0,'0'0'747'16,"0"0"-224"-16,0 0-300 0,36-44-106 16,-20 32-26-16,1 0-18 15,1 4-64-15,1 0-9 0,4 5-128 0,-3 3-125 16,3 7-92-16,-2 8-93 15,-3 5-105-15,-3 5-677 0,-5-5-312 16</inkml:trace>
  <inkml:trace contextRef="#ctx0" brushRef="#br0" timeOffset="-45325.361">27809 5564 2466 0,'0'0'2071'16,"0"0"-1742"-16,0 0-240 0,0 0-89 15,27-38-37-15,-21 28 25 0,2 1-55 16,1-1-263-16,3 4-153 0,-2 3-279 16,1 0-744-16,5 0-87 0</inkml:trace>
  <inkml:trace contextRef="#ctx0" brushRef="#br0" timeOffset="-44946.529">28454 5143 1482 0,'0'0'1716'0,"0"0"-1322"0,0 0-100 16,0 0 51-16,0 0 8 0,0 0-162 16,0 0-92-16,0 0-23 0,0 0 1 15,-37 61 5-15,26-4-18 0,-1 9-6 16,4-4-28-16,4-5-27 0,1-10-3 15,3-8-26-15,0-9-129 0,5-8-161 16,1-8-126-16,4-6-207 0,1-4-463 16,1-3-271-16,7-17 202 0</inkml:trace>
  <inkml:trace contextRef="#ctx0" brushRef="#br0" timeOffset="-44612.82">28638 5204 2893 0,'0'0'448'0,"0"0"-223"0,-39 24-101 16,24-9 8-16,-1 1 6 0,1 3 1 15,5 1-36-15,2 0-28 0,1 1-35 16,7-1-6-16,0-4-12 0,7-3 25 16,1-3 24-16,6-5 52 0,1-4 34 15,5-3 18-15,3-5-68 0,2-7-58 16,2-5-28-16,-2-3-21 0,-1-1-55 15,-3-2-21-15,0 1 30 0,-5 1 28 16,-3 2 18-16,-5 4 10 0,-2 7 2 16,-4 3 0-16,0 4 13 15,-2 3-25-15,0 4-40 0,-2 5-67 16,0 9 107-16,-2 4 76 0,-2 6-39 16,2 3-35-16,-2 1-2 0,1 3-15 15,3-3-83-15,0 2-117 0,2 0-135 16,0-5-342-16,0-7-852 0,0-7-284 0</inkml:trace>
  <inkml:trace contextRef="#ctx0" brushRef="#br0" timeOffset="-44279.329">28927 5274 13 0,'0'0'2580'0,"0"0"-1810"16,0 0-494-16,0 0-27 0,0 0 34 15,44-31 37-15,-32 26 12 0,5-1-68 16,-1 2-100-16,3 0 3 0,-1 1 9 16,1 3-48-16,0-1-68 0,-3 1-33 15,-1 0-12-15,-5 4-13 16,0 0-2-16,-4 4-3 0,1 1-24 16,-5 5 16-16,-2 3 10 0,-2 4 1 15,-7 2-18-15,-1 4 15 0,-2 0 1 16,-3 1 1-16,-1 2-2 0,1 1-12 15,3-1-22-15,1 0-20 0,5-3 24 16,2-3 8-16,4-2 22 0,0-3-12 16,8-4-6-16,5 0 3 0,1-3 0 15,9-4-19-15,2-2-57 0,6-2-98 16,6 2-125-16,8-1-363 0,-7 0-818 16,3 1-834-16</inkml:trace>
  <inkml:trace contextRef="#ctx0" brushRef="#br0" timeOffset="-39241.441">23363 6406 901 0,'0'0'1509'0,"0"0"-1003"0,0 0-205 16,0 0-84-16,0 0 2 0,0 0-68 16,0 0-47-16,0 0-13 0,-21 47 10 15,19-25-14-15,0 3-9 0,2 4-12 16,0 2-7-16,0-3 24 0,0 1 22 15,0-4 22-15,2-3 23 0,-2-6 6 16,0-3-3-16,2-6-46 0,-2-3-50 16,0-2-29-16,2-2 5 0,0-3 22 15,2-6 30-15,0-6 109 0,7-14-34 16,1-14-103-16,7-14-55 0,-3-7-2 16,3 1-15-16,-7 6 0 15,1 5-12-15,-3 2 6 0,-2-1 5 16,-2 12 1-16,1 10 3 0,-3 9 11 15,-2 7 1-15,2 3 0 0,0 4 2 16,-4 2-2-16,0 4-18 0,0 5-82 16,4 7 16-16,0 13 62 0,0 15 22 15,1 17 1-15,1 10 2 0,2 2-1 16,-2-5-2-16,1-9-1 0,1-14-11 16,-6-14-45-16,2-13-16 0,2-6 24 15,-4-4 13-15,0-2 15 0,2-2 21 16,1-4 38-16,-1-9 74 0,4-12-9 15,4-9-45-15,-1-13-37 0,1 3-19 16,-2 6-2-16,-3 11 2 0,-5 10 1 16,6-3-3-16,-2 0 0 15,0 1-18-15,1 6 0 0,-3 5-21 16,-4 5-28-16,4 3-61 0,0 4-97 16,2 5 33-16,5 5-50 0,-5 4-131 15,6 8-178-15,-2 3-237 0,-1-6-554 16,5 19-92-16</inkml:trace>
  <inkml:trace contextRef="#ctx0" brushRef="#br0" timeOffset="-38922.963">23941 6430 108 0,'0'0'1873'16,"0"0"-1232"-16,0 0-72 0,0 0-39 0,0 0-74 15,-22-37-164-15,13 37-97 0,5 3-76 16,-4 4-103-16,2 5-16 0,-2 1-25 15,1 4 25-15,1 5 0 0,2 0 0 16,4 4-21-16,0-3-4 16,2-4 4-16,4-2-7 0,-2-5 6 15,7-7-12-15,-3-1 10 0,0-6 24 16,1-5 0-16,3-6 0 0,-2-6-1 16,5-2-2-16,-3-5 3 0,1-2 0 15,-3 1 15-15,-2-1 10 0,0 1 9 16,-1 5 0-16,-3 3 49 0,-2 7 30 15,-2 6-6-15,0 2-12 0,0 4-95 16,0 2-69-16,0 4-48 16,-2 5 41-16,2 4-44 0,0 3-99 0,0 3-123 15,2 0-152-15,4 1-242 0,-2-4-532 16,4 2-85-16</inkml:trace>
  <inkml:trace contextRef="#ctx0" brushRef="#br0" timeOffset="-38590.395">24225 6346 183 0,'0'0'665'16,"0"0"705"-16,0 0-1024 0,0 0-66 15,0 0 3-15,0 0-92 0,0 0-111 16,-40-21-17-16,32 21 1 0,4 0-34 16,2 0-30-16,0 0-38 0,2 0-13 15,0 0-7-15,0 0 11 0,4 0 47 16,0 0 101-16,6 0 99 0,1 0 33 15,-1 0-22-15,7 3-39 0,-3-2-11 16,1 4-13-16,1-1-30 0,-4 0-29 16,-1 3-28-16,-1 0-15 0,-2 5-15 15,-1 1-13-15,-3 3 37 0,-2 3 34 16,-2 3 42-16,0 0-52 16,0 2-40-16,-2 1-26 0,-2 0-13 15,-1-2-15-15,3-2-24 0,0-2-141 16,2-5-129-16,0-7-123 0,0-7-213 15,2-8-39-15,-2-3-458 0,5-22-321 0</inkml:trace>
  <inkml:trace contextRef="#ctx0" brushRef="#br0" timeOffset="-38406.324">24485 6046 1144 0,'0'0'1414'0,"0"0"-1070"16,6 37-123-16,-6-7 32 15,2 16 117-15,-2 11-20 0,0 7-42 16,2 0-92-16,0-2-92 0,3-6-88 16,3-1-36-16,2-4-58 0,-2-9-244 15,1-13-170-15,-3-12-132 0,0-10-443 16,2-3-156-16,-1-3 408 0</inkml:trace>
  <inkml:trace contextRef="#ctx0" brushRef="#br0" timeOffset="-38251.418">24586 6431 1800 0,'0'0'1099'0,"0"0"-607"16,0 0 8-16,0 0-15 0,0 0-142 15,0 0-125-15,-27 39-123 0,27-26-53 16,9 0-42-16,1 1 0 0,7 1-1 16,5-1-11-16,3-3-31 0,8 3-208 15,13-4-169-15,-5-1-138 16,-8-3-630-16,2 1-780 0</inkml:trace>
  <inkml:trace contextRef="#ctx0" brushRef="#br0" timeOffset="-37837.423">25457 6325 72 0,'0'0'3312'0,"0"0"-2579"0,0 0-299 0,0 0-129 15,0 0-78-15,0 0-99 0,0 0-113 16,0 0-15-16,0 0-98 0,0 0-155 15,18-25-132-15,-10 28-124 0,-1 7-247 16,1 3-520-16,-2-1-137 16</inkml:trace>
  <inkml:trace contextRef="#ctx0" brushRef="#br0" timeOffset="-37704.202">25560 6622 352 0,'0'0'2438'16,"0"0"-1887"-16,0 0-386 0,0 0-83 15,0 0 7-15,0 0-89 0,45-44-16 16,-30 31-234-16,1-3-102 0,-3 3-334 16,10-8-888-16</inkml:trace>
  <inkml:trace contextRef="#ctx0" brushRef="#br0" timeOffset="-37438.879">26594 5986 3812 0,'0'0'796'0,"0"0"-547"16,0 0-157-16,-21 43 40 0,-4-4 78 16,-10 15 33-16,-4 7-55 0,-1-1-52 15,7-1-22-15,2-5-32 0,4 2-37 16,3-1-43-16,5-4-2 0,7-9-18 15,3-11-24-15,7-10-82 0,2-6-94 16,2-1-85-16,5-2-87 0,1-8-256 16,2-4-746-16,9-18-761 0</inkml:trace>
  <inkml:trace contextRef="#ctx0" brushRef="#br0" timeOffset="-37036.524">26860 6025 2609 0,'0'0'1820'0,"0"0"-1426"0,0 0-149 15,0 0-95-15,0 0-47 0,0 0 0 16,0 0 13-16,0 0-4 0,0 0-30 16,39-9-16-16,-26 9-5 0,1 0-22 15,3 1-6-15,-1 2 24 0,1 3-14 16,-5 2-28-16,1 0-15 0,-5 5-18 15,-2 2 6-15,-2 6 10 0,-4 1 0 16,0 3 0-16,-6 4-13 0,-2 1 2 16,-2 3-11-16,-3 1 0 0,-3 0-12 15,1 1-25-15,1-1-2 0,-3-2 9 16,3-3 14-16,1-5 28 16,1-4 12-16,4-6 3 0,3-4 7 15,1 0-10-15,2-5-3 0,0 0-9 16,2-1-6-16,2-3 3 0,4 1 15 15,3 0 3-15,1-2 18 0,7 0-3 16,3 0 0-16,1-2-18 0,6-3-35 16,0-2-56-16,2-2-27 0,0-3-58 15,-1 1-38-15,-1-2-101 0,0-1-252 16,0-2-470-16,-2 1-461 0,-6 1 92 16</inkml:trace>
  <inkml:trace contextRef="#ctx0" brushRef="#br0" timeOffset="-36705.094">27582 6016 59 0,'0'0'3517'0,"0"0"-2785"0,0 0-333 16,0 0-129-16,0 0-145 0,0 0-46 15,-48 41 13-15,32-17-4 0,-5 8 33 16,-4 10 16-16,2 12-25 0,3 4-25 15,1-2-23-15,9-2-19 0,1-15-30 16,7-8-15-16,2-8-2 0,0-4-10 16,7 2 9-16,-1-1 0 0,4-1-15 15,0-7-30-15,5-8 11 0,1-4 4 16,1-1-30-16,4-9-1 0,-5-5-15 16,3-4-9-16,-5-3 41 0,-1-1 47 15,-5 0 21-15,-2 2 18 16,-2 3-14-16,-4 4-5 0,-4 4-20 15,-6 5-76-15,-5 2-118 0,-3 3-69 16,-3 4-96-16,-2 4-224 0,7 1-881 16,-9 10-720-16</inkml:trace>
  <inkml:trace contextRef="#ctx0" brushRef="#br0" timeOffset="-27529.376">22594 7234 1378 0,'0'0'1471'16,"0"0"-1004"-16,0 0-134 0,0 0 81 15,0 0-32-15,0 0-101 0,0 0-94 16,0 0-83-16,0 0-102 0,-17 11-2 15,21 2 49-15,0 8 28 0,0 11 14 16,7 9 55-16,-3 15-6 0,0 6-13 16,-4-1-6-16,3-6-30 15,-5-12-28-15,0-11-24 0,-2-12-2 0,0-5 5 16,0 0 18-16,0-2 82 0,0-2-55 16,0-4-42-16,0-3-15 15,0-3 9-15,0-1 22 0,0-3 83 16,-2-5-21-16,-2-7-51 0,-1-6-60 15,-3-12-12-15,4-10-15 0,-6-11 0 16,1-2 3-16,1 3 9 0,2 5-45 16,4 7-15-16,2 7 12 0,0 7 15 15,0 5 0-15,0 3 18 0,4-2 16 16,0-2-13-16,4-1 13 0,3 3 0 16,-3 3 0-16,0 2 1 0,7 5 1 15,-3 4-12-15,3 2 0 0,-3 1 10 16,7 4-1-16,-7 1 1 0,5 5 0 15,-7 5 2-15,4 2 0 0,-3 4 3 16,-5 1 27-16,-2 5-6 0,-4 4 15 16,-4 7-18-16,-2 9-9 0,-5-4 0 15,1-3-9-15,0-6-3 16,-1-7 0-16,1 4-2 0,0 0 0 16,-3-2-16-16,5-4 3 0,0-1-3 15,2-6 15-15,-3-3-24 0,9 0 3 16,0-5-6-16,0-2-3 0,0 1-7 15,9-1 16-15,-1 1 6 0,2-2 16 16,9 1 1-16,2-3-1 0,1-1 1 16,1 0-50-16,4-4-60 0,0-1-64 15,0-2-49-15,-3-2-133 0,-1 0-234 16,-4 0-512-16,-3 1-403 0,-1-3-164 16</inkml:trace>
  <inkml:trace contextRef="#ctx0" brushRef="#br0" timeOffset="-27011.579">23007 7468 2916 0,'0'0'998'15,"0"0"-647"-15,0 0 30 0,0 0-40 16,0 0-54-16,0 0-35 0,0 0-62 16,12-41-57-16,-9 32-24 0,5-3-24 15,-2 0-7-15,0-3 1 0,0 1 2 16,-1-3-9-16,3-2-12 0,-2 1-15 15,-2-4-11-15,2 3 2 0,-4-4-9 16,3 3 0-16,-5 0-9 0,4 3-16 16,-4 2 1-16,0 4 0 0,0 4-3 15,0 4-3-15,0 3-18 0,0 0-21 16,0 3-40-16,0 6-20 0,4 6 57 16,-4 6 43-16,4 8-16 0,4 14 17 15,-2 12-1-15,3 5 2 0,-3 3 0 16,0-1 2-16,-2-6-2 15,-2 1 2-15,-2-5-2 0,0-12-2 0,0-12-64 16,0-10-13-16,0-5 19 16,-2 3 21-16,-2-2-16 0,0 0-26 15,0-7-31-15,0 0-24 0,0-7 0 16,-3 0-10-16,-1-9-12 0,-4-3 15 16,3-1-4-16,-3-6 9 0,-2 1-13 15,3 0 28-15,-1-1 73 0,-1 2 50 16,-1 2 28-16,6 1 89 0,4 3 59 15,-1 1 8-15,3 3 32 0,2 1-9 16,0-1-49-16,2 2-43 0,3 1-45 16,7 0-25-16,0 0-27 0,3 1-15 15,3 2-3-15,5 0-3 0,2 1-18 16,-2 0-15-16,-1 5-107 0,5 1-99 16,-6 3-93-16,-2 3-111 0,-3-1-584 15,-6-3-522-15,9 1-257 0</inkml:trace>
  <inkml:trace contextRef="#ctx0" brushRef="#br0" timeOffset="-26801.044">23412 7534 183 0,'0'0'4215'0,"0"0"-3471"16,0 0-513-16,0 0-122 0,0 0-30 15,0 0-27-15,0 0 35 0,46 2-8 16,-30-2-70-16,3 0-9 0,-1 0-51 16,3 3-137-16,-4-1-125 15,1 3-103-15,-3-1-534 0,-1-1-697 16,3-3-392-16</inkml:trace>
  <inkml:trace contextRef="#ctx0" brushRef="#br0" timeOffset="-24726.846">23960 7389 264 0,'0'0'2940'0,"0"0"-2315"0,0 0-282 16,0 0-116-16,0 0 32 0,0 0-13 16,-4 51-44-16,4-30-47 0,0 3-42 15,0 3-37-15,0 1-34 0,0 3-23 16,0 1-17-16,0-3-2 0,0-2-37 16,0-5-118-16,0-6-131 0,0-6-110 15,0-6-204-15,0-4-804 0,0-7-495 0</inkml:trace>
  <inkml:trace contextRef="#ctx0" brushRef="#br0" timeOffset="-24580.38">23941 7209 2553 0,'0'0'1800'15,"0"0"-1239"-15,0 0-161 0,0 0-45 16,0 0-128-16,0 0-109 0,0 0-97 15,0 0-21-15,0 0-103 0,0 0-148 16,9-28-140-16,3 28-144 0,-2 0-679 16,7 4-885-16</inkml:trace>
  <inkml:trace contextRef="#ctx0" brushRef="#br0" timeOffset="-24159.513">24202 7250 2609 0,'0'0'1631'0,"0"0"-1246"16,0 0-161-16,0 0 33 0,0 0-92 16,0 0-56-16,0 0-12 0,37-28-21 15,-22 23-37-15,1 0-14 0,5 2 8 16,-3 0-9-16,1 3 15 0,-3 0-5 15,1 0-7-15,-3 3 27 0,-3 0 4 16,1 3-1-16,-4 3-33 0,-1 0 3 16,-3 5 1-16,-2 4-7 0,-2 4-3 15,-6 5-6-15,-1 1 0 0,-3 2-9 16,-4 2-1-16,3-1 10 0,-5 1-9 16,5 0-1-16,1-3 10 0,0-1 18 15,2-2 3-15,3-4-2 0,1-3-19 16,4-5-12-16,0-2-2 15,2-5 0-15,2-1-10 0,5-3 0 16,-3-2 10-16,6-1 0 0,3-1-52 16,1-5-66-16,3-2-80 0,0 0-60 15,-1-2-44-15,-1 1-114 0,-1 0-316 16,-1 0-740-16,-3 3-296 0</inkml:trace>
  <inkml:trace contextRef="#ctx0" brushRef="#br0" timeOffset="-23941.155">24768 7481 3940 0,'0'0'1522'0,"0"0"-953"0,0 0-132 15,0 0-98-15,0 0-134 0,0 0-85 16,13-37-57-16,-13 31-51 0,2 1-12 15,0 0-39-15,2 2-42 0,0 2-82 16,-2 1-86-16,2 0-70 0,0 6-142 16,-2 4-240-16,-2 6-602 0,0-4-581 15,-2 8-58-15</inkml:trace>
  <inkml:trace contextRef="#ctx0" brushRef="#br0" timeOffset="-23801.051">24768 7792 810 0,'0'0'2626'0,"0"0"-1499"15,0 0-611-15,0 0-118 0,0 0-113 16,0 0-146-16,0 0-52 0,0 0-87 16,0 0-15-16,0 0-208 15,19-14-123-15,-15 10-227 0,0 0-1043 16,-4 2-1114-16</inkml:trace>
  <inkml:trace contextRef="#ctx0" brushRef="#br0" timeOffset="-12130.486">25667 7331 382 0,'0'0'521'15,"0"0"-159"-15,0 0-128 0,0 0-42 16,0 0 48-16,0 0 305 0,0 0-191 16,0 0-7-16,0 0-19 0,-20-24-12 15,18 21-67-15,2 0-71 0,0-1-45 16,2 0-18-16,4-1-22 16,0 0 2-16,5-1 3 0,1-1 7 15,2-2-1-15,5 1 0 0,-2 1 5 16,1-3 7-16,1 3-37 0,-3 0-33 15,-1 2-16-15,-3 1-12 0,-2 2 7 16,-1 2-22-16,-5 0-3 0,2 1-3 16,-2 2-10-16,-2 4 11 0,0 2 2 15,0 3 22-15,-2 3-1 0,0 4 15 16,-4 3-15-16,-2 3-2 0,-2 1-16 16,2 0 0-16,-5 1 9 0,5 0-10 15,-4 0-2-15,6-1-2 16,-3 1 0-16,3-2-13 0,2-1 13 15,2-2-17-15,0-1 7 0,2-2 9 16,4-2-12-16,3 1 0 0,1-3 12 16,0-3-12-16,3 0 14 0,-1-4-1 15,5-3 2-15,-3 0 0 0,5-4 0 16,-3-1-10-16,3-1-106 0,2-5-45 16,-1-3-58-16,3-4-88 0,0-3-148 15,-3-3-287-15,-3 2-543 0,6-9-200 0</inkml:trace>
  <inkml:trace contextRef="#ctx0" brushRef="#br0" timeOffset="-11913.547">26286 7253 2752 0,'0'0'682'0,"0"0"-95"0,0 0-268 15,0 0-1-15,-11 44-20 0,7-23-47 16,0 6-108-16,0 0-61 15,0 0-47-15,4 2-35 0,0 1-21 16,2 0-13-16,4 2-84 0,2 0-59 16,3-2-86-16,1-1-88 0,2-5-201 15,1-5-441-15,-1-6-22 0,-3-8-124 16,3-5 335-16</inkml:trace>
  <inkml:trace contextRef="#ctx0" brushRef="#br0" timeOffset="-11530.479">26492 7336 2402 0,'0'0'523'0,"0"0"-47"15,0 0-165-15,0 0 28 0,0 0-70 16,0 0-77-16,0 0-68 0,11-40-16 15,-1 34-1-15,2 1 3 0,3 0 10 16,1 0 17-16,-1 0-43 0,-3 2-27 16,-1 0-28-16,-3 2-14 0,-2-1-1 15,-2 2-3-15,-2 0-21 0,0 0-1 16,-2 2-20-16,0 3 6 0,0 2 15 16,-2 3 12-16,-2 4 12 0,-2 4-3 15,0 3-2-15,-5 3-16 0,1 3-1 16,-2 2-2-16,-1 0-25 0,3 4-17 15,-1 0-22-15,5 0-12 0,0-2-12 16,6-1-22-16,0-2-27 16,0-4-4-16,2-2-3 0,6-4-38 15,3-2-113-15,1-4-157 0,3-3-270 16,1 0-249-16,-1-5-69 0,5-2-3 0</inkml:trace>
  <inkml:trace contextRef="#ctx0" brushRef="#br0" timeOffset="-11381.554">26889 7733 2383 0,'0'0'1060'0,"0"0"-498"0,0 0-143 15,0 0-80-15,0 0-45 0,0 0-44 16,0 0-119-16,0 0-131 0,41-37-46 16,-34 29-127-16,1 2-87 15,2 3-121-15,-1-2-402 0,-3 3-957 16,6 1-315-16</inkml:trace>
  <inkml:trace contextRef="#ctx0" brushRef="#br0" timeOffset="-10896.059">27433 7195 1896 0,'0'0'547'0,"0"0"49"0,0 0-171 16,0 0-8-16,0 0 15 0,0 0-101 15,0 0-143-15,0 0-96 0,0 0-37 16,0 0 3-16,-44 34-3 0,30 5-19 16,-1 13-17-16,3 6-17 0,2 0 10 15,1 1 3-15,5-5 3 0,0-2 10 16,4-9-7-16,0-12-6 0,0-10-15 16,2-9-2-16,2-3-22 0,0-1-7 15,5-4 1-15,-3-4 30 0,4-4 28 16,1-6 9-16,1-6-37 0,0-5 0 15,1-5-40-15,-1-2 37 0,-1-3-12 16,-5 3 3-16,0 2 12 0,-6 6 15 16,0 3 13-16,-2 3-28 0,-4 4-13 15,-1 2-51-15,-1 1-64 0,0 3-43 16,2 1-45-16,-3 1-106 16,5 2-183-16,2 3-555 0,2-1 65 15,0 6-286-15</inkml:trace>
  <inkml:trace contextRef="#ctx0" brushRef="#br0" timeOffset="-10629.484">27633 7333 2504 0,'0'0'531'0,"0"0"-107"16,0 0-151-16,0 0-88 0,0 0 8 15,0 0 3-15,0 0-75 16,0 0-75-16,0 0 87 0,0 0 58 15,42 15-35-15,-26-2 0 0,1 0 15 16,-3 2-53-16,1 4-36 0,-3 0-27 16,-4 3-10-16,-2 3-5 0,-3-1-7 15,-1 4-21-15,-2 2 0 0,-2 0-12 16,-5 2-13-16,1-2-111 0,-2-4-34 16,2-4-55-16,-3-7-90 0,3-6-150 15,-2-9-182-15,2-3-512 0,2-6-224 16</inkml:trace>
  <inkml:trace contextRef="#ctx0" brushRef="#br0" timeOffset="-10483.703">27677 7175 3572 0,'0'0'518'0,"0"0"-117"16,33-41-238-16,-17 31-95 0,3-2-37 15,-1 6-31-15,1 6-62 0,0 1-46 16,-1 9-170-16,3 6-155 15,-7-4-829-15,7 14-306 0</inkml:trace>
  <inkml:trace contextRef="#ctx0" brushRef="#br0" timeOffset="-10306.86">28076 7733 4160 0,'0'0'641'0,"0"0"-378"0,0 0-263 0,0 0-33 16,0 0-81-16,0 0 50 16,0 0-108-16,2-44-134 0,2 36-88 0,4 1-573 15,-4 1-198-15,7 0-484 0</inkml:trace>
  <inkml:trace contextRef="#ctx0" brushRef="#br0" timeOffset="-9945.258">28233 7301 33 0,'0'0'1589'0,"8"-36"-1193"0,-2 23-4 16,0 1-76-16,1 3 89 0,1 6-32 16,-2 3-186-16,-2 8-52 0,2 9 133 15,1 12 52-15,-3 13-5 0,-2 13-112 16,-2 4-84-16,0-2-46 0,-2-6-30 15,2-7-28-15,2-8-15 0,0-8-9 16,4-10-174-16,2-4-152 0,3-4-182 16,3-4-448-16,5-6 3 0,-7-3-202 15</inkml:trace>
  <inkml:trace contextRef="#ctx0" brushRef="#br0" timeOffset="-9494.452">28638 7246 362 0,'0'0'1890'0,"0"0"-1434"16,0 0 16-16,0 0-24 0,0 0-76 16,-48-11-121-16,30 19-90 0,3 3-55 15,-1 5-51-15,1 0-9 0,3 5-27 16,4 2-19-16,1 1 12 0,3 1-9 16,4-1 28-16,4 0-28 0,5-6-1 15,3-4 11-15,0-5 8 0,5-6 28 16,2-3 16-16,1-8-10 0,1-8 6 15,2-4-21-15,-1-5-13 0,1-3-5 16,-4-3-7-16,-3 2 3 0,-1 1-5 16,-7 5 2-16,0 2-3 0,-6 4-10 15,0 3-2-15,-2 5 0 0,0 3 12 16,0 5-12-16,-2 1-92 16,0 9 15-16,0 5 77 0,0 6 6 15,2 12 43-15,0 9 9 0,2 13-21 16,0 5 9-16,-2 0-4 0,0-3-8 15,-2-3-10-15,-6 0 4 0,2-7-13 16,-5-9-12-16,5-9 15 0,0-10 3 16,0-4-5-16,-2-1 14 0,-3-2 13 15,1 1-1-15,-3-7 7 0,1-2 2 16,-2-3 19-16,1-7-70 0,-1-6-67 16,1-7-81-16,-5-13-78 0,1-9-79 15,3 1-148-15,3 3-499 0,7 14-443 16,4-4-352-16</inkml:trace>
  <inkml:trace contextRef="#ctx0" brushRef="#br0" timeOffset="-9044.39">29035 7249 3873 0,'0'0'495'0,"0"0"-276"16,0 0-175-16,35-22 27 0,-19 17 79 15,3 1 73-15,0 1-82 16,1 1-65-16,-3 2-40 0,1 0-36 15,-3 1-2-15,-3 3-10 0,-1 2 11 16,-5 3 0-16,-4 2-10 0,-2 4 11 16,-4 6 12-16,-4 3-11 0,-5 4 2 15,-3 2 8-15,-3 2-11 0,2 1-1 16,-3 1-2-16,1 0-18 0,1 0-3 16,1 1 11-16,3-2 10 0,3-5 3 15,3-1 1-15,4-4 2 0,2-2 31 16,2-4-7-16,4-3-2 0,2-5-7 15,7-1 6-15,3-5 3 0,3-3 4 16,5-3-31-16,1-6 0 0,6-2-110 16,0-4-36-16,0 2-43 0,2-2-74 15,-4 3-58-15,0 3-117 0,-2 3-566 16,-8 4-184-16,1 1-336 0</inkml:trace>
  <inkml:trace contextRef="#ctx0" brushRef="#br0" timeOffset="-8893.057">29516 7845 3617 0,'0'0'781'15,"0"0"-432"-15,0 0-349 0,0 0-7 16,0 0-36-16,0 0-27 0,46-28-125 16,-32 14-195-16,3-1-238 0,-5 3-494 15,9-8-711-15</inkml:trace>
  <inkml:trace contextRef="#ctx0" brushRef="#br0" timeOffset="-8276.687">29957 7546 1319 0,'0'0'1883'15,"0"0"-1116"-15,0 0-228 0,0 0-166 16,0 0-46-16,0 0-33 0,0 0-72 16,45-24-99-16,-32 9-41 0,3-2-12 15,-1-3-1-15,1-3-18 0,-1 0-27 16,-1-2-9-16,-2 1-3 0,1 1-10 16,-1-1 10-16,-3 3 16 0,-1 0-7 15,-2 5-20-15,-2-1 0 0,-2 3-1 16,0 4-27-16,0 5-4 0,-2-1-5 15,0 6 0-15,0 0-21 0,0 0-4 16,-4 7 1-16,2 3 24 16,-2 5 35-16,2 5 1 0,0 4 21 15,0 3-6-15,2 10-12 0,0 8 21 16,0 13-3-16,0 1-18 0,0-4 0 16,2-6-3-16,-2-15-12 0,0-6-63 15,0-8-34-15,0-4 18 0,0 1-18 16,0 0 3-16,0-3-21 0,-2-3 5 15,0-2 9-15,0-4 0 0,-5-1 46 16,1-1 33-16,-2-3 34 0,-2 1 31 16,-3-1 2-16,-1 0 7 0,-1-1 3 15,-1-1 0-15,-1-2 18 0,3 0-3 16,-1 1 18-16,5 0 3 16,2 0 3-16,4 2-28 0,2 0-8 15,2 1-1-15,0 0 1 0,2 0 2 16,6 0 1-16,4 1 2 0,7 2 6 15,4 0 28-15,3 1 15 0,5 0-10 16,3 0-8-16,-1-2-4 0,2 0-48 16,-2 1-30-16,0-2-21 0,0 1-21 15,-2-1-73-15,0 0-69 0,-2-1-46 16,-4 0-73-16,2 0-151 0,-11-2-779 16,11-4-941-16</inkml:trace>
  <inkml:trace contextRef="#ctx0" brushRef="#br0" timeOffset="-4539.458">22393 8368 1410 0,'0'0'592'0,"0"0"181"15,0 0-654-15,0 0-87 0,0 0 205 16,15 44 59-16,-11-27-8 0,4 5-42 16,0 2-36-16,-2 8-42 0,7 6-53 15,-3 0-32-15,-2-2-3 0,1-6 0 16,-3-8 9-16,0 2-9 0,0-1-13 16,-2-5 1-16,-4-6 8 0,5-6-9 15,-5-2-15-15,0-2-19 0,0-2 25 16,0-2 24-16,0-4 52 0,0-3-46 15,-5-7-63-15,5-1-25 0,-4-6-15 16,0-1-3-16,4-3 15 0,-2-1-1 16,0-1-11-16,2-1 0 0,0-1 12 15,0 2-9-15,0 1 0 0,4 2-3 16,0 3 0-16,5 1-1 0,-3 3-2 16,2 2 0-16,0 3 15 0,1 3-15 15,-3 2 18-15,2 2 20 16,-4 2-18-16,4 3-1 0,-1 0 1 15,-1 2 13-15,-2 0 0 0,-2 4-2 16,2 3 11-16,-4 0 3 0,4 3 6 16,-4 2-5-16,0 5-7 0,-4-1-6 15,0 4-3-15,-2 2-10 0,-2 1-1 16,-1 2-1-16,1 0 1 0,2 0-1 16,-2 0 0-16,-1 2 0 0,5-1-2 15,-2-1 1-15,2 0-11 0,2-2 10 16,2-3-10-16,4-1 0 0,4-4-3 15,0 0 13-15,11-2 1 16,0-3 0-16,1-2 1 0,7-4-1 16,4-4-21-16,0 0-99 0,0-5-52 15,0-5 12-15,0-1-84 0,0-3-158 16,-4 0-332-16,-8 2-609 0,6-9-405 0</inkml:trace>
  <inkml:trace contextRef="#ctx0" brushRef="#br0" timeOffset="-4005.421">22856 8400 2929 0,'0'0'498'15,"0"0"-146"-15,0 0-170 0,0 0 60 16,0 0 19-16,4-36-36 15,5 26-40-15,1-1 4 0,2-1-36 0,7 0-47 16,-3 0-15-16,-1 2-18 16,1 3-15-16,-5 3-10 0,1 1-23 15,-4 2-22-15,-1 1-3 0,-3 4 1 16,0 2 11-16,-4 2-11 0,0 5 14 16,0 2 6-16,0 3 3 0,-4 1-3 15,-4 2-18-15,1 0 0 0,-1 1 0 16,0-2-2-16,0 3 0 0,-1-3-1 15,-1 0 0-15,6-4-16 0,0-2-11 16,2-5-9-16,0-2-19 0,2-3-5 16,0-3-1-16,0 0 6 0,2-1 26 15,0 0 29-15,6-2 15 0,6-2-12 16,-1 0 9-16,3 0-11 0,3-1-1 16,-3 3 0-16,1-1 12 0,0 3 9 15,-5 0 9-15,0 0 25 0,-5 5-1 16,1 3-2-16,-4 2-1 0,-2 2 10 15,-2 2-1-15,0 3-5 0,-6 1-4 16,-2 2 6-16,1-1-14 0,-5-1-22 16,0 1-6-16,-1-2-14 15,-1-2-1-15,3-1-27 0,-1 0-64 16,0-2-60-16,1-1-24 0,3 0-59 16,0-5-58-16,1-3-119 0,3-2-383 15,2-1-860-15,2-4-503 0</inkml:trace>
  <inkml:trace contextRef="#ctx0" brushRef="#br0" timeOffset="-3703.543">23447 8518 1494 0,'0'0'2208'0,"0"0"-1528"0,0 0-337 16,0 0-15-16,0 0-157 0,0 0-49 16,0 0-25-16,0 0 21 0,42-4-21 15,-24 4-58-15,3 0-27 0,6 0-1 16,-2 0-11-16,2-1-79 0,-3-1-73 15,3 1-70-15,-2 1-70 0,-2 0-99 16,-1 1-222-16,1 2-504 0,-6 1-91 16,3 0-120-16</inkml:trace>
  <inkml:trace contextRef="#ctx0" brushRef="#br0" timeOffset="-3485.709">24072 8482 2966 0,'0'0'1424'0,"0"0"-1134"15,0 0-170-15,-15 47-16 0,9-23 34 16,0 2 81-16,2-1-58 0,-1-2-60 16,-1-1-86-16,6-3-15 0,0-4-55 15,0-3-167-15,6-4-95 16,-1-7-148-16,1-1-144 0,2-10-162 15,-2-1-487-15,3-16-293 0</inkml:trace>
  <inkml:trace contextRef="#ctx0" brushRef="#br0" timeOffset="-3363.043">24076 8317 688 0,'0'0'1775'0,"0"0"-1068"0,-9-41-72 16,3 32-139-16,6-1-181 0,-4 3-164 15,4 2-145-15,0 0-6 0,0 1-95 16,4 1-239-16,0 1-255 0,3 2-582 15,3 0-728-15</inkml:trace>
  <inkml:trace contextRef="#ctx0" brushRef="#br0" timeOffset="-2954.031">24328 8325 1003 0,'0'0'1452'0,"0"0"-1123"16,0 0-46-16,45-16 93 0,-28 13 76 15,2 0-26-15,-3 1-82 0,-1 1-56 16,1 1-25-16,-3 0-66 0,-3 3-33 16,-2 0-43-16,0 4-36 0,-6 1-28 15,3 2-23-15,-5 3-7 0,0 2-12 16,0 2 0-16,-5 2-3 0,-1 1 3 15,-2 2-3-15,-4 0 6 0,3 1 1 16,-1-1 2-16,-2 0-18 0,5 1 18 16,-1-3-9-16,4-1 21 15,2-1-6-15,2-2-15 0,0-3-11 16,2-1-1-16,4-2-3 0,5-2-12 16,-5-2-3-16,8-2 15 0,-1-2-9 15,3-2-6-15,-1-1-58 0,1-4-38 16,-1-2-59-16,1-3-60 0,-1 0-41 15,1-1-49-15,-6 0-140 0,5 2-207 16,-3 0-508-16,-3 4-212 0,1-4 614 0</inkml:trace>
  <inkml:trace contextRef="#ctx0" brushRef="#br0" timeOffset="-2727.054">24849 8433 4047 0,'0'0'1053'15,"0"0"-446"-15,0 0-190 0,0 0-161 16,0 0-129-16,0 0-52 0,0 0-45 16,0 0-30-16,0 0-12 0,0 0-24 15,21-36-76-15,-15 35-83 0,0 1-40 16,0 1-46-16,-2 5-71 0,0 4-216 15,1 2-507-15,-3-1-306 0,-2 6-448 0</inkml:trace>
  <inkml:trace contextRef="#ctx0" brushRef="#br0" timeOffset="-2587.032">24874 8713 10 0,'0'0'3314'0,"0"0"-2242"15,0 0-484-15,0 0-153 0,0 0-113 16,0 0-138-16,0 0-115 0,0 0-69 15,0 0-72-15,0 0-149 0,-2 9-103 16,2-10-179-16,2 0-896 0,-2 0-1447 0</inkml:trace>
  <inkml:trace contextRef="#ctx0" brushRef="#br0" timeOffset="-1803.444">25603 8330 1114 0,'0'0'1183'0,"0"0"-731"0,0 0-61 16,0 0-62-16,0 0-22 0,0 0-8 16,50-34-43-16,-36 30-55 0,3-2 5 15,0 1-98-15,-1 0-44 0,-1 1-27 16,-3 3-16-16,-2 0 7 0,-4 1-1 16,1 0-2-16,-3 0-13 15,0 1 10-15,-2 3-7 0,0 2-3 0,-2 2-10 16,0 2 13-16,0 4 13 15,-2 2-7-15,0 1-19 0,-4 3 10 16,0 1-10-16,-1 2-1 0,-1 1 2 16,0 1-1-16,0 2-2 0,-1 0 0 15,5-3-2-15,0 1-13 0,0-4 12 16,4-2-12-16,0-2-13 0,4-5 4 16,2-3-10-16,0 0 1 0,5-5 8 15,-1 0 10-15,5-1 15 0,1-3-1 16,1 0 1-16,1 0-12 0,3-3-52 15,0 0-47-15,-1-1-49 0,3 0 9 16,-2-2-38-16,-1 0-70 0,3-3-65 16,-2-1-108-16,-1-4-68 0,-1-1-133 15,2-3-176-15,-11 4-195 0</inkml:trace>
  <inkml:trace contextRef="#ctx0" brushRef="#br0" timeOffset="-1636.732">26139 8387 352 0,'0'0'1861'0,"0"0"-1113"15,0 0-173-15,0 0-234 0,0 0-74 16,0 0 56-16,-23 42-12 0,17-20-47 16,-2 6-72-16,3 3-64 0,-1 1-52 15,2 0-46-15,4-2-30 0,0 0-15 16,0-1-46-16,8-4-134 0,1-2-113 16,1-8-145-16,4-6-236 0,-1-8-519 15,-3-1-418-15</inkml:trace>
  <inkml:trace contextRef="#ctx0" brushRef="#br0" timeOffset="-1267.256">26250 8417 1163 0,'0'0'2336'16,"0"0"-1992"-16,0 0-101 0,0 0-94 15,23-37 25-15,-13 31-19 0,1 0-13 16,3 1-26-16,-1 1-27 0,1 1-15 15,-1 1-1-15,-1 1-3 0,-4 1 0 16,0 0-6-16,1 1-21 0,-5 4-13 16,-2 0 16-16,0 2 9 0,-2 3 8 15,0 1 1-15,0 1-15 0,-6 5-31 16,0 1-6-16,-3 2-11 0,-1 3-1 16,0 1-1-16,-1 1-11 0,1 2 0 15,0 1-4-15,1 0-20 0,1 0-18 16,4-1-31-16,0-2-34 0,2-2-6 15,2-4 12-15,0-3 19 0,2-3-4 16,2-3-16-16,2-6-28 0,2 0-15 16,5-2 55-16,1-2 37 15,3-2 12-15,-1-2-22 0,3-3-38 16,0 2-38-16,-3-2-66 0,3 0-63 16,-3 2-16-16,3 1-212 0,-5 2-624 15,-1 0 56-15</inkml:trace>
  <inkml:trace contextRef="#ctx0" brushRef="#br0" timeOffset="-1124.78">26647 8803 2607 0,'0'0'776'15,"0"0"-210"-15,0 0-203 0,0 0-75 16,0 0-36-16,0 0-102 16,0 0-150-16,0 0-40 0,0 0-205 15,40-25-117-15,-30 16-88 0,2 0-311 16,1 1-762-16,3-4 13 0</inkml:trace>
  <inkml:trace contextRef="#ctx0" brushRef="#br0" timeOffset="-752.026">27139 8424 2270 0,'0'0'789'0,"0"0"-393"16,0 0-64-16,0 0-26 0,0 0 21 15,0 0-71-15,0 0-81 0,0 0-22 16,0 0-31-16,0 0-46 0,-47 18-18 16,36-1-33-16,-1 4-15 0,-3 3-10 15,3 4-3-15,0 3 1 0,-1 7-20 16,3 8 10-16,4 4 11 0,2-3-2 16,4-12-15-16,0-11-3 15,4-8-13-15,2 0-15 0,2-2-2 16,3-2-17-16,-1-6 25 0,2-4 43 15,1-2 34-15,1-8 0 0,-1-6 9 16,-1-3-7-16,0-3-5 0,-1-3-13 16,-3-3-3-16,0 1 3 0,-2 1 4 15,-4-1 2-15,3 2 7 0,-5 3-31 16,0 1-34-16,-2 4-106 0,-3 2-96 16,1 3-37-16,-2 2-140 0,-2 4-306 15,2 1-730-15,-1 1-241 0</inkml:trace>
  <inkml:trace contextRef="#ctx0" brushRef="#br0" timeOffset="-452.128">27414 8424 72 0,'0'0'2909'0,"0"0"-2325"16,0 0-184-16,0 0-192 0,0 0-56 15,0 0 16-15,0 0 26 0,0 0-34 16,0 0-19-16,-6 39-13 0,8-30 12 16,4 3 12-16,2 1 6 0,3 1-43 15,1 1-48-15,3 1-25 0,-3-1-9 16,1-1 13-16,-3 1-7 0,0 0-15 16,1 1-6-16,-5 0 0 15,0 3-15-15,-2-1 0 0,-2 1 0 0,-2 0-3 16,0-1-18-16,0 0-78 15,-4-2-104-15,-2-1-52 0,0-2-73 16,-1-4-92-16,-1-3-324 0,4-5-768 16,-4-3-332-16</inkml:trace>
  <inkml:trace contextRef="#ctx0" brushRef="#br0" timeOffset="-264.89">27418 8445 3735 0,'0'0'979'0,"0"0"-493"0,17-37-154 16,-11 25-214-16,6-1-58 0,1 1 10 16,5 0-19-16,-1 0 1 0,4 4-34 15,-1-1-18-15,-1 4-48 0,2 2-95 16,-1 3-63-16,-1 3-58 0,-1 4-23 16,-1 1-82-16,0 4-613 0,-7-2-854 15,2 5 125-15</inkml:trace>
  <inkml:trace contextRef="#ctx0" brushRef="#br0" timeOffset="-111.223">27753 8763 3562 0,'0'0'611'16,"0"0"-103"-16,0 0-327 0,0 0-181 15,0 0-9-15,0 0-19 0,0 0-94 16,0 0-153-16,0 0-178 15,0 0-746-15,29 13-953 0</inkml:trace>
  <inkml:trace contextRef="#ctx0" brushRef="#br0" timeOffset="364.843">28247 8242 696 0,'0'0'2599'0,"0"0"-2108"15,0 0-204-15,0 0-203 0,0 0 0 16,0 0 90-16,0 0 101 0,-16 64-81 15,9-24-60-15,-1 9-39 0,2 2-34 16,2-8-31-16,2-11-12 0,2-10-18 16,0-1-15-16,2 1-16 0,2 2-115 15,4-1-136-15,3-3-107 0,3-9-276 16,3-9-692-16,-7-2-191 0</inkml:trace>
  <inkml:trace contextRef="#ctx0" brushRef="#br0" timeOffset="682.534">28470 8356 2481 0,'0'0'528'16,"0"0"-246"-16,0 0 51 0,0 0-80 15,0 0-49-15,-39-7-10 0,27 12-76 16,-1 4-32-16,1 0-18 0,2 2-12 16,3 2-13-16,1 2 13 0,4 0-13 15,0 2-10-15,2-2-21 0,4-1-12 16,4-3 0-16,1-2 9 0,1-4 37 15,5-5-9-15,-1 0 12 0,5-7 0 16,-1-4-10-16,3-5-8 0,2-2-16 16,-5-1-3-16,1 0-12 0,-5 0 16 15,-3 3-4-15,-3 3 6 0,-2 3 1 16,-4 4-1-16,-2 3-18 0,0 3-17 16,0 5-17-16,0 7 34 15,0 7 24-15,0 11 28 0,-4 10-6 16,2 13-10-16,-2 4-17 0,2-3-19 15,2-4-2-15,-2-6-20 0,2 0-90 16,0-9-90-16,0-5-96 0,2-12-160 16,-2-7-710-16,6-2-881 0</inkml:trace>
  <inkml:trace contextRef="#ctx0" brushRef="#br0" timeOffset="1099.176">28814 8403 3724 0,'0'0'587'15,"0"0"-318"-15,0 0-115 0,0 0-83 16,0 0 18-16,0 0 113 0,0 0-38 16,47-9-78-16,-32 9-20 0,-1 0-17 15,3 1 0-15,-3 1-4 0,-2 1 16 16,-1 1-4-16,-3 0-27 0,-2 2-18 15,0 1-12-15,-1 1-1 0,-1 1 0 16,-2 2 1-16,0 1 1 0,-2 1 1 16,0 2-1-16,-2 2-1 0,-2 1-15 15,-3 1-3-15,-3 2-12 0,2 1-28 16,-2 2 1-16,-3-2-10 0,1 2 0 16,1-2 0-16,-1 1-3 0,4-3 6 15,-1-2 19-15,3-3 20 0,4 0 23 16,0-3-1-16,2 0-9 15,0-2 9-15,2 0-15 0,4-3 17 16,5-1 1-16,1-1 12 0,7-1-11 16,1-2-1-16,5-2-40 0,2 0-18 15,2-4-73-15,2-2-17 0,0 1-40 16,-2 2-240-16,0 0-600 0,-8 1-660 16,5-1 327-16</inkml:trace>
  <inkml:trace contextRef="#ctx0" brushRef="#br0" timeOffset="1266.773">29363 8949 3706 0,'0'0'959'0,"0"0"-485"16,0 0-106-16,0 0-143 0,0 0-104 16,0 0-79-16,0 0-42 0,0 0-75 15,0 0-55-15,36 1-79 16,-26-6-110-16,4-1 10 0,3 0-340 15,-7 1-1232-15,11-2-184 0</inkml:trace>
  <inkml:trace contextRef="#ctx0" brushRef="#br0" timeOffset="1800.407">30021 8540 4135 0,'0'0'583'0,"0"0"-402"16,0 0-138-16,0 0-31 0,43-36 83 15,-26 31 79-15,3 2-40 0,1 2-55 16,0 1-55-16,1 1-24 0,1 2 1 16,-2 2 17-16,-5 1 9 0,1 1-27 15,-5 0-11-15,-3 4 10 0,-1 1 0 16,-6 4-28-16,-2 2-20 0,-2 2-2 15,-8 1-19-15,-3 4-49 0,-1 0-24 16,-3 0 39-16,1 0 45 0,-1 0 23 16,3-2 11-16,1-1 24 15,3-1 1-15,2-2 0 0,1 0 0 16,3-1 0-16,2-1 0 0,2-2 28 16,4-1 70-16,7 0 24 0,3 0-12 15,3-4 3-15,5 2-7 0,3-1-33 16,2 0-52-16,0-1-21 0,2 0-47 15,-2-2-124-15,2 2-85 0,-2-2-54 16,-1-2-185-16,-5-2-807 0,6-3-955 0</inkml:trace>
  <inkml:trace contextRef="#ctx0" brushRef="#br0" timeOffset="4719.116">31850 7128 1049 0,'0'0'2082'0,"0"0"-1592"16,0 0-90-16,0 0-35 16,0 0-3-16,0 0-83 0,0 0-115 15,0 0-115-15,0 0-37 0,-23 18 46 16,3 17 27-16,-13 17 3 0,-4 5-30 15,-3 4-19-15,5-3 1 0,6-5-28 16,4-1-10-16,3-2 0 0,7-10-2 16,7-9-18-16,4-9-16 0,4-7-32 15,0-1-104-15,4-1-92 0,6-3-81 16,3-4-109-16,3-6-489 0,-1-1-348 16,14-16-150-16</inkml:trace>
  <inkml:trace contextRef="#ctx0" brushRef="#br0" timeOffset="5104.569">32040 7231 378 0,'0'0'2531'0,"0"0"-2039"0,0 0-93 16,0 0-164-16,0 0 13 0,0 0-6 15,0 0-60-15,42-22-53 0,-32 20-13 16,2 2 0-16,3 0 6 0,-1 0-15 15,3 0-1-15,-1 2 10 0,-3-1-41 16,-1 2-38-16,-3 1-23 0,-3 1-14 16,-4-1-12-16,0 1-16 0,0 2 13 15,-2 1 3-15,0 4 0 0,-4 2 10 16,-2 0 0-16,-3 6-10 0,-3 0 10 16,-3 2-16-16,-1 1 0 0,-1 1 2 15,-1 1 4-15,5-1 9 16,-5 2 2-16,5-1-2 0,1-2 0 15,2-2 0-15,3-2-18 0,5-2 3 16,2-6-13-16,2 0 4 0,5-2 0 16,5-4 11-16,3-2 4 0,3-2-9 15,7-1-28-15,4-6-67 0,6-6-61 16,8-7-59-16,-3 0-110 0,-3-1-274 16,0-2-490-16,-2-5-154 0,-2 5 492 15,7-10 178-15</inkml:trace>
  <inkml:trace contextRef="#ctx0" brushRef="#br0" timeOffset="5420.487">32681 7220 886 0,'0'0'671'0,"0"0"137"16,0 0-84-16,0 0-103 0,0 0-144 15,19-38-86-15,-19 38-86 0,-2 0-131 16,-2 3-143-16,-5 3-19 0,-1 5-6 16,-2 5 43-16,-3 5 6 0,3 5-7 15,-7 10-8-15,3 8 24 0,1 12 12 16,3 2 18-16,-1-4-46 15,9-11-24-15,4-18-21 0,0-5 10 16,2-8-13-16,4-1 1 0,3 1-1 16,1-3 0-16,2-3 27 0,5-5 73 15,2-1-10-15,-3-9-20 0,5-3-19 16,-3-2-15-16,1-2-5 0,-2-3-19 16,-5 2 9-16,-6 3-9 0,-4-1-12 15,-2 4 0-15,-8 1-33 0,-7 1-97 16,-5 0-57-16,-11 2-38 0,0 3 19 15,-2 3 32-15,-13 2-18 0,15 8-171 16,-4 6-390-16,6-3-1247 0,-6 15 199 0</inkml:trace>
  <inkml:trace contextRef="#ctx0" brushRef="#br0" timeOffset="5804.422">31875 8354 3565 0,'0'0'561'0,"0"0"-176"15,0 0-147-15,0 0-137 0,0 0-21 16,0 0-22-16,-35 45-18 0,12-1-7 16,-8 17-5-16,0 6-13 0,0 1-13 15,4-4-2-15,4-5 0 0,3 1-1 16,-1 2-2-16,0-6-15 0,7-4 15 15,2-13-49-15,3-13-89 0,5-7-31 16,2-5-35-16,2-2-69 0,0-2-239 16,6-5-596-16,1-4-454 0,9-16 523 0</inkml:trace>
  <inkml:trace contextRef="#ctx0" brushRef="#br0" timeOffset="6203.72">32266 8536 2835 0,'0'0'413'0,"0"0"-139"16,0 0 39-16,0 0 42 0,0 0-54 16,37 1-107-16,-27-3-56 0,3-1 0 15,-1 0 27-15,0 0-55 0,-1-1-52 16,1 2 18-16,-4 0 21 0,-1 2 21 15,-5 0-60-15,0 0-48 0,-2 2-10 16,0 3-27-16,-2 5 27 0,-4 4 18 16,-1 2 15-16,-1 6-9 15,-8 1 1-15,1 0-10 0,-2 4-13 0,1 0 0 16,-3 0 0-16,3 3 0 16,-3-2 1-16,5 3-2 0,-1 1-1 15,3-3 0-15,2 0 0 0,5 0 0 16,1-1-11-16,4-2-1 0,2-3-4 15,5-3-5-15,3-5-21 0,6-5-43 16,3-4-24-16,4-5-19 0,2-1-79 16,6-7-74-16,0-3-151 0,2-5-536 15,0-3-553-15,-6 2 237 0,12-16 648 0</inkml:trace>
  <inkml:trace contextRef="#ctx0" brushRef="#br0" timeOffset="6554.813">33000 8512 3056 0,'0'0'621'16,"0"0"-77"-16,0 0-179 0,0 0-103 15,0 0-85-15,0 0-70 0,-40-1-64 16,26 8-31-16,-3 4-11 16,1 4 11-16,-3 3 4 0,3 3-4 15,-5 4-12-15,0 7 0 0,-4 11 0 16,1 10-1-16,-1 1 0 0,8-2 1 15,9-5-2-15,2-9-1 0,6-4-16 16,0-10 4-16,2-6-9 0,6-4 3 16,2 0-31-16,5-1-37 0,4-2 3 15,1-5 13-15,1-5 51 0,2-3 22 16,-1-7 22-16,-3-4 12 0,4-5 8 16,-5-3 14-16,-1-2 11 0,-3 0 18 15,-3 1-27-15,-3 1-6 0,-6 4-9 16,-2 2-10-16,-4 5-33 15,-6 4-76-15,-7 4-43 0,-4 2 0 16,-4 5-22-16,-1 7-62 0,-1 5-168 16,4-3-679-16,-10 9-1375 0</inkml:trace>
  <inkml:trace contextRef="#ctx0" brushRef="#br0" timeOffset="39856.075">15685 14862 13 0,'0'0'183'0,"0"0"-79"15,0 0 20-15,0 0 202 0,0 0-121 16,0 0-104-16,0 0 39 0,0 0 43 16,11-2 44-16,-9 0 43 15,0-1 9-15,2 2 3 0,0-2-5 16,-4 0-67-16,4 2-72 0,-2-2-39 15,2 0-39-15,5 3 11 0,3-3 5 0,-4 2-3 16,7-2-6-16,3 0 0 16,3 1-14-16,2 0-18 0,2-1-3 15,1-1-20-15,5 0-9 0,0-1 16 16,11-4 15-16,1-7 26 0,9-5 72 16,2-2-47-16,-3-1-40 0,-5 3 1 15,-3 1-5-15,-3 0 12 0,1 3-19 16,2-1 3-16,-3 2 1 0,1 2-20 15,-2 1 7-15,0 2-12 0,3 0-1 16,-5 2 10-16,-4 2-19 0,-6 3-1 16,-4 0-1-16,-5-2 0 15,7-1 14-15,0 0 7 0,4-6 28 16,-2 0 21-16,-5-3 49 0,1 0-62 16,0-3-24-16,-2-3 0 0,1-2-4 15,-5-3-2-15,1 0-1 0,-3-5-11 16,-3 1-13-16,-1-2 15 0,1-5 1 15,-8 4-16-15,0-2 21 0,-4 1-12 16,-4 4 4-16,-4-2-4 0,-2-2-12 16,-3 2-3-16,-5 1-16 0,-5 1-17 15,2 1 8-15,-6 2 10 0,-10-5-28 16,-4-1 31-16,-13-3 2 0,0 2 13 16,-4 5 0-16,5 6 0 0,3 3-3 15,-4 7-15-15,-2 1-1 0,1 6-2 16,-5 1-1-16,0 3 1 0,-2 3-22 15,-2 6 3-15,0 4-3 0,-5 5 3 16,3 0 3-16,0 6-3 0,4 4-4 16,-4 5-2-16,4 4-10 15,2 3 3-15,0 8 0 0,6 1 13 16,1 4-4-16,3 2 19 0,7 5 10 16,1 3 2-16,7 6 10 0,6 7-12 15,6 3 14-15,9 5-1 0,10 2 1 16,4 5 1-16,10 0 0 0,13-1 3 15,8-3 15-15,10-6-17 0,11-13 15 16,6-14-16-16,6-16-13 0,4-17-27 16,2-13-5-16,3-8 23 0,1-10 22 15,0-5 0-15,3-4-60 0,-3-2-198 16,3 0-234-16,-1-1-519 16,-24 5-241-16,-2-1 300 0</inkml:trace>
  <inkml:trace contextRef="#ctx0" brushRef="#br0" timeOffset="42373.875">30108 4640 75 0,'0'0'85'0,"0"0"-7"0,0 0 10 16,0 0-16-16,0 0 19 0,0 0 0 15,0 0-9-15,0 0 39 0,0 0 439 16,-9-8-274-16,9 7-19 0,0 1 28 16,0-2 19-16,0 1 34 0,0-1-59 15,0 0-50-15,0 2-49 0,0 0-35 16,0 0-25-16,0 0-39 0,0 0-38 16,0 0-22-16,2 0-12 0,0 0-15 15,3 0 9-15,-1 0 12 16,4 0 78-16,4 0-22 0,3 0 15 15,3 3 0-15,11-2-3 0,9-1-19 16,11 0-22-16,1 0-24 0,-9-3-16 16,-8 2-10-16,-12 0 1 0,0-1 0 15,1 0-2-15,3 0-1 0,2 1-2 16,0-1-10-16,-4 1-22 0,-1-1-89 16,-1 2-81-16,-2 0-80 0,-1 0-183 15,-3 0-567-15,-3 1-372 0,-2-1 296 0</inkml:trace>
  <inkml:trace contextRef="#ctx0" brushRef="#br0" timeOffset="44592.844">30217 5954 1277 0,'0'0'1779'15,"0"0"-1418"-15,0 0-95 0,0 0-140 16,0 0-9-16,0 0 62 0,0 0-48 16,0 0-53-16,42-11-4 0,-20 10 4 15,3 1-1-15,10 0-12 0,11 0-16 16,5 0-12-16,7 1-6 15,-2 1-9-15,-4-2-19 0,-5 1-3 16,-1-1-1-16,-1 0 1 0,1 0-16 16,-5 0-39-16,0 0-81 0,-1 0-56 15,-3 0-66-15,-6 1-108 0,-4 1-318 16,-11-1-605-16,5-1 122 0</inkml:trace>
  <inkml:trace contextRef="#ctx0" brushRef="#br0" timeOffset="85500.814">31561 4011 62 0,'0'0'440'0,"0"0"1514"16,0 0-1618-16,0 0-208 0,0 0-19 15,0 0-96-15,0 0-13 0,0 0-115 16,0 0 57-16,10-4 3 0,7 6 54 15,1 1 1-15,5-1 13 0,2 1-12 16,0-1 1-16,-1 0-2 0,-1 3-22 16,-2 0-20-16,-5 1-6 0,-1 2-30 15,-5-1 7-15,-2 4 10 16,-1 1 61-16,-5 2 58 0,-2 3-22 0,0 4 76 16,-6 0 1-16,-3 5-10 15,-1 2-23-15,-7 5-9 0,1 11-26 16,-5 8-10-16,3 3-16 0,3-4-16 15,5-10 0-15,6-12 16 0,2-7-3 16,2-2-12-16,0 5-2 0,0 3 17 16,6 5-19-16,0-2 0 0,2 1 0 15,3-3-1-15,1 1-1 0,0 0 2 16,5-3 0-16,-3 2-15 0,3-2-62 16,-3 3-19-16,3-2 19 0,-5 3 35 15,3-1 41-15,-5 1-21 0,0 1 6 16,-1 7 15-16,-1 7 1 15,-2 9 0-15,-2 2 67 0,-2-1 36 16,-2-4 28-16,0-4-23 0,-2 0-31 16,-4 1-20-16,2 1-6 0,-2 1-16 15,-2 0-3-15,-1 0-17 0,1 2-13 16,-2 2 1-16,-3 3-3 0,1 3-121 16,-7 2-156-16,-1 5-163 0,-5 0-245 15,6-15-443-15,-4-2 358 0</inkml:trace>
  <inkml:trace contextRef="#ctx0" brushRef="#br0" timeOffset="108956.987">10972 5428 163 0,'0'0'734'0,"0"0"-438"0,-45 21-143 16,28-9-114-16,-3 4 283 0,1-1-120 16,-2 5-24-16,3 0 0 0,1 5-3 15,3 0-20-15,-1 2-39 0,5 0-13 16,2 3-16-16,1-1 22 0,5 0-19 16,2 0 3-16,0 0 6 0,7-2-1 15,3-1-12-15,0-3 19 0,9-3-45 16,-1-2-6-16,3-3 34 0,4-3 0 15,4-3 3-15,0-5-9 0,2-2-3 16,2-4 15-16,-2-7 5 0,2-2-3 16,0-5-24-16,-2-3-26 15,0-3-9-15,-2-6-9 0,-2 0 3 16,4-9 6-16,-2-7-1 0,-4-7-5 16,-3 0 3-16,-9 8-6 0,-7 11 5 15,-4 10-8-15,-2 3 36 0,-2-1-30 16,-4-4 9-16,-5 0-19 0,-1 4 10 15,-7 3-31-15,-1 4-13 0,-5 4-48 16,-2 3-18-16,0 5-10 0,0 1-13 16,0 6-18-16,3 6-28 0,1 5-36 15,2 5-10-15,1 11-57 0,3 14-196 16,5-9-653-16,3 13-445 0</inkml:trace>
  <inkml:trace contextRef="#ctx0" brushRef="#br0" timeOffset="112744.263">13707 5610 1074 0,'0'0'703'15,"-43"24"-619"-15,16-8-84 0,-4 8-36 16,2 1 36-16,2 1 114 0,2 3 81 16,0-1-4-16,9 3 9 0,-1-1-54 15,9 0-56-15,2 2 6 0,6 1 26 16,4-3-3-16,4 0-58 0,7-1-58 16,5-6 16-16,3-3-17 0,4-7 49 15,6-10 58-15,10-8 94 0,11-17 3 16,0-9-71-16,-2-9-60 0,-7-7 7 15,-6-3 9-15,-3-5-22 0,-5-1 18 16,-5 1 13-16,-5 4-20 0,-6 12 10 16,-7 9 18-16,-6 9-22 0,0 4-16 15,-2-2-17-15,-8 0 2 0,-3 2-55 16,-5 3-104-16,-7 6-118 16,-2 6-47-16,-2 2-47 0,1 9-21 15,-3 8-123-15,2 9-138 0,6-1-460 16,-4 13-90-16</inkml:trace>
  <inkml:trace contextRef="#ctx0" brushRef="#br0" timeOffset="137551.538">20998 1535 355 0,'0'0'2355'0,"0"0"-2040"0,0 0-276 16,0 0 25-16,0 0-26 0,-21 45 160 16,7-4 59-16,-1 23-11 0,-5 15-77 15,1 10-55-15,2 3-33 0,3-4-28 16,2 5-9-16,-3-2-23 0,3-6-18 16,3-6 0-16,7-12 10 15,-2-9-13-15,4-16-38 0,0-12-65 16,6-9-95-16,-1-7-66 0,-1-1-27 15,0-4-28-15,4-3-59 0,0-5 33 16,-1-2-51-16,-3-7 3 0,4-2-131 16,-4-3-36-16,-4 3 119 0</inkml:trace>
  <inkml:trace contextRef="#ctx0" brushRef="#br0" timeOffset="137769.005">20804 2534 26 0,'0'0'1118'0,"0"0"-512"16,0 0-126-16,-38 44-131 0,30-24-49 15,0-2-69-15,4 1-53 0,-1 0-57 16,-1 2-35-16,6-3-63 0,0-2-23 16,4-3-45-16,3-3-22 0,1-3-3 15,0-5 32-15,7-4 38 0,-3-5 70 16,3-2-41-16,1-4 15 16,-1-3-44-16,-3-3-14 0,2-2 14 15,-1-1 0-15,-1 2-66 0,-6 1-183 16,3 2-143-16,-1 1-119 0,-4 4-236 15,2 3-57-15,-6 1 174 0</inkml:trace>
  <inkml:trace contextRef="#ctx0" brushRef="#br2" timeOffset="-188341.393">19024 9620 2477 0,'0'0'774'0,"0"0"-282"16,0 0-184-16,0 0-11 0,0 0-34 15,0 0-81-15,0 0-93 0,0 0-89 16,0 0 0-16,-9 36 0 0,9 5 15 16,5 20 80-16,-5 9-49 0,4 2-19 15,-4-7-2-15,2-10-4 0,-2-12 13 16,2-10 5-16,-2-13 4 15,0-4 18-15,2-2 21 0,2-5-9 16,-4-3-57-16,4-5-14 0,0-3 8 16,5-16 78-16,5-23 60 0,3-23 1 15,1-15-89-15,-1-4-48 0,-3 1-12 16,-1 8-1-16,-3 2 1 0,2-3 0 16,-1 1 2-16,1 1-2 0,5 4-1 15,-3 12-1-15,-2 14-1 0,-1 16-11 16,-7 12 14-16,-4 7 15 0,4 2 12 15,-4 2-6-15,4 4-21 0,-4 1-42 16,0 10-40-16,0 14 82 0,0 18 44 16,4 24 4-16,-4 12-24 0,4 7-21 15,-4-9 0-15,7-10 0 0,-3-6-3 16,0-10-12-16,0-12-3 0,0-13-27 16,0-6-19-16,1-9-2 0,1-1-4 15,-2-1 1-15,4-1 5 0,0-5 16 16,-1-3 5-16,-3-3 4 15,4-6 12-15,0-6-1 0,-2 1 25 16,3-6-3-16,-1 1-18 0,0-1-3 16,-6 1-4-16,7 0-5 0,-5 2-31 15,0 3-46-15,0 3-39 0,0 0-29 16,-4 2-19-16,4 2-13 0,-2 3-42 16,2 3-47-16,-4-1-17 0,5 2 71 15,-1 0 18-15,0 5 80 0,-4 0 147 16,8 5 3-16,-4 1 16 0,-2 1-18 15,7 2 3-15,-1 2 66 0,0-2 100 16,-2 1 15-16,7-3 18 0,-1 0 18 16,3-2-13-16,1 1-10 0,-1-5-9 15,3-2-25-15,-1-3 3 0,6-2 5 16,-5-7 5-16,3-6-21 0,2-4-35 16,-5-6-11-16,3-3-25 0,-3-4-13 15,-5 2-5-15,1-1-6 0,-5 0-1 16,-5 5-9-16,0 0-5 0,-4 3 5 15,-4 4-3-15,-5 3-17 16,1 3-4-16,-6 2-27 0,-3 5-33 16,-1 3-22-16,-1 2 1 0,-2 5-7 15,3 4-14-15,5 7-16 0,-5 10 0 16,1 11 22-16,3 13 35 0,5 5-8 16,9 2 8-16,4-4-63 0,5-13-16 15,5-9-48-15,-1-12-75 0,1-8-208 16,3-6-193-16,1-5-111 0,9-5-62 15,4-17 14-15,0-17 187 0,-4 5 22 16</inkml:trace>
  <inkml:trace contextRef="#ctx0" brushRef="#br2" timeOffset="-188174.524">19950 9357 502 0,'0'0'1145'0,"8"-43"-795"0,-4 22 94 16,0 6 181-16,-4 6-119 0,0 9-71 15,0 5-147-15,-8 15-232 0,0 19-22 16,-3 20 28-16,-1 12 56 0,4 5 2 15,-3 2-43-15,3-1-37 0,4 4-40 16,-4 1-18-16,4-7-163 0,2-10-110 16,2-16-141-16,0-17-272 0,0-12-720 15,0-10 272-15,0-2 552 0</inkml:trace>
  <inkml:trace contextRef="#ctx0" brushRef="#br2" timeOffset="-187993.059">19780 9737 1102 0,'0'0'2497'0,"0"0"-2085"0,0 0-257 16,0 0-99-16,0 0-13 0,0 0-18 15,0 0-25-15,0 0-59 16,0 0 3-16,50-12 15 0,-29 15-82 16,-3 2-128-16,5-1-82 0,0-1-139 15,1-1-493-15,-5-2-106 0,4-2 635 16,-7-4 41-16</inkml:trace>
  <inkml:trace contextRef="#ctx0" brushRef="#br2" timeOffset="-187623.852">20101 9668 28 0,'0'0'753'0,"0"0"13"0,0 0-246 15,0 0-28-15,0 0-148 0,0 0-55 16,0 0-66-16,-4 46-23 0,-1-26-8 16,5 3-31-16,-2 1-60 0,2 1-51 15,0-2-35-15,2 0-14 16,3-5-1-16,3-2-21 0,-4-5-4 15,8-4-39-15,-1-5-24 0,1-2 7 16,-2-6 65-16,3-4-25 0,-1-5-76 16,-1 0-16-16,1-6 22 0,-2-1 28 15,3-1 83-15,-5-3 0 0,-2 0 42 16,2 2 18-16,1 1 45 0,-5 6 44 16,0 6-1-16,2 4-42 0,-6 7-49 15,0 0-25-15,0 1-7 0,0 6 7 16,0 4-11-16,0 3-5 0,0 1-14 15,0 2-1-15,0 1-1 0,0-1-2 16,0-1-10-16,4 1-7 0,0 0 3 16,1-2-69-16,-1 2-25 0,4-3 0 15,-4-1 22-15,2 0-87 0,3-2-34 16,-5-3-57-16,6-2-132 0,-2-5-97 16,1-1-164-16,-1 0 50 0,-2-5 133 15,2-2 84-15</inkml:trace>
  <inkml:trace contextRef="#ctx0" brushRef="#br2" timeOffset="-186923.727">20696 9651 3101 0,'0'0'1206'0,"0"0"-841"0,0 0-172 0,0 0-79 15,0 0-26-15,0 0 1 0,0 0 2 16,0 0 22-16,0 0 2 16,4-43-45-16,11 35-16 0,-3 0-8 15,2 0 2-15,7 2 19 0,-2-1 5 16,8 2 16-16,-5 0-13 0,3 1-11 16,-2 0-62-16,-4 2-2 0,-3 1-3 15,-1 0-9-15,-3 1 9 0,-2 1-36 16,-1 2-4-16,-5 5-5 0,0 3 3 15,-4 4-10-15,0 3 4 0,-8 5-31 16,-1 0 9-16,-5 4 25 0,1-2 24 16,3 3 0-16,-6 1-49 0,5 0-9 15,-1 1 12-15,-1-2 39 0,9-1 28 16,-2-4-24-16,6-1 17 0,4-1 10 16,2-3 1-16,7-1 11 0,3-3 6 15,3-3 10-15,4-4 2 0,-1-2-6 16,5-4-5-16,-2 1-19 15,2-2-46-15,-4-2-24 0,4-1-18 16,-5 0-7-16,1-1-55 0,-6 2-65 16,-3 1-162-16,-2 0-219 0,-1-1-422 15,-7 0-640-15</inkml:trace>
  <inkml:trace contextRef="#ctx0" brushRef="#br2" timeOffset="-186572.872">18989 10429 388 0,'0'0'3074'15,"0"0"-2525"-15,0 0-549 0,0 0 29 16,49 10-29-16,9-16 260 0,16 1 15 16,11-4-90-16,4 2-62 0,-4 3-38 15,4 4-30-15,4 0-27 0,0 0 3 16,2 0 11-16,2 4-5 0,-4 0-7 16,4 2-14-16,2-3-4 0,-6 1-9 15,5 0 0-15,-10-1-1 0,1 1-2 16,-4-2-64-16,-4-2-77 0,-7-5-18 15,-1-4-34-15,1-4-11 0,-6-3-57 16,-6-2-113-16,-4-3-254 0,-2-5-545 16,-19 5-198-16</inkml:trace>
  <inkml:trace contextRef="#ctx0" brushRef="#br2" timeOffset="-186371.066">21692 9853 4623 0,'0'0'1061'15,"0"0"-771"-15,0 0-272 0,0 0-18 16,0 0-90-16,0 0-40 0,0 0 33 16,0 0-15-16,0 0-91 0,0 0-81 15,0 28-157-15,4-19-279 16,1 2-571-16,-1-2-535 0</inkml:trace>
  <inkml:trace contextRef="#ctx0" brushRef="#br2" timeOffset="-186244.712">21713 10173 199 0,'0'0'3012'0,"0"0"-2227"0,0 0-367 16,0 0-285-16,0 35-133 0,0-30-22 15,0-1-108-15,2-3-169 0,0-1-244 16,-2-1-938-16,2-8-525 0</inkml:trace>
  <inkml:trace contextRef="#ctx0" brushRef="#br2" timeOffset="-178531.573">22759 9707 828 0,'0'0'2089'16,"0"0"-1708"-16,-14 54-114 0,9-16-8 15,-3 14 15-15,4 7-62 0,0 0-14 16,2-4-7-16,2-8-49 0,0-10-44 15,0-10-22-15,2-11 1 0,-2-7 8 16,4-2 10-16,-4-1-16 0,4-4-40 16,0-4 4-16,7-10 205 0,-3-10-54 15,4-19-74-15,7-20-56 0,-1-6-40 16,-1-3-22-16,-3 5-2 0,-5 8-2 16,-1-1 2-16,2 3 1 0,-3 7 1 15,-1 7 10-15,-2 12 0 0,0 11 3 16,-4 6 15-16,4 0 9 0,-2 3-11 15,-2 2-16-15,0 7 10 0,2 1-22 16,-2 10-70-16,2 12 18 16,2 19 52-16,1 23 39 0,3 14-21 15,0 8-15-15,0 0-3 0,-1-13 0 16,1-6-13-16,0-20-41 0,0-20-30 16,-1-14-1-16,-3-9 22 0,6-4 27 15,3-3 36-15,-1-10 36 0,7-10 3 16,1-18 3-16,7-20-42 0,0-7-9 15,-4-5-27-15,-1 4-15 16,-5 10 8-16,-3 1-8 0,1 6-34 0,-3 13-33 16,-3 12-33-16,-3 9-65 0,-2 7-120 15,2 2-130-15,-4 4-81 16,2 4-100-16,0 4-390 0,-4 10-85 16,0-2 388-16</inkml:trace>
  <inkml:trace contextRef="#ctx0" brushRef="#br2" timeOffset="-178064.555">23332 10085 1467 0,'0'0'1671'0,"0"0"-1048"0,39 9-102 15,-21-14-119-15,1-6-117 0,8-6-37 16,0-4-81-16,2-11-43 0,2-8-20 16,-4 0-26-16,-5 5-11 0,-7 4-28 15,-3 8-15-15,-3-4-3 0,-3-1 25 16,-2 5 14-16,-4 4 40 0,-4 2-10 15,-5 5-39-15,-5 4-32 0,-5 2-19 16,-1 4-16-16,-3 2-14 0,-4 3-15 16,6 5-6-16,1 6-6 0,-1 6-1 15,5 2 13-15,-3 11 12 16,9 10 2-16,1 9-2 0,9 3 0 16,7-9-40-16,1-13-48 0,0-13-40 15,7-10-27-15,1-3-20 0,7-3-40 16,2-6-32-16,4-10-52 0,6-15 14 15,4-16-99-15,13-16-66 0,-5-5-29 16,-3 0 74-16,-5 5 438 0,-8 8 17 16,-4 2 365-16,-4 4-69 0,-5 8-133 15,-5 8-106-15,-5 9-13 0,0 4 70 16,-2 2 64-16,-2 2 72 0,1 4 48 16,-1 6-51-16,-4 5-143 0,0 10-56 15,-4 13 102-15,-1 17 24 0,-1 18 3 16,0 9-44-16,-2 7-74 0,2 1-40 15,-3-2-36-15,-1-1-28 16,2-1-180-16,-1-12-123 0,5-13-200 16,0-17-673-16,0-6-921 0</inkml:trace>
  <inkml:trace contextRef="#ctx0" brushRef="#br2" timeOffset="-177886.264">23737 9867 1823 0,'0'0'2432'0,"0"0"-2002"0,0 0-384 16,0 0-43-16,41 12 108 0,-24-7 5 15,5 1-15-15,1-1-37 0,2 0-64 16,4 0-21-16,0 0-104 0,2 2-136 16,0 0-116-16,0 3-162 0,-2-1-559 15,-7-2-633-15</inkml:trace>
  <inkml:trace contextRef="#ctx0" brushRef="#br2" timeOffset="-177614.131">24617 9629 1816 0,'0'0'1553'0,"0"0"-1248"0,0 0-66 16,-37 46 22-16,29-26 65 0,0 4-36 16,1 9-51-16,3 12-56 0,2 11-59 15,0 5-42-15,2-1-39 0,4-8-30 16,0-15-13-16,-2-8-100 0,3-11-180 16,1-3-100-16,2-5-94 0,0-5-221 15,3-5-266-15,-1-12 304 16,-2-2-497-16,3-18 381 0</inkml:trace>
  <inkml:trace contextRef="#ctx0" brushRef="#br2" timeOffset="-177213.603">24717 9737 734 0,'0'0'1684'0,"2"38"-1175"15,-2-17-211-15,-2 4-53 0,-1 5 37 16,-1 0-18-16,0-3-20 0,4 0-48 15,-2-6-48-15,2-6-62 0,0-3-40 16,0-6-12-16,0-5 3 16,0-2 49-16,2-7 149 0,2-8-113 15,7-5-79-15,-5-6-32 0,4-4-11 16,-1-2-18-16,-1 0-4 0,2 1 21 16,0 4 1-16,1 2 34 0,-1 9-4 15,-2 3-15-15,3 4 4 0,-1 3 8 16,2 4 0-16,3 3 1 0,-1 3 2 15,3 5 13-15,2 3-4 0,-1 2 19 16,1 2 11-16,-3 3 1 0,-1 0-19 16,-3 2-2-16,-4 1 8 0,1 1 31 15,-7 3 20-15,-2 2-8 0,0 0-10 16,-9 4-12-16,-1-2-27 0,0 1-21 16,-7-3-14-16,1-4-14 0,-1 0-2 15,-1-7-1-15,-1-1-99 0,2-5-71 16,-1-6-50-16,-1-4-23 0,-1-4-29 15,3-6-162-15,1-5-610 0,3 0-571 16,5 1-271-16</inkml:trace>
  <inkml:trace contextRef="#ctx0" brushRef="#br2" timeOffset="-176989.311">25260 9958 2775 0,'0'0'1766'0,"0"0"-1381"15,0 0-220-15,0 0-68 16,0 0-2-16,0 0 11 0,0 0-24 16,0 0-30-16,0 0-52 0,0 0-116 15,23-14-84-15,-21 9-106 0,0 1-116 16,0 3-297-16,0 1-871 0,-2 0-191 15</inkml:trace>
  <inkml:trace contextRef="#ctx0" brushRef="#br2" timeOffset="-176883.738">25223 10225 2162 0,'0'0'155'0,"0"0"-155"15,0 0-603-15,0 0-537 0</inkml:trace>
  <inkml:trace contextRef="#ctx0" brushRef="#br2" timeOffset="-166052.736">26089 9832 897 0,'0'0'2801'0,"0"0"-2143"15,0 0-244-15,0 0-135 0,0 0-53 16,0 0-68-16,0 0-31 0,0 0-30 16,-10-36-21-16,22 22-13 0,5-1 4 15,5-2 11-15,5-3 1 0,4 0-7 16,2 3-9-16,0-1-14 0,1 3-22 16,-5 4-12-16,-3 2-15 0,-3 4-1 15,-4 3 1-15,-5 1 0 0,-3 1 2 16,-1 0-2-16,-2 3-1 0,-2 1-20 15,-2 3 0-15,-1 3 18 0,-1 2 1 16,-2 5 2-16,-5 5 18 0,-3 2-3 16,-2 6 0-16,-5 6-13 0,1-2 0 15,-1 1-2-15,1 0 0 0,4-8-18 16,-1 2-18-16,5-4 2 0,2-6 13 16,2-4 3-16,2-3-9 0,0-3-3 15,6 0-3-15,4-5 6 0,3-2 24 16,3 1-10-16,3-3-5 0,0-2-54 15,1-4-55-15,1-2-33 16,2-2-10-16,-3-3 6 0,3-1-117 16,-2-3-242-16,-1-3-237 0,-1-2-487 15,-2 4-208-15,1-10 441 0</inkml:trace>
  <inkml:trace contextRef="#ctx0" brushRef="#br2" timeOffset="-165885.853">26732 9721 2202 0,'0'0'1104'0,"0"0"-450"15,0 0-139-15,12 44-65 16,-7-17-96-16,1 7-99 0,-2 0-101 16,0 2-69-16,0 0-52 0,0-6-33 15,2 3-2-15,3 0-73 0,1-3-110 16,2-3-113-16,3-6-84 0,1-7-285 16,-1-8-640-16,-1-6-318 0,3-12 360 0</inkml:trace>
  <inkml:trace contextRef="#ctx0" brushRef="#br2" timeOffset="-165501.998">26968 9697 3328 0,'0'0'975'0,"0"0"-721"16,0 0 23-16,0 0-127 0,0 0-74 15,0 0 19-15,0 0 27 0,0 0 51 16,41 3 9-16,-22-3-52 0,3 0-36 15,3 0-13-15,0-3-11 16,0 1-22-16,-3 1-21 0,-1-1-12 16,-2 2-15-16,-5 0 0 0,-1 0-2 15,-3 2 1-15,-2 1-2 0,-2 1-15 16,-1 2-3-16,-1 2 0 0,-2 1 0 16,-2 1-4-16,0 3-20 15,-2 0-12-15,-4 2-10 0,-1 2-2 0,-3 1-7 16,-2 3-3-16,-1 4 4 0,-3 1-4 15,1 3-12-15,-1 3-4 0,-1 0 7 16,3 0 24-16,1-2 18 0,3-2 12 16,2-5 4-16,6-6-4 15,-1-4-12-15,3-3-6 0,3-4 0 16,3-1-3-16,2-4-7 0,2-1-6 16,3-2-74-16,3-4-84 0,1-2-254 15,-5 0-755-15,3-1-627 0</inkml:trace>
  <inkml:trace contextRef="#ctx0" brushRef="#br2" timeOffset="-165325.565">27598 10142 2910 0,'0'0'2225'15,"0"0"-1741"-15,0 0-143 0,37-35-256 16,-28 22-73-16,1 1-12 0,-2 1-19 15,-2 0-135-15,1 1-55 0,-3 0-39 16,4 3-42-16,0 0-206 16,1 0-633-16,-1 1-826 0</inkml:trace>
  <inkml:trace contextRef="#ctx0" brushRef="#br2" timeOffset="-164751.133">28065 9613 3473 0,'0'0'697'0,"0"0"-161"0,0 0-169 15,0 0-80-15,0 0-54 0,0 0-42 16,-47 15-70-16,26 1-67 0,-2 7-33 15,-1 9-18-15,-3 11 13 0,0 13 11 16,4 6 6-16,4 2-6 0,7 0-24 16,4-6-3-16,2-8 0 0,6-10-15 15,0-13-9-15,0-9-18 0,4-10-34 16,4-1-6-16,0-3 46 0,5-4 36 16,3-3 14-16,1-10 7 0,5-5-21 15,-1-4-6-15,2-7-21 16,-5-1 27-16,1-1 10 0,-4-2 11 15,-5 5 1-15,-6 0-10 0,-2 3-12 16,-2 4 0-16,-4 2-43 0,-4 4-8 16,-3 4-40-16,-1 3-36 0,0 3 3 15,-1 5 27-15,3 1-4 0,-1 6-36 16,5 4-101-16,2 4-175 0,2 3-159 16,2 2-237-16,2-1-477 0,2-3 139 15,7-3 502-15</inkml:trace>
  <inkml:trace contextRef="#ctx0" brushRef="#br2" timeOffset="-164467.821">28229 9812 3118 0,'0'0'595'16,"0"0"-252"-16,0 0-124 0,0 0-21 16,0 0-13-16,0 0 9 0,0 0-26 15,0 0 0-15,0 0 6 16,0 0-47-16,-11-24-75 0,17 26-34 15,3 4 30-15,3 3 10 0,3 0-13 16,-3 3-5-16,2 2-1 0,-3-1-3 16,-1 3-5-16,0 1-4 0,-3 1 6 15,-1 1 9-15,-2 2 37 0,-2 0-25 16,-2 3-34-16,0-1-20 0,-4 1-1 16,-2-2-32-16,-3 1-52 0,1-3-29 15,0-5-47-15,2-2-44 0,-3-6-63 16,5-4-111-16,-2-4-33 0,-2-9-192 15,0-7-817-15,1 3-274 16</inkml:trace>
  <inkml:trace contextRef="#ctx0" brushRef="#br2" timeOffset="-164321.76">28208 9757 3059 0,'0'0'713'0,"19"-39"-128"16,-5 21-180-16,3-4-166 0,5-1-68 15,3-1-1-15,4 3-36 0,0 0-43 16,-2 4-48-16,0 5-43 0,-2 5-21 15,-3 1-21-15,-3 5-25 0,-1 1-103 16,-1 6-83-16,-5 2-118 0,1 4-146 16,-3 3-611-16,-4-2-845 0</inkml:trace>
  <inkml:trace contextRef="#ctx0" brushRef="#br2" timeOffset="-164146.755">28592 10053 2024 0,'0'0'2553'0,"0"0"-2208"16,0 0-260-16,0 0-85 0,40-27-33 15,-30 18 17-15,-2 0-36 0,1 4-172 16,-1-1-141-16,0 2-133 0,2 1-210 16,1 2-570-16,-3 1 93 0,4 0 537 0</inkml:trace>
  <inkml:trace contextRef="#ctx0" brushRef="#br2" timeOffset="-163616.796">28964 9665 745 0,'0'0'1740'16,"0"0"-1023"-16,0 0-98 0,0 0-77 15,0 0-67-15,0 0-112 0,0 0-128 16,0 0-108-16,0 0-21 0,0 0 15 16,-16 61 66-16,14-6-57 0,0 6-55 15,-2-3-38-15,2-6-19 0,0-5-16 16,2-6-2-16,0 2-10 0,4-10-99 16,4-6-75-16,-2-10-64 15,2-3-64-15,5-7-103 0,1-3-319 16,1-2-725-16,10-18-571 0</inkml:trace>
  <inkml:trace contextRef="#ctx0" brushRef="#br2" timeOffset="-163216.223">29330 9686 3772 0,'0'0'589'15,"0"0"-323"-15,-51 13-125 0,28-2-18 16,-2 0 33-16,0 4 45 0,1 2-82 15,3 1-40-15,6 1-25 0,1 3-14 16,6 0-22-16,4 1-17 0,4-2-1 16,0-3-3-16,8-3-27 0,2-5 2 15,5-3-5-15,1-4 9 0,5-3 5 16,4-8 7-16,1-5 12 0,1-4 0 16,2-5 1-16,0-2 1 15,-2-2 1-15,-2-1 10 0,-4 0 2 16,-5 0 0-16,-1 2 0 0,-7 4 3 15,0 1-3-15,-4 6 10 0,-2 4 5 16,-2 3 3-16,0 4 16 0,0 3-13 16,0 2-27-16,0 6-6 0,0 4 12 15,-2 8 31-15,2 11 32 0,0 11 10 16,-2 9-31-16,0 5-20 0,-4 1-16 16,0-5-20-16,-3-5-1 0,3-8-2 15,0-9-53-15,4-9-93 0,-2-5-73 16,2-4-64-16,0 3-44 0,2-6-215 15,0-3-743-15,0-9-848 0</inkml:trace>
  <inkml:trace contextRef="#ctx0" brushRef="#br2" timeOffset="-162832.625">29605 9783 3717 0,'0'0'559'0,"0"0"-404"0,0 0 55 16,0 0-13-16,48 4 26 0,-32-2-25 16,5-2-30-16,4 1-32 0,-2-1-9 15,3 0-12-15,1-1-27 0,-2 0-25 16,0 0-11-16,-2 0-19 0,-5 1-31 16,-1 0-2-16,-5 0-1 0,-1 2 1 15,-3 0-12-15,-4 3-12 16,0 1-10-16,-4 3 1 0,0 3 15 0,-4 2 7 15,-4 3 11-15,-5 1 21 0,-1 4-6 16,-3-1-13-16,-1 5-2 16,-1 2-1-16,0 3-20 0,1 2 3 15,-1 0-9-15,5-2 12 0,1-1 14 16,3-3-2-16,6-2 1 0,2-3-17 16,2-2 4-16,4-5-3 0,4 0-6 15,5-7-12-15,3-2 2 0,5-6 7 16,2-2-58-16,3-5-69 0,1-4-71 15,0-2-157-15,0-3-299 0,-8 4-802 16,6-7-515-16</inkml:trace>
  <inkml:trace contextRef="#ctx0" brushRef="#br2" timeOffset="-162656.758">30209 10242 3830 0,'0'0'1052'0,"0"0"-473"0,0 0-143 16,0 0-210-16,0 0-117 16,0 0-73-16,0 0-36 0,0 0-57 15,0 0-49-15,0 0-18 0,12 4-75 16,-10-6-107-16,5 0-157 0,-5 0-761 16,4-2-1346-16</inkml:trace>
  <inkml:trace contextRef="#ctx0" brushRef="#br2" timeOffset="-160728.257">30819 9655 277 0,'0'0'2412'0,"0"0"-1915"16,0 0-143-16,0 0-79 0,0 0 39 15,0 0 22-15,0 0-31 0,0 0-51 16,0 0-31-16,0 0-28 0,-21 24-32 15,9-7-60-15,-3 3-45 0,-1 6-22 16,-1 8-15-16,-4 11 6 0,-1 13 1 16,1 7-1-16,4 1-3 0,3-1-6 15,4-6-15-15,3-3-1 0,3-4-2 16,4-15-1-16,0-10-23 0,2-10 6 16,3-9-6-16,3 1-13 0,4-3-2 15,3-3 39-15,5-5 3 0,1-8 18 16,4-6 7-16,0-6-7 0,-1-6-3 15,1-4 0-15,-4 0 6 0,-5 1 0 16,-5 1 10-16,-5 3-16 0,-4 2 9 16,-2 0-9-16,-8 2-7 15,-5 1-11-15,-3 1-18 0,-3 3-58 16,-4 1-38-16,1 5-10 0,1 2 9 16,2 4 24-16,5 5-6 0,2 1-52 15,1 7-95-15,5 5-133 0,2 5-194 16,2 3-469-16,2-4-663 0,2 10 440 0</inkml:trace>
  <inkml:trace contextRef="#ctx0" brushRef="#br2" timeOffset="-160380.081">31364 9878 1068 0,'0'0'3195'0,"0"0"-2755"0,0 0-152 16,0 0-62-16,0 0-102 0,0 0 19 16,0 0-22-16,0 0-27 0,-43 2-15 15,29 17-3-15,-9 10-10 0,2 13-9 16,3 14 10-16,-1 3 2 0,9-5 0 16,5-13-29-16,5-14-37 0,0-8 0 15,5-5-3-15,1 1-15 0,6-4-19 16,5-1 21-16,1-7 13 0,5-3 24 15,2-8-2-15,0-5-22 0,-1-3-3 16,-1-2-31-16,-2-1 16 0,0 1 3 16,-7 4 12-16,1 1-12 0,-7 6 3 15,-2 5-12-15,-2 3-30 0,-4 7-31 16,0 10 52-16,0 11 31 0,-4 14-1 16,-2 10-39-16,0 5-146 0,-3 0-158 15,7-19-330-15,-2-7-1472 0</inkml:trace>
  <inkml:trace contextRef="#ctx0" brushRef="#br2" timeOffset="-156125.486">17461 8715 737 0,'0'0'1283'0,"0"0"66"0,0 0-827 16,0 0-161-16,0 0 29 15,0 0-43-15,0 0-73 0,0 0-18 0,0 0-41 16,-29-28-46-16,25 30-48 0,-4 4-73 16,-3 3-30-16,-1 6-16 0,-1 5 1 15,-1 4 15-15,2 5-6 16,-5 3 12-16,3 8 3 0,-1 9-5 15,7 7-4-15,4 6 3 0,4-6 0 16,4-13 0-16,2-13-7 0,2-9-14 16,1-8-2-16,3-1-10 0,2 0 9 15,5-4-15-15,2-8 0 0,1-2 15 16,5-11 2-16,-2-5 1 0,4-6 2 16,-2-6-2-16,2-8-27 0,-4 4-16 15,-5 0 16-15,-3 2 9 0,-7 11 0 16,-1 1 18-16,-3 7 12 0,-4 6-12 15,-2 7-1-15,0 0-17 16,0 10 18-16,-2 5 29 0,0 8 65 16,2 10-46-16,-4 9-24 0,-1 9-12 15,5 0-12-15,0-3-2 0,0-11-19 16,5-9-36-16,-1-9-103 0,0-3-82 16,2-4-103-16,2-1-203 0,3-7-385 15,-5-4-393-15,4-12-497 0</inkml:trace>
  <inkml:trace contextRef="#ctx0" brushRef="#br2" timeOffset="-155884.876">17907 8767 1505 0,'0'0'2508'0,"0"0"-1919"0,0 0-368 16,0 0 6-16,0 0 8 16,0 0-83-16,0 0-22 0,0 0-60 15,0 0-70-15,-35-4-6 0,31 8-40 16,0 0-8-16,4 1-10 0,-4 3-79 16,0 3-82-16,0 1-152 0,0 2-375 15,-1-3-1137-15,-5 6-68 0</inkml:trace>
  <inkml:trace contextRef="#ctx0" brushRef="#br2" timeOffset="-155258.232">16961 8660 414 0,'0'0'2312'0,"0"0"-1696"16,0 0-280-16,0 0 86 0,-40-11-24 16,24 11-115-16,-3 2-41 0,-3 5-55 15,-1 3-54-15,0 3-35 0,2 6-10 16,-1 3-25-16,-3 12-17 0,2 13-16 15,-4 15 6-15,9 8 13 0,-1 1-4 16,11 0 31-16,4-6 5 0,4-5-35 16,4-9-10-16,0-16-18 0,-2-11-16 15,4-11 0-15,0 0-2 0,7-4-1 16,-3-3-26-16,7-6 16 0,-1-6 11 16,5-9 18-16,4-9 0 0,-7-3-6 15,1-5-11-15,-3 0-1 16,-5 1-3-16,-5 2-27 0,-6 5 0 15,-2 3 27-15,-4 4 0 0,-7 5-22 16,-3 3-5-16,1 4-3 0,1 4-18 16,-3 1-25-16,5 2 3 0,6 7 10 15,-3 1-49-15,7 4-76 0,4 5-13 16,7 3-32-16,5 3-129 0,7 0-152 16,12 6-571-16,-6-7-522 0,14 8 264 0</inkml:trace>
  <inkml:trace contextRef="#ctx0" brushRef="#br2" timeOffset="-154635.977">17852 8911 2711 0,'0'0'772'0,"0"0"-466"0,0 0 159 16,0 0-84-16,51 7-92 0,-28-5-72 15,0 0-1-15,4 0-10 16,12-2-33-16,0 0-46 0,11-2-49 16,-9-2-24-16,-6-1-29 0,-10 2-22 15,-6-1-3-15,3-1 0 0,1 0-49 16,0 1-90-16,-2 0-66 0,-3 1-53 16,1 0-25-16,-3-1-110 0,-3 2-557 15,-3 0-741-15,-6-2-364 0</inkml:trace>
  <inkml:trace contextRef="#ctx0" brushRef="#br2" timeOffset="-146799.797">18807 8479 968 0,'0'0'2318'0,"0"0"-1870"0,0 0-108 16,0 0 68-16,0 0-116 0,-31-40-25 15,22 37-26-15,3 0-17 0,-6 2-117 16,-3 1-50-16,3 3-38 0,-5 4-19 15,-1 1-27-15,3 5 3 0,-1 0 3 16,1 5-4-16,-1 1-2 0,3 3 6 16,3 0-6-16,2 0 8 0,-3 1 4 15,11-3-3-15,-4-2 3 0,4-1 0 16,4-3 12-16,1-4-25 0,1-3 16 16,2-2 12-16,2-5 21 15,3 0 4-15,-1-8 5 0,3-3 3 16,-3-2 1-16,7-6-10 0,-3-1-6 15,-1 0 0-15,-3-1-6 0,3 3 4 16,-7 4-14-16,-4 3 13 0,0 6-3 16,0 3-12-16,2 3-43 0,-1 7 43 15,3 6 48-15,0 4 28 0,-2 6 20 16,3 10 40-16,-1 10-18 0,0 6-43 16,-6 2-26-16,0-3-16 0,-2-5-18 15,0-12 9-15,0-7-21 0,0-6-1 16,0-4-2-16,-2-3 0 0,0 3-1 15,-2-3-44-15,4-6-64 0,-4-3-20 16,4-3-23-16,-4-3-29 0,0-8-89 16,-5-6-138-16,3-7-515 0,2 6-1112 15,-4-21 90-15</inkml:trace>
  <inkml:trace contextRef="#ctx0" brushRef="#br2" timeOffset="-146549.691">18962 8500 901 0,'0'0'2257'0,"0"0"-1897"16,0 0-250-16,0 0 118 0,0 0 80 15,41 0-29-15,-33 0-84 0,5 4-29 16,-3 0-10-16,2 2 0 0,-1 2-4 16,1 3 0-16,1 1-18 0,-3 3-34 15,2 1 6-15,-3 3 15 0,-5 1-40 16,2 2-32-16,-6 3-19 0,0 1-15 15,0 3-13-15,0 0-2 0,-8 0-76 16,1-1-44-16,-1-4-95 16,0-4-73-16,2-5-48 0,-3-6-133 15,1-6-262-15,-2-3-721 0,-3-13-278 0</inkml:trace>
  <inkml:trace contextRef="#ctx0" brushRef="#br2" timeOffset="-146393.081">18953 8542 722 0,'0'0'3127'0,"0"0"-2505"0,36-43-338 16,-14 27 28-16,1 1-92 0,2-2-26 16,4 4-42-16,-2 0-1 0,2 1-57 15,-3 2-94-15,1 4-18 0,0 3-158 16,0 3-63-16,0 2-62 0,0 6-162 16,-4 3-309-16,-3-2-980 0,-1 5-139 15</inkml:trace>
  <inkml:trace contextRef="#ctx0" brushRef="#br2" timeOffset="-142495.782">30732 10880 1540 0,'0'0'1277'0,"0"0"-678"16,0 0-90-16,0 0-74 0,0 0-68 15,0 0-70-15,0 0-28 16,0 0-44-16,0 0-32 0,-33-29-32 16,27 28-68-16,-1 1-47 0,-1 0-25 15,-2 2-20-15,-1 1 0 0,-1 4-1 16,0 2-1-16,-1 2-11 0,1 3-9 15,2 0 5-15,-1 6-2 0,1-1 6 16,2 3 0-16,1 1 0 0,3 1 10 16,4-2-13-16,0-2-3 0,4 0 0 15,3-4 3-15,3-4-10 0,4-2-2 16,1-5 15-16,6-4 0 0,-1-3 11 16,3-8-14-16,4-4-6 0,-2-4 21 15,1-5 24-15,-3-1 0 0,0-1 0 16,-7 2 0-16,1-1 1 0,-7 4 5 15,-1 0 3-15,-5 4 40 0,0 3-4 16,-2 3-24-16,-2 3-30 0,0 4 0 16,0 0 3-16,0 3-16 0,0 4-2 15,0 2-14-15,0 8-4 16,0 4 18-16,0 15 11 0,2 10 1 16,0 13 3-16,-2 5-3 0,0-3-10 15,-4 0 14-15,0-8-13 0,0-4 9 16,-2-9-11-16,3-9 0 0,-1-8 0 15,0-3 2-15,0 1-2 0,-2 1-1 16,0 1-23-16,-3-6-35 0,3-3 4 16,-2-2 3-16,0-4 6 0,-1-2 8 15,-1-3-8-15,0 0-9 0,-3-7-13 16,1-3-27-16,-3-4-33 0,-1-4-34 16,1-6-52-16,1 0-104 0,-1-5-192 15,5-2-197-15,0 0-757 0,6 7 74 16,0-9 642-16</inkml:trace>
  <inkml:trace contextRef="#ctx0" brushRef="#br2" timeOffset="-142111.886">31311 11012 783 0,'0'0'2963'0,"0"0"-2616"0,0 0-64 16,0 0 23-16,0 0-73 0,0 0 24 15,0 0-29-15,0 0-64 0,0 0-82 16,0 0 0-16,-15-8-31 0,15 8-18 16,0 0-30-16,0 0-3 15,0 1-11-15,0 6-13 0,0 4 24 16,4 2 36-16,3 4 19 0,3 1-1 15,0 4 28-15,3 0 2 0,1 4-24 16,-2-3-14-16,1 3-16 0,-1 1-12 16,-3 0-15-16,-3 1 12 0,-4 1-13 15,-2-1 0-15,0-1-2 0,-4-2-2 16,-5 1-37-16,-1-4-7 0,0 0-47 16,-3-4-46-16,-1-2-84 0,-1-5-50 15,1-4-68-15,-1-7-276 0,3 0-765 16,-9-20-940-16</inkml:trace>
  <inkml:trace contextRef="#ctx0" brushRef="#br2" timeOffset="-141946.913">31193 10931 927 0,'0'0'3737'16,"0"0"-3214"-16,39-8-355 0,-10 2-83 15,14-1-64-15,9-3 0 16,2-1 3-16,-11 1-22 0,-8 4-2 15,-14 4 0-15,-4 0-30 0,1 2-79 16,1 0-74-16,-1 0-89 0,-3 6-180 16,-7-3-760-16,-2 4-1205 0</inkml:trace>
  <inkml:trace contextRef="#ctx0" brushRef="#br2" timeOffset="-141380.613">30039 11326 2684 0,'0'0'1936'0,"0"0"-1436"16,0 0-141-16,0 0-71 0,0 0-95 16,0 0-45-16,0 0-39 15,36-40-61-15,-26 32-48 0,2 1 0 16,3 0-33-16,-3 1-7 0,3 1-83 16,-3 2-79-16,0 1-95 0,3 2-116 15,-5 0-547-15,-2 0-1058 0,-5-1-101 0</inkml:trace>
  <inkml:trace contextRef="#ctx0" brushRef="#br2" timeOffset="-140927.613">28888 10798 3283 0,'0'0'756'0,"0"0"-276"16,0 0-114-16,0 0-100 15,0 0-117-15,0 0-67 0,0 0-70 16,0 0 52-16,-4 48 81 0,6-9-11 15,2 10-56-15,0 2-51 0,0 0-24 16,0-7-3-16,3-6-3 0,-1-3-121 16,0-6-118-16,2-8-96 0,1-4-118 15,3-3-593-15,-2-4-825 0,9-10 281 0</inkml:trace>
  <inkml:trace contextRef="#ctx0" brushRef="#br2" timeOffset="-140575.838">29285 10855 316 0,'0'0'3091'0,"0"0"-2427"0,0 0-226 15,-39 6-124-15,24 1-115 0,-1 0-89 16,3 4-36-16,1 0-23 0,1 2-11 16,1 3-7-16,4 1-14 0,4 0-19 15,2 1-12-15,0-4-15 16,6-1-31-16,2-3-24 0,3-3 30 15,-1-3 9-15,4-4 7 0,1 0-1 16,1-7 28-16,3-1 9 0,-2-4 24 16,-1-2-2-16,1-3-7 0,-1 1-3 15,-3-1-9-15,-1 2 19 0,-4 3-4 16,-4 3 6-16,1 3 1 0,-3 6 30 16,-2 0-55-16,2 6-22 0,-2 5 22 15,2 5 43-15,2 7 18 0,-4 4-6 16,2 2-34-16,-2 2-9 0,0 0-12 15,0 6-3-15,0-2-119 0,2-1-100 16,-2-1-156-16,2-9-180 0,-2-3-887 16,6-7-426-16</inkml:trace>
  <inkml:trace contextRef="#ctx0" brushRef="#br2" timeOffset="-140159.938">29547 10965 2260 0,'0'0'1528'0,"0"0"-1169"15,0 0-141-15,0 0-36 0,0 0-67 16,0 0-5-16,0 0 25 0,40-7 9 16,-24 3-25-16,1 4-3 0,-3-2-10 15,3 2-45-15,-5 0-37 0,-1 0-6 16,-3 0 1-16,0 2 14 0,-4 2 0 15,-2-1-32-15,-2 4-1 16,0 3 2-16,-2 1 56 0,-4 3-25 16,-2 2-21-16,-5 4-12 0,1-1 0 15,-3 3-2-15,1 0-10 0,-3 4-3 16,3-1-21-16,-1 3-4 0,3 1-8 16,2 2-7-16,1-4 10 0,5 1 8 15,2-3-11-15,2-4-25 0,4-4-4 16,5-5 7-16,3-3 67 0,5-2 3 15,1-3 49-15,7-4-9 0,2 0-19 16,4-4-9-16,0-3 0 0,2-2-12 16,2-2-12-16,-4-3-31 0,0 1-72 15,-2-1-93-15,-6 4-171 0,-2-1-327 16,-9 5-875-16,2-1-51 0</inkml:trace>
  <inkml:trace contextRef="#ctx0" brushRef="#br2" timeOffset="-139409.581">28007 10663 810 0,'0'0'2213'0,"0"0"-1677"15,0 0-83-15,0 0-53 16,0 0-106-16,0 0-67 0,-39-1-47 16,29 7-55-16,-1 4-70 0,1 4-28 15,-2 5-2-15,-3 12-1 0,-1 8 21 16,1 17 1-16,5 6-16 0,2 0 16 15,6-4-28-15,2-8-18 0,4-11-2 16,2-11-16-16,-2-11-3 0,4-8-1 16,1 2-2-16,5-5-9 0,3-2 20 15,1-4 13-15,3-7 21 0,-3-5 24 16,1-6-5-16,0-5 2 0,-7-3 1 16,-2-2-7-16,-3 1-6 15,-5 0-6-15,-2 4-2 0,-4 1-1 16,-7 1-3-16,-1 2-16 0,-3 3-2 15,-3 2-11-15,1 3-10 0,1 1-13 16,1 7-26-16,1 2 2 0,3 1-8 16,3 4-32-16,0 7-57 0,4 3-24 15,4 5-20-15,4 2-41 0,6 5-100 16,7 0-272-16,-5-7-749 0,17 0-278 0</inkml:trace>
  <inkml:trace contextRef="#ctx0" brushRef="#br2" timeOffset="-139092.905">28379 10767 855 0,'0'0'2258'0,"0"0"-1591"0,0 0-224 15,0 0-142-15,0 0-98 0,0 0-89 16,-37-1-22-16,25 6 6 0,-1 3-19 16,-1 3-15-16,2-1 9 0,-1 2-33 15,5 2-4-15,0-1-17 16,4-1-19-16,1 1-30 0,3-1-6 15,7 4-4-15,1-1 13 0,2 1 14 16,5 1 13-16,-1-2 3 0,3 4 10 16,1-2 2-16,-3 0-12 0,-1 1 15 15,-3-1-16-15,-3 1 10 0,-2 1 4 16,-4-1-1-16,-2 1-3 0,0-1 12 16,-4 2-8-16,-2 0 5 0,-2-2-21 15,-3-1-2-15,1 1-83 0,0-3-77 16,-3-4-61-16,3-4-57 0,-1-1-20 15,3-6-167-15,0-6-340 0,2-1-897 16,-3-17 407-16</inkml:trace>
  <inkml:trace contextRef="#ctx0" brushRef="#br2" timeOffset="-138937.2">28274 10739 2372 0,'0'0'1283'0,"0"0"-742"0,15-37-160 16,-9 27-116-16,2-1-140 0,0 4-86 15,3 1-39-15,-1 3-46 0,2 1-21 16,1 2 9-16,3 5-124 0,1 5-177 16,-1 6-108-16,3 2-343 0,-7-1-867 15,3 14 337-15</inkml:trace>
  <inkml:trace contextRef="#ctx0" brushRef="#br2" timeOffset="-138765.538">28553 11303 2745 0,'0'0'2062'0,"0"0"-1695"0,0 0-127 15,0 0-164-15,0 0-76 0,0 0-36 16,0 0-95-16,39-24-103 0,-28 17-57 16,1 3-58-16,3 1-169 0,-5 3-723 15,9-1-638-15</inkml:trace>
  <inkml:trace contextRef="#ctx0" brushRef="#br2" timeOffset="-137890.702">26083 10724 871 0,'0'0'1860'0,"0"0"-1363"0,0 0 30 15,0 0-171-15,0 0-104 0,0 0-91 16,29-43-53-16,-8 33-25 0,7-3-3 16,3 5 9-16,3-1-13 0,-1 3-2 15,-6 2-16-15,1 3-36 0,-5 1-22 16,-2 7-18-16,-9 3 3 16,1 1 13-16,-5 3 0 0,-4 2 2 0,-4 4 2 15,0 2 22-15,-6 3 19 16,-4 0 60-16,-3 5-42 0,-1-1-21 15,1 1-25-15,-1 4-12 0,1 0-1 16,5 0 9-16,0-1-11 0,4-3-3 16,4-4-30-16,4-3-4 0,8-7-12 15,3-4-33-15,5-8-49 0,11-7-40 16,11-15-109-16,7-15-170 0,3-6-648 16,-13 5-761-16</inkml:trace>
  <inkml:trace contextRef="#ctx0" brushRef="#br2" timeOffset="-137724.207">26792 10716 2077 0,'0'0'1713'0,"0"0"-1254"0,-19 51-134 15,11-18-109-15,-2 11-100 0,4 9-24 16,-1 2-31-16,5-6-34 0,2-3-27 16,9-13-28-16,1-8-48 0,-2-5-182 15,5-6-128-15,1-2-81 16,5-5-125-16,1-3-11 0,-5-4-726 15,7-10 135-15</inkml:trace>
  <inkml:trace contextRef="#ctx0" brushRef="#br2" timeOffset="-137373.495">27028 10846 2872 0,'0'0'617'0,"0"0"-175"0,0 0-82 16,0 0-81-16,0 0-122 0,0 0-28 15,0 0-31-15,0 0 0 0,41-11-6 16,-25 7-7-16,1 2-24 16,2 1-25-16,-5 1 10 0,1-2-1 15,-5 2-5-15,-4 0-19 0,-2 0-18 16,-2 2 12-16,-2-2-15 0,0 3-3 16,-2 2-9-16,-2 1 11 0,0 4 1 15,-6 0 2-15,-1 4 12 0,-1 3-14 16,-3 4-2-16,-1 0-13 0,-1 4-9 15,1 4-3-15,-3 5-1 0,3 0-5 16,3 0-1-16,1-2 4 0,6-7 9 16,2 2 18-16,4-6-16 0,0-3-2 15,6-2-3-15,4-2-68 0,2-1 37 16,7-3 34-16,2-3-31 0,1-2-25 16,3-3-58-16,2 0-34 0,0-2-72 15,2 0-153-15,-2-2-343 0,-4 0-501 16,3-3-133-16</inkml:trace>
  <inkml:trace contextRef="#ctx0" brushRef="#br2" timeOffset="-136372.762">22771 10753 995 0,'0'0'1098'0,"0"0"-629"15,0 0 20-15,0 0-62 0,0 0-57 16,0 0-96-16,0 0-87 0,0 0-91 15,-18 43-9-15,28-8 42 0,11 17 31 16,2 6-18-16,-1-2-48 0,-7-11-23 16,-3-13-20-16,-6-12-5 0,1-6 21 15,-5 0 58-15,2-5-1 0,0 1-51 16,-4-9-27-16,4-1 8 0,-4-7 49 16,8-11 75-16,-2-15-60 0,3-14-76 15,3-7-27-15,1-3-15 0,-3 2-2 16,2 1-10-16,-1-3 0 0,1-2 0 15,3-2-15-15,1 2-36 0,-4 13-13 16,-1 12-6-16,-3 12 13 0,-2 10 8 16,-2 2 7-16,1 3 24 0,-1 4-7 15,0 7-48-15,-4 16 37 16,6 17 36-16,-4 21 12 0,0 10 18 16,0 3-18-16,-2-3-12 0,0-15-55 15,-2-3 0-15,0-12 22 0,-2-11 45 16,0-10 15-16,0-7-3 0,4 1 15 15,-4-2-25-15,4-3-1 0,0-4-1 16,0-2 16-16,0-5 8 0,0-5-9 16,4 0-1-16,0-6-14 0,2 1 0 15,4-2-1-15,1 1 1 16,9 2 37-16,1 0-16 0,4 4 31 0,4 2-10 16,2 2-18-16,-2 3 0 15,0 2 31-15,-5 1-4 0,-5 2-20 16,-4 3-7-16,-5 1 6 0,-4-1-9 15,-2 2 6-15,-4 2 10 0,0-1 5 16,0 5 18-16,-6 2-20 0,-4 1-22 16,-5 1-18-16,1 1 0 0,-3-1-46 15,1-1 13-15,-1-2-21 0,-4 0-58 16,3 0-36-16,1-1-40 0,1 1-34 16,1 2-71-16,3-2-203 0,6 4-303 15,2-1-733-15,4-7 135 0</inkml:trace>
  <inkml:trace contextRef="#ctx0" brushRef="#br2" timeOffset="-136122.612">23755 10890 3429 0,'0'0'471'0,"0"0"-167"0,0 0-108 16,0 0 85-16,-37-11-100 0,19 11-43 15,-7 7-31-15,-2 0 18 0,0 3 24 16,4 1-25-16,-4 3-39 0,7 1-33 16,-3 2-36-16,8 1-16 0,-1 2-30 15,8 0 11-15,-1 1-5 0,7 0-12 16,2 0-13-16,11 0-20 0,1 0-102 16,11-2-2-16,8-3-41 0,10-5-73 15,-2-7-128-15,-3-4-345 0,-12-5-812 16,1-10 83-16</inkml:trace>
  <inkml:trace contextRef="#ctx0" brushRef="#br2" timeOffset="-135772.287">23919 10974 2816 0,'0'0'513'0,"0"0"-95"0,0 0-34 16,0 0-54-16,-42 4-170 0,26 3-30 15,1 0-7-15,-5 4-29 0,7 2-35 16,-1 1 2-16,3 2-28 0,1 2-2 15,4 1-7-15,2-1-12 0,4-1-12 16,0 0-30-16,8-5-22 0,2-4-12 16,5-5 12-16,1-1 34 0,5-4 18 15,2-4 22-15,-5-5 8 0,7-5 4 16,-4-4-9-16,-5-1-10 0,5-1-15 16,-6-1 1-16,-3-2 1 0,-2 2 28 15,-6-1 13-15,3 4 6 0,-5 1-4 16,-2 7 13-16,0 4 15 0,-4 3-27 15,-5 5-46-15,5 0-17 16,0 4-38-16,-4 6-27 0,2 3-16 16,-3 1-11-16,9 4-29 0,-2 1-25 15,2 1-61-15,0-2-89 0,2-1-196 16,7-4-300-16,-1-2-365 0,0-7 487 16,2-2 140-16,-1-2 80 0</inkml:trace>
  <inkml:trace contextRef="#ctx0" brushRef="#br2" timeOffset="-135471.947">24109 10954 349 0,'0'0'808'16,"0"0"-183"-16,0 0-38 0,0 0-119 16,0 0-195-16,-6-38-47 0,1 33-32 15,-1 2-108-15,2 2-7 16,0-1 9-16,2 2 98 0,-2 0 30 16,2 0-4-16,0 0-76 0,2 0-56 15,0 0-80-15,0 1-3 0,2 0-68 16,4 0 71-16,0 2 68 0,7 0 31 15,-3 0 51-15,-2 1-34 0,5 1-70 16,-5 2-21-16,2 1 5 0,-4 3 25 16,1 2 6-16,-3 3 18 0,-2 6 67 15,-2 1 6-15,-2 3-46 0,-2 2-57 16,-3 2-39-16,-3 2-10 0,6-1-40 16,-4-1-45-16,3-3-33 0,-1-3-46 15,2-4-34-15,0-6-25 0,4-6-38 16,0-5-73-16,-2-3-33 0,2-10-288 15,0 0-994-15,0-19 265 0</inkml:trace>
  <inkml:trace contextRef="#ctx0" brushRef="#br2" timeOffset="-135288.237">24456 10700 676 0,'0'0'2908'16,"0"0"-2511"-16,19 56-12 0,-13-18-107 15,-6 15-44-15,0 3-36 0,-6 2 16 16,0-4-59-16,-3-5-76 0,3 2-61 16,0 2-18-16,2-2-49 0,-2-3-172 15,1-10-134-15,1-11-187 0,2-12-923 16,-2-9-849-16</inkml:trace>
  <inkml:trace contextRef="#ctx0" brushRef="#br2" timeOffset="-135134.97">24435 11026 3332 0,'0'0'1339'0,"0"0"-1195"0,0 0-128 15,54-12 66-15,-29 10-57 16,2 2-11-16,0 0-14 0,2 2-18 16,2 3-117-16,2 4-71 0,0 0-207 15,-8 0-722-15,8 6-913 0</inkml:trace>
  <inkml:trace contextRef="#ctx0" brushRef="#br2" timeOffset="-126029.067">23022 12032 39 0,'0'0'2700'16,"0"0"-2180"-16,0 0-3 0,0 0-134 15,0 0-103-15,0 0-104 0,0 0-93 16,0 0-83-16,0 0 3 0,-15 23 6 16,15 5 74-16,4 13 33 0,2 13 40 15,-1 4-31-15,-1 0-12 0,0-4-31 16,-4-16-33-16,0-9-28 0,4-11-9 16,-4-7 3-16,0 2 19 0,0-6-4 15,0-1 3-15,0-5 13 0,0-1 123 16,0-10 9-16,0-8 12 0,-4-18-111 15,0-10-79-15,4-8-1 0,-4 1-17 16,1 5 3-16,1 3 14 0,0 0-1 16,2 0 0-16,0 2-20 0,2 8-14 15,3 6 0-15,-1 8 3 0,4 3 15 16,2-1 3-16,-1 1-3 0,3-2 6 16,2 7-25-16,-1 6-2 0,3 5 39 15,-1 2 30-15,-3 5-12 16,3 5-15-16,-5 4 13 0,-2 3-4 0,1 1-10 15,-3 2 16-15,-4 2-3 16,-2-1 3-16,0 3-15 0,-2 2 27 16,-4 2-9-16,1 3-9 0,-3 1-9 15,-2-2 0-15,2 4-1 0,-1-3-2 16,5 2-1-16,-2-2-11 0,4-1 0 16,2-1-3-16,2-2 13 15,4-4-13-15,2-5 0 0,5 1 3 0,1-5 9 16,5-4-12-16,2-2 3 0,1-2 0 15,9-6 9-15,-4 0-12 0,4-7-61 16,0-3-30-16,-4-3-48 16,0-4-40-16,0-3-46 0,-7-1-121 15,3 0-126-15,-4 0-146 0,-1-1-372 16,-1 1-128-16,-5 4 374 0,3-7 94 0</inkml:trace>
  <inkml:trace contextRef="#ctx0" brushRef="#br2" timeOffset="-125645.485">23538 12032 2989 0,'0'0'530'0,"0"0"-167"15,0 0-15-15,0 0-75 0,0 0-115 16,0 0 7-16,0 0-8 0,0 0-59 16,0 0-25-16,38-28 15 0,-20 25 16 15,1 0 26-15,3 2-3 16,-1 1-36-16,-2 0-42 0,-3 0-22 15,-1 4-3-15,-3 2-23 0,-2 1 2 16,-5 2-2-16,-1 3 1 0,0 1 1 16,-4 3 12-16,0 2-13 0,-4 0 1 15,-5 3 0-15,5 1-1 0,-4 0 0 16,-2 1-2-16,1-1-1 0,1 1-1 16,2 0 0-16,-2-1-10 0,4-2 0 15,-1-2 10-15,3-2 0 0,2-4-10 16,0-1 0-16,2-2-6 0,3-1 3 15,-1-3 3-15,6 1 9 0,2-2 0 16,1 1 0-16,1-3-1 0,-1 1-20 16,7-2-76-16,-1-1-57 0,0 0-29 15,-1-4-52-15,1 0-59 0,-3-3-254 16,3 3-577-16,-9 0-670 0,5-5 569 0</inkml:trace>
  <inkml:trace contextRef="#ctx0" brushRef="#br2" timeOffset="-125438.61">23946 12307 2493 0,'0'0'803'0,"0"0"-252"0,0 0-159 16,0 0-106-16,0 0-86 0,0 0 24 15,49-14-10-15,-28 7-59 0,-1 1-61 16,1-1-69-16,2 1-25 0,-2 1-36 15,-3 0-34-15,1 2-79 0,-3-2-62 16,3 2-71-16,0-2-73 16,-3 0-30-16,7-1-718 0,-7 2-637 0,7-4 634 15</inkml:trace>
  <inkml:trace contextRef="#ctx0" brushRef="#br2" timeOffset="-124210.735">24386 12204 3213 0,'0'0'703'0,"0"0"-110"0,0 0-211 16,0 0-159-16,0 0-116 0,0 0-10 16,-4 39 13-16,4-15 41 0,0 3-21 15,4 4-48-15,0 3-37 0,-2-2-23 16,0 1-19-16,0 0-3 0,0-5-2 16,0-2-29-16,2-8-96 0,1-8-63 15,-3-6-32-15,4-7 2 0,0-8 37 16,4-13-91-16,1-13-126 15,5-12-137-15,-5-5-187 0,-1 0-483 16,-6 0 445-16,-4 6 300 0,0 0 197 16,-2 1 135-16,-2 2 32 0,0 11 98 15,4 7 303-15,-4 6 258 0,4 5 201 16,0 1-55-16,0 0-226 0,0 2-64 16,0 4-55-16,0 6-88 0,0 3-106 15,0 0-168-15,0 1-17 0,4 4-87 16,2 3 16-16,2 3-98 0,5 2-90 15,-1 2-203-15,2 3-254 0,1 0-291 16,-5-5 310-16</inkml:trace>
  <inkml:trace contextRef="#ctx0" brushRef="#br2" timeOffset="-123726.935">24694 12168 150 0,'0'0'3266'0,"0"0"-2867"0,0 0-205 16,0 0 57-16,0 0-34 0,0 0-127 15,0 0 2-15,0 0 4 0,4-35 11 16,4 29-49-16,5 0 1 0,-1 1-20 16,0 3 19-16,5-1 16 0,-3 3-10 15,1 0-25-15,-3 1-27 0,1 3-12 16,-3 2-12-16,-2 1 10 0,-1 1-10 15,-3 3-18-15,-2 2 8 0,-2 4 19 16,0 1 1-16,-4 3 2 0,-3 2-18 16,-1 1-31-16,0-1-12 0,-2-1-9 15,1-1 5-15,1-3 4 16,2-4 6-16,0-3-19 0,4-4-40 16,-1-4-59-16,3-3 18 0,0 0 83 15,0-5 35-15,5-4 6 0,1-1 28 16,2-1 6-16,2 2 28 0,3 0 47 15,1 3 52-15,1 2 56 0,1 1 20 16,3 3-3-16,-5 0-29 0,5 1-55 16,-5 6-50-16,1 0 7 0,-1 3-12 15,-3 1-3-15,-5 4 5 0,2 0-17 16,-6 2-4-16,0 0-8 0,-2 0-10 16,-2 0-12-16,-2 2-13 0,-2-4-2 15,-2 0 0-15,-1-3-121 0,-1-1-85 16,0-2-56-16,-1-2-65 0,-1-3-160 15,2-1-608-15,-9-3-1105 0</inkml:trace>
  <inkml:trace contextRef="#ctx0" brushRef="#br2" timeOffset="-121724.9">26180 12140 905 0,'0'0'2036'0,"0"0"-1516"0,0 0-52 15,0 0-74-15,0 0-121 0,0 0-135 16,0 0-64-16,0 0-46 0,0 0 2 16,0 0 13-16,50-33 25 0,-26 28 17 15,3 0 19-15,4 1-19 0,2 3-30 16,-4-1-25-16,0 1-28 0,-2 1 0 16,-6 1 11-16,-5 2-13 0,-3 2-1 15,-5 2-18-15,-2 2 19 0,-4 1 49 16,-2 2 60-16,0 1-60 0,-2 3-22 15,-2 4-6-15,-2-1-9 0,-2 3 4 16,-1 0-13-16,-3 3 0 0,2 2-2 16,-1 1-1-16,3 3-2 0,0-1-17 15,2 2 4-15,1-3-6 0,3-4-3 16,2-2-3-16,5-3-19 16,1-5-45-16,4-5-37 0,0-3-9 15,7-3-4-15,-1-4 62 0,5-4-47 16,2-6-93-16,2-3-215 0,-1-4-286 15,-1-4-818-15,-4 5 223 0</inkml:trace>
  <inkml:trace contextRef="#ctx0" brushRef="#br2" timeOffset="-121563.458">26815 12188 2748 0,'0'0'694'0,"0"0"-123"0,0 0-236 15,0 0-158-15,0 0 23 0,8 41-77 16,-4-21-59-16,-2 3-24 15,2 1-37-15,0 1-3 0,1-2-2 0,1-1-56 16,0-1-111-16,0-1-71 16,2-4-87-16,1-3-202 0,-5-5-806 15,8-2-198-15</inkml:trace>
  <inkml:trace contextRef="#ctx0" brushRef="#br2" timeOffset="-121224.512">27073 12147 2111 0,'0'0'1797'0,"0"0"-1418"15,0 0-72-15,0 0-141 0,0 0-80 16,0 0-22-16,0 0 22 0,0 0 9 16,0 0 11-16,46-36 16 0,-30 32 24 15,1 0-16-15,-1 0-21 0,-1 2-36 16,-1 2-70-16,-4 0-3 0,1 3-12 15,-5 4 0-15,0 1 10 16,-4 4-13-16,0 2 0 0,-2 5-1 16,-4 3-5-16,-4 1-6 0,-2 1-21 15,1 1-1-15,-1 0-6 0,0 1 4 16,3 1-4-16,1 2-15 0,0-1-21 16,4-2-13-16,2-4-33 0,0 1-65 15,4-5-45-15,4-2-66 0,1-4-51 16,3-2-116-16,3-4-254 0,1-3-340 15,-1-3 344-15,7-2-55 0</inkml:trace>
  <inkml:trace contextRef="#ctx0" brushRef="#br2" timeOffset="-120683.684">27592 12500 3513 0,'0'0'1115'0,"0"0"-802"15,0 0-313-15,0 0-12 0,0 0-71 16,41-29 31-16,-30 26-133 0,-1 1-44 16,2 1-63-16,-1 1-131 0,3 0-381 15,-6 0-715-15,7-6 313 0</inkml:trace>
  <inkml:trace contextRef="#ctx0" brushRef="#br2" timeOffset="-120323.562">28162 11998 2538 0,'0'0'1743'16,"0"0"-1421"-16,0 0-230 0,-37 43-89 16,21-15-3-16,-5 10-3 0,-4 13 3 15,2 5 1-15,5 1 64 16,1-3 30-16,9-4-18 0,2-9-22 15,4-9-6-15,2-9-10 0,0-9-8 16,2 4-13-16,2-5-18 0,4 0-17 16,1-7-29-16,3-6 17 0,4-2 29 15,1-8 39-15,2-7 38 0,-3-4-29 16,1-2-11-16,-3-2-10 0,-3 2 1 16,-5-1-16-16,-4 5 18 0,-2 0-5 15,-2 2-25-15,-9 3-13 0,1-2-75 16,-4 4-76-16,-1 1-53 0,1 0 8 15,-3 4 8-15,7 0-13 0,-1 4-103 16,7 3-169-16,4 0-733 0,0 3-159 16,6 4 618-16</inkml:trace>
  <inkml:trace contextRef="#ctx0" brushRef="#br2" timeOffset="-120056.522">28382 12204 1759 0,'0'0'1955'16,"0"0"-1638"-16,0 0-194 0,0 0-104 16,0 0-19-16,0 0 0 0,0 0 0 15,0 0 37-15,0 0 41 0,0 0 28 16,45 13 45-16,-33-1 0 0,1 0-6 16,1 3-32-16,-1 1-33 0,-3 2-34 15,0 0-13-15,-3 2 10 0,-3-1 9 16,0 3-16-16,-4-1-12 15,0 0 1-15,-4 0-16 0,-2-2-9 0,-3 1-64 16,-1-4-55-16,0 0-101 16,-3-4-103-16,1-5-114 0,1-6-223 15,1-2-758-15,4-5 17 0</inkml:trace>
  <inkml:trace contextRef="#ctx0" brushRef="#br2" timeOffset="-119899.609">28375 12117 293 0,'0'0'3171'15,"15"-38"-2506"-15,-7 21-246 0,2-3-83 16,5-2-110-16,1 2-77 0,1 2-51 16,2 0-89-16,-1 6-9 0,1 3-37 15,-1 5-8-15,-1 4-126 0,-3 1-64 16,3 9-39-16,-3 4-110 0,-1 5-360 16,-3-4-1080-16,-4 10 269 0</inkml:trace>
  <inkml:trace contextRef="#ctx0" brushRef="#br2" timeOffset="-119717.857">28712 12519 2183 0,'0'0'2062'0,"0"0"-1814"0,0 0-248 15,0 0-180-15,0 0-35 0,33-46 1 16,-26 35 31-16,-3 0-70 0,-2 4-63 15,2 3-24-15,-2-2-109 0,0 4-571 16,0-3-87-16</inkml:trace>
  <inkml:trace contextRef="#ctx0" brushRef="#br2" timeOffset="-119473.287">29060 12077 280 0,'0'0'3052'0,"0"0"-2092"16,0 0-601-16,0 0-67 0,0 0-90 16,0 0-126-16,0 0-49 0,0 0 113 15,2 37 6-15,-6 2-43 0,-3 11-6 16,-1 4-22-16,2-3-32 0,0-3-33 16,4-7-10-16,0-1-25 0,2-2-114 15,0-5-91-15,0-8-114 0,2-8-149 16,2-6-607-16,-2-3-912 0,8-8 506 0</inkml:trace>
  <inkml:trace contextRef="#ctx0" brushRef="#br2" timeOffset="-119072.945">29448 12047 4063 0,'0'0'697'16,"0"0"-266"-16,0 0-166 0,0 0-141 15,0 0-115-15,0 0-9 0,-41-9-24 16,26 17 10-16,3 2 14 0,-2 6 24 16,1 2 0-16,3 3-5 0,2 4-7 15,1-1-10-15,5 0-2 0,2-3-1 16,0-1-11-16,6-6-7 0,3-5-20 16,3-3-22-16,3-5 43 0,1-2 18 15,3-6 0-15,-1-4 0 16,5-6-21-16,-4-1-19 0,-1-4 13 15,-1 0 27-15,-1-1 1 0,-1 0 17 16,-3 2-6-16,-1-1-8 0,-1 2-2 16,-2 4 9-16,-2 0-11 0,1 7 0 15,-3 3 14-15,-2 5 28 0,-2 1-26 16,0 4-16-16,0 6 0 0,0 8 51 16,0 9 4-16,0 12-7 0,-4 13-9 15,-3 7-8-15,-1-1-10 0,0-3-18 16,0-4-1-16,-1-3-2 0,3-3-61 15,0-8-81-15,2-10-77 0,2-7-82 16,2-6-58-16,0-1-193 0,0-4-696 16,0-1-648-16</inkml:trace>
  <inkml:trace contextRef="#ctx0" brushRef="#br2" timeOffset="-118121.94">29767 12229 3191 0,'0'0'606'0,"0"0"-352"16,0 0-72-16,0 0-48 0,0 0-1 15,0 0 21-15,8-39 6 0,-2 34 9 16,-2-1-4-16,4 1-4 0,1-1-12 16,-1-1-34-16,4 3-36 0,-1-2-25 15,-1 3-29-15,2 1-23 0,-3 0-1 16,-1 1 1-16,0 1 13 0,0 0-3 16,-1 1 0-16,1 2 0 0,0 1-9 15,-2 2 0-15,1-1-1 0,-1 4-2 16,-2-2 1-16,2 0 11 15,-4 2-9-15,0 0-1 0,0-3 13 0,-2 3 0 16,0-1 1-16,0-1-13 16,0 3 9-16,-4 0-10 0,0 2 0 15,-4 1-2-15,2-1 0 0,-3 3-12 16,-1 1-4-16,0 1-2 0,-3 0 3 16,3 3-3-16,-2-2 3 0,-1 1-3 15,3 1 3-15,-1-1 0 0,1 2-7 16,0-2 4-16,4 0 15 0,-1-2 0 15,5-3 0-15,2-1 3 0,0-3 0 16,4-1 0-16,5 0 40 0,1-1-7 16,5 0 0-16,1-1-3 0,5-2 1 15,1-1-16-15,3-3-13 16,2 1-2-16,2-2-14 0,0 0-68 16,-2-1-18-16,0-1-48 0,0-1-98 15,-3 3-66-15,-1-2-78 0,0 1-283 16,-9 1-867-16,7-1-172 0</inkml:trace>
  <inkml:trace contextRef="#ctx0" brushRef="#br2" timeOffset="-117944.845">30405 12611 2463 0,'0'0'2413'16,"0"0"-1943"-16,0 0-173 0,0 0-131 15,0 0-166-15,0 0-6 0,0 0-6 16,0 0-12-16,37 9-40 0,-28-8 4 15,-1 0-22-15,0 1-45 0,5-1-77 16,-3 1-77-16,7-1-149 0,-3-1-336 16,1 0-933-16,5-3-7 0</inkml:trace>
  <inkml:trace contextRef="#ctx0" brushRef="#br2" timeOffset="-117303.599">30897 12178 143 0,'0'0'2838'16,"0"0"-2244"-16,0 0-288 0,0 0-23 16,0 0-13-16,0 0-20 0,0 0 51 15,0 0-82-15,0 0-78 0,0 0-44 16,-27-6-37-16,19 14-46 0,-2 3-14 16,-1 6 0-16,-1 4 1 15,0 3 26-15,-1 12 0 0,-1 10-3 16,1 12-9-16,3 3-2 0,2-5-11 15,6-12-2-15,2-18-3 0,4-8-22 16,2-6-102-16,2-1 57 0,5-3 70 16,1-2 31-16,3-3 11 0,-1-3 10 15,3-6-10-15,-1-6-15 0,1-4-12 16,-2-1-2-16,-3 0 2 0,-4 0 0 16,-1 0 6-16,-5 4-6 0,-2-1 6 15,-2 2-8-15,0 0-13 0,-8 2 0 16,-1 2-22-16,-1 2-11 0,-4 2-40 15,1 2-8-15,-1 2-17 16,-1 5-2-16,3 2-13 0,1 4-42 16,5 2-66-16,2 4-77 0,4-2-217 15,0 2-593-15,4-4-403 0,7 1 218 0</inkml:trace>
  <inkml:trace contextRef="#ctx0" brushRef="#br2" timeOffset="-116970.358">31381 12264 3838 0,'0'0'665'15,"0"0"-351"-15,0 0-157 0,0 0-84 16,0 0 9-16,0 0-82 0,-41-31-33 16,26 33 8-16,1 3 25 0,-1 3 13 15,1 1 26-15,3 1-17 0,3 0-19 16,2 0-3-16,4 0-1 0,2 2-29 15,4 1 30-15,6 0 12 0,3 3 16 16,5 0 14-16,3 0 10 16,2 4 0-16,-1-2-6 0,3 1-4 15,-4 1-12-15,0-2-8 0,-5 0-7 16,1 1-14-16,-5-2-1 0,-2-2-1 16,-3 2 0-16,-3-3-23 0,-4 1-58 15,0 0 9-15,-4-2-49 0,-5 0-101 16,-3-3-125-16,0-1-218 0,1-3-956 15,-9-6-447-15</inkml:trace>
  <inkml:trace contextRef="#ctx0" brushRef="#br2" timeOffset="-116814.089">31253 12271 4085 0,'0'0'1133'16,"0"0"-920"-16,49-16-213 0,-9 11-31 15,13 1-5-15,9 1 8 0,5 1 27 16,-3 2 0-16,-4 0-35 0,-3 5-34 16,1 1-177-16,0-3-239 0,-16-1-971 15,-3-2-1307-15</inkml:trace>
  <inkml:trace contextRef="#ctx0" brushRef="#br2" timeOffset="-114551.184">32570 9717 717 0,'0'0'798'15,"0"0"-346"-15,0 0-31 0,0 0-78 16,0 0-54-16,0 0-27 0,0 0-7 16,0 0-9-16,0 0-20 0,4-29-3 15,-2 27-15-15,-2 0-16 0,0 1-23 16,0 1-25-16,0 0-31 0,0 0-40 15,0 0-39-15,0 0-34 0,0 3-6 16,0 6 6-16,-2 3 85 0,-2 6 22 16,-1 6-38-16,-1 3-20 0,-4 9-10 15,-3-2-5-15,1 3-1 16,-2-1-3-16,-1-5-2 0,-1 5-1 16,-1-3-3-16,1 0-9 0,-1-1-13 15,3-4-1-15,-1 2-1 0,1-5-3 16,1-2-21-16,3-2 0 0,2-1-37 15,-1-2-63-15,5-2-49 0,0-2-22 16,0-3-44-16,2 0-84 0,0-2-169 16,2 0-279-16,0-2-425 0,-2-3 114 15,0-4 320-15</inkml:trace>
  <inkml:trace contextRef="#ctx0" brushRef="#br2" timeOffset="-113032.786">32665 9924 225 0,'0'0'1691'15,"0"0"-1221"-15,0 0 56 0,0 0-82 16,0 0-136-16,0 0-68 0,0 0-39 16,0 0-11-16,0 0-115 0,0 0-16 15,-2-16-13-15,6 13 25 0,4-3 6 16,2 0 4-16,3 0-11 0,-1-2-5 16,5 2-22-16,-3 0-19 0,1 0-21 15,-5 2 13-15,-2 2-16 0,0 0 0 16,-3 2 0-16,-3 0-1 0,0 0-27 15,-2 4-3-15,0 2 13 0,0 1 18 16,0 4 21-16,-4 2 47 16,-1 1-4-16,-5 6-21 0,0 1-22 0,-1 1-21 15,-1 3-2-15,0 0-1 16,1 3-21-16,1-1 2 0,0-2 4 16,3-1 3-16,3-2-1 0,2-3 1 15,2-4-16-15,0 0-5 0,2-4-4 16,7 0 6-16,-3-3 0 0,2 0 13 15,4-3 18-15,-3 0 1 0,3-2-1 16,3-1-1-16,-1-2-51 0,3 0-53 16,-1-2-43-16,3-1-23 0,-1-2-26 15,-3-1-109-15,1 1-301 0,-1-2-731 16,-3 3 243-16,-1-6 419 0</inkml:trace>
  <inkml:trace contextRef="#ctx0" brushRef="#br2" timeOffset="-112715.656">32981 9862 1235 0,'0'0'1488'0,"0"0"-1128"0,0 0-60 15,0 0-5-15,0 0-52 0,0 0-39 16,0 0-61-16,0 0-18 0,37-37-14 16,-29 37-40-16,3 1-34 0,1 5-21 15,-2 2 8-15,1 4 7 0,1 4 0 16,-4 3-10-16,1 4 25 0,-1 3-3 16,-8 3-18-16,0 7-7 0,-4 9-2 15,-11 10-15-15,-1 2-1 16,-3 0-95-16,1-6-84 0,3-14-96 15,3-6-95-15,6-10-170 0,-1-5-483 16,3-4-227-16,-6-1 223 0</inkml:trace>
  <inkml:trace contextRef="#ctx0" brushRef="#br2" timeOffset="-112518.119">32987 10176 3216 0,'0'0'995'15,"0"0"-721"-15,0 0-89 0,0 0-65 16,48-42-59-16,-30 33-61 16,5 0-13-16,0 1-15 0,4 5 7 15,-1 0-1-15,1 3-9 0,-2 5-27 16,0 6-136-16,-4 3-67 0,-5 5-100 16,-1 3-203-16,-7 1-699 0,-4-5 67 15,-4 12 410-15</inkml:trace>
  <inkml:trace contextRef="#ctx0" brushRef="#br2" timeOffset="-112115.952">32516 11015 3399 0,'0'0'644'0,"0"0"-375"15,0 0-142-15,0 0 3 0,-52 54-28 16,36-26-41-16,-3 10-15 0,-2 10 3 16,1 5 19-16,1 0-4 0,5-3-12 15,3-5-27-15,5-8-25 0,0-10-1 16,4-6-24-16,2-7-60 0,0 0-100 16,4-1-95-16,2-3-68 0,2-6-33 15,5-4-223-15,-1-3-442 0,1-3 40 16,7-16 259-16</inkml:trace>
  <inkml:trace contextRef="#ctx0" brushRef="#br2" timeOffset="-111782.286">32619 11125 427 0,'0'0'2485'0,"0"0"-2015"16,0 0-181-16,0 0-41 0,31-45-34 15,-18 38-92-15,-3-2-51 0,4 0 16 16,5 2 25-16,0 1 5 0,1 0-9 15,1 2-22-15,0 1-34 0,-3 3-31 16,1 0-21-16,-7 0 0 0,-4 3-15 16,-1 2 3-16,-3 1 11 0,-4 3 1 15,0 0 79-15,-2 6 25 16,-4 2-58-16,-1 1-46 0,-7 6-20 16,-3-1-17-16,1 5 3 0,-3 0 13 15,-1 1 3-15,-1 2-16 0,0 0-12 16,3 1-18-16,-5 1 8 0,6-4 4 15,1-3 12-15,5-2 25 0,3-4 3 16,4-6-1-16,2-3-8 0,2-2-29 16,6-4-135-16,7-3 104 0,-3-1 47 15,11-1-78-15,-5-4-55 0,7-4-78 16,0-1-254-16,3-3-741 0,-9 2-82 16</inkml:trace>
  <inkml:trace contextRef="#ctx0" brushRef="#br2" timeOffset="-111464.724">32971 11112 1489 0,'0'0'1861'0,"0"0"-1588"15,0 0-143-15,0 0-55 0,0 0-15 16,8-36 12-16,0 29 61 0,0-2 97 15,5 2-19-15,-1 1-41 0,3 1-29 16,-1 2-49-16,1 0-31 0,1 3-24 16,-1 0-31-16,-3 6-6 0,0 1-19 15,-1 4 4-15,-1 3 12 0,-2 2-12 16,-1 1 14-16,-3 2-1 16,-2 3-20-16,-2 3 20 0,0 0-10 0,-4 5-6 15,-9 7-19-15,-1 10-31 16,-7 8-73-16,-2 3-81 0,-1-4-64 15,-1-7-148-15,6-12-635 0,5-11-602 16</inkml:trace>
  <inkml:trace contextRef="#ctx0" brushRef="#br2" timeOffset="-111256.911">32929 11387 1307 0,'0'0'2092'0,"0"0"-1706"16,0 0-210-16,0 0-31 0,0 0-88 16,46-29-14-16,-28 24 26 0,3 1 15 15,2 2 15-15,2 1 0 0,-3 1-78 16,1 3-21-16,-6 7-99 16,-1 3-270-16,-1 2-25 0,-5 6-98 15,-2 2-583-15,-4-6-117 0,-2 11 478 0</inkml:trace>
  <inkml:trace contextRef="#ctx0" brushRef="#br2" timeOffset="-110813.966">32642 12032 2917 0,'0'0'1360'15,"0"0"-1041"-15,0 0-156 0,0 0-37 16,0 0 33-16,0 0-19 0,-37 57 9 16,18-25 21-16,-4 9-51 0,-4 12-56 15,7 2-26-15,-3-2-7 0,7-3-12 16,3-4-18-16,3-1-39 0,2-8-46 15,1-6-33-15,5-9-55 16,0-3-56-16,0-1-52 0,2 2-110 16,0-3-282-16,4-7-791 0,2-10-156 0</inkml:trace>
  <inkml:trace contextRef="#ctx0" brushRef="#br2" timeOffset="-110414.074">32797 12179 1767 0,'0'0'2218'0,"0"0"-1985"0,0 0-205 15,0 0-15-15,43-32-11 0,-30 26 12 16,5 0 4-16,1 3 35 0,2-1 40 16,-3 3 40-16,3 1-28 0,-5 0-71 15,1 1-19-15,-3 4-13 0,-3-1-2 16,-1 2-1-16,-6 1 1 0,-2 1 28 15,-2 4 9-15,0 0 9 0,-6 2-6 16,-4 2-40-16,-1 2 0 16,-3 1-46-16,-3 3-7 0,1 0-23 15,-5 1 20-15,3 0 22 0,-5 0 6 16,6 1 7-16,-3 0 8 0,1 0 11 16,5-1-1-16,-1-2 0 0,5-3 2 15,4-2 0-15,1-2-2 0,5-5-19 16,0-2-5-16,7-3-14 0,3 0 7 15,2-2 34-15,3-2 16 0,1-2-10 16,3-2-6-16,0-3-124 0,3-2-97 16,-3-2-94-16,2 0-218 15,-1-3-474-15,-1-1 212 0,-3 0 146 16,-3 2 137-16</inkml:trace>
  <inkml:trace contextRef="#ctx0" brushRef="#br2" timeOffset="-110079.708">33134 12233 787 0,'0'0'1517'16,"0"0"-1094"-16,0 0-82 0,0 0-12 16,0 0-56-16,0 0-18 0,21-39-29 15,-11 33 1-15,-4 0-38 0,4-1-17 16,1 3-21-16,-3-1-44 0,0 3-49 15,1-1-21-15,1 3-10 0,-4 0-25 16,2 0-2-16,1 3 1 0,-3 1 11 16,0 1 4-16,0 1 14 0,0 1 7 15,1 3-7-15,-3 0-5 16,0 3-4-16,0 0-6 0,-2 2 0 16,-2 0 0-16,0 2 1 0,0 1-1 15,-2 2 6-15,-2 2-19 0,0 3-2 16,-9 1-16-16,5 5-21 0,-2-1-36 15,-3 4-51-15,1 0-118 0,-3-1-99 16,3-3-131-16,2-3-647 0,-1-8-707 16</inkml:trace>
  <inkml:trace contextRef="#ctx0" brushRef="#br2" timeOffset="-109837.784">33142 12447 3915 0,'0'0'670'15,"0"0"-436"-15,0 0-133 0,0 0-21 16,0 0 9-16,50-19 36 0,-32 14 94 16,7-1-28-16,0 3-52 0,2 0-67 15,2 3-72-15,-2 1-3 0,0 6-24 16,-3 2-67-16,3 0-72 0,0 2-7 15,0 2-119-15,0-2-110 0,-2-1-537 16,-5-3-886-16,1 0 24 0</inkml:trace>
  <inkml:trace contextRef="#ctx0" brushRef="#br1" timeOffset="-89642.968">19113 13605 1137 0,'0'0'1134'0,"0"0"353"15,0 0-985-15,0 0-78 0,0 0-53 16,0 0-66-16,0 0-81 0,0 0-72 15,0 0-68-15,-9-53-14 0,9 22 2 16,9-14 13-16,1-12-4 0,2-8-15 16,3 3 1-16,-3 2-22 0,1 6-15 15,1-1-3-15,-2 0-12 0,-1 3 6 16,1 2-9-16,-4 9-10 0,-1 13 0 16,-3 8 0-16,0 7-1 0,0 3 0 15,-4 3 17-15,4 2-18 0,-4 5-12 16,0 4-66-16,0 14-6 15,4 19 75-15,0 24 9 0,-4 18 15 0,7 7-13 16,-3-2 0-16,0-6-2 0,4 1-12 16,1-12-30-16,-3-14 24 15,2-16-16-15,-4-18 22 0,-4-11 12 16,4-1-1-16,2-3-1 0,3-2 2 16,-5-4 36-16,8-9 13 0,-1-6 8 15,1-11-15-15,-12 28-18 0,35-103-21 16,-16 40 12-16,-3 4-13 0,-5 2 13 15,1 5-14-15,2 4 2 0,-5 8-3 16,-1 10-1-16,-4 11-59 0,2 4-15 16,-2 3-55-16,5 0-24 0,-5 4 6 15,4 5-30-15,-6 3-113 0,2 11-167 16,5 8-87-16,-1 12-35 16,-2 11-158-16,6 12-620 0,-3-7 130 15</inkml:trace>
  <inkml:trace contextRef="#ctx0" brushRef="#br1" timeOffset="-89242.663">19683 13457 1870 0,'0'0'806'16,"0"0"-168"-16,0 0-219 0,44 19-57 16,-26-19-35-16,-1-7-123 0,1-5-78 15,1-6-6-15,2-12 57 0,-3 3-12 16,1-5-41-16,-7 1-17 0,-4 5-34 16,-1 1-43-16,-3 3-6 0,-4 5 3 15,-6 3 19-15,-3 4-19 0,-7 5 11 16,-3 1-38-16,1 4-45 0,-7 1-22 15,2 7-24-15,4 5-12 0,1 1 0 16,1 7-4-16,9 4 16 0,-2 7 15 16,10 9 5-16,0 9-42 0,10-4-4 15,2-10-28-15,1-11-59 16,1-13-98-16,5-4-146 0,2-4-99 16,5-4-110-16,1-14 171 0,8-14 219 15,7-16-87-15,1-17 152 0,-1-4 202 16,-3-1 81-16,-4 7 277 0,-12 11 143 15,-1 10-64-15,-9 9-218 0,-5 7-138 16,-4 5-49-16,2-2 19 0,3 1 17 16,-5 0 204-16,-4 10 110 0,0 5-92 15,0 6-98-15,-4 11-176 0,0 13-15 16,-7 18 58-16,7 13 32 0,-4 7-20 16,4 3-44-16,0-2-27 0,4-5-1 15,-5 0-15-15,-1-3-271 0,6-4-326 16,-4-16-972-16,-4-8-247 0</inkml:trace>
  <inkml:trace contextRef="#ctx0" brushRef="#br1" timeOffset="-89055.55">19981 13337 3724 0,'0'0'975'16,"0"0"-861"-16,0 0-114 0,0 0-40 15,0 0 28-15,39-7-6 0,-16 7-7 16,4 0 0-16,4 4-110 0,0 2-144 16,4 1-116-16,0 1-150 0,0 1-102 15,-12-2-826-15,12 1 254 0</inkml:trace>
  <inkml:trace contextRef="#ctx0" brushRef="#br1" timeOffset="-88691.914">20553 13303 2531 0,'0'0'1094'0,"0"0"-685"16,0 0-198-16,0 0-93 0,0 0-19 16,-43 54-13-16,33-32 7 0,-3 1 48 15,5 4 19-15,2-1-44 0,-3-1-37 16,9 0-33-16,0-5-6 0,0-4-22 16,5-3-18-16,1-8-24 0,-2-1 3 15,8-4 21-15,-3-4 46 0,5-3 0 16,-1-6-16-16,1-2-15 0,-2-2-15 15,3-3-1-15,-7 1-17 0,5-2 6 16,-3 1 0-16,-2-1 10 0,0-1 2 16,3 0 3-16,-7 1 9 0,0 3 9 15,0 2 1-15,0 7 5 0,-4 4-27 16,0 5-6-16,4 2-61 0,-4 6 46 16,5 7 21-16,-3 1 45 0,2 5 7 15,4 3-22-15,-4 1-28 16,4 0 0-16,3-1-2 0,-3 0 0 15,6-1-3-15,-5-3-15 0,3-5-58 16,-2 1-101-16,3-6-85 0,-1-5-96 16,3-2-253-16,3-3-665 0,-9-4-414 15</inkml:trace>
  <inkml:trace contextRef="#ctx0" brushRef="#br1" timeOffset="-87557.736">21295 13246 2327 0,'0'0'1195'15,"0"0"-688"-15,0 0-58 0,0 0-85 16,0 0-77-16,0 0-83 0,0 0 9 15,0 0-47-15,0 0-75 0,0 0-33 16,23-35-10-16,-15 21-9 0,3-3-15 16,1-1-3-16,3-1-2 15,1-3-18-15,3-2 1 0,-7-1-2 16,3 1 2-16,-3 2-2 0,1-1 0 0,-7 3 0 16,2 3 0-16,-4 2-2 15,2 3-13-15,-4 2-16 0,-2 4-2 16,0 4-15-16,0 1 2 0,0 1-29 15,0 3 23-15,-4 6 10 0,0 6 24 16,0 10 18-16,0 13 1 0,0 13-1 16,0 4 0-16,2 3-1 0,-1-2-11 15,1-3 9-15,-2-2 1 0,0 0 0 16,0-10-13-16,0-10-55 0,0-8-39 16,0-5 5-16,-1 2 28 0,-1-3 18 15,-2 3-33-15,0-6-40 0,-7-3-29 16,3-4-40-16,1-1-53 0,-5-4 32 15,4-2 79-15,-7 0 105 0,4-5 37 16,-1 0 40-16,1-2 8 0,3-2-1 16,0 3-12-16,1 1-32 0,7-1 15 15,0 5 92-15,4 0 42 0,0 1 5 16,0 0-58-16,8 0-96 16,7 2 34-16,1 2 21 0,11 1 47 15,0-1-20-15,4 0-33 0,4-1-27 16,-4-2-13-16,0 1-10 0,2-2-2 15,-8 0-21-15,2 1-148 0,0-1-89 16,-4 0-55-16,-5 0-78 0,-5 0-310 16,-1 0-757-16,-2 0 105 0</inkml:trace>
  <inkml:trace contextRef="#ctx0" brushRef="#br1" timeOffset="-86974.924">18664 13825 160 0,'0'0'3844'0,"0"0"-3627"0,46-17-217 16,-15 9-16-16,16 1 16 0,11 1 22 15,6 3-21-15,10 3 0 16,-1 7 111-16,5-1 40 0,7 0 21 0,4 1-23 15,4-2 68-15,0 2-54 16,6-2-33-16,-2-2-43 0,7 1-30 16,-3-2-28-16,0-2-11 0,-1 0-1 15,1-7 3-15,2 0 0 0,-2-1-19 16,-3 1-1-16,-5 0-1 0,-9 2-42 16,1 0-19-16,-4 1-3 0,-5 1-48 15,-5-1-55-15,-5-1-72 0,-4-1-84 16,2-2-250-16,-8-4-538 0,-15 4-557 15,-2-6 462-15</inkml:trace>
  <inkml:trace contextRef="#ctx0" brushRef="#br1" timeOffset="-86747.879">22306 13326 3776 0,'0'0'1388'0,"0"0"-1312"0,0 0-76 16,0 0-278-16,-2-40 91 0,-2 36 24 16,0 0-75-16,0 2-64 0,-4 2-83 15,3 0-40-15,3 2-24 0,-2 3-684 16,2 2 57-16</inkml:trace>
  <inkml:trace contextRef="#ctx0" brushRef="#br1" timeOffset="-86611.418">22346 13616 3661 0,'0'0'669'0,"0"0"-237"0,0 0-199 15,0 0-212-15,-5 41-21 0,5-34-199 16,-4-3-220-16,0 0-173 0,0-1-596 15,-2-3-684-15</inkml:trace>
  <inkml:trace contextRef="#ctx0" brushRef="#br1" timeOffset="-80700.976">4484 10560 3164 0,'0'0'754'0,"0"0"-434"16,0 0-149-16,-48 4-66 0,29 5-37 16,5 3-31-16,-7 4 3 0,7 2-40 15,-3 3 0-15,7 1-52 0,2 3-16 16,4 0 22-16,4 0-7 0,0 0 22 15,8-2 13-15,4-3 18 0,-1-3-1 16,-3-4 1-16,4-4 18 0,-6-4 10 16,7-5 15-16,-5-1 44 0,-2-6 92 15,3-6 41-15,-5-3-55 0,4-5-70 16,-4-3-49-16,0-4-16 16,-4-3-9-16,0 4 0 0,0 0 1 15,-2 1-4-15,-2 2-6 0,2 5-12 16,0 5 0-16,0 5 24 0,2 5 7 15,0 4-31-15,4 4-70 0,4 7 33 16,7 5 37-16,7 12 2 0,5 16 25 16,13 14-6-16,-5 3-6 0,-4 1 7 15,-9-11-7-15,-7-7-15 0,-7-9 27 16,-4-8-6-16,-4-5 7 0,0 0-1 16,0 2 12-16,0 2 37 0,-4 2-28 15,0-7-23-15,-2-3-7 0,-2-5 3 16,-5-6-18-16,5-4-3 15,-7-3-127-15,3-7-79 0,-7-4-41 16,7-8-92-16,-7-12-250 0,7 6-726 16,-2-17-618-16</inkml:trace>
  <inkml:trace contextRef="#ctx0" brushRef="#br1" timeOffset="-80333.582">4847 10368 1854 0,'0'0'1770'16,"0"0"-1373"-16,0 0-171 0,0 0 19 15,0 0-39-15,0 0-49 0,-39 37-41 16,31-17-27-16,0 9-34 16,-7 11-42-16,11 12-13 0,0 3-3 0,4-2-18 15,4-3-7-15,4-3 10 16,11-2 3-16,-1 0-13 0,-1-2 10 15,6-8-13-15,-7-7 7 0,-3-10-4 16,-3-5-5-16,2 1-1 0,-1-4-9 16,3-2 3-16,-6-3 15 0,-3-5 3 15,-1 0 22-15,0-7 61 0,0 1 74 16,-4-4-18-16,0-1-35 0,0 1-21 16,0-3-12-16,-8 4-7 0,4 1-5 15,-1 1-19-15,-5 1-18 0,-2 1-9 16,1 1-79-16,-5 0-49 0,6 3-44 15,-3-3-55-15,1 4-108 16,10 0-315-16,0 0-925 0,2-3-160 0</inkml:trace>
  <inkml:trace contextRef="#ctx0" brushRef="#br1" timeOffset="-80068.252">5217 10705 3779 0,'0'0'623'0,"0"0"-256"16,0 0-137-16,0 0-99 0,0 0-9 15,0 0-15-15,0 0-16 0,0 0-6 16,48-44-10-16,-29 33-44 0,3-2-31 15,5 0-2-15,0-1-13 0,0 1-58 16,0-1-106-16,0 2-92 16,-3-1-100-16,-5 6-677 0,4-6-1624 0</inkml:trace>
  <inkml:trace contextRef="#ctx0" brushRef="#br1" timeOffset="-72108.861">5616 10021 843 0,'0'0'2213'0,"0"0"-1789"15,0 0-114-15,0 0-65 0,0 0-37 16,0 0-78-16,0 0-101 0,0 0-27 15,7 25 52-15,5-6 42 0,7 9 27 16,5 7-16-16,9 10-36 0,3 8-25 16,3 0-15-16,-6-7-10 0,-12-14-18 15,-5-11-3-15,-6-7-1 0,5 2-14 16,-3-3 0-16,1-1-4 16,-3-5-42-16,-2-4-114 0,-3-3-82 15,1-3-23-15,-2-8-59 0,-2-6-137 16,-2-6-213-16,0-11-393 0,-6 4 369 15,0 4 90-15</inkml:trace>
  <inkml:trace contextRef="#ctx0" brushRef="#br1" timeOffset="-71926.998">5829 9919 104 0,'0'0'568'0,"0"0"1000"0,0 0-1081 0,0 0-95 15,0 0 7-15,17 38-74 0,-9-17-127 16,0 3-94-16,7 2-45 15,-1 1-37-15,1 0-22 0,-1-3-21 16,1-2-10-16,-3-8-75 0,-4-7-140 16,5-6-67-16,-5-5 100 0,-4-8-65 15,-2-6-399-15,2 3-658 0,-4-12 533 0</inkml:trace>
  <inkml:trace contextRef="#ctx0" brushRef="#br1" timeOffset="-71741.752">5991 9763 1976 0,'0'0'570'0,"0"0"-52"16,0 0-12-16,33 57-127 0,-17-25-56 15,7 8-35-15,4 10-85 0,0 1-74 16,2-4-59-16,-11-9-44 0,1-14-26 16,-7-4-19-16,3-6-11 0,-3 3-117 15,5 0-155-15,-3 0-90 0,3-2-262 16,-11-6-988-16,6 8-99 0</inkml:trace>
  <inkml:trace contextRef="#ctx0" brushRef="#br1" timeOffset="-66252.77">23369 13378 232 0,'0'0'2554'0,"0"0"-1987"0,0 0-218 16,0 0-132-16,-23 45-85 0,23-23-12 15,-2 3-27-15,0 3-12 0,2 3-3 16,0-1 5-16,0-2 19 0,0-2 24 15,2-6 19-15,0-5-8 0,2-6-15 16,-4-6-42-16,4-3-35 0,3-2 59 16,-1-5-7-16,4-7 6 0,-2-5 21 15,5-14-42-15,1-11-40 0,3-11-27 16,-3-4-12-16,-1 4 0 0,-3 4 0 16,-2 8 10-16,0 0-1 0,1 9 0 15,-7 7 3-15,2 9-3 16,0 5-9-16,-4 3 11 0,4 2-14 15,-2 2-3-15,-2 6-9 0,0 3-12 16,0 7-22-16,2 5 22 0,0 15 9 16,3 14 13-16,1 17 0 0,0 5-13 15,2-2-39-15,-2-4-19 0,3-20 12 16,-5-11 19-16,0-12 28 0,0-7 14 16,0-2 12-16,0-1-10 0,3-1-2 15,-3-5-1-15,4-1 1 16,0-4 21-16,1-7 46 0,1-5-4 0,0-8-23 15,1 0-13-15,-1-7-6 16,0 1-6-16,-2-2-1 0,1-1-14 16,-1 3-3-16,-2 2-15 0,0 3-36 15,1 5-58-15,-3 4-40 0,-4 6-12 16,4 5-31-16,-4 5-111 0,4 4-244 16,-2 7-158-16,2 8 115 0,0 8-16 15,0 12-167-15,1-6-212 0,-1 9 402 0</inkml:trace>
  <inkml:trace contextRef="#ctx0" brushRef="#br1" timeOffset="-65802.939">23830 13672 359 0,'0'0'1440'16,"0"0"-804"-16,0 0-101 0,43 19-164 15,-32-25-60-15,5-2-59 0,-1-7-29 16,3-4 1-16,-5-5 5 0,5-6-32 16,-1-3-22-16,-3-1-43 0,-1-2-44 15,-3 2-33-15,-2 3-9 0,-4 2-31 16,0 5-3-16,-4 1 6 0,0 6 3 15,-8 3 4-15,0 3-13 0,-2 4-12 16,-3 3-43-16,-1 2-11 16,1 4 5-16,1 6-15 0,2 4 0 15,1 6 6-15,1 6 18 0,4 9-12 16,2 10-52-16,2 14-40 0,10 4-54 16,-2-3-44-16,5-13-99 0,-3-16-175 15,-2-11-159-15,3-7-98 0,-1-5 187 16,0-6 349-16,9 0 220 0,-2-13 17 15,1-5 0-15,3-11-146 0,4-12-73 16,4-14 56-16,-3-4 123 0,1-1 40 16,-4 7 46-16,-2 7 133 0,-5 1 88 15,1 8 0-15,-5 8-91 16,-4 10-140-16,-1 4-17 0,-3-1 33 16,4 5 348-16,-2-1 196 0,-4 8-69 15,0 4-132-15,-2 4-101 0,0 9-68 16,0 11-81-16,0 14-5 0,0 19-28 15,0 9-50-15,0 5-38 0,0 0-24 16,-2-5-14-16,0 1-107 0,0-5-235 16,0-14-301-16,0-17-983 0,-2-5 135 0</inkml:trace>
  <inkml:trace contextRef="#ctx0" brushRef="#br1" timeOffset="-65640.572">24200 13511 3904 0,'0'0'630'0,"0"0"-470"0,0 0-160 15,0 0-126-15,0 0 80 16,0 0 9-16,0 0-60 0,45 24-92 16,-30-14-97-16,1 3-213 0,5 0-547 15,-7-2-532-15</inkml:trace>
  <inkml:trace contextRef="#ctx0" brushRef="#br1" timeOffset="-65418.804">24898 13355 4182 0,'0'0'551'0,"0"0"-287"16,5 40-206-16,-5-17-58 15,0 6-12-15,-2 4 9 0,-3 1 2 16,1 0 0-16,-4-2-12 0,8 2-42 16,-2-3-64-16,0-4-75 0,2-1-96 15,0-6-114-15,2-6-311 0,0-6-886 16,4-6 266-16</inkml:trace>
  <inkml:trace contextRef="#ctx0" brushRef="#br1" timeOffset="-65034.7">25000 13692 880 0,'0'0'1237'0,"0"0"-874"0,0 0-21 0,0 0 49 16,-9-47-95-16,9 28-84 0,0-4-58 16,0-1-16-16,0-3 1 15,0 0 4-15,0 0 22 0,3 2 23 16,1-1-10-16,-2 4-67 0,2-1-59 15,0 6-37-15,2 0 6 0,-2 4 19 16,5 3 15-16,-5 1 12 0,4 3 9 16,0 0-12-16,-1 5-21 0,1 1 2 15,4 0-20-15,3 5-22 0,-3 4 9 16,5 4 6-16,-3 2 6 0,-2 2 4 16,-1 3-4-16,-1 3-3 0,-4-2 0 15,1 3 1-15,-5-1 5 0,0 2 15 16,-2-2-6-16,-2 2 7 0,-5-1 2 15,-1 0-9-15,-2-2-17 0,-3 0-17 16,-1-5-2-16,-3 0-46 0,-1-4-81 16,1-5-42-16,1-2-23 0,-1-4-9 15,1-2-34-15,-1-6-110 0,1-5-344 16,5 1-1474-16,-3-13 467 0</inkml:trace>
  <inkml:trace contextRef="#ctx0" brushRef="#br1" timeOffset="-64803.239">25777 13569 372 0,'0'0'3551'0,"0"0"-2971"16,0 0-250-16,23-37-162 0,-23 27-64 15,4 3-31-15,-4 3-73 0,0 1-79 16,-4 0-13-16,2 2-24 16,-2 0-53-16,-1-1-121 0,1 2-160 15,0 0-303-15,2 0-1061 0,-2 4 440 0</inkml:trace>
  <inkml:trace contextRef="#ctx0" brushRef="#br1" timeOffset="-64659.809">25789 13747 3461 0,'0'0'1375'0,"0"0"-1121"0,0 0-254 15,0 0-276-15,0 0-122 0,0 0-177 16,0 0-155-16,0 0-900 0,0 0 428 0</inkml:trace>
  <inkml:trace contextRef="#ctx0" brushRef="#br1" timeOffset="-63984.637">26581 13473 2522 0,'0'0'537'0,"0"0"-150"15,0 0-93-15,0 0 5 0,0-44-15 16,4 34-5-16,-2 2-24 0,2-1-25 15,3 1-48-15,1-1-39 0,2 3-30 16,5 0-35-16,1 1-14 0,5 2-6 16,0 2-13-16,-3 1-15 15,3 1-18-15,-5 6-12 0,-3 1-24 0,-3 3-6 16,-2 4 6-16,-3 1 21 16,-3 2 1-16,-2 6 1 0,-7-1-2 15,-3 5-37-15,0-1-14 0,-3 3 32 16,1-2 19-16,0-1 0 0,-1 1 0 15,1-3-18-15,1 1 0 0,1-2-21 16,2-2-1-16,2-3 13 0,1-3-1 16,3-2 19-16,2-4 0 0,2-3-12 15,5 0-1-15,1-3 7 0,4-1 15 16,3-3 0-16,3 0-15 0,1-4-10 16,4-2-42-16,-3-2-61 0,3-5-61 15,2 2-57-15,-4-6-95 16,1-3-205-16,1 0-660 0,-6 3-455 15</inkml:trace>
  <inkml:trace contextRef="#ctx0" brushRef="#br1" timeOffset="-63813.235">27104 13468 3205 0,'0'0'751'15,"0"0"-431"-15,-2 39-181 0,0-17-92 16,0 5-44-16,2 0 16 0,-4 4 11 15,2-2 29-15,2-1-47 0,0-2-12 16,0-1-24-16,0-4-143 0,2-1-183 16,2-6-189-16,0-3-702 0,2-8-421 0</inkml:trace>
  <inkml:trace contextRef="#ctx0" brushRef="#br1" timeOffset="-63399.503">27272 13450 2119 0,'0'0'2187'16,"0"0"-1748"-16,0 0-234 0,0 0-138 15,0 0-67-15,0 0 13 0,0 0 75 16,0 0 1-16,0 0 47 0,0 0-8 16,28-20-10-16,-15 20 6 0,1-1 3 15,5-1-24-15,0 2-3 0,1-1-25 16,1 0-33-16,-5 1-15 0,1 0-5 15,-3 0-22-15,-1 3 0 0,-3-1 0 16,-2 1 0-16,1 1 3 0,-3 1-1 16,-2 0-2-16,0 1-28 0,0 3-20 15,-2 2-18-15,-2 0 6 0,0 2 2 16,-6 2 19-16,0 2 6 0,-4 1-1 16,-3 3-8-16,1 0-9 15,-1 3-7-15,1-1 7 0,0 1 14 0,1-2 19 16,3-2 18-16,4 0 0 15,0-5 1-15,4 1 0 0,0-1-1 16,2-3-1-16,2 1-11 0,2-5 9 16,2-1-9-16,3-3-12 0,-1-1-22 15,5-3-42-15,-1 0-61 0,3 0-95 16,-1-4-167-16,1-2-237 0,-3 1-357 16,-1 2-749-16</inkml:trace>
  <inkml:trace contextRef="#ctx0" brushRef="#br1" timeOffset="-63229.808">27776 13845 4502 0,'0'0'632'0,"0"0"-632"0,0 0-91 15,0 0-320-15,0 0-33 0,0 0 42 16,0 0-255-16,0 0 23 0,0 0-411 15,37-20 316-15,-29 17 28 0</inkml:trace>
  <inkml:trace contextRef="#ctx0" brushRef="#br1" timeOffset="-62746.997">28293 13343 192 0,'0'0'3176'0,"0"0"-2610"0,-38 4-165 16,22-1-126-16,-3 2-90 0,1 1-32 15,-3 4 6-15,5 3-43 0,-5 3-10 16,2 3-24-16,5 5-18 0,-1 9-27 16,3 9 2-16,-1 11 28 0,7 2 11 15,6-4-5-15,0-10-46 0,2-12-27 16,7-10-12-16,-3-5-3 0,2 3-52 16,5-3-11-16,1-3 11 15,0-6 37-15,3-5 30 0,2-2 0 16,-3-9 15-16,3-5 6 0,-3-2-21 15,1-5 0-15,-3 1-2 0,-3 0-22 16,-3-2-10-16,-4 3 13 0,-2 1-9 16,-2-1 2-16,0 4-17 0,-6 2 5 15,0 2-33-15,-1 0-73 0,-3 3-10 16,0 3-6-16,2 3-38 0,1 2-119 16,1 2-240-16,4 5-548 0,0 0-309 15,2 7 415-15</inkml:trace>
  <inkml:trace contextRef="#ctx0" brushRef="#br1" timeOffset="-62498.719">28497 13498 714 0,'0'0'2910'0,"0"0"-2247"0,0 0-356 15,0 0-227-15,0 0-80 0,0 0 0 16,0 0 21-16,0 0 84 0,0 0-35 15,0 0 28-15,25 30 116 0,-17-17-34 16,5 4-22-16,-1 1-40 0,-1 3-52 16,-1 1-38-16,-2 0-26 0,-2 2 1 15,-4 0 0-15,0 0-2 0,-2-4-1 16,0 4-15-16,-2-4-61 0,-2 3-48 16,-2-5-68-16,-2 2-94 0,0-6-131 15,-1-3-565-15,3-5-788 0,-4-6 213 16</inkml:trace>
  <inkml:trace contextRef="#ctx0" brushRef="#br1" timeOffset="-62326.858">28458 13525 1011 0,'0'0'3095'0,"0"0"-2367"16,0 0-331-16,0 0-160 0,15-38-125 15,-7 31-75-15,4-2 11 0,3 0-6 16,3 0-8-16,3 2-34 0,2 1-11 15,1 3-44-15,3 3-154 0,-2 3-113 16,2 5-135-16,-4 1-334 0,-5 0-1282 16,7 1 267-16</inkml:trace>
  <inkml:trace contextRef="#ctx0" brushRef="#br1" timeOffset="-62138.825">28958 13790 2914 0,'0'0'1983'16,"0"0"-1937"-16,0 0-46 0,0 0-400 15,0 0-25-15,0 0-7 0,0 0 372 16,40 4-19-16,-34-5-48 0,2-1-93 16,0 1-78-16,3-1-418 0,-3 1-536 15,6-2 318-15</inkml:trace>
  <inkml:trace contextRef="#ctx0" brushRef="#br1" timeOffset="-61748.54">29194 13448 2763 0,'0'0'567'0,"0"0"-212"0,14-36-37 15,-7 25-51-15,1 4-35 0,-2 4-65 16,0 4-124-16,0 9 37 16,1 7 143-16,1 14-73 0,0 15-34 15,-2 16-40-15,-1 6-40 0,-3 0-24 16,-2-7-12-16,-5-8-79 0,1-2-52 16,0-3-85-16,4-10-48 0,0-12-135 15,0-9-390-15,0-10-1057 0,6-6 295 0</inkml:trace>
  <inkml:trace contextRef="#ctx0" brushRef="#br1" timeOffset="-61348.192">29686 13488 1068 0,'0'0'2987'0,"0"0"-2403"0,0 0-390 16,0 0-81-16,0 0-46 0,-48-8-33 15,34 11 0-15,-3 4-31 0,1 3 24 16,-1 4 10-16,3 4 17 16,1 2 10-16,3 4 22 0,2 2-41 15,4-2-28-15,0-2-17 0,4-2-3 16,4-4-15-16,2-3-3 0,4-4 3 16,5-2-1-16,-1-5 1 0,3-2 3 15,1-6 13-15,3-2 1 0,0-8-11 16,-3 1 9-16,1-4-19 0,-3-2 7 15,-1 0-3-15,-3-2-10 0,-1 2-5 16,-3-2 12-16,-2 3 21 0,0-1 3 16,-2 4 18-16,1 6-19 0,-3 2 16 15,-2 5 28-15,0 4-3 16,0 4-43-16,0 6-31 0,-2 7 12 0,-1 10 19 16,3 14 3-16,-2 10-3 15,-2 4 0-15,4-1-12 0,-2-2-101 16,0-9-77-16,0-6-67 0,2-9-133 15,0-9-353-15,0-10-860 0,0 3 94 0</inkml:trace>
  <inkml:trace contextRef="#ctx0" brushRef="#br1" timeOffset="-60897.596">30013 13585 1121 0,'0'0'3283'0,"0"0"-2775"16,0 0-327-16,0 0-181 0,0 0-3 16,0 0 3-16,0 0 67 0,0 0 52 15,0 0 29-15,0 0-26 16,26-16-40-16,-17 16-16 0,3 0-2 16,0 0 5-16,3-1-2 0,-3 1-31 15,3 0-35-15,-3 0 0 0,-4 1 11 16,3 2-10-16,-3 0 0 0,-2-2-2 15,0 3-3-15,-1-1-30 0,1 3-18 16,-2 0 5-16,-2 2 1 0,0 2 6 16,-2 0 11-16,0 4-11 0,-4 2-9 15,-4 1 14-15,-3 1 13 0,1 2 6 16,-4 0-3-16,3 0 6 0,-1 2 9 16,-1-1 2-16,5-1-12 0,0-1 13 15,2-1-1-15,2-1-1 16,1-2 1-16,1-2 1 0,2 0 3 15,0-3 16-15,0 0-1 0,7-2 12 16,-1 2 0-16,4-3-5 0,0 0-13 16,5 0-10-16,1-1-2 0,5-2-58 15,0-1-48-15,4-2-70 0,-1-1-114 16,1 0-189-16,2-1-649 0,-8-2-914 16</inkml:trace>
  <inkml:trace contextRef="#ctx0" brushRef="#br1" timeOffset="-60751.595">30602 13979 3562 0,'0'0'2577'0,"0"0"-2182"16,0 0-395-16,0 0-316 0,0 0-328 15,0 0-881-15,43-9-187 16,-31-3-449-16</inkml:trace>
  <inkml:trace contextRef="#ctx0" brushRef="#br1" timeOffset="-54190.915">31123 13436 450 0,'0'0'2421'16,"-38"-6"-1950"-16,18 4-211 0,-3 0 5 16,-4-1-35-16,2 2-55 0,3 1-20 15,1 0-25-15,2 0-22 0,3 3-19 16,3 1-19-16,5 3-45 15,0 3-25-15,4 3-52 0,2 4 3 16,2 4 3-16,0 5 39 0,4 2 7 16,4 0 53-16,2-4-23 0,5-1-14 15,1-6-15-15,5-5 23 0,2-6 4 16,-1-5-16-16,3-2 7 0,0-6-17 16,0-6 19-16,-4-1-3 0,-1-3-15 15,-3 0 12-15,-5-1 6 0,-4 2 19 16,-3 2 3-16,-3-1-3 0,-2 3 5 15,0 2-17-15,-2-2-10 0,0 3-16 16,-1-1 1-16,1 6 0 0,0 0-3 16,2 3-3-16,-2 1-43 0,2 1-36 15,0 4-50-15,0 8 10 0,0 15 85 16,0 15 26-16,4 15 11 0,3 8 1 16,-1-1-1-16,0-7-1 0,-2-7-2 15,0-5-34-15,-2-7 34 0,0-12 3 16,-2-6 0-16,5-5 12 0,-5 0-12 15,2 0 2-15,0 0 1 0,0-5 12 16,-2-4 1-16,0-1 2 16,0-3-2-16,0-3 17 0,0 0 35 15,-4 0 17-15,-5 0-8 0,1-3-25 16,-2-3 18-16,-5-4-15 0,1-1-22 16,-3-3-11-16,1-3-20 0,-1-4-2 15,1 2-16-15,-1-2-23 0,3 0-22 16,1 0-3-16,3 2-40 0,0-2-40 15,5 4-40-15,3 0-54 0,2 0-67 16,2 0-224-16,9 4-228 0,-1-2-543 16,-2 7 224-16</inkml:trace>
  <inkml:trace contextRef="#ctx0" brushRef="#br1" timeOffset="-53606.646">31530 13425 430 0,'0'0'489'0,"0"0"-130"0,0 0-47 0,0 0-52 15,0 0-20-15,0 0 10 0,0 0 60 16,0 0 8-16,0 0-55 16,0 0-62-16,6-7-43 0,-6 8-34 15,-2 2-23-15,0 1-13 0,-2 3-7 16,0 2 2-16,-3 4-8 0,-1 4-19 15,0 4-3-15,-2 4-6 0,-3 8-10 16,-1 8-12-16,-3 10-13 0,1 4-10 16,3-3-2-16,3-5-1 0,4-5 0 15,-1-9-15-15,5-5 15 0,0-8 0 16,2-2-1-16,0 2-10 0,4 1 0 16,3-2-4-16,1-2 0 15,4-3 4-15,1-6 9 0,1-2-7 16,1-6 10-16,3-1 37 0,-3-8 16 15,1-3 30-15,1-3 10 0,-5 0-47 16,-1-1-21-16,-3 1 9 0,-6 1 21 16,0 1 38-16,-4-1-14 0,-4 0-30 15,-5 1-49-15,-1 0-26 0,-5 0-11 16,1 5-12-16,-3 2 0 0,1 2-10 16,1 2-42-16,1 2-57 0,3 1-69 15,3 4-90-15,2 5-119 0,3 1-203 16,3 5-483-16,2-5-3 0</inkml:trace>
  <inkml:trace contextRef="#ctx0" brushRef="#br1" timeOffset="-52856.247">32770 13476 1891 0,'0'0'2071'0,"0"0"-1742"0,0 0-195 15,0 0-85-15,0 0-49 0,0 0-46 16,-23 39 46-16,11-9 48 0,-9 14 39 16,1 14 2-16,-11 4 10 0,4 2 8 15,-4-5-36-15,6-1-35 0,-2-3-23 16,2-3-13-16,2-3-3 0,5-8-22 16,3-7 1-16,5-7-44 15,6-10-64-15,4-2-81 0,-4 0-122 16,4 0-143-16,0-1-277 0,4-5-639 0,2-8 163 15</inkml:trace>
  <inkml:trace contextRef="#ctx0" brushRef="#br1" timeOffset="-51837.462">32787 13793 1726 0,'0'0'1548'15,"0"0"-1281"-15,0 0-160 0,0 0-31 16,0 0 91-16,0 0 54 0,0 0-94 15,0 0-43-15,0 0 19 0,0 0 8 16,12-17-6-16,-2 13-25 0,3 1-15 16,5-2-1-16,-1 2-15 0,6-1-12 15,1 2-13-15,1 0-5 0,-2 1-17 16,0 1 1-16,-1 0-3 0,-1 0-1 16,-11 3-12-16,1 1 1 15,-1 1-6-15,-6 3-7 0,-2 0 10 16,-2 3 15-16,-4 3 31 0,-2 2 21 15,-6 2-19-15,-3 2-20 0,-1 4-10 16,-5 0-1-16,2 2 1 0,-1-1-1 16,1 1-2-16,2-2-1 0,1 1-1 15,1-1 0-15,3-1 1 0,4-3-2 16,2-5-13-16,1 0 16 0,5-4-15 16,0-5-3-16,5-1 5 0,3-3-11 15,6-1 12-15,3-1-80 0,6-7-108 16,4-5-109-16,-1-3-152 0,3-3-304 15,-4 2-626-15,6-11 61 0</inkml:trace>
  <inkml:trace contextRef="#ctx0" brushRef="#br1" timeOffset="-51354.973">33297 13696 333 0,'0'0'3515'16,"0"0"-3029"-16,0 0-285 0,0 0-149 15,0 0-39-15,-35-25-13 0,31 24 0 16,2 1-31-16,0 0 31 0,-2 0 16 16,0 1-14-16,-1 2-2 0,1 2-15 15,-2 3 13-15,2 5-1 0,-4 3 0 16,1 3 0-16,1 2-10 0,2 0 13 16,4 3-2-16,0-2-13 0,2 1 15 15,6-1 0-15,7 0 36 0,-3-1 84 16,5 1-34-16,-1-2-55 0,1 0-28 15,-1-1-2-15,-1 1-1 0,-1-2 0 16,-3-1 0-16,-3 0 1 16,0-1 17-16,-4 0 32 0,-4-1-1 15,0 1-25-15,0-1-12 0,-2 1 1 16,-4-1-10-16,-2 1 8 0,-2-3-11 16,1-2-12-16,-3-2-56 0,-1-4 22 15,1 1-3-15,0-6 28 0,-3 0 19 16,3-7 1-16,1-5-32 0,1-5-78 15,4-4 37-15,2-10 15 0,4-7 59 16,6-12 25-16,8-1 6 0,5 3 15 16,0 4-30-16,-1 5-4 0,3 0 0 15,-2 8 13-15,-7 5 27 0,-4 7 22 16,3 4-3-16,-5-1 5 0,0-1-18 16,0 0-21-16,-4 2-13 0,-2 3-24 15,0 2-32-15,-2 3-88 0,-6 2-134 16,-2 2-177-16,-3 0-511 0,-16 3-1419 15</inkml:trace>
  <inkml:trace contextRef="#ctx0" brushRef="#br1" timeOffset="-49169.676">22759 14439 729 0,'0'0'1990'0,"0"0"-1650"0,0 0 56 15,0 0-35-15,0 0-87 0,0 0-34 16,0 0-70-16,0 0-151 0,0 0-19 16,-27 33 0-16,27 2 9 0,4 2 22 15,2-3-7-15,1-4-2 0,-1-6-10 16,-2 3 13-16,4-2 0 0,-2-1 21 16,1-7 9-16,-3-6 13 0,-2-5 2 15,-2-4 28-15,4-2 24 16,-4-5 58-16,4-7 54 0,-4-5-13 0,4-14-112 15,-2-12-64-15,0-11-42 0,0-6 15 16,1 1-18-16,1 4 0 16,2 0 0-16,2-1 0 0,2 0-1 15,3 5-20-15,-1 9 19 0,-1 12-16 16,-3 9 0-16,0 4-3 0,2 3-1 16,-1 1 4-16,-1 3-15 0,2 6-27 15,-1 5-77-15,-1 18 13 0,6 19 84 16,-5 21 28-16,3 15 9 0,-6 2-24 15,-4-3-76-15,-2-13-28 0,0-6 8 16,-2-13 44-16,0-11 77 0,-2-12 2 16,0-6 24-16,0-1 19 0,4-1-9 15,-4-4-13-15,4-4 13 0,0-2 21 16,0-2 15-16,0-6-21 0,-4-4-49 16,4-3 0-16,0-3-19 0,4 1 7 15,0 0-6-15,0 2 6 0,4 2 12 16,0 2 12-16,3 2 9 0,1 3 0 15,3 5-9-15,-1 1-12 0,3 3 0 16,-1 5 1-16,3 4 1 16,-3 2 16-16,-1-1 12 0,-3 1 4 15,-1 0 26-15,-3-3 7 0,-4 2-15 16,0-2-1-16,-2 2 28 0,-2 1-27 16,-6 3-13-16,-2 1-21 0,-5 0-3 15,-1 1-13-15,-3 1 22 0,-5-3-9 16,3-3-15-16,0-2-10 0,-1-3-35 15,3-4-37-15,-1-2-30 0,3-3-30 16,3-2-38-16,-1-4-54 0,3-2-27 16,6-5-97-16,4 0-199 0,4-2-393 15,4 1-376-15,3 1 125 0</inkml:trace>
  <inkml:trace contextRef="#ctx0" brushRef="#br1" timeOffset="-48919.055">23565 14448 893 0,'0'0'2484'0,"0"0"-1862"0,0 0-259 15,0 0-159-15,0 0-145 0,0 0-41 16,-41 25-15-16,24-16 31 0,-5 2 67 16,-1 2 16-16,-4 0 8 0,0 2-42 15,-4 4-40-15,8 2-43 0,-4 2 0 16,7 1-22-16,1 2-5 0,5 0-10 15,1-1 10-15,9-3-13 0,2 0-15 16,2-3-68-16,6-4-67 0,5-2-76 16,5-2-72-16,7-5-43 0,4-5-74 15,2-1-213-15,-7-3-688 0,14-12 249 16</inkml:trace>
  <inkml:trace contextRef="#ctx0" brushRef="#br1" timeOffset="-48585.475">23724 14530 3007 0,'0'0'732'0,"0"0"-433"0,0 0-217 15,-41 8-82-15,24-5-14 0,-1 3-36 16,3 2-4-16,-1 2 26 0,1 2 26 16,3 2 2-16,0 3 34 0,1 1-34 15,3 3-11-15,8 1-11 0,0-1-10 16,0 0 10-16,8-5 10 0,5-4 3 15,1-4 9-15,3-7 12 0,1-1-10 16,1-4 13-16,8-8-14 0,-5-5 13 16,-1-2 12-16,2-5-5 15,-5-1 1-15,3 0 3 0,-6 1-8 16,-1 1 8-16,-6 5-22 0,1-1 16 16,-3 5 15-16,-6 3-2 0,0 1-14 15,0 7-15-15,-2 3-3 0,-2 3-163 16,-5 8-35-16,5 2-29 0,-2 1-8 15,2 6-65-15,2-4-151 0,2 1-284 16,0-2-347-16,2-5 478 0</inkml:trace>
  <inkml:trace contextRef="#ctx0" brushRef="#br1" timeOffset="-48283.72">23937 14551 72 0,'0'0'2617'16,"0"0"-2148"-16,0 0-316 15,0 0-118-15,0 0-35 0,0 0-1 16,-22-37 1-16,17 30 2 0,1 3 42 16,2-1 103-16,-2 4-2 0,2 1-22 15,0 0-41-15,2 0-82 0,0 3-16 16,0 4-53-16,2-1 28 0,2 1 32 16,0 4 9-16,0-1 44 0,5 2 47 15,1 0 6-15,-2 1-17 0,1 0-18 16,1 1-6-16,0 0-34 0,1 0-6 15,-1 1 21-15,-2 0-18 0,0-1-16 16,1 3 11-16,-5 0-14 0,0 0-12 16,-2 3-7-16,-2-2-84 0,0 5-79 15,0-5-60-15,-2 1-97 0,0-4-179 16,2-2-478-16,0-6-235 0,0-8 579 16</inkml:trace>
  <inkml:trace contextRef="#ctx0" brushRef="#br1" timeOffset="-48068.168">24318 14216 1949 0,'0'0'1757'0,"0"0"-1436"16,10 45-161-16,-4-14-10 0,-4 14-48 15,-2 11-43-15,-2 6 0 0,-4-1-1 16,-2 0-11-16,1-8-17 0,1 1-30 15,0-2-25-15,2-1-96 16,-2-4-145-16,2-10-126 0,-1-10-194 16,3-10-714-16,-2-9-520 0</inkml:trace>
  <inkml:trace contextRef="#ctx0" brushRef="#br1" timeOffset="-47887.902">24231 14577 2247 0,'0'0'2193'0,"0"0"-1795"0,0 0-349 16,0 0-49-16,0 0-12 0,45 2 12 15,-24-2 1-15,6-4 1 0,16 0-2 16,13-1-27-16,10 3-41 0,0 0-92 16,-4 2-130-16,-4 2-347 0,-12-1-1129 15,-3-1-164-15</inkml:trace>
  <inkml:trace contextRef="#ctx0" brushRef="#br1" timeOffset="-47216.693">25978 14608 1505 0,'0'0'357'0,"0"0"-240"15,0 0-117-15,0 0-55 0,0 0 55 16,-3-38 139-16,8 33 75 0,-1 0 81 16,0 0 49-16,2 1 18 15,4 0-25-15,1-2 0 0,1 2-8 16,7-2-35-16,1 1-78 0,5-1-54 16,2 2-49-16,2 1-33 0,0-1-38 15,-2 4-14-15,0 0-28 0,-3 0-1 16,-5 5-18-16,-2 1-8 0,-5 4 3 15,-6 1 8-15,-2 2-8 0,-4 3 24 16,0 0 3-16,-4 3 9 0,-4 2 3 16,-2 1-15-16,-3 2 0 0,1 2 0 15,-1 1-2-15,1 2 0 0,2 0-10 16,-1 2 9-16,5-2-9 0,0-2 9 16,2-2 0-16,4-7-15 0,0-3 5 15,4-6-8-15,4-4-59 16,0-5-100-16,5 0 7 0,3-9-62 15,1-5-165-15,-5 3-604 0,9-19-982 0</inkml:trace>
  <inkml:trace contextRef="#ctx0" brushRef="#br1" timeOffset="-47044.219">26548 14592 3955 0,'0'0'962'0,"-8"37"-760"15,4-16-190-15,2 5-12 0,2 5-39 16,0-2-68-16,4 1-86 0,2-1 51 16,2-2-15-16,0-1-63 0,5-4-12 15,-3-4-244-15,5-4-230 0,-3-7-597 16,-4-4 181-16</inkml:trace>
  <inkml:trace contextRef="#ctx0" brushRef="#br1" timeOffset="-46700.732">26782 14562 1846 0,'0'0'2478'0,"0"0"-1962"16,0 0-308-16,0 0-174 0,0 0-34 16,0 0-52-16,0 0 6 0,0 0 21 15,0 0 22-15,45-28 3 0,-35 25 1 16,-1 3 14-16,-3 0 1 0,0 0 11 15,-2 2-8-15,0 3-7 0,-2 3 18 16,0 1-11-16,-2 4-1 0,0 0-16 16,-2 3-2-16,-2 0-2 0,-2 3-13 15,0 1 15-15,0 0-1 0,-1 2-1 16,1 2-10-16,-2 3-1 0,2 1 10 16,0 3-9-16,1-4 10 0,3 0 0 15,2-1-13-15,0-4-7 16,5-3 20-16,3-5-13 0,2-1-6 15,3-4-102-15,1-4-40 0,5-1 28 16,1-4-135-16,1-6-263 0,2-3-706 16,-7 1-653-16</inkml:trace>
  <inkml:trace contextRef="#ctx0" brushRef="#br1" timeOffset="-46526.595">27300 14884 4368 0,'0'0'1176'0,"0"0"-982"16,0 0-194-16,0 0-31 0,0 0-178 15,40 5-6-15,-24-10-48 0,3-5 15 16,2-3-134-16,1-4-305 0,1-3-458 16,2-2-246-16,-7 3 224 0</inkml:trace>
  <inkml:trace contextRef="#ctx0" brushRef="#br1" timeOffset="-46182.825">27842 14456 3673 0,'0'0'1491'0,"0"0"-1208"0,-29 44-241 16,17-24-42-16,-1 7-24 0,-1 3-25 15,1 1 19-15,1 1 30 0,0 9 1 16,-1 5 11-16,3-4 9 0,2-7-19 15,3-8 1-15,5-10-1 0,0-1-1 16,0-3-1-16,3-6 0 16,1-5-4-16,4-2-8 0,2-5 0 15,3-5 12-15,1-4-18 0,-1-4-18 16,-1-1-28-16,-2-1 0 0,1 2 0 16,-5 1 40-16,-2 0 24 0,-2 3 31 15,-2 1 2-15,-2 3-8 0,-4 0-25 16,-2 3-28-16,-1 0-30 0,-1 4-12 15,2 0-37-15,-1 3-25 0,1 2-27 16,2 3-45-16,0 4-57 0,4 1-182 16,0-1-218-16,2 2-446 0,2-2-6 15,0-3 330-15</inkml:trace>
  <inkml:trace contextRef="#ctx0" brushRef="#br1" timeOffset="-45916.003">27995 14623 851 0,'0'0'2548'0,"0"0"-1744"16,0 0-382-16,0 0-207 0,0 0-93 16,0 0-54-16,37-21-68 0,-33 17 0 15,0 4-25-15,3 0 25 0,-3 3 74 16,2 2 5-16,2 4 3 0,1 2 21 16,1 3-24-16,-2 3-39 0,3 3-10 15,-1 1-15-15,0 1-15 0,1 1 1 16,-3 0-1-16,0 0-2 0,-2 1 1 15,0-3-1-15,1 0-10 0,-3 1 0 16,-2-4-36-16,0 0-13 0,-2-5-76 16,0-2-74-16,0-3-71 0,-4-6-101 15,0-3-193-15,-3-8-631 16,1-2-461-16</inkml:trace>
  <inkml:trace contextRef="#ctx0" brushRef="#br1" timeOffset="-45757.07">28117 14487 2659 0,'0'0'2184'0,"0"0"-1608"16,0 0-200-16,0 0-170 0,0 0-125 15,0 0-69-15,0 0-12 0,50-14-21 16,-28 12-15-16,5-1-70 0,2 1-66 16,2-1-76-16,0 3-93 0,-4 0-313 15,-6 0-1136-15,1 2-735 0</inkml:trace>
  <inkml:trace contextRef="#ctx0" brushRef="#br1" timeOffset="-45603.669">28506 14848 5110 0,'0'0'689'0,"0"0"-689"16,0 0-30-16,37-14-440 0,-14-1-581 15,-3 3-932-15,11-13-282 0</inkml:trace>
  <inkml:trace contextRef="#ctx0" brushRef="#br1" timeOffset="-45231.961">29151 14541 4371 0,'0'0'1006'0,"0"0"-845"0,0 0-161 16,0 0-40-16,0 0-69 16,0 0 6-16,0 0 68 0,-9 57 35 15,5-27 22-15,0 8-20 0,-2 8 0 16,-2 5-1-16,1-3-1 0,1-9-1 16,2-14-54-16,2-7-137 0,2 0-103 15,0-3-94-15,4-4-260 0,6-9-342 16,1-4-113-16,-1-6-211 0</inkml:trace>
  <inkml:trace contextRef="#ctx0" brushRef="#br1" timeOffset="-44864.997">29417 14557 1725 0,'0'0'3092'0,"0"0"-2615"0,0 0-422 16,-39 27-55-16,29-13-150 0,1 3-33 15,1 4 76-15,0 0 58 0,2 3 49 16,1 2 18-16,3-4 34 16,2-3 70-16,0-1 15 0,2-4-36 15,5-4-46-15,1-2-13 0,0-4 1 16,5-4-13-16,1-2 0 0,1-8-27 16,-1-1-3-16,3-3-24 0,-3 0-9 15,0-3 17-15,-1 3 4 0,-1 1 9 16,-1 2 0-16,-1 1-12 0,-4 4 13 15,0 3-16-15,-2 3 18 0,-1 0 17 16,1 9 13-16,-2 5 25 0,0 1-9 16,0 6-13-16,-2 2-31 0,2 4 10 15,-2-2-12-15,2 3-1 0,-2-2-23 16,2 1-79-16,-2-3-74 0,2-4-70 16,2-6-50-16,2-5-102 0,3-8-286 15,-1-2-375-15,4-11-219 0,-3 2-11 16</inkml:trace>
  <inkml:trace contextRef="#ctx0" brushRef="#br1" timeOffset="-44464.773">29764 14602 3602 0,'0'0'1803'0,"0"0"-1454"0,0 0-222 16,0 0-127-16,0 0-73 0,0 0-60 15,0 0 76-15,46 9 38 0,-32-4 19 16,3 1 3-16,-1 2 37 0,3 1 17 16,0 0 7-16,-1 0 11 0,1 0-38 15,0-1-25-15,-3-1-12 0,-1 2-14 16,-5-1 11-16,0-1-25 16,-4 0-14-16,-1 1-3 0,-1-1 24 15,-4 2 21-15,0 0 1 0,-2 4 20 16,-3 0-21-16,-3 3 0 0,0 2-2 15,-4 1-10-15,1 3 10 0,-3 0 0 16,-1 2-1-16,1 2-9 0,1-1 10 16,1 2 2-16,2-3 2 0,3 0 13 15,5-4-13-15,2-2 0 0,2-3-2 16,5 0 0-16,5-4-1 0,3-2-19 16,5-2-44-16,1-4-18 0,2-1-76 15,1-2-55-15,5-2-12 0,-2-5-39 16,2-2-33-16,0-1-99 0,-2 0-357 15,-4-1-613-15,1 0 45 0,-7 4 769 16</inkml:trace>
  <inkml:trace contextRef="#ctx0" brushRef="#br1" timeOffset="-44205.296">30209 15129 1486 0,'0'0'3713'0,"0"0"-2783"0,0 0-689 15,0 0-126-15,0 0-115 16,0 0-106-16,0 0-32 0,0 0-49 15,37-9-9-15,-33 3-40 0,-2-1-47 16,-2-3-141-16,-2 0-333 0,-2 2-869 16,-6-9-415-16</inkml:trace>
  <inkml:trace contextRef="#ctx0" brushRef="#br1" timeOffset="-43814.909">29314 14616 874 0,'0'0'2092'0,"0"0"-1315"16,0 0-433-16,0 0-241 0,0 0-85 0,0 0-17 15,0 0 2-15,37-7 13 16,-29 7 3-16,1 0-1 0,-3 4 23 15,2 2-13-15,0 1-16 0,1 0-12 16,-1 3-1-16,0 1 0 0,2-2-24 16,1 0-177-16,-3 0-264 0,2-3-271 15,-3-2-893-15</inkml:trace>
  <inkml:trace contextRef="#ctx0" brushRef="#br1" timeOffset="-42589.74">30314 15104 810 0,'0'0'2463'16,"0"0"-2035"-16,0 0-308 0,0 0-92 15,0 0-3-15,0 0 45 0,0 0 56 16,0 0 111-16,0 0-36 0,0 0-34 16,-12 0-41-16,12 0-68 0,2 0-39 15,-2 0-7-15,0-2 0 16,0 2-12-16,0 0-12 0,0 0 9 15,0 0-16-15,0 0 7 0,0 0-9 16,0 0-7-16,-2 0 0 0,2 0-5 16,-2 2 5-16,2-2 3 0,-2 2 13 15,2-1 12-15,-2 3 1 0,0-1 0 16,-2-1 1-16,1 5-2 0,3-4 0 16,-2 0-1-16,0-1-11 0,2 1-1 15,0-1-5-15,0-1-13 0,0-1-40 16,2 1-71-16,3-1-48 0,1 0-26 15,2-1-1-15,0-3-173 0,5-3-405 16,-7 0-869-16</inkml:trace>
  <inkml:trace contextRef="#ctx0" brushRef="#br1" timeOffset="-41728.592">30821 14611 2906 0,'0'0'1408'0,"0"0"-1126"15,0 0-251-15,0 0-31 0,0 0-112 16,0 0-58-16,0 0 170 0,2 66 25 16,8-18 93-16,-2 7-7 0,1 1-46 15,-1-6-25-15,-4-7-16 0,0 0-8 16,0-3-14-16,-2-5-2 0,3-7-12 16,-3-8-40-16,2-3-130 0,2 0-97 15,0-2-114-15,5-4-206 0,-1-5-563 16,-4-6-179-16,6-10 615 0</inkml:trace>
  <inkml:trace contextRef="#ctx0" brushRef="#br1" timeOffset="-41511.45">31147 14687 866 0,'0'0'3016'0,"0"0"-2665"15,0 0-332-15,-2 49-19 0,2-19-25 16,9 13 22-16,-1 6 2 0,0 6 1 16,-2-5 2-16,-4-1 17 0,0-5-19 15,1 0 0-15,-3-7-47 0,0-9-154 16,0-7-136-16,0-6-105 0,2 0-158 16,0-2-581-16,0-4 48 0</inkml:trace>
  <inkml:trace contextRef="#ctx0" brushRef="#br1" timeOffset="-41294.885">31491 14792 3238 0,'0'0'1053'16,"0"41"-935"-16,0-17-117 0,4 5-1 15,0 4-22-15,4-2-92 0,-2 3-86 16,3 0 64-16,-3 2-52 0,0-1 36 16,2-1-109-16,0-3-119 0,1-3-204 15,1-4-214-15,-2-5-385 0</inkml:trace>
  <inkml:trace contextRef="#ctx0" brushRef="#br1" timeOffset="-40794.651">32737 14792 453 0,'0'0'2984'0,"0"0"-2311"0,0 0-440 16,0 0-152-16,0 0-44 0,0 0-19 16,0 0 4-16,0 0 55 0,-8 59 80 15,2-31 73-15,-3 4-77 16,-1 7-52-16,-5 7-31 0,-3 6-28 0,-1 6-17 15,-1-6-24-15,3-4-1 0,7-15-16 16,-3-6-53-16,5-6-81 16,4-7-70-16,0 1-41 0,2-2-70 15,-2-4-218-15,4-8-531 0,4-3-491 16,-2-6 461-16</inkml:trace>
  <inkml:trace contextRef="#ctx0" brushRef="#br1" timeOffset="-40394.65">32863 14922 251 0,'0'0'3775'16,"0"0"-3298"-16,0 0-477 0,0 0-6 16,0 0-171-16,0 0 65 0,0 0 112 15,0 0 56-15,43-27 72 0,-32 25 17 16,1 0-21-16,1 0-29 0,1 1 0 15,1 1-9-15,1 0-37 0,-3 0-34 16,5 0-15-16,-5 1-15 16,1 2-43-16,0 0-31 0,-3 0 12 15,-1 1 22-15,-4 0-13 0,-2 3 12 16,-1-1 19-16,-3 4 19 0,-3 0 16 16,-3 5 2-16,-2-3 12 0,-4 6 7 15,-1 2-1-15,-1-1 32 0,-1 3 8 16,-1 1-9-16,1 2-6 0,-1 2-24 15,3 1-17-15,-1 2-2 0,4-2-1 16,1-1 0-16,1-3 0 0,4-1-15 16,4-5 1-16,0-4-16 15,4-5-64-15,4-1-81 0,5-5-51 16,1-3-61-16,3-3-113 0,5-8-398 16,-7 1-662-16</inkml:trace>
  <inkml:trace contextRef="#ctx0" brushRef="#br1" timeOffset="-39927.216">33446 15008 121 0,'0'0'3411'0,"0"0"-2656"0,0 0-687 16,0 0-68-16,0 0-121 0,0 0 50 15,0 0-4-15,0 0 8 0,0 0 67 16,0 0 12-16,-45-11 99 0,30 15-15 15,3 3-27-15,-3 0-29 0,5 1-30 16,0 1-10-16,5-2-13 0,1 1 11 16,4 1-17-16,4 3 19 15,5 2 3-15,5 1 12 0,3 1 16 0,3 2 3 16,5-1-24-16,0 1-10 16,0 2-18-16,-3-4-10 0,-1 3 6 15,-2-4-15-15,-3 1 15 0,-5-2 19 16,-3 0 1-16,0-3-1 0,-8 2-16 15,0-2 1-15,0 1 4 0,-8-1 13 16,-2 0 1-16,-5-1-16 0,-1-3-27 16,-7 0-29-16,-2-2 5 0,0-3 39 15,0-2 27-15,3 0 1 0,-1-5 16 16,2-4 72-16,5-5 3 0,1 0-1 16,5-4-43-16,2-5-33 0,4-1-14 15,1-2-18-15,3 0-23 0,7 0-27 16,-1 2 15-16,2 0-6 0,5 4 37 15,-3 0 22-15,0 1 3 0,5 2-3 16,-3 1-11-16,-2 2-24 0,3 2-122 16,-3-1-127-16,-2 4-136 15,-3 0-599-15,-5-5-636 0</inkml:trace>
  <inkml:trace contextRef="#ctx0" brushRef="#br1" timeOffset="-37140.739">22372 15876 2511 0,'0'0'2134'16,"0"0"-1781"-16,0 0-307 0,0 0-46 15,0 0-113-15,0 0-62 0,-4 39 116 16,17 1 59-16,-1 16 0 0,-2 10 19 16,-1-1-1-16,-9-2 1 0,0-6 36 15,0-1 3-15,0-12 4 0,0-11-10 16,-4-11-10-16,4-9 23 0,-5-3-4 15,5-2 9-15,0-2-40 0,0-6-21 16,0-2-9-16,0-10-119 0,0-3 16 16,5-8-17-16,-1-4-24 0,-4-4 43 15,4-2 51-15,-2-5 20 16,-2-6-1-16,0 3 9 0,0 5 10 0,-2 6 12 16,2 3 1-16,0-3-1 15,0-2-3-15,2-1 0 0,4 5 3 16,0 1 10-16,7 4 8 0,1 2 19 15,-1 4 16-15,3 3 18 0,-1 5 6 16,1 2-44-16,-6 5-14 0,5 2 15 16,-3 5 5-16,-1 6-36 0,-3 5 22 15,-4 4-1-15,0 1-5 0,0 3 5 16,-4 2-21-16,-4 3 16 0,0 0 11 16,-4 2-18-16,-3 2-9 0,-1 1-3 15,2 2 1-15,-3-2 0 0,5 1 0 16,0-1 0-16,2-2-1 0,1-1 2 15,1-4 10-15,4-3 15 0,9 1 16 16,1-4-27-16,2-1-15 0,7-1-1 16,2-5 34-16,1-4-28 0,5-5-6 15,8-5-2-15,11-7-68 0,1-10-56 16,-1-2-76-16,-11-3-66 16,-8 4-110-16,-6-2-373 0,-1-3-820 15,-3 2-82-15</inkml:trace>
  <inkml:trace contextRef="#ctx0" brushRef="#br1" timeOffset="-36723.497">22964 16004 1580 0,'0'0'2490'0,"0"0"-1934"0,0 0-332 15,0 0-147-15,0 0-41 16,0 0-36-16,0 0-73 0,0 0 71 15,0 0-26-15,0 0 2 0,8-8 26 16,2 7 12-16,3 1 46 0,-1 0 19 16,0 4-1-16,-1 1-33 0,5 0-32 15,-5 3-11-15,3 1-3 0,-6 2-15 16,5 2-19-16,-7 1-6 0,-2 4 28 16,-2 2 13-16,-2 4-10 0,0 2-7 15,-6 9 17-15,-4 9-1 0,1-3-21 16,-1-4 11-16,2-5-5 0,0-6 17 15,3-1 1-15,-1 1 12 0,2-7-11 16,0-4 0-16,0-5-1 0,4-3-1 16,0-3-20-16,6-2 12 0,0 0 9 15,5-2 30-15,1 0 32 0,2 0 11 16,9-3-39-16,0 2-34 16,2-3-34-16,6 1 32 0,-4-2-47 15,4 0-104-15,4-3-78 0,-4 0-26 16,2-3-121-16,-4 0-260 0,0-2-624 15,-9 3-326-15</inkml:trace>
  <inkml:trace contextRef="#ctx0" brushRef="#br1" timeOffset="-36476.066">23501 16320 3776 0,'0'0'1124'16,"0"0"-904"-16,0 0-189 0,0 0-31 15,0 0-126-15,0 0 41 0,0 0 30 16,0 0 24-16,0 0 31 0,41-36 0 16,-28 32 14-16,3 0-14 0,-1 1-3 15,1 2-40-15,-1-2-144 0,6 3-82 16,-5-2-125-16,1 0-194 0,1-4-579 15,-1 2-237-15,-5 0 612 0</inkml:trace>
  <inkml:trace contextRef="#ctx0" brushRef="#br1" timeOffset="-35975.998">24220 16068 2906 0,'0'0'1610'16,"0"0"-1265"-16,0 0-345 0,0 0-15 15,0 38-8-15,3-19 23 0,-1-1 40 16,2 3 40-16,-4 2-13 0,0 1-15 16,0-1-18-16,0-2-23 0,-2 0-11 15,0-3-2-15,0-5-44 0,-1-2-125 16,3-6-146-16,0-5-171 0,0-6-302 15,0-4-837-15,5-13-35 0</inkml:trace>
  <inkml:trace contextRef="#ctx0" brushRef="#br1" timeOffset="-35598.456">24183 15736 4274 0,'0'0'1188'16,"0"0"-888"-16,0 0-200 0,0 0-85 16,0 0-15-16,-10-36-76 0,10 26-45 15,8 3 6-15,-4-1 42 0,3 2-24 16,-1 0-55-16,0 4-135 0,2 2-214 15,0 0-686-15,1 2-482 0,1 4 70 16</inkml:trace>
  <inkml:trace contextRef="#ctx0" brushRef="#br1" timeOffset="-35205.613">24481 16029 2323 0,'0'0'2290'0,"0"0"-1940"16,0 0-350-16,0 0-309 0,0 0-12 15,39-29 11-15,-20 21 206 0,-1-1 104 16,-1 6 77-16,-1-1 102 0,1 4 23 16,-3 0-29-16,1 0-31 0,-3 2-25 15,1 0-3-15,-1 1-32 0,-6 1-39 16,7 1-31-16,-7 0-12 0,0 2-2 15,-4 1-22-15,2 3-41 0,-4 3 32 16,0 1 30-16,-4 5 1 0,-2 0 2 16,-2 1 1-16,-1 3-1 0,1 1 33 15,0 3 56-15,2 0-31 16,0 2-21-16,-1-2-22 0,7 0-6 16,0-5-9-16,4-1-3 0,5-3-15 15,-1-5-1-15,6-1-29 0,1-4-32 16,4-4-33-16,1-2-25 0,3-3-75 15,0-8-19-15,4-2-188 0,-3-4-642 16,-5 2-579-16</inkml:trace>
  <inkml:trace contextRef="#ctx0" brushRef="#br1" timeOffset="-35010.354">25349 16101 802 0,'0'0'4529'0,"0"0"-3541"16,0 0-669-16,0 0-160 0,0 0-118 15,0 0-41-15,44-7-33 0,-32-1-90 16,0 1-33-16,3-3-19 0,-3 3-30 16,-4 0-75-16,-3 3-248 0,-3 1-536 15,-2 0-835-15,0 2-272 0</inkml:trace>
  <inkml:trace contextRef="#ctx0" brushRef="#br1" timeOffset="-34837.539">25438 16261 5228 0,'0'0'1154'0,"0"0"-868"0,0 0-175 15,0 0-111-15,0 0-69 0,0 0-153 16,0 0-46-16,0 0 2 15,0 0-39-15,0 0-175 0,-4 18-285 16,-2-18-925-16,2-1-531 0</inkml:trace>
  <inkml:trace contextRef="#ctx0" brushRef="#br1" timeOffset="-33520.604">26226 16119 3251 0,'0'0'747'0,"0"0"-353"0,0 0-206 16,0 0-55-16,0 0-56 0,0 0-16 16,-23-38 62-16,29 27 17 15,4 1-36-15,3-2-16 0,5 1-12 16,3 0-30-16,4 1-13 0,2 1-20 15,0 4-13-15,-5 3-21 0,1 2-19 16,-4 5 4-16,-5 3 9 0,-1 2-13 16,-3 3 16-16,-2 1 5 0,-4 1 16 15,-4 6-9-15,0-1 12 0,-4 6-1 16,-4 2-2-16,-7 3 1 0,-1 9 2 16,-5 8-1-16,-2 7-1 15,1 2-10-15,3-5-3 0,7-12-7 16,6-15 7-16,1-4 12 0,5-5 2 0,0 2-1 15,0 1-10-15,7 0-10 16,-1-3 21-16,6-4 0 0,1-3 0 16,3-3 1-16,3-2 0 0,3-4 0 15,3-4-52-15,2-6-77 0,2-6-58 16,0-3-66-16,0-7-122 0,4-9-316 16,-8 8-778-16,0-14-184 0</inkml:trace>
  <inkml:trace contextRef="#ctx0" brushRef="#br1" timeOffset="-33336.831">26767 16179 2962 0,'0'0'1618'0,"0"0"-1347"0,-14 52-271 16,14-26 0-16,0 5-95 0,0 1-25 15,2 2 27-15,2 0 25 0,0-2-43 16,2-2-45-16,0-3-39 15,1-6-173-15,-1-8-154 0,2-9-118 16,0-4-473-16,3-11-55 0</inkml:trace>
  <inkml:trace contextRef="#ctx0" brushRef="#br1" timeOffset="-32935.927">26999 16109 1304 0,'0'0'2751'16,"0"0"-2213"-16,0 0-357 16,0 0-181-16,0 0-15 0,0 0-43 15,8-41 58-15,2 34 33 0,3 0 81 16,1 0 5-16,3 1 43 0,1 2-34 16,3 1-43-16,0 0-48 0,-1 3-37 15,1 0 0-15,-2 6-24 0,-3 1-7 16,-3 1 16-16,-1 2 3 0,-2 3 9 15,-4-1-12-15,1 2 2 0,-3 1 11 16,-4 2-19-16,0 2 21 0,-4 3 2 16,-7 2 0-16,-1 5 0 0,-7 5-2 15,-3 9-2-15,1-3 1 0,0-4 0 16,5-4-14-16,5-10 13 0,-1 5 1 16,0-1 1-16,1-3 0 0,5-6 3 15,2-4 0-15,2-8-3 0,2 2-21 16,0-5-13-16,4-1-21 0,4-1 6 15,3 0-48-15,5-3-4 0,5-4-105 16,4-2-150-16,1-3-300 16,1-1-778-16,-6 2-274 0</inkml:trace>
  <inkml:trace contextRef="#ctx0" brushRef="#br1" timeOffset="-32790.92">27501 16556 2357 0,'0'0'2504'16,"0"0"-2110"-16,0 0-394 0,0 0-131 16,0 0-301-16,37-7-57 0,-18-5 33 15,1-3-55-15,1-5-163 0,0-2-390 16,-5 5-43-16</inkml:trace>
  <inkml:trace contextRef="#ctx0" brushRef="#br1" timeOffset="-32218.998">27954 16013 1056 0,'0'0'2701'0,"0"0"-2019"16,0 0-682-16,0 0-115 0,0 0-220 15,0 0-39-15,-19 39 101 0,19-31 185 16,-2-3 88-16,2-2 67 0,0-2 118 15,0 0-24-15,0-1-91 0,2-2-70 16,2-2-174-16,0-3-128 0,5 0-57 16,-1-3-57-16,0 1 90 0,0 0 186 15,-1 1 140-15,-1 1 27 16,-2 2 54-16,-2 0 146 0,0 1 54 16,0 3 9-16,-2-1-28 0,0 2-13 15,0 0 17-15,0 0 5 0,-2 0-30 16,0 0-20-16,0 0-36 0,0 3-12 15,-2-3-48-15,0 4-14 0,-1-1-2 16,1 3-11-16,-2 1-1 0,0 2 1 16,-2 3-4-16,-3 1-16 0,3 2 10 15,-4 4 0-15,1 1-15 0,-1 4-22 16,0 1-12-16,-1 9-9 0,-1 13-5 16,-1 12-22-16,1 5 12 0,3-3-14 15,5-8 0-15,2-15-1 0,4-12-12 16,0-10-31-16,0-5 16 0,2-3-24 15,2-2 21-15,5 0-28 0,1-6-5 16,2-3-7-16,1-6 31 16,3-7 8-16,-1-5-23 0,1-4-4 0,-3 0-12 15,-1 1 28-15,-6 0 42 16,-2 3 12-16,-4 1 70 0,0 1-18 16,-6-2-28-16,-2 4-6 0,-2 1-21 15,-1 0-9-15,1 4-36 0,2 3-43 16,1 3-30-16,1 0-43 0,2 5-117 15,2 0-297-15,2 1-1200 0,0 0-532 0</inkml:trace>
  <inkml:trace contextRef="#ctx0" brushRef="#br1" timeOffset="-31902.074">28200 16202 2251 0,'0'0'3038'16,"0"0"-2508"-16,0 0-509 0,0 0-21 16,0 0-266-16,0 0-10 0,0 0 151 15,0 0 91-15,0 0 34 0,0 0 110 16,6 20 18-16,-4-8-25 0,4 3-12 16,2 5-21-16,1 1-34 0,1-1-15 15,0 1-18-15,3 0 9 0,-3 2-10 16,2-3 17-16,-3 4-16 0,-1-1-1 15,0 2-2-15,-4-1 0 0,1 4 0 16,-3 1-12-16,-2-1 9 0,2 1-25 16,-2-3-56-16,2-2-59 0,0-5-106 15,0-5-20-15,-2-3-152 0,2-8-615 16,-2-1-760-16,0-9 115 0</inkml:trace>
  <inkml:trace contextRef="#ctx0" brushRef="#br1" timeOffset="-31737.757">28255 16238 2508 0,'0'0'2823'15,"0"0"-2187"-15,0 0-349 0,0 0-254 16,29-45-33-16,-10 29-112 0,4-2 34 16,6 1-3-16,6-2 8 0,10-2-30 15,-5 7-45-15,-3 1-73 0,-6 6-77 16,-6 7-337-16,-5 0-880 15,9 0-828-15</inkml:trace>
  <inkml:trace contextRef="#ctx0" brushRef="#br1" timeOffset="-31538.484">28737 16663 3720 0,'0'0'2394'0,"0"0"-2008"0,0 0-386 16,0 0-148-16,0 0-280 0,0 0-117 15,50-34-170-15,-28 18-443 0,1-2-124 16,0 2 69-16,-11 3 202 0</inkml:trace>
  <inkml:trace contextRef="#ctx0" brushRef="#br1" timeOffset="-31135.085">29295 16050 2541 0,'0'0'2459'0,"0"0"-2002"15,0 0-454-15,0 0-3 0,-14 58-91 16,10-23 48-16,2 8 40 16,-1 11 3-16,-1 4 22 0,-2-2 2 15,0-2-6-15,0-8-18 0,2-9-1 16,2-6-87-16,2-11-135 0,0-6-86 16,4-1-129-16,2-3-282 0,4-6-654 15,-2-3-174-15,9-13 862 0</inkml:trace>
  <inkml:trace contextRef="#ctx0" brushRef="#br1" timeOffset="-30684.042">29545 16191 2187 0,'0'0'2484'16,"0"0"-1912"-16,0 0-368 0,0 0-204 15,0 0-25-15,0 0-38 0,-41-35-1 16,35 35 21-16,-5 7 43 0,3 6 58 15,-4 5 30-15,-1 3-12 0,3 5-18 16,2 0 11-16,4-3 7 0,0-1-24 16,4-5-19-16,0-3-21 0,6-5 3 15,2 0-1-15,2-6-14 0,5-3 0 16,1-1-1-16,5-7-17 0,0-3-36 16,-3-2-34-16,1-2-15 0,-5-4 21 15,-1 2 30-15,-1-2 40 0,-4 1 12 16,3 0 1-16,-5-1-1 0,0 4-12 15,0 1 12-15,-1 6 2 0,-1 1 47 16,0 4-19-16,-2 3-30 0,-2 0-3 16,2 8-61-16,2 5 40 0,0 7 24 15,-2 7 42-15,2 8-17 0,-2 12 2 16,-2 8-25-16,-2 3-1 16,-4-5 0-16,0-5-1 0,0-8 1 15,0-6 1-15,-1-8 13 0,1-8-3 16,2-2 28-16,-2-1 20 0,-2 1-60 15,1-2-42-15,1-4-104 0,0-7-36 16,4-3-13-16,-2-6-93 0,0-13-338 16,-3 1-1286-16,7-20-245 0</inkml:trace>
  <inkml:trace contextRef="#ctx0" brushRef="#br1" timeOffset="-30316.955">29886 16187 2115 0,'0'0'2782'0,"0"0"-2267"0,0 0-478 15,44 3-37-15,-23-3-125 0,3-2 52 16,3 2 73-16,0 0 20 0,0 0 37 16,-4 0 40-16,1 0 4 0,-3 2-29 15,-2-1-32-15,-1 3-13 0,-3 1-14 16,-5 0-13-16,0 1-30 0,-3 1-3 15,-3 2-7-15,0 0 10 0,-4 3 28 16,0 2 2-16,-6 2 0 0,-3 1-13 16,-1 2 1-16,-4 3-1 0,-3 2 1 15,1 0 11-15,-5 5-1 0,2 1-13 16,-1 1 0-16,1 2 15 0,3-2 2 16,3 0 19-16,1-5 0 0,3-1 7 15,5-4 38-15,2-1-8 16,2-4-1-16,2-2 34 0,5-3-58 15,3-1-33-15,4-4-3 0,5-2-63 16,2-3-76-16,3-1-83 0,5-3-97 16,2-5-200-16,2-3-810 0,-8 1-630 15</inkml:trace>
  <inkml:trace contextRef="#ctx0" brushRef="#br1" timeOffset="-30147.023">30455 16783 4778 0,'0'0'1129'0,"0"0"-1129"0,0 0-142 16,0 0-410-16,41-40-864 0,-18 17-1169 0</inkml:trace>
  <inkml:trace contextRef="#ctx0" brushRef="#br1" timeOffset="-29363.504">31040 16204 3116 0,'0'0'516'16,"0"0"-217"-16,0 0-258 0,-50-24-22 15,32 20 2-15,1 2 87 0,1 2-5 16,-3 3-13-16,0 4-40 0,3 3-4 16,-1 3 10-16,1 5 34 0,5 0 14 15,3 1-14-15,2 2-1 0,4-2 45 16,2-3-48-16,2-3-34 0,6-3 0 15,3-4 0-15,5-3 30 0,5-3 12 16,2-6-36-16,5-7-58 0,1-4-25 16,2-4-66-16,-2-3 12 15,0-2 9-15,-2 0 21 0,-6 0-9 0,-5 5 10 16,-3 0-17-16,-5 3 65 16,-2 4 3-16,-4 2 31 0,0 6-10 15,0 2 25-15,-2 3 12 0,0 2-61 16,0 9-39-16,0 13 39 0,-2 13 9 15,2 18 64-15,-4 9 9 0,0 0-24 16,-2 1-9-16,-4-8-28 0,-3 0-6 16,1-4-3-16,-1-11 4 0,5-10 17 15,2-10 9-15,0-5 22 0,-1 0 0 16,1-1-28-16,0-3-36 0,2-4 0 16,0-4-85-16,2-4-36 0,0-3-31 15,0-5-58-15,0-5-96 0,2-8-244 16,0-5-1131-16,0 5-493 0</inkml:trace>
  <inkml:trace contextRef="#ctx0" brushRef="#br1" timeOffset="-29098.847">31358 16170 1349 0,'0'0'3662'16,"0"0"-3072"-16,39-2-423 0,-18 1-167 15,10 1-48-15,0 0 27 0,2 2 21 16,2 2 18-16,-8 0 1 0,2 3 47 16,-2 0-14-16,-6 2-13 0,-3 2-18 15,-3 3-21-15,-3 4-13 0,-4 4-2 16,-1 3-34-16,-5 3-8 16,-2 2 9-16,-9 8 8 0,-5 8 19 15,-11 8-12-15,-6 3-22 0,-4-2-63 16,4-12-92-16,4-12-122 0,4-9-201 15,11-11-674-15,-15 3-733 0</inkml:trace>
  <inkml:trace contextRef="#ctx0" brushRef="#br1" timeOffset="-28932.914">31592 16483 5330 0,'45'7'1259'15,"3"-3"-1001"-15,10 4-258 0,14 1-63 16,-2-1-180-16,-8-2-16 0,-2 1-31 16,-6-1-90-16,-13-2-348 0,-18-1-1259 15,-2-5-833-15</inkml:trace>
  <inkml:trace contextRef="#ctx0" brushRef="#br1" timeOffset="-26230.798">32840 16293 2085 0,'0'0'2384'0,"-37"41"-1974"0,10-5-286 16,-6 16-124-16,-4 7-31 0,8 1-5 16,4-3 36-16,5-7 0 0,-1 1 30 15,4-2 44-15,3-3-13 0,1-9-38 16,7-9-23-16,2-11-55 0,2-6-187 16,2-4-112-16,2-3-177 0,4-4-492 15,1-5-336-15,9-23-201 0</inkml:trace>
  <inkml:trace contextRef="#ctx0" brushRef="#br1" timeOffset="-25863.029">32921 16402 2179 0,'0'0'2559'0,"0"0"-2154"15,0 0-348-15,0 0-57 0,0 0-177 16,0 0-6-16,52-23 106 0,-30 17 77 16,5 1 43-16,0 2 52 0,0 3-31 15,-4 0-39-15,-1 0-13 0,-1 3-11 16,-2 1-1-16,-5 1-10 0,-6 0-24 16,1 1-15-16,-9 1-18 0,0 5 55 15,-4 3-5-15,-7 0 17 0,-5 5 25 16,-3 3-7-16,-4 1 4 0,-1 1-19 15,-1 2 18-15,0 1 34 0,-2 4 6 16,4-1-21-16,1-3-3 16,5 2-1-16,1-6-2 0,5-3-10 15,3-4-22-15,4-4 1 0,2-3 9 16,2-3-12-16,4-3-40 0,6-3-70 16,-1-1 28-16,5-1-72 0,5-6-49 15,3-6-63-15,5-1-301 0,2-6-1010 16,-6 4-184-16</inkml:trace>
  <inkml:trace contextRef="#ctx0" brushRef="#br1" timeOffset="-25428.819">33332 16456 163 0,'0'0'3602'0,"0"0"-2659"15,0 0-749-15,0 0-194 0,0 0-73 16,0 0-26-16,0 0 78 15,0 0 21-15,0 0 116 0,0 0-5 0,-35-16-50 16,35 18-61-16,2 2-28 16,2 2 28-16,5 5 31 0,-1 2-3 15,2 2-13-15,3 2 6 0,-3 3-2 16,2 0 8-16,1 1-3 0,-3 3 16 16,3 0 3-16,-5-1-19 0,0 1-9 15,-4 0 1-15,2-1 2 0,-6-1-18 16,0 0 45-16,0-1-23 0,-4 0-1 15,-4-3 3-15,-2 1 1 0,-3-2-7 16,-1-2-16-16,-1-2-2 0,-1-2 0 16,1-4-1-16,1-2 0 0,1-3-42 15,1-2 19-15,4-6-3 0,4-4-28 16,-5-5 24-16,7-6-45 16,2-3-6-16,0-10 18 0,4-13 33 15,7-14 31-15,1-6-1 0,3 2-14 16,1 6-10-16,-1 13-54 0,-5 10 18 15,0 9 33-15,1 8 28 0,-9 3 31 16,4-1-13-16,0 3-18 0,-2-2-3 16,-2 5-52-16,-2 4-114 0,0 1-119 15,-6 1-355-15,0 2-1206 0</inkml:trace>
  <inkml:trace contextRef="#ctx0" brushRef="#br3" timeOffset="-4107.87">18532 16930 2194 0,'0'0'1780'0,"0"0"-1445"0,0 0-230 0,0 0 44 15,0 0 76-15,0 0-29 0,0 0-53 16,0 0-18-16,0 0-18 15,-19-10-44-15,19 19-63 0,0 3 0 16,0 7 0-16,4 3 25 0,0 5 2 16,3 4 34-16,1 1-40 0,-4 1-19 15,4 2 16-15,-4-2-16 0,3-5-1 16,-3-2 14-16,0-6 7 0,0-7 11 16,-4-5-27-16,0-4-6 0,4-3-30 15,-4-1 30-15,0-4 0 0,0-4 75 16,0-6 25-16,0-3-39 0,0-7-37 15,0-2-24-15,0-4-10 0,-4 0 8 16,4 1-16-16,-4-2 15 16,4 0 3-16,-4 0-3 0,4 1-12 15,0 0 0-15,0 3-3 0,0 3 3 16,0 3 12-16,0 3-18 0,4 2 6 16,-4 4 0-16,4 3 15 0,4 0 27 15,-4 5-26-15,7 0 2 0,-7 4-3 16,4 0 1-16,0 0 0 0,-1 3 20 15,1 1-9-15,0 3 12 0,-4 2 0 16,-2 0 4-16,2 3-4 0,1 2-3 16,-5 1-6-16,0 1 3 0,0 2-15 15,0 1-3-15,-5 2-19 0,1 0-26 16,2 2-13-16,-6 0-5 0,4-1-4 16,-4 0 7-16,-1 2-1 0,3-2-2 15,-2-1 2-15,4 0 15 0,-7-5 16 16,7 1 15-16,-4-4 12 0,4-4 2 15,0-2 1-15,4-1 0 0,0-3 12 16,0-2 21-16,0 0-33 16,4 0 1-16,4 2 13 0,0-3 26 15,3 0 2-15,5 2 7 0,-5-1-16 16,5-1-5-16,-1 0-25 0,1 0-1 16,-1 0-2-16,-3 0-40 0,3-3-66 15,-3 0-49-15,2-1-67 0,-1-2-118 16,-1-5-264-16,3 1-569 0,-7 1-364 15</inkml:trace>
  <inkml:trace contextRef="#ctx0" brushRef="#br3" timeOffset="-3455.825">18980 16979 2655 0,'0'0'731'0,"0"0"-392"16,0 0-115-16,0 0-29 0,0 0-61 15,0 0 30-15,0 0 77 0,0 0-20 16,0 0-46-16,17-48-54 0,-11 33-26 16,-2-2-22-16,0-3-19 0,5 0-5 15,-5-1-19-15,-2 1-8 16,0 0-7-16,0-1 9 0,2 4-21 0,-4 1 0 16,0 3-3-16,0 5 0 15,0 4-21-15,0 4 0 0,0 0-55 16,0 8-34-16,0 5 59 0,0 6 51 15,0 12 11-15,4 11-10 0,4 16 1 16,1 3 14-16,-3 6-16 0,2 0-1 16,0-5-32-16,1-3-117 0,-3-7-5 15,-2-12 8-15,0-13 27 0,-4-12 52 16,0-3 19-16,0 0-10 0,0 0-62 16,0-2-130-16,-4-5-105 0,0-3-106 15,-2-4 52-15,2-4-70 0,-5-6-77 16,1-2 323-16,0-3 221 15,2-1 13-15,-7-2 163 0,5 0 9 16,2-2 29-16,-7 3 48 0,5 2 12 16,2 1 67-16,-2 3 65 0,3 3 28 15,1 3-38-15,4 2-64 0,0 0-63 16,0 2-57-16,0 2-68 0,0 0-39 16,0-1-47-16,4 0-43 0,5 0 1 15,1 1 9-15,2 1-12 0,7 0-15 16,-2 0-9-16,1 1-101 0,1 3-58 15,6 2-44-15,-3-3-54 0,1 1-200 16,0-1-315-16,-7-1-534 0,7-1-118 0</inkml:trace>
  <inkml:trace contextRef="#ctx0" brushRef="#br3" timeOffset="-3159.334">19437 17151 2726 0,'0'0'1465'0,"0"0"-1069"15,0 0-214-15,0 0-47 0,0 0-46 16,0 0-7-16,0 0 10 15,41-39 27-15,-28 33-19 0,1 1-64 0,7 2-35 16,-7-1 1-16,5 3-4 16,2 1-25-16,-3 0-97 0,5 0-35 15,-6 0-18-15,1 1-35 0,3-1-94 16,-2 0-175-16,-1 0-572 0,-5 0-315 16,1-3-38-16</inkml:trace>
  <inkml:trace contextRef="#ctx0" brushRef="#br3" timeOffset="-2723.153">19913 17022 2093 0,'0'0'1436'0,"0"0"-852"0,0 0-218 0,0 0-153 16,0 0-117-16,0 0-41 15,-5 48-6-15,5-32 15 0,0-1 10 16,0 2-29-16,0 0-41 0,0-2-4 16,0 0-68-16,0-4-128 0,0-1-93 15,0-6-99-15,0-4-75 0,0-5 88 16,0-8-12-16,0-5-139 0,0-5-38 15,0-4 132-15,0-3 360 0,0-7 72 16,0-7 264-16,-4-6 54 0,-4 4 36 16,4 10-60-16,4 10-23 0,-4 6 75 15,4 0 36-15,0-1-85 0,0 1-102 16,0 2-101-16,0 5-41 0,0 5-12 16,0 2-41-16,0 4-19 0,0 2-65 15,4 0-146-15,0 5-155 0,0 2-90 16,4 4-98-16,-1 1-235 0,1-4-408 15</inkml:trace>
  <inkml:trace contextRef="#ctx0" brushRef="#br3" timeOffset="-2189.035">20150 16838 1311 0,'0'0'1566'0,"0"0"-988"0,0 0-110 15,0 0-6-15,0 0-42 16,0 0-102-16,0 0-92 0,0 0-75 16,0 0-54-16,0 0-21 0,-10-23-27 15,14 20-49-15,0-1 1 0,2 1-1 16,3-1 0-16,-1 1 0 0,2 2 0 15,3-1 2-15,-1 2 0 0,3 0 10 16,-3 0 9-16,-2 5-21 0,-1 0-15 16,-1 2 3-16,2 1 9 0,-6 1-25 15,0 4 4-15,-4 0-9 0,0 1-4 16,0 5 4-16,-4-1-12 0,0 1-16 16,-2 0 15-16,-2-1-2 0,-1-1-16 15,1-2-3-15,-2-3-18 0,6-2 15 16,-5-3 36-16,5-3-27 0,4-1-49 15,0-3-38-15,0 0-18 0,0 0 24 16,4 0 142-16,5-1 59 0,-1-2 73 16,2 2-8-16,-1 1-5 15,3 0-9-15,-2 0 10 0,7 1 2 0,-7 4-10 16,3 0-11-16,-1 2-16 16,-2 0-25-16,-1 3-20 0,-5 0-4 15,4 3-21-15,-6 1-12 0,-2 1 7 16,0 2-10-16,0-1-27 0,-6 2-52 15,2-1-33-15,-5-4-25 0,1 2-76 16,-2-4-115-16,2-3-228 0,-5-3-656 16,-1-2-495-16</inkml:trace>
  <inkml:trace contextRef="#ctx0" brushRef="#br3" timeOffset="-152.394">20897 16984 414 0,'0'0'1985'0,"0"0"-1305"15,0 0-294-15,0 0-26 0,0 0-11 16,0 0-45-16,0 0-54 0,0 0-23 15,-7-37-44-15,7 31-36 0,0 2-59 16,0 0-30-16,0 0-58 16,0 0-3-16,2 2-22 0,-2-1-23 15,0 3-53-15,5 0-118 0,-5 0-85 16,8 4-113-16,-4 3-236 0,4 3-411 16,-6 0-78-16,2 9-72 0</inkml:trace>
  <inkml:trace contextRef="#ctx0" brushRef="#br3" timeOffset="1.032">20936 17213 1479 0,'0'0'2080'0,"0"0"-1633"15,0 0-336-15,0 0-64 0,0 0-44 16,0 0 28-16,0 0 65 0,0 0 10 16,0 0-106-16,0 0-80 0,-4-4-94 15,8-1-204-15,0 0-187 0,2-1-525 16,-2 3-238-16</inkml:trace>
  <inkml:trace contextRef="#ctx0" brushRef="#br3" timeOffset="2815.962">18532 17674 1699 0,'0'0'2206'0,"0"0"-1821"15,0 0-270-15,0 0-53 0,0 0 40 16,0 0-37-16,0 0-44 0,0 0 10 16,0 0 21-16,0 0 13 0,-23 41-22 15,27-21-43-15,4 1 0 0,3 3-2 16,1 2 0-16,-4-1-17 0,7 0-73 15,-7-1-99-15,2-1-88 0,3-6-154 16,-5-4-217-16,-4-4-448 0,0-5-83 16</inkml:trace>
  <inkml:trace contextRef="#ctx0" brushRef="#br3" timeOffset="3266.05">18571 17615 1391 0,'0'0'1650'0,"0"0"-1432"0,0 0-177 15,0 0 58-15,0 0 167 0,-35-6 46 16,31 3-39-16,-2 1 24 0,3-2-17 16,3 0-80-16,0 0-72 0,0-2-64 15,0 0-22-15,9-2-23 0,-1-1-7 16,0 1 12-16,7-2 10 0,1 2-7 15,3 1-26-15,-3 2 11 0,3 0-10 16,0 4 0-16,-3-1 1 16,-1 2-3-16,-3 0-1 0,-4 3-2 15,3 3 0-15,-3-1 3 0,-4 0 12 16,0 0 0-16,-4 4 4 0,0-1-1 16,0 3-15-16,0 1-28 0,-4 2-26 15,-4 3-7-15,-5 0 15 0,7 2 10 16,-6-1 20-16,4-1 14 0,1 1-10 15,-1 1-3-15,0-1-22 0,4 3 7 16,4-4 6-16,-5 3-13 0,5-3 34 16,0 0-9-16,5 0-1 0,-1-3-11 15,4 2 21-15,0-1-22 0,3-2 13 16,1-2-3-16,3-1 0 16,1-4-37-16,-1-1-38 0,-3-4-36 15,7-1-68-15,-7 0-126 0,7-6-235 16,-7-4-513-16,-2 1-65 0,3-13-159 0</inkml:trace>
  <inkml:trace contextRef="#ctx0" brushRef="#br3" timeOffset="3783.564">18980 17595 26 0,'0'0'2895'16,"0"0"-2482"-16,0 0-286 0,0 0 19 15,0 0 122-15,0 0 34 0,-39-3 9 16,37-1-28-16,0 2-25 0,2-2-42 16,0 1-73-16,0-2-100 0,2 0-19 15,4-1-23-15,-2 1 11 16,5-2 0-16,1 1-9 0,2 2-1 16,1 1 16-16,1 3-18 0,-1 0 0 15,1 2-3-15,-6 2 3 0,5 3 17 16,-7 1 16-16,2 1-31 0,-4 2-1 15,0 2 2-15,-4 4-3 0,0 3 0 16,0 2-9-16,-4 3-6 0,0 0-25 16,-4-2-14-16,2 1 5 0,-3-4 0 15,1-2-8-15,0-4-7 0,2-1-9 16,2-6 18-16,-5-1 27 0,5-3 28 16,4-2-2-16,0-1-7 0,0 0-37 15,0 0-21-15,0-1 36 0,0-1 30 16,4 1-20-16,0-1 21 15,1-2 24-15,1 3 7 0,2-1 15 16,0-1 0-16,5 2 9 0,-7 1 3 16,2 0-13-16,0 0 7 0,1 0 3 15,-3 4 6-15,-2 2-13 0,0-2-2 16,0 6 5-16,-4 0 1 0,0 1-7 16,0 0-17-16,0 1-28 0,0 1-11 15,-4-1-38-15,-4-2-27 0,4 0-27 16,-2 1-40-16,1-3-52 0,1 1-96 15,0 0-285-15,4-3-858 0,0 2-307 0</inkml:trace>
  <inkml:trace contextRef="#ctx0" brushRef="#br3" timeOffset="4139.536">19421 17765 1239 0,'0'0'2684'0,"0"0"-2021"16,0 0-395-16,0 0-197 0,0 0-10 16,0 0 12-16,0 0 13 0,0 0-25 15,0 0-13-15,0 0 31 0,35 4-6 16,-17-1-33-16,-1 1-25 0,1-3-15 16,5 2-94-16,-2 0-104 0,-3 0-77 15,5-2-63-15,-2 0-94 0,2-1-154 16,-1 0-416-16,-5 0-100 15,10-7-198-15</inkml:trace>
  <inkml:trace contextRef="#ctx0" brushRef="#br3" timeOffset="4407.922">20004 17613 977 0,'0'0'1866'0,"0"0"-594"16,0 0-847-16,0 0-231 0,0 0-89 16,-3 49-41-16,3-31-27 0,-4 1-13 15,4 1 44-15,0 2-1 0,0-4-42 16,0 2-25-16,0-3-85 0,0-2-160 15,4-3-200-15,-4-2-299 0,3-3-754 16,-3-7-211-16</inkml:trace>
  <inkml:trace contextRef="#ctx0" brushRef="#br3" timeOffset="4555.53">20043 17405 2692 0,'0'0'1422'0,"0"0"-1139"0,0 0-234 15,0 0-49-15,0 0-71 0,0 0-134 16,0 0-191-16,0 0 44 16,0 0-214-16,0 0-559 0,0 30-388 0</inkml:trace>
  <inkml:trace contextRef="#ctx0" brushRef="#br3" timeOffset="5203.695">20252 17598 772 0,'0'0'2553'0,"0"0"-1924"0,0 0-356 16,0 0-105-16,0 0-54 0,0 0-9 15,0 0 15-15,26-37 46 0,-21 29-10 16,-1-2-31-16,4-1-49 0,-2-1-33 16,-2 0-25-16,0-4 3 0,1 3-18 15,3 0 0-15,-8 2 15 0,4 0-17 16,-2 2 14-16,-2 2-12 0,0 1 10 16,0 1-13-16,0 3-36 0,0 2-28 15,0 0-24-15,0 0-13 0,0 4 15 16,4 4 56-16,-4 3 28 0,0 4-1 15,4 2-10-15,-4 3 12 0,4 4-29 16,1 0 15-16,-5 2-16 0,4-2-37 16,0 6-21-16,0-3-9 0,-2-2 33 15,-2 2 0-15,0-5-43 16,0 0-32-16,0-4-16 0,0-1-51 16,0-3-39-16,0-4-81 0,-6-1-176 15,6-4-43-15,-8-2 76 0,3 0 44 16,1-3-1-16,-4 0 46 0,2-3 133 15,-2-1 134-15,-1 0 114 0,3 0 26 16,-2-1 329-16,0 3 118 0,-1-1-50 16,-1 1-52-16,2-1-14 0,-1 3-50 15,1-2-94-15,2 2-52 0,2 0-10 16,0 0 66-16,4 0 50 0,0 0 21 16,0 0-81-16,0 0-28 0,0 2-45 15,0-2-47-15,4 2-16 0,4 1 12 16,-2 1 7-16,3 0-16 15,3-1-38-15,2 2-20 0,3-2-16 16,-3 0-19-16,3 0-79 0,2 0-4 16,-1 0-52-16,-1-2-145 0,5-1-199 15,-3 0-277-15,-7 0-441 0,11-7-263 0</inkml:trace>
  <inkml:trace contextRef="#ctx0" brushRef="#br3" timeOffset="5463.693">20932 17619 4774 0,'0'0'974'0,"0"0"-793"0,0 0-181 16,0 0-160-16,0 0-119 0,0 0-70 15,18-39-46-15,-14 33 2 0,1 2 68 16,-1 1-189-16,-4 1-586 0,0 2-257 0</inkml:trace>
  <inkml:trace contextRef="#ctx0" brushRef="#br3" timeOffset="5623.968">20954 17861 4400 0,'0'0'1288'0,"0"0"-1103"0,0 0-185 16,0 0-279-16,0 0-225 0,0 0-160 15,0 0-452-15,0-41-106 0,0 32 99 16,0-9 158-16</inkml:trace>
  <inkml:trace contextRef="#ctx0" brushRef="#br3" timeOffset="6736.927">14025 3960 1223 0,'0'0'1198'16,"0"0"-586"-16,0-40-223 0,-2 26-22 15,-2-1 26-15,-2 0-57 0,0 3-44 16,0 0-29-16,-1 3-43 0,-3 3-65 16,0-1-28-16,-3 6 6 0,-5 1-45 15,-9 3-88-15,-12 11-12 16,-11 7-15-16,-2 7 6 0,3 2 2 15,3 1 7-15,5-2-3 0,0 0-6 16,5-1 9-16,7-6-27 0,9-2-22 16,1-5 0-16,1 2 7 0,3 1-13 15,-1-2-43-15,7-2-63 0,5-3-109 16,4-1-125-16,0-4-150 0,8-2-208 16,3-3-47-16,5-2 208 0,-3-3-164 15</inkml:trace>
  <inkml:trace contextRef="#ctx0" brushRef="#br3" timeOffset="6936.515">13684 4027 1471 0,'0'0'792'16,"0"0"-169"-16,0 0-181 0,0 0-115 15,0 0-44-15,-41-7-19 0,20 15 25 16,-1 1-70-16,-3 2-38 0,2 3 9 16,0 4-93-16,1 1-69 0,3 5-28 15,0-1 0-15,7 2 0 16,4-3 16-16,6-2-16 0,2-1 0 15,10 1-43-15,4-3 13 0,9 0-4 16,4-1-12-16,10-2-110 0,11-5-132 16,-9-3-416-16,7-5-1169 0</inkml:trace>
  <inkml:trace contextRef="#ctx0" brushRef="#br3" timeOffset="19014.887">21426 16845 1152 0,'0'0'670'16,"0"0"59"-16,0 0-397 0,0 0-111 15,0 0-7-15,0 0 2 0,0 0 31 16,0 0-18-16,0 0-43 0,-27 14-28 16,27-14-43-16,0 2-47 15,0-1-40-15,0 0 3 0,4 2-10 16,0 0 1-16,4 1 30 0,-1 0 25 16,5 2 21-16,2 1 3 0,-1-1 3 15,3-1-24-15,-1 0-32 0,1 0 4 16,-1-2-18-16,-3 1-13 0,-1 0-21 15,1-1-1-15,-2 1-2 0,-1 0 0 16,-5-1-12-16,0 1-4 0,0-1 1 16,2 1-6-16,-4 1-19 0,-2 4 4 15,0 0-10-15,0 3 3 0,-2 3-6 16,-4 1 21-16,2 1 1 0,-4 1 8 16,3 1-2-16,-1-1-13 0,-2 1-18 15,4 0-19-15,0-1 6 0,0 0 16 16,-1-2 15-16,3-1 24 0,2-3 12 15,-2-2-14-15,2-2-13 0,0-2-12 16,4-1 3-16,1-1 24 0,-1-1 13 16,4 0 17-16,0-1 20 0,-2-2-15 15,3 0-19-15,3 0-3 16,-2-2-16-16,3 1-52 0,-1-4-28 16,-1 0-97-16,1-1-68 0,-2-1-80 15,3-4-212-15,1 0-133 0,3-2 115 16,-5 3-155-16,7-13-50 0</inkml:trace>
  <inkml:trace contextRef="#ctx0" brushRef="#br3" timeOffset="19215.169">21932 16824 2992 0,'0'0'748'0,"0"0"-531"0,0 0-94 16,0 0-4-16,0 0 61 15,-4 43 74-15,4-23-48 0,0 5-10 16,0 3-50-16,0 0-85 0,4 1-46 16,0 0-15-16,0-1-48 0,3 1-108 15,1-2-98-15,-4-1-70 0,4-3-131 16,3 0-272-16,-3-8-491 0,-4-4-69 16</inkml:trace>
  <inkml:trace contextRef="#ctx0" brushRef="#br3" timeOffset="19649.41">22106 16945 3246 0,'0'0'460'0,"0"0"-460"16,0 0-69-16,0 0 69 0,4-37 66 16,0 29 123-16,0 3 38 0,-4 0 40 15,4 2-35-15,0-1-50 16,1-2-56-16,1 2-32 0,-2 0-2 15,4-2-7-15,5 2-2 0,-7 0-4 16,2 0-22-16,4 2-17 0,-5 0-13 16,1 2-27-16,2 0-20 0,-4 0-7 15,1 2-7-15,1 1 13 0,-4 4 6 16,2 0 12-16,-2 2-31 0,-2 2 34 16,1 2-2-16,-3 1-16 0,0 3-43 15,0 1-12-15,-3 1 27 0,1 2-12 16,-2-1-12-16,-2 2-19 0,2-2-6 15,0 0 31-15,4 0 36 0,-4-4-3 16,4 0 16-16,0-2 14 0,0-3-2 16,0-2-25-16,0-2 26 15,4-1 2-15,0-1 9 0,4 0 81 16,-2-3 2-16,3 0-16 0,-1-2-33 16,4 0-3-16,-1 0-40 0,3-6 0 15,3-1-73-15,-1-4-50 0,3 0-90 16,-5-2-385-16,3 2-905 0,1-7-283 0</inkml:trace>
  <inkml:trace contextRef="#ctx0" brushRef="#br3" timeOffset="19817.23">22546 17202 1994 0,'0'0'2710'0,"0"0"-2376"0,0 0-334 15,0 0-16-15,0 0-198 0,0 0-41 16,0 0-40-16,0 0 25 16,19-39 32-16,-11 28-82 0,0 1-298 15,-4 3-580-15,5-6-307 0</inkml:trace>
  <inkml:trace contextRef="#ctx0" brushRef="#br3" timeOffset="20666.846">23019 16801 2410 0,'0'0'1776'0,"0"0"-1459"15,0 0-224-15,0 0-53 0,0 0-18 16,0 0-22-16,0 0-43 0,0 0 43 16,0 0 26-16,-33 44 20 0,23-26 3 15,-2 6-24-15,5 2 6 0,-5 8 18 16,0 10-6-16,5 8-19 16,-1 6-13-16,0-7-11 0,8-11 0 15,-4-13-12-15,4-11 12 0,0-6 0 16,0 0-18-16,0-3-7 0,4-2-36 15,0-5 9-15,4-2-25 0,3-9 77 16,-3-5 9-16,6-5 5 0,-1-4-14 16,-1-5-30-16,-1-1 27 0,1 0 0 15,2 1 3-15,-5 0 2 0,-1 5 22 16,-4 3-2-16,0 4 5 0,-4 6-5 16,0 4 18-16,-2 1-28 0,-4 3-12 15,-2 4-55-15,4 0-10 0,-5 0-33 16,-1 3-41-16,2 4-32 15,1 4-47-15,-1 0-47 0,0 4-77 16,4 0-191-16,0 1-281 0,0-5-492 16</inkml:trace>
  <inkml:trace contextRef="#ctx0" brushRef="#br3" timeOffset="21000.095">23166 16923 2992 0,'0'0'1607'0,"0"0"-1364"16,0 0-219-16,0 0-24 0,0 0-70 16,0 0-25-16,0 0 73 0,0 0 22 15,0 0 117-15,0 0-56 0,-2 12-15 16,0-7-46-16,0 2-13 0,2 0-24 16,0 2 6-16,0 1 16 0,4 2 15 15,0-2 11-15,5 4 5 0,3 0 36 16,-2 1 12-16,5-1-3 15,1 1-9-15,-1-1-12 0,1-1 3 16,-1 1-4-16,1 1 1 0,-3-1-16 16,-3 1-9-16,2-1-15 0,-3 2-2 15,-3-1-12-15,-2 0 13 0,0 0-22 16,-4-2-47-16,0-2-31 0,0-4-76 16,0 0-26-16,0-7-47 0,0 0-55 15,-4-7-70-15,-2-3-418 0,-2 0-661 16,-5-15 12-16</inkml:trace>
  <inkml:trace contextRef="#ctx0" brushRef="#br3" timeOffset="21178.963">23239 16869 3328 0,'0'0'1163'16,"0"0"-849"-16,0 0-69 0,0 0-111 15,0 0-76-15,0 0-31 0,0 0-14 16,43-8 23-16,-29 6 3 0,5 2-39 15,2 0-3-15,1 3-28 0,1 0-100 16,0 1-156-16,2 2-110 0,-5 2-208 16,-3-1-694-16,4 5-373 0</inkml:trace>
  <inkml:trace contextRef="#ctx0" brushRef="#br3" timeOffset="21366.888">23642 17244 4652 0,'0'0'780'0,"0"0"-517"15,0 0-263-15,0 0-109 0,0 0-118 16,0 0 41-16,0 0 30 0,0 0 46 16,33-40-13-16,-25 31-80 0,0 1-194 15,-2 1-618-15,-1 1-588 0</inkml:trace>
  <inkml:trace contextRef="#ctx0" brushRef="#br3" timeOffset="22535.518">23979 16899 3194 0,'0'0'609'0,"0"0"-549"16,0 0-60-16,0 0-19 0,0 0 19 15,-13 41 85-15,11-23 85 0,2 6 51 16,0 3 27-16,-2 9-63 0,2 7-75 16,0-2-48-16,0-5-47 0,2-5-15 15,0-7-43-15,0-1-123 0,2-1-80 16,1-7-84-16,-1-7-91 0,2-8-174 15,0 0-556-15,0-16-213 0</inkml:trace>
  <inkml:trace contextRef="#ctx0" brushRef="#br3" timeOffset="23052.944">24225 16918 985 0,'0'0'2886'0,"0"0"-2646"15,0 0-240-15,0 0-164 0,0 0 32 16,-38 9-4-16,32-1 54 0,-4 1 82 16,0 2 77-16,-1 3 33 0,3 2-3 15,-2-2-41-15,5 2 6 0,1-1-8 16,0-2-33-16,4 3-29 0,4-5-2 16,0 2 0-16,1-5 12 0,3-1 16 15,-2-1 25-15,4-4-25 0,3-2-7 16,-1 0 14-16,1-5-7 0,1-2-28 15,-2-2-22-15,3-6-19 0,-5 3-2 16,3-6 2-16,-1 1 16 16,-4-2-3-16,1 0 7 0,-3-3-14 15,-2 2-10-15,2-1 14 0,-4 1-16 16,0 4-6-16,0 0 12 0,-2 5 28 16,0 3 10-16,2 2-15 0,-2 6 17 15,0 0-11-15,2 4-85 0,-2 6 97 16,5 6 75-16,-3 6 26 0,2 5-19 15,0 9-13-15,0 9 1 0,0 6-21 16,0-2 17-16,-2-12 15 0,3-9 12 16,-5-8 3-16,0 3-7 0,0 1 19 15,0 1 40-15,0-5 8 0,0-4-55 16,0-5-55-16,0-1-16 16,-3-5-29-16,1-2-1 0,0-1-46 15,-2-2-27-15,0 0 21 0,-4-5 12 16,-3-3-33-16,-1-3-28 0,0-2-32 15,-1-4 35-15,-1-3-51 0,1 0-68 16,3-2-94-16,2 1-180 0,0 1-252 16,3 3-278-16,3-4-172 0</inkml:trace>
  <inkml:trace contextRef="#ctx0" brushRef="#br3" timeOffset="23503.153">24528 16940 245 0,'0'0'3440'0,"0"0"-2868"0,0 0-352 16,0 0-149-16,0 0-55 0,31-41 2 15,-20 35 26-15,-1-1 51 0,5 1 56 16,-3 2 26-16,-2 3-76 0,5 0-50 16,-1 1-29-16,-1 2-10 0,1 5-3 15,-4 0-9-15,1 2-1 0,-1 2-20 16,-4 1 6-16,-2 3-4 0,-1 0 7 16,-3 3-13-16,0 5 25 0,-7 0 0 15,-1 4-51-15,0 0-1 0,-7 2 18 16,5 2 31-16,0 0 1 15,-3 0-10-15,3 0 2 0,0-3 10 16,-1-4 1-16,5-2 2 0,0-4 24 16,2-6 10-16,2-2 27 0,2-4-24 15,0 1-1-15,6-3 7 0,2-2 3 16,2 0-19-16,9-2-10 0,2-2-20 16,1-4-115-16,5-4-96 0,0 0-77 15,0-4-45-15,0-1-309 0,-8 4-1062 16,5-11-346-16</inkml:trace>
  <inkml:trace contextRef="#ctx0" brushRef="#br3" timeOffset="23655.329">24956 17370 3849 0,'0'0'1518'0,"0"0"-1518"15,0 0-165-15,0 0-373 0,0 0-917 16,25-51-801-16</inkml:trace>
  <inkml:trace contextRef="#ctx0" brushRef="#br3" timeOffset="24586.99">25293 16851 2443 0,'0'0'1465'0,"0"0"-1229"15,0 0-189-15,0 0-47 0,0 0-13 16,0 0 13-16,4 39 112 16,3-15 71-16,-1 12 58 0,-2 12-36 15,2 13-52-15,0 7-31 0,1-2-33 16,-3-5-25-16,0-10-52 0,-2-6-11 15,2-8-1-15,-2-12-24 0,0-8-27 16,0-6-59-16,0-2-58 0,2-2-31 16,3-2-56-16,-3-5-37 0,4-9-219 15,0-7-469-15,-1 2-287 0,3-20-170 0</inkml:trace>
  <inkml:trace contextRef="#ctx0" brushRef="#br3" timeOffset="24786.927">25576 16937 124 0,'0'0'3706'0,"0"0"-3056"0,0 0-483 15,-6 48-158-15,4-27-9 16,2 5-12-16,-4 1 12 0,4 8 22 16,0-3 85-16,-2 1-33 0,2 1-56 15,-2-5-18-15,2-2-110 0,0-4-127 16,2-9-80-16,4-5-98 0,-2-7-67 15,5-4-490-15,-5-3-112 0,6-15-164 0</inkml:trace>
  <inkml:trace contextRef="#ctx0" brushRef="#br3" timeOffset="25155.177">25752 17016 1155 0,'0'0'2550'0,"0"0"-2137"16,0 0-388-16,0 0-25 0,0 0-38 16,0 0 38-16,0 0 78 0,0 0 112 15,39-37 45-15,-24 30 5 0,-1 3-66 16,7-2-51-16,0 2-62 0,-1 0-16 16,3-1-8-16,0 3 5 0,-2-1-11 15,-3 0-1-15,-1 3-27 0,-5 0 8 16,-2 0-11-16,-1 6-30 0,-7-1-25 15,-2 6-33-15,0 4-40 0,-6 2 36 16,-7 4 34-16,-3 3 21 0,-3 0 35 16,-2 5-8-16,-1 0 10 0,-1 1 0 15,2 4 0-15,1-3 0 0,3-1 1 16,3-3 33-16,3-6 79 0,3-1 9 16,6-5-52-16,2-2-27 0,4-4 11 15,6 1 1-15,5-3-31 0,3-2-24 16,7-2-40-16,2-3-94 15,4-2-137-15,2-6-154 0,-8 2-270 16,12-12-1183-16</inkml:trace>
  <inkml:trace contextRef="#ctx0" brushRef="#br3" timeOffset="26639.458">21475 17608 1380 0,'0'0'1343'0,"0"0"-836"0,0 0-367 0,0 0-98 16,0 0-14-16,0 0 55 0,0 0 75 16,0 0 88-16,0 0 18 15,-18 5 3-15,18-5-20 0,4 0-106 16,0 0-55-16,4 0-43 0,3 0 12 15,1 0-10-15,2 0 1 0,3 0-21 16,2 0-23-16,1 2-2 0,-5-1 0 16,-1 3-19-16,-1 0 7 0,-5 1-6 15,2-1 3-15,-6 1-7 0,0 3-18 16,1 0 1-16,-5 1 5 0,0 2 31 16,-5 2 3-16,-1 3-12 0,-2 0-16 15,-4 2 9-15,3 3 18 0,-5-3 2 16,1 5 0-16,5-2 14 0,-6 4-14 15,3-3-1-15,3-1-11 0,0-1 11 16,0-2 21-16,3-4 16 0,5 0 0 16,0-2-35-16,0-1 31 0,5-1 1 15,3-2-19-15,0-2 1 0,7 1 5 16,-3-4-3-16,7-1-18 0,1-2-2 16,-1 0-117-16,-1-5-62 0,9-4-71 15,-4-3-101-15,-2-5-264 0,2 2-621 16,-5 2-158-16</inkml:trace>
  <inkml:trace contextRef="#ctx0" brushRef="#br3" timeOffset="26831.906">21914 17724 3798 0,'0'0'722'16,"0"0"-510"-16,0 0-212 0,-13 42-3 15,13-25-123-15,0 1-13 0,0 1 77 16,0 1 62-16,0-2 22 16,0 2-21-16,0-2-1 0,4-1-84 15,-4-4-241-15,0-3-142 0,4-6-232 16,1-1-507-16,1-4-78 0</inkml:trace>
  <inkml:trace contextRef="#ctx0" brushRef="#br3" timeOffset="27256.98">22083 17677 3805 0,'0'0'746'0,"0"0"-656"0,0 0-90 16,0 0-120-16,0 0 17 0,0 0 85 15,23-37 18-15,-15 30 182 0,-4 3 12 16,7 1-62-16,-7 1-37 15,4 1-40-15,6 1 12 0,-5 0-6 0,3 3-21 16,0-2-28-16,-1 2-12 16,-3 2-13-16,4-2 1 0,-5 2-4 15,-3 2-11-15,0 1-13 0,0 0-8 16,0 2-17-16,-4 0-5 0,0 3 15 16,0 0 30-16,-4 4 4 0,0 0 6 15,-4 3 5-15,-1 0 8 0,-1 2 4 16,2 0-1-16,0 1 12 0,-1-4-1 15,3 0 0-15,-2-4 37 0,8-1 22 16,-4-2-29-16,4-4-14 0,0 1-25 16,0-2-3-16,4 0 18 0,0-3 19 15,6-1-7-15,-1 1-5 0,3-2-25 16,2-2-36-16,3 0-80 16,2-3-68-16,-1-3-86 0,3-2-112 15,-3-1-289-15,-1 2-744 0,2-3-210 0</inkml:trace>
  <inkml:trace contextRef="#ctx0" brushRef="#br3" timeOffset="27547.425">22577 17997 5067 0,'0'0'1044'15,"0"0"-960"-15,0 0-84 0,0 0-168 16,0 0-116-16,0 0 47 0,0 0 28 15,0 0 90-15,0 0 61 0,0 0-98 16,12-20-243-16,-7 16-382 0,1 1-740 16,2-7-275-16</inkml:trace>
  <inkml:trace contextRef="#ctx0" brushRef="#br3" timeOffset="27924.827">22951 17656 2448 0,'0'0'2273'0,"0"0"-1943"0,0 0-330 0,0 0-122 15,0 0-7-15,0 0-43 0,0 0 82 16,0 0 90-16,-37 14 16 16,25-1 33-16,-3 5 22 0,-1 1-22 15,1 5 3-15,3 1-24 0,-1 2-10 16,-1 7 19-16,4 9 3 0,-3 8-37 15,9-5 11-15,0-8-14 0,2-13-21 16,2-10 9-16,0-1 12 0,2 0 18 16,2-3 19-16,0-5-20 0,6-2-16 15,-1-4-2-15,3-5-14 0,1-5 15 16,-3-6-15-16,8-4-19 0,-5-4-9 16,3-3 3-16,-1-1 12 0,1 3-21 15,-5-2 18-15,1 0-36 16,-4 3 11-16,-1 1 31 0,-7-1-36 15,0 6-54-15,0 2-59 0,-4 2-80 16,1 3-118-16,-3 2-193 0,4 4-228 16,-2 2-190-16,0 3-17 0</inkml:trace>
  <inkml:trace contextRef="#ctx0" brushRef="#br3" timeOffset="28274.017">23123 17727 3904 0,'0'0'935'0,"0"0"-804"15,0 0-131-15,0 0-39 0,0 0-124 16,0 0 59-16,0 0 104 0,0 0 31 16,0 0-29-16,0 0 2 0,-15 1 42 15,11 2-44-15,4 2-2 0,0 1 0 16,0 1 1-16,2 3 42 15,2 1 15-15,5 2 0 0,1 3-12 16,2-1-6-16,1 2-10 0,1 0-11 16,-1 0-17-16,1 1 12 0,-6 1-14 15,5-1 0-15,-3 2 0 0,-6 0 12 16,0 1-11-16,1-1 1 0,-5-1-2 16,0-1-16-16,-5 0-42 0,-3-2-34 15,0-5-3-15,-2-4-55 0,-1-4-54 16,-3-4-26-16,-1-8 10 0,1-8-294 15,1 3-699-15,1-18-324 0</inkml:trace>
  <inkml:trace contextRef="#ctx0" brushRef="#br3" timeOffset="28426.749">23158 17609 3882 0,'0'0'1085'0,"0"0"-840"0,0 0-90 16,45-18-94-16,-24 12-59 0,0 0-2 15,-1 1-25-15,3 0-57 0,0 3-49 16,-4 2-85-16,-3 0-122 0,3 5-250 16,-7 0-1038-16,-4 4-583 0</inkml:trace>
  <inkml:trace contextRef="#ctx0" brushRef="#br3" timeOffset="28609.072">23509 18011 4527 0,'0'0'0'0,"0"0"-174"0,15-37-1633 15,-1 13-557-15</inkml:trace>
  <inkml:trace contextRef="#ctx0" brushRef="#br3" timeOffset="29073.559">24092 17663 3717 0,'0'0'939'0,"0"0"-791"16,0 0-127-16,0 0-17 16,0 0 23-16,0 0 34 0,0 0-6 0,0 0 16 15,0 0 36-15,-16 41 33 16,14-22-43-16,2 4-57 0,0 1-39 15,2 3-1-15,2-4-10 0,0 5-105 16,0-6-34-16,0-1-65 0,5-6-19 16,-5-6-36-16,4-5-45 0,-2-4 6 15,4-4-266-15,-3-2-581 0,3-12-166 0</inkml:trace>
  <inkml:trace contextRef="#ctx0" brushRef="#br3" timeOffset="29526.125">24303 17663 3528 0,'0'0'1028'16,"0"0"-911"-16,0 0-93 0,0 0-24 16,0 0-49-16,-37-5 3 0,25 9 6 15,1 1 0-15,1 5 21 0,0 4 19 16,-1 1 1-16,3 2 0 16,0 1 18-16,1 0 18 0,5 3 21 15,2-2-11-15,0-2-7 0,0-2 6 16,7-3-6-16,-1-2-22 0,2-5 28 15,2-2 6-15,5-3 6 0,-3 0 0 16,5-6-18-16,-1-2-15 0,-1-4-10 16,3-3-13-16,-1 0-2 0,-3-2 0 15,-1-1-1-15,1 1-2 0,-1-3-15 16,-3 2 2-16,-2 2-8 0,1 2-7 16,-5 5 10-16,0 0 20 0,0 6 1 15,-4 2 30-15,2 1-29 0,-2 3 0 16,0 5 14-16,2 5 24 0,0 5 16 15,-2 3 15-15,2 5-3 16,-2 1-30-16,0 2-16 0,0-1-9 16,-4-3 22-16,2 2 8 0,-2-3 4 15,-2 0 9-15,2-4 8 0,-1 0-5 16,-1-1-25-16,0-3-32 0,0-1-1 16,2-4-109-16,-3-4-94 0,3-5-56 15,-2-2-7-15,2-8 63 0,-2-7-107 16,6-4-482-16,-4 2-849 0,2-12 190 0</inkml:trace>
  <inkml:trace contextRef="#ctx0" brushRef="#br3" timeOffset="29876.024">24510 17698 2692 0,'0'0'1871'15,"0"0"-1551"-15,0 0-244 0,43 2-73 16,-24-2 28-16,-1 0 33 15,5 0 25-15,-4 0 39 0,-3 0 30 16,-1 1-55-16,-3 2-21 0,1 1-37 16,-5-1-9-16,-2 0-2 0,-2 0 2 15,0 0-36-15,-4 1-3 0,0 2-12 16,0 2-43-16,-4 3 4 0,0 2 39 16,-8 1 12-16,-3 3 3 0,1 1 0 15,-1 0 2-15,-3 2-2 0,-1 1-9 16,0 1 6-16,3 2 3 0,1 0 0 15,-1 2 8-15,1-1-6 0,7-2 17 16,0-2-1-16,4-3 18 16,2-3 1-16,2-3-1 0,0-2-6 15,6-2 12-15,2-2-26 0,0-2-16 16,9-4-19-16,-3 0-92 0,5-4-80 16,2-5-49-16,1-3-74 0,3-2-83 15,-2-2-377-15,-2 1-958 0,-1-6-266 0</inkml:trace>
  <inkml:trace contextRef="#ctx0" brushRef="#br3" timeOffset="30034.995">24907 18127 2684 0,'0'0'2523'15,"0"0"-2129"-15,0 0-394 0,0 0-124 16,0 0-186-16,43-13-23 0,-30-1 56 15,1 1-117-15,-2-2-380 16,-1 2-650-16,5-5-214 0</inkml:trace>
  <inkml:trace contextRef="#ctx0" brushRef="#br3" timeOffset="30509.977">25475 17717 2526 0,'0'0'2188'15,"0"0"-1842"-15,0 0-337 0,0 0-9 16,0 0-94-16,0 0 42 0,-18 45 52 16,18-22 189-16,0 3-9 0,0 11-31 15,0 6 2-15,0-3-57 16,2-5-51-16,0-4-43 0,0-6-3 16,0 1-113-16,2 2-75 0,-2-9-70 15,2-6-23-15,-4-8-61 0,6-5-282 16,-1-5-593-16,1-20-694 0</inkml:trace>
  <inkml:trace contextRef="#ctx0" brushRef="#br3" timeOffset="30707.568">25672 17765 4563 0,'0'0'723'0,"0"0"-553"0,0 43-170 15,0-24-142-15,2 7 39 0,0-1 103 16,0 2 56-16,-2 0 66 0,0 0-70 16,-2 1-52-16,0-5-85 0,0-3-186 15,0-8-69-15,2-4-171 0,0-6-454 16,0-2-427-16,2-14-203 0</inkml:trace>
  <inkml:trace contextRef="#ctx0" brushRef="#br3" timeOffset="31227.613">25796 17769 3893 0,'0'0'1086'16,"0"0"-1001"-16,0 0-85 0,0 0-88 15,0 0 84-15,24-37 4 16,-13 31 172-16,-1-1 19 0,2 1-14 15,3 1-26-15,1 1-78 0,3-1-55 16,2 1-17-16,4 2 17 0,-3-1-7 16,1 1-11-16,-2 2-3 0,-3 0-15 15,-1 3 0-15,-5 3-13 0,-3 1-11 16,-3 1-3-16,-4 2 8 0,-2 3 19 16,0 1-6-16,-6 3 9 0,-3 0 15 15,-5 4 12-15,-3-1-11 0,-1 0 0 16,-1 0 11-16,-2-1-9 0,1-3 9 15,1 0-10-15,5-5 10 0,1-4 16 16,5-2-10-16,4-3-18 0,2-2-39 16,2 0-15-16,0 0-13 0,0 0 28 15,2 0 39-15,2-3 45 0,0 1 34 16,4 0-37-16,1 1-39 0,3 0-3 16,3 1 0-16,1 2 22 0,3 2 17 15,-5 2-6-15,3 2 7 0,-5 1-1 16,1 4 9-16,-3 1 4 15,-4 0 2-15,-4 3 34 0,-2 3-25 16,-2 0-21-16,-4-1-15 0,-4 2-27 16,-3-2-36-16,1 1-18 0,-5-3-76 15,1-2-85-15,-1-2-82 0,-2-3-120 16,3-4-301-16,4-2-1029 0,1-8-362 0</inkml:trace>
  <inkml:trace contextRef="#ctx0" brushRef="#br3" timeOffset="31894.872">26937 16933 1190 0,'0'0'2295'15,"0"0"-1674"-15,0 0-365 0,0 0-207 16,0 0-49-16,0 0-57 0,0 0 57 15,-17 42 131-15,11-18 35 0,-4 10 65 16,-5 12-66-16,-4 10-34 0,1 2-33 16,1 0-16-16,-1-8-25 0,3-8-26 15,3-6-7-15,2-10-22 0,1-7 25 16,3-6-25-16,0 0 23 0,0 0-24 16,2-3-1-16,-1-4-91 0,5-4-101 15,0-2-89-15,0-6-35 0,5-4 4 16,1-7-319-16,-2 2-680 0,4-14-252 0</inkml:trace>
  <inkml:trace contextRef="#ctx0" brushRef="#br3" timeOffset="32444.842">27158 17033 2480 0,'0'0'650'0,"0"0"-385"0,0 0-116 15,0 0-29-15,45-40 35 0,-30 31 125 16,-1 0 28-16,1 2-14 0,-3 0-67 16,1 1-78-16,1 1-63 0,-2 2-37 15,3-1-10-15,-3 2-11 0,3 1-1 16,-3 1-24-16,-2 0 10 15,1 0-13-15,-3 3-3 0,-4 2-21 16,0 1-16-16,-2 2 27 0,-2 0 11 16,0 4-14-16,-4 1 13 0,-4 4 3 15,-2 0 0-15,-3 0 3 0,-3 1-1 16,-3 3 9-16,-2-2-11 0,3-1-2 16,-1-2 0-16,3-3-10 0,3-2-3 15,3-4 12-15,4-3-27 0,4-3-37 16,0-1-3-16,2 0 15 0,4-2-7 15,0-3 1-15,2-1 27 0,0 0 7 16,3 0 27-16,-1 1 15 0,4 2-14 16,1 2 0-16,-1 1-1 0,5 1 12 15,-1 3-11-15,1 3 30 0,-1 4 34 16,-1 1-4-16,-3 0 9 0,0 1-9 16,-1 4-6-16,-5-3 12 0,-2 2-37 15,-4 1-30-15,0 0-10 0,0 0 8 16,-6 0-22-16,0-1-10 15,0 0-45-15,-3-2-74 0,5-5-55 16,-2-2-48-16,4-3-17 0,2-4-56 16,0-8 10-16,2-5-428 0,2 0-725 15,2-16 187-15</inkml:trace>
  <inkml:trace contextRef="#ctx0" brushRef="#br3" timeOffset="32628.757">27642 16926 4047 0,'0'0'729'0,"0"0"-453"0,12 47-145 16,-6-15-52-16,0 12-36 0,-4 12 21 15,-2 4 21-15,-4 0 42 0,-4-3-30 16,-4-6-36-16,-1 0-61 0,1-3-55 16,-3 0-251-16,1-4-155 15,1-7-299-15,3-13-1089 0,-2-3-338 0</inkml:trace>
  <inkml:trace contextRef="#ctx0" brushRef="#br3" timeOffset="33013.285">26964 17729 4695 0,'0'0'933'16,"0"0"-830"-16,0 0-103 0,-46 51-176 16,32-31 49-16,-3 4 127 0,-2 2 49 15,1 2 78-15,-3 2-24 0,3 2-36 16,-3-2-48-16,4 3-19 0,3-1-21 16,1-4-70-16,5-1-66 0,2-7-26 15,4-4-39-15,2-9-47 0,0-7-73 16,4-6-185-16,0-5-604 0,11-18-822 15</inkml:trace>
  <inkml:trace contextRef="#ctx0" brushRef="#br3" timeOffset="33530.377">27199 17777 4355 0,'0'0'739'0,"0"0"-590"0,0 0-149 16,0 0-58-16,0 0 58 0,0 0 16 16,46-18 73-16,-30 13 29 15,1-1-14-15,1 0-11 0,5 0-47 16,2-1-25-16,0 2-19 0,-3-2-1 16,3 2-1-16,-6 1-15 0,-5 4 13 15,-1 0 0-15,-7 0-25 0,-2 1-31 16,-4 7-57-16,0 4 18 0,-6 3 51 15,-2 3 46-15,-7 3-15 0,-1 1 15 16,-5 0-21-16,0 2 2 0,1 1-2 16,-1-3-31-16,0-2 0 0,5-3 52 15,1-5 3-15,3-3-2 0,6-5-1 16,1-1-1-16,3-3-31 0,2-3 32 16,0-1 3-16,5-3 15 0,1-2 13 15,4-2-28-15,0 2-3 0,5 2-49 16,-1 2 49-16,5 1 0 0,0 3 64 15,-1 1-24-15,1 3-4 0,-3 6-14 16,1 2 51-16,-5 1 18 0,-1 4 3 16,-3 3-22-16,-2 1-29 0,-4 2-19 15,-2 1-21-15,0 2 24 0,-6 2-5 16,0 0-3-16,-7 3-19 16,-3 6-18-16,-1-3-40 0,1 0-63 15,-5-1-52-15,7-9-98 0,-3-1-63 16,5-10-49-16,1-5-48 0,5-10-205 15,4-4-593-15,2-24-469 0</inkml:trace>
  <inkml:trace contextRef="#ctx0" brushRef="#br3" timeOffset="33729.454">27875 17736 5143 0,'0'0'937'16,"25"70"-711"-16,-15-31-162 0,1 1-64 16,-5-2-39-16,-6 2 15 0,0 7 24 15,-6 7 0-15,-7-4-18 0,-3-5-76 16,-5-1-92-16,0-7-165 0,5-12-416 16,-5-2-1890-16</inkml:trace>
  <inkml:trace contextRef="#ctx0" brushRef="#br3" timeOffset="44023.815">24406 484 137 0,'0'0'346'0,"0"0"-242"15,0 0-68-15,0 0 26 0,0 0 23 16,0 0 1406-16,0 0-955 0,0 0-145 15,0 0 23-15,0-8-80 0,0 6-58 16,0 2-40-16,0 0-59 0,0 0-51 16,0 0-28-16,0 4-31 0,3 6-5 15,-1 4 45-15,0 4 33 0,4 6-40 16,-2 3-15-16,0 12 22 0,4 8 29 16,-3 10-27-16,-1 1-34 0,0-10-38 15,-2-14-34-15,0-14 9 0,-2-4-11 16,0-1 2-16,0-1 12 15,0-1 3-15,0-4-6 0,0-5 3 16,0-3 6-16,0-1 31 0,0-4 116 16,0-3-26-16,0-7-55 0,0-2-66 15,-2-6-20-15,-4-8-1 0,2-10-1 16,2-8-1-16,-1-2-13 0,1 2 0 16,2 5 12-16,0 10-12 0,0 5 0 15,2 4 13-15,3 2-13 0,-1-3 0 16,4 1-15-16,-2-2 30 0,5 5 1 15,-5 6 26-15,4 5-25 0,0 1-1 16,-3 5-1-16,3 1-2 0,0 3 1 16,1 0 0-16,-3 5 1 0,2 1 1 15,-2 2 2-15,1 3-1 0,-5 0 1 16,0 2 9-16,-4 4 3 0,0 4 3 16,-2 5-3-16,-4 5-12 0,-5 2 12 15,1 0-12-15,0 0-2 0,-3 2-1 16,1-2-18-16,-3-1-15 15,7 2-3-15,-2-4-6 0,2-2 3 16,1-2-6-16,3-6 11 0,2-2 13 16,2-5 18-16,2-2-9 0,7 0 0 15,1-4 12-15,6-1 1 0,3-3 17 16,4-3-6-16,-1-1-11 0,5-6-1 16,0-1-3-16,-2-3-75 0,2 1-40 15,-2-1-39-15,-5-3-70 0,3 1-98 16,-4 0-130-16,-3 3-126 0,-1-3-638 15,-3 5-390-15,1-3 492 0</inkml:trace>
  <inkml:trace contextRef="#ctx0" brushRef="#br3" timeOffset="44707.636">24896 670 775 0,'0'0'2064'0,"0"0"-1488"16,0 0-181-16,0 0 54 0,0 0-80 16,0 0-87-16,0 0-56 0,0 0-25 15,0 0-15-15,0 0 20 0,17-8-43 16,-11 2-21-16,0-1 21 0,1-3-28 15,1-1-12-15,-2-2-8 0,2-3-37 16,-2-2-18-16,1 2-24 0,-1-3-15 16,-6 2 0-16,6-2-9 15,-4 1-10-15,-2 0 1 0,2 3-2 16,-2 1-1-16,0 6 0 0,0 0-1 16,0 3-14-16,0 5-3 0,0 0-39 15,-2 0-33-15,2 2-27 0,-2 5-1 16,2 5 58-16,0 14 39 0,4 12 20 15,2 15 1-15,-1 6 0 0,-1-1 21 16,-2 3-3-16,0-9-15 0,-2 3 15 16,0-3-18-16,-2-2 0 0,0-9-21 15,0-10-24-15,0-7 6 0,-1-7 12 16,1 2 3-16,-2-1-4 0,0-1-11 16,-4-3 6-16,6-7 12 0,-6-2 6 15,-3-1-45-15,1-3-7 0,-3-1 16 16,-1 0 12-16,0-5-40 0,-3 0-15 15,0-2 6-15,-1-3 22 0,1 2 41 16,1-1 4-16,3 2 21 16,5 0 12-16,2 3 28 0,2-1 48 15,2 3-13-15,2 0 1 0,0 0-13 16,2 1-20-16,4 0-16 0,-2 0-12 16,11 1-3-16,-1 0 27 0,5 2 7 15,3 3 8-15,1-1 30 0,2 0-23 16,0 2-13-16,0-2-9 0,-3-1-27 15,3 1-12-15,-4-2 0 0,2-1-3 16,-3 0-60-16,-1 0-94 0,1-1-60 16,-3 0-46-16,0 0-260 0,-5 0-593 15,-2-2-1038-15,3-5 332 0</inkml:trace>
  <inkml:trace contextRef="#ctx0" brushRef="#br3" timeOffset="46092.757">25589 768 313 0,'0'0'424'0,"0"0"-17"0,0 0 114 0,-37-16 70 16,28 11-23-16,-1 2-78 0,4-2-106 15,-2 0-85-15,1 2 5 16,3-1-1-16,-2 1-35 0,4 0 1 16,0 2-11-16,2-2-21 0,0 3-35 15,0 0-69-15,0 0-51 0,0 0-28 16,4 0-27-16,2 0-3 0,7 1 67 15,-1 2-22-15,9 0-33 0,1 1-24 16,1-1-12-16,0 1-30 0,4 0-66 16,-2-2-49-16,2 1-24 0,-3-2-30 15,-1 2-77-15,0 0-166 0,-3-2-229 16,1 0-478-16,-8 0-316 0,3-1 123 0</inkml:trace>
  <inkml:trace contextRef="#ctx0" brushRef="#br3" timeOffset="46276.293">25955 670 2951 0,'0'0'784'16,"0"0"-394"-16,0 0-247 0,0 0 0 15,0 0 178-15,6 40-54 0,-4-20-78 16,0 2-46-16,0 0-49 0,0 0-51 16,2 1-40-16,-2-5-3 15,1-2-30-15,-3-3-116 0,2-5-80 16,0-1-95-16,-2-4-137 0,2-3-319 15,-2-7-270-15,2 0-610 0,-2-10 868 0</inkml:trace>
  <inkml:trace contextRef="#ctx0" brushRef="#br3" timeOffset="46414.598">25986 506 2451 0,'0'0'1148'0,"0"0"-563"0,0-41-43 15,2 30-129-15,-2 2-120 0,0 6-111 16,0 2-125-16,0 1-57 0,2 0-118 15,0 3-210-15,2 1-70 0,4 6-98 16,-1 1-683-16,1-2-735 0</inkml:trace>
  <inkml:trace contextRef="#ctx0" brushRef="#br3" timeOffset="46726.431">26236 380 3424 0,'0'0'1019'0,"0"0"-759"15,0 0-125-15,0 0-31 0,0 0-28 16,0 0 86-16,0 0 72 15,8 47-91-15,-4-23-43 0,-2 7-36 16,2 2-16-16,-1 1 6 0,1 1-5 16,-2-7-13-16,0 6-21 0,2-2-15 15,0 0-11-15,-2-1-122 0,4-3-85 16,-1-5-86-16,-1 1-160 0,2-9-634 16,-2-4-759-16,2-4 208 0</inkml:trace>
  <inkml:trace contextRef="#ctx0" brushRef="#br3" timeOffset="47156.51">26699 639 909 0,'0'0'2716'0,"0"0"-1770"0,0 0-476 16,0 0-26-16,0 0-53 0,0 0-90 16,0 0-102-16,0 0-90 0,0 0-58 15,0 0-51-15,23-29-26 0,-21 29-29 16,4 0-74-16,0 5-91 0,0 1-61 15,1 5-82-15,-5 3-330 0,0 3-791 16,-2-3-640-16</inkml:trace>
  <inkml:trace contextRef="#ctx0" brushRef="#br3" timeOffset="47304.534">26718 966 3632 0,'0'0'1067'0,"0"0"-864"0,0 0-59 15,0 0 5-15,0 0-84 0,0 0-65 16,0 0-198-16,0 0-167 16,0 0-192-16,0 0-827 0,12-27-714 0</inkml:trace>
  <inkml:trace contextRef="#ctx0" brushRef="#br3" timeOffset="49945.71">24322 1488 859 0,'0'0'984'15,"0"0"-423"-15,0 0-55 0,0 0-17 16,0 0-150-16,0 0-119 0,0 0-78 16,0 0-100-16,0 0-40 0,0 0 83 15,10 19 98-15,-4-5 6 16,3 3-38-16,-1 4-31 0,2 1-16 15,0 4-7-15,-3 1 1 0,3 1-16 16,-4-1-3-16,0 0-12 0,-1-2-18 16,-1-6-16-16,-4-4-12 0,0-4 7 15,0-5 11-15,0 0-15 0,0-6-5 16,0 1-4-16,0-1 3 0,0 0 18 16,4 0 10-16,-4 0 29 0,0 0 43 15,2-1-15-15,-2-2-4 0,0-1-5 16,0-3-49-16,0 0-42 0,0-3-1 15,0-3 0-15,2 0 0 0,-2-1 1 16,0-1-1-16,2-1 10 0,-2 0 0 16,2 0-10-16,-2 0-1 0,0-2 17 15,0-2-15-15,0 0-1 0,0-1-1 16,0-2 0-16,2-1-1 0,-2-3-2 16,2 3-10-16,4-3-6 0,-1 2 15 15,-1-2 0-15,2 4-21 0,0 1 9 16,2 5 14-16,-1 1-2 15,-3 3 2-15,4 2 0 0,-2 4 0 16,2 1-17-16,-3 2-16 0,5 3-11 16,0 1-3-16,1 1 6 0,-1 6 12 15,2 2 12-15,-3 3 5 0,1 1-2 16,-4 4 15-16,0 3 15 0,-6 1 7 16,4 2-1-16,-4 1-3 0,-4-2-6 15,2 1-10-15,-6-3 10 0,2 1-12 16,0-1 0-16,-3-3-3 0,3 1-15 15,0 2 3-15,0-4 0 0,2-2-3 16,-1 1-7-16,1-3 7 0,2-1 6 16,2-2 9-16,0-2-18 0,2 0-6 15,2 0 0-15,5 0 14 0,1 3 13 16,2-2 30-16,7-1 0 0,0 3 0 16,1-3-6-16,1 0-5 0,2-1-19 15,-5-2 12-15,7-2-10 16,-6 0 10-16,1-2-12 0,1-4-33 15,0-2-60-15,-1-2-58 0,1-2-61 16,0 2-141-16,-1-1-167 0,-3 1-184 16,4-2-450-16,-11 5-470 0,11-3 506 0</inkml:trace>
  <inkml:trace contextRef="#ctx0" brushRef="#br3" timeOffset="50313.467">24913 1473 3798 0,'0'0'458'0,"0"0"-297"0,0 0-34 15,0 0 172-15,0 0-9 0,0 0-43 16,0 0-74-16,0 0-88 0,0 0-73 16,0 0-11-16,39-26 1 0,-22 26 37 15,-3 0-11-15,1 3-10 0,-3 1-16 16,-4 2 19-16,1 4 36 0,-5-2-20 15,2 4-22-15,-4 1 3 0,0 2-16 16,-2 2 13-16,0 2-15 0,-4 1 1 16,-2 2 1-16,0-1 10 0,-1 0-12 15,1 1 0-15,-2-2 0 0,6-1-12 16,-2-2-6-16,0 0 15 0,1-2-12 16,3-3 14-16,0 2-1 0,0-5 0 15,3-1-32-15,1-4 4 0,2-1 6 16,2 0-6-16,2-2-25 0,5-1-11 15,2 0-16-15,1-4-88 0,3-3-37 16,4-3 45-16,-3-1-154 0,1 0-245 16,-4 0-545-16,-1 2-522 15,5-3 358-15</inkml:trace>
  <inkml:trace contextRef="#ctx0" brushRef="#br3" timeOffset="54617.767">25481 1546 2345 0,'0'0'821'0,"0"0"-262"16,0 0-137-16,0 0 0 16,0 0-96-16,0 0-78 0,0 0-51 15,0 0-57-15,-14-19-64 0,20 17-55 16,2-4 3-16,3 2 28 0,5 1 15 15,3-4-10-15,4 3-25 0,-1 0-32 16,3 1-12-16,0 0 0 0,0 3-15 16,-2-3-67-16,1 3-42 0,1-3-16 15,-2-1-3-15,2 1-31 0,-1 0-102 16,1-2-238-16,-2-1-243 0,-2 2-604 16,-5 1 112-16,1-3 508 0</inkml:trace>
  <inkml:trace contextRef="#ctx0" brushRef="#br3" timeOffset="54785.99">25975 1440 969 0,'0'0'1634'0,"0"0"-1091"0,0 0-104 16,0 0-98-16,0 0-40 0,0 0-74 15,0 0 26-15,0 0-29 0,0 44-96 16,0-30-33-16,0 2-53 16,0 0-39-16,3-4-3 0,-1 4-10 15,-2-5-78-15,2 0-102 0,2-5-62 16,-2-3-1-16,0-3 11 0,0-2-13 15,2-5-16-15,0-4-126 0,0-5-330 16,1 2-583-16,-3-6 131 0</inkml:trace>
  <inkml:trace contextRef="#ctx0" brushRef="#br3" timeOffset="54928.957">25986 1171 2353 0,'0'0'516'0,"0"0"12"0,0 0-92 16,-4-38-34-16,2 32-132 0,2 2-128 15,0 1-83-15,0 2-59 16,0 1-121-16,0 0-266 0,2 4-309 0,4 3-397 16,-2-1-21-16,4 9 80 0</inkml:trace>
  <inkml:trace contextRef="#ctx0" brushRef="#br3" timeOffset="55167.497">26230 1226 3908 0,'0'0'454'15,"0"0"-454"-15,0 0-16 0,0 0 16 16,0 0 189-16,8 48 76 0,-4-25-42 16,-2 4-64-16,2 4-58 0,0 3-47 15,-2-3-23-15,3 2-31 0,-1-3 0 16,0-1-25-16,2 1-87 15,0 1-92-15,1 0-91 0,1 1-109 16,2 0-363-16,-4-8-813 0,3 4-4 0</inkml:trace>
  <inkml:trace contextRef="#ctx0" brushRef="#br3" timeOffset="55607.989">26881 1486 4077 0,'0'0'639'16,"0"0"-186"-16,0 0-185 0,0 0-35 16,0 0 42-16,18-36-109 15,-15 32-115-15,-1 2-51 0,-2-1-35 16,2 2-40-16,-2 1-109 0,0 0-140 16,0 6-230-16,-2 5-484 0,-3 5-278 15,1-2-297-15</inkml:trace>
  <inkml:trace contextRef="#ctx0" brushRef="#br3" timeOffset="55753.776">26811 1914 3547 0,'0'0'1045'16,"0"0"-717"-16,0 0-214 0,0 0-96 16,0 0 52-16,0 0-70 0,35-31-42 15,-27 21-222-15,0-1-165 0,-2 3-569 16,1-4-1322-16</inkml:trace>
  <inkml:trace contextRef="#ctx0" brushRef="#br3" timeOffset="57854.832">9986 5014 3019 0,'0'0'526'0,"0"0"-320"15,-37-9-125-15,23 9 150 0,-5 1-10 16,-2 6-81-16,1 3-38 0,-7 7-16 15,-4 9-21-15,-6 13-31 0,-3 16-16 16,1 9-18-16,2 5 0 16,6 2-2-16,2-1-1 0,2 6 0 15,0 6-9-15,-2 11 12 0,4 7 3 16,3 6 15-16,3 3-15 0,5 0 10 16,3 2-10-16,7-4-3 0,4-3 15 15,6-6-15-15,9-12 1 0,5-10 24 16,9-11 5-16,2-11-29 0,9-7 18 15,1-8-17-15,7-10-1 0,-1-11 30 16,-1-14 70-16,-1-8-100 0,-10-10 35 16,-6-5-36-16,2-13-6 0,4-15 6 15,5-12 55-15,1-16 25 0,-8-1-23 16,-4-2-8-16,0-3-18 0,-2-8-10 16,-3-3 6-16,3-1 10 0,-4-4 8 15,-2-1 16-15,-3-1 6 0,-1-2-16 16,-5 0-33-16,-5 0 16 0,-3 1-13 15,-6 2-3-15,-7 5-18 0,-7 4 1 16,-7 6-1-16,-6 5 0 0,-8 12-3 16,-2 9-15-16,-7 14-58 15,-3 14-33-15,-5 13-22 0,-2 16-66 16,-4 11-85-16,0 21-137 0,0 17-260 16,-2 16-397-16,15-9-390 0,1 9 348 0</inkml:trace>
  <inkml:trace contextRef="#ctx0" brushRef="#br3" timeOffset="63076.214">27143 516 615 0,'0'0'2355'0,"0"0"-1743"15,0 0-271-15,0 0-28 0,0 0-37 16,0 0-60-16,0 0-65 0,19-42-72 16,-5 35-5-16,9-2 20 0,2-1 34 15,4 2-9-15,0-1-28 0,-2 2-18 16,-2 0-16-16,-5 4-14 0,-3 1-22 15,-5 0-20-15,-2 2-1 0,-1 0-12 16,-5 6-6-16,0 1-13 0,-4 4 13 16,0 3 18-16,-2 12 9 0,-6 13 37 15,-9 11-19-15,1 4-27 0,-1-2-30 16,1-5-10-16,3-5-14 0,3-5-4 16,2-9 10-16,1-4-7 0,5-7-6 15,-2 0 6-15,4-1 7 0,0 1 8 16,2-5 13-16,4-3 5 0,7-5 10 15,-1-2 10-15,5-2-41 0,1-6-64 16,5-7-107-16,0-1-200 16,0-5-305-16,-1-3-633 0,-5 5-59 15,4-16 599-15</inkml:trace>
  <inkml:trace contextRef="#ctx0" brushRef="#br3" timeOffset="63242.175">27631 510 274 0,'0'0'2656'0,"0"0"-2034"0,0 0-341 15,0 0-180-15,0 0 157 0,0 0 142 16,0 57-38-16,0-19-127 0,0 9-107 16,0 3-73-16,4-4-32 0,0-9-23 15,1-12-76-15,-1-6-46 0,0-6-64 16,4-2-145-16,0 0-171 0,1-4-245 16,1-7-457-16,-2 0-48 15,1-7 453-15</inkml:trace>
  <inkml:trace contextRef="#ctx0" brushRef="#br3" timeOffset="63559.181">27741 506 362 0,'0'0'2407'0,"0"0"-1903"0,0 0-158 16,22-42 0-16,-11 31 2 0,1 0-60 15,1 2-39-15,1 0-71 0,3 1-62 16,-1 2-37-16,-1 2-9 0,-1 0-25 15,-4 4-30-15,1 0-15 0,-3 4 0 16,-2 3 1-16,0 0 2 0,-3 1 12 16,-1 2 52-16,-2 3 54 15,0 2-18-15,0 4 0 0,-7 5-37 0,3 2-38 16,-4 4-25-16,-2 0 0 16,1 1-3-16,3-1 0 0,0 0-28 15,0 0-56-15,2-1-16 0,2 0 0 16,2-1-9-16,0-6-1 0,2-2-14 15,2-5-53-15,4-4-19 0,-2-4-10 16,5-3-14-16,1-1-142 0,0-2-196 16,5-1-532-16,-5-1-362 0</inkml:trace>
  <inkml:trace contextRef="#ctx0" brushRef="#br3" timeOffset="63716.678">28196 870 4418 0,'0'0'487'0,"0"0"-297"16,0 0-172-16,0 0 31 0,0 0 24 15,0 0-73-15,26-37-18 0,-17 26-214 16,1-1-229-16,4 0-176 0,-3 3-602 16,5-11-656-16</inkml:trace>
  <inkml:trace contextRef="#ctx0" brushRef="#br3" timeOffset="64060.34">28568 339 3280 0,'0'0'1416'16,"0"0"-987"-16,0 0-270 0,0 0-44 16,-38 23 13-16,26-9 53 0,-2 7-32 15,-5 10-56-15,2 14-41 16,1 11-31-16,3 4-10 0,5-3-11 15,4-6-15-15,4-14-6 0,0-9-13 16,6-12-23-16,-2-4-22 0,5-3 10 16,-1-2 20-16,2-3 25 0,3-4 24 15,-1-1 0-15,0-9 18 0,1 0 1 16,-1-8-1-16,-1 1 3 0,-3-3 3 16,-2 2 12-16,-2-1-5 0,-4 4 11 15,0 0-6-15,-2 3-3 0,-2 2 7 16,-2 1-13-16,0 2-27 0,-3 2-20 15,1 0-47-15,-2 2-93 0,1 2-61 16,3 1-40-16,0 1-182 0,2 5-215 16,0 4-524-16,4-3-621 0,0 3 587 0</inkml:trace>
  <inkml:trace contextRef="#ctx0" brushRef="#br3" timeOffset="64360.597">28700 445 2974 0,'0'0'679'0,"0"0"-289"16,0 0-165-16,0 0 2 0,0 0-24 15,2-37 28-15,-2 35 4 0,0-1-83 16,0 3-94-16,4 0-58 0,0 0 0 16,5 0 63-16,1 6 16 0,0-1 36 15,5 5-15-15,-1 0-28 0,-1 4-2 16,1 3 29-16,-4 0-29 0,1 3-43 15,-3 1-15-15,0 0-9 0,-2 2 0 16,-1 0-1-16,-1 1-1 16,-4-2-1-16,2 2-16 0,-2-1-72 15,0-3-38-15,-2-2-38 0,0-5-48 16,-3-3-74-16,1-6-151 0,0-4-79 16,-2-3-145-16,2-2-1156 0,-6-14 403 0</inkml:trace>
  <inkml:trace contextRef="#ctx0" brushRef="#br3" timeOffset="64504.065">28731 344 833 0,'0'0'2261'16,"6"-40"-1679"-16,0 25-138 0,5-2-130 15,-1-2 19-15,2 2-60 0,3 0-48 16,1 0-97-16,3 1-87 0,2 4-41 16,-1 0-37-16,1 6-24 0,0 5-149 15,-3 1-157-15,-1 9-206 0,-3 5-939 16,-3-2-227-16</inkml:trace>
  <inkml:trace contextRef="#ctx0" brushRef="#br3" timeOffset="64672.683">28948 830 4681 0,'0'0'609'16,"0"0"-609"-16,0 0-107 0,0 0-45 15,0 0 133-15,0 0 7 0,35-31-172 16,-22 17-272-16,1-2-711 0,-4 5-591 16,11-14 572-16</inkml:trace>
  <inkml:trace contextRef="#ctx0" brushRef="#br3" timeOffset="64877.773">29310 291 3970 0,'0'0'604'0,"0"0"-321"16,0 0-179-16,0 0 67 0,-15 54 58 16,7-29 4-16,2 2-81 0,0 7-65 15,1 8-38-15,3 8-46 0,2-6-3 16,0-7-85-16,0-13-84 0,2-4-44 16,3-2-67-16,1 1-102 0,4-5-607 15,-2-6-792-15,7-14 295 0</inkml:trace>
  <inkml:trace contextRef="#ctx0" brushRef="#br3" timeOffset="65212.842">29508 329 261 0,'0'0'2768'0,"0"0"-2143"0,0 0-34 16,0 0-93-16,0 0-122 16,0 0-99-16,0 0-71 0,0 0-81 15,0 0-125-15,0 0 0 0,-35-14-18 16,27 27 18-16,-1 5 22 0,3 5 5 15,4 2-6-15,0 1 9 0,2-2-9 16,2-6-21-16,4-2 0 0,3-5-21 16,-1-4 19-16,2-4 2 0,3-3 1 15,-1-1 11-15,3-7 6 0,-3-4-18 16,2-1 0-16,-1-3 0 0,-3 1 12 16,-2 1 7-16,1 0-1 0,-5 4-3 15,0 4-3-15,-2 3-9 0,-2 2-3 16,0 1-10-16,2 4-48 15,0 3 4-15,2 9 54 0,0 2 9 16,3 6 21-16,-3 2-18 0,2 3 1 16,-2 1-11-16,-2 1-2 0,2-1-91 15,0-3-97-15,-1 1-70 0,-1-5-135 16,0-5-327-16,0-7-931 0,2-7-219 0</inkml:trace>
  <inkml:trace contextRef="#ctx0" brushRef="#br3" timeOffset="65578.522">29752 274 3362 0,'0'0'453'0,"0"0"-299"0,0 0 34 0,0 0 145 16,0 0-47-16,0 0-34 15,0 0-97-15,0 0-85 0,46-18 6 16,-36 18 18-16,4 0 40 0,-1 0-28 15,-1 4-36-15,3 1-7 0,-3 1-18 16,-2-3-14-16,1 4-29 0,-3-1-1 16,-2 1-1-16,0 0-3 0,-1 4 0 15,-3-2-9-15,0 2 12 0,-2 2 3 16,0 4 24-16,-2 0 9 0,-5 6 0 16,1 2-12-16,-4 3-12 0,-1 2-8 15,1 2-4-15,0 1-54 0,2-3-70 16,-1-2-21-16,3-5-3 0,2-5 11 15,4-4-9-15,0-1-28 0,0-6-43 16,0 0-29-16,6-1-5 16,0-3 21-16,3-1-138 0,1 0-328 15,0-2-821-15,-4 0 361 0</inkml:trace>
  <inkml:trace contextRef="#ctx0" brushRef="#br3" timeOffset="65741.663">30070 784 3409 0,'0'0'944'16,"0"0"-598"-16,0 0-45 0,0 0-66 15,40 2 87-15,-30-4-35 0,-2-2-132 16,3 0-122-16,-3-1-33 0,0-1-85 16,0 3-105-16,1-1-125 0,-3 1-121 15,-2 0-704-15,-2 0-1470 0</inkml:trace>
  <inkml:trace contextRef="#ctx0" brushRef="#br3" timeOffset="67264.161">30496 270 121 0,'0'0'3614'0,"0"0"-3124"16,0 0-294-16,0 0-79 0,0 0 25 16,0 0 73-16,0 0-44 0,0 0-73 15,0 0-98-15,2-14-15 0,0 25 15 16,2 3 140-16,1 6 18 0,-1 11-43 16,0 10-27-16,-2 10-22 0,0 6-17 15,0-3-19-15,0-5-29 16,0-14-1-16,2-8-18 0,-2-7-97 0,3-7-61 15,-1 2-70-15,2-5-38 0,0-2-91 16,4-7-12-16,-1-4 145 0,1-10-105 16,0-4-291-16,1-4-406 15,-1-5 462-15,-2-2 263 0,-1-6 257 16,-3-3 62-16,-2 2 29 0,2 0-27 0,-2-1-2 16,2 8 127-16,0-2 228 15,2 5 32-15,-1 4 119 0,1 5 10 16,-4 5-11-16,2 5-46 0,-4 2-73 15,0 2-91-15,0 2-132 0,0 0-98 16,0 3-44-16,2 4 41 0,2 6 36 16,-2 5 24-16,2 11 3 0,-2 10-43 15,0 12-33-15,1 6-12 0,-3-3-25 16,2-9-12-16,-2-14-10 0,2-8-54 16,0-5-119-16,2 3-74 0,0-1-113 15,2-3-264-15,2-6-843 0,-1-6-146 16,3-11 877-16</inkml:trace>
  <inkml:trace contextRef="#ctx0" brushRef="#br3" timeOffset="67663.852">30999 312 3380 0,'0'0'418'0,"0"0"-147"0,0 0-44 15,0 0 27-15,0 0 88 0,0 0-34 16,0 0-73-16,0 0-90 0,0 0-81 16,0 0-40-16,-19 16-9 0,13-3 3 15,0 5 13-15,1 2-4 0,1 3 3 16,2 3 3-16,0 4-9 0,0 6-21 16,2-2 13-16,0 1-16 0,0-3-1 15,2-6-18-15,2-2-11 0,2-6-12 16,1-5-3-16,1-6 17 0,0-1 4 15,3-5 3-15,-1-1 11 0,0-3 10 16,5-5 24-16,-3-2-6 16,3-5-6-16,1-1-10 0,-4-3 10 15,3 1 4-15,-5 1-14 0,1 4 1 16,-7 4 0-16,0 3-2 0,-4 3-1 16,0 3-34-16,0 0-11 0,2 7-40 15,-2 1 46-15,2 7 36 0,0 3-9 16,2 3-22-16,0 3-194 0,3 0-114 15,-1 2-191-15,-2-8-670 0,4 13-844 0</inkml:trace>
  <inkml:trace contextRef="#ctx0" brushRef="#br3" timeOffset="68215.33">32293 226 4237 0,'0'0'498'0,"0"0"-498"16,0 0 19-16,0 0-19 0,-13 48 239 16,1-17 69-16,-7 13-56 0,-10 17-82 15,0 7-44-15,2 0-26 0,1-2-36 16,3-9-40-16,4-5-21 15,7-9-3-15,1-12 0 0,7-10-49 16,2-6-86-16,0 1-65 0,2-3-43 16,2 0-49-16,4-7-158 0,3-6-313 15,-1 0-456-15,9-14-782 0</inkml:trace>
  <inkml:trace contextRef="#ctx0" brushRef="#br3" timeOffset="68714.778">32528 356 4219 0,'0'0'452'0,"0"0"-259"0,0 0-98 16,0 0-12-16,0 0 100 0,0 0 72 16,0 0-79-16,0 0-100 0,0 0-52 15,42-29-6-15,-26 21 0 0,7-1 36 16,0 0-2-16,3-1-4 15,-1 3 4-15,2 1-10 0,-2 2 3 16,-4 1-6-16,-5 3-39 0,-1 0-3 16,-7 0-15-16,-2 0-3 0,-2 3-12 15,0 2-12-15,-4 3 5 0,0 0 13 16,-8 7 26-16,-2 2 1 0,-3 3 3 16,-3 3-3-16,-3 1-19 0,-1 3-29 15,-3-3 2-15,2 2 1 0,-2-2-9 16,3-2-25-16,1-2 0 0,7-4 9 15,-3-4-2-15,7-3-50 0,4-5-36 16,4-1-4-16,0-3 73 0,0 0 43 16,4 0 12-16,2-4 34 15,2-2 0-15,5-1 59 0,-1-1 2 16,3 3 12-16,-1 0 31 0,1 1 42 16,-3 2 15-16,5 2-21 0,-9 0-13 15,2 0-21-15,-2 4-27 0,-3 2-49 16,-1 0-9-16,0 5-6 0,-4 2 6 15,0 4-3-15,0 1 7 0,-4 2 8 16,-5 4 0-16,1 0-9 0,0 1-12 16,-2 1-11-16,-1-1-1 0,1 0-124 15,2-3-111-15,-1-2-90 0,3-6-92 16,2-7-520-16,4-4-882 0,2-13-231 0</inkml:trace>
  <inkml:trace contextRef="#ctx0" brushRef="#br3" timeOffset="68899.074">33002 319 4556 0,'0'0'503'0,"0"0"-378"16,2 48-12-16,-11-9 39 0,-9 17 114 16,-3 2 6-16,-2-1-12 0,1-1-113 15,-1-4-93-15,2 1-54 0,-2-2-57 16,1 0-166-16,-3-2-133 0,2-3-120 15,7-11-715-15,-3-4-1668 0</inkml:trace>
  <inkml:trace contextRef="#ctx0" brushRef="#br3" timeOffset="70000.786">30416 1280 3808 0,'0'0'555'0,"0"0"-339"0,0 0-176 15,0 0-15-15,0 0 120 16,0 0 11-16,0 0 43 0,10 40-32 16,-2-12-27-16,0 13-19 0,-1 9-24 15,-1 5-27-15,-4-4-28 0,2-4-12 16,0-4-16-16,0-2-14 0,3-8-27 16,-3-8-109-16,2-8-67 0,0-5-117 15,4-4-148-15,3-2-604 0,-3-3-567 16,9-13-7-16</inkml:trace>
  <inkml:trace contextRef="#ctx0" brushRef="#br3" timeOffset="70199.148">30732 1449 3698 0,'0'0'683'0,"0"0"-392"0,-13 45-165 16,9-21-13-16,-2 3 104 0,2 4-52 15,2 0-68-15,0-1-60 0,2 1-36 16,0 0-1-16,2-3-95 0,4-1-161 16,2-4-114-16,3-5-179 0,1-8-698 15,-2-5-409-15,7-8 447 0</inkml:trace>
  <inkml:trace contextRef="#ctx0" brushRef="#br3" timeOffset="70516.133">30932 1423 241 0,'0'0'3379'0,"0"0"-2937"0,0 0-299 16,0 0-28-16,0 0 118 0,0 0 56 16,-35 11-96-16,33-6-96 0,0 0-60 15,2 2 0-15,0 2-10 0,4 1 9 16,2 0 13-16,3-2 12 0,1 2 9 15,0 2 6-15,3-3 8 0,-1 3-17 16,-1-1-15-16,-1 0-16 0,0-1-21 16,-2 3-3-16,-1-2-11 0,-1 1 0 15,-2-1 1-15,0 4 0 0,-2-2 1 16,0 1-1-16,-2 1-2 16,0 0-38-16,0-1-101 0,-4 0-101 15,0-1-71-15,0-5-109 0,-2-2-571 16,-1-3-892-16,-1-6 165 0</inkml:trace>
  <inkml:trace contextRef="#ctx0" brushRef="#br3" timeOffset="70716.967">30821 1348 3194 0,'0'0'769'0,"0"0"-465"15,0 0-173-15,0 0-20 0,12-40 154 16,-1 32 26-16,1-2-71 0,4 0-90 15,5-1-45-15,2 1-18 0,0 0-15 16,-3 3-52-16,1 4-17 0,-5 3-19 16,-1 0-67-16,-1 6-104 15,-1 2-52-15,-5 4-69 0,-2 3-149 16,-2 2-325-16,-2-1-807 0,-4 9 153 0</inkml:trace>
  <inkml:trace contextRef="#ctx0" brushRef="#br3" timeOffset="70982.733">29893 1927 4671 0,'0'0'523'0,"0"0"-523"0,0 0-186 15,0 0 91-15,0 0 95 0,0 0 138 16,37-10-138-16,-23 5-31 0,1 0-198 16,-1 1-92-16,-3 2-241 0,-3-1-755 15,2-1-529-15</inkml:trace>
  <inkml:trace contextRef="#ctx0" brushRef="#br3" timeOffset="71517.596">29248 1337 650 0,'0'0'3108'0,"0"0"-2584"0,0 0-388 16,0 0-136-16,2 36 121 0,-2-17 70 16,0 5 48-16,0 4-80 0,0 2-64 15,2 1-40-15,2 6-31 0,4 8-23 16,-2-4 1-16,1-5-2 0,1-4-15 16,0-8-92-16,3 2-119 0,1-2-105 15,2-6-100-15,3-11-170 0,-1-4-28 16,1-6-155-16,-5-4-366 0,9-13 446 15</inkml:trace>
  <inkml:trace contextRef="#ctx0" brushRef="#br3" timeOffset="71885.744">29552 1501 2299 0,'0'0'368'0,"0"0"-133"0,0 0 111 16,0 0 149-16,-11-44-30 0,5 37-77 15,0 1-118-15,-2 2-37 0,-1 1-53 16,3 3-101-16,0 0-63 0,-2 0-16 15,1 7-24-15,-1 2 5 0,0 2 1 16,0 3-3-16,1 3 18 0,3 2-19 16,2 0 7-16,2 2 0 0,0-2 12 15,2-5-9-15,2 0-25 0,3-6-24 16,1-3 12-16,2-5 23 0,3 0 25 16,-1-4 1-16,2-5-18 0,1-5-50 15,-3-3 4-15,1 1 52 0,-1-3 12 16,-4 2 27-16,1 1 7 0,-3 1-10 15,-2 3 1-15,-2 4 15 0,0 4-1 16,-2 3 29-16,0 1-56 0,0 2-12 16,-2 5-89-16,2 6 86 15,0 5 3-15,0 5 12 0,0 4-11 16,0 1 2-16,0 2-3 0,0 1-4 16,0 1-90-16,0 1-90 0,2-2-78 15,0-1-151-15,0-3-547 0,0-9-646 16,0-5 146-16</inkml:trace>
  <inkml:trace contextRef="#ctx0" brushRef="#br3" timeOffset="72268.403">29690 1470 2289 0,'0'0'1465'15,"0"0"-1211"-15,0 0-217 0,0 0-36 16,0 0 136-16,0 0 47 0,0 0-8 16,37-3-3-16,-24 3-50 0,-1 0-34 15,3 0-28-15,-5 0-9 0,0 0 9 16,-4 0-12-16,-1 3-25 0,-1-2-21 16,-2 1 15-16,-2 0-15 0,0 4-3 15,0 1 1-15,-2 3 21 0,-2 4 2 16,-3 5 1-16,-3 3-7 0,0 2-18 15,-1 1-2-15,-1 0-35 0,2 2-12 16,-1-1 1-16,1 1 11 0,2-1 16 16,1-1 2-16,1-3 7 0,6-4-12 15,0-2-25-15,2-4-6 16,5-2-34-16,1-4 3 0,0 1 37 0,4-4-13 16,-1-3-46-16,1 0-59 15,3 0-132-15,-3-2-174 0,0 0-104 16,-3-1-394-16,-3 0-145 0,-2-1 294 0</inkml:trace>
  <inkml:trace contextRef="#ctx0" brushRef="#br3" timeOffset="72918.847">28559 1316 2905 0,'0'0'493'0,"0"0"-217"16,0 0-5-16,0 0 92 0,0 0-35 16,0 0-46-16,0 0-123 0,0 0-104 15,0 0-49-15,-37 18-6 0,27 1 0 16,-3 5 3-16,3 5 24 0,0 7 0 16,-1 10-5-16,3 12-19 0,2 4 15 15,4-3 0-15,2-13-17 0,2-13-1 16,0-12 0-16,2-7-15 0,2 3-9 15,3-3-10-15,-1-4 4 0,4-6 11 16,1-4 4-16,1-5 15 0,1-6 43 16,-1-1-13-16,-2-5 10 0,-3 0 15 15,-3 3 3-15,-2-1 5 0,-4 3 4 16,0 1-27-16,-2 1-4 0,-2 0-16 16,-2 3-20-16,-1-1-21 0,1 0-58 15,-2 2-48-15,0 1-29 0,-1 0-21 16,5 1-25-16,0 3-69 15,4 1-120-15,2 0-890 0,2 0-509 16,7 0 965-16</inkml:trace>
  <inkml:trace contextRef="#ctx0" brushRef="#br3" timeOffset="73270.96">28770 1502 3041 0,'0'0'361'16,"0"0"-275"-16,0 0-26 0,0 0 143 16,-45 3 112-16,36-1-72 15,1-1-17-15,4 0-56 0,2 0-44 16,2-1-93-16,0 0-33 0,0 2-98 16,4-2-53-16,4 3 151 0,3 1 22 15,1 2 21-15,5 0-6 0,-3 1-16 16,3 1 7-16,-1 2 0 0,-3-1 2 15,-1 2 10-15,-2 0 9 0,1 1 6 16,-5-1 4-16,0 2-1 0,-2-1-16 16,-2 1-14-16,0 1 8 0,-2 2-17 15,0-2-4-15,0 2-4 0,-2-1-11 16,-4-1-70-16,2-1-74 0,-2-3-52 16,-3-2-44-16,3-1 8 0,-2-5-10 15,0-2-67-15,-1-4-138 0,1-5-284 16,0-5-328-16,-2-5 424 0,-1-3 127 15,5 5 103-15</inkml:trace>
  <inkml:trace contextRef="#ctx0" brushRef="#br3" timeOffset="73387.723">28731 1485 860 0,'0'0'1116'0,"0"0"-401"0,4-38-166 16,-2 28-86-16,2-3-94 0,0 2-104 16,1 1-119-16,3-1-116 0,-2 4-30 15,2 2-80-15,5 2-25 0,-1 3-218 16,3 3-347-16,-3 2-816 0,4 12-8 0</inkml:trace>
  <inkml:trace contextRef="#ctx0" brushRef="#br3" timeOffset="73560.839">28973 1914 4487 0,'0'0'519'15,"0"0"-427"-15,0 0-92 0,0 0-54 16,0 0 53-16,0 0-10 0,0 0-176 16,4-34-186-16,-2 27-224 0,0 4-977 15,-2-2-240-15</inkml:trace>
  <inkml:trace contextRef="#ctx0" brushRef="#br3" timeOffset="73838.575">28260 1812 3783 0,'0'0'549'0,"0"0"-255"15,0 0-98-15,0 0-52 0,0 0-12 16,0 0-56-16,0 0-76 0,0 0-85 16,0 0-53-16,0 0-55 0,10 10 24 15,-2-4-51-15,3 1-146 0,-1 0-285 16,-2 0-611-16,0-1-154 0</inkml:trace>
  <inkml:trace contextRef="#ctx0" brushRef="#br3" timeOffset="74520.831">27288 1631 2153 0,'0'0'282'0,"0"0"-105"15,0 0 26-15,0 0 163 0,0 0 16 16,0 0-41-16,-37-24-87 0,35 21-48 15,2 1-14-15,0-1-47 0,0 1-69 16,0-1-27-16,0 1-2 0,2-2-20 16,4 0-24-16,0 0 25 15,7-3 11-15,1 1 4 0,3-1 9 16,3 1 21-16,3 0 1 0,0 0-1 16,-5 3-9-16,1 0-19 0,-5 3-45 15,-3 0-11-15,-3 2-7 0,-2 2 6 16,-2 0-4-16,-2 2-2 0,1 1 16 15,-3 3 2-15,0 1 12 0,-3 6 0 16,-3 3 1-16,-2 1-1 0,2 3-11 16,-2 1-1-16,-3 1-1 0,3 2-14 15,2 1-7-15,-3-1-29 0,5-1-23 16,0-3 17-16,4-3 26 16,0-3 1-16,0-5-13 0,6-4-34 0,3-2-36 15,1-3 21-15,4-4 0 0,3-4-29 16,4-6-123-16,1-6-299 0,1-5-571 15,-4 3-572-15</inkml:trace>
  <inkml:trace contextRef="#ctx0" brushRef="#br3" timeOffset="74690.188">27670 1549 745 0,'0'0'2702'0,"0"0"-2269"0,-16 38-238 16,10-16-76-16,0 5 39 0,1 2-6 15,1 5-56-15,2-3-55 0,2-1-41 16,0 1-22-16,6-5-39 0,3-4-287 16,1-5-180-16,2-8-211 0,-1-4-617 15,3-8 196-15</inkml:trace>
  <inkml:trace contextRef="#ctx0" brushRef="#br3" timeOffset="75021.24">27790 1559 3562 0,'0'0'400'0,"0"0"-227"0,0 0-169 16,0 0 61-16,0 0 75 0,0 0 18 16,0 0 15-16,0 0-35 0,44-2-31 15,-34 2-42-15,0 0-35 0,-1 2-8 16,-3-1-20-16,0 4-2 0,-2 0-3 15,0-2 2-15,-2 4 1 0,-2 0 24 16,0 2 7-16,0 4 2 16,0 3 4-16,-4 3 2 0,-2 2-17 15,0 3-19-15,0 0 8 0,0 3-11 16,-1 0-2-16,5 4-19 0,0-3-4 16,2-1 4-16,2 0-3 0,4-4-1 15,3-5-24-15,1-1-49 0,5-4-52 16,3-2-43-16,5-2-27 0,0-2-255 15,-3-3-1034-15,9-1-712 0</inkml:trace>
  <inkml:trace contextRef="#ctx0" brushRef="#br3" timeOffset="75805.249">32357 1283 2827 0,'0'0'1294'16,"0"0"-995"-16,0 0-299 0,0 0-4 16,0 0 4-16,-27 72 207 0,0-10 79 15,-4 12-127-15,0 5-49 0,-4-4-46 16,6-1-37-16,0-5-8 0,2-8-17 16,4-6-2-16,7-15-3 0,5-15-40 15,5-8-64-15,4-7-27 0,0 0-59 16,2-4-50-16,2-3-167 15,6-3-309-15,5-10-329 0,-1 0-170 16,11-22 46-16</inkml:trace>
  <inkml:trace contextRef="#ctx0" brushRef="#br3" timeOffset="76288.661">32522 1417 2115 0,'0'0'1150'0,"0"0"-1013"0,0 0-137 16,0 0 0-16,0 0 149 0,0 0 41 16,0 0-1-16,0 0-50 0,0 0-33 15,0 0-22-15,45 10-22 0,-36-9-15 16,1 1-19-16,-2-1-3 0,-1 1-8 16,-1-1-17-16,-2 1-1 0,0-1-1 15,-2 2-17-15,0 1-18 16,-2 2-19-16,2 1 29 0,-2 0 26 15,0 2 1-15,-2-1-24 0,-2 2-8 16,0 3-36-16,-2 0-38 0,-7 3-30 16,1 3-12-16,-1 1 47 0,-1 0 31 15,0-2 4-15,1-1-39 0,5-4 16 16,0-4 41-16,6-3-57 0,2-2-94 16,2-3 94-16,6 1 105 0,4-2 22 15,5 0 0-15,-3 0-22 0,3 0-12 16,-3 0-1-16,1 0-25 0,-3 0 38 15,5 0 125-15,-9 2 7 0,2 2 50 16,1 0 47-16,-3 2-109 0,-4 1 6 16,0 3-34-16,0-1-30 0,-4 3 36 15,0 2 12-15,-2 2 5 0,-2 1 3 16,-4 3-46-16,-5 1-7 0,1 0-7 16,-2 0-18-16,-1 2-12 0,-1-1-26 15,-1-3-2-15,3 1-1 0,-1-5-48 16,7-2-134-16,-7-2-78 15,7-4-78-15,2-3-194 0,4-4-462 16,2-4-283-16,0-14 269 0</inkml:trace>
  <inkml:trace contextRef="#ctx0" brushRef="#br3" timeOffset="76505.947">33008 1464 658 0,'0'0'3066'0,"0"0"-2993"16,0 0 34-16,16 43 188 16,-14-14-31-16,-2 15-97 0,-6 7-20 15,-4 9-27-15,0-3-50 0,-3-7-42 16,3-6-26-16,-1 1-2 0,5-1-23 16,-4 3-143-16,0 1-127 0,-1 1-132 15,-1-3-334-15,1-12-920 0,-1-3 116 0</inkml:trace>
  <inkml:trace contextRef="#ctx0" brushRef="#br3" timeOffset="129016.878">2518 18352 4047 0,'0'0'13'16,"0"0"87"-16,0 0-109 0,0 0 9 16,0 0-157-16,0 0-148 0,0 0-163 15,0 0-77-15,0 0 241 16,-9-4 13-16,24 2-170 0,-3 2-168 15,1 0 46-15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1:32:58.27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5724 13818 3643 0,'0'0'657'0,"-23"-54"-533"16,11 33-72-16,1-3 109 0,-1 1-118 16,2 0 86-16,-1 3-104 0,-3 1-23 15,4 3 22-15,-3 0-24 0,1 0-12 16,-3 2-10-16,1 1 20 0,-7 0 0 15,7 1 2-15,-7 3 22 0,-2-1-10 16,-4 3-12-16,-2 0-12 0,-8 3 12 16,-2 2 15-16,-11 0 25 0,-3 0 9 15,7 1 0-15,3 1-6 0,1 0 0 16,3 0-13-16,-4 0 7 0,-1 0-4 16,-1 3-5-16,-1 1 5 0,-3 3 4 15,-3 1-7-15,-6 2-30 0,4 2 1 16,-4 1-1-16,3 1 1 0,-5 1 0 15,2 1 1-15,0 1 19 16,-2 1-5-16,2 2-1 0,-2 1 6 16,-2 3 0-16,4 2-4 0,0 2-17 15,3-1 0-15,-1 3 2 0,4-1-1 16,7 4 1-16,-3-1 10 0,3 0-9 16,5 3-1-16,-5-1-2 0,6 4 1 15,3-1-1-15,1 1-2 0,4-1-12 16,4-6 13-16,5-4-10 0,7-6 11 15,3 0 0-15,-1 4-20 0,-1 0 20 16,4 6-15-16,1-4-3 0,1 0-3 16,4-2 8-16,4 3 10 15,0-2 3-15,8-1 15 0,-4 2 9 16,11-1 24-16,-3-1 1 0,7 1 33 16,4-1-15-16,12 6-31 0,8 1-9 15,11 5-24-15,12 2 12 0,-2-5-13 16,-2-7-2-16,0 0-1 0,0-4-2 15,4 2-12-15,7-4-27 0,-3-1 39 16,8-2-9-16,-1-2 11 0,4 4 1 16,3-1 0-16,3 0 1 0,2 0-1 15,2 0-22-15,2 1 4 0,0-3-9 16,4-2 12-16,-2 0-19 0,-2-4 10 16,4-1 21-16,3-5 0 0,-3 0 3 15,-4-4 0-15,4-1 1 0,-2 0 2 16,-2-6 18-16,2-2-18 0,0-3 10 15,-6-2-11-15,0-3 0 0,-4-2-2 16,2-2 0-16,-5-1-1 0,1-6-2 16,0-1 3-16,-5-2 3 15,-1-1 23-15,-3-3-25 0,-4 0 1 0,1-3 19 16,-1-1-18-16,-4-4 21 16,-2 0-8-16,-2-3-1 0,-4-2 0 15,-4-1-13-15,-3-3 19 0,-5-1-10 16,-3-2-10-16,-7-1 22 0,-1-3-8 15,-6 0-2-15,-7-3-10 0,-3-3 9 16,-9 0 3-16,-6 2-15 0,-6-3 21 16,-12 2-19-16,-11 1 37 0,-12 1-36 15,-15 4-3-15,-16 3-12 0,-17 5-21 16,-18 3 12-16,-15 8-15 0,-16 9 11 16,-13 7-2-16,-6 12-6 0,-4 5 6 15,2 5-4-15,4 5 4 16,0 5-3-16,8 7-19 0,5 3-51 15,-1 10-34-15,3 7-92 0,-3 12-176 16,3 8-546-16,29-11-780 0,7-6-172 0</inkml:trace>
  <inkml:trace contextRef="#ctx0" brushRef="#br1" timeOffset="11911.762">11671 919 49 0,'0'0'2071'0,"0"0"-1835"0,4-45 184 15,-4 30 105-15,-2-2-172 0,-2 2-164 16,0-2-26-16,-5 2 4 0,-1-3-36 15,0 1-48-15,-5 1-82 0,-1-1 27 16,-3 4 16-16,-1 2-44 0,-7 2-37 16,-2 0-4-16,-8 4 10 0,-9 5-12 15,-12 3-1-15,0 8 7 0,-2 2 6 16,7 3 3-16,5 1 9 0,-2-2 17 16,1 4 0-16,-1-1 2 0,1 3 11 15,-1-1 8-15,2 0 62 0,1 0-44 16,1 4-18-16,1 3-5 0,-3 5-14 15,5 2-15-15,-2 3 14 0,3-2 0 16,1 3-1-16,-1 4-14 0,3 0 16 16,2 4 1-16,0-2-1 0,4 3 1 15,0-3-1-15,4 0 0 16,4-9 3-16,8-6 13 0,5-7-15 16,2-2 15-16,-1 4-13 0,1 3 15 15,0 4 1-15,3-1 24 0,3-2-9 16,4-1-18-16,0-1 9 0,2-3-4 15,7 1-5-15,3-1 11 0,3 1 4 16,1-1-15-16,5-2 8 0,1 0 4 16,5 0 6-16,6 1-6 0,7 3 3 15,11 2-4-15,3-3-5 0,0-1-4 16,0-5 4-16,-3-1-21 0,7-1-1 16,2 1-3-16,0-2 0 0,6 2 2 15,2 0 0-15,1-1 0 0,-1 1 1 16,4 1-12-16,-2-2 12 0,7 0 1 15,1 0 0-15,3-3-1 0,2 1 13 16,-1-3-10-16,5-2-2 0,2-1 2 16,2-2 0-16,6-1-1 0,3-3 10 15,1 1 0-15,2-3-10 16,5 0 11-16,-3 0-13 0,5 0 0 16,-1 0 2-16,3 0 0 0,-1 0 9 15,1 2-11-15,2-1 0 0,2-1 3 16,-3 3 12-16,3-2-15 0,0 0 0 15,-3 1-3-15,5-2 2 0,0 0-1 16,0 0 1-16,2 0 1 0,0-3 0 16,0-2 0-16,-3-1 0 0,1-1 2 15,-2-2-1-15,0 0 2 0,-1-2 0 16,-1 0 10-16,0 0-10 0,-7-2-1 16,1 2 1-16,1-3-1 15,-3 1 0-15,-3 0-1 0,-2-2 0 16,3 2 0-16,-11-1 1 0,4-1-1 15,-4 3-1-15,2-2 1 0,-10 0-1 16,0-2 2-16,-5 1-2 0,3 0 3 16,-7-3 9-16,-3-2-9 0,-3 0 10 15,-4-1-10-15,0-2 12 0,-4 2-12 16,-4-3 12-16,-4 2-13 0,-4-3 1 16,-3 1 16-16,-1 1-7 0,-11 1-9 15,-4 6 0-15,-13-1 22 0,-1 2-10 16,6-2 9-16,-7-5 4 0,5-3 5 15,-5-2 25-15,-3 1 6 0,-9-3-18 16,-2 1-22-16,-2-2-12 0,-6-1 18 16,-11-6 22-16,-10-5-34 0,-14-9-18 15,-7 0 0-15,-5 1-28 0,-5 5 26 16,0 4-1-16,-4 3-15 0,-10-2 16 16,-3 5 1-16,-5-2-1 15,-7 3-11-15,-4-4 11 0,-10 8-1 16,-5-1-9-16,-6 3 10 0,-3 1-22 15,-5 0 23-15,-6-1-1 0,-13 1 0 16,3 0-1-16,-15 4-9 0,-4 2 9 16,-4 0-10-16,-11 4 13 0,-1 1-2 15,-5 1 1-15,-4 1-9 0,-2 1 10 16,-4-1 0-16,-4 3 3 0,-2-1-3 16,-5 1 19-16,-1 2-7 0,-5 1-12 15,-1-1 1-15,-3 5 0 0,-6 4 23 16,-8 10-3-16,-7 10-19 0,-7 14-2 15,-7 8-12-15,-6 13 11 16,-4 9-17-16,-5 7-25 0,-5 11 4 16,-3 19-43-16,-5 20-150 0,-5 22-199 15,-7 10-321-15,72-33-923 0,-7-7-80 0</inkml:trace>
  <inkml:trace contextRef="#ctx0" brushRef="#br1" timeOffset="28227.706">15421 7125 1121 0,'0'0'1838'0,"0"0"-1207"0,0 0-252 16,0 0-32-16,0 0-4 0,0 0-60 15,0 0-30-15,0 0-49 0,0 0-7 16,25-19-24-16,-19 13-16 0,-2 0-6 16,0-2-3-16,0 0-10 0,0-3-29 15,0 1-22-15,1-2-15 16,-3 0 6-16,2-3-15 0,0 1-6 15,0-4-15-15,2 2-12 0,0-4-3 16,-1-1-12-16,-1 1 4 0,0-1-7 16,0 1-9-16,0 3 0 0,-2 2 0 15,2 2 9-15,-4 3-10 0,4 1 1 16,-4 3-2-16,0 2 1 0,0 1-2 16,0 2-12-16,0 1-21 0,0 2-25 15,0 4-35-15,0 6 27 0,5 10 54 16,1 17 11-16,0 18 0 15,4 11-2-15,-6 4 2 0,3 2-2 0,-3-10 1 16,0-5-10-16,-2-13-15 16,0-14 0-16,-2-8 25 0,0-6 0 15,0-1 2-15,0 1 1 0,0-3 1 16,0-3-2-16,-2-3 0 0,0-4-12 16,2-3-21-16,-2-2 12 0,-2 0 19 15,-3 0-19-15,1-4 3 0,-4-1 6 16,2 0 0-16,-1-1-6 0,-3-1 0 15,4 4 17-15,4 0 0 0,2 0 0 16,-3 3 1-16,5-2 0 0,0 2-14 16,0 0 1-16,0 0-14 0,7 0-12 15,1 0 39-15,8 0 27 0,3-1 3 16,4-1-12-16,4-2-17 0,2 0-1 16,2-1-60-16,-2 2-72 0,2 0-7 15,-5 3-75-15,1 0-143 0,-2 8-197 16,-8 1-154-16,-1 2-528 0,-6-2-339 15,1 10 86-15</inkml:trace>
  <inkml:trace contextRef="#ctx0" brushRef="#br1" timeOffset="28677.835">15415 8140 3845 0,'0'0'767'0,"0"0"-441"16,0 0-100-16,0 0 99 0,0 0-122 15,0 0-109-15,0 0-40 0,33-38 16 16,-9 29-10-16,7 1-8 0,0-1-13 15,0 4-3-15,-4 1 24 0,0 2 40 16,-8 2-34-16,-3 0-33 0,-5 4-21 16,1 2 9-16,-8 2-19 0,0 4 0 15,-2 2 1-15,-2 6 15 0,-4 2-18 16,-2 3 24-16,-4 3 7 0,-3 0-21 16,1-1-10-16,-1 1-1 0,3-1-11 15,-4-2 10-15,5 0-10 0,1-1-3 16,4-1-6-16,2-2-9 0,2 0 9 15,2-2 0-15,6-1 18 0,5-1-30 16,5-3-15-16,3-2-12 0,4-3 2 16,4-2-44-16,2-3-46 0,0-3-55 15,2-1-6-15,-2 0-71 16,0 0-228-16,0-3-538 0,-11 2-827 16,7 1 100-16</inkml:trace>
  <inkml:trace contextRef="#ctx0" brushRef="#br1" timeOffset="29545.879">15567 9027 1839 0,'0'0'600'16,"0"0"-281"-16,0 0 54 0,0 0 6 16,0 0-79-16,0 0-86 0,0 0-32 15,0 0-14-15,0 0-26 0,0 0-12 16,-20-17 2-16,20 14 6 0,0 2 18 16,0-1-18-16,0-1-17 0,0 2-5 15,2-2-28-15,2 0-25 0,4 1-17 16,-2-2 2-16,7 1 4 0,3 0 2 15,3 1-9-15,2-1 13 0,-1 1 54 16,1 1 5-16,-4-1-57 0,1 2-26 16,-7 0-19-16,1 3-12 0,-2 1-2 15,-4 0-1-15,3 2 0 0,-3 2-3 16,-2 3 1-16,-4 6 1 0,0 2 0 16,0 5 1-16,-4 3-2 0,-6 0-1 15,3 1 3-15,1-2 0 16,-2-1-27-16,-4-2-40 0,5-5-23 15,-1-3-22-15,4-1 3 0,0-5 22 16,2-5 23-16,0 0 25 0,2-3 11 16,0-1 19-16,2 0 9 0,0 0 14 15,6 0-12-15,-2-2 11 0,7-1 35 16,3 0 4-16,-1 0 5 0,1 0 10 16,3 2 11-16,-5 1 7 0,-1 2-25 15,-1 5-21-15,-8 2-12 0,2 4 6 16,-1 3 4-16,-3 2 8 0,-2 5-9 15,0 2-15-15,-5 2-6 16,-3 3-15-16,0 1-1 0,-7 0-44 16,3 0-85-16,-4 2-102 0,1 5-80 15,-1 9-116-15,1-5-556 0,5-8-1016 16,-7 2-196-16</inkml:trace>
  <inkml:trace contextRef="#ctx0" brushRef="#br1" timeOffset="29996.085">15743 10078 1763 0,'0'0'2735'16,"0"0"-2179"-16,0 0-330 0,0 0 108 15,0 0-74-15,0 0-109 0,0 0-88 16,0 0-27-16,-23 36-15 0,19-21-9 16,2 5 6-16,2 1 7 0,-2 3 11 15,2 2-9-15,0 3 0 0,0 1-15 16,4-1-9-16,-2 0 8 0,5-5-11 15,-3-4-2-15,2-5-1 0,-2-6-12 16,2-3 0-16,-2-5-3 0,3-1 17 16,3 0 1-16,-6-7 2 15,4-2 25-15,3-2 0 0,-3 0-12 16,-2-2 0-16,0 1-3 0,-2 3 0 16,-1 3-12-16,-1 2-21 0,-2 4-30 15,0 0-39-15,2 7-16 0,2 2-39 16,0 5-48-16,0 4-46 0,2 1-71 15,3 5-174-15,-1 2-534 0,-4-6-660 16,0 16-244-16</inkml:trace>
  <inkml:trace contextRef="#ctx0" brushRef="#br1" timeOffset="34550.413">15729 9892 1467 0,'0'0'1525'0,"0"0"-1033"15,0 0-25-15,0 0-64 0,0 0-87 16,0 0-92-16,0 0-53 0,0 0-27 16,-40-5-38-16,36 13-45 0,0 2-19 15,-6 3-14-15,4 7-4 0,-3 10 25 16,3 10-22-16,-6 13 6 0,6 4 1 16,1 0-10-16,1-6 6 15,4-3-12-15,0-3-15 0,2-6 15 16,2-8-6-16,-1-8 1 0,1-6 2 15,0 0-15-15,6 0 0 0,-4-2 0 16,3-6-3-16,3-6 0 0,3-3 3 16,1-5 18-16,3-5-16 0,1-5 10 15,3-5-10-15,-6-1 22 0,1-1-9 16,-3 1 6-16,-3 0 4 0,-2 2-22 16,-1 6 15-16,-1 3-6 0,-8 5-10 15,0 4 1-15,2 1 27 0,-2 6-27 16,2 7 15-16,-2 11 94 0,2 12 33 15,0 3-61-15,0-4-42 0,2-5-24 16,1-2-18-16,3 3-3 0,-2 1-18 16,4 0-63-16,5-1-100 0,-15-31-85 15,31 61-101-15,-13-30-354 0,-3-9-991 16,1 7-822-16</inkml:trace>
  <inkml:trace contextRef="#ctx0" brushRef="#br1" timeOffset="38788.26">21723 6813 995 0,'0'0'2850'0,"0"0"-2343"0,0 0-179 15,0 0-70-15,0 0-14 0,0 0-92 16,0 0-82-16,0 0 58 15,-4 41-25-15,13 2 0 0,-5 17-7 16,0 9-29-16,2 1-43 0,-2-7-22 16,0-7-2-16,0 1-94 0,5-1-136 15,1 1-88-15,-6 0-159 0,0-13-716 16,-4-4-1003-16</inkml:trace>
  <inkml:trace contextRef="#ctx0" brushRef="#br1" timeOffset="39188.635">21634 7907 1611 0,'0'0'2268'0,"0"0"-1901"16,0 0-265-16,0 0 38 0,44-13 39 15,-21 5 66-15,4-3-52 16,4 1-56-16,-5-1-61 0,5 2-33 16,-4 2-22-16,-4 0-21 0,-6 5-1 15,-3 2-14-15,-6 2 13 0,1 3 2 16,-3 4 11-16,-6 3 22 0,0 5 13 16,-6 5 24-16,1 4-40 0,-7 5-15 15,-2 8-13-15,-3 4 0 0,-2 8-2 16,3 3 0-16,1-4-2 0,5-2-13 15,2-7 0-15,0-7 15 0,8-8-12 16,0-6 10-16,0-3-10 16,4 0-7-16,4 2-8 0,2-2-9 15,9-3-7-15,-3-3-39 0,7-4-64 16,4-5-53-16,0-1-74 0,2-1-194 16,2-1-331-16,-4-1-560 0,-9 2-169 15</inkml:trace>
  <inkml:trace contextRef="#ctx0" brushRef="#br1" timeOffset="39822.898">21771 9019 703 0,'0'0'2974'0,"0"0"-2430"0,0 0-259 15,0 0-72-15,0 0-29 0,0 0-22 16,0 0-109-16,0 0-51 0,0 0 33 16,0 0 47-16,35-14 15 0,-6 11 1 15,0 0 14-15,2 0-18 0,-2 1-31 16,-2 1-32-16,-7 1-16 0,-1 3-13 16,-7 2 0-16,3 4 0 0,-7 0 16 15,0 4 3-15,-1 1 30 0,-5 4-2 16,0 5-22-16,-2 3-12 0,-4 4 3 15,-7 2-16-15,3 3-2 0,-2-1-12 16,-3-2-12-16,1-4-6 0,2-4-16 16,-3-5-17-16,5-3-1 15,2-5 1-15,-3-4 11 0,9-4 25 16,-4-1 25-16,4-2-1 0,0 0-42 16,4-4 23-16,1 0 4 0,3-3-23 15,2-1 41-15,7 0 12 0,-3-1 9 16,5 2 3-16,-3 2 22 0,3 2-4 15,0 1-17-15,-7 2-24 0,0 7 11 16,-3 2 21-16,-3 6 15 0,-2 4 7 16,-4 5-4-16,0 4-27 0,-4 8-8 15,-9 8-16-15,-5 11-19 0,-1 3-102 16,3 0-63-16,-3 0-44 0,0-5-71 16,3-3-180-16,-3-3-259 0,5-13-899 15,-7-6-186-15</inkml:trace>
  <inkml:trace contextRef="#ctx0" brushRef="#br1" timeOffset="40290.273">21866 10136 1213 0,'0'0'3058'0,"0"0"-2681"16,0 0-205-16,0 0 73 0,0 0-50 16,-37-8 3-16,29 8-31 15,-1 0-49-15,5 4-31 0,-2 3-17 16,-2 1-13-16,4 6-14 0,-5 6-31 15,5 4 12-15,2 5 9 0,0 8-6 16,2 7-13-16,0-4-14 0,2-3-12 16,0-4-6-16,6-8-3 0,5 3-3 15,-3-1-3-15,7-4-37 0,-3-5-11 16,3-6-13-16,-3-5-12 0,5-4 6 16,-3-3 22-16,1-6 29 0,-3-3 25 15,1-2 17-15,-3 0-14 0,-4 1 15 16,3 1-2-16,-7 4 1 0,0 3 0 15,0 2-51-15,0 7 49 16,5 7 3-16,-1 6 30 0,-2 7-5 16,2 3-16-16,5 1-9 0,-3 0-137 15,7-2-125-15,-3-4-236 0,3-9-976 16,5 0-959-16</inkml:trace>
  <inkml:trace contextRef="#ctx0" brushRef="#br1" timeOffset="40907.64">27699 6847 1041 0,'0'0'1846'15,"0"0"-1258"-15,0 0-95 0,0 0-171 16,2-36-31-16,-2 36-26 0,0 2-124 16,0 8-77-16,3 14 52 0,-1 15 48 15,2 22 22-15,-2 10-65 0,2 4-64 16,-2-4-26-16,2-6-30 0,2 0-1 15,3 0-14-15,-3 3-125 0,2 0-137 16,-2 1-136-16,-4-3-293 16,0-17-1204-16,-4-4-324 0</inkml:trace>
  <inkml:trace contextRef="#ctx0" brushRef="#br1" timeOffset="41574.325">27582 8125 3119 0,'0'0'947'16,"0"0"-788"-16,0 0-53 0,0 0-47 15,0 0 27-15,0 0 22 0,0 0-27 16,0 0-48-16,0 0-11 16,0 0-21-16,2-22 1 0,2 20 10 15,0-2 44-15,0 3 17 0,0 0-2 16,0 0-1-16,-2 1 10 0,0 0 5 16,1-1-6-16,-3 1-9 0,0 0 3 15,0 0-12-15,0 0 0 0,0 0-10 16,0 0-2-16,0 0-7 0,0 0-9 15,0 0 7-15,0 0-7 0,2 0 3 16,-2 0 3-16,0 0-2 0,0 0 5 16,2 0 3-16,-2 0 4 0,0 0 2 15,2 0-24-15,0-1-3 0,2-1-3 16,0 1 3-16,4-2 9 0,3 2-5 16,5-2 11-16,1 0 24 0,3 0 0 15,3 1-18-15,4-2-12 16,0 1-11-16,0 0-7 0,0 2-12 15,-3 1-3-15,1 0 0 0,-4 5-15 16,-5 2-7-16,1 4 7 0,-7 0-6 16,-1 6 18-16,-3 3-15 0,-6 4 6 15,-4 10 9-15,-9 10 3 0,-9 9 2 16,-5 3-2-16,0-4 0 0,2-6-42 16,6-13 3-16,1-5 3 0,7-6 18 15,-1-3 15-15,2 4 2 0,-3 2 0 16,3 1-1-16,4-5 1 0,2 0 1 15,4-4 2-15,2-2-2 0,8-2-18 16,0-4-9-16,7-2 8 0,4-3 7 16,3-4 0-16,5 0-54 0,6-7-70 15,1-2-51-15,1-1 14 0,-2-1-45 16,-4 4-77-16,2 1-199 0,-2 4-840 16,-2 2-430-16,-8 0 342 0</inkml:trace>
  <inkml:trace contextRef="#ctx0" brushRef="#br1" timeOffset="42508.312">27741 9239 130 0,'0'0'1525'0,"0"0"-271"16,0 0-635-16,0 0-168 0,0 0-110 15,0 0-68-15,0 0-67 0,0 0-65 16,0 0-68-16,0 0-15 16,10-37 25-16,2 30 11 0,3 0 7 15,2-3-4-15,3 3-21 0,3-2-22 16,0 1-8-16,-1 1-13 0,1 2-16 15,-6 1-17-15,-3 4-2 0,-4 0 0 16,-3 0 1-16,-1 2-11 0,-4 5-6 16,0 1 18-16,-2 6 51 0,-4 3-2 15,-4 4-7-15,-5 12-18 0,-7 8-21 16,-5 10-1-16,0 0 1 0,2-8-1 16,7-11-2-16,7-12 0 0,-1-2-2 15,0 1-25-15,1-2-9 0,1-3 2 16,6-4 16-16,0-8 3 0,2-2-36 15,2-1-31-15,6-3 67 0,1-4 15 16,3-1 27-16,3-2-24 0,1 1 12 16,1 0 0-16,3-1 13 15,1 2 8-15,2 2 3 0,-1 1 10 16,-1 4-16-16,0 2-33 0,-5 2-1 16,-3 7-2-16,-5 4 3 0,-4 6 0 15,-4 3 15-15,0 4 0 0,-8 9-15 16,-7 6-9-16,-5 8-57 0,-3 7-28 15,0-4-43-15,0-1-27 0,5-3-95 16,-5 2-139-16,2-1-243 0,1-4-571 16,3-11-415-16</inkml:trace>
  <inkml:trace contextRef="#ctx0" brushRef="#br1" timeOffset="42908.945">27898 10105 280 0,'0'0'3525'0,"0"0"-2899"0,0 0-262 16,0 0-83-16,-37-3-64 0,26 9-44 15,-1 2-37-15,0 4-69 0,1 3-19 16,-1 2-5-16,4 4 11 0,1 3 7 15,1 11-1-15,2 10-15 0,4 10-17 16,2 3-13-16,6-5-1 0,5-14-14 16,-3-12-3-16,2-9-15 0,-1-4-19 15,5-2-2-15,7 1-21 0,2-5 17 16,2-5 25-16,0-4 3 0,-1-8-24 16,3-8-37-16,-2 0 1 15,-2-6 45-15,-2 2 30 0,-5 2 1 16,-1 4-1-16,-5 7-17 0,1 5-19 15,-5 4-10-15,2 12 26 0,-1 11 20 16,-3 21 0-16,-4 13-3 0,0 7-115 16,-2-4-129-16,0-5-241 0,-2-20-827 15,-2-5-1220-15</inkml:trace>
  <inkml:trace contextRef="#ctx0" brushRef="#br1" timeOffset="69018.194">17006 3598 36 0,'0'0'388'0,"0"0"1472"16,0 0-1495-16,0 0-120 0,0 0 120 16,0 0 32-16,-4-37-114 0,0 29-16 15,2 0-43-15,-2 1-36 0,0 1 6 16,-1 0-25-16,-3-1-47 0,-4 1-46 15,1 2-21-15,-3 1-53 0,-3 0 0 16,-3 3-2-16,-3 3-15 0,-10 7-16 16,-6 5 7-16,-11 10 12 0,7 0 10 15,8-1 0-15,8-4 1 0,6-1-1 16,-4 10 2-16,-4 14 34 0,0 11-6 16,4 3-4-16,15 0 4 0,2-7-26 15,4-7 24-15,4-6 7 0,4-9-11 16,0-7-1-16,0-2 12 15,6 1 4-15,7 1-10 0,0 0 73 16,5-3 3-16,11-2-3 0,11-7 27 16,14-5-15-16,0-4-10 0,-1-9-36 15,-3-6-11-15,-2-6-10 0,-3-2-3 16,-3-5 15-16,1-5 3 0,-5-4-8 16,-3-1-22-16,-2-3-12 0,-6 3 0 15,-4-2 9-15,-6 1-9 0,-5-1 24 16,-5-1-3-16,-7-1 18 0,-4-1-9 15,-8 1-3-15,-11-1-15 0,2 5-18 16,-1 9-12-16,-9 0-2 0,-8 2-16 16,-11 3-15-16,-9 4-6 0,-3 12 3 15,0 8-6-15,-4 11-3 16,-2 7 0-16,2 6 27 0,4 5 0 16,6 7 3-16,7 7-6 0,5 9 6 15,11 6-9-15,13 9 6 0,8 8-11 16,8 4 29-16,12-1 16 0,3-8-13 15,7-10-3-15,3-17-19 0,8-8-32 16,6-10-60-16,5-2-67 0,5-2-81 16,-18-5-433-16,-4-9-1803 0</inkml:trace>
  <inkml:trace contextRef="#ctx0" brushRef="#br1" timeOffset="81064.981">18104 7075 316 0,'0'0'1160'0,"0"0"-990"0,0 0 553 16,0 0 43-16,0 0-269 0,0 0-167 15,0 0-44-15,0 0-16 0,0 0-49 16,-4-29-33-16,4 28-23 0,0 1-25 16,0 0-15-16,0 0-7 15,0 0-36-15,0 0-24 0,0 0-10 16,4 0 6-16,0 0 25 0,-2-2 30 15,2 0-22-15,4 1 1 0,-3-1-1 16,3-1 19-16,-4-3-16 0,6-1-3 16,-1-2-5-16,1-2-16 0,2-2-15 15,1-4-3-15,-5-2-15 0,6 1-12 16,-5-3-3-16,1 2-15 0,-2-2-2 16,1 3-1-16,-3 2 0 0,0-1-3 15,0 5-13-15,-6 3 15 0,4 0 2 16,-4 4 0-16,0 0-1 0,4 3-1 15,-4 0-11-15,0 2 9 0,0 0-27 16,0 0-6-16,0 2-15 0,0 5-21 16,0 1 18-16,5 6 39 0,-5 4 13 15,6 13 1-15,2 12 0 0,-4 15 0 16,4 6 0-16,-3-2 1 0,-1-5 1 16,-4-16-1-16,0-11-1 15,0-9 0-15,0-3 1 0,0 0 0 16,0 2 0-16,0 3 1 0,-4-6 0 15,-1-2 2-15,1-3 18 0,4-3-3 16,-8-4 3-16,4 0 6 0,-2-3 0 16,-7 0 3-16,1-1-9 0,-3-1-3 15,-3 0-17-15,-5-1-1 0,2-1-1 16,-1 0-14-16,1-1 0 0,2 1-3 16,5 2 15-16,2-1 3 0,3 1-1 15,3 0 1-15,4 0-1 0,2 0 0 16,0-1-2-16,0 1-15 0,2 0 0 15,4 0-8-15,7 2 26 0,5 1 48 16,7 0 18-16,12 0-21 0,7-2-24 16,5 0-19-16,5-1-2 15,-6-1-10-15,-11 0-38 0,-8 1-72 16,-6 0-61-16,-1 0-114 0,5 3-89 16,-8-1-364-16,12 1-1353 0</inkml:trace>
  <inkml:trace contextRef="#ctx0" brushRef="#br1" timeOffset="94781.831">18046 7999 2965 0,'0'0'790'0,"0"0"-428"16,0 0-138-16,0 0-41 0,14-36 32 16,-5 25-37-16,3-1-6 0,3-1-26 15,5 0-52-15,3 1-21 0,4 0-12 16,4-1 15-16,-4 3 39 0,4 1-39 15,-4 1-28-15,-1 3-15 16,-3 0-15-16,-4 3-16 0,-3 2-2 16,-3 0-3-16,-3 2-27 0,-6 3 0 15,0 3 0-15,1 3 2 0,-5 4 13 16,-9 5 12-16,-3 5-9 0,-7 3 0 16,1 1 10-16,-5 3-16 0,2-1 0 15,-2 1 3-15,1-4-1 0,5-1-5 16,-1-5-15-16,5-3-13 0,5-5 10 15,2-4 5-15,6-4-2 0,0-4-16 16,0 0-12-16,4-1 33 0,6-1 31 16,7 0 21-16,-3 2 13 0,7 0 24 15,2 0-4-15,-1 2-5 0,1 0 9 16,2 2-13-16,-2 2-15 0,-9 0-9 16,3 3-5-16,-7 0 2 0,2 3-15 15,-7 0 18-15,-5 2 18 0,0 4 19 16,-9 0-13-16,-5 5-6 0,-3-3 1 15,1 3-19-15,-3-2-21 16,0 0-1-16,-3-2-20 0,-3 1-79 16,2-4-85-16,0 1-66 0,-3 1-66 15,-10-1-212-15,10-3-786 0,-20 2-1070 0</inkml:trace>
  <inkml:trace contextRef="#ctx0" brushRef="#br1" timeOffset="109126.238">18158 8857 359 0,'0'0'2174'0,"0"0"-1695"16,0 0-95-16,0 0 8 0,0 0-99 16,0 0-40-16,0 0-30 0,0 0-2 15,0 0-37-15,-19-30-67 16,15 40-78-16,0 6-18 0,-5 14 43 16,-1 18 22-16,-2 16 14 0,-5 10 31 15,7 2-56-15,2-4-35 0,8-13-7 16,0-13-21-16,4-16-12 0,4-12-12 15,-2-9-12-15,7-2-3 0,1-1 16 16,7-2 11-16,1-3 16 0,1-1-15 16,4-5 14-16,2-6 0 0,0-5-12 15,0-3 21-15,-2-3-9 0,0-2-12 16,-9 2 12-16,1 1-13 0,-3 4 14 16,-7 6-16-16,-3 6-18 0,-2 5-42 15,-4 5-31-15,0 19 60 16,-4 20 31-16,-2 21 23 0,2 10-23 15,-5 5-127-15,9-4-153 0,0-25-371 16,-4 2-1702-16</inkml:trace>
  <inkml:trace contextRef="#ctx0" brushRef="#br1" timeOffset="118602.003">18370 10017 192 0,'0'0'79'0,"11"-38"563"0,-3 21-277 15,-4-2-173-15,5-6 58 0,-1 1 0 16,2-1 123-16,-2 0-37 0,-1 0-53 16,-1 0-24-16,4 2-36 0,-6-1 15 15,5 2-36-15,-7 0-16 0,2 3-15 16,0 3-12-16,-4 1-11 0,0 4 19 15,0 2-1-15,0 4 5 0,-6-1-12 16,2 5-19-16,-5 1-10 0,1 0-42 16,-6 8-42-16,-3 8-19 0,-10 14-6 15,-4 21 3-15,-10 26 0 0,-3 14 4 16,1 5 5-16,10-1 6 0,4-5-6 16,6-3-8-16,9-3-15 0,5-11-10 15,9-17-3-15,0-21-9 0,9-15-7 16,-1-8-5-16,11-3-6 0,3-2 15 15,9-7 15-15,13-9 0 16,9-22 12-16,5-11 0 0,-8-9 0 16,-7 0 9-16,-12 11-2 0,-12 9-7 15,-7 9 0-15,-1 3-11 0,-7-1 2 16,0-1 21-16,-4 0 0 0,-8 5-24 16,-7 7-15-16,-7 8-91 0,-9 8-42 15,-13 23-4-15,-6 17-21 0,-3 14-61 16,5 4-91-16,17-17-410 0,-2-4-1633 0</inkml:trace>
  <inkml:trace contextRef="#ctx0" brushRef="#br1" timeOffset="159761.803">23460 3369 2475 0,'0'0'390'0,"0"0"-92"15,-64-23-190-15,18 26-88 0,-18 11 47 16,-8 8 15-16,-5 10 118 0,11 3-26 16,6 7 17-16,-2 8 7 0,2 7-58 15,-4 6 3-15,10 8 14 16,3 2-19-16,5 4 22 0,15-1-19 16,8-3-65-16,15-11-15 0,8-13-33 15,8-14-28-15,7-16-3 0,12-6 3 16,20-4 3-16,30-9 91 0,20-16 55 15,11-20-40-15,-3-16-39 0,-8-10-31 16,-2-6 4-16,-6-7-19 0,-6-1-3 16,-15-1-3-16,-10 3-6 0,-17 2 6 15,-14 2 1-15,-10 3-19 0,-17 3-31 16,-9 4-26-16,-9 13-40 0,-22 6-9 16,-13 14 6-16,-13 17 12 0,-15 10 6 15,0 19 6-15,-3 15 12 0,1 11 27 16,0 14 10-16,1 12-13 0,5 15 3 15,7 15-232-15,2 8-307 0,20-23-689 16,5-1-764-16</inkml:trace>
  <inkml:trace contextRef="#ctx0" brushRef="#br1" timeOffset="171223.574">24791 6589 1911 0,'0'0'1537'0,"0"0"-1237"16,0 0-67-16,0 0 6 0,0 0 12 15,0 0-7-15,-39-14-97 0,28 19-58 16,1 6-37-16,-11 11 0 0,1 19 6 15,-13 23 24-15,-7 17 4 0,3 8-4 16,0 4-12-16,2-6-22 0,2 1-14 16,8-8-13-16,4-10-9 0,11-20-12 15,4-16-1-15,6-13-15 0,4-8 14 16,4-2-8-16,5 1-12 16,3 0 7-16,5-6 3 0,1-4-1 15,7-5 13-15,0-10 33 0,2-6 10 16,4-13 14-16,3-8 16 0,-9 1-6 15,-7 3-1-15,-7 5-24 0,-7 6-8 16,-4-2 2-16,-4-5-15 0,0 1-6 16,-10 5-15-16,-3 4-12 0,-5 6-24 15,-5 8-22-15,-4 8-8 0,-2 4 24 16,-2 11 5-16,4 5-5 0,1 8-1 16,1 2-29-16,2 10-123 0,7 9-115 15,3 12-306-15,5-8-938 0,0-7-893 0</inkml:trace>
  <inkml:trace contextRef="#ctx0" brushRef="#br1" timeOffset="179298.222">24392 8117 2163 0,'0'0'307'0,"0"0"-116"0,0 0 8 16,0 0 16-16,-10-45-84 0,10 36-22 15,0 0-26-15,0 1-16 0,0 2 9 16,0 1-3-16,0 0 6 0,4 1-26 16,-4 0-18-16,6 1-25 0,0-1-7 15,5 1-2-15,1-1 52 16,7-1 32-16,12-3 9 0,8 1 4 16,10 0-1-16,3 1-26 0,-11 3-33 15,-10 3-20-15,-10 0-16 0,-4 2-2 16,-1 1-1-16,5 2 0 0,0 1-1 15,-7 1-23-15,-2 1 7 0,-3 2 2 16,-5 2-9-16,-2 1-15 0,-4 1-1 16,-6 2 15-16,-7 2 26 0,-3 0 2 15,-7 4 30-15,-4-1-1 0,0 2 6 16,-2-3-3-16,4-1 10 0,0 1-1 16,4-3 7-16,1 0-13 0,9-3 19 15,3-2-13-15,2-2 0 0,8 0 6 16,0 0-18-16,8-1-9 0,8 0-1 15,11-1 25-15,17-1 10 16,18-2-26-16,8-3-30 0,4 0-20 16,-1-1-32-16,-7 1-127 0,0 3-81 15,0 0-65-15,-4 3-103 0,-2 0-200 16,-19-2-595-16,-1-3-134 0</inkml:trace>
  <inkml:trace contextRef="#ctx0" brushRef="#br1" timeOffset="186323.086">24375 9206 2028 0,'0'0'191'15,"0"0"410"-15,0 0-242 0,11-37 29 16,-5 22-78-16,0 0-56 0,0 0-67 15,1-1-19-15,1 1-17 0,0 0-19 16,3 0-18-16,-1 0-26 0,0 0-5 16,3-1-7-16,1-1-24 0,-2-1-15 15,9-1-10-15,-2-2-15 0,3-1-12 16,-1-2 0-16,2 0-1 0,-5 3 0 16,3 1-1-16,-8 3 0 0,-3 6 0 15,-4 3 0-15,-4 6-13 0,0 2-31 16,-2 4-76-16,0 10 49 15,4 12 73-15,0 14 24 0,-1 16 16 16,-1 8-6-16,-2 1-10 0,-2 0-23 16,-5-4 0-16,3-2 2 0,2-3-2 15,-2-12 0-15,4-10 1 0,-2-12-2 16,2-3-15-16,0 1 3 0,0-1 12 16,2-2-1-16,-2-2 0 0,2-5-14 15,-2-3-7-15,0-3-2 0,2-1 2 16,-2-3 22-16,0 0 27 0,0 0-3 15,0 0-21-15,0 0 25 0,0 0 5 16,-4 0-33-16,2 0-37 0,-4 0 6 16,0-2 31-16,-1 2-1 0,-3-1 1 15,0 0-21-15,-3 1-4 0,1 0 4 16,12 0 6-16,-31 0 14 0,16 0-2 16,1 0-15-16,-1 1-9 0,3 2 15 15,-2 0 12-15,5-1 0 16,1 1 0-16,4-2-1 0,-2 1 1 15,6-1 2-15,0-1 23 0,0 0 15 16,4 3 2-16,4-2 13 0,2 3-33 16,11-1 5-16,8 2 10 0,10-1 12 15,15-4-4-15,0 0-8 0,-11 0-37 16,-12-3-10-16,-6 3-109 0,-6 0-147 16,5 0-131-16,3 0-306 0,-2 3-481 15,6-3-450-15</inkml:trace>
  <inkml:trace contextRef="#ctx0" brushRef="#br1" timeOffset="198835.596">24239 10003 470 0,'0'0'2153'0,"0"0"-1655"16,0 0-201-16,0 0-148 0,0 0-41 15,0 0 27-15,0 0 38 0,0 0-43 16,0 0-37-16,27-2 35 0,-13-4 27 16,9 0 14-16,2-1-21 0,6-2-44 15,0 1-33-15,0 1-22 0,2 0-16 16,-2 3-11-16,-4 1-4 0,0 3-18 16,-7 0-14-16,1 2-14 0,-6 4-9 15,-3 3 25-15,-2 2 10 0,-6 3 0 16,3 1-10-16,-7 4 12 0,-2 4 18 15,-7 3 16-15,-5 2 6 16,-5 3-19-16,-1 1-18 0,-5-2-2 16,4-2 2-16,0-6-2 0,7-4-1 15,2-5 0-15,10-6-21 0,2-4-46 16,0-2-19-16,2-1 44 0,6 0 42 16,4-1 18-16,-1-1-2 0,7-2-13 15,-5 1-3-15,3 1-21 0,-1 2-24 16,-1 5-8-16,-2 3 53 0,-1 6 19 15,-1 5 39-15,-4 2-9 0,-2 5 3 16,-4 1 0-16,0 2-9 16,-6 3-10-16,-6 0-5 0,-5 0-4 0,-5 3 7 15,-1-3 2-15,-10 5-6 0,-11 2-26 16,-9 4-1-16,-7-2-140 16,0-7-74-16,-4-2-108 0,-5-9-339 15,16-3-851-15,-9-3-671 0</inkml:trace>
  <inkml:trace contextRef="#ctx0" brushRef="#br1" timeOffset="213616.972">29394 3680 901 0,'0'0'1923'0,"0"0"-1615"0,0 0-75 16,-41-18-61-16,23 15-24 0,-3 3 13 15,-4 0-13-15,0 4-47 0,-6 6-32 16,2 1-20-16,-2 5-14 0,0 3 8 16,2 4 4-16,0 3 6 0,-2 9 12 15,2 11 12-15,3 10 22 0,5 2-7 16,11 0-12-16,5-4-31 0,5-15-24 16,5-7-22-16,1-11 10 0,4-4-13 15,9-3 0-15,10-3 1 0,14-4 94 16,17-12 134-16,8-14-86 15,2-12-28-15,-3-11 0 0,-5-2 0 16,-4-4-27-16,-9 2 6 0,-10 3-37 16,-12 7 4-16,-10 8-10 0,-7 7 9 15,-8-1 22-15,-2-3-10 0,-4-6-15 16,-8-1-57-16,-15-4-9 0,-12 2-51 16,-15 5-13-16,-4 7 22 0,-2 11 6 15,4 11 9-15,2 6-18 0,3 11-55 16,-1 8-63-16,2 9-119 0,7 7-246 15,12-7-651-15,6 1-1062 0</inkml:trace>
  <inkml:trace contextRef="#ctx0" brushRef="#br1" timeOffset="-214670.694">30602 6893 326 0,'0'0'1812'0,"0"0"-1608"16,0 0-10-16,8-46 74 0,-6 37-53 16,0 0-71-16,0 3-45 0,-2 3-45 15,0 0-54-15,0 2-9 0,2 1-65 16,-2 0-76-16,0 1-84 0,0 4-118 16,0 3-78-16,0 4 98 0,0 2-276 15,0-2-47-15</inkml:trace>
  <inkml:trace contextRef="#ctx0" brushRef="#br1" timeOffset="-213844.31">30732 6806 177 0,'0'0'2'0,"0"0"1551"0,0 0-1082 16,21-42-6-16,-15 30 68 0,-2 1-75 15,-2 1-26-15,0 3-87 0,0 1-67 16,-2 3-33-16,0 2-34 16,0 1-38-16,0 0-103 0,-2 4-70 15,-4 6 3-15,0 7 6 0,-5 10 49 16,-5 16 3-16,-5 14-13 0,-2 12-17 16,-1 3-7-16,3 3-9 0,2-5 6 15,1 1-18-15,3-5 12 0,5-9-15 16,4-13 0-16,4-16 0 0,2-12 0 15,2-9 3-15,2 2 9 0,4-4 1 16,2-2 8-16,3-3 12 0,1-1 46 16,3-8 14-16,1-6-20 0,1-4-4 15,-2-5-3-15,-1 0 4 16,-4-2-19-16,-3 1-15 0,-7 1-9 16,-2 2 27-16,-4 0-18 0,-7-2-36 15,-5 2-17-15,-3 1-22 0,-1-1-51 16,-1 7-19-16,-2 1 7 0,5 6 8 15,-1 3-2-15,4 4-49 0,3 4-95 16,4 9-152-16,0 6-154 0,3 14-222 16,1-5-477-16,2 14-427 0</inkml:trace>
  <inkml:trace contextRef="#ctx0" brushRef="#br1" timeOffset="-213293.591">30511 7940 2974 0,'0'0'466'15,"0"0"-70"-15,0 0-91 0,0 0-50 16,0 0-20-16,0 0-29 0,0 0-166 16,0 0-19-16,41-29 28 0,-18 26 6 15,4 2 0-15,4 0-12 0,6 1 9 16,8-2 94-16,-5 2 24 0,-3-2-49 15,-8 1-30-15,-9 1-24 0,3 0-13 16,0 3-12-16,-9 1-25 0,-5 3-15 16,-3 2-2-16,-6 3 87 0,-2 4-45 15,-6 3-17-15,-7 5-1 0,-6 3-3 16,-3 5-18-16,-5 0 0 16,0 3 0-16,-2-2-2 0,2 2-1 15,0-2-1-15,2-1-1 0,4 0-10 16,3-1 11-16,1-3 1 0,4-2-2 15,7-2-10-15,2-4-9 0,6-2 6 16,0-2-1-16,8-1 1 0,5-3-6 16,5-1 3-16,5-3 0 0,10-1-6 15,13-3-22-15,5-4-38 0,5 0-28 16,-4-2-3-16,-13 2-31 0,-10 0-55 16,-8 0-107-16,-5 2-266 0,-3-1-759 15,7 6-694-15</inkml:trace>
  <inkml:trace contextRef="#ctx0" brushRef="#br1" timeOffset="-211825.545">30521 9176 33 0,'0'0'1004'16,"0"0"1391"-16,0 0-1741 0,0 0-287 16,0 0-108-16,0 0-66 0,0 0-6 15,0 0-17-15,0 0-42 0,0 0-73 16,21-4 27-16,-9 4 3 0,5 0 33 15,-1 0 12-15,5 0-34 0,0-3-20 16,1-4-10-16,-1-4 0 0,2-1 1 16,-1-5 5-16,-3 0-12 15,-2-2-3-15,-3 0-18 0,-2-1-8 0,-3 1 5 16,-1 1 0-16,-4 1 3 16,0-1-6-16,-4 1-9 0,0 2-23 15,0 0-1-15,0 4-27 0,0 2 25 16,-2 3 2-16,0 4-1 0,2 1-10 15,0 1-25-15,-2 5-33 0,2 6-37 16,-2 13 52-16,2 14 36 0,-2 16 18 16,2 9-3-16,-2 0 3 0,0-3-1 15,0-8-29-15,2-2-54 0,-2-4-7 16,2-11 25-16,0-7-4 0,0-9 7 16,0-3 15-16,0-1 24 0,-2 2 22 15,-3-1 1-15,1-3-12 0,-2-4 1 16,0-3 12-16,0-2 0 15,-3-2 21-15,-1-2 1 0,-2 0-22 16,-1-1-27-16,-3-3-6 0,-3-2-9 16,1-2 9-16,-3 0-4 0,2-2 7 15,1 0 27-15,-1 1 1 0,7 2 2 16,-1 3 12-16,5 0 9 0,2 2 10 16,2 1-13-16,2 1-18 0,2 0-1 15,0 0 1-15,2 0-15 0,2 1-25 16,4 5 40-16,7-2 37 0,5 3 2 15,5-1-24-15,4-1-15 0,2-3-79 16,8-2-15-16,11-4 40 0,10-5-10 16,4 1-18-16,-4 1-9 0,-9 5-104 15,-11 2-237-15,-11 2-343 0,-13 2-1006 16,1 2-126-16</inkml:trace>
  <inkml:trace contextRef="#ctx0" brushRef="#br1" timeOffset="-211074.599">30581 10108 254 0,'0'0'2544'0,"0"0"-1882"0,0 0-122 15,0 0-140-15,0 0-107 0,0 0-50 16,0 0-66-16,48-26-31 15,-32 18-3-15,7-3-9 0,4-1-19 16,10-2-27-16,6 1-19 0,9-1-2 0,-4 1-16 16,-11 6-12-16,-12 3-18 15,-7 1-2-15,3 2-8 0,-3 1-11 16,1 0-22-16,-5 3-2 0,-1 5-3 16,-7 2 4-16,0 4 23 0,-6 3 0 15,-2 7-18-15,-12 10 3 0,-13 10 3 16,-10 10 10-16,-7 6-19 0,3-5-4 15,2-8 13-15,14-13-6 0,4-8-18 16,5-8-28-16,3-5-5 0,3 2 8 16,0-4 31-16,3-1-1 0,3-5 4 15,4-2-21-15,4-1 17 0,5-2 31 16,3 0 64-16,7 0-15 0,-1-2-16 16,5 2-15-16,0 0-6 0,2 0 6 15,-1 0 22-15,-1 6 32 0,-2 0-8 16,-3 0-31-16,-5 4-33 0,-5 3 18 15,-4 1-6-15,-4 6 7 0,-4 2 5 16,-8 4 3-16,-11 8-9 16,-16 3-18-16,-17 8-45 0,-8-2-91 15,-7-4-79-15,-5-5-111 0,-5-7-219 16,15-6-1261-16,-10-4-977 0</inkml:trace>
  <inkml:trace contextRef="#ctx0" brushRef="#br1" timeOffset="-195792.796">6143 14347 411 0,'0'0'1977'0,"0"0"-1715"16,0 0-33-16,0 0-46 0,0 0-40 15,0 0-60-15,0 0-34 0,0 0-49 16,0 0-83-16,0-26-92 15,5 27 88-15,1 3 45 0,0 3 15 16,2 2 27-16,3 1 19 0,-3 4-18 16,6 0 34-16,1 3-3 0,-1 4 32 15,3 2 39-15,1 2-4 0,-3 4 9 16,8 3-13-16,-1 6-22 0,7 9 10 16,2 7 5-16,4 9 4 0,-4 1-14 15,0-2-43-15,-6-2 18 0,2 2-6 16,-2 4 11-16,0 2-21 0,-5 5-9 15,3 2 9-15,-4 0-34 0,-3 4 46 16,-3-5-14-16,-3-2-32 0,-6-2 19 16,0-3-7-16,-4-2 29 0,0-1-26 15,-8-5 1-15,0-5-19 0,-7-5-50 16,5-5-74-16,-7-10-68 0,7-5-75 16,0-10-164-16,-5-2-220 0,7-4-556 15,-17 1-181-15</inkml:trace>
  <inkml:trace contextRef="#ctx0" brushRef="#br1" timeOffset="-194808.033">6875 16061 2869 0,'0'0'1368'0,"0"0"-1153"0,0 0-61 15,0 0 9-15,0 0-95 0,0 0-68 16,0 0-49-16,0 0 49 0,-8 58 33 16,22-13 16-16,7 22 13 0,6 8-32 15,4 3 19-15,-4-5-18 16,-2-15-10-16,-9-17-9 0,-5-14-10 15,-5-15 0-15,-6-7-2 0,4-3-2 16,-4-2 2-16,0 0 68 0,0-2 44 16,-4-5 62-16,-2 1-29 0,-7-5-118 15,-1 1-27-15,-7-1-51 0,-2 1 9 16,-2 5 29-16,1 3-14 0,-5 2-19 16,2 0 10-16,2 5 3 0,-4 3 20 15,8 2-26-15,1 2 2 0,1 1 7 16,3 2-10-16,3 1 4 15,7 0-28-15,4-1 6 0,2-1 9 0,2-2-15 16,4 0 5-16,7-1 13 0,1-6 13 16,1-1-17-16,1-4-110 15,5-2-87-15,-3-7-107 0,5-1-142 16,2-2-198-16,-2 0-420 0,1-2 27 16,-7 4 502-16</inkml:trace>
  <inkml:trace contextRef="#ctx0" brushRef="#br1" timeOffset="-194491.163">7140 16520 718 0,'0'0'2136'0,"0"0"-1380"0,0 0-478 15,0 0-228-15,0 0-22 0,0 0 68 16,0 0 47-16,0 0-3 0,2 36-50 16,-2-20-53-16,4 0 6 0,2 2-2 15,5 1 26-15,-1 0-42 0,4-1 43 16,1-4-22-16,-1-2-3 0,3-3-22 15,-1-6-21-15,-1-3 0 0,-1-1 3 16,-3-8 37-16,1-4 116 16,-4-2-6-16,-6-6-49 0,5 0-13 15,-7-2 0-15,-2-1 9 0,-5-1 27 16,-3 2-39-16,-2 2-16 0,-3 1 7 16,-3 3-37-16,-5 0-39 0,-2 5-18 15,2 2-76-15,1 1-8 0,1 3-77 16,4 2 61-16,1 1-86 0,12 2 9 15,2 1-81-15,2 1-813 0,6 5-703 16,4-1 166-16</inkml:trace>
  <inkml:trace contextRef="#ctx0" brushRef="#br1" timeOffset="-194123.896">7764 16470 72 0,'0'0'2327'16,"0"0"-1914"-16,0 0-230 0,0 0 16 15,0 0 59-15,2 43 21 0,-2-29-28 16,0-1-40-16,0-1-34 0,0-2-47 16,0-3 9-16,0-1-25 0,0-3 2 15,0-2 4-15,0-1-1 0,0-4-18 16,0-3 26-16,-2-5-2 0,-2-4-80 15,2-6-17-15,-2-2-25 0,0-3-3 16,0-3 0-16,1-1 1 0,3 2 20 16,0-1-19-16,0 5-2 0,5 2 18 15,1 5 9-15,0 6-14 0,2 2-13 16,3 3-55-16,1 7-24 16,5 0 9-16,-1 7 22 0,5 7 5 15,-3 3-30-15,1 2-49 0,2 5-58 16,-3 4-81-16,3-2-203 0,0 2-334 15,-7-9-909-15,7 2 145 0</inkml:trace>
  <inkml:trace contextRef="#ctx0" brushRef="#br1" timeOffset="-193807.143">8099 16356 359 0,'0'0'2226'16,"0"0"-1044"-16,0 0-876 0,0 0 70 15,0 0-30-15,-43-19-92 0,32 20-126 16,1 2-97-16,2 5-17 0,-1 1-14 15,3 3 0-15,2 2 1 0,2 4 19 16,2 2-20-16,2 2-18 0,4 3 3 16,2-3-1-16,3 2-8 0,3-5-7 15,1-3 28-15,1-4-15 16,1-7 16-16,-1-5 2 0,1-2 3 16,-3-9 58-16,-1-5 12 0,1-5-24 15,-3-5-28-15,-1-3 4 0,-6-3-7 16,0-3-17-16,-4 3-1 0,0-1-41 15,-4 2-59-15,0 1-50 0,-2 2-9 16,0 4-37-16,-1 1-54 0,3 6-92 16,0 1-76-16,2 4-174 0,2 3-177 15,0 0-206-15,0 4 396 0,2-1 106 16,0 2 150-16</inkml:trace>
  <inkml:trace contextRef="#ctx0" brushRef="#br1" timeOffset="-193623.371">8223 16002 1234 0,'0'0'732'0,"0"0"-249"0,0 0-13 16,0 0 13-16,0 0-201 0,25 37-93 15,-17-14 10-15,2 12 29 0,5 17-24 16,-1 16-62-16,5 8-28 0,-3-1-50 16,1-9-36-16,-7-10-28 0,3-8-26 15,-7-11-93-15,-2-11-196 0,-2-10-111 16,-2-8-219-16,0-2-470 0,-4-4 485 15,-2-2-83-15,-2-4-57 0</inkml:trace>
  <inkml:trace contextRef="#ctx0" brushRef="#br1" timeOffset="-193501.381">8213 16368 245 0,'0'0'2846'0,"0"0"-1738"16,0 0-1077-16,0 0-31 0,0 0-16 15,43-31 13-15,-26 25-9 0,1 1-13 16,3-1-94-16,4 0-114 15,6-2-4-15,0 2-430 0,2 0-867 16,-6 2 279-16</inkml:trace>
  <inkml:trace contextRef="#ctx0" brushRef="#br1" timeOffset="-193072.903">9133 16073 1144 0,'0'0'2518'0,"-38"-8"-2147"0,22 7-217 15,-3 0 33-15,-4 1 54 0,3 1-121 16,-1 4-77-16,3 3-40 0,3 2 0 15,1 2-3-15,3 1-23 0,5 1-2 16,2 2-18-16,4-2 28 0,2 0 3 16,6 0-7-16,5-1 19 0,5-3 65 15,5-2 33-15,2-1 25 0,4-6-13 16,0 1-31-16,-2-2-39 0,1 0-16 16,-5 2-24-16,-2 2 1 0,-7 2 45 15,-1 5 15-15,-7 2 21 0,-2 5 30 16,-4 3-21-16,0 3-39 0,-4 2-22 15,-6 2-19-15,-3-1-11 0,1 0-64 16,-3-3-72-16,3-3-46 16,-3-4-59-16,3-4-78 0,0-7-123 15,-1-5-284-15,5-4-1016 0,2-8 263 16</inkml:trace>
  <inkml:trace contextRef="#ctx0" brushRef="#br1" timeOffset="-192855.565">9269 16307 39 0,'0'0'1331'0,"37"-32"-327"15,-16 11-500-15,4-4-34 0,-3 0-39 16,-5 1-35-16,-5 1-67 0,-5 6-73 16,-3 0-45-16,-4 3-18 0,0 4-50 15,-7 2-37-15,-3 1-21 0,0 4-9 16,-3 1-46-16,-3 2-30 16,1 2-51-16,-1 4-19 0,-1 2-30 15,5-1-22-15,2 6 13 0,1 1-44 16,7 1-12-16,2 4-26 0,2 2-4 15,7 2-16-15,3 4-93 0,5 0-265 16,1 2-667-16,5-2 30 0,-2-4 508 16</inkml:trace>
  <inkml:trace contextRef="#ctx0" brushRef="#br1" timeOffset="-192639.109">9465 16399 1289 0,'0'0'1272'0,"0"0"-237"0,0 0-559 16,0 0-109-16,4-54-108 0,-4 33-44 15,0-1-43-15,-2-1 23 0,0 0-25 16,2 3-37-16,0 2-6 0,0 1-9 15,0 4-45-15,4 2-28 0,1-2-21 16,1 4-3-16,2-1-21 0,2 2-6 16,1 2-24-16,1 1 9 0,1 5-6 15,-1 0-18-15,2 3 8 16,1 1 1-16,-1 6-30 0,-1-1-43 16,-1 2-31-16,1 2-24 0,-3-1-10 15,0 1-36-15,1-2-70 0,-3-1-216 16,0-7-303-16,0-3-1016 0,-1-3 500 15</inkml:trace>
  <inkml:trace contextRef="#ctx0" brushRef="#br1" timeOffset="-192304.815">9821 15687 218 0,'0'0'3608'0,"0"0"-3147"0,0 0-352 15,0 0 61-15,33 70 150 0,-19-14-21 16,1 7-98-16,-5 2-61 15,3-4-19-15,-5-9 12 0,0-1-15 0,0-6-37 16,1-7-44-16,-3-8-37 16,-2-11-19-16,-2-5-21 0,0-4-23 15,0-2 29-15,-2-2 34 0,0-6 0 16,-4 0-16-16,-4-6-53 0,-5-2-13 16,-1-2-6-16,-5-5 4 0,-1-1-10 15,-7-3 2-15,0 2-5 0,0 0 3 16,0 4-1-16,4 4 95 0,7 7 40 15,1 2 79-15,5 4-46 0,6 6-73 16,2 3-42-16,4 1 5 0,8 3 37 16,5 0 40-16,3-1-25 0,5 1-15 15,4-3-2-15,2-4-89 0,-2-3-123 16,4-3-161-16,4-4-603 0,-2 0-847 16,2-6 221-16,-10 1 1436 0</inkml:trace>
  <inkml:trace contextRef="#ctx0" brushRef="#br1" timeOffset="-191786.942">10437 15608 4131 0,'0'0'610'16,"0"0"-358"-16,0 0-250 0,0 0 1 16,0 0 46-16,50 67 52 0,-28-12-13 15,1 10-18-15,-2 4-21 16,-3 1-25-16,1-7-3 0,-3-5 0 15,-1-11 1-15,-3-13-10 0,-6-14 39 16,1-6-51-16,-3-4 0 0,0-3 0 16,-2-3 19-16,0-4 5 0,-2-3 52 15,0-8 90-15,0-14-96 0,0-15-55 16,-2-18-15-16,0-9-73 0,2-2 4 16,0 10 20-16,4 11 25 0,2 10 24 15,3 11 11-15,-3 8 53 0,0 6-1 16,2 3-63-16,3-1-18 0,1 4-46 15,0 4-2-15,-1 6 31 0,-3 7 35 16,0 6 2-16,-2 10 25 16,-6 15 3-16,0 12 6 0,-6 9-8 15,-6 0-26-15,-1 0 1 0,-1-5 0 16,-3-4-3-16,3-5-24 0,2-11-116 16,3-9-60-16,3-10-47 0,0-5-117 15,2-5-308-15,0-5-633 0,-1 0-634 16</inkml:trace>
  <inkml:trace contextRef="#ctx0" brushRef="#br1" timeOffset="-191387.725">10954 15900 2718 0,'0'0'548'16,"0"0"-81"-16,0 0 48 0,0 0-20 15,0 0-131-15,0 0-123 0,0 0-47 16,0 0-9-16,-42-3-19 0,28 4-39 15,-3 1-25-15,1-1-14 0,-1 3-40 16,3-1-48-16,-1 2 0 0,3 0-30 16,2 2-19-16,1 2-5 15,3 1-21-15,4 2 17 0,2 4 22 16,2 0-3-16,8 2 3 0,5-2 15 16,1 0 5-16,5-3-8 0,2-3-9 15,2-6-12-15,-1-4-4 0,-1-1 25 16,-2-9 12-16,-3-4 9 0,-1-3 0 15,-3-1 3-15,-1-1 21 0,-5-2 6 16,-4-1 1-16,0 1-4 0,-4 0 0 16,0 3 0-16,-2-1-9 0,0 4-15 15,-2 3-51-15,2 1-28 16,-2 8-6-16,2 2 46 0,0 1-34 16,2 7-109-16,0 4-31 0,0 5-63 15,4 5-156-15,4 2-87 0,0 0-288 16,3-1-555-16,-3-6 116 0</inkml:trace>
  <inkml:trace contextRef="#ctx0" brushRef="#br1" timeOffset="-190920.772">11320 15751 2641 0,'0'0'1030'0,"0"0"-621"16,0 0 48-16,0 0-27 0,0 0-210 15,0 0-83-15,-52 26-52 0,35-9-33 16,1 2-19-16,-1 1-30 0,3 3 0 16,1 1-3-16,3 1-1 15,2 1-17-15,4-1 3 0,4 2-12 0,0-4-1 16,4-2-8-16,4-3 2 16,4-2-17-16,5-4-68 0,0-5-43 15,3-5 0-15,3-4-10 0,-2-10 24 16,3-12 46-16,3-15-110 0,-4-14-253 15,0-9-247-15,-5-2-628 0,-5 0 738 16,-1 7 602-16,-4 1 489 0,1 1-138 16,-3 4-47-16,-2 2 84 0,0 5-149 15,0 7-105-15,-4 8 78 16,2 10 11-16,-2 5 5 0,2 1-48 16,1 4-33-16,-3 1 23 0,0 8 67 15,0 6-86-15,0 8-123 0,2 14 77 0,2 16 36 16,2 16-15-16,2 10-16 15,3 2-18-15,-1-1 5 0,0-3-30 16,3-6 36-16,-1-1-18 0,2-4-85 16,-3-16-15-16,-1-12-182 0,-4-15-87 15,1-5 11-15,-1-3 17 0,0-5-54 16,0-1-254-16,0-11-225 0,-2-7-739 16,-1-5 479-16</inkml:trace>
  <inkml:trace contextRef="#ctx0" brushRef="#br1" timeOffset="-190778.168">11628 15884 30 0,'0'0'304'16,"0"0"1174"-16,-15-45-406 0,9 36-564 15,0 4-8-15,-1 3-21 0,-1 2-133 16,0 3-119-16,0 4-62 0,-1 3-61 16,-1 2-31-16,4 2-16 0,2 1-23 15,2 5-19-15,2-2-12 0,0 1 0 16,2-1-3-16,4 1-12 0,4-4-6 16,3-2-43-16,1-3-146 0,5-4-121 15,-1-2-89-15,3-4-147 0,4-3-240 16,-9-2-1342-16</inkml:trace>
  <inkml:trace contextRef="#ctx0" brushRef="#br1" timeOffset="-190403.247">12330 15211 3149 0,'0'0'733'0,"0"0"-522"16,-10 53-149-16,16-10 97 0,9 19 24 15,3 12 27-15,5 2-57 0,2 1-61 16,-2-10-46-16,1 0-45 0,-1-5-1 16,0-5-135-16,-2-6-117 0,-9-12-57 15,-2-10-146-15,-4-11-507 0,-3-11-664 16,-3 2 390-16</inkml:trace>
  <inkml:trace contextRef="#ctx0" brushRef="#br1" timeOffset="-189986.537">12438 15705 91 0,'0'0'3431'0,"-39"7"-2866"15,16-3-198-15,-4 6-59 0,-6 1-20 16,2 2-160-16,-2 2-95 16,2 1-32-16,4 2 19 0,2-1 38 0,2 3-7 15,7 0-17-15,1 1-4 16,5 3-2-16,2-1-16 0,6 2-10 16,2-4-1-16,0 2 1 0,10-3-2 15,2 0-17-15,9-5-5 0,10-1-5 16,13-4-6-16,11-8-59 0,7-7-100 15,0-9-111-15,-4-10-108 0,-10-5-329 16,-5-5-733-16,-12 7-228 0</inkml:trace>
  <inkml:trace contextRef="#ctx0" brushRef="#br1" timeOffset="-189601.207">12744 15690 52 0,'0'0'2982'0,"0"0"-2326"16,0 0-266-16,-42 7-23 0,24 0-77 15,-1 2-66-15,-1 1-43 0,3 3-29 16,1 1-12-16,3 0-31 0,3 1-30 16,1 1-25-16,3 1-8 0,4 1-19 15,2-1-24-15,2-1-3 0,7-2-3 16,-1-1 0-16,4-5-12 0,3-2 15 16,1-5 0-16,1-2 33 0,1-6-3 15,-1-6-9-15,-1-4-21 0,1-3-21 16,-5-4-39-16,3-1-7 0,-5-5 9 15,-2-5 4-15,-1-10 18 0,-3 5-7 16,-2 2 13-16,-2 5 28 0,0 13 2 16,0-1 12-16,0 3 27 0,0 6 19 15,0 7 9-15,0 5-67 0,0 0 0 16,0 7-31-16,2 4 31 16,2 6 0-16,0 4 55 0,4 12-7 15,3 8-20-15,-1-3-25 0,-2-2-3 16,3-7-1-16,-5-6-69 0,4 2-33 15,1 1-64-15,-1-5-107 0,0-7-130 16,1-7-368-16,-1-8-484 0,-2-16-65 16,1-14 682-16,-3 0 56 0</inkml:trace>
  <inkml:trace contextRef="#ctx0" brushRef="#br1" timeOffset="-189402.477">12911 15221 29 0,'0'0'796'0,"0"-64"1450"0,0 40-1692 16,2 7 25-16,0 5-87 15,0 0-51-15,1 2-109 0,-1 7-114 16,0 3-194-16,4 8-24 0,2 12 0 16,2 19 43-16,7 21 32 0,-5 14 4 15,3 5-10-15,-3 1-26 0,-1-6-13 16,-1-1-12-16,0-2-18 0,1-4-36 16,-1-5-139-16,-2-9-119 0,-2-13-61 15,-4-13-132-15,1-11-554 0,-3-8-592 16,0-4-281-16</inkml:trace>
  <inkml:trace contextRef="#ctx0" brushRef="#br1" timeOffset="-188901.609">12920 15607 2161 0,'0'0'1813'15,"0"0"-1650"-15,0 0-162 0,0 0 72 16,0 0 52-16,0 0-45 15,37 32-69-15,-23-23-11 0,5-3-28 16,-1-1-81-16,1 1-65 0,2-2-12 16,-3-1-44-16,5-3-43 0,-2 0 22 15,1 0 209-15,-1-3-128 0,2-3 19 16,-3-1-74-16,-1 0 50 0,0-4 65 16,-3 0-78-16,3-1 103 0,-3 1 85 15,1-2 246-15,-3 3 6 0,-1 1 68 16,-3 0 29-16,-2 2 30 0,-3 1-1 15,-1-1-24-15,-2 3-88 16,-2 1-38-16,-2 0 20 0,-2 3-16 16,-5 0-17-16,-1 0-84 0,-2 1-31 15,-5 4-22-15,3 3-29 0,-1 2-32 16,1-1-17-16,1 4-25 0,3-1 5 16,4 2 20-16,-1 1 21 0,5-1 1 15,2 3 2-15,0-3-23 0,5 0-1 16,1 0-2-16,4-3-1 0,2-4-15 15,1-4 0-15,1-1 18 0,1-4 15 16,-1-6 27-16,3-4-21 0,-3-3-6 16,-1-3-3-16,-1-2-10 0,-4-1 9 15,1 2-11-15,-3 2-18 0,0 5-6 16,-2 6-45-16,2 4-52 0,1 4 3 16,1 9 15-16,4 6-80 0,-1 4-57 15,1 3-242-15,0 0-688 0,-3-6-1060 16</inkml:trace>
  <inkml:trace contextRef="#ctx0" brushRef="#br1" timeOffset="-188383.832">13990 15083 215 0,'0'0'2747'0,"0"0"-2036"0,0 0-431 16,0 0-63-16,4 61 112 0,7-16-6 16,3 16-84-16,1 9-68 15,-1-2-52-15,-6-5-16 0,1-5-27 0,-1-4-22 16,0-3-39-16,0-6-15 0,1-7-21 16,-1-12-33-16,-6-9-113 15,0-6-77-15,0-4-34 0,-2 0-39 16,0-4-94-16,-6-3-182 0,-2-6-707 15,-3-5-188-15,3 0 762 0</inkml:trace>
  <inkml:trace contextRef="#ctx0" brushRef="#br1" timeOffset="-187967.619">13988 15555 82 0,'0'0'1244'16,"0"0"489"-16,0 0-1273 0,0 0-135 16,0 0-137-16,0 0-40 0,0 0-26 15,0 0-36-15,46-5-33 0,-28 11-42 16,3 1-11-16,2 0-16 0,2 2-71 15,-1-4-99-15,1 1-85 0,0-2-57 16,-2-4-19-16,-1 0-41 0,1 0-76 16,-2-3-84-16,-3-4 27 0,-3 0 199 15,-3 0 149-15,-3 0 173 0,-3-1 111 16,-2 3 254-16,-4-2 184 16,0 4 29-16,-4 2-95 0,-2-1-92 0,-3 2-67 15,1 0-53-15,-2 0-22 16,-1 3-47-16,5 3-78 0,-4 2-68 15,4 1-19-15,4 4 6 0,-1 2 28 16,3 5 19-16,3 1 11 0,5 3 24 16,2-1-27-16,5-2-34 0,3-1-24 15,3-3 0-15,0-6 18 0,3-5 18 16,-1-6-31-16,2-3-8 0,-6-7-7 16,-3-4 0-16,-1-1-5 0,-5-3 14 15,-2-1 0-15,-4-4-5 0,-4-2-10 16,0-1-9-16,-4 2-14 15,-2 1-1-15,-4-1-3 0,-5 3-48 16,-1 1-83-16,-3 3-33 0,-2 3-34 16,1 0-108-16,-3 6-198 0,-2 2-635 15,6 2-924-15</inkml:trace>
  <inkml:trace contextRef="#ctx0" brushRef="#br1" timeOffset="-186549.898">8047 17159 706 0,'0'0'1933'16,"0"0"-1669"-16,9 50-139 0,-3-28 0 15,2 5 70-15,-2 0-42 0,3-3-11 16,-1 0 22-16,0-6 0 0,-2-3-1 15,-2-6 6-15,-2-3 23 0,1-5-7 16,-3-1-19-16,0-2 2 16,0-8 82-16,0-5-64 0,-3-7-107 15,-1-5-52-15,0-3-24 0,0-2 8 16,-2-1-11-16,2 1-3 0,-2-2 1 16,3 0-10-16,-1 3 10 0,4 0-10 15,0 2 0-15,0 7 10 0,4 2 0 16,3 5-23-16,3 6-23 0,0 3-25 15,9 5-15-15,2 1-40 0,3 2-43 16,3 4-53-16,4 4-78 0,2 0-129 16,-2 5-108-16,2-3-135 0,1 2-144 15,-3-4-154-15,-3-1 578 0,-3-4 156 16,-6-2 153-16,-5 1 85 0,-3-2 163 16,-5-1 280-16,-4 0 202 0,-2 0-34 15,0-1 131-15,-2 2-154 0,-4-1-250 16,-5 2-140-16,-1-2-26 0,-3 3-1 15,-1 0 15-15,-3-1 11 0,3 4-37 16,-3-1-59-16,3 1-43 0,-1-2-33 16,5 2-25-16,1 2-30 15,3-1-16-15,2 2-3 0,4 1-34 16,0-1 28-16,2 2 30 0,2 2-2 16,4 0 2-16,2 2 10 0,5 1 12 15,1-3-10-15,1-3 10 0,1-1-12 16,3-6 14-16,-3-2 1 0,1-2 12 15,-5-6 10-15,1-3-1 0,-3-2 16 16,-2-3 15-16,-2-2 0 0,-3-2-24 16,-1-2-28-16,0-2-18 0,-2-2-87 15,0-1-42-15,0 2-14 0,-2 1-77 16,0 4-104-16,2 2-198 16,0 5-439-16,0 4-412 0,2 3 589 15</inkml:trace>
  <inkml:trace contextRef="#ctx0" brushRef="#br1" timeOffset="-186282.396">8591 17047 2303 0,'0'0'1124'16,"0"0"-851"-16,0 0-18 0,0 0 62 16,-17 36-156-16,15-25-71 0,0 3 12 15,0 2 8-15,2 0 1 0,2-1-25 16,4 2-10-16,3-2-21 0,1-1-12 15,5-1-28-15,1-3-15 0,1-4-1 16,1-3-11-16,-1-3 0 0,-1-2 10 16,-1-6-26-16,-1-6 10 0,-1-2-65 15,-5-2-39-15,2-5-41 16,-6 1-50-16,1-3-60 0,-5-3-107 16,0 0-169-16,0-4-480 0,0 1-151 15,0 7 541-15,0-11 222 0</inkml:trace>
  <inkml:trace contextRef="#ctx0" brushRef="#br1" timeOffset="-185598.709">8818 16702 342 0,'0'0'1657'0,"0"0"-551"15,0 0-892-15,0 0-137 0,0 0 132 16,0 0 22-16,38 57-24 0,-28-32 9 16,2 11-27-16,3 12-12 0,3 11 22 15,1 7-27-15,0-1-80 16,-3-8-62-16,-1-9-30 0,-3-11-24 15,-4-12-95-15,-4-9-84 0,-2-8-9 16,-2-1 63-16,0-2 0 0,-2-4-54 16,-2-1-27-16,-4-8-184 0,-2-3-143 15,-3-2-11-15,-1-4 156 0,-1 0-69 16,-1-2 81-16,1 1 165 0,1 0 212 16,1 2 23-16,5 2 505 0,2 2 246 15,4 4-210-15,0 1-238 0,2 0-146 16,4 4-67-16,2-1-20 0,4 1 36 15,5 0 34-15,-1 2 16 0,5-1-36 16,2 1-38-16,-1-1-10 0,3-1-2 16,0-2-33-16,2 2 13 0,-1-4 152 15,-1 2-93-15,2-3-85 0,-4 0-20 16,-1-2 17-16,-1 0 23 0,-3-3 11 16,-1-3 10-16,-3 1-24 15,-1-3-11-15,-1-1-5 0,-2 1-9 0,-2-1-1 16,-1 1 10-16,-5-2 5 15,0-3 1-15,-2 2-31 0,-5-2 0 16,-3 1-31-16,0 1-55 0,-5 5-7 16,1 1-12-16,-3 6-22 0,7 3-35 15,0 5 1-15,3 3 17 0,5 7-62 16,0 3 77-16,2 5 113 0,4 5 16 16,7 0 3-16,-1 5 29 0,4 0-16 15,3 1-14-15,0 0 13 0,1 1-12 16,3 0 22-16,-3-2-22 0,1-1 13 15,0-4 6-15,-5-2 133 0,-1-3 103 16,-5-4-4-16,-2-3-31 0,-2-6-10 16,0-2-26-16,-2-2 12 15,-2-7 142-15,0-5-111 0,0-5-133 16,0-7-34-16,-2-3-36 0,0-4 1 16,0-3 5-16,2 3 3 0,0 0 12 15,0 4 67-15,8 4-34 0,1 3-56 16,3 2-25-16,5 5-3 0,3 3-40 15,3 2-20-15,6 2-61 0,0 3-72 16,4 2-61-16,0 1-142 0,8-1-652 16,-10-1-741-16,9-2-387 0</inkml:trace>
  <inkml:trace contextRef="#ctx0" brushRef="#br1" timeOffset="-184196.964">10482 16672 20 0,'0'0'2043'0,"0"0"-1625"15,0 0-163-15,0 0-33 16,0 0 107-16,0 0-119 0,0 0-42 15,0 0-19-15,-35 34-39 0,33-23-35 16,0 2-5-16,2 2-5 0,0 2 10 16,0 2-12-16,4 4 20 0,0 1 14 15,7 3 11-15,-1 1-16 0,2-2-9 16,1 0-21-16,1-6 2 0,-1-6-15 16,1-5-18-16,-1-7-1 0,-1-3 93 15,0-9 11-15,1-7-28 0,1-11-30 16,1-13-36-16,1-11-34 0,-1-2-6 15,-7 2-109-15,-2 12-41 0,-2 12-2 16,-2 5-32-16,3 2-46 16,-1-2-164-16,2-4-165 0,0 0-100 15,4 6-83-15,1 3-43 0,1 5 35 16,1 4 186-16</inkml:trace>
  <inkml:trace contextRef="#ctx0" brushRef="#br1" timeOffset="-183629.634">10811 16498 358 0,'0'0'531'16,"0"0"228"-16,0 0-29 0,0 0-163 15,0 0-116-15,0 38-103 0,-4-31-52 16,-2 0-24-16,-3 0-74 0,1 3-65 16,0-2-31-16,-2 3-38 0,-1 1-27 15,1-1-35-15,0 0-2 0,1 0-3 16,3-1-22-16,0 0 4 0,2 0-10 16,0-2-12-16,2 0 0 0,2 0 9 15,0-2 6-15,0 1 1 0,4-1 5 16,2-1 7-16,2 1 15 0,2-2 10 15,1 2 58-15,3-1-19 0,5-2-3 16,-3 4 9-16,3-3-8 0,0 1-4 16,-5 2-22-16,1 0 10 15,-5 0 14-15,0 4-11 0,-1 2 0 16,-3 0-7-16,-2 2 4 0,-2 3-7 16,-2-2-12-16,0 3-12 0,0 1 0 15,0-2-18-15,0 0-95 0,-2-2-58 16,0-2-32-16,-2-3-29 0,2-2-67 15,0-4-47-15,-1-3-67 0,1-2 10 16,2-7-287-16,0-5-387 0,2-3 435 16,3-3 257-16,1-2 252 0,4-2 133 15,0 0 104-15,5-1 114 0,1-1 69 16,1 0 144-16,4 0 77 0,1 3-60 16,1 1-92-16,-2 3 6 0,2 0-31 15,-5 3-5-15,-3 1-3 0,-1 3-5 16,-4 0-49-16,1 0-76 15,-5 3-11-15,-2 2-7 0,-2 1 11 16,-2 1 1-16,0 0-14 0,-2 0-30 16,-2 2-55-16,-2-1-56 0,-5 1-32 15,3-1-3-15,-2 2-40 0,-3 0-17 16,3 0-40-16,-2 5-43 0,3-1-37 16,1 3-25-16,2 1 3 0,2 4-26 15,4 2-27-15,0 2-81 0,4 2-211 16,2-1-194-16,4-1-409 0,3 1 436 15,-1-6 101-15</inkml:trace>
  <inkml:trace contextRef="#ctx0" brushRef="#br1" timeOffset="-183262.824">11284 16705 222 0,'0'0'2062'0,"0"0"-1791"16,0-48-193-16,0 27 73 15,2-1 42-15,-2 2 2 0,0 4-3 16,0 1 62-16,0 4-8 0,-2 3 15 15,-2 4-27-15,0 4-21 0,0 0-117 16,-4 3-96-16,-1 5-84 0,1 3-5 16,0 3 18-16,2 3 6 0,2 4 12 15,2 2 19-15,2 2 34 0,4 3-4 16,6-1-24-16,0-1 28 0,7-5 21 16,1-2 17-16,1-7-20 0,4-7 4 15,-5-5 24-15,1-10 60 0,-2-10 42 16,-3-3 3-16,-2-12-93 0,-1-12 19 15,-5-13-59-15,0-5 22 0,-6 1-37 16,0 6 40-16,0 7 85 0,0 4 109 16,0 10-37-16,0 10-94 0,0 14-63 15,0 6-10-15,0 2-33 0,0 5-11 16,0 1-62-16,2 16-136 16,9 18 127-16,3 19 64 0,9 10-6 15,0 6-122-15,3-4-120 0,1-5-180 16,2-3-494-16,-6-17-829 0,-2-2-23 0</inkml:trace>
  <inkml:trace contextRef="#ctx0" brushRef="#br1" timeOffset="-182361.393">12409 16668 756 0,'0'0'2308'0,"0"0"-1786"0,0 0-153 16,0 0-49-16,-39-38-11 0,26 9-198 16,3-13-52-16,0-12-1 0,-3-6 4 15,3 2-10-15,2 5-10 0,-3 9-40 16,3 6-2-16,0 11 0 0,1 6 2 15,-1 5 0-15,4 1 1 0,-2 1 12 16,2 5 28-16,2 9-28 0,0 6-15 16,2 19-150-16,6 22 101 0,8 22 49 15,7 15 92-15,4 8-10 0,4 3-23 16,-2-2-29-16,-5 2-27 0,1 1 15 16,-2-1-15-16,-5-9 1 0,-3-11 7 15,-3-18-11-15,-4-22-46 16,-4-15-43-16,-2-10-30 0,0-5 9 15,-4-5 33-15,-4-2 0 0,-2-12-102 16,-9-13-14-16,-6-16 41 0,-6-15 16 16,-4-10 17-16,2-1 21 0,2 2 0 15,4 5 41-15,4 7 57 0,5 4 52 16,3 12 140-16,9 10 63 0,2 8-6 16,2 4-54-16,2-3-50 0,0 0-40 15,4 2-47-15,6 3-52 0,5 5-6 16,1 5-43-16,9 4-6 0,8 2 6 15,11 8-21-15,5 2-75 0,5-1-72 16,-11-3-26-16,-10-6 7 0,-12-1 6 16,-2-1 8-16,-1-6 28 15,5-3 79-15,0-1 97 0,-3-3 12 16,-1-2 373-16,-2-2 16 0,-3-1-172 16,-4-2-55-16,-1 1-16 0,-1 1-13 15,-4 0 31-15,-4 0 2 0,0 0-7 16,0 0 6-16,-6 2-19 0,-4 0-67 15,-3 2 27-15,-3 2 10 0,-1 3-86 16,-2 3-30-16,-1 4-73 0,3 3-6 16,1 2 9-16,1 3 4 0,5 6 2 15,4 1-37-15,2 2-39 0,4 5 18 16,6 2 33-16,6 2 9 0,5 2 0 16,5 1-43-16,3-1-26 0,2-2-103 15,2-4-97-15,-2-2 14 0,-2-2 93 16,0-3 105-16,-7-3 94 0,-3-4 43 15,-3-1 150-15,-4-2 188 0,-4-2 56 16,-2 0 4-16,1-4 31 0,-3-2 14 16,0-7-187-16,0-4-89 15,-5-6 11-15,1-4 3 0,0-3-15 16,-2-2-51-16,4 1-16 0,0 3-30 16,2 5-26-16,0 2-37 0,4 7-6 15,4 0-34-15,5 2-5 0,5 3-18 16,3 0-87-16,4 2-22 0,6 0-76 15,6 1-12-15,8 2-83 0,9-3-273 16,4-3-709-16,-15 3-634 0</inkml:trace>
  <inkml:trace contextRef="#ctx0" brushRef="#br1" timeOffset="-181777.797">13806 16184 2977 0,'2'50'777'0,"7"3"-443"0,5 8-132 15,1-1 40-15,1 0-103 16,-1 1-59-16,-3 0-28 0,-2-3 15 0,-3-11 22 16,-3-16 76-16,-2-10 24 15,0-8 27-15,-2-3 11 0,0-1-58 16,0-3-27-16,0-6-9 0,0-1 5 15,-2-10 34-15,-4-12-67 0,-7-18-86 16,1-17-19-16,-5-10-36 0,1-3 35 16,3 1-2-16,3 3-18 0,4 1-9 15,4 6-12-15,2 6 12 0,4 14 11 16,2 11 16-16,-2 7-18 0,4 4 21 16,3 0-21-16,3 1-12 0,3 3-18 15,3 7-6-15,1 7 12 0,2 3 11 16,-3 11 16-16,-3 4-2 0,0 6 20 15,-7 10 12-15,-2 10 9 0,-8 14 4 16,-6 5 5-16,-6 0-12 0,-7-2-6 16,-2-10-9-16,1-2-3 0,1-12-1 15,2-10-108-15,5-8-38 16,2-5-17-16,-5-3-2 0,3-1-55 16,-5-5-126-16,3-5-184 0,-1-11-602 15,7 1-654-15,0-20 178 0</inkml:trace>
  <inkml:trace contextRef="#ctx0" brushRef="#br1" timeOffset="-181308.99">14300 16218 916 0,'0'0'1758'0,"0"0"-1376"16,0 0-75-16,0 0 54 0,0 0 8 15,0 38-77-15,-6-35-60 16,-6 1-16-16,-3-2-24 0,1-2-54 15,-3-3-59-15,-3-2-18 0,1-1-12 16,-2-2-19-16,3 1-30 0,-3-1-23 16,5 2-35-16,1-2-100 0,3 4-7 15,5 1 30-15,5 3 49 0,2 0-50 16,0 8-24-16,9 4 48 0,3 2 66 16,5 4 24-16,3 2-37 0,5 1-13 15,4-1-54-15,-2 1-6 0,0 0 50 16,0-4 63-16,-5-3 19 0,-1-2 3 15,-7-5 110-15,-1-2 92 0,-5-4-3 16,-2-1 40-16,-4-2-36 0,0-5 27 16,-2-3-10-16,0-5-26 0,0-6-18 15,-2-4-48-15,0-3-8 0,-2-3-20 16,2 0-48-16,2 0-28 0,0 2-3 16,2 4-6-16,2 5-18 0,3 3-1 15,1 6-29-15,2 2-19 0,5 4-8 16,1 2-6-16,3 3-22 15,1 0-15-15,1 4-27 0,0 0-16 16,-1 1-15-16,1-3-12 0,0-2-57 16,-5-1-16-16,1-7-166 0,1-5-204 15,-1-4 49-15,4-6-529 0,-5-2-53 16,3-4 481-16</inkml:trace>
  <inkml:trace contextRef="#ctx0" brushRef="#br1" timeOffset="-181160.608">14782 15756 34 0,'0'0'733'0,"17"-54"270"0,-11 39-455 16,0 3-141-16,2 0-12 0,-4 4 42 15,0 5-137-15,1 6-178 16,-1 8-27-16,2 16 58 0,2 13 36 0,0 16 25 16,3 9-8-16,-3 3-44 15,-4 2-37-15,2-6-24 0,-1 2-49 16,-1-5-37-16,-2-3-15 0,2-6-28 16,-2-9-133-16,0-12-207 0,-2-12-170 15,0-6-470-15,0-5-533 0,-6-4-48 0</inkml:trace>
  <inkml:trace contextRef="#ctx0" brushRef="#br1" timeOffset="-180963.444">14745 16048 147 0,'0'0'3573'16,"0"0"-2800"-16,0 0-456 0,0 0-182 15,0 0-22-15,0 0-30 0,0 0-1 16,47-12-15-16,-28 9-25 15,2 1-23-15,3 2-19 0,1 0-15 0,-2 6-39 16,2 1-108-16,-3 3-49 16,1-2-28-16,-2 0-117 0,-5 0-171 15,5-2-620-15,-11-3-775 0</inkml:trace>
  <inkml:trace contextRef="#ctx0" brushRef="#br1" timeOffset="-180459.792">15357 15999 222 0,'0'0'1555'0,"0"38"-829"15,-4-15-427-15,-1 4-51 0,1 3 23 16,0 0 9-16,2-3-31 16,0-6-60-16,0-4 30 0,2-7-20 15,-2-7-51-15,2-3 37 0,0-11 136 16,0-6-169-16,0-7-82 0,0-6-45 15,0-1 17-15,-2-6 25 0,-2-9 24 16,-5-8 27-16,3 6-112 0,0 9-6 16,4 13-76-16,0 11-20 0,2-2 7 15,0 2 29-15,0 1 5 0,4 5-119 16,2 6-104-16,4 3-110 0,3 3-71 16,6 7 9-16,-3 3-9 0,5 1 44 15,-1 2-76-15,3-1 163 0,2-1 240 16,-2-1 88-16,-1-2 19 0,1-2 7 15,-2-1 156-15,-3-3 190 0,-5-2-10 16,1-1 36-16,-8-2 13 0,1 0-4 16,-3 0-87-16,0 0-134 0,-2 0-81 15,-2 0 12-15,0 0 135 16,-2 5 50-16,-4-1-101 0,0 3-86 16,-7 1-45-16,1 2-49 0,1 4-21 15,-5 0 0-15,3 1-30 0,3 1-4 16,2 3 4-16,2-1 0 0,4 2-1 15,2-2-2-15,0 0-1 0,6-1-63 16,4-3-76-16,5-4-26 0,1 1-40 16,1-4-117-16,3-3-308 0,-1-4-490 15,0 0-305-15,-5-4 387 0</inkml:trace>
  <inkml:trace contextRef="#ctx0" brushRef="#br1" timeOffset="-180242.961">15840 15915 2736 0,'0'0'980'0,"0"0"-738"0,0 0-69 15,0 0-29-15,-12 40-26 0,8-23 27 16,0 1 25-16,4 2-14 0,0 0-24 16,0 0-49-16,4-3-44 0,4-2-39 15,-4-2-2-15,4-4-38 0,3-4-131 16,-3-5-93-16,0-3 4 0,3-9 124 15,-3-7-71-15,0-12-218 0,0-9-553 16,3-15-461-16,-7 11 325 0</inkml:trace>
  <inkml:trace contextRef="#ctx0" brushRef="#br1" timeOffset="-179741.617">15979 15589 20 0,'10'-42'567'16,"-2"17"982"-16,1 8-1112 0,-5 6-80 16,2 1-145-16,0 3-88 0,5 3-9 15,-5 4-36-15,0 8 67 16,0 5 129-16,2 8-64 0,-3 9-65 15,3 12-28-15,0 12-28 0,2 7-6 16,-1-1 27-16,-3-6 21 0,2-6-49 16,0-8-31-16,-1-10-52 0,1-9 0 15,-2-4-33-15,4-2-81 0,-5-2-49 16,5-3 30-16,-2-7-3 0,5-4 64 16,-5-7 72-16,6-6 28 0,-3-3 9 15,1-2 7-15,1-3 27 0,-3 0 31 16,2-1 3-16,-1 0-13 0,1 2-36 15,0 1-35-15,-5 2 25 0,3 2 37 16,0 1-4-16,-6 2-42 0,3 3-37 16,-3 0-1-16,-2 2-2 0,0 2-31 15,-2 2-39-15,0 1-31 0,-2 2-47 16,-2 1-9-16,-3 0 2 0,1 5-63 16,-2 2-27-16,4 3-23 0,0 4 68 15,2 0 95-15,2 3 66 16,0 1 26-16,4 0 15 0,2-1-2 15,2 0 3-15,-4-3 118 0,3 0 72 16,-1-5 25-16,4-2-14 0,-6-3 0 16,0-4 17-16,1 0-11 0,1-4-35 15,-2-6-15-15,0-3 63 0,0-5 2 16,0-4-49-16,0-6 3 0,1-1-13 16,3 0-76-16,2-2-64 0,-2 5-23 15,7 4-25-15,-3 2-11 0,3 4-18 16,3 5-46-16,3 1-39 0,-4 3-55 15,5 3-83-15,1 0-142 16,4-2-562-16,-4 3-578 0,-7 0-404 16</inkml:trace>
  <inkml:trace contextRef="#ctx0" brushRef="#br1" timeOffset="-178874.863">17703 15129 23 0,'0'0'3407'16,"0"0"-2971"-16,-39-25-225 0,26 25 76 15,5 0-9-15,2 10-195 0,2 14-83 16,-1 20-9-16,10 19 9 0,1 13 71 16,10 3 2-16,-1-2-30 0,5-11-15 15,-5 1-4-15,6-4-24 0,-7-5 1 16,0-12-1-16,-5-17 0 16,-1-12-12-16,-4-7 11 0,0-3 1 15,-4-3 2-15,0-1-2 0,0-3-18 16,0-3-50-16,-4-3-5 0,-4-4-47 15,-11-3-13-15,-1-1 22 0,-5-3 27 16,-4 2 44-16,-4 1 12 0,2 0 28 16,-2 2 9-16,0 1 6 0,2 4 4 15,4 3 18-15,2 3 69 0,6 1-20 16,5 5-39-16,1 4-29 0,5 4 9 16,2 2-27-16,6 2-16 0,0 4 4 15,6 1-19-15,7 0 10 0,5 2 18 16,5-4 0-16,2 0-9 0,6-6 12 15,2-2 2-15,6-5 0 0,9-7-2 16,-11-2-14-16,2-4-51 0,-4-6-10 16,-8-1-5-16,8-4-11 0,0-3-30 15,-4 0-43-15,3-4-22 0,1 0-22 16,-4 0-47-16,-4 0-10 0,-3 3 133 16,-1 0 132-16,-4 1 3 15,-7 3 170-15,-2 0 67 0,-1 3 15 16,-5 2 16-16,-4 3-25 0,0 0-37 15,-4 2-17-15,-5 4-19 0,-5 0-1 16,2 2-52-16,-7 1-59 0,-4 2-12 16,3 3-15-16,1 5-20 0,-2 0-14 15,3 3-37-15,5 1-15 0,3 2-3 16,2 2-9-16,1 0 2 0,7 0-91 16,0 0-66-16,7-3-55 0,5-2-62 15,7-2-31-15,1-4-79 0,5-3-63 16,6-4-3-16,0 0-73 15,2-7-86-15,-8-2 84 0</inkml:trace>
  <inkml:trace contextRef="#ctx0" brushRef="#br1" timeOffset="-178558.575">18286 15649 13 0,'0'0'1601'15,"0"0"-855"-15,31-51-329 0,-27 37-131 16,2 3-114-16,-6 2-31 0,0 2 87 16,0 4 56-16,-8-1-39 0,-3 4 7 15,3 0-103-15,-6 0-63 0,-3 2-12 16,3 3-40-16,-3 1-22 0,7 1-12 15,-3 0-15-15,1 0-13 0,6 0-5 16,2 2 2-16,0-2 3 0,-1-1 9 16,5-1 19-16,5 1 1 0,-1-1-1 15,6 0 13-15,7 2 39 0,-3 1 31 16,3-2 0-16,1 1-18 0,1 0-4 16,-3 0-12-16,1 0-28 0,-3 3-20 15,-1 1-1-15,1 1 3 0,-6 2 16 16,-1 3-1-16,1 1 34 15,-4 1-12-15,-4 6-16 0,0-1-12 16,0 0-11-16,0 2-1 0,0-5-61 16,0-1-92-16,0-3-70 0,0-7-55 15,0-5-51-15,0-5-96 0,-4-12-20 16,4-14-216-16,0-15-562 0,-4 4 75 16</inkml:trace>
  <inkml:trace contextRef="#ctx0" brushRef="#br1" timeOffset="-178374.219">18455 15261 874 0,'0'0'2058'0,"0"0"-1426"0,15-38-354 16,-7 34-84-16,0 3-149 0,1 4-41 15,1 12 145-15,2 6 140 0,-1 11-61 16,1 15-69-16,0 10-64 0,-1 7-28 16,-3-5-18-16,-4-2-21 0,0-8-18 15,0 1-10-15,-2-2-15 0,-2-3-144 16,3-3-173-16,-1-10-126 15,-2-8-324-15,0-11-1044 0,-2-5 239 0</inkml:trace>
  <inkml:trace contextRef="#ctx0" brushRef="#br1" timeOffset="-178187.142">18495 15597 863 0,'0'0'2905'0,"0"0"-2312"15,0 0-405-15,0 0-110 0,0 0-41 16,37-6-22-16,-17 6 34 16,-1 0 3-16,8 0-52 0,-4 3-31 15,3 7-43-15,6-2-161 0,-10 3-113 16,3 0-125-16,-2 0-181 0,-5 0-689 16,-1-4-91-16</inkml:trace>
  <inkml:trace contextRef="#ctx0" brushRef="#br1" timeOffset="-178054.916">19181 15702 3652 0,'0'0'758'15,"0"0"-721"-15,0 0-37 0,0 0-198 16,43 0-172-16,-35 0-191 0,-1 0-565 16,-3 0-248-16,-4-2 556 0</inkml:trace>
  <inkml:trace contextRef="#ctx0" brushRef="#br2" timeOffset="-130158.053">15098 7808 16 0,'0'0'3192'16,"0"0"-2643"-16,0 0-370 0,0 0-30 16,0 0-100-16,0 0-49 0,0 0-53 15,0 0 53-15,37-12 25 0,-20 23 35 16,-3 3-1-16,7 5-12 0,2 4-10 15,4 6-6-15,-2 6-16 0,8 9-11 16,6 7-1-16,0 1 15 16,3-2-15-16,-7-7 13 0,2-6-4 15,2 2 7-15,0-1 27 0,3 0 4 16,5-1-4-16,-5 2 31 0,5 2 6 16,1 1 12-16,1 2-39 0,3 4-4 15,4 1 6-15,2 2-18 0,0 3-10 16,4 3 1-16,0 2 18 0,0 2 11 15,6-1 8-15,-2 1-14 0,2 3-5 16,2-1 2-16,5 1-8 0,-3 1-13 16,7 0-2-16,-3-2 2 0,3-1 15 15,1-1-8-15,-3-1 20 0,-1 1 31 16,3-1-37-16,2 1-20 0,-3 4 5 16,3 1-15-16,-1 0 9 15,-1 1-29-15,2-2 20 0,-1 0 0 16,1 1-21-16,-1-1-1 0,-1 0-5 15,-3 2 6-15,-1-6 34 0,-7 2-19 16,2 0-12-16,-4-2 15 0,1-4-15 16,-5-3-1-16,-4-2 20 0,-3-5-22 15,-3-2 0-15,-2-2-3 0,-11-9-12 16,-8-6-12-16,-12-7-61 0,1-4-15 16,3 3-87-16,-4-2-83 0,-3 3-90 15,-1-8-184-15,-11-4-776 0,-8-13-561 0</inkml:trace>
  <inkml:trace contextRef="#ctx0" brushRef="#br2" timeOffset="-129424.594">19131 7604 2282 0,'0'0'1677'15,"0"0"-1410"-15,0 0-267 0,0 0-84 16,0 0-58-16,0 0 98 0,0 0 44 15,0 0 63-15,-18 53-9 0,1-31-38 16,-2 2-13-16,-3 4 9 0,-5 3-9 16,-8 7 25-16,-9 8 7 0,-9 9 5 15,-9 2 1-15,4-1-10 0,-4-3 3 16,8-6 6-16,-4 2 4 0,-8 0 2 16,-2 0-15-16,-3 1 10 0,-3 2 8 15,-3 2 0-15,-3 1 13 0,-5 2 3 16,0 3-16-16,-4 2-12 15,-1 2 2-15,-1 0 1 0,-2 4 3 16,-5-2-3-16,-1-1-3 0,2 1-7 16,0 0-15-16,-4-1-13 0,1 3 20 15,-1-3 2-15,4 3-12 0,-2-1-9 16,-1 0 16-16,3-3 2 0,0 0 6 16,4-1 10-16,0 0 33 0,2-1 64 15,2-1-61-15,7 1-28 0,-3-4-6 16,4-2-11-16,3-3-13 0,3 0 0 15,3-3-3-15,2-3-9 0,6-1-2 16,-3-1 1-16,10-2-2 16,-1-4-1-16,4 0-1 0,4-3-10 15,7 1 0-15,-3-2-21 0,7 2-70 16,-4 1-49-16,5 4-71 0,-1 4-89 16,0-1-206-16,8-10-691 0,-4-6-968 0</inkml:trace>
  <inkml:trace contextRef="#ctx0" brushRef="#br2" timeOffset="-123966.927">5827 13440 1018 0,'0'0'778'0,"-45"-38"-482"0,26 23-125 15,-4-2 94-15,-3-3 51 0,-3 3-27 16,2 2 46-16,0 0-50 0,-4 4-34 16,4 2-28-16,-4 3-86 0,0 2 27 15,-6 3-53-15,-11 2-46 0,-3 8-13 16,-3 2-21-16,-2 3 5 0,4 0 1 15,7-2-6-15,-3 2 9 0,-1 0-19 16,-1 0 4-16,0-4 14 0,-1 3 16 16,-3-2 46-16,2-1 30 15,-3 1-52-15,1 1-21 0,-4 1-4 16,0 0 4-16,0-1 33 0,-2 5 27 16,2-2-49-16,-4 3-11 0,2 3-16 15,-2 0 3-15,0 4-27 0,0 1 19 16,0 2-13-16,4 3-6 0,1 0 3 15,5 1-19-15,-2-1 25 0,4 3-15 16,5 1-11-16,-3 0-1 0,9 3-2 16,-2-1-10-16,2 0 9 0,1 1 1 15,5 0-1-15,6-5-9 16,5-5 10-16,7-6 0 0,3-1 1 16,4 4 1-16,-7 11 2 0,7-1 1 0,2-1-3 15,4 1-2-15,6 2-10 16,8 10 10-16,11 5-10 0,0-5 11 15,3-7 0-15,8-2 1 0,3-3-1 16,14 8 1-16,9 2 12 0,-2-5 6 16,4-5-3-16,4 0 0 0,1 0 0 15,5 1 9-15,6 0-12 0,3-1-12 16,4 0-3-16,4 2 0 0,0 0 2 16,-1-1-8-16,12 1 9 0,-1-1 3 15,0-1 0-15,11-4 0 0,-5-1 61 16,-4-4-64-16,9-2 0 0,-3-2 1 15,5-1 32-15,0-1 6 0,1-1 3 16,-1-4 24-16,0 1-8 0,3-4-16 16,5-2-9-16,-4-3-12 0,4-2 9 15,0-2-9-15,-4-3-3 16,-1-3-6-16,1-6-9 0,-4-4-2 16,-3-6 2-16,1-5 0 0,-3-6 9 15,-5-5-11-15,-3-4 17 0,-6-2-18 16,-2-4 0-16,-2-2-12 0,-5-2 10 15,-5-2 1-15,-5-3-1 0,-7 0 0 16,-5-1 1-16,-7 0 0 0,-3-3-1 16,-9-3 1-16,-3-1 1 0,-9 0 3 15,-6-1 9-15,-9 0 0 0,-6 0-10 16,-10 1-1-16,-2 4-1 0,-10-3-14 16,-7 3-16-16,-5-1-3 15,-10-1-3-15,-3 1 3 0,-6 2 12 0,-5 2 0 16,-7 4 3-16,-3 4 15 0,-9 3-12 15,-3 2-1-15,-6 5 1 16,-5 3-3-16,-6 0 15 0,-4 3-7 16,-6 6 10-16,2 1 2 0,-10 4 10 15,-3 4-11-15,-1 4 1 0,-5 3 0 16,-4 6 0-16,2 3 0 0,1 5-1 16,-9 7 2-16,8 5-3 0,-4 4 1 15,8 5 0-15,5 1 10 0,5 4-11 16,7 2-2-16,9 3-10 0,9 5-6 15,7 5-12-15,6 6-60 0,6 9-88 16,6 10-78-16,11 8-117 0,-3-3-405 16,18-18-1007-16,-5-13-958 0</inkml:trace>
  <inkml:trace contextRef="#ctx0" brushRef="#br2" timeOffset="-122182.539">12984 8301 1573 0,'0'0'1521'15,"0"0"-1113"-15,0 0-133 0,0 0-30 16,0 0-19-16,2 61-43 0,16-23-7 16,9 20-7-16,6 11-28 0,4 8-21 15,-4 2-50-15,-2-8-27 16,-2-5-19-16,-10-17-6 0,-4-17-6 15,-9-15 56-15,-2-10-65 0,-2-4 48 16,0 0 50-16,0-3 8 0,-2-2-9 16,0-3 66-16,-6-7 21 0,-4-3-81 15,-5-4-76-15,-6-1-27 0,-1 1 27 16,-7 0-15-16,0 2-15 0,-11 3-2 16,-5 0-10-16,6 6 0 0,2 1 0 15,8 7 9-15,8 0-18 0,0 3 9 16,-2 3 10-16,7 3 2 0,1 3 0 15,7 1-12-15,2 3 0 0,4 0-21 16,2 3-9-16,4 1 2 0,6 2 7 16,7 0-6-16,4-3-64 0,1-3-79 15,5-6-57-15,2-6-188 0,0-4-521 16,-6-4-521-16,10-13-234 0</inkml:trace>
  <inkml:trace contextRef="#ctx0" brushRef="#br2" timeOffset="-121632.155">13269 8612 2796 0,'0'0'764'0,"0"0"-386"0,0 0-70 16,6 45-17-16,-2-28-78 0,2 3-45 16,-1 0-36-16,3-2-50 0,0-1-36 15,2-2-22-15,1-3-20 0,-1-4 8 16,2-2 0-16,-1-4-9 0,-1-2 49 15,-2-7 9-15,1-3 5 0,-1-3 28 16,0-5-12-16,-4-4-30 0,3-3-22 16,-5-1-12-16,0-1-18 15,0-2-26-15,-2 2-74 0,0 0-64 16,-2 3-31-16,-2 4-24 0,1 5-42 16,3 5-17-16,-2 6-36 0,2 4-190 15,2 4-143-15,3 6 35 0,-1 2 67 16,4 4 96-16,-2 3 111 0,0 1 217 15,5 0 121-15,-1 1 52 0,0-1 85 16,5-1 91-16,-3-5 136 0,5-2 84 16,-5-4 31-16,5-4 19 0,-3-4-83 15,1-2-65-15,-1-7-24 0,3-4-80 16,-5-3-52-16,3-5-37 0,-3-3-16 16,-2-2-12-16,-1-4-11 0,-3 1-5 15,-2-1-7-15,-2 4 31 0,-2 2-49 16,-2 5-28-16,-4 2 28 0,-5 4 18 15,1 3-28-15,-4 4-33 0,-3 4-45 16,1 2-52-16,1 2-23 0,1 7 2 16,1 3-5-16,5 3-4 15,4 4 6-15,4 3 28 0,0 3 17 16,8 0 4-16,4 0-6 0,9 1 2 16,2-4 16-16,4-2-30 0,2-2-80 15,0-6-67-15,0-4-38 0,-3-3-50 16,-1-3-158-16,0-1-321 0,-2 0-337 15,-9-1 287-15,1 0-614 0</inkml:trace>
  <inkml:trace contextRef="#ctx0" brushRef="#br2" timeOffset="-121265.456">13151 9150 4013 0,'0'0'552'0,"0"0"-297"0,-4 43-123 16,10-12 6-16,0 13-4 0,7 8-28 15,-1 4-54-15,3-2-34 16,-1-6-18-16,3-5-11 0,-3-8-80 16,1-8-125-16,-5-6-82 0,-2-7-165 15,-2-1-303-15,-2-4-598 0,-1 1 343 16,-6-10 233-16</inkml:trace>
  <inkml:trace contextRef="#ctx0" brushRef="#br2" timeOffset="-121129.888">13141 9346 2689 0,'0'0'344'0,"0"0"-181"0,0 0-115 15,39-8 11-15,-20 10-59 0,3 2-1 16,3 2-69-16,2-1-318 15,0-2-261-15,2 0-156 0,-9-1-237 16</inkml:trace>
  <inkml:trace contextRef="#ctx0" brushRef="#br2" timeOffset="-120865.167">13455 9378 2176 0,'0'0'701'0,"0"0"-234"0,0 0-61 16,-33 39-7-16,27-25-147 0,1 2-110 15,3 0-55-15,2 2-26 0,2 1-15 16,7-1-21-16,3-2-25 0,1 0-25 16,3-5 13-16,1-3 0 0,3-6 9 15,-1-2 3-15,0-11 12 0,-3-4 40 16,1-6 25-16,-3-13-19 0,-2-9-21 16,-1-8-13-16,-7 4 13 0,-2 10-3 15,-2 10-4-15,-4 11-30 0,-4 0-49 16,-5 1-61-16,-1 2-92 15,-3 6-144-15,-1 6-218 0,3 1-831 16,-10 9-556-16</inkml:trace>
  <inkml:trace contextRef="#ctx0" brushRef="#br2" timeOffset="-120298.399">12843 9994 3362 0,'0'0'663'0,"0"0"-174"16,-41-6-214-16,24 4 107 0,1 2-120 16,-3 0-68-16,-2 0-46 0,1 6-57 15,1 1-34-15,3 2-12 0,-3 4-36 16,4 1-9-16,3 3-33 0,2 1-6 15,4 2-3-15,3 2 2 0,1 2 1 16,4-2 9-16,5 0 3 0,3-2-7 16,4-3 1-16,5-3 9 15,4-3 6-15,2-3 2 0,4-6 4 16,-1-2 12-16,3-1 1 0,-2-4 14 16,-2-2-2-16,-2 2-1 0,-4 2 0 15,-5 3 48-15,-1 0-11 0,-7 8 17 16,-2 3 28-16,-2 3 3 0,-4 1 11 15,0 6-14-15,0 2-37 0,-4 0-30 16,-2 4-15-16,-2-3-9 0,-3 3-3 16,-1-2-36-16,2-1-76 0,-3-7-41 15,3 1-29-15,0-5-42 0,1-6-82 16,3-7-131-16,2-2-156 0,4-10-654 16,-2 1-134-16,4-16 119 0</inkml:trace>
  <inkml:trace contextRef="#ctx0" brushRef="#br2" timeOffset="-119980.822">13168 10363 2526 0,'0'0'701'0,"18"61"-86"0,-10-25-220 16,1 1 17-16,-3 1-74 0,-2-8-58 16,-2-9-43-16,-2 0-58 0,2 0-58 15,-2-9-54-15,0-6-37 0,-2-6 36 16,-2-9 76-16,-4-4-142 0,-7-15-9 15,-8-13-9-15,1-12-3 0,-3-10-6 16,6 0 15-16,7 6 0 0,8 17-10 16,2 10-5-16,2 9-15 0,2 4 12 15,2 0 6-15,0 1-10 0,4-2-14 16,1 8-9-16,-1 6 14 0,0 2 37 16,2 2 6-16,-1 6 33 15,-1 2-5-15,0 4-10 0,1 2 3 16,-1 4-9-16,-2 3-12 0,-2 0-30 15,0 3-49-15,-2 0-42 0,0 0-85 16,3-3-188-16,-3-1-538 0,2-7-906 16,-2-7-248-16</inkml:trace>
  <inkml:trace contextRef="#ctx0" brushRef="#br2" timeOffset="-119747.243">13376 9899 303 0,'0'0'3627'0,"0"0"-3078"16,0 0-391-16,-6 50 36 0,2-28-2 15,4 2-36-15,0 2-34 0,0 2-43 16,0 1-40-16,4-1-38 16,2 2-1-16,1 1-15 0,3 1-3 15,0-3-58-15,1 1-46 0,1-2-61 16,-2-7-59-16,-1-5-45 0,-3-9-45 15,-2-7-106-15,-2-6-275 0,-2-11-274 16,0 2-410-16</inkml:trace>
  <inkml:trace contextRef="#ctx0" brushRef="#br2" timeOffset="-119496.981">13550 10039 1694 0,'0'0'2324'16,"0"49"-1853"-16,2-25-277 0,0 6 79 16,2 1-50-16,0-2-89 0,1-3-67 15,1-3-58-15,0-6-9 0,0-7-64 16,0-7-79-16,1-5-12 0,-1-6 35 16,0-8-64-16,-2-8-118 0,0-7-173 15,0-11-481-15,-2-6-232 0,3-1 124 16,1 3 513-16,-2 10 551 0,0 10 39 15,-2 7-39-15,0 8-226 0</inkml:trace>
  <inkml:trace contextRef="#ctx0" brushRef="#br2" timeOffset="-119330.87">13722 9703 882 0,'0'0'665'16,"0"0"7"-16,0 0 83 0,0 0-124 15,0 0-148-15,0 0-95 0,0 0-83 16,0 0-136-16,2 51-83 15,0-29-25-15,2 3-25 0,0 3-11 16,2 11-13-16,7 7-12 0,-1 10-12 16,4 2-58-16,-3-8-160 0,-3-10-192 15,-4-12-308-15,-1-13-894 0,-3 5-24 0</inkml:trace>
  <inkml:trace contextRef="#ctx0" brushRef="#br2" timeOffset="-119165.198">13823 10129 3253 0,'0'0'331'0,"0"0"-208"15,0 0 88-15,52-35-6 0,-38 27-140 16,0 4-65-16,-1 3-74 0,-1 1-150 16,-1 4-98-16,-5 7-37 0,-4-1-184 15,0 7-247-15,-2-5-440 0</inkml:trace>
  <inkml:trace contextRef="#ctx0" brushRef="#br2" timeOffset="-118646.142">12748 10793 2929 0,'0'0'546'0,"0"0"-122"0,-4 43-167 15,14-13 1-15,3 14-63 0,5 10-4 16,5 5-50-16,2-3-13 0,-3-6-21 16,-3-15-43-16,-5-7-21 0,-3-12 8 15,-5-4-8-15,0-4 27 0,-2-2 9 16,1-1-31-16,-3-5-24 0,-2-5 28 16,0-8 39-16,0-15 11 15,0-16-53-15,0-16-38 0,0-6-11 16,0 4 0-16,2 18-2 0,2 14-22 15,0 9 9-15,2 6-13 0,2 1 13 16,1 3 1-16,-1 3 14 0,2 8 18 16,1 8 6-16,1 7 10 0,2 2-1 15,1 9-18-15,1 0-13 0,1 5-2 16,0-2-12-16,1 2-61 0,1-3-53 16,1 0-23-16,1-2-63 0,2-5-114 15,-3 0-203-15,-1-5-269 0,0-5-596 16,-9-5 32-16</inkml:trace>
  <inkml:trace contextRef="#ctx0" brushRef="#br2" timeOffset="-118212.326">13300 10958 1836 0,'0'0'713'0,"0"0"-83"0,0 0-62 16,0 0-71-16,0 0-129 15,-37-15-61-15,26 16-65 0,1 4-60 16,2 0-36-16,-3 3-58 0,3 1-48 15,0 1-40-15,4 1-1 0,0 2-30 16,1 1 1-16,3 2 3 0,3-1 12 16,1 2-1-16,4 3 1 0,4-3-3 15,3 1-3-15,3-3-4 0,1-3 1 16,2-3-28-16,-1-1-14 0,1-6 5 16,-2-2 9-16,-1-8 15 0,-1-3 16 15,-5-3 21-15,-1 0 0 0,-5-3 3 16,0 4-3-16,-4 0 0 0,-2 1 0 15,-2 2 18-15,-2 1 46 0,-2 1-9 16,-3-2-35-16,3 2-20 0,0-1-1 16,0 1-14-16,2 0-9 0,-3-3-4 15,5 0-2-15,0 1 6 0,0-1 5 16,2 1 18-16,0-2 1 0,0 1 0 16,0-1 0-16,0 1-12 15,2-1 11-15,2 0-2 0,1 1-21 16,1 0-16-16,-2 2-3 0,4 2 9 15,-2-2 10-15,3 5-25 0,-3 0-40 16,4 0-37-16,0 1-38 0,1 0-127 16,-1-1-285-16,0 1-529 0,1-1-88 15,-1-3 45-15</inkml:trace>
  <inkml:trace contextRef="#ctx0" brushRef="#br2" timeOffset="-118028.99">13564 10778 1474 0,'0'0'1702'15,"0"0"-1118"-15,0 0-181 0,3 46-43 16,-1-28-114-16,2 1-83 0,0 2-44 16,2 0-31-16,0-1-49 0,3-2-39 15,1-1-33-15,0-4-135 0,1-4-102 16,-1-4-86-16,-2-5-116 0,0-4-229 16,-1-6-296-16,-3-4 257 0,-2-4-6 15,-2-2 243-15,0-2 340 0,0 0 134 16</inkml:trace>
  <inkml:trace contextRef="#ctx0" brushRef="#br2" timeOffset="-117776.042">13691 10740 324 0,'0'0'1092'0,"0"0"-407"16,0 0-12-16,0 0-164 0,0 0-68 15,39-30-88-15,-29 27-63 0,-2 0-52 16,1 0-35-16,-1 2-41 0,-2-1-24 16,2 0-22-16,-1 2 2 0,-3 0 10 15,0 0-22-15,0 0-27 0,0 4-12 16,-2 1-10-16,0 1 16 15,0 2-4-15,0 2-6 0,0 4-17 16,-2-2-13-16,3 2-21 0,-3 1-12 16,0 1 0-16,2-1 0 0,-2 0-12 15,2 1-27-15,0-4-70 0,4-1-51 16,-2-1-13-16,4 1-12 0,3-4-55 16,-1-1-109-16,2-2-207 0,-1-4-510 15,1 0-294-15,-1-4 64 0</inkml:trace>
  <inkml:trace contextRef="#ctx0" brushRef="#br2" timeOffset="-117295.034">14027 10665 1061 0,'0'0'1549'0,"0"0"-1022"16,0 0-87-16,0 0 36 0,0 0-56 16,0 0-56-16,0 0-65 0,-45-34-92 15,33 32-85-15,-3-1-67 0,5 1-52 16,-3-1-3-16,3 1-15 0,2 0-3 15,2 2-9-15,4 0-16 0,-1 0-51 16,3 6-55-16,3-1 39 0,1 2 58 16,4 2 28-16,2 1 5 0,3-1-2 15,-1-1-34-15,3-3-117 0,-1-3-47 16,0-2-23-16,1 0 1 0,1-2-11 16,-1-3-29-16,-1-1 90 0,-1-1 47 15,-1 1 58-15,-1 3 25 0,-3-2 61 16,0 2 42-16,0 2 105 0,-8-2 22 15,5 3-45-15,-3-1-61 0,0 0 29 16,-2 0 0-16,2 0-10 0,0-2-22 16,0 1-60-16,2 0-10 15,0 0 10-15,-2 1 47 0,4-1 54 16,-1 0-13-16,-1 0-25 0,2 2 11 16,-2-2 7-16,0-1 3 0,-2-2 0 15,2-3 5-15,-2-5-30 0,-2-2-41 16,0-5-2-16,0-3 5 0,0-3-8 15,0-1-10-15,0-2 34 0,0 6-1 16,5 2-20-16,3 7 33 0,0 5 70 16,4 6-33-16,3 3-64 0,1 2-22 15,7 5-33-15,2 4-16 0,0 1-49 16,4 4-77-16,0-1-131 0,-2 0-357 16,-7-2-1253-16,5 4 82 0</inkml:trace>
  <inkml:trace contextRef="#ctx0" brushRef="#br2" timeOffset="-82325.528">21101 6721 1926 0,'0'0'1492'0,"0"0"-1324"16,0 0-54-16,0 0 113 15,0 0-168-15,0 0-59 0,0 0-132 16,0 0 132-16,0 0 76 0,13 14 37 16,5-1-25-16,-1 0-41 0,5 1-13 15,1 4 1-15,8-2-10 0,4 2-1 16,11 6-11-16,8-1 9 0,3 1-1 15,1-1-5-15,-6-2 15 0,2-3 18 16,-5 2 7-16,9-3 6 0,0 2-3 16,2 0-4-16,0-1 10 15,6 1-1-15,0 1-15 0,7 1 6 0,-3 1-12 16,2 0-3-16,3 2-28 0,1 1 3 16,-1 2 41-16,3-1-26 0,1 4-15 15,-1 1 7-15,3-2-4 16,4 3 3-16,-3-2 1 0,3 0 11 15,0 3-2-15,4-3 11 0,0 1 4 16,-5 2 11-16,5 0-41 0,0-2 56 16,-4 2-41-16,4 1-16 0,0-1-3 15,0 1 3-15,-1 1-14 0,-3-4 2 16,4 2-3-16,-2 1 1 0,-2-4 0 16,-3-2-1-16,1 1-2 0,-2-4 0 15,-1-2 0-15,-3 0-1 0,-3-3-9 16,1-2 0-16,-3-2-9 0,-4-2-25 15,0-3-15-15,-4-1-33 0,-2-2-15 16,-8-1-41-16,-4 0-33 0,-11-3-41 16,-10-1-79-16,-8-2-95 0,-7 3-177 15,-1-1-233-15,-5 0-434 0,-4 1 411 16</inkml:trace>
  <inkml:trace contextRef="#ctx0" brushRef="#br2" timeOffset="-81657.942">20727 8597 3358 0,'0'0'578'0,"0"0"-578"0,0 0-78 16,0 0 78-16,43 2 157 0,-20-2-59 15,12-3-11-15,7-4-9 0,16-3-41 16,4-2-18-16,4-5-4 0,-4-3-2 16,-4 1-12-16,6-3 1 15,2 0-1-15,0-3 2 0,0-3 0 16,11 1 12-16,-7-4 1 0,10 0 24 15,1-1 1-15,-2-4 23 0,5 0 17 0,5-2-7 16,0 0 2-16,6-1-14 16,0-3-13-16,0 0 9 0,9-1-6 15,-3-3 0-15,11-1-3 0,-3 0-9 16,-1 1-13-16,8-1-3 0,-5 0 4 16,3 0-1-16,2-1-2 0,-5 1-13 15,1 2 27-15,4-1-11 0,-3 0-10 16,-1-2 12-16,0 3-6 0,-5-1 1 15,-2 1-1-15,-1 4-3 0,-5 0-2 16,-4 3-1-16,0 1-3 16,-4 1-13-16,-4 2 1 0,0 0-3 15,-5 5-2-15,3 0-10 0,-4 3 0 16,-3 2-13-16,-3 4-41 0,-3 4-56 16,-6 3-61-16,-4 6-61 0,-8 6-64 15,-11 0-189-15,-14 1-648 0,-10-3-959 0</inkml:trace>
  <inkml:trace contextRef="#ctx0" brushRef="#br2" timeOffset="-72664.951">3892 9875 658 0,'0'0'1688'15,"0"0"-1291"-15,0 0-72 0,0 0-50 16,0 0-59-16,0 0 8 0,0 0 43 15,0 0-23-15,0 0-76 0,-8-19-41 16,8 23-44-16,0-1-59 0,0 9-8 16,0 10 45-16,0 18 22 0,4 22 9 15,0 15 3-15,-4 7-28 0,5 8-6 16,-5-1-15-16,4 8-13 0,-4 6-2 16,0 2-1-16,2-3-6 0,-2-4-11 15,0-4-12-15,0-2-1 0,0-1-1 16,0-5-51-16,-2-8 52 0,-2-9 1 15,4-7-1-15,0-11-40 0,-5-13 16 16,5-10-37-16,-4-12 27 0,4-5-20 16,0-2-38-16,0-2-37 15,0-2-33-15,0-6-54 0,0-1-64 0,0-1-34 16,0-8-52-16,4-3-48 0,-4-7-46 16,0-6-216-16,-8-5-98 15,8 7 132-15,-10-12 159 0</inkml:trace>
  <inkml:trace contextRef="#ctx0" brushRef="#br2" timeOffset="-72364.841">3706 11251 2119 0,'0'0'336'0,"0"0"-10"16,0 0-2-16,0 0-148 0,0 0-7 16,0 0 40-16,0 0-17 0,0 0-75 15,0 0-16-15,0 0 5 0,4 61 9 16,9-20-12-16,1 14-10 0,5 6-10 15,2 0 3-15,-3-6-27 16,-1-4-13-16,1-4-9 0,-3-10-18 16,-3-9-19-16,1-10-15 0,-3-8 3 15,7 0-22-15,-3-3-28 0,3-7 62 16,5-1 68-16,-3-11 9 0,6-4 9 16,-3-6-25-16,5-13-28 0,4-12-11 15,0-12 14-15,0-2-11 0,-8 4-25 16,-4 15-12-16,-3 15-150 0,-5 6-87 15,1 6-113-15,0 1-297 0,-5 0-801 16,5 1-430-16</inkml:trace>
  <inkml:trace contextRef="#ctx0" brushRef="#br2" timeOffset="-63556.1">27052 9921 166 0,'0'0'2017'16,"0"0"-1683"-16,0 0-239 0,0 0-95 15,0 0-80-15,0 0 80 0,0 0 26 16,44-18-12-16,-34 16-14 0,3 0-2 16,-1-2 2-16,0 2 4 0,1-2-2 15,-1 1 14-15,1 0-3 0,-1-2 16 16,0 3 23-16,-1-1 22 0,-1 0 9 16,0 1 17-16,1 0 19 0,-1-1 8 15,0 2-5-15,3 1-4 0,-3 0-7 16,3 0-13-16,1 0-13 0,0 3-12 15,1 1-7-15,1 0-10 0,3 1-9 16,2 1-15-16,1 0-4 0,3 1 17 16,2-1 5-16,4-1 0 15,6 4-7-15,7-1-8 0,7 2-10 16,5 1 0-16,0 0-7 0,-6 0-2 16,-1 2-4-16,3 0 4 0,2 0 24 15,2 3 13-15,1-2-38 0,5 4 28 16,5 1-6-16,-1 0-12 0,6-2 15 15,0 2-12-15,5-1-13 0,4-2 13 16,-1 4-9-16,5-2-4 0,2 2-12 16,2-1 9-16,0-1-11 15,4 2 12-15,2-2 2 0,2-1-3 0,2 4-9 16,0-1 10-16,0 1-11 0,3 0 1 16,-1-1 0-16,2 1-1 15,3 2 1-15,-3-3 0 0,3 4 0 16,-3-3 0-16,2 0 12 0,-1-1 10 15,-1-1 9-15,-4-1-19 0,-2-1 0 16,-4-2-12-16,-2 0 13 0,-2-3-16 16,-4 0 0-16,-4-3-31 0,-7 0-107 15,-6-1-99-15,-12-1-114 0,-10-2-165 16,-15-3-285-16,-13-1-738 0,-3-5 265 0</inkml:trace>
  <inkml:trace contextRef="#ctx0" brushRef="#br2" timeOffset="-62938.856">26951 10981 293 0,'0'0'2712'0,"0"0"-2447"16,0 0-226-16,-39-3-14 0,37 1 26 15,2 0-25-15,6 0-26 16,8 0-125-16,5-3 74 0,14-2 51 16,11-4 18-16,13-3 2 0,10-3 24 15,3 0 29-15,-2 1 4 0,-2 2-7 16,2 0 9-16,5 3-3 0,1-3 18 16,5 2 16-16,3-1 6 0,5 1 11 15,6-2-12-15,4 0-19 0,7 0-21 16,3-4-23-16,5 0-11 0,4-3-1 15,6-2-9-15,2-1-1 0,4 0-5 16,0 0 0-16,0 0-1 0,2 2 4 16,-1 2 6-16,-1 0-19 0,0 1 16 15,-2 1 0-15,0-1 5 0,2 1-2 16,-4 0 0-16,-2-1-4 0,-2 2-2 16,-4 0 2-16,0-1-2 0,-7 2-4 15,-3 1-11-15,-7 1-11 0,-2 1-1 16,-4 0-1-16,-6 4 0 15,-2-3-3-15,-11 3 0 0,-2-1-19 0,-8 2-8 16,-4 2-32-16,-8 1-2 16,-11 2-6-16,-10 1-69 0,-8 1-61 15,-6 1-61-15,-1 0-84 0,-1 5-212 16,-3-3-599-16,-12 3-423 0</inkml:trace>
  <inkml:trace contextRef="#ctx0" brushRef="#br1" timeOffset="-53829.471">16797 6391 3332 0,'0'0'978'0,"0"0"-890"0,5-44-86 16,-5 31 36-16,-9-3 39 15,1 2 7-15,-6 0-83 0,-9-2-1 16,-8-1-9-16,-13 1-25 0,-13-2-10 16,-8 5 10-16,-1 2 10 0,0 3 8 15,4 1-12-15,-10 1 13 0,-3 0-1 16,-1 2 13-16,-5 1 2 0,-1 0-1 16,-3 2 2-16,0 1 9 0,-4 1 32 15,0 5-13-15,-4 3-4 0,0 3-24 16,-2 2-2-16,0 6 1 0,2 1-2 15,2 5-12-15,-2 1-7 0,4 4 3 16,4 2-2-16,1 3 5 0,3 3 1 16,5 1-7-16,3 2 3 0,73-42 1 15,-130 84-4-15,74-42 6 0,2 2-5 16,9 1-8-16,4 1-2 0,8 0 0 16,6-1-6-16,8-1 6 0,9-2-21 15,8-1-7-15,2 0 21 0,12-2 16 16,9-2 12-16,4-4 10 15,14 5 41-15,8-1 21 0,9-1 24 16,12 9-46-16,3-7-21 0,7 0 12 16,7 0-12-16,8-3 9 0,8-1-6 15,7 0-10-15,8-1 4 0,3-4-1 16,10 0 4-16,3-4-3 0,6 0 21 16,3-2-35-16,6-1 16 0,6-1 35 15,2-3-3-15,4-4-26 0,6-3-20 16,-3-2 11-16,5-2 13 0,7-3-4 15,-5-4-5-15,5-1-7 0,-5-7 10 16,1-1-7-16,1-2-2 16,-5-5 2-16,-3-4-12 0,-6-3 19 15,2-5-19-15,-8-1 12 0,-8-5-12 16,-1 0-1-16,-5-5 1 0,-11-2 0 16,-2-2 0-16,-8 0-3 0,-11-3-24 15,-10-1-16-15,-6 0 3 0,-10 0 12 16,-15 1-6-16,-8-2 29 0,-15 1 1 15,-10-1 1-15,-8-3 2 0,-15-2 11 16,-8 0 2-16,-23-2-13 0,-8 2-2 16,-18-2-9-16,-18 1-34 0,-17 3-4 15,-18 1 13-15,-13 3 3 0,-16 4 15 16,-17 1 16-16,-10 5 31 0,-15 4 6 16,-9 3-6-16,-10 4-16 0,-7 3 1 15,-14 7-16-15,-2 2-1 0,-12 6-2 16,-3 3-19-16,-1 5 7 0,-1 4-4 15,-3 5-18-15,5 5-38 0,1 3-5 16,4 5-14-16,5 5-58 0,5 7-79 16,9 3-123-16,7 4-186 15,53-7-558-15,11 0-106 0</inkml:trace>
  <inkml:trace contextRef="#ctx0" brushRef="#br1" timeOffset="-52244.466">25167 8807 2632 0,'0'0'456'0,"21"-51"-203"0,-15 31-15 15,0-4 46-15,0-1-89 0,-6 1-95 16,0-1-12-16,-4 2-39 15,-6 0-30-15,0 0 18 0,-9-1-3 16,-2 1-34-16,-10-2-28 0,-12-1-3 16,-15-3-3-16,-6 2 9 0,0 5 10 15,-4 3-4-15,4 4 7 0,-7 0 10 16,-3 1-2-16,-5 1-7 0,-7 0 11 16,-3 5 16-16,-4 0-4 0,-4 3 7 15,-7 1 3-15,1 2 3 0,-7 2-4 16,-6 0 4-16,-3 2 3 0,-8 2-3 15,-1 2 3-15,0 2 15 0,-6 1-12 16,2 4 40-16,-7 1-15 0,3 3 17 16,-3 3-11-16,-4 2 2 0,1 4-17 15,-5 2 17-15,4 6-24 0,1 4-22 16,1 1-18-16,-1 3 3 16,3 3 9-16,3 3 0 0,-3 2-11 15,11 3 2-15,-2 4 0 0,6 4-2 16,8 2-1-16,0 4 0 0,15 3-2 15,-2 5-20-15,10 3 21 0,8 2-11 16,4 4-6-16,15-1 14 0,8-1-11 16,15-1-6-16,12 0 9 0,8 0-25 15,15-1 35-15,12-1 2 0,8 0 0 16,19-2 1-16,9-1 17 0,9 0 0 16,13-3 4-16,11-1 8 0,9-4-5 15,9 0-4-15,10-4 4 0,3-6-4 16,10 1 7-16,7-4-16 0,4-2 9 15,11-2-9-15,2 1 13 0,9-4 11 16,12-3 1-16,3-2 15 16,9-4-13-16,5-6-8 0,6-2-13 15,0-7-3-15,10-4-13 0,-2-3 1 16,6-6-2-16,-1-6 2 0,-1-5-1 16,-2-2-2-16,1-7-1 0,-7-4 0 15,0-6 1-15,-2-2 0 0,-5-6 3 16,-7-3 9-16,-5-5-10 0,-3-4 11 15,-11-3-13-15,-4-4-33 0,-9-7-31 16,-10-2 0-16,-4-2-9 0,-10-9-3 16,-4-2-34-16,-13-4 31 0,-8-6 24 15,-6-5 27-15,-13-6 27 0,-4-2 1 16,-12-5 18-16,-8-2-2 0,-11-4-13 16,-12-4 12-16,-11-3 6 0,-14-1 22 15,-8 1-12-15,-19 0-13 0,-12 0-2 16,-19 0 5-16,-12 2 55 0,-19 3 31 15,-15 2-64-15,-18 4-25 0,-14 6-18 16,-15 2 12-16,-10 4-9 0,-13 6-2 16,-10 8-1-16,-8 7-3 15,-2 8-18-15,-9 8 9 0,-2 9-16 16,-3 10 25-16,-5 6-18 0,-4 11-4 16,4 9-2-16,-2 7-25 0,2 13-61 15,10 11-28-15,9 9-37 0,8 11-75 16,12 10-147-16,11 9-180 0,20 3-503 15,42-15-180-15,12 0 158 0</inkml:trace>
  <inkml:trace contextRef="#ctx0" brushRef="#br1" timeOffset="-50976.637">30703 6531 3306 0,'-6'-37'377'16,"-3"16"-225"-16,-5-2 78 0,-5-3 4 16,-12-7-98-16,-16 0-86 0,-17-3-50 15,-13 2 1-15,-1 3 28 0,-5 7-7 16,0 4-10-16,-8 2-8 0,-8 2 14 15,-4 1-17-15,-9 3 0 0,-6 0 2 16,-2 2-2-16,-8 3-1 0,-4 0-1 16,-9 2 0-16,-3 1-1 0,-5 4 2 15,-2 0 1-15,-4 3 11 0,2 4 1 16,-2 4 5-16,2 2 16 0,0 5 3 16,-2 4 3-16,0 3-12 0,2 7 21 15,2 4 0-15,2 5-6 0,5 5-18 16,7 8-10-16,5 6-13 0,6 5 1 15,6 9-3-15,10 5-1 0,7 7-1 16,10 6-1-16,10 3-13 16,13 2-2-16,8 1-6 0,12-1 2 15,9 1-15-15,10 0-12 0,8 4 18 16,11 2 16-16,8 2 14 0,8 3 1 16,10 4 0-16,13 3 1 0,6 5 26 15,13 0-15-15,8 2 0 0,5 1-9 16,8 2-1-16,3 2 17 0,8-1-18 15,7-2 1-15,10-6 0 0,11-6-2 16,12-10 34-16,8-6 3 16,10-7-7-16,7-6 10 0,6-5-6 15,8-3 36-15,4-8-9 0,10-2-15 16,5-9-13-16,6-3-8 0,2-8-23 16,4-7 1-16,2-4 21 0,0-8-21 15,7-4 9-15,3-10-12 0,1-8-60 16,6-5 42-16,-1-9-9 0,1-10-16 15,0-9 13-15,1-4-19 0,-7-10-13 16,4-5-23-16,-7-8-4 0,-4-6-13 16,-3-8 10-16,-7-6 21 0,-11-8 28 15,-5-6 27-15,-9-7 16 0,-10-8 0 16,-7-8 28-16,-12-7 6 0,-14-3 77 16,-12-9-6-16,-18-7-4 0,-13-7-12 15,-17-5 9-15,-19-5 18 0,-19-3 12 16,-16-1-28-16,-16-1-36 0,-25 0 15 15,-17 4-13-15,-21 2-9 0,-20 5-57 16,-16 4-3-16,-28 2-31 0,-22 5 1 16,-23 5-27-16,-21 7 44 15,-22 6-20-15,-22 8-16 0,-19 8-11 16,-22 12 14-16,-18 10-6 0,-17 11 22 16,-12 16 2-16,-10 14-8 0,-2 16 2 15,-5 14-18-15,7 13-15 0,6 18-25 16,4 11-28-16,10 15-34 0,4 14-59 15,9 16-83-15,4 17-127 0,6 11-252 16,77-20-749-16,5 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0:08:47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3068 466 0,'0'0'1633'0,"0"0"-1257"0,0 0-86 15,0 0 66-15,0 0 27 0,-9-42-64 16,5 35-4-16,4 0-17 0,0 0-63 15,0 3-54-15,0-2-52 0,0 2-31 16,0-1-10-16,4 0 0 0,0 1-12 16,-4 0-36-16,7 0-22 0,1 2-15 15,4 1-1-15,-1-1 1 0,9 2 15 16,3 0-2-16,8 0 5 0,10-2-6 16,15-1 3-16,6-2 13 0,-2 0-7 15,-4 1-9-15,-2 2 0 0,-5 0-15 16,-1 2 0-16,-3 0-12 0,1 2-3 15,-3 1 13-15,1 1-12 0,-9 1 13 16,-8 0-15-16,-5-2 14 0,1 1 0 16,0-1-19-16,4 1 21 0,-2 0 12 15,-1-1 4-15,1-3-16 0,-6 1 12 16,-3-1 6-16,-5 0 0 16,-3-1 3-16,-4 1 10 0,0-3 14 15,-4-1 25-15,-4 0 26 0,-8-3-96 16,-3-1-21-16,-6-1-18 0,-5 0 33 15,-16 2 6-15,-9 1 30 0,-3 2 6 16,-4 4-2-16,0 0-22 0,8 0-11 16,-3 3 0-16,-3 1-2 0,2 2 2 15,9-2 5-15,5 1 9 0,14-2 9 16,3 0 18-16,4-1-9 0,3 1-11 16,1-1 2-16,3 0 3 0,8-2-24 15,0 0-3-15,4 3-38 16,8-2-38-16,6 2 76 0,13 0 85 15,21-1 11-15,14-2-8 0,8-5-46 16,6-2-21-16,-3 0-9 0,-7-1-9 16,0 2 6-16,-4 0-9 0,-4-3-1 15,0 4 0-15,-4-2-17 0,-7 1-21 16,-5 2-3-16,-7 0-43 0,-13 2-48 16,-1 1-33-16,-2 0-55 0,-1 1-152 15,-1 0-585-15,-3-3-1417 0</inkml:trace>
  <inkml:trace contextRef="#ctx0" brushRef="#br0" timeOffset="6223.393">10509 2231 1489 0,'0'0'1417'0,"0"0"-1243"15,0 0-91-15,-4-45 67 0,0 32-16 16,0 3 27-16,-2 0-50 0,-1-1-61 16,-1 1-2-16,-2 1-33 0,-3-2-15 15,-1 4-12-15,-1-3 9 0,-1 3-29 16,-3 0-6-16,-1 3 27 0,-3 0 10 16,-2 2-1-16,-2 2-15 0,-2 4 17 15,-2 2 2-15,0 2 23 16,-2 4-12-16,0 1 21 0,0 3 1 15,0 3-15-15,2 4-20 0,-2 3-3 16,0 7-10-16,-4 9 1 0,-1 9 12 16,3 3 2-16,4 0 0 0,6-3 0 15,7-3-1-15,1-1-1 0,5 2 2 16,4-1-1-16,4-3-1 0,4 1-12 16,0 0 8-16,6 0 4 0,4-3 26 15,5 0 30-15,-1-10 10 0,3-5-22 16,-3-8 3-16,3 1 26 0,12 3-32 15,10 6 12-15,15 2-16 0,5-8 0 16,3-11 4-16,-2-10-1 0,-4-6 22 16,4-11-3-16,-2-9 6 0,-2-5-19 15,0-6 0-15,0-8-3 0,-5-5-12 16,-1-7 9-16,-5-4 0 0,-5-2-15 16,-12-1-7-16,-7 2-15 0,-15 5 28 15,-6 1-28-15,-8 4 37 0,-11-1-40 16,-5 6-40-16,-3 7 3 15,-12 2 15-15,-7 5-51 0,-6 9 2 16,-12 1 16-16,4 10-13 0,0 9-31 16,0 1 9-16,5 11-3 0,1 6-13 15,0 7-45-15,5 10-161 0,-3 8-234 16,15-7-815-16,-1 4-6 0</inkml:trace>
  <inkml:trace contextRef="#ctx0" brushRef="#br0" timeOffset="38455.533">15855 9438 39 0,'0'0'1794'15,"0"0"-1557"-15,0 0-130 0,0 0 3 16,0 0-42-16,0 0-3 0,35-32 38 15,-29 28-48-15,2 1-13 0,1-1-42 16,-1 1-2-16,0 0 0 16,0 1 1-16,3-1 1 0,-5 1 1 15,2-1 21-15,1 3 20 0,-1-1 23 16,-2-1 15-16,2 1 13 0,5-2 7 16,-5 1 15-16,2 0-22 0,3-1-4 15,1-1-16-15,3-1-3 0,-1 1 13 16,5-1-29-16,0 1-4 0,1-1 4 15,-1-1-38-15,2 2 25 0,2 0-3 16,-1 1-26-16,-1-1 26 0,4 1 9 16,0-1-25-16,2 1-3 0,0-1 25 15,2 1-7-15,0 0-15 0,4 1 5 16,0-1-9-16,2-2 7 16,7 1 0-16,7-1-3 0,-1-1 6 15,-5 3-6-15,-5 1-10 0,-18-1 4 16,1 3-15-16,-2-2-1 0,6 1-2 15,2 1-17-15,4 0 4 0,-2 0-13 16,0 0-4-16,-2 0-21 0,0 3-76 16,-3 2-113-16,1 1-117 0,0 3-98 15,-12 0-547-15,3 3-337 0</inkml:trace>
  <inkml:trace contextRef="#ctx0" brushRef="#br0" timeOffset="61477.919">2053 11438 1741 0,'0'0'1491'0,"0"0"-1154"16,0 0-24-16,0 0-24 0,0 0-96 15,0 0-45-15,0 0-43 0,0 0-34 16,0 0 9-16,-11 37-15 0,11-20-13 15,4 1 6-15,-1 5-12 0,-3 2 3 16,4 2 24-16,4 9 6 0,-4-3-9 16,0 3-18-16,0 6-25 15,3 1-14-15,-3 15 11 0,4 5 0 0,-4-5-6 16,-4-2 4-16,4-4 5 16,2 0 3-16,-1 2-5 0,-1 1-7 15,0 0-15-15,0 2 12 0,4-1-15 16,-2 0 12-16,-1-3-10 0,-1-3-2 15,0-3 0-15,4-5 0 0,-4-6 0 16,-2-8 0-16,2-8 1 0,-4-2 1 16,5-1 0-16,-1 3-1 0,0 0 1 15,0-3 10-15,0-2 6 0,0-2 13 16,-2-4 17-16,-2-4 7 0,0 0-1 16,4-3-6-16,-4 0-2 0,0-1-10 15,0-1-12-15,0 0 6 0,0 0 4 16,0 0-4-16,0 0 6 15,0 0 3-15,0-1 6 0,0 1 1 16,0 0-7-16,0-2 0 0,0 2-3 16,0 0-3-16,0-2-3 0,5 1-6 15,-5 0 6-15,0 0 1 0,0 1-7 16,0 0-6-16,0 0-15 0,0 0-1 16,0 0-2-16,0 0-12 0,0 0-9 15,0 0-13-15,0 0-5 0,0 0-6 16,4 0-6-16,0 0 39 0,0 1 9 15,6 1 0-15,-1 0 0 0,3 1 1 16,-2 0 2-16,7 0-2 0,-3 1 1 16,3-1 1-16,1 1 2 0,1-1 1 15,6 1 9-15,-2 0 0 0,3-1-9 16,1 0 9-16,4 1-9 0,0-1 9 16,0 0-10-16,4 1 10 0,7-1 3 15,5 2-15-15,7 0 1 0,0 1 1 16,0-1 1-16,-5 0 9 15,-5-2-11-15,5 1 1 0,-1 0-1 16,1 0 2-16,5-1-3 0,0 1 0 16,-2-2 2-16,5-1 0 0,-3 1 1 15,4-1-3-15,0 0 3 0,4-1 9 16,0 2-11-16,4-1 0 0,-2 0 0 16,2 0 2-16,1 0 0 0,1-1 7 15,-2 1-10-15,4-1-1 0,3 0 1 16,-3 0 1-16,6 0 0 0,-1 0 0 15,1 0 0-15,-1 0 1 0,1 0 1 16,5 0 19-16,-3-1-21 0,7-2 1 16,0 2 0-16,-3-2-1 15,3 0 0-15,0 0 0 0,2-1 0 16,0 1 1-16,4 0 0 0,-1 0-1 16,-1 1 1-16,0 1-1 0,2-3 0 15,2 3 0-15,0-2 2 0,6 0-1 16,-1-1-2-16,-1 1 2 0,0-2-1 15,2 1 1-15,2-1-2 0,3 2 1 16,-1-1 0-16,-2 0 0 0,3 0 0 16,1 1-1-16,1 0 0 0,5 1 0 15,-3 0 1-15,1-1 2 0,3 0-3 16,2 0 0-16,1 1 0 0,1-2-2 16,0 3 2-16,2-2 0 0,0 2-1 15,4-1-10-15,-1 2 11 0,4-2 1 16,-1 0 1-16,2 1-1 0,2-1-1 15,0 0 0-15,0 1 0 0,2 0 3 16,1 0-3-16,1-1-2 0,2-1 2 16,5 2-2-16,-3-2 2 15,5-1 1-15,1 0 0 0,3-1 0 16,0 1 0-16,4-1 1 0,-1 0 0 16,1 1 0-16,0 1-2 0,2-1 0 15,0 1 0-15,0 3 0 0,0-1 0 16,0-2 0-16,4 3 0 0,-4-2-1 15,1 2 1-15,-1 0-1 0,2 0 0 16,-2 0-1-16,0 2 0 0,-2-1 0 16,2 2 0-16,-2 0 1 0,2 0 1 15,-5-1 1-15,3 0 0 0,0 2 1 16,-2 1 1-16,0-1 15 0,-1 0-18 16,-3 1 0-16,2 0 0 0,-5-1 1 15,3 1 1-15,-9-1 1 0,3 1 0 16,-5-2 0-16,-2 1 0 0,-4 1-1 15,-4-1-2-15,-2 2 0 0,-4-1-2 16,-4 1-1-16,-13 0-30 16,-2-1-34-16,-12 2-29 0,-9 0-27 15,-8-1-34-15,-8 1-33 0,-14-3-98 16,-13-2-342-16,-15-1-1070 0,-3-5-1204 0</inkml:trace>
  <inkml:trace contextRef="#ctx0" brushRef="#br0" timeOffset="63980.921">1991 11571 20 0,'0'0'52'16,"0"0"1058"-16,0 0-550 0,0 0-141 16,0 0-73-16,0 0-53 0,0 0-39 15,0 0 11-15,0 0-14 0,-11-10-11 16,11 8-54-16,-4-2 5 0,4 0-4 16,-4-1-7-16,0 0 4 0,0-3-27 15,0 1-56-15,-3-2-46 0,3 2-31 16,-4-4-11-16,4-1 5 0,-6 1-18 15,1-1 2-15,1-3-2 0,0 2-1 16,-3 1 1-16,3-1 2 0,4 3 25 16,-4 0-2-16,2 3-4 15,1 1 0-15,1 0 1 0,0 1 2 16,0 3 4-16,4-2-1 0,-4 3 0 16,4-3-15-16,0 2-12 0,-4 0-2 15,4-1-19-15,0 1-3 0,0 1-7 16,0-5-5-16,0 2 11 0,4-3 1 15,0 3 9-15,0-3 3 0,0 1 0 16,0-1-1-16,1 3 10 0,5-1-18 16,-6 0 18-16,8-1 0 0,-5 2-9 15,5 1-4-15,0-2 14 0,-1 2 0 16,1-2-1-16,3 1 0 0,-3 1 1 16,3-1 2-16,5 0 16 0,-5-2-3 15,5 2 5-15,-1-2 3 0,4-2-5 16,-3 2-1-16,3 0-3 0,4-1 3 15,-4 0-12-15,8 3 19 0,-4 0-4 16,8-1-3-16,4 2 0 0,6 0-14 16,13 0 2-16,4 1 0 15,0-1 13-15,-8-1-1 0,0-1-14 16,4-1 11-16,0-1-11 0,-1 0 0 16,5-1 1-16,5 0 1 0,3-2-1 15,-2 0 0-15,7 2 0 0,-3-1 0 16,2-2-1-16,3 2 2 0,3-2-1 15,3 1-1-15,2 2 1 0,4-2 0 16,0 1 0-16,4-2 0 0,2 4-1 16,-2 0 1-16,4 0 2 0,8-1 8 15,-1-1-11-15,-1 0 2 0,2-1-1 16,3 2 1-16,4-2 15 16,-1 1-15-16,3 0-3 0,-2 0-1 15,3 0 1-15,1 0 13 0,8 1-13 16,-4-1-10-16,2 0 10 0,2 1 2 15,0 0 0-15,0 0 0 0,6 1 0 16,-2 1-1-16,1 2-1 0,3 0 0 16,-2 1 1-16,2 3-1 0,3 0-10 15,-3 0 10-15,2 0 1 0,5 0-1 16,-3 0 0-16,1 0-2 0,-1 2 2 16,1-1 0-16,3 2 1 0,1-2-1 15,-1 0 2-15,3-1 1 0,0 0-3 16,-1 0 0-16,5 0 2 0,-2 0 13 15,1 0-15-15,-1-1-3 0,0 1 3 16,0 0 1-16,1 0 2 0,1 0-1 16,0 1 0-16,0 1 0 0,-3-1-2 15,5 1 1-15,-4-2 1 0,2 0-1 16,-3 0-1-16,3 0 0 16,-4 0 0-16,1 0 0 0,-1 2 0 15,-2-2 0-15,-1 2 1 0,-1-2-1 16,-1 0 1-16,-3 0 2 0,-1 0-1 15,-2 3-2-15,-2 0 1 0,-4 0 1 16,1 1-2-16,-3-1 0 0,-2 1 1 16,-3 3 1-16,-3-1-1 0,0 1 1 15,-4-2-1-15,1 4 0 0,-1-2 1 16,-5-1 1-16,1 2-1 0,-3-1-2 16,-1 0-1-16,-1 2 1 0,-4-1-1 15,3-1 0-15,-7 2 1 0,2-2-3 16,-2 1 2-16,-2 1-1 0,2-1 1 15,-6 1-9-15,0-2 7 0,0 3 3 16,-5-2 0-16,5-1 3 0,-8 2-3 16,2-2 2-16,-5 1 1 0,-1-1 0 15,-3 1-1-15,-2 1 0 0,3-2 1 16,-7 1 12-16,0-1-13 0,-6 0-1 16,0 0 1-16,-4 0 0 15,-4-3 0-15,-7 2 10 0,3 0-12 16,-4-1 3-16,-3 0 9 0,-8-1 0 15,-8 0 4-15,-4-1-13 0,-5-1-1 16,5 2 9-16,4 0-11 0,0 1-1 16,-2-2 1-16,-3 2-1 0,-1 0 1 15,-2-1-1-15,-1 2-11 0,-3-3 9 16,1 2-10-16,-3 1 10 0,-3 1-15 16,2-2 3-16,-1 2 0 0,-3 1-6 15,4 2 20-15,-5 1 1 0,1 3 11 16,0 3-11-16,0-1-2 15,-1 5 1-15,-1 1-2 0,4 3-19 0,-2 9 21 16,3 7-10-16,1 11 11 16,3 6 3-16,1 0-1 0,-4-3-1 15,7-3-1-15,-9 1 2 0,3 1 1 16,1 0 19-16,-1-5-21 0,1 3 14 16,-3-1-13-16,3 0 0 0,-6 3 10 15,1-3 2-15,1 0-13 0,-6 0 10 16,0-4-9-16,0 2 14 0,-4-3-14 15,0 0-1-15,0-3-2 0,-4-4 1 16,4-5-1-16,-4-7-18 0,0-6 19 16,0-1-1-16,-2 3-23 0,-1 2 22 15,1 4 2-15,-6-2 2 0,1-3 1 16,3 0-1-16,-4-2 10 0,1-1-12 16,3-2 1-16,-4 1 2 0,3-3-1 15,3 0 16-15,-2-1-18 0,-2-1-13 16,3-1 13-16,1-3 22 15,2 2-10-15,0-4-10 0,-2 1 13 16,0-2-13-16,1 2-1 0,-1-3 10 16,2 0-8-16,-4-3 9 0,2 2 3 15,-1-2 7-15,1 0-21 0,-2-1 23 16,0 0 21-16,1-2-12 0,-1-1-8 16,-6 0-7-16,1 0-18 0,-1-1-21 15,-3-3-19-15,-3-2-5 0,-5 2 3 16,-8-5-1-16,-13-1 16 0,-12-5 3 15,-10-1-1-15,-2 2-5 0,-7-1 12 16,7 5 3-16,-8 1-1 0,1 2-29 16,-3 3-25-16,-9 0-37 15,0 3-21-15,0-1-64 0,-4 1-159 16,0-1-387-16,20-2-783 0,5-2-343 0</inkml:trace>
  <inkml:trace contextRef="#ctx0" brushRef="#br0" timeOffset="64864.666">11417 10815 1235 0,'0'0'1638'15,"0"0"-1126"-15,0 0-160 0,-11-37-85 16,9 29-19-16,-2 1-43 0,2 4 2 15,0 3-17-15,0-2-101 0,0 2-80 16,0 0-9-16,2 0-79 0,-2 5-41 16,0 6 55-16,2 5 65 0,-2 11 6 15,0 14 37-15,2 21 16 0,0 15-10 16,2 10-9-16,2 9 27 0,0 4-27 16,2 5-10-16,2 3-11 0,1 3-16 15,1-1 12-15,2-3 0 0,1-5 16 16,1-3-13-16,1-7 31 0,-3-7 39 15,3-4-12-15,-3-10-15 16,-2-3-27-16,3-9-13 0,-3-5 12 16,2-6-33-16,-1-5 0 0,-3-7-1 15,-2-9-23-15,0-6-64 0,-1-2-61 16,-1 1-62-16,0 1-105 0,0 1-195 16,-2-6-631-16,-4-2-812 0</inkml:trace>
  <inkml:trace contextRef="#ctx0" brushRef="#br0" timeOffset="76860.465">6222 10981 417 0,'0'0'209'16,"0"0"-170"-16,0 0 180 0,0 0 233 16,0 0-243-16,0 0-53 15,0 0-3-15,0 0 35 0,0 0-65 16,4-20-10-16,-2 16 10 0,-2 0 16 16,2-1-10-16,-2 1 0 0,0 0 80 15,0-1 25-15,0 1-46 0,0 1-23 16,-2-1-26-16,2 3-51 0,-2-2-6 15,-2 0-1-15,4 2 8 0,0-1 11 16,-4-1-10-16,4 2 7 0,0-1 5 16,0 1 21-16,0 0-5 0,-2 0-14 15,2 1-9-15,0-1-3 0,0 1-3 16,0 0-28-16,0 0-16 0,0 0-25 16,-2 0-20-16,2 0-46 0,0 3-30 15,0 0-16-15,0 4 80 0,0 2 12 16,2 4 36-16,0 2 7 0,-2 3-6 15,0 2-7-15,4 3 7 0,-4 2-1 16,0 2 7-16,0 4-12 0,0 2 8 16,0 1-8-16,0 1-10 15,0 1-3-15,0 0-6 0,4 1-11 16,-2 0 2-16,0-3-1 0,2 0 10 16,1-1-10-16,-3 0-1 0,2 1 0 15,-2-4 2-15,0 4-1 0,2-2 2 16,0 1-1-16,0 0-1 0,0 0 0 15,1 0 0-15,-1 0 10 0,-2-1-12 16,2 0 1-16,-4-3 0 0,6 1-1 16,-2-3 1-16,0 0-1 0,-2-1 1 15,3-3-1-15,-1 2 2 0,-2-3-2 16,2-1 2-16,0 2-1 16,-2-1 1-16,2 1-1 0,0 1 0 15,-2 0 1-15,3 2-2 0,-1-1 0 16,-2 3 1-16,2 1-1 0,-4-1 1 15,6 1-1-15,0 1-2 0,-2 1-13 16,1 1-6-16,-3-1 2 0,2 1 16 16,4-1-18-16,-4 1 21 0,0-1-2 15,0 1-10-15,1-2 10 0,-3 1-10 16,2 0 11-16,2-1 0 0,-4-2 1 16,2 2 2-16,-2-3 0 0,0-2-2 15,0 1 1-15,0-5 2 0,1 0-1 16,-1-2 0-16,0-3-1 0,-2-1-1 15,4-2-2-15,-4-3-35 0,4-1-8 16,-2 0-7-16,0-2-15 0,0-1-18 16,0-1-1-16,0 0-18 0,0-1-19 15,0 0-34-15,0 0-25 16,1-1-86-16,-3 0-169 0,4-2-301 16,-4 2-732-16,0-3 44 0</inkml:trace>
  <inkml:trace contextRef="#ctx0" brushRef="#br0" timeOffset="132533.144">10119 5802 1659 0,'0'0'642'16,"0"0"-383"-16,0 0-21 0,0 0 74 16,0 0 73-16,0 0-2 0,-38 2-94 15,36-2-59-15,2-4-1 0,0 1-26 16,0-1-154-16,4 0-46 0,3-4-2 15,1-1 39-15,2-2 18 16,5-1-13-16,3-3-8 0,-1 1-6 16,4-1-4-16,-3-2-2 0,3 3-22 15,-1 0-3-15,1 1 0 0,-4 0-2 16,-3 4-11-16,1 1 10 0,-7 4-18 16,0 1 6-16,-6 1-10 0,0 2-11 15,-2 0-13-15,0 5 6 0,-4 2 43 16,-4 3 55-16,-2 4-15 0,-5 3-16 15,-4 0-5-15,1 3-7 0,-1-1 3 16,3-1-3-16,1-1 6 0,3-4 19 16,4-3 21-16,3-4 6 0,3-3-36 15,2-2-28-15,0-1-36 0,7 0 33 16,1-1 3-16,4-3 57 0,3-3 4 16,1-1-12-16,3-4-16 0,2 0-15 15,-3-2-5-15,3 0-13 16,2 0 0-16,-1-3 0 0,1 2-31 15,0 0-154-15,-3-2-197 0,-3 5-661 16,-1-6-1551-16</inkml:trace>
  <inkml:trace contextRef="#ctx0" brushRef="#br0" timeOffset="142510.076">13881 10328 385 0,'0'0'459'0,"0"0"-155"0,0 0 76 15,0 0-64-15,0 0-180 0,0 0 331 16,0 0-232-16,0 0-74 0,0 0-13 15,-29-27-23-15,27 25-16 0,0-1-7 16,0 0 19-16,2-1-7 0,-2 1-35 16,2-2-19-16,0 2-22 0,0-1-7 15,0-2-12-15,0 0-15 0,2 2 11 16,2-3-2-16,-2 2-13 0,2-2 2 16,0-1 23-16,2 1-9 0,0-2-13 15,3 1 0-15,-3 0 16 0,4-1-17 16,3 2 11-16,-1-1 6 0,3-4-1 15,-1 5-15-15,5-2 15 0,-1 2 11 16,1 0-8-16,-1 2 1 16,3 0-20-16,-4 0 1 0,1 2-3 15,-1 0-3-15,1 3 0 0,-7 0-22 0,3 0 10 16,-1 6 11-16,-1 1 1 16,-2 1 3-16,3 5 19 0,-5 1-18 15,0 4 37-15,-6 4 22 0,0 2 24 16,-2 10-2-16,-8 10-51 0,-10 12-19 15,-3 5-9-15,-4 0 10 0,-2-4-10 16,0-8-2-16,0-2-1 0,-2-4-13 16,5-7 11-16,3-6 0 0,7-11 2 15,-1-1 1-15,1 1 12 0,-1 1-12 16,1-2 0-16,5-3-1 16,3-5-1-16,2-3 1 0,4-4 3 15,0-1 25-15,4-2-28 0,4 0 0 16,5 0 3-16,5 0 49 0,3-4 26 15,2 0-19-15,4-3-35 0,2 2-22 16,-2 1 23-16,1-3 12 0,4 2-6 16,-4-1-28-16,1 1 12 0,2 3-14 15,-2-4-1-15,-2 5 2 0,2-2-2 16,-4 0-2-16,0 3-1 0,0-1-34 16,-3-1-105-16,3 2-87 0,0 0-37 15,-4 0-93-15,1 0-278 0,-5 0-881 16</inkml:trace>
  <inkml:trace contextRef="#ctx0" brushRef="#br0" timeOffset="170236.963">4880 3850 310 0,'0'0'75'16,"0"0"81"-16,0 0-100 0,0 0 2 15,-41 16-38-15,33-13 433 0,0-1-101 16,-7 1-193-16,7 0-32 0,0 0 16 15,-7 1-140-15,7 0 49 0,0-1 10 16,-3 4 28-16,-1-2-5 0,2 3-36 16,-3 0-49-16,-1 5-48 0,-3-1-4 15,3 4-6-15,-3 1-14 0,3 2-32 16,-5 3 26-16,2 1 30 0,3 0 22 16,2 4 26-16,-1-2 9 0,3 2 115 15,2 1-17-15,-1-1-26 0,3 4-26 16,4-4-42-16,0 5-12 0,2 0 0 15,2 0-1-15,2 0 0 0,4 0 15 16,1-4-15-16,1-1 0 16,2-3-3-16,5-5 2 0,-3-1 1 15,5-4 2-15,4-3 2 0,-3-4 28 16,3-2-9-16,0-5-7 0,4 0-3 16,-2-5 9-16,2-2 1 0,-5-4-20 15,1-5 59-15,0-3-4 0,2-6 16 16,-1-7 39-16,3-11-10 0,2-13 10 15,-2-5 9-15,-4 2-9 0,-3 4-14 16,-1 5 9-16,-4 2-50 0,-7 1 2 16,2 3-28-16,-6 8-16 0,-2 6-16 15,-2 10-121-15,0 0-77 0,-6-1-49 16,-4-1-85-16,-3-1-98 16,-5 5-194-16,3 6-145 0,-14 2 97 0</inkml:trace>
  <inkml:trace contextRef="#ctx0" brushRef="#br0" timeOffset="172004.914">4750 7889 1125 0,'0'0'569'0,"0"0"-293"0,0 0-126 15,0 0 28-15,0 0 16 0,0 0 32 16,0 0 44-16,0 0-11 0,0 0-58 15,-4-27-150-15,8 23-48 0,11-1 101 16,-3-1 13-16,9 1-13 0,-1-2-57 16,1-1 1-16,2 0-14 0,4 1-3 15,-2 1-15-15,-1-1-16 0,3 1 0 16,-2-2 0-16,2 1 0 0,0 0-88 16,-4 1-113-16,3 0-161 0,-5 3-266 15,6-4-916-15</inkml:trace>
  <inkml:trace contextRef="#ctx0" brushRef="#br0" timeOffset="177293.975">8980 10355 16 0,'0'0'1389'0,"0"0"-609"16,0 0-276-16,0 0-122 0,0 0-2 16,0 0-42-16,0 0-35 0,0 0-76 15,0 0-62-15,-2-15-23 0,2 8-19 16,2-3 9-16,2-3-7 0,0-1-9 16,2-4-3-16,0-3 3 0,3-1-16 15,-1-5-27-15,-2 2-13 0,2-1-8 16,-2-2-16-16,3 4-12 0,-3 0-6 15,-2 1 7-15,0 5-25 0,0 6 12 16,-2 0 9-16,-2 4 0 0,2 3 0 16,-2 3-9-16,0 2-12 0,0 0-14 15,0 0-22-15,0 0-31 0,0 2-5 16,0 2-25-16,3 4 30 16,-1 5 55-16,2 5 11 0,-2 4 1 0,2 11 12 15,0 10-11-15,2 9 2 16,-2 5-3-16,1-2-17 0,1-3-20 15,-2-10 1-15,-2-7-10 0,0-6 1 16,-2-10 43-16,0 0-10 0,0 0 12 16,0 0 16-16,0 4-14 0,0-6-1 15,0-2 35-15,0-4-17 0,-4-2-16 16,2-1 36-16,-2-3 4 0,0-2-7 16,-1 1 13-16,1-2 5 0,-2 0-8 15,-2 1-28-15,0-1-18 16,-3-1 0-16,3 1 2 0,-2-1 10 0,-1-1-11 15,3 2 0-15,0-2-1 0,-1 2 0 16,5-2-15-16,0 1 15 16,2 1 0-16,0-2 33 0,2 0-3 15,0 0 1-15,0 0-10 0,0 0-21 16,0 1-15-16,4 2-28 0,4 0 43 16,3 4 22-16,3 0 8 0,3 1 0 15,1 2-15-15,3-3-3 0,2-2-9 16,2 2-3-16,-1-4-42 0,1-3-134 15,4 0-48-15,-2 0-120 0,0-4-393 16,-6 0-1206-16,1-4-404 0</inkml:trace>
  <inkml:trace contextRef="#ctx0" brushRef="#br0" timeOffset="193793.809">3460 10346 437 0,'0'0'1304'0,"0"0"-607"15,0 0-210-15,0 0-27 0,0 0 30 16,0 0-45-16,0 0-52 0,0 0-87 15,-31-7-56-15,27 2-73 0,4 1-14 16,0-1-14-16,0-1-25 0,0-1-49 16,4-2-39-16,3-1-14 0,-3 0-7 15,8-3-14-15,3-1 0 0,1-2-1 16,3 1 2-16,3-2 13 0,3 5-12 16,-2-1-2-16,4 5-1 0,0 3 1 15,-5 2 1-15,1 3 19 0,-2 2-18 16,-7 5-3-16,3 1-21 0,-7 4-3 15,3 3 6-15,-5 5 0 0,-4 4 17 16,-4 10 1-16,0 7-17 16,-8 10 17-16,-5-3 3 0,7-10 10 15,-2-15-13-15,0-6 0 0,3-3-34 16,1-4-17-16,0 1 9 0,4-6-16 16,0-2-32-16,0-3-38 0,0 0-8 15,4 0 54-15,0 1 52 0,5-1 27 16,3 0 3-16,-2 1 13 0,7-1 5 15,-3 2 27-15,1-1 1 0,-3 2-7 16,3 1-2-16,-3 3-1 0,1 2-3 16,-5-1 1-16,-2 6 8 0,2-1 13 15,-3 4 20-15,-5 3 7 0,0 1 8 16,-5 0-23-16,-3 3-10 0,0 2-12 16,-7-3 1-16,5-1-10 0,-6-1-9 15,-3-1-3-15,-2-4-12 16,-2-2-9-16,1-3-3 0,-1-1-112 15,-4 1-105-15,-2-2-82 0,-8 2-104 16,6-2-791-16,-12 6-1826 0</inkml:trace>
  <inkml:trace contextRef="#ctx0" brushRef="#br0" timeOffset="204237.397">12948 5941 372 0,'0'0'1804'0,"0"0"-1584"0,-47-18 3 16,26 13-23-16,-2 0-94 0,1 2 12 15,-5-3-34-15,0 2 37 0,-2 0 38 16,0 2-25-16,2 0-39 0,-2 2 3 15,0 0-16-15,0 3-32 0,0 2-41 16,-2 6-9-16,3 3-31 0,-1 3 20 16,0 2 11-16,4 3 19 0,0-1 13 15,6 3-10-15,3 1 3 0,6 2 3 16,3 8-12-16,7 11-14 0,2 11 17 16,11 6-7-16,5 2-11 0,7-2-1 15,2-5 16-15,4 0-16 0,4-4-12 16,7-2 0-16,3-6 11 0,5-5-21 15,3-7-53-15,5-7-20 0,0-7 26 16,2-8 67-16,0-5-26 0,-2-5 26 16,2-2-27-16,-2-9 29 15,-4-5 3-15,1-6 16 0,-3-6 6 16,-2-7-3-16,-1-8 4 0,-1-5 11 16,-1-7 7-16,-1-9 7 0,-1-6 24 15,3-5 1-15,-5-2 24 0,-1 0-31 16,-11 2 15-16,-7 5-10 0,-11 5-15 15,-11 8-18-15,-8 7-1 0,-9 11-3 16,-5 8 43-16,-14 1-52 0,-13 6-28 16,-15 0-19-16,-13 5-15 0,3 10-12 15,0 7-25-15,-1 9-103 0,-1 4-65 16,0 8-48-16,1 3-52 16,3 5-66-16,6 7-152 0,16-9-442 15,5 1-54-15</inkml:trace>
  <inkml:trace contextRef="#ctx0" brushRef="#br0" timeOffset="206539.773">21252 3563 313 0,'0'0'2464'0,"0"0"-2035"0,0 0 32 15,0 0-66-15,0 0-72 0,0 0-81 16,0 0-70-16,0 0-68 0,0 0-43 16,-31-36-48-16,31 28-13 0,4 2 3 15,0-4 30-15,7 2 7 0,-3-2 0 16,4 2 18-16,7-1 6 0,-3 2-13 16,3-3-8-16,0 3-6 0,1 1-13 15,-1 0-9-15,4 4-15 0,-7 0-16 16,-1 2-5-16,-7 3-7 0,6 3-2 15,-9 2 2-15,3 5 7 0,-8 2 3 16,0 5 15-16,-4 6-25 0,-7 4 1 16,-5 1-7-16,3 0-5 0,-1-5-25 15,4-4 21-15,-3-4 6 16,9-7 0-16,0-3-15 0,4-2-31 16,0-3-24-16,4-1-11 0,4-2 94 15,3 0 24-15,-3-2 14 0,0-3 14 16,3 0 6-16,1-1-6 0,-4 1 3 15,3-2 18-15,-3 4 21 0,4 2 1 16,-3-1-19-16,1 2 0 0,-2 5-37 16,0 3 7-16,-1 3 21 15,-3 5 36-15,0 2 25 0,-4 4 5 0,-4 3 37 16,0 5-28-16,-7 0-51 16,-1 1-43-16,2 0-22 0,-7-3-2 0,9-1-51 15,2-5-70-15,-3-4-43 16,9-7-43-16,0-4-81 0,4-6-202 15,3-2-191-15,-3-4-367 0,14-16-603 0</inkml:trace>
  <inkml:trace contextRef="#ctx0" brushRef="#br0" timeOffset="206923.373">21909 3455 3026 0,'0'0'460'16,"0"0"-216"-16,-39 30 7 0,25-10 25 15,-7 3-28-15,-2 6-47 0,1 1-72 16,7 2-44-16,-1 2-48 16,7-3-28-16,3-1-9 0,4-6-27 0,2-4 27 15,6-6 89-15,0-4-37 16,7-3-28-16,1-4 3 0,3-3-2 15,1 0-1-15,5-7-3 0,-4-3-2 16,-3-1-1-16,5-2-3 0,-7 3-12 16,3-1 9-16,-11 2-12 0,2 5-1 15,-3 3-23-15,-5 1-3 0,0 1 27 16,0 7 70-16,-5 5 9 0,-3 4 42 16,4 2-30-16,-4 3-48 0,-3 0-43 15,3 2-1-15,4-2-105 0,2 2-83 16,2-2-76-16,2-3-87 0,6-6-300 15,5-7-534-15,5-6 660 0,-1-3-224 16,14-17-531-16</inkml:trace>
  <inkml:trace contextRef="#ctx0" brushRef="#br0" timeOffset="207423.828">22306 3519 985 0,'0'0'1327'15,"0"0"-1262"-15,0 0 57 0,-49 9 220 16,34-1-18-16,-1-1-110 0,5 1-97 16,-1 2-110-16,8-2-7 0,-4 1-42 15,8-1-15-15,-3-1 6 0,3 1 4 16,0 0 27-16,3-1 18 0,1 2 2 16,4-2 32-16,0 3 222 0,3-3-80 15,1 0-86-15,0 0 1 16,3 0 17-16,-1 2 11 0,-1-1 23 0,3 0 24 15,-1 1-52-15,-3 0-7 16,-2-1 2-16,3 1-5 0,-3 0-32 16,-2 0-15-16,-3 2-6 0,3-2-9 15,-4 2-4-15,-2 1-5 0,0-1-19 16,-2 0 21-16,0 2-33 0,-2 0-9 16,-4 0-6-16,2 2 13 0,-5 0-25 15,-1-1-22-15,2-1-9 0,0-4-3 16,1-2 15-16,3-2 36 0,0-3 10 15,2-2 12-15,2-3-12 0,0-5-49 16,0-2-34-16,2-6 3 0,2-3 28 16,0-4 9-16,3-5 2 0,1-8 26 15,6-7 15-15,-1-7 1 0,1 5 15 16,-6 10-1-16,-3 8 13 0,-1 9 15 16,0-3 3-16,-2-2 34 0,0 1 3 15,-2 2-40-15,0 3-16 0,0 2-27 16,-4 3-51-16,-4 3-62 0,3 2-118 15,1 3-92-15,0 1-360 16,0 2-760-16,-2 1-159 0</inkml:trace>
  <inkml:trace contextRef="#ctx0" brushRef="#br0" timeOffset="207627.597">22589 3700 4055 0,'0'0'538'0,"0"0"-474"15,0 0-17-15,50-10 72 16,-31 4-39-16,-3-1-3 0,5 0-44 16,-5 3-33-16,1 0-26 0,4 1-35 15,-7 3-154-15,5 0-168 0,-3 3-577 16,-5-1-897-16</inkml:trace>
  <inkml:trace contextRef="#ctx0" brushRef="#br0" timeOffset="208258.235">23245 3651 1189 0,'0'0'719'0,"0"0"-68"0,0 0-82 16,0 0-105-16,0 0-60 0,2-39-79 15,-2 33-77-15,0 1-36 0,4 2-43 16,-2 0-37-16,2-1-44 0,4 1-30 16,3-1-12-16,1-2-10 0,3 3 7 15,1-1 51-15,1 3-43 0,-3-1-17 16,5 1-24-16,-7 1-10 0,-1 2-1 16,-1 2-11-16,-4 1-3 0,-2 1 12 15,-4 1-16-15,0 0 1 0,0 4-9 16,-4 2 24-16,-2 3-7 0,-7 2 9 15,1 3 1-15,0 2-13 16,-3-2-11-16,1 3 12 0,1-1 0 0,3-2 0 16,0 2 10-16,-1-3-14 0,7-1-17 15,0-2-25-15,2-1-9 0,2-5-40 16,2 0-12-16,2-3-59 0,4-1-59 16,3-3-104-16,1-4-216 0,7 0-86 15,1-6-390-15,-3 0-194 16,8-9 490-16</inkml:trace>
  <inkml:trace contextRef="#ctx0" brushRef="#br0" timeOffset="208558.538">23594 3713 447 0,'0'0'1739'0,"0"0"-1426"0,0 0-61 16,0 0 85-16,0 0 36 0,-41 12-62 15,30-3-123-15,1 2-93 0,6 4-38 16,-2 0-26-16,2 3-28 0,4 0 31 15,0-2 53-15,0 0 0 0,6-5 37 16,2-1-93-16,5-6-3 16,1-2 34-16,5-2 33 0,-1-6 34 15,3-4-27-15,4-4-50 0,-5-2-31 16,3-2-6-16,-6 0 4 0,1-2 11 16,-5 0-2-16,1 0 5 0,-4 2-8 15,-3-2-7-15,-3 0-18 0,0 3-10 16,-4-1-63-16,0 3-44 0,0 1-8 15,-4 1-60-15,0 4-59 0,4-1-134 16,-5 5-218-16,1 3-566 0,0 2-314 16</inkml:trace>
  <inkml:trace contextRef="#ctx0" brushRef="#br0" timeOffset="208759.254">24194 3751 137 0,'0'0'38'0,"0"0"-38"0,0 0 0 16,0 0-42-16,0 0-91 0</inkml:trace>
  <inkml:trace contextRef="#ctx0" brushRef="#br0" timeOffset="209141.901">24030 3925 901 0,'0'0'173'16,"0"0"-173"-16,0 0-13 0,0 0 10 16,0 0 3-16,0 0 25 0,0 0 41 15,0 0 38-15,0 0 72 0,0 0 25 16,31-13 102-16,-27 13 102 0,-2 0-8 15,3 0 23-15,-3 0 20 0,4-1-56 16,-2-1-77-16,4 0-74 16,3 0-45-16,-1-3 2 0,2 0-25 15,3 1-55-15,-1-2-55 0,3 1-25 16,-3 0-11-16,5 1-16 0,-3 0-3 16,-1 1-19-16,1 0-26 0,-1 1-105 15,1 0-110-15,-5 0-116 0,3 1-386 16,-3 0-1049-16,-5-3 32 0</inkml:trace>
  <inkml:trace contextRef="#ctx0" brushRef="#br0" timeOffset="209405.441">24088 3768 1828 0,'0'0'2055'15,"0"0"-1744"-15,0 0-143 0,0 0 141 16,0 0-226-16,0 0-6 0,0 0-34 16,0 0-43-16,41-27-10 0,-24 23-8 15,0 1-7-15,3 0 1 0,1 2 5 16,-2 0 4-16,-3 0-105 0,5 1-183 15,-7 0-223-15,-1 0-854 0,-3 0-487 0</inkml:trace>
  <inkml:trace contextRef="#ctx0" brushRef="#br0" timeOffset="210777.902">24698 3664 486 0,'0'0'603'0,"0"0"-238"0,0 0 15 16,0 0 42-16,0 0-47 0,0 0-5 16,0 0-54-16,0 0-33 0,0 0-21 15,0 0-35-15,-19-2-18 0,23 0 29 16,-1 1-96-16,-1-1-99 15,0 1 22-15,0-2 5 0,2 0 7 16,0 1 11-16,2-2-11 0,2-1-10 16,1 1-6-16,3-3 0 0,3 1 0 15,3 0-4-15,3-2-5 0,2 0-4 16,-1-1-5-16,1 2-4 0,0 1-21 16,-5 2-5-16,-3 1-13 0,-5 1-2 15,-1 1-14-15,-3 1-8 0,-2 0-12 16,-4 1 9-16,0 4-7 0,0-1 4 15,-4 5-52-15,-5 0 48 0,-1 2 34 16,-2 0-1-16,-1 1-13 0,1 0-28 16,2-1-16-16,1-1-15 15,-1 0 9-15,6-1 15 0,0 1 6 16,2-2-18-16,2-1 12 0,0 0-4 16,0-2 29-16,0 0 21 0,4-3-59 15,0 1 62-15,2-1 10 0,0 1 8 16,1-1 0-16,-1 1 13 0,2 2 6 15,2-1 15-15,-1 3-3 0,1-1-6 16,-2 1 12-16,-2 1-3 0,1 2 18 16,1 0 6-16,-8 1-12 0,4 1 3 15,-4 0-6-15,0 2 12 0,-4 0 8 16,2 2-50-16,-6 1-16 0,1 0-14 16,1-1-1-16,0 1-61 0,0-1-45 15,0-3-43-15,1 0-24 0,3-4-17 16,0-2-83-16,0-3-216 0,2-3-499 15,0-1-296-15,2-2-11 0</inkml:trace>
  <inkml:trace contextRef="#ctx0" brushRef="#br0" timeOffset="211144.828">25182 3618 2556 0,'0'0'691'16,"0"0"-522"-16,0 0-77 0,43-15 161 16,-28 13 30-16,-3 1-51 0,0 0-71 15,1 1-19-15,-1 0-6 0,1 0-35 16,-5 2-55-16,-2 2-21 0,0 2 5 16,-4-1 10-16,-2 4-3 15,0 1 9-15,-4 1-13 0,-4 5-8 0,-7-1 5 16,3 4 4-16,-7 2-16 15,-1 3-16-15,-1-1-1 0,2 2-1 16,1-2-1-16,1 0-11 0,3-2 12 16,4-3-1-16,1 0-11 0,5-3-7 15,2-4 4-15,2 1 14 0,0-3-14 16,4-3 15-16,0-2 12 0,5 0 16 16,1-1-16-16,0 0-12 0,3-2-12 15,7-1-114-15,-1-4-91 0,4 0-113 16,-1-6-282-16,-3 3-809 0,8-7-361 0</inkml:trace>
  <inkml:trace contextRef="#ctx0" brushRef="#br0" timeOffset="211645.037">25688 3669 1038 0,'0'0'2462'0,"0"0"-2212"0,0 0-162 15,0 0 66-15,0 0 12 0,-41-6 2 16,30 6-19-16,1 0-47 0,2 0-66 16,2 0-36-16,-1 3-18 0,3 0-10 15,4 2-3-15,-2 1-12 0,2 1 6 16,2 1 37-16,2 1 65 0,3 1-4 16,1 1-5-16,0 0 45 0,2 1 25 15,1-1-40-15,-3 1-19 0,2-1-15 16,1 3 3-16,-3-2-3 0,-2 0 3 15,3 2-12-15,-3-2 8 16,-2 3-14-16,-4-2 17 0,0 4 4 16,0-3-31-16,-4 3-14 0,-5 0-1 15,-1 0-10-15,-4 0 9 0,-1 1-11 16,-1-2-12-16,-1-3 11 0,-2-2 1 16,3-1 0-16,1-3 0 0,1-3-2 15,4-1-10-15,3-3-4 0,3 0 13 16,2-7-24-16,2-2-55 0,4-3-27 15,3-4 54-15,5-5 18 0,2-2 10 16,5-2 25-16,0-3 2 0,3 2 14 16,1-3 1-16,0 0 34 0,-4 2 12 15,1 1 3-15,-1 2 2 0,-7 2-41 16,1 2-22-16,-5 3-3 0,-2 0-12 16,-4 3-101-16,-2 0-12 0,-2 1-42 15,-4 2-100-15,-4 0-224 0,1 3-816 16,-5-3-515-16</inkml:trace>
  <inkml:trace contextRef="#ctx0" brushRef="#br0" timeOffset="-213731.091">6743 11337 228 0,'0'0'2807'0,"0"0"-2215"16,0 0-134-16,0 0-91 0,0 0-87 15,0 0-50-15,0 0-110 0,0 0-99 16,0 0-18-16,-4 22 27 0,6-3 13 15,4 10 12-15,-2 11-12 16,4 10-16-16,1-3 3 0,-5-9-5 0,0-12-10 16,-2-13 0-16,-2-1 12 0,4-2 46 15,-4-3 45-15,4-3-12 16,-4-4-27-16,0 0 42 0,0-1 3 16,0-4-37-16,0-3 1 0,0-6-28 15,0-3-36-15,-4-9-24 0,4-2-2 16,-4-3-1-16,4-1 0 0,0-1 0 15,0-1-12-15,0 0 0 0,4 0-12 16,0 2-7-16,0 1-5 0,5 4-9 16,-3 3 9-16,2 5 15 0,0 3 0 15,1 5 3-15,1 4-10 0,0 3-17 16,3 3 3-16,3 2 2 0,1 6 22 16,4 7 19-16,-1 5 1 0,3 3-11 15,-2 2 12-15,-3 1 1 0,-1 0 1 16,-5-1-1-16,-1-4 14 0,-5-1-12 15,-2 0 43-15,-4 2-13 0,0 0 3 16,-6 2-9-16,-5 1-6 0,-3-2-5 16,1-2-13-16,-5 0-3 0,1-4-40 15,1-2-23-15,-3-3-7 0,1-2-20 16,-1-5-25-16,2-1-43 0,1-3-37 16,1 0-55-16,1-3-158 15,-1-2-224-15,3 0-439 0,8 3-266 16,0-3 67-16</inkml:trace>
  <inkml:trace contextRef="#ctx0" brushRef="#br0" timeOffset="-213280.621">7386 11415 848 0,'0'0'1995'0,"0"0"-1514"0,0 0-35 16,0 0-37-16,-25-42-89 16,13 36-33-16,-1-1-39 0,1 0-4 15,-1 1-50-15,-1 2-64 0,2 1-60 16,-1 2-61-16,1 1-9 0,-1 0 0 16,3 4 15-16,0 2-15 0,1 4-45 15,3 2-7-15,2 1-5 0,0 4 17 16,4 0 4-16,0 3 9 0,4-3-4 15,2 1 13-15,3-5 3 0,-3-2-3 16,2-3-10-16,2-3-2 0,-3-5 30 16,5 0 11-16,-4-5 22 0,3-3 16 15,-3-3-12-15,2 1-7 0,-2-1-12 16,-1 0 6-16,-1 3-21 0,0 3 0 16,-4 1-3-16,0 4-30 0,-2 0-15 15,2 5 14-15,0 1 31 0,2 5 2 16,-4 2 13-16,5 1 1 0,-3 0-16 15,2 2-17-15,-2-2-68 16,4-1-52-16,-2-2-24 0,0-4-44 16,7-1-147-16,-5-6-100 0,2-3 71 15,-2-10-90-15,5-2-207 0,-1-5-462 16,-4 2 335-16</inkml:trace>
  <inkml:trace contextRef="#ctx0" brushRef="#br0" timeOffset="-212963.953">7506 11098 1901 0,'0'0'667'0,"0"0"-63"16,0 0-123-16,0 0-207 0,0 0-48 16,0 0 88-16,2 37-27 15,-2-7-91-15,2 12-89 0,-2 12-31 16,2 4-21-16,0-3-36 0,2-4-10 16,0-7-9-16,0-10-73 0,-2-11-147 15,1-8-143-15,-1-5-3 0,0-4 26 16,0-2 101-16,-2-1-60 0,0-3-146 15,0-3 107-15,-4-1-203 0,-1-6 70 16,-1 0 276-16,-2-3 195 0,0-1 198 16,-1-3-104-16,1 0-94 0,0 0 4 15,0 0-4-15,4 3 29 0,-1 1 198 16,3 2 104-16,2 1-140 0,0 3 26 16,0 0-214-16,0 3 87 0,0 1 20 15,4 1-75-15,1 2-35 0,1 0-71 16,2 0 10-16,2 2-233 0,5 1-445 15,-7 1-299-15,9 3 409 0</inkml:trace>
  <inkml:trace contextRef="#ctx0" brushRef="#br0" timeOffset="-212579.826">7743 11356 49 0,'0'0'290'15,"0"0"-107"-15,0 0 71 0,0 0 192 16,0 0 215-16,0 0-17 0,0 0-174 15,0 0-29-15,0 0-257 0,-41-21-83 16,31 29-57-16,-1 3 29 0,1 4 37 16,0 0 7-16,1 2-5 0,1 4 3 15,4-1-22-15,0 2 19 0,4-1-1 16,0 0-40-16,6-4-31 0,0-3-22 16,5-3-5-16,-3-5-19 0,6-3 6 15,-1-3-1-15,-1-6 1 16,3-4 12-16,-3-5 6 0,3-4 16 15,-1-2-34-15,-2-3-31 0,-1 1 7 16,-3-1 15-16,2 0 9 0,-3 0 3 16,-3 3 8-16,2 0-11 0,-4 5-2 15,2 4 2-15,-2 6 2 0,-2 2 65 16,0 4 32-16,0 1-60 0,2 5-36 16,0 5 43-16,-2 3 43 0,4 2-25 15,1 3-43-15,-3 1-21 0,2 4-58 16,2 1-49-16,-2 1-36 0,2 4-72 15,1-1-85-15,-3-3-223 0,2-2-465 16,-2-9-415-16,0-5 129 0</inkml:trace>
  <inkml:trace contextRef="#ctx0" brushRef="#br0" timeOffset="-212392.813">8103 11296 1163 0,'0'0'2132'0,"0"0"-1941"16,0 0-96-16,0 0-16 0,0 0-56 15,0 0-23-15,0 0-133 0,0 0-150 16,0 0 43-16,0 0-68 0,15 7-206 16,-11 1-563-16,-2 7 246 0</inkml:trace>
  <inkml:trace contextRef="#ctx0" brushRef="#br0" timeOffset="-212243.965">8147 11575 3451 0,'0'0'1177'16,"0"0"-947"-16,0 0-162 0,0 0-68 16,0 0-102-16,0 0-33 0,0 0-68 15,0 0-139-15,-13-41-371 0,15 36-1044 16,0-3 84-16</inkml:trace>
  <inkml:trace contextRef="#ctx0" brushRef="#br0" timeOffset="-195329.296">12301 11196 50 0,'0'0'26'0,"0"0"20"0,0 0 440 15,-39-30-89-15,31 26 59 0,0 0-33 16,1 1-57-16,1 3-26 0,0 0-25 16,2 0-10-16,2 0-54 0,0 3-29 15,2 5-67-15,-2 2-83 0,2 7 35 16,0 2 28-16,4 6 12 0,-2 2-33 16,2 3-8-16,0 1-8 0,0-1-33 15,2 0-16-15,-3-4 0 0,1-7 10 16,-4-5 63-16,2-6-2 0,-2-5-29 15,0-1-36-15,2-2 6 0,-2-8 12 16,0-2 42-16,0-7-60 16,0-4-55-16,0-6-10 0,0 0-3 15,-2-2 10-15,2-3 3 0,0 1-2 16,0 0 0-16,0 3-13 0,4 0-6 16,0 4-6-16,2 5 2 0,0 2-8 15,3 7-4-15,1 3-11 0,2 3-1 16,3 4 22-16,6 4 26 0,-3 8 1 15,5 6 1-15,-2 5 14 0,-1 6-14 16,-3 1 1-16,-3 1 10 0,-3 0-9 16,-3-2 19-16,-4 0 2 15,-2 0 9-15,-2-1-2 0,0 2 14 16,-4-2-5-16,-4 0-10 0,-1-2-12 16,-1-1-15-16,0-3-3 0,-1-2-63 15,-1-3-89-15,0-2-28 0,-1-3-22 16,3-4-74-16,-3-1-143 0,1-3-131 15,2-1-190-15,-3-3-609 0,3 0 110 16</inkml:trace>
  <inkml:trace contextRef="#ctx0" brushRef="#br0" timeOffset="-194846.042">12715 11468 1758 0,'0'0'597'16,"0"0"6"-16,0 0-124 15,0 0-62-15,0 0-108 0,0 0-55 16,-35-39-53-16,24 35-22 0,-1 0-44 16,2-2-53-16,-3 2-39 0,1 1-18 15,-1-1-23-15,3 3-2 0,0 1 1 16,1 0 5-16,1 2-6 0,0 4-19 15,2 1-33-15,2 4-9 0,2 1 21 16,2 2 7-16,0-1 5 0,0-1 1 16,6 1 11-16,2-2 13 0,0-1 2 15,3-2 1-15,-1-2 3 0,2-4-1 16,-1 1-1-16,-1-3 1 0,0 0 0 16,-1-3 20-16,1-3 15 15,-2-1 12-15,1-3 18 0,-1-1-12 16,-2 1-15-16,0 0-19 0,-2 3-19 15,-2 3-1-15,-2 1-1 0,2 3-1 16,-2 0-26-16,0 0-25 0,0 3-37 16,3 3 46-16,-1 2 28 0,2 2 13 15,0 3-14-15,0-1-70 0,2-2-18 16,0 0-10-16,1-4-35 0,-1-5-102 16,2-1-95-16,0-6 118 0,3-6 6 15,1-5-174-15,-2-6-346 0,3-1-354 16,-1-10 444-16,1-8 182 0</inkml:trace>
  <inkml:trace contextRef="#ctx0" brushRef="#br0" timeOffset="-194695.878">12882 11036 333 0,'0'0'1182'0,"0"0"-522"16,0 0-153-16,0 0-111 0,0 0 85 16,-8 57-147-16,6-25-73 15,2 14-111-15,-2 11-48 0,2 7-55 16,0-3-26-16,2-3-21 0,0-7-17 15,2-3-169-15,0-11-137 0,-2-9-237 16,0-11-675-16,-2-6-17 0,0-5 668 16</inkml:trace>
  <inkml:trace contextRef="#ctx0" brushRef="#br0" timeOffset="-194162.01">12777 11399 2110 0,'0'0'434'0,"0"0"-305"16,0 0-116-16,0 0-13 0,0 0-13 16,35-8-42-16,-21 8 16 0,5 0 18 15,0 3 19-15,-1-1-80 0,1 0-119 16,2 0-42-16,-5-1 77 0,-1 1 66 16,-1-2 35-16,-4 0 47 15,3 0 18-15,-5 0 13 0,0-2 0 16,-1-1 7-16,-1-1 29 0,-2 3 3 15,-2-3 29-15,-2 2 45 0,0-1 189 16,0 2 120-16,-2 1-2 0,0 0-67 16,-4 0-123-16,-1 0-79 0,1 1-66 15,-2 2-27-15,2 3-71 0,-3-1-9 16,3 2-13-16,2 2 21 0,0 0-14 16,0 1 2-16,2 1 11 0,2 3-26 15,0-3 25-15,0 3-23 0,2 0 4 16,4-1 22-16,0-3 0 15,3-2 2-15,-1-2 0 0,0-3 17 16,2-3 7-16,1 0-11 0,-1-7 7 16,-2 0 6-16,3-6 4 0,-3-1 2 15,0-4-3-15,0-1-3 0,-1-5-3 16,-1 1 15-16,0 1-18 0,2-1-3 16,-4 3 24-16,1 3 32 0,-1 6 39 15,-2 4 21-15,-2 2 28 0,2 3-32 16,-2 2-127-16,0 0-4 0,0 7-95 15,2 2 69-15,0 3 26 0,2 4 12 16,2 2-12-16,1 1-2 0,-1 3-1 16,0 1-39-16,0 1-146 0,0 3-124 15,1 1-296-15,1-4-539 0,-4-4-547 16</inkml:trace>
  <inkml:trace contextRef="#ctx0" brushRef="#br0" timeOffset="-193981.188">13343 11321 2867 0,'0'0'480'0,"0"0"-210"16,0 0-75-16,0 0-195 0,0 0-66 16,0 0-54-16,0 0-102 0,0 0-100 15,0 0-54-15,0 0-57 0,13 19-177 16,-11-5-15-16,0 4 5 0</inkml:trace>
  <inkml:trace contextRef="#ctx0" brushRef="#br0" timeOffset="-193868.715">13356 11564 1240 0,'0'0'1937'0,"0"0"-1290"16,0 0-267-16,0 0-113 0,0 0-134 16,0 0-133-16,0 0-74 0,-2-40-112 15,6 30-63-15,0 0-176 0,4 0-635 16,-4 5-675-16</inkml:trace>
  <inkml:trace contextRef="#ctx0" brushRef="#br0" timeOffset="-193227.169">13897 11316 218 0,'0'0'1472'0,"0"0"-6"0,0 0-992 0,0 0-86 16,0 0-69-16,-4-41-133 0,8 31-75 15,2-2-47-15,3 0 7 16,1-1 9-16,5 2 9 0,-1-1 30 16,3 3-21-16,-1 2-25 0,1 1-9 15,-3 2-31-15,1 4-33 0,-5 0-2 16,0 0-19-16,-2 5-3 0,-3 3 2 15,-1 0 22-15,0 6 16 0,-4 0 20 16,0 5-6-16,-2 1-5 0,-2 2-13 16,-3 1-11-16,1-2-1 0,0-1-43 15,-2-1-21-15,4-4-9 0,-3-5-3 16,5-2 18-16,0-4 12 0,2-2 19 16,0-2 5-16,0 0-39 0,0 0-15 15,0 0 36-15,2 0 27 0,0 0 13 16,3 0 16-16,-1 0 2 0,2 0 44 15,2 0 20-15,0 4-8 0,1-1-4 16,1 3-9-16,0 0-28 0,1 3-8 16,-1 0-7-16,0 2-3 0,-3 1-3 15,1 2 1-15,-4 0 5 0,0 4 3 16,-2-1 3-16,-2 3-5 0,0 1-1 16,0 0-18-16,-4 1-6 15,2-1-143-15,-2 0-83 0,0-3-103 16,2-3-290-16,0-7-493 0,0-4-690 15</inkml:trace>
  <inkml:trace contextRef="#ctx0" brushRef="#br0" timeOffset="-192509.871">14242 11281 1353 0,'0'0'2150'0,"0"0"-1803"15,0 0-158-15,0 0 89 0,42-40-83 16,-32 33-53-16,0 1 24 0,3 1-22 16,-3 2-43-16,-2 0-18 0,3 3-4 15,-3 0-6-15,-2 0-31 16,-2 0-8-16,1 4-31 0,-1 1-3 16,-4 3 0-16,0 4 33 0,-2 3 16 15,-7 5-13-15,1 2-14 0,-2 3-22 16,-3 0 0-16,1 0-1 0,0 1 1 15,1-1-2-15,1 1-1 0,0-2 1 16,1-3 1-16,5-1-1 0,0-5-13 16,4-1 0-16,0-3-3 0,0-1 0 15,4-2 6-15,0-2 9 0,5-1-19 16,-1-2 22-16,2 1 0 0,3-4 3 16,1 0 0-16,0-2-3 0,3-5-51 15,2-1-86-15,-1-3-43 0,3-3-56 16,0-1-60-16,1-1-73 0,-1 0-113 15,4-1-65-15,-5 2-61 16,1 1-24-16,0-1 76 0,-1 3 129 16,-3-1 127-16,4 1 127 0,-7 0 170 15,-1 2 3-15,-1 2 287 0,-4 2 247 16,-2 0 156-16,-1 5-94 0,-3 1-161 16,-2 0-131-16,0 1-18 0,0 5-5 15,-2 1-7-15,-5 4-34 0,1-1-48 16,2 6-44-16,-2-2-7 0,4 3-21 15,0 1-25-15,2 2-28 0,0-1-15 16,0 0-22-16,2 0-27 0,4-1-3 16,4-3-3-16,1 0-9 0,1-5 9 15,5-2-18-15,-7-5 18 0,6-3 3 16,1-2 32-16,0-7 69 0,1-5-4 16,-3-5-39-16,1-2-28 0,1-5-12 15,-3-2-6-15,-1 0 4 0,-1-2 5 16,0 2-9-16,-5-3 0 15,-1 4 3-15,-4 1-3 0,-2 2 22 16,0 3 26-16,-8 0 61 0,-3 5-63 16,-1 1-58-16,-3 3-43 0,-1 2-102 15,1 5-25-15,-3 3 34 0,-1 3 29 16,-2 6-69-16,1 5-165 0,-3 1-426 16,9 0-1263-16,-13 5 123 0</inkml:trace>
  <inkml:trace contextRef="#ctx0" brushRef="#br0" timeOffset="-187788.542">14755 11662 23 0,'0'0'685'16,"0"0"367"-16,0 0-478 0,0 0-77 16,0 0-22-16,0 0-186 0,0 0-46 15,0 0 24-15,0 0-33 16,-39-20-14-16,35 17-20 0,2 0-31 16,0 2-38-16,-5 0-24 0,3 1-37 15,0 0-27-15,0 1-25 0,-2 3-16 16,0 4-2-16,-1 2 0 0,1 4-24 15,-2 5 24-15,2 2 1 0,2 3 17 16,1 1-17-16,1 2 14 0,2 0-13 16,2 0 10-16,5-3-12 0,-3-3-12 15,4-5 0-15,7-6-34 0,-7-4 11 16,6-5 35-16,3-1 1 0,1-10 1 16,1-5-1-16,2-7 38 0,-3-3 4 15,1-5-3-15,-5 0 2 0,-3 2 4 16,-7-1 5-16,-2 6-11 0,-2 1 8 15,-4 6 4-15,-7 1-4 0,1 4-48 16,-6 4-47-16,1 3-108 0,-3 4-49 16,1 0-37-16,3 3-34 0,-1 4-142 15,7 0-369-15,-3 4-1396 0</inkml:trace>
  <inkml:trace contextRef="#ctx0" brushRef="#br0" timeOffset="-177979.093">21554 4836 251 0,'0'0'1631'0,"0"0"-1054"15,0 0-65-15,0 0-43 0,0 0-58 16,-17-43-81-16,11 35-32 0,-2 1-57 16,0 0-20-16,1 3-44 0,-5 1-40 15,0 1-73-15,-3 2-64 0,-3 0-15 16,-3 6-25-16,-2 5 7 0,-4 5 5 15,4 3 28-15,-1 4 4 0,-3 3 35 16,8 3 1-16,1 0-1 0,1 2 4 16,7-4-13-16,1-1-12 0,5-4 7 15,4-4-22-15,4-4-2 16,5-6 0-16,-3-1 2 0,6-7 54 0,7 0 28 16,-3-10-6-16,3-6-15 0,4-5-19 15,-3-4-12-15,-1-6-6 16,0-1-8-16,-7 0-4 0,3 2-13 15,-7 2 13-15,0 3-15 0,0 4-1 16,-3 5-20-16,-3 3 2 0,-2 6 17 16,0 4-10-16,0 3-18 0,0 3-73 15,4 8-27-15,0 6 130 0,4 13 55 16,5 15 2-16,-3 16-14 0,-2 10-10 16,-4 1-3-16,-4 1-18 0,0-9 9 15,-4 0-3-15,-4-10 7 0,4-12-4 16,-2-11 15-16,1-11 6 0,-3-3 37 15,0 0 23-15,4 0-2 0,-5 0-43 16,-1-5-9-16,2-4-6 0,0-4 6 16,-3-3 10-16,3-1-19 0,-4-6-39 15,-3-3-24-15,1-3-85 0,-3-5-32 16,5-4-7-16,-3-3-24 0,3-2-39 16,1 0-35-16,7-1-67 0,4 3-69 15,0 3-178-15,4 1-224 0,5 5-518 16,1-7-122-16</inkml:trace>
  <inkml:trace contextRef="#ctx0" brushRef="#br0" timeOffset="-177578.292">21928 4723 1846 0,'0'0'1830'0,"0"0"-1395"16,0 0-159-16,0 0 21 16,0 0-54-16,-45 36-57 0,32-14-43 15,-5 9-12-15,3 12-22 0,-1 13-48 16,-1 6-19-16,3 2 31 0,1 1-12 16,7-7 20-16,2-2-32 0,4-11-32 15,0-12-17-15,0-11-12 0,6-10 9 16,-2 0-28-16,4-2 10 0,1-1 0 15,3-5 21-15,-2-4 39 0,-1-2 25 16,1-6-7-16,-2-3-8 0,1-4-1 16,1-5 3-16,-6-1-6 0,0-2-9 15,-4 0 13-15,0 0-4 0,-4 1 0 16,-6 0-26-16,-3-2-19 0,-5 3-33 16,1 2-48-16,-1 2-19 0,1 6 10 15,-2 1 2-15,9 5-9 0,2 1-5 16,0 4-44-16,3 0-121 0,1 8-298 15,4 1-511-15,0 0-232 16,4 5-471-16</inkml:trace>
  <inkml:trace contextRef="#ctx0" brushRef="#br0" timeOffset="-177060.796">22250 4843 2632 0,'0'0'1011'0,"0"0"-809"0,0 0-23 16,0 0 106-16,0 0-59 0,0 0 33 16,0 0-66-16,0 0-41 15,-35-35-24-15,33 35-33 0,0 0-95 16,2 0-43-16,0 2-66 0,2 2 78 16,2 4 31-16,1 4 73 0,3 2 9 15,0 1-30-15,4 2-22 0,-1 2-5 16,1 2 14-16,-1 2-12 0,-3 1-11 15,0 4-14-15,-2 1 13 0,-2 1-14 16,1 9 11-16,-5 7-9 0,4 7 15 16,-4 2 12-16,0-11 4 0,0-10-16 15,0-13-16-15,0-1 13 0,0 0-13 16,0 1 13-16,0-1-12 0,0-5-3 16,0-4 1-16,0-4 2 0,0-4 9 15,0 0-9-15,4-3 43 0,-4-1 23 16,0-5 73-16,0-5-142 0,-4-3-42 15,4-3-43-15,-4-5 43 0,-1-2 27 16,1-2 15-16,-2-1 12 0,2-4 15 16,-4-1-24-16,4 1-3 0,-1 0 18 15,1 1 10-15,-2 2-7 16,2 1-3-16,0 1-15 0,4 4 21 16,-4 2-21-16,4 0-1 0,-4 3-2 15,4 3-1-15,-5-2-14 0,1 3 0 16,-2 1-39-16,2 0-76 0,-4 2-13 15,4 2-5-15,-3 1-26 0,-1 3-45 16,0 1-134-16,0 3-242 0,1 0-452 16,-1 3-630-16,0 7 304 0</inkml:trace>
  <inkml:trace contextRef="#ctx0" brushRef="#br0" timeOffset="-175976.531">22358 4764 1505 0,'0'0'1808'0,"0"0"-1289"0,-39 7-179 16,20-1-67-16,-4 1-44 15,-1 4-79-15,-3-1-48 0,4 5-66 16,0 1-36-16,5 1-27 0,-3 1-22 16,13 1 6-16,-1-2 9 0,7 2-3 15,2 2-40-15,4-1-15 0,3 2 56 16,5 2 36-16,7 1 12 0,-3 1 28 16,3 3 105-16,1 1 76 0,-1 0 66 15,0 1-90-15,-1-1-58 0,-1-1-45 16,-5 0-15-16,-6-2-28 0,3 3-33 15,-9 0-14-15,0-2 20 0,-4 0 18 16,-5-2 9-16,-1 0-17 0,-2-2-13 16,-3-2-3-16,-1-4-6 0,1-2 3 15,3-4 3-15,-3-4-18 0,3-5-36 16,-1-3-18-16,-1-2-7 0,4-7-33 16,-3-3-20-16,5-4 20 0,0-1 42 15,6-4-20-15,0 1 2 16,2-1 24-16,4-2 25 0,4-1 9 0,4-2 12 15,3-3 12-15,8-6 3 16,5-12 12-16,6-7 25 0,5-3-3 16,-4 5-16-16,-12 11 0 0,-5 13-9 15,-9 6-5-15,-5 5-7 0,4-5 6 16,-4-1 9-16,-2-1 28 0,-2 0-42 16,-6 4-13-16,-2 0-37 0,-5 5-59 15,-5 2-59-15,5 0 15 0,-5 3-30 16,1 4-99-16,-1 1-259 0,9 5-750 15,-13 0-1376-15</inkml:trace>
  <inkml:trace contextRef="#ctx0" brushRef="#br0" timeOffset="-174992.233">21136 5807 661 0,'0'0'228'0,"0"0"1289"15,0 0-973-15,0 0-90 0,0 0-11 16,0 0-51-16,0 0-54 0,0 0-30 15,0 0-79-15,0 0-67 0,-4-34-59 16,12 28-24-16,7-1 0 0,-3-3-22 16,11 3-2-16,0-1-7 15,4 0-2-15,-7 3-4 0,7 0-9 16,-4 3-33-16,-2 2-12 0,-7 0-6 0,3 2 3 16,-7 3-9-16,-2 5-22 15,0 2-5-15,-5 4 21 0,-3 4 11 16,0 4 7-16,-11 3-3 0,3 1 15 15,-2 1 21-15,-7-2-21 0,5-2-45 16,1-4-22-16,-1-4-21 0,6-3 3 16,-3-4-9-16,1-3 14 0,8-4 7 15,0 0 0-15,0-3 9 0,0 0 15 16,0 0 49-16,0 0 15 0,0 0 37 16,4-1 37-16,0-1 39 0,7 1-3 15,-3 1-13-15,0 0-27 0,3 0-15 16,1 3-6-16,0 3-10 0,-1 1 1 15,-3 2 17-15,0 2-2 16,-1 3 2-16,-5 5 4 0,-2 1-4 16,0 4-9-16,-2 0-14 0,-9 3-10 15,3 1-24-15,0 0-4 0,-3 0-11 16,-1-2-85-16,8-2-117 0,-2-4-115 16,4-7-87-16,2-8-294 0,0-5-511 15,0-4-53-15,2-19-664 0</inkml:trace>
  <inkml:trace contextRef="#ctx0" brushRef="#br0" timeOffset="-174591.893">21541 5910 1899 0,'0'0'988'0,"0"0"-782"0,0 0-56 15,0 0 143-15,0 0 32 16,0 0-2-16,0 0 34 0,40-10-46 16,-24 6-42-16,-1-3-25 0,3 2-59 15,-1 0-46-15,1 1-48 0,-5 2-34 16,1 2-17-16,3 0-10 0,-7 2-9 16,-1 4-21-16,-1 2-1 0,0 0-20 15,-2 5 18-15,-6 0-9 0,0 6 12 16,0 1 18-16,-4 4 12 0,-6 2-6 15,2 4-12-15,-3 5-11 0,-5 9 11 16,3-5-10-16,3-3 11 0,2-5-13 16,3-9-1-16,5 2-2 0,-4 0 2 15,4-4-3-15,0-6-8 0,0-3 9 16,9-3-21-16,-5-2-3 0,6-3-6 16,2-3-19-16,5-3-41 0,2-7-65 15,3-3-66-15,1-3-87 0,2-5-226 16,2 0-611-16,-9 5-765 0,5-12 461 15</inkml:trace>
  <inkml:trace contextRef="#ctx0" brushRef="#br0" timeOffset="-174108.07">22180 5894 973 0,'0'0'2614'0,"0"0"-1928"0,0 0-321 16,0 0-107-16,0 0-17 0,0 0-79 15,0 0-38-15,-43-19-29 0,37 19-89 16,-7 4-6-16,1 6-61 0,1 1-6 16,-5 5 22-16,4 3 14 15,-7 3 13-15,7-1 15 0,-3 1-9 16,7 0-10-16,-3-2 19 0,7-1-45 16,0-2 17-16,4-2-39 0,4-1-12 15,0 0-7-15,9-3 40 0,-3 2 31 16,1-3 17-16,1 1 1 0,0 1 0 15,-1-1-2-15,-3 3 2 0,0 1 26 16,-2 2 5-16,-1-2 42 0,-1 2-9 16,-4 0-21-16,0-1-42 0,0 2 42 15,-4 2-4-15,-3 0-5 0,-1-1 8 16,0 0-20-16,-7-1 11 0,3-4-5 16,4-4 2-16,-3-2 0 0,-1-2 4 15,6-5 20-15,-3-1-38 0,1-7-16 16,4-4-31-16,0-6 16 0,2-4-6 15,2-6 6-15,0-4 1 0,6-9 14 16,6-9 25-16,3-7-4 0,8-3 15 16,-3 2 16-16,3 6 2 0,0 7-14 15,-5 7-30-15,-1 7-10 16,-9 9-27-16,5 1-4 0,-7 0-23 16,2 3-68-16,2-1-51 0,-5 7-65 15,-5 2-161-15,-3 9-311 0,-1 0-555 16,-12 9-736-16</inkml:trace>
  <inkml:trace contextRef="#ctx0" brushRef="#br0" timeOffset="-173741.309">20874 6740 977 0,'0'0'2258'0,"0"0"-1981"0,0 0-220 16,0 0-6-16,0 0 88 0,43 3 131 15,-1-3 21-15,20 2 56 0,12 3-114 16,2 1-83-16,1 0-77 0,-7 0-30 15,7 1-19-15,1-3-21 0,3 0-3 16,-1-4-1-16,5 0 1 0,2-6 23 16,0 0 35-16,0-2 42 0,0 1 0 15,-1 3-33-15,-5 0-37 0,-7 3-29 16,-5 1-1-16,-12 2-27 0,-3 1-95 16,-15 1-78-16,-12 0-47 0,-4-2-82 15,-2 1-331-15,-7 0-689 16,7-1-672-16</inkml:trace>
  <inkml:trace contextRef="#ctx0" brushRef="#br0" timeOffset="-171938.979">21349 6975 33 0,'0'0'495'0,"0"0"-182"0,0 0 1352 16,0 0-1032-16,0 0-73 0,0 0-104 15,0 0-77-15,0 0-7 0,0 0-94 16,0 0-50-16,0-22-67 0,-4 22-46 16,0 5-36-16,0 2-25 0,-2 3-23 15,-7 7-30-15,5 4 0 0,-2 5 23 16,-3 3-3-16,1 10 0 0,1 7-6 16,3 8-3-16,0 4-9 0,2-2 12 15,6-5-14-15,0-14 1 0,0-8-2 16,2-9-2-16,2-6-13 0,0 0 0 15,0-2 12-15,0-2-15 16,7-4 16-16,-7-6 2 0,4 0 22 16,0-5 111-16,1-4 30 0,-3-3-61 15,2-2-48-15,-4-4-12 0,0-3-9 16,0-1-5-16,-4 0-4 0,0 2-3 16,-4 1-18-16,-4 3-1 0,4 4-2 15,-4-1-33-15,-3 1 12 0,3 3-10 16,0 2-32-16,-3-1-39 0,3 3-22 15,4 0-26-15,-4 1-20 0,6 1-44 16,2 3-126-16,0 0-361 0,0 3-764 16,6 4 172-16,-2-1 43 0</inkml:trace>
  <inkml:trace contextRef="#ctx0" brushRef="#br0" timeOffset="-171556.253">21790 7057 2568 0,'0'0'579'15,"0"0"-209"-15,0 0-143 0,0 0-19 16,0 0 15-16,0 0-2 0,-44 46-48 16,30-24 15-16,-1 4-32 0,-1 0-33 15,7 3-20-15,-1-2-20 0,2 3-7 16,4-2-12-16,-1 1-22 0,5-6-17 15,0-4-25-15,0-4-10 0,9-6 10 16,-5-2 0-16,6-2 3 0,3-3 16 16,-1-1 14-16,-2-1 4 15,3-1-13-15,1-3-6 0,-5-1 3 16,-1 0 0-16,2 1-2 0,-2-1-16 16,-3 2-3-16,-1 1-12 0,0 2-30 15,-2 0-16-15,0 3-27 0,0 5 19 16,0 4 26-16,0 2 10 0,2 4 11 15,-4-1-2-15,4 2-73 0,1-1-59 16,-1-1-46-16,4 0-94 0,2-1-165 16,-1-4-256-16,3-3-386 0,2-8-509 0</inkml:trace>
  <inkml:trace contextRef="#ctx0" brushRef="#br0" timeOffset="-171238.481">22145 7256 1767 0,'0'0'1577'0,"0"0"-1314"0,0 0-190 16,0 0-16-16,-14 39 37 15,7-21 35-15,1 2 35 0,6 4 35 16,0 0-22-16,0 3-16 0,6 0-48 16,3-1-30-16,-1-2-46 0,6-3-13 15,-1-8-22-15,5-6 26 0,-1-7 48 16,6-4 31-16,-3-10 24 0,3-6 37 15,0-9-62-15,0-12-49 0,1-7-14 16,-9 3-7-16,-5 8 0 0,-8 10-23 16,-2 8 68-16,0-5 82 0,-6 1-39 15,-4-2-64-15,-3 2-60 0,-5 5-12 16,-5 1-108-16,-2 2-95 0,-12 1-12 16,-6 1-3-16,-11 5-72 0,8 5-159 15,7 4-484-15,16 4-383 0,-4 13-430 0</inkml:trace>
  <inkml:trace contextRef="#ctx0" brushRef="#br0" timeOffset="-170905">21360 8053 3146 0,'0'0'458'16,"0"0"-341"-16,0 0-19 0,0 0-57 16,0 0-32-16,0 0 29 15,0 0-38-15,43 5 132 0,5-11 75 16,16-7 10-16,10-4-57 0,7-1-46 15,-7 2-40-15,-10-1-60 0,-2 3-14 16,-4 1-24-16,-4 1-102 0,-7 0-44 16,-1 1-53-16,-15 1-31 0,0 1-38 15,-11 3-63-15,-1 0-186 0,-4 3-528 16,1-5-230-16</inkml:trace>
  <inkml:trace contextRef="#ctx0" brushRef="#br0" timeOffset="-170654.718">21572 8125 3089 0,'0'0'731'15,"0"0"-505"-15,0 0-178 0,0 0 83 16,52 17 231-16,-11-17 19 0,17-6-12 15,9-1-26-15,5-1-101 0,-8-1-136 16,-6 3-67-16,-6 0-39 0,-1-1-3 16,-1 0-21-16,-5 2-82 0,-5-1-78 15,-5 1-89-15,-4 3-89 0,-11-1-348 16,-9 2-739-16,11-4-678 0</inkml:trace>
  <inkml:trace contextRef="#ctx0" brushRef="#br0" timeOffset="-161695.997">5143 7022 1030 0,'0'0'1918'0,"0"0"-1687"0,0 0-164 16,-37-37 13-16,29 27-29 0,-3 2-16 15,-1 0-16-15,4-1-19 0,-3 1 12 16,-1 0 39-16,4 0 6 0,-3 3-9 16,-1 1-17-16,3-1-31 0,-1 3 0 15,-2 1-15-15,-1 1-27 0,-1 0 1 16,-3 3 13-16,-1 3-2 0,-5 2 28 16,2 5-15-16,-3 0-12 0,-1 3 10 15,-2 4 7-15,0 0 8 0,0 3-15 16,0 0 7-16,0 1-17 0,3 0 29 15,-1-1 10-15,2 1-10 16,-2-2 0-16,2 0 3 0,7 0-3 16,-3 1 57-16,5-2-19 0,-3 3 13 15,9 0-7-15,-2 4-31 0,1 5 6 16,1 14 13-16,6 10 18 0,2 7-46 16,0 1 8-16,6-2-11 0,7-5-1 15,-1-1-9-15,3 0 9 0,3-3 19 16,5-4-19-16,0-4-10 0,-3-12 7 15,1-7-19-15,-7-7 19 0,5-4-13 16,2-2 13-16,4 3 3 0,-1 0 3 16,7-5 16-16,-4-5 9 15,4-3 4-15,0-2 12 0,0-4 41 16,6-6-19-16,-1-2 7 0,-1-5 31 16,6-9-13-16,3-4-67 0,9-14-5 15,3-6-6-15,-4-2 2 0,-9-1 1 16,-4 2-15-16,3-1-1 0,-7-2-16 15,0-1-12-15,-8-2 28 0,2-5 2 16,-6 0 11-16,-5-3-1 0,-3 1-10 16,-7 1 19-16,-8 1-20 0,0 5 20 15,-4 2 35-15,-9 4-10 0,-5 3-5 16,-9 0 36-16,4 10 13 0,-16 1-26 16,0 4-51-16,-11 7-12 0,-10 6-1 15,-4 15 0-15,-4 7-74 0,-2 15-25 16,-5 10-84-16,3 5-26 0,6 8-62 15,4 2-32-15,4 6-178 0,4 4-306 16,13-13-784-16</inkml:trace>
  <inkml:trace contextRef="#ctx0" brushRef="#br0" timeOffset="-158276.126">10319 9935 1795 0,'0'0'308'0,"0"0"-94"0,0 0-13 16,-45 38-59-16,30-19 22 0,-3 2 9 16,-1 3-57-16,0 2-36 0,-1 1-29 15,1 2-13-15,0-1 10 0,1 0 3 16,-1-3-3-16,1 1-17 0,1-2-20 15,1 1-11-15,-1-3-25 16,3 0-7-16,1-4-26 0,3-4-88 16,4-4-66-16,-1-4-70 0,5-5-210 15,0-1-333-15,2-4-213 0</inkml:trace>
  <inkml:trace contextRef="#ctx0" brushRef="#br0" timeOffset="-158042.722">9995 10189 813 0,'0'0'1333'0,"0"0"-1230"16,0 0-2-16,-38 39 15 0,24-19-22 15,-1 2 35-15,3 0 9 0,2 1-16 16,-1-1-29-16,3-1-16 0,4-1-26 16,2-4-9-16,2-2-32 0,2-1-10 15,4-4-13-15,4-2 13 0,3-1 35 16,3-6 51-16,3 0 159 15,6-7-43-15,0-1-92 0,1-8-57 16,3-2-18-16,0 0-35 0,-2-3-3 16,0 1-101-16,-2 2-183 0,-2 2-181 15,-5 5-499-15,1 0-419 0</inkml:trace>
  <inkml:trace contextRef="#ctx0" brushRef="#br0" timeOffset="-142109.582">25035 5118 222 0,'0'0'2363'16,"0"0"-1976"-16,0 0-26 0,-17-39-34 15,13 31 44-15,-2 1-70 0,0 2-17 16,-2 0-44-16,-3 4-29 0,-1 1-64 15,-5 0-47-15,-3 7-39 16,-3 7-31-16,0 4-27 0,-8 12 25 16,0 9-26-16,0 13 9 0,0 3-10 15,15-3 1-15,3-10 16 0,9-14 3 16,2-7 1-16,2-7-21 0,0 0 11 16,4 0-11-16,4-4 0 0,7-7 41 15,3-4 73-15,11-17 109 0,11-15-28 16,11-20-72-16,1-9-76 0,-2-5-47 15,-11 5 17-15,-12 6-6 0,-7 13-10 16,-9 11-2-16,-5 7-2 0,-4 6-46 16,-2-4-25-16,0 0-17 0,-8 0-34 15,2 6-24-15,-5 5-27 0,3 6-31 16,0 5-74-16,-1 2-176 0,3 10-33 16,0 7-96-16,-2 12 31 0,4 17-26 15,-1 19-214-15,1 12 0 0,4 1 155 16</inkml:trace>
  <inkml:trace contextRef="#ctx0" brushRef="#br0" timeOffset="-141857.772">25070 5414 450 0,'0'0'828'16,"0"0"237"-16,37-35-491 0,-16 5-101 15,2-16-111-15,8-16-114 0,0-6-56 16,-4-1-59-16,-7 7 1 0,-5 12 23 16,-5 1-30-16,-2 3-75 0,-6 10-52 15,0 9-9-15,-2 10-31 0,0 5-22 16,0 5 62-16,0 0 6 0,0 3 50 15,-4 4 11-15,0 8-67 0,-2 11-37 16,-4 23 37-16,-3 23 56 0,1 17 26 16,-1 15-45-16,-1 6 3 0,-3 1-37 15,1 6-3-15,-5 0-74 16,3 1-147-16,-1-3-60 0,0-6-30 16,1-9-120-16,3-14-94 0,-1-15-63 15,5-20-144-15,1-17 146 0,0-12 202 16,1-11 178-16,3-2-38 0,-8-10-167 0</inkml:trace>
  <inkml:trace contextRef="#ctx0" brushRef="#br0" timeOffset="-141608.813">24963 5541 247 0,'0'0'2424'16,"0"0"-1879"-16,0 0-94 0,26-37-145 15,-13 25-21-15,-1 2-49 0,5 1-57 16,-1 2-72-16,3 1-36 0,2 0-13 16,-3 0 31-16,5 0 3 15,-2-2-34-15,1-2-28 0,-1-3-2 16,2-3-7-16,-1-1-6 0,-1-6-15 16,2 0-100-16,0-3-87 0,-1-1-74 15,1-3-144-15,-2 2-258 0,-1-1-555 16,-3 7-291-16</inkml:trace>
  <inkml:trace contextRef="#ctx0" brushRef="#br0" timeOffset="-141319.98">25599 4814 1620 0,'0'0'315'15,"0"0"-40"-15,-29 66-29 0,13-20 48 16,-5 17-95-16,2 11-13 0,1 2-100 16,-3-1-44-16,7-5-10 0,-3 0-31 15,-1 0 2-15,3-1 35 0,1 0 7 16,-1-1 38-16,5-1 40 0,-3-3 26 16,3-2 5-16,0-1-19 0,-1-4-18 15,3-7-33-15,0-10-9 0,2-11-23 16,2-9-24-16,-1-3-28 0,-1 1-1 15,2-2-76-15,0-2-208 0,0-7-169 16,2-7-104-16,-2-4-203 0,4-6-913 16</inkml:trace>
  <inkml:trace contextRef="#ctx0" brushRef="#br0" timeOffset="-140875.181">25256 5446 2989 0,'0'0'710'16,"0"0"-527"-16,33-37-181 0,-12 20-4 16,4-4-12-16,2 0-27 0,8-3-72 15,8-4-112-15,9-3 28 0,1 0 21 16,-7 6 3-16,-15 6 15 0,-8 7 49 16,-5 0 41-16,5-1-64 0,0 0-46 15,-3-2-10-15,-1 2 149 0,-4 2 39 16,-5 3 126-16,-6-1 130 0,-2 4 15 15,-2 1-4-15,-6 1-53 0,-4-1-57 16,-3 1-129-16,1 3 1 0,-3-1 63 16,1 1-3-16,-1 0 28 0,3 1 12 15,4 2-22-15,1-2-45 16,3 2-62-16,2-1-32 0,2 1-27 16,0 2-7-16,6 1 66 0,1 3 103 15,1 2 52-15,2 1 10 0,3 1-22 16,-1 1 17-16,-2 0-18 0,1 2-22 15,-3-1-4-15,-4 3 13 0,0 1 8 16,-4 2-25-16,0-1-20 0,-6 3-35 16,-2 2-26-16,-3 1-19 0,-3 3-9 15,-3 1-3-15,1 2-87 0,-3-1-117 16,5-2-77-16,3-8-100 0,3-8-195 16,4-8-457-16,4-5-280 0,2-15-147 0</inkml:trace>
  <inkml:trace contextRef="#ctx0" brushRef="#br0" timeOffset="-140441.28">26027 5190 91 0,'0'0'1806'15,"0"0"-668"-15,54-41-739 0,-36 26 91 16,-1-2-74-16,-5 2-85 0,-3 1-67 16,-5 2-66-16,-4-1-39 0,0 2-19 15,-6 1 11-15,-5 0 4 0,-1 1-122 16,-3 2-33-16,1 1-36 0,-3 2-16 15,-1 2 1-15,-1 2-16 0,1 5 9 16,-1 4-8-16,2 5 14 0,1 3 6 16,-1 2 4-16,5 5 8 0,2 2 7 15,3 4-6-15,3-1 11 0,4-2-60 16,0-3 12-16,9-5 2 0,3-7-20 16,2-6 51-16,5-6 35 0,4-6-54 15,2-8-119-15,4-7-69 0,4-11-160 16,4-11-181-16,6-9-116 15,-1-5 31-15,-5 2 199 0,-6 2 191 16,-6 6 149-16,1-2 128 0,-7 8-143 16,-7 8-291-16,-1 11 88 0,-5 2 349 15,0 3 375-15,0 0 681 0,-1 2-88 16,-1 6-328-16,-4 6-95 0,0 3-245 16,0 5-238-16,-2 7-15 0,0 12 50 15,-1 16 76-15,-1 17 53 0,-2 10-63 16,-4 10-87-16,-7 2-42 0,-1-1-34 15,-3 2 0-15,0 0-255 0,3-10-281 16,5-20-651-16,3-16-993 0</inkml:trace>
  <inkml:trace contextRef="#ctx0" brushRef="#br0" timeOffset="-140286.602">26211 5134 1349 0,'0'0'2910'0,"0"0"-2628"16,0 0-282-16,46-14-113 0,-22 11 112 16,12 0-14-16,7 1-3 0,9 2-23 15,1 0-195-15,-9 2-272 0,-15 4-929 16,-2-3-576-16</inkml:trace>
  <inkml:trace contextRef="#ctx0" brushRef="#br0" timeOffset="-137689.233">27553 5013 1627 0,'0'0'494'16,"0"0"68"-16,0 0-77 16,0 0 21-16,0 0-135 0,0 0-62 0,0 0-98 15,0 0-63-15,0 0-41 16,0 0-88-16,-21-31-19 0,19 38-86 15,0 4 86-15,-2 7 49 0,2 6 55 16,-2 9-36-16,-1 10-26 0,3-2-20 16,0-4-8-16,2-9-14 0,4-9 0 15,3-2-3-15,5-2 3 0,2-8 23 16,7-3 66-16,4-5 33 0,2-9 5 16,6-5-39-16,-2-4-24 0,0-6-37 15,0-3-6-15,-6-1-21 0,-3-1-9 16,-3 1-72-16,-4 3-77 0,-3-1-49 15,-4 1-16-15,-4 4-100 0,0-2-208 16,-4 4-696-16,0 7-384 0</inkml:trace>
  <inkml:trace contextRef="#ctx0" brushRef="#br0" timeOffset="-137371.416">27834 5326 1653 0,'0'0'1661'0,"0"0"-1404"0,0 0-121 16,0 0 53-16,0 0 22 0,0 0 14 15,35-37 32-15,-25 18-100 0,1-3-68 16,5-2-19-16,-1-3-24 0,1 0-31 16,-1 0 16-16,1 1 3 0,-3 4-1 15,1 1 4-15,-6 4-19 0,1 7 31 16,-3 0-22-16,-2 3-11 0,-2 3-16 15,2 1-7-15,-2 1-38 16,2 2-44-16,0 2-27 0,3 2 27 16,1 4 16-16,0 1 20 0,0 2 23 15,5 4-57-15,-5 0-55 0,0 0-22 16,-1 1-35-16,-1 0-53 0,0 1-137 16,-2-2-195-16,0-2-188 0,-2-5-389 15,5-6 342-15</inkml:trace>
  <inkml:trace contextRef="#ctx0" brushRef="#br0" timeOffset="-137121.653">28297 5091 232 0,'0'0'1383'16,"0"0"-938"-16,0 0-156 0,0 0-63 16,-13 48 6-16,7-33-11 0,2 2-77 15,-2-1-9-15,0 1-8 0,2-1-19 16,1-5-39-16,1-1-34 0,2-3-25 15,0-3-10-15,0-4 0 16,7 0 63-16,-1-7 104 0,4-4-167 16,5-5-79-16,-1-5-221 0,3-1-15 15,-3-3 33-15,1 0 140 0,-3-2 128 16,0 0 14-16,-1-3 0 0,1-7-109 16,-2-7-328-16,3-7-115 0,1-2-92 15,-3 14 28-15</inkml:trace>
  <inkml:trace contextRef="#ctx0" brushRef="#br0" timeOffset="-136954.336">28603 4570 1381 0,'0'0'247'0,"0"0"-247"0,0 0-19 16,0 0 19-16,0 0 91 0,6 51 26 16,-6-17 9-16,-2 11-45 0,-4 19 14 15,-5 9-27-15,-1 4 35 0,-5-2 49 16,1-3-52-16,-1-1-35 0,1-3-65 15,3-5-252-15,3-20-387 0,4-11-574 0</inkml:trace>
  <inkml:trace contextRef="#ctx0" brushRef="#br0" timeOffset="-136772.39">28514 5163 1656 0,'0'0'2314'0,"0"0"-1762"0,0 0-122 15,0 0-103-15,0 0-130 0,0 0-85 16,0 0-27-16,0 0-70 0,41-31-15 16,-26 31-69-16,5 0 5 15,5 4 12-15,2 1-84 0,2 1-111 16,0 2-117-16,2 1-212 0,0 4-554 16,-8-4-619-16</inkml:trace>
  <inkml:trace contextRef="#ctx0" brushRef="#br0" timeOffset="-136069.701">29719 4641 3005 0,'0'0'580'15,"0"0"-103"-15,0 0-166 0,0 0-135 16,0 0-74-16,0 0-102 0,0 0-21 15,-37 3-32-15,29 2 1 0,-3 3 9 16,3 3 8-16,0 1-2 0,-1 4 12 16,3-1 1-16,4 3 2 0,2 0-3 15,0-1 25-15,6 0 66 0,3 4-35 16,3-2-15-16,-2 2-15 16,5 1 11-16,-1 1 44 0,1 1 24 0,-3 0 7 15,3 0-4-15,-3-1-40 0,-2 0-13 16,1 1 4-16,-5-4-9 15,0-1 24-15,-4 1 6 0,0-2 15 16,-2 1 0-16,-2 1 22 0,-2 1 20 16,-6 0-60-16,-5 2-31 0,-1 1-3 15,-5-3-5-15,0 2-1 0,-1-3-10 16,1-2 10-16,0-4-9 0,3-2 18 16,1-4-18-16,5-3 15 0,3-1 1 15,1-4 11-15,6-4 12 0,-2-3-42 16,4-5-66-16,0-4-56 0,4-5 61 15,4-5 4-15,5-4-13 16,3-9 3-16,9-6 51 0,4-9-5 16,4-1 21-16,-2 4 0 0,-6 10 21 15,-11 11 34-15,-3 9 46 0,-5 2 2 16,-2-1 6-16,-2-2-21 0,-2-4-21 16,-2 4-3-16,-6-2-31 0,-5 4-18 15,-1 0-15-15,-5 2 36 0,1 1-36 16,-3 2-15-16,0 3-30 0,1 3-16 15,1 3-27-15,1 2-60 0,1 4-65 16,2 2-126-16,3 4-278 0,4 5-720 16,2-1-372-16</inkml:trace>
  <inkml:trace contextRef="#ctx0" brushRef="#br0" timeOffset="-135586.52">30318 4482 222 0,'0'0'2682'16,"0"0"-2262"-16,0 0-420 0,0 0 0 16,-37 37 178-16,25-9 81 0,-3 13-8 15,-1 19-81-15,-1 8-23 0,3 6-2 16,-3-1-61-16,5-8-57 0,2-11-23 15,3-15 14-15,5-13-18 0,2-12 1 16,4-1 30-16,3-2 178 0,1-3-22 16,0-3-35-16,2-3 58 0,1-2 12 15,1-5-53-15,5-4-42 0,-1-6-39 16,5-3-40-16,4-4-18 0,-2-4-28 16,-1 0-2-16,3-4 0 0,-4 2-3 15,-3 4-18-15,-1 4-3 0,-5 4-3 16,-1 5 5-16,-7 5 21 0,-2 3-11 15,0 3-27-15,-2 0-58 16,0 3-69-16,0 6 51 0,-2 4 82 16,0 5 33-16,0 2 0 0,-5 2 12 15,1 2-11-15,2-2 20 0,-4 2-3 16,2-2 25-16,-5 0-1 0,1-1-3 16,-2 0-11-16,-1-1-7 0,-3 0-18 15,1-1-3-15,-1-1-57 0,-3 0-79 16,3-2-67-16,1 0-47 0,3-1-108 15,3-8-312-15,3-1-726 0,6-8-373 16</inkml:trace>
  <inkml:trace contextRef="#ctx0" brushRef="#br0" timeOffset="-135185.277">30583 5042 1239 0,'0'0'2419'15,"0"0"-1962"-15,0 0-323 0,0 0-134 16,0 0 0-16,0 0 96 0,0 0 62 16,-35 0-56-16,29 5-80 0,2 1-19 15,-1 2 28-15,5 2-1 0,0 1 7 16,0 2 49-16,7-3-21 0,1-1-1 16,2-1 34-16,5-2 3 0,3-5-13 15,1-1-9-15,4 0-21 0,-1-7-19 16,1-3-17-16,-2 0 5 0,-1-1-12 15,-1-1 0-15,-2 0-3 0,-3 2 1 16,-4 0-13-16,-1 4 21 0,-5 2-19 16,-2 2 19-16,-2 2-21 0,0 1-9 15,0 5-52-15,0 6 61 16,-4 5 57-16,0 7 31 0,-5 10-4 16,-5 8-38-16,-5 11-28 0,-3 4-3 15,-3-2-3-15,0-4-10 0,2-6 1 16,5-9-2-16,3-10-1 0,5-6-75 15,6-10-83-15,0-3-30 0,1-2-4 16,3-5-37-16,5-9 141 0,9-16-155 16,7-21-423-16,-1 5-1019 0,5-24-251 15</inkml:trace>
  <inkml:trace contextRef="#ctx0" brushRef="#br0" timeOffset="-134986.464">31077 4637 2546 0,'0'0'225'0,"0"0"68"0,6 59 134 16,-6-16-4-16,-4 16-53 0,-8 11-8 15,-9 5-89-15,-4-1-71 0,-2-3-86 16,1-3-76-16,-1-7-40 0,6-13-101 16,7-16-201-16,5-12-120 0,5-9-125 15,2-1-131-15,0-3-644 0,0-7-319 0</inkml:trace>
  <inkml:trace contextRef="#ctx0" brushRef="#br0" timeOffset="-134669.301">30870 5131 20 0,'0'0'2426'0,"0"0"-1499"0,0 0-927 0,0 0-47 15,0 0 47-15,48 8 206 16,-27-6 9-16,8-2-48 0,6 0-98 15,8-2-34-15,7-2 28 0,-5-2 40 16,-10 1 9-16,-10-1 34 0,-6 1-7 16,-1-1-22-16,3-1-6 0,-2 0 15 15,-3 0 18-15,-6 3-20 0,-5 1 10 16,-5 2 21-16,0-1-3 0,-5 0-80 16,-3 2-72-16,-4 0-78 0,-3 0-4 15,-3 2 37-15,-5 4 14 0,-2 4-2 16,0 4 5-16,3 5 10 0,-1 2 16 15,2 1-22-15,7 0-6 0,1-1-114 16,9-1-103-16,4-4-44 16,4-4-146-16,11-3-195 0,12-5-6 15,-5-2-824-15,20-8-32 0</inkml:trace>
  <inkml:trace contextRef="#ctx0" brushRef="#br0" timeOffset="-134385.478">31712 5074 287 0,'0'0'2932'0,"0"0"-2175"16,0 0-276-16,0 0-481 0,0 0-44 16,-50-31 4-16,29 31 40 0,-1 1 74 15,-1 5-33-15,2 3-39 0,5 3-2 16,1 2-16-16,3-1-15 0,6 3-3 16,4-1-9-16,2 2 19 0,2-2 24 15,8 3 124-15,2-1 101 0,1 2-43 16,1-2-36-16,-1 3 1 0,1-1-13 15,-4-1-43-15,-1 2-48 0,-1-1-42 16,-6 0-1-16,-2 0 0 0,-2-1 12 16,-6-2-11-16,-5 2 0 15,-3-1 17-15,-5 0-18 0,-6 1 0 16,-10 0-85-16,-10 3-128 0,-11-1-169 16,8-2-559-16,2-6-1601 0</inkml:trace>
  <inkml:trace contextRef="#ctx0" brushRef="#br0" timeOffset="-133432.43">24787 6431 1634 0,'0'0'2086'0,"0"0"-1462"16,0 0-219-16,8-40-93 0,-8 34-1 15,0-1-23-15,0 4-28 0,0 0-67 16,0 1-33-16,-2 2-67 0,2 0-54 16,-2 0-39-16,-2 3-21 0,0 7-69 15,-5 4 45-15,-5 16 45 0,-5 11 25 16,-1 16 8-16,1 6-6 16,5-3-15-16,5-13-10 0,5-17 0 0,4-8-2 15,4-9-3-15,5 0-12 16,-1-1 0-16,2-1 0 0,7-6 15 15,1-4 1-15,3-2 29 0,4-7-3 16,2-6 6-16,0 0-15 0,-1-4-18 16,1-1-3-16,-6 1 1 0,2 1 2 15,-5 1 11-15,-5 6-1 0,-3 4-10 16,-6 4-24-16,0 2-18 0,-4 4-12 16,0 8 54-16,0 6 39 0,0 5 24 15,-4 6-12-15,-2 2-20 0,-2 4-28 16,-5 6-3-16,3 7-12 0,4-5-85 15,0-6-77-15,6-7-68 0,0-12-51 16,8-1-135-16,4-6-187 0,5-8-36 16,3-6-19-16,3-10-688 0,-6 1-89 15</inkml:trace>
  <inkml:trace contextRef="#ctx0" brushRef="#br0" timeOffset="-133134.404">25248 6700 2595 0,'0'0'786'0,"0"0"-202"15,0 0-155-15,0 0-139 0,0 0-142 16,0 0-72-16,0 0-8 0,-39 52-1 16,32-27 15-16,1 4-18 0,2 0-24 15,4 0-13-15,0-3-26 0,10-5-1 16,3-6-30-16,3-5 30 0,5-7 71 16,2-3 81-16,4-8-4 0,-1-8-17 15,1-1-26-15,2-7-35 0,-2 1-28 16,-6-5-6-16,-3 1 25 0,-3-1 11 15,-7 1 49-15,-6-1-52 16,-2-1-33-16,-2 1-6 0,-12 1 18 16,-7 0-9-16,-8-4-39 0,-2 3-87 15,-2 5-75-15,0 2 11 0,8 10-9 16,-2 0-40-16,4 6-121 0,5 5-308 16,5 7-648-16,3-1-687 0</inkml:trace>
  <inkml:trace contextRef="#ctx0" brushRef="#br0" timeOffset="-132533.013">25703 6649 859 0,'0'0'2607'0,"0"0"-2090"16,0 0-172-16,31-36-39 0,-19 25-27 15,0 0-37-15,3 4-60 0,-5 1-72 16,3 0-65-16,-3 2-14 0,-2 3-4 16,-2-1-27-16,1 2-2 0,-5 0-19 15,0 0 19-15,0 0 2 16,-2 0 12-16,2 0 6 0,-2 0 3 16,0 0-18-16,0 0-2 0,0 0-1 15,2 0-18-15,-2 0-9 0,0 1-19 16,0 0-2-16,2 2 17 0,0-2 10 15,-2 1 19-15,2-1 2 0,0 0 1 16,0 1 14-16,0-1 6 0,2 0 34 16,1 3 18-16,1 1-12 0,2 0-22 15,2 6 9-15,5 2 37 0,1 3 63 16,3 1-39-16,0 3-34 0,1-1 7 16,1 1 8-16,-2-1-15 0,1 1-18 15,-1-3-36-15,-1 2-19 0,1-4 0 16,-2 1-1-16,1-1-1 0,-1-1-14 15,-1-1-31-15,-1 1-12 0,-1 0-36 16,-1-2-31-16,-3 0-45 0,-2-3-58 16,0 2-70-16,-3-4-144 15,-1-4-498-15,0-2-668 0,0-7-416 0</inkml:trace>
  <inkml:trace contextRef="#ctx0" brushRef="#br0" timeOffset="-132299.999">26242 6578 711 0,'0'0'2710'0,"0"0"-2059"0,0 0-169 16,0 0-113-16,-54 13-85 0,34-2-53 16,-5 4-49-16,-6 3-61 0,0 4-52 15,-2 5-23-15,0 2-10 0,0 3-18 16,0-1-6-16,2 3-9 0,4-1-3 15,2-3-1-15,6-2-20 0,5-7-124 16,8-3-107-16,4-5-155 0,4-6-177 16,2-5-648-16,16-8-505 0</inkml:trace>
  <inkml:trace contextRef="#ctx0" brushRef="#br0" timeOffset="-131799.244">26560 6460 4135 0,'0'0'598'0,"0"0"-542"0,-41 6-20 15,18 0-14-15,-4 3 76 0,1 2 21 16,1 3-27-16,2-2-34 0,2 1-38 16,9-1-20-16,0 1-2 0,5-2-9 15,3 0 10-15,4-1-17 16,4 2-21-16,5 2 39 0,3 1 3 15,5 3 24-15,3 2-2 0,5 1 30 16,0 0-13-16,4 1 1 0,-2-1-16 16,-3-1-3-16,1-2 34 0,-2-2-6 15,-4-2 87-15,-5 0-51 0,-6-4-37 16,-1 0-15-16,-5-1 22 0,-2-1 41 16,0-1-2-16,-4 1-58 0,-3 2-21 15,-3 1-15-15,0-1 15 0,-3 0-15 16,-1-1 9-16,1 0-12 0,1-4 1 15,0-1 2-15,1-2-2 0,1-2 1 16,-3-3-2-16,3-4-2 0,2-3-25 16,0-4-21-16,1-4-9 0,3-1-1 15,4-4-5-15,0-1 42 16,4-1 12-16,3 0 9 0,1-2 33 0,2 1 3 16,3-2 28-16,-1 1-7 15,5 0-6-15,-1 0-24 0,3 1-27 16,-1-1-3-16,1 1 0 0,0 0-24 15,-3 1 3-15,-1 2-24 0,-3 4-67 16,-2 1-48-16,-1 6-106 0,-5 3-51 16,0 3-182-16,0 1-610 0,-2 3-758 15,0 2 156-15</inkml:trace>
  <inkml:trace contextRef="#ctx0" brushRef="#br0" timeOffset="-131596.144">26937 6561 4056 0,'0'0'753'0,"0"0"-301"0,43-4-154 15,-22 3-44-15,-1 1-136 0,1 0-67 16,0 0-35-16,-1 0-16 0,-1 0-3 16,0 3-24-16,-5-1-30 0,-2 2-40 15,-3-1-15-15,-3 1-78 0,-4 2-102 16,-2 1-124-16,-4 3-331 0,-6 1-12 15,-7 3-561-15,3-3-128 0</inkml:trace>
  <inkml:trace contextRef="#ctx0" brushRef="#br0" timeOffset="-131446.606">26844 6885 72 0,'0'0'3063'0,"0"0"-1800"0,0 0-758 15,0 0-184-15,0 0-196 0,43 1-110 16,-22-7-15-16,4 0-52 0,6-3-79 15,14-2-12-15,11-3-1 16,8 1-114-16,0 1-260 0,-16 5-832 16,-5 2-601-16</inkml:trace>
  <inkml:trace contextRef="#ctx0" brushRef="#br0" timeOffset="-130765.117">27763 6379 55 0,'0'0'3057'0,"0"0"-2318"16,0 0-253-16,0 0-140 0,0 0 13 15,34-44-85-15,-24 34-52 0,4 1-40 16,1-1-83-16,3-1-29 0,5 1-22 16,2 0-3-16,2 2 1 15,0 0-4-15,-2 3-15 0,-5 1-12 16,-3 4-15-16,-7 0-14 0,-4 2-25 16,-2 3-9-16,-4 4 11 0,0 3 1 15,-6 3 9-15,-6 7 27 0,-5 2 21 16,-3 4-6-16,-3-1-3 0,-2 1-12 15,2-1-17-15,1-4-31 0,5-1-13 16,5-5 10-16,1-5 3 0,7-4 14 16,2-4-8-16,2-1-52 0,0-3-21 15,6 0 54-15,1 0 61 0,1 0 35 16,4 0 14-16,3-3-3 0,3 1-16 16,3-1 15-16,-2 3 10 0,3 0 5 15,-1 0-17-15,0 4-7 16,-3 2-6-16,-1 3-27 0,-5 2 0 15,-4 1 18-15,1 2 10 0,-5 3 2 16,-4 1 0-16,-2 1-6 0,-7 4 10 16,-1 0-13-16,-2 4-6 0,-3 1-15 15,-1 2-3-15,-1 2-52 0,3-4-175 16,3-3-112-16,5-7-275 0,6-7-660 16,0-8-681-16,13-14 366 0</inkml:trace>
  <inkml:trace contextRef="#ctx0" brushRef="#br0" timeOffset="-130364.624">28348 6360 623 0,'0'0'3512'0,"0"0"-2975"0,0 0-387 15,0 0-94-15,0 0 81 0,44 1 52 16,-21 1 27-16,8-2-49 0,-2 2-58 15,6-2-9-15,-2 2-12 0,-6 1-22 16,2 0-11-16,-9 1-13 0,-3-1-6 16,-7 1-15-16,-4 1-21 0,-2 1-11 15,-4 2-19-15,0 3-3 0,-8 1 33 16,-2 3 12-16,-9 6 69 0,-3 1-39 16,-7 3-27-16,0 1-12 0,-2 3 0 15,0-3-3-15,4 1 0 0,4-4-2 16,2 0 1-16,7-2 1 0,1-1 2 15,3-3 41-15,4-2-4 0,2 0-6 16,4-4-6-16,0-1-24 0,2-3-3 16,4 2-2-16,4-4 0 0,3-1-1 15,3 0-30-15,5-3-54 0,10-2-76 16,8-9-61-16,11-7-51 16,2-1-99-16,-3-5-206 0,-3 1-538 0,-15 5-429 15,0 0-26-15</inkml:trace>
  <inkml:trace contextRef="#ctx0" brushRef="#br0" timeOffset="-130080.852">29022 6506 722 0,'0'0'2669'0,"0"0"-1995"15,0 0-103-15,0 0-178 0,0 0-265 16,0 0-6-16,-47 17-10 0,26-4-21 16,0 3 6-16,-1 3 30 0,1 1-24 15,2 4-30-15,3 5-22 0,-1 0 0 16,5 5-5-16,2 0-7 0,6-3-25 15,4-4-14-15,4-6 0 16,8-3 0-16,5-10 54 0,5-5 28 16,11-3 5-16,13-11 3 0,6-10-14 15,3-5-43-15,-9 0-12 0,-13 4 0 16,-12 4 0-16,-3 0 0 0,1-1 9 16,1-6-9-16,1-2-7 0,-6-2-14 15,-5 0-2-15,-4-3-22 0,-6-1-63 16,-8-1-163-16,-7 0 21 0,-11-5-94 15,-14-2-141-15,-11 3-490 0,5 10-851 16,3 12-381-16</inkml:trace>
  <inkml:trace contextRef="#ctx0" brushRef="#br0" timeOffset="-129730.374">27834 7267 352 0,'0'0'3957'0,"0"0"-3288"0,0 0-300 15,0 0-199-15,0 0 2 0,41-6-48 16,5 1-9-16,28-2 0 0,15 1 20 15,8-1-26-15,-2 0-34 0,-6 0-36 16,-2 0-9-16,0-1-3 16,-1 2-5-16,-1-2-4 0,0 1-18 0,-6-1-1 15,-5 4-33-15,-8-2-17 16,-6 1-21-16,-8 0-39 0,-11 1-28 16,-10 3-24-16,-8-1-21 0,-7 2-56 15,1 0-109-15,-3 0-215 0,-5 0-485 16,-5 3-493-16,-19 4-160 0</inkml:trace>
  <inkml:trace contextRef="#ctx0" brushRef="#br0" timeOffset="-129530.29">27914 7543 3354 0,'0'0'1184'16,"0"0"-744"-16,0 0-147 0,0 0-184 15,0 0-57-15,77 10 54 0,-5-10 15 16,21-2-36-16,11-6-46 0,-3-2-39 16,-2 1-31-16,2-1-151 15,3 0-6-15,3-1-25 0,-1 3-99 16,-1-3-346-16,-24 3-1156 0,-1-4-372 0</inkml:trace>
  <inkml:trace contextRef="#ctx0" brushRef="#br0" timeOffset="-120154.556">3431 9979 245 0,'0'0'710'0,"-49"4"-589"0,30 1-108 15,-4 3-13-15,-3 6-39 0,-1 4 3 16,-4 4 13-16,2 6 0 0,-4 6 1 16,-2 10 5-16,-5 8-1 0,5 6 18 15,4-1 0-15,4-4 26 0,9-4 85 16,3 1-7-16,-1 1 7 0,7 2 12 15,3 3-28-15,4 3-27 16,2-1 39-16,2-2 88 0,4-2-110 16,7-1-46-16,1-6-37 0,7-1 27 15,2-11-28-15,-5-7 22 0,-1-8-10 16,10 0-13-16,14 5 26 0,11 1 9 16,6 2-5-16,-1-8-30 0,1-4 13 15,-8-6 19-15,4-3-32 0,4-7-23 16,-3-3-25-16,3-14 48 0,0-7 24 15,0-9 1-15,-4-8 79 0,-5-4-55 16,1-6-14-16,-7-6 1 0,3-5 3 16,-3-4-17-16,-3-4-18 0,-3-3-4 15,-6-2-24-15,-4-4-28 16,-5-1 23-16,-9 0 3 0,-5 1 26 16,-8 2 49-16,-12 4-7 0,-7 1-16 15,-4 3 12-15,-6 0 27 0,-8 3 45 16,-2 2 9-16,-7 7-77 0,-1 6-7 15,-3 13-12-15,-8 10-23 0,-4 12-48 16,0 14-109-16,-8 9-34 0,-6 17 0 16,-1 13-39-16,-1 11-4 0,1 12-29 15,1 7-121-15,14-13-134 0,4 2-33 0</inkml:trace>
  <inkml:trace contextRef="#ctx0" brushRef="#br0" timeOffset="-116650.7">2319 11678 1015 0,'0'0'2004'0,"0"0"-1374"16,0 0-396-16,0 40-128 0,4-16 114 15,5 7 106-15,-1 11-40 0,-2 8-71 16,2 1-63-16,1-10-42 0,-1-11-25 15,-6-16-27-15,-2-4-4 0,4-1 22 16,-4-3 66-16,4 0-39 0,-4-6-42 16,0 0-7-16,0 0 37 0,0-7 32 15,0-6-23-15,0-10-19 0,-4-17-33 16,0-12-21-16,-2-8-25 0,2 2 11 16,0 4-11-16,4 7-2 0,0-1 0 15,0 3 0-15,0 9-18 16,0 8 0-16,4 9 15 0,0 2-12 15,0 1 12-15,-2 2-21 0,6 1 3 16,1 4-18-16,-1 5-30 0,2 4-19 16,7 5 4-16,-3 7 29 0,9 6 22 15,-2 4 21-15,1 6 11 0,1 2 1 16,-6 4 15-16,1-1-14 0,-5 0-1 16,-7-1 3-16,2 0 21 0,-8-1-2 15,0-1 14-15,-4 3 0 0,-4-2-3 16,-7 0-3-16,3-3-6 0,-3-2-9 15,-3-3 0-15,-3-4-13 0,2-3 17 16,-3-2-19-16,1-7-22 0,-2-3-41 16,5-1-63-16,-5-3-83 0,-2-4-54 15,2-2-117-15,5-2-222 0,5 0-540 16,3-3-464-16,2 5 13 0</inkml:trace>
  <inkml:trace contextRef="#ctx0" brushRef="#br0" timeOffset="-116200.842">2784 11803 3417 0,'0'0'801'16,"0"0"-239"-16,0 0-115 0,0 0-110 15,0 0-49-15,-39-5-80 16,31 5-69-16,0 0-40 0,3 4-99 16,-5 0-6-16,6 4-42 0,-4 1-7 15,4 4 7-15,-3 2 12 0,7 4 3 16,0 2 0-16,0 0 3 0,5 2 8 16,1-1-5-16,2-1 6 0,0-2 0 15,3-4 3-15,-3-3-21 0,0-4-13 16,0-8 1-16,-1 0 51 0,1-7 24 15,0-7 61-15,0-7-16 0,-1-12-33 16,1-8-36-16,0-9-40 0,0-1 19 16,-1 9 21-16,-3 11 1 0,-4 11 17 15,4 6-3-15,-4 0-12 0,0 4 15 16,0 4 13-16,0 4-31 0,0 2-10 16,0 8-38-16,0 5 18 0,0 5 28 15,4 6 1-15,-4 5 0 0,4 3-2 16,2 1-21-16,-2-1-100 15,5-3-55-15,-1-4-67 0,2-4-258 16,-1-11-629-16,-1-4-542 0,-4-18 15 0</inkml:trace>
  <inkml:trace contextRef="#ctx0" brushRef="#br0" timeOffset="-116016.63">2981 11360 408 0,'0'0'3534'0,"0"0"-2824"15,0 0-495-15,0 41-166 0,0 0 80 16,0 14 14-16,0 9-6 0,0 3-27 16,4-4-62-16,4-5-33 15,-2 0-15-15,-1-6-66 0,3-12-248 16,-8-9-161-16,4-13-472 0,-4-6-413 16,0-3-246-16,-4-4 876 0</inkml:trace>
  <inkml:trace contextRef="#ctx0" brushRef="#br0" timeOffset="-115516.524">2902 11769 3110 0,'0'0'1050'0,"0"0"-1050"0,0 0-207 16,0 0 150-16,0 0 39 0,0 0 5 15,48-3 0-15,-30-1-116 0,3 1-121 16,2-1-72-16,-5 0 11 0,5-3 179 15,2 4 116-15,-6-4 16 0,-1 2 1 16,-1 0 25-16,-3-1 115 0,-6 2 7 16,1-1-4-16,1 0-48 15,-6 2-13-15,0-1 38 0,-4 1 37 0,4 2 26 16,-4-1 51-16,0 2 28 16,-4 0-21-16,-4 0-29 0,4 0 7 15,-2 3-110-15,-3 1-79 0,1 2-10 16,0 2-21-16,2 3-48 0,-3 3-8 15,1 3 17-15,8 1 11 0,-4 2 10 16,4 2-4-16,0-2 4 0,4 1-3 16,4 0 5-16,1 0-5 0,1-4-4 15,2-5-9-15,3-2-61 0,-3-7-13 16,3-3 108-16,-7-3 62 0,4-7-3 16,-1-4 17-16,-3-4 23 15,0-3-1-15,-4-3-22 0,1-4-24 0,1-1-9 16,-2-4-10-16,-4-1 13 15,4 5 18-15,-4 4 72 0,4 7 98 16,-4 7-44-16,0 5-48 0,0 6-75 16,0 0-67-16,0 4-79 0,4 4-38 15,0 4 59-15,3 2-72 0,-3 3-97 16,4 1-123-16,4-2-314 0,-3-5-968 16,1 4-668-16</inkml:trace>
  <inkml:trace contextRef="#ctx0" brushRef="#br0" timeOffset="-115352.16">3487 11722 947 0,'0'0'3565'0,"0"0"-3235"16,0 0-281-16,0 0-46 16,0 0-3-16,0 0 0 0,0 0-1 0,0 0-73 15,0 0-116-15,0 0-123 16,6-11-119-16,-1 14-368 0,-1 4-648 15,-4 0 75-15</inkml:trace>
  <inkml:trace contextRef="#ctx0" brushRef="#br0" timeOffset="-115208.704">3529 11969 1463 0,'0'0'3269'0,"0"0"-2594"15,0 0-393-15,0 0-140 0,0 0-51 16,0 0-91-16,0 0-57 0,-5-44-167 15,5 30-140-15,5-1-199 16,-1 4-853-16,0-6-1096 0</inkml:trace>
  <inkml:trace contextRef="#ctx0" brushRef="#br0" timeOffset="-114365">3973 11475 284 0,'0'0'2626'0,"0"0"-1640"0,0 0-513 16,0 0-41-16,0 0-44 0,0 0-38 15,0 0-81-15,0 0-78 0,0 0-59 16,0 0-38-16,-10-9-31 0,12 5-27 15,0 1-18-15,4-2-16 16,2-2 0-16,5 1-1 0,-3-2-1 16,9 3 2-16,-3-1 10 0,1 2-12 15,-3 1-12-15,1 2 9 0,-3 1-9 16,-4 0 0-16,3 0 0 0,-7 3-6 16,4 2-3-16,-4 2-6 0,0 1-9 15,-2 4 8-15,-2 3-5 0,0 1 6 16,-2 3 15-16,-2 3 10 0,-4 0-16 15,4-1-6-15,-2 0-36 0,-3 1-25 16,5-3-9-16,0-1 10 0,0-2 8 16,0-2 6-16,2-4 4 15,2 0-10-15,0-4 24 0,0-2 25 0,0-1 6 16,2-1 21-16,2 0 12 16,0-2 6-16,4 0-3 0,3 0-3 15,1 0 10-15,3 0-10 0,-3 0-10 16,2 0 1-16,-1 3 33 0,-1 0 22 15,-1 0 8-15,1 2 7 0,-4 3 12 16,-2 1 3-16,-1 4-7 0,-1 1 1 16,0 2-4-16,-4 3-12 0,0 3-20 15,0 0-25-15,-4 2-6 0,-3 0-12 16,1 1-2-16,0 0-1 0,-2-2-82 16,4-2-117-16,-3-3-124 0,3-5-44 15,-4-8-313-15,4-3-629 0,-4-16-1031 0</inkml:trace>
  <inkml:trace contextRef="#ctx0" brushRef="#br0" timeOffset="-113964.379">4391 11499 1299 0,'0'0'2978'16,"0"0"-2591"-16,0 0-335 0,0 0 117 15,0 0 60-15,0 0 21 0,35-5-44 16,-27 4-30-16,-2-2-40 0,-2 0-55 16,5 2-32-16,-5-1-13 0,2 1 3 15,-4 0 6-15,-2 0-6 0,2 1-15 16,-2 0-24-16,0 4-17 16,0 1-37-16,-2 5-6 0,0 4-6 0,-4 1 51 15,2 4 14-15,-5 1 1 0,1 4-2 16,-2 2-16-16,1 0-12 15,1 2-3-15,-2 1 9 0,6 2-7 16,0-2 28-16,-1 0-12 0,5-2 12 16,0-1 1-16,0-7-1 0,0-2-15 15,5-4 15-15,3-4-15 0,-2-4 15 16,2-2 3-16,1-3 12 0,5 0 0 16,-2-5-12-16,7-5-34 0,-2-2-39 15,1-3-27-15,1-3-24 0,-3-2-31 16,5-2-86-16,-7 1-228 0,5-1-267 15,0 0-473-15,-3 1-386 0,-3 5 531 16</inkml:trace>
  <inkml:trace contextRef="#ctx0" brushRef="#br0" timeOffset="-113631.123">4821 11483 388 0,'0'0'2740'0,"0"0"-1670"0,0 0-627 16,0 0-121-16,0 0-123 15,0 0-68-15,0 0-52 0,0 0-43 16,-40 45-14-16,32-26-20 0,4 2 25 16,2 3-9-16,2 3-6 0,0 0-9 15,0 0 9-15,6 1-9 0,2 0 22 16,3-1 17-16,1-3 13 0,2-4-35 16,-1-3-20-16,3-6-3 0,-5-6-9 15,5-4 12-15,-3-3 51 0,-3-8 19 16,2-5 5-16,-1-6-26 0,-3-4-13 15,0-4-18-15,-2-4 0 16,-1 0-6-16,-1-3 15 0,-4 2 28 16,0-1-31-16,0 2-6 0,-4-2-16 15,-5 4-2-15,-1 0-94 0,-2 7-81 16,-1 2-46-16,-3 6-55 0,-5 4-136 16,7 5-186-16,1 5-678 0,-5 7-925 0</inkml:trace>
  <inkml:trace contextRef="#ctx0" brushRef="#br0" timeOffset="-106824.392">22360 7154 985 0,'0'0'1346'0,"-6"-41"-1055"0,6 21-152 16,0-6 63-16,0-2 0 0,0-1-14 15,0 0-41-15,0-1 8 0,-4 1 21 16,0 0-12-16,4 0-10 0,-5 1-20 16,-1-1-1-16,0 1-18 0,-4-1-16 15,1 0-59-15,-5 4 9 16,2-1-18-16,-7 2-19 0,-4 2-12 16,-12 1-31-16,-8 0-46 0,-19 5 9 15,-7 4 1-15,-1 8-1 0,2 4 12 16,4 6 18-16,-4 4 7 0,6 1 7 15,-5 0 8-15,3 5 4 0,-2 1-1 16,-4 2 10-16,4 5-12 0,2 1 2 16,-2 1-3-16,-1 4 4 0,10-2 0 15,-1 3 10-15,8 0 2 0,-2 1 0 16,7-1 0-16,10-2-2 16,0 7 0-16,4 2 2 0,8 1 29 0,0 6 31 15,15-3-4-15,4 2 12 16,4 2-19-16,8 4-2 0,6 3-16 15,7 3-16-15,6 3-12 0,10 2 16 16,3 1-19-16,3 0 3 0,7-1-1 16,3-2 1-16,5-4 12 0,0-5-14 15,8-5-1-15,0-6-1 0,7-6 1 16,5-9 0-16,3-11 2 0,4-9 12 16,3-5-11-16,1-13 31 0,0-10-6 15,0-7 5-15,-4-8-5 0,4-6 0 16,-7-4 6-16,-5-4-16 0,-5-1-3 15,-6-3-2-15,-8-2-1 0,-10-3 6 16,-7-2 4-16,-10-2-4 0,-8-5 25 16,-6-2-25-16,-13 0-18 0,-8 1-15 15,-13 4-22-15,-6 3-2 0,-8 6 39 16,-6 6-2-16,-2 3-2 0,-9 6-11 16,3 8 0-16,-7 4-13 0,-4 9-27 15,-4 4-22-15,-2 6-3 16,-2 4 9-16,2 6-16 0,4 3-18 15,7 7-82-15,5 3-90 0,7 4-258 16,16-3-648-16,-4 3-290 0</inkml:trace>
  <inkml:trace contextRef="#ctx0" brushRef="#br0" timeOffset="-103655.367">13939 12115 3 0,'0'0'1073'0,"0"0"-572"0,0 0-7 15,0 0-112-15,0 0-85 16,0 0-85-16,0 0-20 0,8-37-35 15,-6 34-49-15,0-3-35 0,0 4-22 16,2 0-34-16,0-1-17 0,0 0-22 16,3 3-10-16,1-3-9 0,4 3 6 15,3 0 35-15,3 0 30 0,3 3-14 16,2-1 0-16,4 1-3 0,4 1-13 16,6 1 2-16,8 2-2 0,9-1-1 15,-2 1-12-15,-5-3 0 0,-3-1 1 16,-5 0-14-16,-2-3-18 0,3-1 28 15,-1-2 13-15,-10 0-67 16,0 0-26-16,-9 0 51 0,3 2 13 16,2-2-64-16,6 0-64 0,2 3-143 15,0 0-273-15,-4 3-104 0,-6 0-79 16,-1 2 197-16</inkml:trace>
  <inkml:trace contextRef="#ctx0" brushRef="#br0" timeOffset="-102487.334">4062 12325 1497 0,'0'0'468'15,"0"0"-157"-15,0 0-110 0,0 0-66 16,0 0-41-16,31-38-7 0,-23 33-42 16,5-1-35-16,-3 1-10 15,4 1-29-15,-1 3-7 0,5-1 4 16,-1 2 0-16,2 0 12 0,3 0 8 15,-1 0 12-15,2 0 10 0,4 0-10 16,-3 0 0-16,3 0 26 0,2-2-10 16,-2-1 10-16,2-1 9 0,0-2 20 15,0 0 9-15,0 2 16 0,0-3 4 16,0 2 9-16,0-3-36 0,2 3-41 16,0 0-16-16,0-1-19 0,4 1-3 15,2 1-65-15,8 1-211 0,-5 3-309 16,-9 0-554-16,-4 5 106 0</inkml:trace>
  <inkml:trace contextRef="#ctx0" brushRef="#br0" timeOffset="-100819.068">3826 12407 108 0,'0'0'0'0,"0"0"978"15,0 0-646-15,0 0-33 0,0 0 23 16,0 0-141-16,0 0 0 0,0 0-29 16,0 0-32-16,-4-22-17 0,4 20-42 15,0 2-19-15,0 0-17 0,0 0-25 16,0-1-21-16,0 1-18 0,0 0-28 15,0 0-52-15,4 0 102 16,5 0 17-16,1 0 62 0,2-2 18 16,5 2-9-16,1 0 22 0,5-1-32 15,2 0-16-15,4 0-23 0,10-1-2 16,9-2-17-16,10-1 19 0,2-1-3 16,2 0 4-16,-5 0-9 0,-5 2-14 15,2-1-3-15,0-2 3 0,-1 0 0 16,1 2 3-16,-2-3-3 0,1 1-20 15,-3 2-27-15,4-1-127 0,-2 3-125 16,-3-1-254-16,-12 3-453 0,-6-2 224 16</inkml:trace>
  <inkml:trace contextRef="#ctx0" brushRef="#br0" timeOffset="-97365.622">8661 11210 1592 0,'0'0'462'0,"0"0"-100"0,0 0 436 16,0 0-340-16,0 0-112 16,0 0-30-16,0 0-93 0,0 0-42 15,0 0-36-15,-18-27-26 0,18 23-39 16,0 0-19-16,2-2-10 0,2-1 1 15,2 0-12-15,2 0-10 0,1 1-3 16,3-1-11-16,-12 7-14 0,25-12 1 16,-13 7 9-16,-1 2-11 0,1 2-1 15,-2 1-15-15,1 0-13 0,-3 4 10 16,0 1 2-16,-2 1 16 0,-2 1 27 16,1 3-2-16,-1 2-13 15,-2 3-10-15,-2 2 13 0,0 3-15 0,-2 0 0 16,-2 3-12-16,-1-1-37 15,-1-1-9-15,2-1 0 0,-2 0-12 16,2-3-3-16,2-3-6 0,-2-1 8 16,4-6-2-16,0 0-29 0,0-3-8 15,0-1-11-15,4 0 34 0,0 1 61 16,2-1 26-16,2 0 18 0,-1 1-15 16,3 1 13-16,0 0 12 0,1 1 27 15,-1-1 19-15,0 0 4 0,1 2-2 16,-1 0-2-16,-2-1-6 0,0 1-13 15,-1 1-12-15,-3 0-1 0,0 4 7 16,-2 0 0-16,-2 3-6 0,0 2 0 16,0 0-13-16,-6 1-18 0,2-2 0 15,-1 2-12-15,-1-4-1 0,2 0-60 16,0-4-94-16,0-2-44 0,2-5-32 16,0 0-22-16,0-3-107 0,0-6-141 15,-3 1-721-15,1-11-272 0</inkml:trace>
  <inkml:trace contextRef="#ctx0" brushRef="#br0" timeOffset="-96981.349">9033 11258 2410 0,'0'0'1015'0,"0"0"-843"16,0 0-115-16,0 0-29 0,0 0 98 15,0 0 78-15,0 0 44 16,0 0-40-16,0 0-47 0,38-14-35 16,-30 14-31-16,0 0-25 0,0 0-27 15,-1 0-21-15,1 3-7 0,-2 1 6 16,-2 2 7-16,0 2 64 0,0 0-22 16,-2 4-37-16,1 1-15 0,-3 5 10 15,-3 2-4-15,-1 3-12 0,-2-1 0 16,0 4 1-16,0-2-13 0,-3 0-1 15,3 1 1-15,2-1 0 0,0-2 2 16,0 0 16-16,4-2-16 0,0 0 19 16,2-3-19-16,4 0-1 0,0-3 11 15,5-1-12-15,-1-2-15 0,2-4 12 16,3-3-21-16,-3-2-16 0,5-2-75 16,-3-3-38-16,3-7-67 0,-1-1-85 15,3-6-155-15,-3-3-498 0,-1 2-270 16,4-9-174-16</inkml:trace>
  <inkml:trace contextRef="#ctx0" brushRef="#br0" timeOffset="-96664.157">9453 11347 1208 0,'0'0'1484'16,"0"0"-1208"-16,0 0-83 0,0 0-66 15,-23 40 4-15,15-26 110 0,0 6 80 16,4-2-73-16,-1 3-65 0,3 1-65 15,2 2-47-15,2 0-19 0,5 3-15 16,3-2 9-16,4-2-9 0,5-3-34 16,0-3 14-16,-1-6-15 15,1-7-2-15,1-4 2 0,-3-3 105 16,0-7-3-16,-1-4-43 0,-1-5-18 16,1-5 0-16,-1-8-4 0,-1-11-8 15,-2-7-10-15,-3 5 4 0,-3 8 14 16,-2 12 19-16,-4 9 81 0,0-4-51 15,-2-3-15-15,-4 0-18 0,-5 1-33 16,-1 6-22-16,-4 3-58 0,-3 5-78 16,-2 4-92-16,-4 4-34 0,1 4-44 15,-3 8-161-15,-2 13-297 0,6-2-646 16,-4 15-222-16</inkml:trace>
  <inkml:trace contextRef="#ctx0" brushRef="#br0" timeOffset="-92643.739">21821 8862 1516 0,'0'0'1582'0,"0"0"-1250"0,0 0 154 16,0 0-138-16,-50-35-109 0,33 30-125 16,-1 4-61-16,-3 1-26 0,-2 3-5 15,5 6-7-15,-1 4 4 0,-2 5-16 16,7 4 0-16,-3 11 0 0,3 12 34 15,6 12 12-15,4 1-12 16,4-9-4-16,4-14-14 0,0-16-19 16,6-6-12-16,-2-1 10 0,5-1-1 15,1-3 3-15,7-6 37 0,-2-4 55 16,3-7 85-16,5-7-13 0,-2-6-79 16,-2-3-18-16,0-4-4 0,-5-2-5 15,3-1-4-15,-7 2-5 0,-1 2-13 16,-3 3-12-16,-6 3 4 0,0 4-16 15,0 3-12-15,-4 4 0 0,0 5-10 16,0 3 8-16,0 3 1 0,0 6-66 16,0 8-48-16,0 12 115 0,0 19 0 15,-4 18 13-15,0 12-11 0,0 3 11 16,-2 1-13-16,-2-9-2 16,-5-6-28-16,5-16-21 0,-2-13 11 15,1-13 40-15,3-6 24 0,-6 3 1 16,3 0 8-16,-5 2-6 0,2-5 6 15,-3-5-5-15,3-4 20 0,-3-5 6 16,-1-2 0-16,3-5-54 0,-1-6-76 16,1-3-54-16,3-4-33 0,-2-5-35 15,7-3-100-15,1-2-89 0,2-2-177 16,2 0-195-16,6 0-284 0,3 2 283 16,1 9-293-16</inkml:trace>
  <inkml:trace contextRef="#ctx0" brushRef="#br0" timeOffset="-92226.51">22381 8878 886 0,'0'0'1983'16,"0"0"-1262"-16,0 0-76 0,0 0-144 15,0 0-118-15,0 0-48 0,0 0-129 16,0 0-109-16,0 0-84 0,0 0-13 16,-31 26 0-16,18 3 27 0,-9 10 15 15,-1 16-8-15,0 5-7 0,2 2 0 16,3-1-12-16,5-7-15 0,3-3-2 16,2-9-1-16,8-11-21 0,0-12 3 15,0-7-31-15,0-3-8 16,8-2-4-16,-2-2 26 0,3-3 38 15,-1-2 43-15,0-7 17 0,4-2-3 16,-5-2-8-16,5-4-4 0,-2-2-3 16,-1 1-5-16,-1-4-4 0,0 1-9 15,-4-1 0-15,-2 1-15 0,3 1-9 16,-5 0-84-16,0 4 2 0,-5 2-21 16,-1 3-30-16,-2 1 3 0,0 4 0 15,-1 3-13-15,3 1-52 0,-2 5-167 16,0 7-330-16,4 3-494 0,-1-3-239 15,1 8 29-15</inkml:trace>
  <inkml:trace contextRef="#ctx0" brushRef="#br0" timeOffset="-91708.99">22811 8946 2692 0,'0'0'667'16,"0"0"-89"-16,0 0-339 0,0 0-21 16,0 0-67-16,-48-13-86 0,30 18-16 15,1 2-2-15,-2 2-47 0,3 5 0 16,-3 0-43-16,5 1 9 0,-3 2 3 16,7 1 3-16,2-1-6 0,-1-2-15 15,9 0-16-15,0 0 27 0,0-3-17 16,9 0-14-16,1-1 60 0,2 0 9 15,3 1 28-15,1 0 65 16,3 1 6-16,-2 0-12 0,-3 2 18 16,3-2 2-16,-3 1-21 0,-2-1-28 15,1 3-9-15,-7 1-33 0,2-2-16 16,-4 3-2-16,-2-1 0 0,-2 0-1 16,0 0 0-16,-2-1 1 0,-2-2-1 15,-4 1-18-15,2-2-7 0,-2-2 13 16,-5 0 13-16,5-4 2 0,2-4 27 15,-1 0 28-15,1-3 27 0,2-6-24 16,0-5-48-16,4-5-10 0,0-4-24 16,4-12 12-16,4-10-13 0,3-15 22 15,1-4-15-15,3 2 18 0,-3 5 1 16,0 9-1-16,-1 7 0 0,-3 9-12 16,2 7 9-16,-3 5-43 0,-1-2 12 15,2 2-119-15,0-1-22 0,-2 3-48 16,-1 6-104-16,-1 2-197 0,0 2-481 15,-4 1-302-15,0 3 67 0</inkml:trace>
  <inkml:trace contextRef="#ctx0" brushRef="#br0" timeOffset="-91290.709">23296 9272 2183 0,'0'0'1600'16,"0"0"-1058"-16,0 0-124 0,0 0-81 15,0 0-130-15,0 0-71 0,0 0-63 16,0 0 3-16,38-12-18 0,-22 12-13 15,3 0 1-15,1 1-25 0,-1 2-19 16,6-1-2-16,-4 0 0 0,-1 0-67 16,3 0-106-16,2 0-88 15,-5-2-99-15,3 0-295 0,-6 0-939 16,3-4-666-16</inkml:trace>
  <inkml:trace contextRef="#ctx0" brushRef="#br0" timeOffset="-84936.004">23867 9012 417 0,'0'0'1978'16,"0"0"-1559"-16,0 0 52 0,0 0-64 15,0 0-49-15,0 0-79 0,0 0-29 16,0 0-43-16,0 0-8 0,-29-40-28 15,29 36-34-15,0-1-37 0,2-2-24 16,2 0-27-16,0-3-25 0,9-1-6 16,-1 0 3-16,3-2 6 15,3 1-8-15,3-2-1 0,-2 4-15 0,7 0 18 16,-3 2-18-16,0 2 9 16,-2 2-12-16,-3 4-2 0,-3 0-19 15,-3 2 3-15,2 3 17 0,-5 2-17 16,-3 4 6-16,-4 2-7 0,2 4 17 15,-4 2 0-15,-6 3 1 0,-4 3-14 16,-5 1-3-16,3 1-15 0,-3 2-7 16,-1-3-2-16,1 0 2 0,1-4 4 15,1-4 8-15,5-3 4 0,0-3-3 16,2-3 2-16,2-3 1 0,-1-2-3 16,5-2-1-16,0-2-11 0,0 0-19 15,5 0-2-15,-1 0 60 16,2 0 31-16,2 1-6 0,0 1 14 15,3 0 22-15,-1 0-6 0,2 2 6 16,-1 1-6-16,-1 1-16 0,0 2-9 16,1 1 10-16,-5 1-7 0,-2 1 10 15,0-1-4-15,2 5 1 0,-6-2-4 16,0 2 0-16,0 2-2 0,-6-1-13 16,2 2-18-16,-2 3 0 0,0-2-3 15,-3 2-24-15,3-1-67 0,0-2-37 16,0-2-8-16,2-6-32 0,2-3-51 15,0-3-91-15,2-4-108 0,0 0-135 16,0-5-141-16,4-4-128 0,-2 0-309 16,4-8 300-16</inkml:trace>
  <inkml:trace contextRef="#ctx0" brushRef="#br0" timeOffset="-84116.439">24398 8983 1229 0,'0'0'517'0,"0"0"12"16,0 0-61-16,0 0-44 0,0 0-48 15,0 0-70-15,0 0-32 0,0 0-47 16,0 0-32-16,0 0-28 0,-12-26-32 16,12 23-22-16,6 0-24 0,-2-1-4 15,2 1-11-15,3 1-17 0,1-1 1 16,4 2-9-16,1 0 15 0,1 1 2 15,1 1-11-15,-3 3-31 0,3 1-9 16,-3 1-3-16,-1 2-10 0,-3 0 2 16,-2 1-2-16,1 1 0 0,-5 2-2 15,0 2 2-15,-4 4 13 0,0 1 6 16,-4 5 12-16,-4 1-12 0,-1 3 7 16,-5 1-4-16,1 2-9 0,-3-1 6 15,1-2-9-15,3 0-9 0,-2-2 9 16,3-2 0-16,1-3-11 0,4-3-1 15,0-2-2-15,3-3-1 16,3-3 1-16,0 0-1 0,3-3-12 16,3 0-3-16,0 0 6 0,2-2 0 15,5-1 0-15,-1-1 0 0,2-3-22 16,1 0-62-16,1-1-38 0,5-5-30 16,0-2-49-16,-1-3-72 0,5-5-174 15,-4 1-336-15,4-4-368 0,-3-2 64 16,-3 4 320-16</inkml:trace>
  <inkml:trace contextRef="#ctx0" brushRef="#br0" timeOffset="-83583.496">24960 9012 1220 0,'0'0'1401'0,"0"0"-938"16,0 0-36-16,0 0-57 0,0 0-100 15,0 0-49-15,0 0-51 0,0 0-43 16,-39-29-38-16,33 29-15 0,2 2-10 15,-2 1-15-15,2 1-9 0,-1 1-25 16,1 1-13-16,2 2 16 0,2 1-15 16,0 2 31-16,0 0-3 0,4 2-13 15,3-1-15-15,-1 3 21 0,2 0 7 16,2 1 8-16,-1 1 7 0,-1-1-9 16,4 0-7-16,-1 0-3 0,-3 0-11 15,0-2-4-15,0 3 0 0,-3-3-11 16,1 0 2-16,-4 2 0 0,0-1 18 15,-2 3-18-15,-2 2 0 0,-4 1 25 16,-3 1-27-16,-5 2 0 0,4 2-1 16,-7-1-43-16,-2 2-33 0,3-4-21 15,-1 0-4-15,3-5 25 16,-1-4 21-16,3-4 12 0,6-5 0 16,0-4 0-16,-1-1-6 0,5-5-6 15,0-7-53-15,2-4-40 0,0-6 77 16,9-3 22-16,1-5 49 0,2-1 15 15,7-7 41-15,2-6 46 0,7-7 9 16,3-3-13-16,-2 5-6 0,-4 3 9 16,-4 11 9-16,-7 8 6 0,-1 6-30 15,-5 3-23-15,2-2-14 0,1-1-31 16,-1-1-17-16,-4 2-1 0,-2 5-1 16,1 0-38-16,-5 1-22 0,0 4-43 15,0 3-20-15,-3 0-14 0,-1 3-31 16,-2 0-99-16,0 4-209 15,-4 1-326-15,1 5-572 0,-3 8 11 0</inkml:trace>
  <inkml:trace contextRef="#ctx0" brushRef="#br0" timeOffset="-83327.06">25126 9339 3399 0,'0'0'773'0,"0"0"-382"15,0 0-200-15,0 0-26 0,35-20-42 16,-25 14-10-16,1 0-37 16,-3 0-24-16,2 4-52 0,-1-2-2 15,3 3-23-15,-2 0-11 0,3 1 2 16,-1 0-15-16,5 2-76 0,-1 0-80 15,1 2-63-15,3 0-111 0,1-1-210 16,2 1-502-16,-7-2-243 0,15 1 193 0</inkml:trace>
  <inkml:trace contextRef="#ctx0" brushRef="#br0" timeOffset="-82382.327">25659 9121 104 0,'0'0'167'0,"0"0"28"0,0 0 4 16,0 0 7-16,0 0 28 0,0 0-3 15,0 0 30-15,0 0 41 0,0 0 39 16,0 0-5-16,-8-14-8 0,8 12 15 16,0 0 13-16,-2-1-47 0,2 0-39 15,0 0-27-15,0-1-33 0,0 1-38 16,0-1-31-16,0 0-22 0,2 0-15 16,0-1-22-16,2 2-12 0,0-2-12 15,5-1-22-15,1 1-17 0,2-2 20 16,3 1 4-16,3-1 2 0,1 1-18 15,2 2-9-15,-1 0 1 16,1 1-7-16,-5 3-10 0,1 0-2 16,-5 0-15-16,1 1-7 0,-5 5 1 15,-2 0 0-15,-2 2-6 0,1 1 27 16,-5 0 2-16,0 3 1 0,-3 2 9 16,-3 2-10-16,-2 2 22 0,-2 2-9 15,-3 1 0-15,-1 0-15 0,-1 0-2 16,1 0-25-16,-1-3-12 0,1-1-7 15,2-1 10-15,3-4 9 0,1-3 11 16,2-2 4-16,2-3-9 0,2-2 0 16,2-1-7-16,0-1-14 0,0 0-7 15,0 0-9-15,2 0 16 16,0-2-1-16,2 0 15 0,2-1 28 16,0 0 35-16,3 2-2 0,1-1 10 15,-2 2 27-15,2 0-30 0,-1 3-19 16,3 3 6-16,-2 2 7 0,-1 3 5 15,-1-1-2-15,-4 5-1 0,0 2 10 16,-4 1-7-16,0 1-6 0,-4 3-11 16,-2 1 2-16,-2 0-22 0,-5 1-2 15,3 2-13-15,-2-2-75 0,-1 2-55 16,3-2-70-16,-1-3-110 0,3-5-149 16,4-7-221-16,2-5-279 0,0-4-128 15,2-8-319-15</inkml:trace>
  <inkml:trace contextRef="#ctx0" brushRef="#br0" timeOffset="-81966.503">25996 9135 3171 0,'0'0'401'15,"0"0"-161"-15,0 0-60 0,37-9 167 16,-22 9-75-16,3 0-72 0,-1 0-47 15,4 4-3-15,-3 1-4 0,1-1-18 16,-3 2-37-16,-3 0-30 0,-3 0-16 16,0 2-11-16,-3 1-7 0,-3-1 0 15,0 0-6-15,-2 3 3 0,-2 2-2 16,-2 2 2-16,-4 1 3 0,-3 3 9 16,-1 1-15-16,-4 2-2 0,-1 3-17 15,-1 1 1-15,-5 2-2 16,2 0 0-16,3-3-1 0,1-2-1 15,3-6-1-15,4-1-1 0,1-4-9 16,3-1-1-16,2-4-2 0,2-2-12 16,0 1-15-16,2-2-19 0,2 1 25 15,3 0 33-15,1-1 1 0,4-1 1 16,-1-1-2-16,3 0-61 0,1-2-30 16,-1 0-21-16,5 0-16 0,-3-4-39 15,3-3-57-15,1-4-87 0,3-1-130 16,-2-1-235-16,2-4-325 0,1 0 19 15,1-1 220-15,-8 2 220 0</inkml:trace>
  <inkml:trace contextRef="#ctx0" brushRef="#br0" timeOffset="-81666.508">26465 9324 283 0,'0'0'613'0,"0"0"-89"15,0 0-66-15,0 0 25 0,29-37-60 16,-29 34-111-16,0 3-70 0,-6 0-60 16,0 3-24-16,-2 3-57 15,-5 2 56-15,3 4 51 0,-3 3 3 16,3 1 0-16,0 4-39 0,2 1-21 15,-1 4-32-15,3-2-27 0,4 1-10 16,2-3-33-16,0-2-49 0,4-4 12 16,6-5 19-16,1-3 20 0,3-5 10 15,3-2 15-15,1-6 0 0,3-4-13 16,0-5-20-16,-1-3-10 0,3-4-6 16,-4-1 1-16,-1-1-1 0,-1-1-9 15,-3 0 3-15,-1 1-6 0,-5 0 5 16,0-1-20-16,-4 1-1 0,-4-2-23 15,-2-1-57-15,-4 1-59 16,-6-1-45-16,-1-1-22 0,-3 2-9 16,1 3-11-16,-1 3-41 0,1 7-62 15,-1 6-110-15,3 6-235 0,3 1-588 16,-4 8-133-16</inkml:trace>
  <inkml:trace contextRef="#ctx0" brushRef="#br0" timeOffset="-81365.779">26926 9307 3470 0,'0'0'675'0,"0"0"-127"0,0 0-146 15,0 0-86-15,0 0-70 0,42-15-83 16,-30 11-108-16,3 0-34 16,1 0-18-16,3-1 21 0,3 1-21 15,1 0-1-15,2 0-2 0,-2 1-3 16,-1 0-18-16,-1 2-30 0,-2 0-89 16,-5 1-41-16,-1 0-38 0,-5 1-61 15,-4 4-181-15,-4 2-332 0,0 0-713 16,-2-1 14-16</inkml:trace>
  <inkml:trace contextRef="#ctx0" brushRef="#br0" timeOffset="-81183.903">26959 9520 1140 0,'0'0'2392'16,"0"0"-1805"-16,0 0-326 0,0 0-259 15,0 0 57-15,0 0 9 0,0 0 9 16,42 16-21-16,-28-16-19 0,3-4-22 15,3-2-13-15,1 0-2 0,0 0-110 16,-3 0-109-16,3 0-232 0,-2 1-535 16,-1 2-282-16,-5 2 525 0,9-3-52 0</inkml:trace>
  <inkml:trace contextRef="#ctx0" brushRef="#br0" timeOffset="-80531.462">27619 9194 921 0,'0'0'302'0,"0"0"53"16,0 0-13-16,0 0 63 0,-4-37 8 16,6 29 27-16,2-1-36 0,0 1-29 15,2 0-46-15,0-1-44 0,3 1-51 16,1 0-69-16,2-1-61 0,3 1-24 15,3-3 2-15,5 0 3 0,2 0-12 16,2 0-9-16,0 2-6 0,-2 1-13 16,-3 4 3-16,-1 1-48 0,-4 3 0 15,-3 0-27-15,-2 6 0 16,-5 3-9-16,-3 4-7 0,-4 3-9 16,-4 5 37-16,-7 3 15 0,-5 2 15 15,-1 0-15-15,1-2-33 0,-1-1 6 16,1 0 15-16,3-4-4 0,-1-2 14 15,3-4 2-15,5-5 1 0,0-2 18 16,2-2-16-16,4-3-3 0,0-1-19 16,0 0-26-16,2 0 5 0,2 0 7 15,0 0-4-15,2-1 13 0,3-1 24 16,1 2 0-16,2 0 49 0,1 2 11 16,1 1-5-16,1 2 3 0,-1 2-16 15,-1 1-17-15,-3 2-7 16,-2 3-6-16,-2 0 6 0,-4 3 4 15,-2 2 5-15,-2 0 9 0,-6 5-2 16,-4 0-4-16,-1-1-15 0,-3 1-4 16,1 0-11-16,-1-2-51 0,1 1-95 15,1-2-109-15,1-1-118 0,5-7-304 16,2-3-919-16,6-9-285 0</inkml:trace>
  <inkml:trace contextRef="#ctx0" brushRef="#br0" timeOffset="-80147.738">28088 9106 3067 0,'0'0'968'0,"0"0"-773"0,0 0-89 0,0 0 2 16,43-20 115-16,-26 17 19 15,0 3-49-15,1 0-47 0,3 0 3 16,-3 5-15-16,-1 1-62 0,-1 1-50 15,-3 3-19-15,-3-1 21 0,-2 2-12 16,-1 1-12-16,-3 1 0 0,-4 2-15 16,0 2 12-16,-6 1 3 0,-3 1 12 15,-5 1 6-15,-1 3 6 0,-3-3-12 16,-1 4-12-16,1-2 0 0,-1 0 0 16,0 0-1-16,3-1 1 0,1-2-1 15,5-4-2-15,2-3 1 0,4-5-10 16,2-1-3-16,2-3 3 0,2-1-18 15,2-1-1-15,4 0 19 16,4 1 9-16,1-1-85 0,3-1-51 16,-1 0-23-16,3 0-5 0,1-3-23 15,2 0-56-15,1-3-76 0,1-3-171 16,4-1-254-16,2-3-350 0,0-1 320 16,-6 0-15-16</inkml:trace>
  <inkml:trace contextRef="#ctx0" brushRef="#br0" timeOffset="-79830.814">28594 9276 734 0,'0'0'749'0,"0"0"-73"15,36-26-56-15,-26 18-63 0,-4 3-60 16,-4 1-73-16,-2 3-49 0,0 1-99 16,-6 1-120-16,-2 5-79 0,-5 2-56 15,-1 5 0-15,-5 2 16 0,1 4 27 16,-3 4 18-16,0 3-9 0,1 3-13 16,1 1-2-16,3 8-3 0,3-3-13 15,5 0-15-15,6-1-27 0,2-8 0 16,6 0-18-16,8-8-21 0,5-7 36 15,10-7 3-15,10-5 42 0,9-14 6 16,1-6-17-16,-5-2-7 16,-11 3-21-16,-8 3 12 0,-5-2 3 15,5-5 9-15,2-2 4 0,2-4-4 16,-6 0-15-16,-5 2 6 0,-5-3 12 16,-7 1-30-16,-2-3-9 0,-4-1-130 15,-10 1-79-15,-5 0-34 0,-3 1-59 16,-5 1-72-16,-4 6-120 0,0 4-293 15,4 9-678-15,-18 4-236 0</inkml:trace>
  <inkml:trace contextRef="#ctx0" brushRef="#br0" timeOffset="-78412.894">28237 9716 1904 0,'0'0'364'0,"0"0"-193"16,0 0-90-16,-50 34-42 0,32-21 86 15,-5 2 24-15,0 1-88 0,0 0-29 16,-1 2-29-16,-3-1 55 0,0-1 73 16,0 1 42-16,-8 2 49 0,-9 1-38 15,-9 2-36-15,-9 1-7 0,2-2 14 16,-2-2-15-16,0-3-35 0,-2 0-27 15,-7 0-16-15,-5 1-10 16,-5-1-9-16,-3 1-12 0,-5-1-28 16,-4 1 13-16,-5 0-16 0,-3 0 0 15,-4 1-1-15,-7 1-1 0,-2 1-1 16,-3-4 0-16,-5 2 3 0,0-2 0 16,-4-2 3-16,-3-3 15 0,-1-2-3 15,0-1 4-15,-2-5-1 0,-3-1 10 16,3-2 18-16,-4-2 6 0,-3-2 49 15,-1-1-43-15,-3-2-33 0,2 1-7 16,-3-2-16-16,-1-2-2 0,4-4-1 16,-1-1 1-16,-1-4 2 0,0-4 0 15,1 2-1-15,-1-3-1 0,1 1 3 16,1-1-1-16,-2 0 0 0,1-3-2 16,-1 1 1-16,5-3 11 0,-3 0 0 15,-2-1 6-15,1 0 7 16,3 2-10-16,-1-2 0 0,-1 5-15 15,1-1 0-15,-3 1-15 0,0 1 0 16,1 0 12-16,-1-1-1 0,-2 0-8 16,-1-2 9-16,-1 4 0 0,0 1 2 15,0-1-1-15,1 3 1 0,-1 1 1 16,0 1-10-16,-4 3 8 0,4 0 2 16,1 2-21-16,-5 1 8 0,4 1-8 15,-4 1 21-15,0-1-25 0,2 0 7 16,-2 0 3-16,0 3-7 0,1 0-2 15,-1-1 6-15,0 1-10 0,4-1 16 16,0 1 12-16,-4-2 0 0,5 2 1 16,-7-1 1-16,6 2 1 0,-2 1-1 15,0 1-2-15,2 1 2 0,-1 3-2 16,1 1-3-16,2 0-12 0,0 4 13 16,3 0-11-16,-1 0-5 15,3 4 3-15,-1-1 2 0,3 2-36 16,-1-1 28-16,1 1-19 0,1 0 12 15,3 2 6-15,-1 1 22 0,1 0-2 16,2-2-10-16,-1 4 12 0,3-1 0 16,0 0 0-16,4 1-2 0,0 0 1 15,2 2 1-15,0 0 11 0,4 2-10 16,0 1-1-16,2 2 0 0,2 3 6 16,1 2 25-16,3 5 18 0,-2 5 7 15,3 1-19-15,1 4-13 0,3 3-24 16,1 5-3-16,3 5-18 0,4 3 5 15,1 5-2-15,5 3-1 0,3 3 4 16,1 6-7-16,6 2 19 16,2 5-24-16,3 1 25 0,1-3 0 15,5-6 0-15,4-10 2 0,4-11 18 16,2-8 22-16,6-6-3 0,4-7-13 16,7-1-2-16,10-9-10 0,6-5-11 15,10-6 2-15,2-6-3 0,3 0-40 16,-1-2-76-16,1-2-57 0,6-3-47 15,4-7-71-15,4-5-42 0,4-5-7 16,6-2 53-16,0-2 181 0,5 0 106 16,-3 1 32-16,3 1 128 0,-3 2 70 15,1 5 1-15,-3 2 6 0,-2 3-29 16,-2 1-11-16,-4 6-26 0,1 2-23 16,-3 1-55-16,-3 3-78 0,-3 7 6 15,-2-1 10-15,0 5-18 0,-5 2 5 16,3 4 3-16,0 3 4 0,1 2 9 15,1 1-24-15,2 2-10 16,6-4-18-16,0-1-25 0,8-6 3 16,7-3-25-16,3-7-89 0,7 0-150 15,4-5-300-15,-4-2-1030 0,12-2-304 0</inkml:trace>
  <inkml:trace contextRef="#ctx0" brushRef="#br0" timeOffset="-51335.482">6776 12178 160 0,'0'0'2706'0,"0"0"-2198"15,0 0-282-15,0 0-100 0,0 0-34 16,-35 12-36-16,27-6-27 0,3 1-29 16,1 2-32-16,4 1 1 0,-4 1 12 15,4 2 19-15,0-2 0 0,4 3 38 16,0-2-16-16,3-4 0 0,1-1 15 15,0-4 20-15,0 0 44 16,3-3 89-16,-3-4-78 0,4-6 114 16,-1-6-48-16,-3-4-49 0,2-4-25 15,-1-4-19-15,-5-2-9 0,-2-1 19 16,-2 0 17-16,0 3-2 0,-2 1-38 16,-4 6-57-16,-3 1-12 0,1 5-3 15,2 3-87-15,-4 7-111 0,-1 1-91 16,5 4-147-16,0 1-244 0,0 6-746 15,4 0 138-15,2 8 104 0</inkml:trace>
  <inkml:trace contextRef="#ctx0" brushRef="#br0" timeOffset="-51018.646">6970 12182 1220 0,'0'0'1243'0,"4"-38"-959"0,-4 17-91 15,3-6 117-15,-3-4 24 0,0 1-103 16,0 0-68-16,0 3-43 0,0 1-61 16,-3 4-6-16,3 4-31 0,-2 5-3 15,0 5-17-15,2 2-2 0,0 6-19 16,0 0-81-16,0 9-157 0,0 5 93 16,7 11 113-16,3 16 49 0,8 22 2 15,-1 12 2-15,4 11 36 0,-3 7-19 16,-3-2-19-16,-1-1-60 0,-3-9-16 15,-7-14-118-15,-4-18-3 0,0-16 120 16,0-12 77-16,-4-4 38 0,-1 0 58 16,1-3-45-16,-4-3-6 0,0-4-45 15,-1-7-109-15,-1-11-298 16,-2-6-654-16,-1-4 28 0,3 0 387 16</inkml:trace>
  <inkml:trace contextRef="#ctx0" brushRef="#br0" timeOffset="-50634.903">7175 12219 638 0,'0'0'1613'0,"0"0"-1286"16,8-41-85-16,-4 17 88 0,-2-4-65 15,3-9-91-15,-3 2-47 0,-2-1-17 16,0 4 44-16,0 6-21 0,0-1-21 16,0 6 0-16,0 7-1 0,0 5-33 15,0 5-1-15,0 4-77 0,-2 4-12 16,2 6-124-16,0 6 71 0,0 12 49 15,0 13 16-15,0 19 62 0,2 12-28 16,-2 8-28-16,6 4-6 0,-2-3-12 16,4-1-19-16,-2-5-3 0,1-17-3 15,-3-18-29-15,-2-17-52 0,0-8-64 16,0-5-10-16,-2 0-13 0,2-5-215 16,-2-6-333-16,0-6-29 15,-4-20-487-15</inkml:trace>
  <inkml:trace contextRef="#ctx0" brushRef="#br0" timeOffset="-50268.49">7347 11946 391 0,'0'0'2587'0,"0"0"-2070"0,0 0-264 15,0 0-79-15,0 0-74 0,0 0-36 16,-38 19-2-16,30-12-18 16,0 3-44-16,4-1-22 0,0 1-31 15,-1 0 6-15,5 0-7 0,0-2 7 16,0 1-22-16,7-1 25 0,-1-1 12 16,6 1 32-16,-1-1 72 0,5 1 41 15,-1-1 7-15,-1 0 5 0,0 1 2 16,1 0-46-16,-5 0-19 0,-1 1 9 15,-1 0-31-15,-2 0-3 0,-4 3 0 16,0 0-3-16,-2 3-10 0,0 1-9 16,-6 2-15-16,0 1-29 0,-3-2-110 15,1 2-133-15,0-5-88 0,0-4-154 16,-1-5-644-16,5-2-268 0</inkml:trace>
  <inkml:trace contextRef="#ctx0" brushRef="#br0" timeOffset="-49984.4">7469 12230 33 0,'0'0'766'0,"0"0"35"16,41-24-226-16,-25 12-139 0,1-7 126 15,-1 1-160-15,1-3-74 0,-5 0-67 16,-1 2-47-16,-5 1-25 0,-2 0-50 16,-2 4-16-16,-2 0 2 0,0 4-12 15,0 4-6-15,-2 1 18 0,-2 4 21 16,-4 1-73-16,-1 0-73 0,-1 4-64 15,0 4-18-15,-3 5-9 0,3 1 8 16,2 5 22-16,-1 2 16 0,5 1 2 16,2 3 6-16,2 0 4 0,4-1-4 15,3 0 0-15,3-4-27 0,0-5-133 16,3-5-84-16,-1-8-54 0,0-5 11 16,3-10 49-16,1-15-19 0,-1-10-310 15,8-15-125-15,-7-3-403 0,1 2 535 16</inkml:trace>
  <inkml:trace contextRef="#ctx0" brushRef="#br0" timeOffset="-49851.399">7725 11876 263 0,'0'0'818'16,"6"-39"-394"-16,-6 28-41 16,0 4 175-16,0 7 28 0,0 0 9 15,0 7-295-15,2 4-299 0,0 6 43 16,2 4 54-16,3 7 52 0,1 9 11 16,0 13-12-16,4 11-72 0,1 7-46 15,-1-2-28-15,3-8-3 0,-5-18-182 16,-2-14-447-16,-1-10-607 0,-7-11-116 15,0-1 110-15</inkml:trace>
  <inkml:trace contextRef="#ctx0" brushRef="#br0" timeOffset="-49662.76">7756 12030 3213 0,'0'0'1476'16,"0"0"-1077"-16,0 0-62 0,0 0-94 15,8-36-134-15,-2 26-46 0,1-2-60 16,1 0-3-16,4 1-45 0,1 1-12 16,1 1-155-16,3 4-77 0,-3 5-59 15,3 3-136-15,-3 8-588 0,-2-1-387 16,3 13-225-16</inkml:trace>
  <inkml:trace contextRef="#ctx0" brushRef="#br0" timeOffset="-49383.495">8070 12182 1091 0,'0'0'2453'0,"0"0"-1932"0,0 0-387 15,0 0-22-15,0-42-62 16,0 30-26-16,2-1-24 0,2 2-6 16,-2 4-74-16,2 1-14 0,1 4-24 15,1 2-81-15,-2 1-69 0,0 6-110 16,0 3 3-16,-2 6 214 0,2-2-155 15,-2 4-60-15,1 2 25 0,-1 1 71 16,0 2 195-16,-2 1 4 0,2-1 81 16,-2-2 99-16,0-3 171 0,0-1 110 15,0-4-166-15,2-2-148 0,0-4-66 16,2-1-45-16,-2-5-156 0,2-1-469 16,2-5-551-16</inkml:trace>
  <inkml:trace contextRef="#ctx0" brushRef="#br0" timeOffset="-48963.382">8814 11917 874 0,'0'0'3071'0,"0"0"-2055"16,0 0-741-16,0 0-29 0,-39-8-128 15,27 11-118-15,-1 7-17 0,1 3 2 16,-1 4 0-16,1 3 13 16,4 5-13-16,1 3 0 0,3 2 2 0,4 1 1 15,0 0 9-15,7-1-9 16,-1-3 0-16,4-5 0 0,0-7-6 15,-1-5-22-15,1-6-8 0,0-4-25 16,3-6 23-16,-1-3 50 0,-2-2 0 16,1-3-13-16,-1 0-48 0,-2-2 0 15,-1 5 49-15,-1 1 12 0,-4 5 18 16,2 3 9-16,0 2-27 0,-2 3 0 16,4 7 19-16,1 5 8 0,-1 5-26 15,0 1-1-15,-2 2-91 0,0-1-81 16,0-3-67-16,3-1-101 0,-1-6-259 15,0-5-803-15,2-6-442 0</inkml:trace>
  <inkml:trace contextRef="#ctx0" brushRef="#br0" timeOffset="-48599.826">9089 12089 202 0,'0'0'2585'0,"0"0"-1881"16,0 0-337-16,0 0-106 0,0 0-130 16,0 0-81-16,-12 40 5 0,8-28-11 15,2 0-7-15,2 0 25 0,0 2 34 16,6 1 45-16,0 1-33 0,2 3-50 16,5-2-27-16,1-1-29 0,3-1 1 15,-1-5 0-15,-1 0 9 0,1-6-11 16,1-4 2-16,-5 0 25 0,3-8 76 15,-5-5 130-15,0-5-52 16,1-4-91-16,-3-10-45 0,0-11-28 0,0-12 15 16,-3-2 49-16,-3 9 87 15,-2 13-169-15,-2 18 2 0,-5 3-2 16,-3 0 142-16,-5-1-21 0,-3 3-121 16,-3 5-85-16,1 4-102 0,-1 4-37 15,0 8 18-15,5 5 9 0,-1 6-117 16,5-5-423-16,-9 14-1566 0</inkml:trace>
  <inkml:trace contextRef="#ctx0" brushRef="#br0" timeOffset="-46464.843">2764 12410 1061 0,'0'0'1707'16,"0"0"-1111"-16,0 0-330 0,0 0-192 15,0 0-74-15,-40 18-25 0,34-9 24 16,-2 2-1-16,4 2-23 0,0 3-36 16,0 1 20-16,4 0 10 0,0 0 31 15,4-2 34-15,-4-2 46 16,4-3 40-16,4-3 24 0,-4-2 17 15,2-1 45-15,-1-4-13 0,3 0-5 16,-4-2-28-16,0-5 15 0,4-2 14 16,-1-5-28-16,-3-6-51 0,0-1-62 15,-4-6-11-15,0-1-7 0,0 1-3 16,0 0-3-16,-4 4 4 0,0 2-28 16,-3 5-28-16,3 4-50 0,0 2-83 15,0 6-98-15,0 1-90 0,4 3-152 16,0 4-789-16,0 4 87 0,8 4 215 15,-4-1 355-15</inkml:trace>
  <inkml:trace contextRef="#ctx0" brushRef="#br0" timeOffset="-46030.422">2915 12560 245 0,'0'0'2276'0,"0"0"-1700"16,0 0-206-16,8-48-35 0,-8 26 23 15,0-3-84-15,0-4-101 16,0 0-65-16,0-3-22 0,0-1 6 15,0 3-9-15,0 3-31 0,0 4-4 16,0 7-8-16,-4 3 15 0,4 8-12 16,0 3-12-16,0 2-31 0,0 3-85 15,0 7 2-15,0 7 35 0,8 14 32 16,2 14 1-16,7 23-6 0,2 10 21 16,3 3 0-16,-1-3-1 0,-7-9 1 15,-1-8-1-15,-3-7-10 0,-6-15-44 16,-4-12 15-16,0-9 13 0,0-8 25 15,0 0 2-15,0-1-1 0,-4-4-82 16,2-5-53-16,-6-5 28 0,0-8-115 16,-1-7-137-16,-5-3-130 15,1-5-285-15,-1 0 1 0,2 0-46 16,3-1 221-16,-1 1 413 0,2 5 186 16,-1 2 91-16,5 3 496 0,-2 2 15 15,6 1-140-15,0 3-83 0,0-2 17 16,0 4-94-16,6-1-203 0,3-2-32 15,3 3-9-15,2-2-58 0,3 0-52 16,2 1-12-16,3-1-67 0,3-3-97 16,-2 4-33-16,0-3-30 0,-1 1-131 15,1 0-215-15,-2-1 63 0,-3 1 95 16</inkml:trace>
  <inkml:trace contextRef="#ctx0" brushRef="#br0" timeOffset="-45813.88">3270 12293 1299 0,'0'0'661'0,"0"0"-37"0,0 0-115 15,-18-45-25-15,13 37-97 0,-3 4-45 16,0 1-147-16,6 2-75 16,-6 1 14-16,3 3-134 0,1 4-96 15,0 4 4-15,0 6 36 0,4 4 19 16,0 10 3-16,0 11 32 0,4 11 2 16,4 8 2-16,3 3 1 0,-3 1 13 15,0-3 9-15,1 3-23 0,-1-3-2 16,-6-5-50-16,2-14-161 0,-4-11 19 15,0-10 13-15,0-10-19 0,-4 3-148 16,2-7-305-16,-2-1-321 0,-5-14-226 0</inkml:trace>
  <inkml:trace contextRef="#ctx0" brushRef="#br0" timeOffset="-45697.597">3235 12454 78 0,'0'0'0'0,"0"0"-78"16</inkml:trace>
  <inkml:trace contextRef="#ctx0" brushRef="#br0" timeOffset="-45379.715">3483 12300 3 0,'0'0'160'0,"0"0"1360"15,0 0-1289-15,0 0 126 0,0 0 198 16,-43 34-167-16,32-24-216 0,-1-1-57 16,4 0-14-16,4 1-3 0,-3-4-7 15,7-1 20-15,0-2-20 16,0 1-41-16,7-1 23 0,1 1 79 16,0-1 75-16,7 3-39 0,-3-1-47 15,4 1-33-15,-5 1-26 0,3 2-21 16,-5 1-3-16,-1 4-6 0,0 0 6 15,0 5 3-15,-6 3 6 0,-2 1 3 16,0 3-19-16,0 0-11 0,-2 2-16 16,-2-4-22-16,0 2-2 0,-4-5-9 15,4-3-131-15,4-6-127 0,-4-5-125 16,4-7-159-16,0-4-196 0,0-10-570 16,-2-5-77-16,2 2 653 0</inkml:trace>
  <inkml:trace contextRef="#ctx0" brushRef="#br0" timeOffset="-45146.507">3580 12533 72 0,'0'0'45'0,"0"0"1511"0,50-28-1112 16,-32 17 58-16,7-1 34 0,-2 1-96 16,-4-2-109-16,-1-1-61 0,3 2-19 15,-11-3-44-15,3 1-19 0,-3 1-1 16,-6 1-59-16,0 1-43 16,0 3 6-16,-4 2 37 0,-4 1-1 15,0 3-42-15,-6 2 45 0,-3 0-130 16,1 2-15-16,-7 3 13 0,7 4-34 15,-7 4-13-15,9 2 1 0,-7 5 2 16,9 2 16-16,-2 3 0 0,6 0 3 16,0-1-7-16,4 0 1 0,4 0-1 15,4-2-54-15,2-5-137 0,7-5-127 16,-3-7-233-16,7-5-404 0,-11-5-18 16,15-18-425-16</inkml:trace>
  <inkml:trace contextRef="#ctx0" brushRef="#br0" timeOffset="-44979.417">3954 12133 222 0,'0'0'2645'15,"0"0"-2038"-15,-8 47-228 0,4-8-105 16,2 16-19-16,0 6-47 0,2 0-42 16,0-2-56-16,0-6-70 0,2-4-15 15,0-2-25-15,2-12-37 0,-4-9-311 16,4-9-398-16,-4-10-891 0,-4 0-175 0</inkml:trace>
  <inkml:trace contextRef="#ctx0" brushRef="#br0" timeOffset="-44819.587">3861 12485 150 0,'0'0'3433'0,"0"0"-2476"0,0 0-827 15,0 0-130-15,0 0-31 16,36-39-18-16,-22 30 2 0,3 2 10 15,5-1 13-15,1 0-132 0,2 1-147 16,0 3-154-16,4 1-342 0,-7 0 39 16,1 2-543-16</inkml:trace>
  <inkml:trace contextRef="#ctx0" brushRef="#br0" timeOffset="-44588.053">4426 12332 783 0,'0'0'3934'0,"0"0"-3362"15,0 0-478-15,0 0-94 0,0 0-9 16,0 0 9-16,43 6 118 0,-28-5-24 16,3 0-27-16,3 0-40 0,-3 0-24 15,1-1-3-15,-7 2-14 0,1 2-92 16,-7 0-112-16,2 3-115 0,-8 0-66 15,0 4-135-15,-4 1-536 0,0-3-391 16,-6 8 12-16</inkml:trace>
  <inkml:trace contextRef="#ctx0" brushRef="#br0" timeOffset="-44436.501">4453 12587 2716 0,'0'0'1402'0,"0"0"-1057"15,0 0-181-15,0 0-32 0,39 18-74 16,-25-15-36-16,7-3 27 0,-2 0-28 15,3-4-21-15,5-3-156 0,0-3-134 16,0 1-86-16,2-2-85 16,-2 1-795-16,-9 3-329 0,9-10 800 0</inkml:trace>
  <inkml:trace contextRef="#ctx0" brushRef="#br0" timeOffset="-44095.027">5147 12346 225 0,'0'0'326'0,"0"0"1510"16,0 0-1185-16,0 0 8 0,0 0 52 16,0 0-325-16,0 0-123 0,0 0-10 15,0 0-107-15,-10 48-52 0,2-28-30 16,3 1 2-16,1 2 4 0,0 1-1 16,4-1-23-16,0-1-13 0,0-2 0 15,6-3-30-15,5 1 0 0,-1-6-3 16,2 1 0-16,3-5 0 0,-3-5-3 15,5-1-21-15,-3-4-49 16,1-6 43-16,-3-5 30 0,1-4 2 16,-3-4-2-16,-4-3-11 0,-4-2-5 15,2-1 16-15,-4-1 21 0,0 0 0 16,-4 0-21-16,-4 3-22 0,-7 2-81 16,3 3-33-16,-7 4-4 0,1 3-82 15,-3 5-40-15,-2 2-110 0,7 6-186 16,-3 0-188-16,5 7-661 0,6-1-186 15</inkml:trace>
  <inkml:trace contextRef="#ctx0" brushRef="#br0" timeOffset="-43778.189">5445 12077 2775 0,'0'0'2371'0,"0"0"-1828"16,0 0-192-16,0 0-149 0,0 0-202 15,-54 33-15-15,27 4 15 0,0 15 28 16,-4 9 14-16,4 4-15 0,1-1-3 15,7-6-24-15,-2-1-11 0,7-4 9 16,1-5-25-16,5-2-24 0,0-4-73 16,2-1-81-16,2 0-88 0,-1-7-135 15,5-8-571-15,0-11-822 16,-4 1-537-16</inkml:trace>
  <inkml:trace contextRef="#ctx0" brushRef="#br0" timeOffset="-33818.101">20128 10873 2272 0,'0'0'1329'15,"0"0"-923"-15,0 0-114 0,0 0-11 16,0 0-59-16,0 0-41 0,0 0-22 16,-19-45-32-16,27 34-50 0,3-4-14 15,1-3-5-15,2 1 12 0,7-1 39 16,-2-2-21-16,3 3-10 0,1 5-5 15,-2-1-34-15,-3 6-28 0,-1 5-11 16,-7 2-15-16,3 0 3 0,-3 6-9 16,-6 4-3-16,4 4 24 0,-3 4 1 15,-5 5 26-15,0 2-6 0,0 3-3 16,-9-2-15-16,5 3 18 0,-2-3-10 16,-2-5-11-16,-1-1-3 0,5-4-36 15,4-6-37-15,-4-2 10 0,4-5 12 16,0-2 2-16,0-1 22 0,0 0 18 15,4-2 0-15,0-3-7 16,5 2 19-16,-1-2 31 0,2-1-7 16,-1 2 6-16,5 0 13 0,-2 2-1 15,-3 2-15-15,1 3-12 0,2 4 0 16,-3 5 13-16,-3 3-4 0,2 4 3 16,-4 2 3-16,0 7 3 0,-4 0-2 15,0 1-10-15,0 2-9 0,0 0-12 16,-4 1 0-16,0 2-55 0,0-4-105 15,4-3-45-15,-4-6-96 0,4-5-197 16,0-8-201-16,0-8-374 0,0-1 26 16,0-16-205-16</inkml:trace>
  <inkml:trace contextRef="#ctx0" brushRef="#br0" timeOffset="-33468.159">20620 10776 2749 0,'0'0'815'0,"0"0"-575"0,0 0-48 16,0 0 195-16,33-11-44 0,-21 9-134 15,0 2-50-15,-1 0 24 0,1 0-41 16,-2 0-50-16,-1 0-35 0,-1 0-18 16,-4 4 7-16,0 0-19 0,2 1 3 15,-6 6-5-15,0 0 8 0,0 2 6 16,0 4 3-16,-6 2 4 0,-2 0-13 15,0 2-6-15,-3 0-15 0,-1 1-12 16,0-2 0-16,1 0-36 0,3-1-21 16,0-1-7-16,4-2-5 0,2 1 5 15,-3-3 7-15,5-2 8 0,0 0-11 16,0-3-7-16,7-2-12 16,1 0-6-16,0-3-19 0,5-1-21 15,-3-3-34-15,11-1-75 0,-3-6-168 16,1-3-170-16,8-4-416 0,-3-2-62 15,-5 2-151-15</inkml:trace>
  <inkml:trace contextRef="#ctx0" brushRef="#br0" timeOffset="-33199.2">21025 10886 1533 0,'0'0'685'0,"0"0"-78"0,0 0-63 16,0 0-141-16,0 0-180 15,0 0-38-15,-4 38-35 0,-1-21-14 0,1 3-6 16,0 0 2-16,2 3 0 15,0-1-3-15,2 1-31 0,0-1-53 16,2-2-45-16,4-3-6 0,-2-4-36 16,5-5 11-16,5-3 31 0,-6-5 34 15,9-3 42-15,-3-7 9 0,1-7 31 16,1-3-28-16,-1-6-30 0,-3-2-25 16,1 0-6-16,-3-2-3 0,-2 2-5 15,-8 1-19-15,0 3-22 0,0 0-63 16,-8 5-57-16,-2-2-29 0,-7 4-42 15,-1 3-82-15,1 0-200 0,-6 4-491 16,1 3-214-16,9 2-19 0,-10 6 434 0</inkml:trace>
  <inkml:trace contextRef="#ctx0" brushRef="#br0" timeOffset="-32550.389">20144 11594 1641 0,'0'0'1276'0,"0"0"-844"0,0 0-137 16,0 0-33-16,0 0-70 0,-8-48-61 15,16 32-41-15,2 1 16 16,3-4-1-16,5 1 28 0,3 0 29 15,2 0-24-15,0 4-31 0,3 3-18 16,-3 2-16-16,-2 2-40 0,-3 4 10 16,-5 2-10-16,-3 1-31 0,3 2-2 15,-9 3-18-15,2 2 18 0,-4 4 11 16,0 2 29-16,-2 3 5 0,0 5 7 16,-2 0-9-16,-6 6-4 0,-1-1-6 15,-3-1-18-15,6-2-2 0,-2-3-12 16,-1-8-1-16,5-2-22 0,4-6-20 15,0-2-19-15,0-1-18 16,0-1-15-16,4 0 3 0,5 0 77 16,-1-1 14-16,-2 1 11 0,6 0-11 15,1 0 0-15,-3 0 11 0,3 2 38 16,1 3 18-16,-2 0-4 0,1 2-2 16,-7 2-9-16,2 1-7 0,-4 4 10 15,1 3 17-15,-1 1-2 0,-4 4 15 16,0 0-16-16,-4 2-21 0,-1 0-14 15,-3-1-31-15,0-2-3 0,2-1-71 16,2-6-104-16,-1-4-73 0,5-7-99 16,0-3-192-16,5-11-228 0,-1 1-639 15,2-20-72-15</inkml:trace>
  <inkml:trace contextRef="#ctx0" brushRef="#br0" timeOffset="-31949.931">20599 11537 2421 0,'0'0'538'0,"0"0"-266"0,0 0 116 16,0 0-48-16,0 0-101 0,0 0-53 15,43 9 19-15,-28-6-8 0,-3-1-38 16,3 1-12-16,-3-2-28 0,2 1-34 16,-1 0-24-16,-5 1-31 0,-4 2-3 15,2-1 10-15,-1 3-10 0,-5 0 22 16,0 4 2-16,0 2 7 0,0 1 8 15,-5 3-5-15,-1 1-13 0,-2 2-15 16,-4 0-11-16,1 0-20 0,3 4-2 16,-4-4-3-16,5 3-13 15,-1-1-2-15,4 0-9 0,4-1 3 0,0-3-3 16,0-1-25-16,4-3-14 16,0-2-22-16,7-4-30 0,1-2 2 15,5-5-36-15,-3-1-16 0,5-4-56 16,1-6-115-16,3-5-139 0,0-4-129 15,0-2-196-15,-1-3 159 0,-1-3 215 16,2-1 155-16,-1 1 193 0,3-2 81 16,-2 3 273-16,-4 1 40 0,-3 3-18 15,-6 3-48-15,3 7 53 0,-7 3 0 16,-2 4-8-16,-4 3 113 0,0 2 30 16,0 1-100-16,-4 5-115 0,-2 1-60 15,-2 5-49-15,-1 2 5 0,5 2-15 16,-2 2-18-16,-2 3-1 0,8 0 3 15,-4 3 7-15,4-1-16 0,0-1-22 16,4-2-25-16,4-6-29 0,-2-2-13 16,2-4 1-16,5-6 6 0,1-2 6 15,-1-6 52-15,5-7 17 0,-1-4-5 16,-3-4-37-16,-1-3-27 16,-3-3-33-16,-2 2 21 0,-4-2 12 15,1 3-33-15,-5 0-55 0,-5 4-31 16,-7 1-5-16,-2 3-44 0,-3 3-58 15,-6 3-112-15,-4 1-418 0,5 4-825 16,-22 2-256-16</inkml:trace>
  <inkml:trace contextRef="#ctx0" brushRef="#br0" timeOffset="-31699.763">20024 12274 3639 0,'0'0'463'0,"0"0"-460"0,0 0 47 16,0 0 28-16,42 34 84 0,-7-33 11 15,12-3-10-15,21-12-43 0,7-8 30 16,1-6 18-16,-1 1-13 0,-7 2-45 16,-6 1-71-16,-4 1-38 0,-4 3 0 15,-3 2 1-15,-1 2 10 0,-5 5-12 16,3 3-23-16,-7 3-32 0,-10 4-66 15,-2 1-19-15,-10 0-56 0,-1 1-77 16,3 5-232-16,-6-1-779 0,7 9-403 0</inkml:trace>
  <inkml:trace contextRef="#ctx0" brushRef="#br0" timeOffset="-31082.443">20545 12372 1966 0,'0'0'560'15,"0"0"-180"-15,0 0 49 0,0 0-26 16,0 0-50-16,0 0-98 0,0 0-51 15,0 0 3-15,0 0-8 0,0 0-37 16,-31-19-37-16,27 20-21 0,0 4-35 16,-2 3-35-16,-3 5-31 0,-3 7-3 15,-3 10 12-15,-1 12 18 0,-7 13 10 16,5 6-10-16,1 3 0 0,3-4 1 16,1-4-28-16,7-5-1 0,-2-9-2 15,4-12 0-15,-1-11 0 0,5-7 2 16,0-2 0-16,0-3-2 0,0-1-23 15,0-6-18-15,5-6 41 0,3-5 97 16,6-13-18-16,-1-11-43 16,1-1-21-16,-1 3-15 0,-9 5-36 15,2 9-25-15,-6-1-2 0,4 1-1 16,-4 5-3-16,0 7 42 0,0 1 23 16,-4 5-17-16,4 1-8 0,-2 1-43 15,-2 5-55-15,4 1-61 0,0 3-62 16,0 1-79-16,6 2-178 0,2 0-258 15,0-3-377-15,7 0-113 0</inkml:trace>
  <inkml:trace contextRef="#ctx0" brushRef="#br0" timeOffset="-30715.365">20777 12458 2224 0,'0'0'1000'16,"0"0"-533"-16,-31 38-73 0,20-16-105 16,-1 3-113-16,4 3-89 0,1 2-19 15,-1 1-19-15,8-1-3 0,-4 1-12 16,4-4-34-16,4-4 0 0,0-8-34 16,7-5-25-16,-7-5 44 0,8-4 15 15,-4-1 46-15,3-7 6 0,-3-2 13 16,6-5 11-16,-5-2-18 0,-1-3-6 15,4-1-9-15,-5-3-9 0,1-1-10 16,0 4 7-16,-2 3 8 0,-1 2-8 16,-1 7-19-16,0 3 15 15,-4 2 16-15,0 3 2 0,0 0-45 0,0 6-24 16,0 1-31-16,0 7 46 16,0 3 9-16,0 4 3 0,0 2-3 15,0 2-58-15,4 4-73 0,0-1-46 16,2 3-56-16,-2 0-116 0,9-1-303 15,-5-4-720-15,2-9 41 0</inkml:trace>
  <inkml:trace contextRef="#ctx0" brushRef="#br0" timeOffset="-30380.334">21128 12564 2669 0,'0'0'970'0,"0"0"-627"0,0 0-54 15,0 0-57-15,0 0-44 0,-31 47-34 16,27-28-41-16,-2 4-27 0,2 4-43 16,4 2-31-16,0 3-9 0,4-1-3 15,4-2-2-15,-2-3-13 16,7-7-13-16,-3-8-24 0,2-4 52 16,1-7 25-16,-3-4 57 0,7-6 19 15,-3-10-1-15,-2-2-21 0,3-4-21 16,-7-5-22-16,0 1-15 0,-1-2-5 15,-3 2-4-15,-4 1 3 0,0 0-3 16,0 1-11-16,-6 1-1 0,-7 0-55 16,1 0-26-16,-7 2-59 0,1 2-46 15,1 2-10-15,-2 2-10 0,3 6-31 16,1 4 10-16,3 5-55 0,8 4-115 16,-2 7-665-16,2 1-127 15,-5 10-116-15</inkml:trace>
  <inkml:trace contextRef="#ctx0" brushRef="#br0" timeOffset="-29230.21">23079 11710 1730 0,'0'0'529'0,"0"0"17"15,0 0 65-15,0 0-83 0,0 0-60 16,0 0-82-16,0 0-101 0,0 0-78 15,0 0-80-15,0 0-45 0,0-6-15 16,-10 28-9-16,-11 18-13 0,-5 18-3 16,-1 9-2-16,4 2-10 0,0 1 3 15,5-4 3-15,1 3-14 0,5-2-4 16,7-16-18-16,1-13 0 0,2-17-2 16,2-9-13-16,0-1-3 0,2-4-19 15,2-2 1-15,1-5 36 0,3-2 15 16,4-7 67-16,-1-6-4 0,1-6-23 15,3-5-22-15,-7 0-9 0,2-3-6 16,-2 2-3-16,-3 3-12 16,-5 1-3-16,0 5 0 0,-3 1-30 15,-5 0-6-15,0 1-19 0,0 5-11 16,-3-2-25-16,-1 5-24 0,8-1-6 16,-2 5 0-16,4 2-7 0,-1 2-36 15,3 1-172-15,0 5-245 0,5 5-136 16,1 1-428-16,-2-2-37 0</inkml:trace>
  <inkml:trace contextRef="#ctx0" brushRef="#br0" timeOffset="-28847.308">23389 11833 466 0,'0'0'2676'16,"0"0"-2044"-16,0 0-189 0,0 0-109 15,0 0-109-15,0 0-142 0,-43-7-49 16,35 14 0-16,-7 3 5 0,7 2 1 16,-2 4 3-16,-3 7-12 0,3 2-13 15,-7 10-18-15,7 9-2 16,-6 12-10-16,7 2 9 0,5-4-10 16,2-11 1-16,2-19-12 0,2-8-4 15,2-6 13-15,5-3-2 0,5-2 17 16,-2-3 80-16,5-2-22 0,-3-6-12 15,5-5-1-15,2-4 4 0,-3-3-3 16,1-2-10-16,-7-1-11 0,5 1-10 16,-7 5-14-16,1 2-1 0,-3 6-2 15,-6 3-35-15,0 4-14 0,-2 3-29 16,0 5 26-16,0 6 54 16,0 4 6-16,0 5 12 0,0 2-18 0,0 1-49 15,0 1-79-15,0-1-37 16,4-1-63-16,0-2-181 0,7-5-639 15,-5-4-358-15,8-10-81 0</inkml:trace>
  <inkml:trace contextRef="#ctx0" brushRef="#br0" timeOffset="-28529.68">23780 11960 2270 0,'0'0'449'0,"0"0"-163"0,0 0-49 15,-27 48 36-15,17-22-10 0,0 8-28 16,1 12-40-16,3 5-24 0,4-4-25 16,2-11-20-16,2-13-30 0,4-11-32 15,-2-2 7-15,9-2-7 0,-3-1 40 16,3-4 33-16,3-3 3 0,-1-10 46 16,3-4-11-16,-1-6-60 0,-1-5-60 15,-1-3-25-15,-1-1-15 16,-5-1-3-16,-1 2-9 0,-6-2 15 15,-2 1-3-15,0 0-15 0,-10-3-57 16,-1-2-76-16,-5 0-91 0,-3-1-53 16,-2 1-61-16,-6 1-146 0,5 3-104 15,3 6-139-15,3 7-36 0,3 6 33 16,3 11-414-16</inkml:trace>
  <inkml:trace contextRef="#ctx0" brushRef="#br0" timeOffset="-28261.196">24324 11766 1387 0,'0'0'3233'16,"0"0"-3008"-16,0 0-164 0,35 41 13 15,-25 0 33-15,1 16 36 0,-5 12 15 16,-6 6-30-16,0 3 2 0,0-6 0 15,-4 6 6-15,2-3-42 0,0 1-28 16,-5-4-45-16,3-5-18 0,2-5-3 16,-2-8-54-16,2-4-94 0,-2-11-3 15,4-9-43-15,0-10-13 0,-4-5-88 16,4-2-159-16,0-4-639 0,0-2-552 16,0-11-70-16</inkml:trace>
  <inkml:trace contextRef="#ctx0" brushRef="#br0" timeOffset="-28028.196">24012 12351 4114 0,'0'0'1071'0,"0"0"-840"0,0 0-173 15,0 0-58-15,0 0-17 0,53-7 17 16,-30 2 30-16,12 1 16 0,5 1 2 15,11 0 4-15,11 3 23 0,4 0 10 16,-2 0 9-16,-6 3-52 16,-12-3-32-16,-7 3-10 0,-8 1-30 0,-8-3-79 15,-5 0-69-15,7-1-65 16,2 0-52-16,4-2-141 0,-10-2-678 16,10-13-863-16</inkml:trace>
  <inkml:trace contextRef="#ctx0" brushRef="#br0" timeOffset="-27462.563">24942 11582 1956 0,'0'0'551'15,"0"0"-425"-15,0 0-104 0,-39-10 98 16,26 9 108-16,-3 1 130 0,-1 0 0 16,3 0-94-16,-3 0-69 0,3 2-58 15,1 1 0-15,1 3-42 16,2-3-27-16,-3 3-37 0,5-3-31 16,2 4-1-16,-1 0-14 0,1-1-1 15,6 1-15-15,0 2-15 0,0 1 9 16,11 4 37-16,-1 1 19 0,6 2 30 15,1 1 13-15,4 0 15 0,-1 2-10 16,5-3-18-16,-4 0-33 0,-1 0-4 16,1-1 6-16,-2-2 7 0,-5 2-1 15,-1-1-8-15,-5-1 8 0,-4 3 10 16,-2 0-7-16,-2 0 13 0,-6 3-3 16,-4-2-7-16,-3 1-2 0,1-1-4 15,-3-1 4-15,3-2-28 0,-3-2 0 16,3-3-25-16,4-3-45 0,-3-1-3 15,3-3 33-15,4-3 22 0,0-4-4 16,0-6-30-16,2-5-34 0,2-4-21 16,0-5 39-16,0-5 3 0,4-6 4 15,2-9 51-15,4-8 10 16,-1 5 25-16,-1 9 43 0,-4 12 49 16,4 8-22-16,-4-3-33 0,3 0-62 15,1-2-10-15,-4 5-23 0,2 4-50 16,-2 1-71-16,-2 6-75 0,-2 3-115 15,0 3-208-15,0 1-712 0,-2 4-479 0</inkml:trace>
  <inkml:trace contextRef="#ctx0" brushRef="#br0" timeOffset="-26844.552">24574 12420 1876 0,'0'0'1210'0,"0"0"-869"16,0 0-258-16,0 0-26 0,37-20 0 15,-20 13-13-15,1 4 98 0,5 2 44 16,4-1 30-16,10 2-1 0,7 0-11 15,9 2 11-15,7-1-34 16,-4-1-38-16,-4 0-42 0,-7-3-41 16,-1 1-26-16,-1-1-16 0,-2-1-6 15,-6 1-12-15,-6 0-2 0,-8 0-19 16,0 1-61-16,-1 1-86 0,9-1-40 16,0 0-43-16,-2 2-37 0,-2 0-181 15,-2 0-510-15,-9 0-135 0,9 5-288 0</inkml:trace>
  <inkml:trace contextRef="#ctx0" brushRef="#br0" timeOffset="-26210.377">25173 12650 1699 0,'0'0'2397'15,"0"0"-2145"-15,0 0-103 0,0 0-100 16,0 0-5-16,-39-32 5 0,25 29-21 15,3-1-27-15,-5 4 20 0,3 0 1 16,-1 1 12-16,-3 5-16 0,-1 4-3 16,1 1-14-16,1 3-1 0,-1 0-2 15,1 1 0-15,5 0-1 16,3-1 0-16,2 1-28 0,4-1-15 16,2-1 3-16,4 0 43 0,6 1 13 15,7 0 36-15,3 1 67 0,5-2-8 16,2 1-32-16,2 0-48 0,-2-2-28 15,-4 3 2-15,4-2 1 0,-9 0 34 16,-1 1-16-16,-3 1-21 0,-1-1-3 16,-7 2-12-16,-4 1-4 0,-2 1 19 15,0 2 0-15,-8 6 16 0,-3-1-13 16,-5 2 3-16,1-1-6 0,-3-4-49 16,-3-1 6-16,2-5 19 0,3-3 7 15,-1-6 15-15,3-4-20 0,6-3-46 16,-1-5-24-16,3-6-6 0,-2-5 33 15,8-7 6-15,0-3 29 0,0-5-20 16,10-2 50-16,0 1 40 0,5-4 56 16,1 1 36-16,5-5-12 15,6-5-22-15,4-6-21 0,0-2-7 16,0 4-21-16,-4 5-13 0,-9 12-19 16,-1 6-17-16,-7 8-13 0,-3 1-11 15,1 1-86-15,-2 2-21 0,2-1 8 16,-4 7-6-16,-4 3-41 0,5 2-81 15,-3 3-166-15,0 0-598 0,0 7-122 16,0-1-11-16</inkml:trace>
  <inkml:trace contextRef="#ctx0" brushRef="#br0" timeOffset="-25843.92">25517 12646 3198 0,'0'0'578'0,"0"0"-86"16,-42-4-274-16,28 6-149 0,-9 4-68 15,2 0-1-15,3 4 27 0,-1 3 38 16,1 4 21-16,1 1 65 0,0 4 8 16,3 9-46-16,-3 10-31 0,7 10-24 15,4 4-16-15,6-3-41 0,2-9 10 16,6-12-11-16,-2-10-34 0,9-3-21 15,-1-2-15-15,5-2 12 0,4 0 58 16,2-7 0-16,-1-5 83 0,3-5 11 16,4-7 22-16,-31 10 20 0,52-31-3 15,-27 8-36-15,-3 1-24 0,-5-4-28 16,-3 2-21-16,-5-2-24 0,-1 0-6 16,-4 0-82-16,-4-2-20 0,-4-2-92 15,-2 1-37-15,-5-1-120 16,-3 0-105-16,-5 2-178 0,-1-2-353 15,-1 3 192-15,4 9-406 0</inkml:trace>
  <inkml:trace contextRef="#ctx0" brushRef="#br0" timeOffset="-25293.326">25564 12587 2206 0,'0'0'1267'0,"-39"-15"-1181"15,16 9-86-15,-6-3-13 0,-8 2 13 16,-9-4 79-16,-5 2 92 0,-3 4-83 16,4 1-16-16,3 4-53 0,3 5 60 15,1 4-22-15,0 6 5 0,-3 2-6 16,5 7 0-16,-3 3 0 15,1 7-19-15,6 3-21 0,4 2-16 16,4 6-28-16,4 3-3 0,6 4 21 16,7 3 10-16,6 3 19 0,6 4-19 15,6-1-6-15,6 1 5 0,7-3-18 16,4-4-18-16,6-4 36 0,-2-10 0 16,10-3-15-16,0-8 16 0,4-6-2 15,7-5-28-15,-5-9 30 0,3-5 19 16,-3-5-4-16,3-9-14 0,-3-6-1 15,-2-7 25-15,3-8 9 0,-3-8 32 16,3-7 30-16,-1-9 33 16,2-4 10-16,-1-8-16 0,3-3-13 15,-3-5-15-15,-1-1-50 0,-6 1-14 16,-6 1-29-16,-8 2-2 0,-8 3-27 16,-11 6 27-16,-8 6 21 0,-11 8 18 15,-3 11 34-15,-3 8 40 0,-8 2-58 16,-10 6-55-16,-7 4-25 0,-8 6-14 15,3 12-16-15,-1 13-12 0,-2 9-6 16,-4 6 0-16,1 7 15 0,-1 5-101 16,0 5-186-16,2 7-430 0,15-15-1044 15,-1 3-128-15</inkml:trace>
  <inkml:trace contextRef="#ctx0" brushRef="#br0" timeOffset="-23791.286">12184 12175 388 0,'0'0'1554'16,"0"0"-1288"-16,0 0 35 0,0 0-8 16,0 0 169-16,0 0-109 0,-42 11-91 15,38-8-73-15,2-1-55 0,0 1-59 16,0 1-75-16,2 2-17 0,0 1-5 16,2 3 19-16,0-1 1 0,2 2-9 15,0 1 11-15,0 1 1 0,3-1 14 16,-1 0-13-16,0-1 23 0,0-1 3 15,0-1 7-15,3-2 17 16,-3-2-11-16,0-1 11 0,2-1-12 16,1-3 10-16,-3 0 52 0,2-4 21 15,2-4 33-15,-1-4-18 0,-1-5-41 16,-2-2-18-16,0-3 0 0,1-2-6 16,-3-3-12-16,-2 3-12 0,0-3-25 15,0 4-24-15,0-2-3 0,-2 3 3 16,0 2 3-16,-2 3 0 0,-2 4-3 15,0 0 0-15,-3 5-52 0,1 2-33 16,0 2-15-16,-2 1-58 0,2 3-53 16,-3 4-81-16,3 6-173 0,2 4-486 15,4 4-211-15,-2-3-72 0,2 13 445 0</inkml:trace>
  <inkml:trace contextRef="#ctx0" brushRef="#br0" timeOffset="-23173.571">12363 12330 1790 0,'0'0'658'0,"0"0"-300"16,17-43-143-16,-11 18 79 0,2-8-62 16,1-11-11-16,1-11-23 15,0-2-24-15,1 4-53 0,-5 12-21 16,0 14-32-16,-2 7-40 0,-2 4-13 16,2-1-12-16,-1 3 0 0,-1 0-3 15,0 5-9-15,-2 8 8 0,0 1 1 16,0 12-84-16,2 14 84 0,-2 17 93 15,4 20 19-15,2 15-26 0,0 6-43 16,0 3-15-16,1 0-17 16,-1 1-11-16,2-5-49 0,-4-11-84 0,0-19-37 15,-2-18 2-15,-2-17 53 0,0-6 84 16,0-4 31-16,0-1 0 16,0-1-52-16,0-6-159 0,0-6 88 15,-2-7-136-15,0-6-179 0,2-4-116 16,-2-4 153-16,0 0 89 0,-2-4-7 15,2-6-62-15,0 5-10 0,2-4 78 16,0 2 183-16,6 6 130 0,0-3 326 16,1 3 169-16,1 1-156 0,0 1-85 15,0 5 9-15,1 1-4 0,-1 4-32 16,2 4 51-16,-2 4 2 0,1-1-69 16,1 3-92-16,0-1 5 0,1-1 6 15,-1-4 35-15,0-2-7 0,1-2-1 16,-1-3 31-16,-2-2 2 0,1-2-54 15,1-1-65-15,-4 1-31 0,2-1-18 16,-3 3-19-16,1 1 19 0,-2 6 5 16,-2 1 4-16,-2 5-6 0,2 2 5 15,-2 5-1-15,0 1-29 0,0 5-74 16,-2 7-12-16,0 6 55 16,2 13 31-16,0 15 37 0,0 16 19 15,0 11-10-15,0 3-22 0,0 4-11 16,0-3 11-16,0 0-24 0,0-4 0 15,0-10-27-15,0-15-109 0,-2-15-71 16,0-13-26-16,-2-6-2 0,2-3-23 16,-3 2-132-16,1-5-313 0,2-5-264 15,-4-8-155-15</inkml:trace>
  <inkml:trace contextRef="#ctx0" brushRef="#br0" timeOffset="-23017.597">12715 12280 2050 0,'0'0'143'0,"0"0"-143"16,0 0-204-16,0 0-111 0,45-44-340 16,-30 34 69-16,-5 2 153 0</inkml:trace>
  <inkml:trace contextRef="#ctx0" brushRef="#br0" timeOffset="-22373.948">12998 12035 23 0,'0'0'737'0,"0"0"-275"16,0 0-120-16,0 0 81 0,0 0 53 15,0 0-25-15,0 0-204 0,0 0-8 16,0 0 62-16,-43 11-15 0,28-2-109 16,3 2-115-16,-1 2-62 15,3-2-9-15,0 2-32 0,1-2-9 16,5 2-3-16,2-5-17 0,0 1 7 15,2-2 1-15,4 1 62 0,0-1 25 16,5 1 56-16,-1 0 24 0,0-1 16 16,5 0-9-16,-3 2-3 0,0-2-16 15,3 4-25-15,-5-1-13 0,-2 4 4 16,0 1 14-16,-1 3 29 0,-5 2 48 16,0 1-25-16,-3 2-28 0,-3 0-30 15,2 2-27-15,-2-1-26 0,-2-2-14 16,1 1-2-16,-1-6-22 0,4-4-86 15,-2-2-73-15,4-7-4 16,0-1 6-16,0-3 12 0,2-6-89 16,0-3-228-16,0 0-102 0,6-2 97 15,0-1 155-15,0 0 25 0,5-1-36 16,-1 2 5-16,2-3 147 0,3 0 162 16,1-1 33-16,5 1 17 0,0-2-4 15,1 0 16-15,3 0 85 0,0-1 114 16,2 0 123-16,-2-1 57 0,-1 1-59 15,1 0-56-15,-4 1-43 0,0-2-20 16,-3 2 46-16,-3-3-12 0,-3 0-13 16,1 0-49-16,-5-2-57 0,0 3-27 15,-2-3-8-15,-4 2-36 0,0 2-22 16,-2 3-6-16,0 1-15 0,-2 4-10 16,0 0 0-16,-4 5-17 0,-2 1-4 15,2 3-13-15,-3 3-63 0,-1 7-25 16,0 4-7-16,-1 7 22 0,1 2 40 15,0 5 27-15,1 3-5 16,1 6-13-16,4 7 9 0,2 7 12 16,2-6-12-16,2-7 7 0,0-15-17 15,4-9-92-15,0-4-67 0,1-2-36 16,1-3-38-16,2-7-22 0,3-8 27 16,-1-8-7-16,0-5-131 0,3-8-244 15,-1 1-416-15,-3 3 503 0</inkml:trace>
  <inkml:trace contextRef="#ctx0" brushRef="#br0" timeOffset="-22190.23">13422 12028 46 0,'0'0'427'0,"10"-50"-114"16,-8 27-62-16,0 1 94 0,0 1 247 16,0 5 136-16,-2 5 14 0,0 5-104 15,0 3-162-15,0 3-120 0,0 2-203 16,2 4-137-16,3 4 42 0,-1 5 42 16,2 2 34-16,0 6 9 0,0 10-65 15,1 6-56-15,-3 12 2 0,-2 4-9 16,-2-4-12-16,0-4-3 0,-2-12-60 15,-2-8-112-15,1-5-93 0,1-4-68 16,-2-1-53-16,0-2-318 16,0-2-700-16,0-7-144 0</inkml:trace>
  <inkml:trace contextRef="#ctx0" brushRef="#br0" timeOffset="-21999.169">13409 12171 3691 0,'0'0'736'16,"0"0"-326"-16,0 0-291 0,0 0-89 0,0 0-29 15,21-39-2-15,-15 30-9 16,5 0-21-16,3 1-6 0,1 0-21 16,1 2-56-16,3 0-40 0,-1 3-16 15,1 3-169-15,-7 0-667 0,7 0-929 0</inkml:trace>
  <inkml:trace contextRef="#ctx0" brushRef="#br0" timeOffset="-21723.1">13821 12216 3491 0,'0'0'1043'15,"0"0"-628"-15,0 0-52 0,0 0-50 16,0 0-132-16,0 0-36 0,0 0-24 15,0 0-43-15,0 0-45 0,0 0-33 16,-9-12-1-16,7 11-14 0,2 1 3 16,0 0-36-16,-2 0-54 15,2 2-68-15,-2 3-11 0,2 4 35 16,-2 2 34-16,2 3-9 0,-4 3-17 16,2 4-51-16,-2 0-63 0,0 4-81 15,0 0-121-15,-1 1-90 0,3-1-271 16,0-6-533-16,2 2 210 0</inkml:trace>
  <inkml:trace contextRef="#ctx0" brushRef="#br0" timeOffset="-21053.982">13757 12242 1550 0,'0'0'643'15,"0"0"-277"-15,0 0-157 0,0 0 132 16,0 0-58-16,0 0-19 0,0 0-122 16,0 0-89-16,0 0-2 0,0 0 30 15,4-15-8-15,2 13-50 0,-2-1-23 16,2 2-41-16,-2-1 3 0,1 2 16 15,1 0 3-15,-2 0-3 0,0 0-9 16,0 0-95-16,2 2-32 0,-1-1-96 16,-1 0-123-16,0-1-183 0,0 2-238 15,-2-2-350-15</inkml:trace>
  <inkml:trace contextRef="#ctx0" brushRef="#br0" timeOffset="-20659.447">13767 12468 1087 0,'0'0'1436'16,"0"0"-825"-16,0 0-244 15,0 0-32-15,0 0-5 0,0 0 30 16,0 0-46-16,0 0-45 0,0 0-44 15,0 0-61-15,8 0-70 0,-8 0-69 16,0 0-25-16,2 0-31 0,-2-1-11 16,2-1-64-16,3 1-77 0,1-2-52 15,4 0-59-15,2 2-198 0,3-1-203 16,-3 1-590-16,9-2-309 0</inkml:trace>
  <inkml:trace contextRef="#ctx0" brushRef="#br0" timeOffset="-20087.911">14460 12032 3977 0,'0'0'558'0,"0"0"-262"16,0 0-52-16,0 0-39 0,-44-21-137 15,30 21-68-15,-5 0-25 0,2 3 13 16,-1 1 10-16,3 3-10 0,1 0 0 16,2 2-10-16,1 1-2 0,3-2-9 15,4 2-1-15,0 0 0 0,4 0-2 16,2-2 2-16,4 2 13 0,2 2 19 16,5 2 2-16,1 1 1 0,3 1 11 15,3 0-9-15,-1 1 9 0,2 0-10 16,-1 2 2-16,3 0 8 0,-2 0-12 15,-3-1 0-15,1 0 1 0,-5 0 1 16,1 1 13-16,-5 2 19 0,-4 0-1 16,-2 0 4-16,-4 2 2 0,0 1-11 15,-4-3-16-15,-4 2 6 0,0 0-18 16,-5-4-2-16,5-2-28 16,-2-5-4-16,4-4 32 0,-3-6 2 15,3-2 43-15,0-6-43 0,0-7-16 16,-3-6-51-16,5-3 16 0,-2-6 48 15,4-2-13-15,0-3-5 0,2-3 8 16,2-5 13-16,2 5 12 0,2-1-12 16,3 1-3-16,-1 6-15 0,0-3 16 15,3 2 1-15,-1 4-12 0,0 0 13 16,1 6-15-16,-3 1-3 0,2 5-19 16,-2 2-12-16,-1 4-92 0,1 4-151 15,0 4-134-15,0 1-113 16,3 1-119-16,-1 6-133 0,2 1 14 15,1 1 158-15,-3-3 188 0</inkml:trace>
  <inkml:trace contextRef="#ctx0" brushRef="#br0" timeOffset="-19754.172">14734 12073 1727 0,'0'0'1222'16,"0"0"-727"-16,0 0-121 0,0 0-53 15,0 0-48-15,0 0-22 0,-31 51-79 16,23-31-87-16,0 4-26 0,2 2-14 15,4 3-5-15,0 8 40 0,2 7 48 16,6 8-13-16,4 2-36 0,5-10-18 16,-3-13-34-16,2-10 3 0,-3-5-15 15,5-2-12-15,5 0-1 0,2-2 1 16,-1-7 25-16,1-5 5 0,2-3 28 16,-4-7 23-16,-1-5 13 15,1-5-13-15,-2-7-5 0,-1-8-25 16,-18 35-21-16,35-98 0 0,-22 47 22 15,-7 13-7-15,-2 9 12 0,-4 7 0 16,0-3-21-16,-8-4-23 0,0-3-13 16,-3 2-3-16,-5 2-28 0,-3 2-53 15,-2 5-72-15,-3 1-31 0,-3 6-19 16,2 4-5-16,0 8-44 0,0 4-105 16,-6 18-392-16,7-1-1270 0,-10 20-221 0</inkml:trace>
  <inkml:trace contextRef="#ctx0" brushRef="#br0" timeOffset="-10128.005">6199 6236 1702 0,'0'0'1759'0,"0"0"-1285"15,0 0-182-15,0 0 27 0,-41-19 14 16,31 12-49-16,1 0-53 0,-1 1-52 16,8 0-6-16,-4-1-43 15,4 1-9-15,0-1-19 0,0-2-18 0,-1 2-23 16,3-3 2-16,0 1-12 15,7-3-21-15,-1 1-6 0,2-2-9 16,9 1-3-16,-3-1-9 0,5 1 0 16,-1 3 9-16,-1 2-12 0,4 3-2 15,-7 3-10-15,-2 1 9 0,-1 2-21 16,-3 3 3-16,2 4-3 0,-3 3 0 16,-3 2 10-16,-2 2 14 0,-2 7 2 15,0 0 1-15,0 3-1 0,-2 0 1 16,-2 3-3-16,-3-3-13 0,1-1-14 15,-2-1 0-15,2-3-15 0,0-3 6 16,1-3-4-16,1-6 4 0,2-3-3 16,-2-4-3-16,4-2-4 0,0 0 16 15,4 0 27-15,0-3-12 0,3 0 12 16,-1-1 2-16,0-1 1 0,6 0 0 16,-1 2 12-16,-3 1 34 15,6 2 17-15,-5 0-3 0,-1 1-18 0,4 6 4 16,-3 2-16-16,-3 3 0 15,0 2 3-15,-2 2 15 0,-2 2-6 16,0 2-9-16,-2 2-12 0,0 0-18 16,-2 0 9-16,-2 0-12 0,0-1-1 15,0-2-56-15,0-4-63 0,4-3-46 16,-2-5-33-16,2-5-4 0,-2-2-54 16,-1-7-66-16,1-7-673 0,0 4-756 15,2-18-305-15</inkml:trace>
  <inkml:trace contextRef="#ctx0" brushRef="#br0" timeOffset="-9727.258">6561 6067 843 0,'0'0'2884'0,"0"0"-2247"16,0 0-251-16,0 0-65 0,0 0-16 15,0 0-65-15,0 0-50 0,0 0-36 16,0 0-48-16,-25 44-31 0,19-24 1 15,-4 4-16-15,3 5 6 0,-1 7 0 16,0 7-12-16,0 6-11 0,4-3-7 16,4-11 0-16,0-7-9 0,4-11 6 15,2 2-6-15,2-1-12 0,0 0-13 16,-3-5-2-16,5-6-3 0,-2-5-15 16,0-2 18-16,1 0 42 0,-1-4 3 15,2-4-9-15,-1-2-9 0,1-2-3 16,0-1-3-16,-4 2-6 0,3-1-4 15,-3 3-11-15,0 4-15 16,-2 2 0-16,-2 3 13 0,2 6-28 16,3 5 30-16,1 4 14 0,-2 4 22 15,0 6-3-15,3 1-12 0,-5 0-9 16,2-4-12-16,-2 0-2 0,0-4-10 16,0-1-51-16,5-3-93 0,-3-6-66 15,-2-4-25-15,2-4-61 0,0-11-97 16,3-5-177-16,-3-1-490 0,2-15-1260 0</inkml:trace>
  <inkml:trace contextRef="#ctx0" brushRef="#br0" timeOffset="-9410.607">6809 6254 1038 0,'0'0'2609'0,"0"0"-2061"16,0 0-145-16,0 0-53 0,0 0-106 15,0 0 15-15,-14 35-29 0,9-17-67 16,5 4-66-16,0 2-39 0,0 6-25 15,7 2-6-15,1 0 12 0,0 2-6 16,7-2 15-16,-3-5-17 16,5-2-20-16,-3-12-11 0,1-3-3 15,-3-9-9-15,2-2 12 0,1-8 72 16,-1-5 69-16,1-9-23 0,1-9-49 16,-1-14-42-16,3-12-9 0,-5-2-17 15,-7 6 2-15,-4 12 12 0,-2 15 3 16,-4 6 6-16,-2 4-9 0,-2-2-3 15,-5-1-12-15,-3 2-12 0,-3 3 10 16,-2 6-28-16,1 4-9 0,-3 3-24 16,4 4-45-16,3 3-28 0,-1 7-54 15,1 3-84-15,-3 4-217 0,9-3-827 16,-11 13-2106-16</inkml:trace>
  <inkml:trace contextRef="#ctx0" brushRef="#br0" timeOffset="-4606.381">18679 5984 2365 0,'0'0'1716'0,"0"0"-1308"16,0 0-149-16,0 0-36 0,0 0 43 15,0 0-38-15,0 0-73 16,0 0-43-16,0 0-28 0,-19-11-20 0,19 9-22 15,4 1-26-15,0-3-16 16,0-1-15-16,7-2 15 0,1-1 0 16,3 0 1-16,1-3 14 0,3 4-3 15,-1 0-10-15,3 0 1 0,-7 4-3 16,3-1-1-16,-9 4-23 0,3 0-9 16,-7 1 0-16,4 4 5 0,-6 3 16 15,0 1 10-15,0 5-10 0,-2 2 12 16,-2 3-1-16,-2 3-14 0,-4 1 13 15,-1 0-13-15,-1 1-21 0,2-2-13 16,0 0-5-16,-3-1-28 0,3-1-12 16,0-4 3-16,4-1 21 0,-1-5 12 15,-1-3 12-15,6-3 4 0,0-1-10 16,0-3-18-16,0 0 5 0,0 0 56 16,6 0 9-16,-1 0 25 0,3 0-24 15,2 0 32-15,3 0 38 0,-5 0-4 16,4 4 12-16,-1 0-12 15,1 3 3-15,-2-2 30 0,-1 4 9 16,-1-1-18-16,-4 1-15 0,-2 3 2 16,2 1-5-16,-4 2-13 0,0 2-11 15,0 1-7-15,0 0 0 0,-4 3-18 16,2 0-21-16,-2-1-3 0,-4-1 0 16,3-1-18-16,1-3-94 0,0-6-120 15,2-6-65-15,2-3-53 0,0-4-116 16,0-10-626-16,0 2-1204 0</inkml:trace>
  <inkml:trace contextRef="#ctx0" brushRef="#br0" timeOffset="-4222.52">19158 5879 3295 0,'0'0'1008'16,"0"0"-776"-16,0 0-47 0,0 0 57 15,0 0 24-15,-31 37-69 0,21-15-69 16,-3 2-43-16,1 12-19 0,-3 9 31 16,3 9-42-16,2 3-28 0,6-11-9 15,-1-10 0-15,5-16-18 0,0-3-12 16,5-2 9-16,-1-1-12 0,0-2-15 16,2-5-4-16,2-4 1 0,-4-2 6 15,5-1 12-15,1-1 15 0,-2-5 19 16,1 0 17-16,1-4-3 0,2-3-11 15,-3 1 2-15,-3 0-6 0,2 0 0 16,-4 3-6-16,0 5-12 16,-4 2 0-16,0 2-36 0,0 2 15 15,0 5 21-15,0 5 3 0,0 7 45 16,0 1-21-16,-4 4-17 0,4-1-10 16,0-1-21-16,0-4-36 0,4-1-100 15,0-2-80-15,3-4-88 0,5-5-125 16,0-6-253-16,-1 0-693 0,9-17-370 0</inkml:trace>
  <inkml:trace contextRef="#ctx0" brushRef="#br0" timeOffset="-3888.352">19406 6097 1960 0,'0'0'1402'0,"0"0"-946"0,0 0-114 15,0 0-22-15,0 0-73 0,0 0-78 16,-39 48-65-16,31-25-24 0,1 3-19 15,3 3-31-15,0 2-18 0,4 3-12 16,0 0 0-16,4 0 1 16,0-2-1-16,7-8-15 0,-3-6-6 15,0-7-16-15,3-7 37 0,5-4 125 16,-6-10 106-16,7-4-28 0,2-14-46 16,3-9-51-16,3-15-39 0,2-3-22 15,-4 2 15-15,-9 14 9 0,-10 12 88 16,0 8-49-16,-4 1-26 0,0-2 2 15,0-1-21-15,-4-5-33 0,0 2-30 16,-6 1-37-16,-7 3 1 0,-1 3-48 16,-1 4-16-16,-2 2-29 15,-1 6-4-15,-1 5-38 0,0 2-56 0,-2 13-103 16,3 5-311-16,3 1-722 16,-12 17-1283-16</inkml:trace>
  <inkml:trace contextRef="#ctx0" brushRef="#br0" timeOffset="-469.032">11506 6904 2699 0,'0'0'992'0,"0"0"-647"0,0 0-35 16,0 0 2-16,0 0-23 0,0 0-66 15,0 0-31-15,-42-36-16 0,34 36-67 16,0 0-61-16,-3 2-48 0,-1 4-15 15,0 4-3-15,-3 2 0 0,-1 4 3 16,1 3 3-16,1-2-4 0,1 3-5 16,3 2-6-16,0-1 6 0,3 2 0 15,1-3 2-15,2-1-2 0,2-3-12 16,2-1 2-16,4-3-11 0,4 1 5 16,3-2 19-16,1 1 6 15,5-1 12-15,1 2 0 0,3 0 12 16,2 0 9-16,-3 1 4 0,1 1-1 15,0-2 6-15,-5 4 4 0,-1-1 11 16,-3 2 4-16,-4 3-1 0,1 1-2 16,-3 3-16-16,-4 3-6 0,-2 3-12 15,0 1-9-15,0 0-1 0,-4 0 1 16,0-1-2-16,-1-4-1 0,1-3-2 16,0-5-16-16,2-7-18 0,-2-4-3 15,2-3 9-15,0-5 30 0,0-1 40 16,0-9-40-16,-4-5-34 0,1-6-8 15,-1-7 21-15,2-7-4 0,0-10 13 16,0-6 10-16,0-3 1 0,2 1 1 16,2 5 1-16,0 4-1 0,0 2 1 15,0 2 1-15,-2 8 13 16,2 8-2-16,-3 7 2 0,1 5 0 16,-2 0-2-16,2 2-13 0,0-2-18 15,0 4-104-15,2 2-127 0,0 1-84 16,0 5-214-16,4 0-741 0,0 1-291 15,9 8 507-15</inkml:trace>
  <inkml:trace contextRef="#ctx0" brushRef="#br0" timeOffset="-101.247">11673 7001 1816 0,'0'0'1322'15,"0"0"-832"-15,0 0-190 0,0 0 45 16,0 0-39-16,0 0-84 0,0 0-81 15,-37 47-43-15,29-28-28 0,-1 10-24 16,3 10 15-16,2 12 0 16,4 7 15-16,0 4 9 0,8-1-25 15,7-4-17-15,1-6-16 0,1-12-15 16,-3-12-12-16,-1-10-11 0,-1-8-7 16,3-2 15-16,3-4 3 0,3-3 79 15,-1-3 48-15,3-13 9 0,4-10-15 16,4-15-25-16,0-11-27 0,-2-8-26 15,-6-1-13-15,-5 7-3 0,-7 8 9 16,-3 9 21-16,-4 8 76 0,-2 9-43 16,-2 2-54-16,-2 0 6 0,-6-4-15 15,-5-4-27-15,-3 2 0 0,-5 1-60 16,-6 1-36-16,-2 3-28 0,0 4 1 16,3 4 2-16,-1 5-11 0,4 6-46 15,2 8-104-15,-3 14-302 0,5 0-740 16,-6 19-1399-16</inkml:trace>
  <inkml:trace contextRef="#ctx0" brushRef="#br0" timeOffset="832.485">17593 7086 859 0,'0'0'2629'0,"0"0"-2134"16,0 0-119-16,-45 16-92 0,32-7-78 15,-3 5-44-15,1 5-70 0,1 5-37 16,2 3 6-16,1 11-16 0,7 11-11 16,4 10 11-16,10 6-5 0,3-3 2 15,5-8 4-15,-1-14-16 0,-3-10-8 16,-1-8-7-16,1-7-12 0,1 1 21 15,5-4 0-15,3-2 10 0,-2-8 47 16,4-6 22-16,-1-9 30 0,7-18 3 16,5-12-34-16,-36 43-35 0,68-122-31 15,-45 59-9-15,-11 8 9 0,-8 18 6 16,0 7 15-16,-4 10 64 16,-8 2-55-16,4 0-30 0,-11-2-15 0,-1-3-21 15,-3 2-13-15,-4 2-29 16,-8 0-90-16,0 1-22 0,0 1-3 15,0 2-2-15,5 4 20 0,5 2 12 16,2 6-21-16,9 3-71 0,2 6-165 16,4 13-355-16,4 15-554 0,0-1-255 15,0 9 327-15</inkml:trace>
  <inkml:trace contextRef="#ctx0" brushRef="#br0" timeOffset="1116.842">18073 6753 2070 0,'0'0'1706'0,"0"0"-1229"15,0 0-266-15,0 0-60 0,-62 43 25 16,27 1 20-16,-15 22-71 0,-4 10-30 15,3 5-28-15,5-2-13 0,5-11-14 16,4 0-28-16,4-5 6 0,2-2 3 16,4-4 25-16,0-4 0 0,4-7 11 15,11-9-15-15,-1-8-42 0,7-8 0 16,2-3-21-16,4 3-48 0,0 2-199 16,0 2-114-16,10-1-160 0,-6-6-861 15,9 3-770-15</inkml:trace>
  <inkml:trace contextRef="#ctx0" brushRef="#br0" timeOffset="33197.62">9093 11882 121 0,'0'0'345'0,"0"0"249"15,0 0-331-15,0 0-15 0,0 0-147 16,0 0-85-16,0 0-16 0,0 0-42 16,0 0 42-16,-39-35 42 0,33 31 3 15,-5 1 40-15,1 0-59 0,0 0-26 16,-5 2-88-16,3 1 87 0,-5 2-45 15,1 4-35-15,-5 4-49 0,0 4-130 16,-1 3 9-16,1 3 32 16,-4 3-15-16,0 1-17 0,-1 1 32 15</inkml:trace>
  <inkml:trace contextRef="#ctx0" brushRef="#br0" timeOffset="54169.67">4114 6700 375 0,'0'0'1774'15,"0"0"-1379"-15,0 0 23 0,0 0-76 16,-21-39-43-16,17 35-97 0,0 1-76 16,-1 2-26-16,3-2-45 0,-2 2-15 15,4 1-40-15,0 0-13 0,-4 0-19 16,4 0-22-16,0 0-5 0,0 0-26 16,0 0 25-16,4 0 10 0,-4 0-1 15,0 0 10-15,0 0 19 0,0 0 22 16,4 0 0-16,-2 0 16 0,1 0 25 15,-1 1-3-15,0 1 6 0,0-1-13 16,2 2-6-16,4-1 7 0,0 1 3 16,-1-1 8-16,1 1-24 0,0-1 3 15,3 0-6-15,-3 0 12 0,4-1-2 16,-1 1 5-16,-3-2-30 16,8 2 31-16,-1-2-17 0,-1 0-12 15,-1 0 20-15,5 0-21 0,-1 0-4 16,-1 0 0-16,3 0 2 0,0 1 0 15,-1 0 16-15,3 0-19 0,-3 2 3 16,5-1-16-16,-2 1-3 0,-3 1-3 16,3 1 22-16,-2-2 3 0,3 0 18 15,-1-2-18-15,2 2 32 0,-5-1-34 16,5 0 30-16,-2-2 3 0,2 1-34 16,-5-1 13-16,3 1-4 15,0-1-9-15,-5 1 0 0,5-1-2 0,-7 0 2 16,5 2-28-16,-3 0 25 15,-1 0 3-15,3-1-10 0,-1 1 10 16,-3-1 32-16,-1 0-11 0,5 0-2 16,-5-1-1-16,3 0-17 0,-1 0 10 15,1 0 26-15,-5 0-21 0,7-1-15 16,-5 0 0-16,-1 0-1 0,-2 0-15 16,3 1-6-16,-3 0 20 0,-1 0-18 15,-1 0 7-15,0 0-16 0,0 2-7 16,-1 1 4-16,-3-1-15 0,0 2-48 15,4 3-61-15,-6 2-172 0,0 4-401 16,-2-2-811-16,-8 5 341 0</inkml:trace>
  <inkml:trace contextRef="#ctx0" brushRef="#br0" timeOffset="99914.604">21159 635 1216 0,'0'0'2819'0,"0"0"-2428"0,0 0-271 16,0 0-24-16,0 0 202 0,0 0-26 15,-41-12-99-15,28 12-88 0,1 1-36 16,-3 4-13-16,-3 4-21 0,5 4-15 16,-5 3-27-16,5 6-6 0,-5 10 8 15,5 9 22-15,-1 9 2 0,6 3 0 16,4-2 0-16,4-5 1 0,4-11 2 15,8-8-2-15,-6-7 1 16,7-9 9-16,1-1-10 0,3-1-1 16,5-5 1-16,5-9 37 0,4-16 60 15,4-16-7-15,5-13-41 0,-5-5-25 16,-10 2-9-16,-13 12 15 0,-8 14 46 16,-4 4-34-16,0 5-39 0,-8-1-3 15,0-3-21-15,-11-1-27 0,-4 2-64 16,1 3-79-16,-9 1-55 0,4 7-80 15,4 4-202-15,2 3-249 0,7 3-1037 16,6 8 165-16</inkml:trace>
  <inkml:trace contextRef="#ctx0" brushRef="#br0" timeOffset="100181.415">21686 741 3029 0,'0'0'2230'16,"-43"4"-2093"-16,16 6-137 0,-17 3-51 15,3 1 37-15,2 0 14 0,4-1 28 16,12-3-26-16,0 0-2 0,3 5-3 16,-3-2-40-16,12 1 10 0,-1 4 11 15,8 0 20-15,4-1 2 0,0 1 16 16,12 2-16-16,7-2-22 0,12-2-63 15,12-4-52-15,7-8-50 0,8-7-146 16,-4-12-247-16,-3-13-429 16,-18 8-487-16,-2-7 428 0</inkml:trace>
  <inkml:trace contextRef="#ctx0" brushRef="#br0" timeOffset="100349.001">22015 323 2360 0,'0'0'513'0,"0"0"28"16,0 0 5-16,0 0-55 0,0 0-146 15,0 0-229-15,0 0-64 0,-48 19 6 16,36 26 19-16,-3 26 11 0,3 5-24 16,2 6-42-16,1-2-22 0,5-14-25 15,-4 1-115-15,8-1-120 0,-2-4-162 16,0-16-694-16,0-10-1100 0</inkml:trace>
  <inkml:trace contextRef="#ctx0" brushRef="#br0" timeOffset="100732.736">21781 881 3750 0,'0'0'539'0,"0"0"-539"16,35 10 16-16,-12-4-16 0,4 0 87 15,4 0-13-15,0 0-31 0,0-3-6 16,0-2-9-16,0-1-6 0,4-4-22 15,-4-4-11-15,0-2 11 0,0 0 19 16,-4-3 12-16,-4 2 24 0,-5-5 25 16,-1 2 135-16,-1 0-53 0,-5-3-47 15,-3 4-17-15,-6-2-13 16,-2 3 0-16,0 2-7 0,-10-1-11 16,-1 3-3-16,-5-1-64 0,-5 5-52 15,-1 1-11-15,-5 3 2 0,4 3 22 16,0 6 11-16,3 6-11 0,1 3-1 15,4 3 7-15,3 3 15 0,4 0 7 16,8 2 11-16,0 1 0 0,8-1-49 16,7-1-24-16,-3-1-61 0,9-3-77 15,-3-9-112-15,9-7-65 0,-4-8-62 16,4-10-93-16,4-9-506 0,0-7-79 16,-9 4 516-16,14-20 217 0</inkml:trace>
  <inkml:trace contextRef="#ctx0" brushRef="#br0" timeOffset="100884.204">22517 471 365 0,'10'-40'701'15,"-5"15"-11"-15,1 2-145 0,-6 16 106 16,0 2 63-16,0 3-132 0,0 3-567 16,-6 8 125-16,1 15-140 0,1 18 213 15,0 22-65-15,0 8-10 0,0 3-43 16,0-7-40-16,-2-8-53 16,-3-4-2-16,5-2-37 0,-2-2-116 15,0-4-136-15,0-8-170 0,1-12-581 16,1-12-853-16</inkml:trace>
  <inkml:trace contextRef="#ctx0" brushRef="#br0" timeOffset="101047.187">22323 823 4270 0,'0'0'693'0,"0"0"-488"0,37 6-175 16,-16-5-5-16,16 4 27 15,6-1-31-15,11 1-21 0,-2 3-192 16,-3 0-280-16,-9-1-605 0,-9-1-931 0</inkml:trace>
  <inkml:trace contextRef="#ctx0" brushRef="#br0" timeOffset="101426.074">22964 792 3750 0,'0'0'486'16,"0"0"-15"-16,0 0-134 0,0 0-45 15,0 0-70-15,0 0-34 0,72-1-52 16,-12 6 18-16,12 2 24 0,3 0-7 16,-3-1-59-16,-12 1-64 0,-2-3-28 15,-9 0-20-15,-7 2-24 0,-11-4-24 16,-10-1-58-16,-3 0-29 0,-1 2-25 15,1-3-54-15,-3 3-101 0,-5-1-196 16,-6 1-437-16,-2-2-575 0,-10 6-483 16</inkml:trace>
  <inkml:trace contextRef="#ctx0" brushRef="#br0" timeOffset="101655.593">23022 1062 2073 0,'0'0'2497'15,"0"0"-2278"-15,0 0-192 0,0 0 301 16,49 29 158-16,-20-18-102 0,12 0-125 16,9 6-118-16,4-3-86 0,-7 0-40 15,-1-1-15-15,-13-3-54 0,-8-1-102 16,-3-4-55-16,-1 2-88 0,6-1-232 15,-4 0-716-15,12 1-1054 0</inkml:trace>
  <inkml:trace contextRef="#ctx0" brushRef="#br0" timeOffset="102233.357">24047 312 1486 0,'4'35'1716'0,"-2"21"-1483"15,-2 18-49-15,0 13 100 0,-2 0 64 16,-4-11-85-16,0-8-59 0,-3-3-57 16,5-1-36-16,2-5-17 0,-2-11-17 15,4-14-32-15,0-13-11 0,0-8-16 16,0-3-18-16,4-3 0 0,-2-3 0 15,6-4 156-15,3-13 132 0,5-14-131 16,7-18-102-16,6-13-34 0,0-4-20 16,0 4-1-16,-6 16-45 0,-5 16 14 15,-3 8 31-15,-3 5 11 0,3 3-11 16,3 3-22-16,3 3-5 16,-1 4-21-16,-1 8 2 0,0 7 19 15,-3 3 9-15,-3 6 0 0,-7 0 18 16,-2-1 2-16,-8 1 19 0,-2 1 21 15,-9 1 19-15,-12 9-13 0,-10 6-14 16,-13 0 2-16,3-4-15 0,8-12-6 16,10-13-12-16,8-7-3 0,2 1-46 15,-3-5-33-15,-1-1-33 0,2-1-45 16,7-9-65-16,-3-1-101 0,9-5-392 16,2 4-1171-16,8-10-316 0</inkml:trace>
  <inkml:trace contextRef="#ctx0" brushRef="#br0" timeOffset="102701.366">24597 762 3004 0,'0'0'1320'0,"0"0"-927"15,-38 12-203-15,24-4 0 0,-3 2-10 16,3 4-101-16,2-1-46 0,1 1 0 15,5 2-8-15,4 0-23 0,2 3 62 16,6-1-19-16,2 1-18 0,7-1-15 16,1-1-10-16,5-4 11 0,4-5 5 15,8-8 3-15,-2 0-6 0,4-10 0 16,-2-4-15-16,-4 0-3 0,-2-6 3 16,-2 2 0-16,-4-2 2 0,-7 4-2 15,-4 2 3-15,-3 0-3 0,-5 1 21 16,0 4-21-16,-2 1-17 0,0 4-31 15,-4 4-46-15,1 2-37 16,-3 6 7-16,2 5 112 0,0 5 12 16,-2 9 70-16,0 17 2 0,-1 14-8 15,3 10-21-15,-2 3-7 0,2-5 3 16,-4-5-14-16,-1-4 5 0,-1-5 18 16,-4-2 13-16,1-11 2 0,3-9-2 15,-1-7-28-15,-1-4-15 0,-4 3-3 16,-5 1-15-16,-2 0 3 0,-2-4 0 15,3-8 9-15,-1-8-12 0,0-3-10 16,0-6-77-16,-1-11-86 0,-7-11-69 16,4-17-81-16,-4-22-90 0,4-11-583 15,16 12-739-15,5-2-146 0</inkml:trace>
  <inkml:trace contextRef="#ctx0" brushRef="#br0" timeOffset="102917.508">25324 283 2902 0,'0'0'1466'0,"0"90"-1206"0,-12-16-64 16,-5 16 205-16,-3 1-64 0,-3-9-131 16,-2-12-128-16,0-3 4 0,3 1-52 15,1-3-30-15,4 3-21 0,3 0-148 16,6-14-79-16,-1-16-59 0,5-13-106 15,4-12-296-15,0-6-571 0,0-2-465 16</inkml:trace>
  <inkml:trace contextRef="#ctx0" brushRef="#br0" timeOffset="103368.386">24989 778 4656 0,'0'0'408'0,"0"0"-335"0,0 0-27 16,52-1-46-16,-27 5 168 0,2 4 38 16,6-1-36-16,4 5-56 0,-4-3-14 15,2 3-24-15,0-1-53 0,-6 0-23 16,4-2-36-16,-6 2-4 0,4-3-2 16,-4 0-21-16,0-4-19 0,0-1 3 15,0-3-2-15,-2 0-13 0,-1-4 6 16,-3-3-7-16,-2-2-26 0,-5-1-44 15,-1-1-28-15,-1 2 64 0,-8-5 129 16,-2 1 52-16,-2-1 28 16,-6 0 58-16,-6-4-107 0,-3 0 30 15,-1 0 0-15,-3 3 12 0,0 0-9 16,-1 4-6-16,1 0-7 0,0 4-8 16,3 3-13-16,1 2-30 0,-1 2 0 15,-3 3-39-15,5 3-4 0,-3 6 19 16,5 4 6-16,-3 0 5 0,5 5-5 15,4 2 18-15,2 2 2 0,2 3-2 16,2-1-12-16,2 3 12 0,4 1-1 16,4 1 0-16,3 0-54 0,1-1-54 15,3 0-50-15,-1-3-130 0,3-5-116 16,2-3-308-16,-1-5-364 16,-3-5-321-16,8-7 296 0</inkml:trace>
  <inkml:trace contextRef="#ctx0" brushRef="#br0" timeOffset="104686.907">20473 1290 3746 0,'0'0'701'15,"0"0"-555"-15,0 0-83 0,0 0-62 16,0 0-2-16,0 0-9 0,0 0-58 16,0 0-9-16,0 0-22 0,-13 4 31 15,22 5 68-15,5 2 105 0,7 6-28 16,2 0-52-16,14 6 18 0,10-2-15 16,15 4-3-16,11-2-4 0,1-4-8 15,3-4 5-15,3-4-5 16,7-1 17-16,2 3 10 0,6-2 12 15,6 0-6-15,7 1-9 0,12-1-6 16,-1 1-4-16,10 0 1 0,1 1-4 16,8 1 13-16,3 0-12 0,6 1 2 15,8 0-6-15,2-5 10 0,2 1 2 16,8 1-8-16,1-1-4 0,3 0 6 16,3 0-24-16,4 2 28 0,0-1-4 15,-5 0-9-15,5 1-5 0,-4-2-11 16,-3 2 1-16,-1-3-1 0,-1-3 0 15,-3 1-1-15,-7-2 1 0,-4 1 9 16,-6-3-11-16,-5-2 0 16,-5 1 0-16,-7-3 0 0,-4 0 1 15,-8-5-1-15,-6-3 0 0,-7 0-18 16,-7-1-16-16,-7-4 7 0,-7 1-16 16,-9-5-5-16,-3-2-10 0,-10-2-12 15,-6-3 18-15,-8 0 23 0,-13 0 29 16,-8 1 24-16,-10 4 1 0,-3-2 15 15,1-2 18-15,-1-7 12 0,1-8-15 16,-5-9 2-16,-3-11 10 0,-5-4 49 16,-2-3 23-16,-2 4-66 0,-2 4-34 15,0 2-12-15,-3 0 3 0,1 1-6 16,0 2 13-16,0 2-19 0,0 2 0 16,2-2 15-16,0-2-31 0,-2-2-2 15,2-1 3-15,0 0 13 0,-1-2-16 16,-1 2-3-16,0 3-15 0,0 8-18 15,-4 7 15-15,2 9-103 16,-3 8-152-16,1 2-122 0,-6 2-226 16,3 2-916-16,-16-7-834 0</inkml:trace>
  <inkml:trace contextRef="#ctx0" brushRef="#br0" timeOffset="105236.648">20541 1292 2704 0,'0'0'638'0,"0"0"-460"0,0 0-83 16,-31-46-51-16,25 32-25 0,-2-3 57 16,-1-3 47-16,-3-1 81 0,6-2 61 15,-3-1-33-15,-3 0-75 0,6-1-37 16,-3-2-22-16,1-3 9 16,0-1-55-16,-2 0-52 0,-3-1-21 15,5 0-1-15,-7-4 1 0,1-10 0 16,-3-5-38-16,3-4 26 0,-3 0-22 15,7 5 6-15,-2 4-1 0,3-1 23 16,1 0 18-16,2 9 9 0,2 10 21 16,4 6 10-16,0 3-7 0,0-3-24 15,0 1-65-15,4-1-71 0,6 4-68 16,3 2-141-16,-5 9-440 0,15 2-1274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0:18:29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10720 2337 36 0,'0'0'251'15,"0"0"-192"-15,0 0 29 0,0 0-10 16,0 0-13-16,0 0 13 0,0 0 480 15,0 0-217-15,0 0-165 0,-27 17-43 16,27-17 72-16,0 1 38 0,0-1-7 16,0 1-17-16,0-1-20 0,0 0 9 15,0 0 0-15,0 0-18 0,0 0-13 16,0 0-7-16,0 0-21 0,0 0-15 16,0 0 6-16,0 0-19 0,0 0-28 15,0 0-16-15,0 0 3 0,0 0 15 16,0 0 12-16,0 0-18 0,2 0-16 15,0 0-2-15,5 0 8 0,1-1-6 16,2 0-21-16,3 1-16 0,-1 0 4 16,2 0-13-16,1 0 0 0,4 0 7 15,-1 0-1-15,3 0 0 0,-1 0-2 16,3 3 5-16,2 0-9 0,0-3 3 16,2 4-5-16,0-1 5 15,1-1-6-15,1 0 9 0,2 2 4 16,0-2 2-16,9-1-3 0,3 2 3 15,9-2-2-15,-1 1-7 0,1 1-3 16,-6-1-6-16,-5 0-3 0,-2 1-3 16,3-2 3-16,-7 2-6 0,-6 0-1 15,2-2-11-15,-4 2 0 0,-1-2 0 16,3 1 0-16,-4 0-1 0,4 0 0 16,2-1-1-16,-2 2-10 0,-2-2-48 15,-4 1-61-15,-3 1-78 0,-3 1-119 16,-5 0-234-16,-6 1-984 0,-3-3-1320 0</inkml:trace>
  <inkml:trace contextRef="#ctx0" brushRef="#br0" timeOffset="1669.263">3371 4600 1429 0,'0'0'1240'0,"0"0"-780"0,0 0-94 16,0 0 133-16,0 0-37 16,0 0-139-16,0 0-126 0,-43-29-78 15,33 26 3-15,-3 1-10 0,-3 2 52 16,-3 0-70-16,-4 2-36 0,5 3-19 15,-3 3-9-15,-2 3-28 0,1 3-2 16,1 1-12-16,-2 1-9 0,5 2 3 16,1 1-3-16,3-1 0 0,5 1-7 15,1 0-2-15,8-1 3 0,0 0-7 16,0-2 4-16,13 1 12 0,-1-2 18 16,2 0 11-16,9-2-9 0,0 0 10 15,-2-1 0-15,5 0 0 0,-3-2-9 16,0-2 0-16,2 0 12 0,-3-2 0 15,-3 0-12-15,2 0-1 0,-7 1-1 16,-1-1-1-16,-3 3 0 16,-6 2 2-16,4 1 10 0,-8 4 46 15,0-1 48-15,0 3-10 0,-4 3 64 16,-4 1-42-16,-2 0-43 0,-3 2-14 16,1-1-22-16,-3-3-3 0,-1 1 0 15,1-6-12-15,-3 0 0 0,1-4-3 16,-1-2 3-16,1-5-3 0,-2-1 0 15,1-3-21-15,-3-4-67 0,3-6-77 16,1-3-52-16,7-2-64 0,1-2-42 16,9-2-127-16,5-3-338 0,-1 5-876 15,14-12-659-15</inkml:trace>
  <inkml:trace contextRef="#ctx0" brushRef="#br0" timeOffset="2252.167">3622 4730 1982 0,'0'0'999'16,"0"0"-822"-16,0 44-27 0,0-23 224 16,4 7 30-16,-4 8-78 0,4 8-79 15,-4-2-68-15,4-5-51 0,0-6-14 16,0-9-26-16,-2 0-21 0,2 2 6 15,-4-10 21-15,5-1 3 0,-5-7-33 16,0 1-6-16,4-5-7 0,-4-1 10 16,0-1 78-16,0-2 45 0,0-6 12 15,0-4-43-15,0-8-99 0,-4-5-54 16,-1-9-1-16,1-10-14 0,2-9 12 16,-6 0-21-16,8 12 3 0,-4 11-45 15,4 9 3-15,0 7 18 0,4-1 8 16,0-3 25-16,0 1 0 15,2 3 9-15,-1 2-12 0,3 3-15 16,2 2-9-16,-2 2 0 0,1 3-4 16,1 2 7-16,-2 0 0 0,1 3 9 15,1 2 9-15,-2 3 6 0,-4 1 12 16,0 3 1-16,-4 3 20 0,0 0 9 16,0 4 3-16,-8 2-12 0,4 2 10 15,-6 1-16-15,1 1-12 0,-1 1 0 16,2 0-1-16,-5 1-2 0,9 1-3 15,0-1-8-15,4-2 10 0,0-2-1 16,0-2-21-16,4-4 23 16,5 1 19-16,-1-5-17 0,2-1 19 15,7-2-6-15,-3-5 3 0,7-4 0 16,-3-1-18-16,5-4 0 0,4-7-88 16,0-2-69-16,0-4-64 0,-2-5-119 15,-3 0-106-15,5-2-85 0,-4-2-208 16,0 0-564-16,-11 7-120 0,11-7 699 0</inkml:trace>
  <inkml:trace contextRef="#ctx0" brushRef="#br0" timeOffset="2497.26">3967 4682 2925 0,'0'0'799'0,"0"0"-544"0,0 0-230 16,0 0 70-16,0 0 173 16,45 13 38-16,-26-9-15 0,4 0-80 15,1-1-86-15,-1 1-52 0,4-3-22 16,-4-1-29-16,-3 0-10 0,-1 0-12 16,0-1-24-16,-3-2-58 0,-1-1-52 15,1-1-49-15,-5-2-78 0,1 0-69 16,0 2-169-16,-5-2-566 0,1 3-527 15,-4-3 337-15</inkml:trace>
  <inkml:trace contextRef="#ctx0" brushRef="#br0" timeOffset="2702.412">4248 4727 2962 0,'0'0'578'0,"0"0"-131"0,-15 54-130 15,9-30 57-15,0 7-128 0,2-1-66 16,0 4-46-16,0 0-61 0,4-1-30 16,-4 2-26-16,4-3-17 0,0-6-2 15,4-4-38-15,0-2-81 0,0-10-111 16,0-5-88-16,6-5-154 0,-1-7-289 16,-5-1-1149-16</inkml:trace>
  <inkml:trace contextRef="#ctx0" brushRef="#br0" timeOffset="2959.051">4438 4741 3673 0,'0'0'640'16,"0"0"-389"-16,0 0-39 0,0 0 40 15,0 0-63-15,37-6 39 0,-24 5-16 16,5 1-61-16,5 0-63 0,0-2-37 15,2 2-18-15,1 0-8 0,1 0-10 16,0-1-15-16,-4 0-2 0,4 1-19 16,-4-3-55-16,-3 1-18 0,-1 0-15 15,-1-3-39-15,-1 0-34 0,-5-2-43 16,-1 0-102-16,-3-1-179 0,2-2-245 16,-6-1-597-16,1 3-83 0</inkml:trace>
  <inkml:trace contextRef="#ctx0" brushRef="#br0" timeOffset="3169.831">4756 4637 2353 0,'0'0'1086'0,"0"0"-577"16,-6 52-143-16,6-27 30 0,-4 8-50 15,4-2-63-15,-4 2-46 0,0 5-70 16,4-3-62-16,-2-1-50 0,0 1-37 15,2-6-18-15,-2 0 0 0,2-3-39 16,0-6-73-16,0-2-85 0,0-6-76 16,0-4-93-16,2-5-257 0,0-3-788 15,0-5-629-15</inkml:trace>
  <inkml:trace contextRef="#ctx0" brushRef="#br0" timeOffset="3520.296">5248 4655 176 0,'0'0'3295'0,"0"0"-2642"0,0 0-178 16,-41-8-128-16,25 9-78 0,-1 6-26 15,-2 6-22-15,3 3-64 0,-3 6-48 16,-3 7-48-16,5 11-16 0,-2 10-3 16,11 4 21-16,4-5-11 15,4-4-1-15,10-5-24 0,1-8-25 0,1-4-2 16,-2-8 0-16,3-1-27 15,3 3-109-15,3 1-93 0,0 2-95 16,1-5-242-16,-3-5-692 0,3-1-1374 0</inkml:trace>
  <inkml:trace contextRef="#ctx0" brushRef="#br0" timeOffset="4104.261">5519 4547 2533 0,'0'0'790'0,"0"0"-221"0,0 0-118 15,0 0-43-15,0 0-114 0,0 0-120 16,0 0-130-16,0 0-43 0,0 0 59 15,27 64 28-15,-12-9 34 16,-7 9 23-16,0 4-39 0,-8 1-24 0,0-2-22 16,0 1-30-16,0-3-6 0,0-5-24 15,6-14-2-15,-6-14-94 0,2-10-110 16,0-9-88-16,3-4-38 16,-3-5-165-16,0-2-783 0,6-18-868 0</inkml:trace>
  <inkml:trace contextRef="#ctx0" brushRef="#br0" timeOffset="4404.452">5771 4597 75 0,'0'0'3512'0,"0"0"-2823"0,0 0-318 15,-41 38-94-15,25-18 25 0,-5 5-53 16,4 3-52-16,-1 3-67 0,-5 1-60 15,9 2-31-15,-3 0-15 0,2-3 0 16,3 1-3-16,2-3 1 0,1-4-7 16,3-2 6-16,0-7-3 0,6-3-16 15,0-3 10-15,0 1 0 0,10-3 0 16,-3 0-11-16,3-1 11 16,4-2 15-16,3 0 9 0,2-3-8 15,5-2-7-15,3-3-9 0,8-6 9 16,-2-1-6-16,-2-2-15 0,5-2-94 15,-5 4-111-15,-5 0-67 0,5 1-67 16,-4 1-134-16,0 3-194 0,2-1-605 16,-10 4-543-16</inkml:trace>
  <inkml:trace contextRef="#ctx0" brushRef="#br0" timeOffset="4825.708">6125 4885 1304 0,'0'0'1749'0,"0"0"-1154"0,0 0-208 16,0 0-40-16,0 0-50 0,0 0-27 16,0 0-26-16,0 0-43 0,39-17-43 15,-29 15-16-15,3-1-9 0,5 1-18 16,-1 1-3-16,4-1 29 15,-1 0-23-15,-3-1-46 0,6 2-39 16,-7-2-12-16,1 0-21 0,-3 0-22 16,-1 1-53-16,-1 0-39 0,-4-1-43 15,1-1-48-15,-1 1-34 0,0-1-110 16,0 1-180-16,-1-3-217 0,-3 2-874 16,0-3-152-16</inkml:trace>
  <inkml:trace contextRef="#ctx0" brushRef="#br0" timeOffset="5088.172">6369 4632 2161 0,'0'0'1651'0,"0"0"-1292"0,-13 42-117 16,7-21 113-16,-2 4-58 0,4 2-68 15,0 0-32-15,0-1-66 0,1 0-65 16,1 1-20-16,2 2-45 0,0-2-1 16,2-1-1-16,1-2-42 0,1-4-93 15,0-2-92-15,0-5-61 0,6-5-85 16,-1-3-203-16,-5-5-214 0,6 0-608 16,-2-10 123-16</inkml:trace>
  <inkml:trace contextRef="#ctx0" brushRef="#br0" timeOffset="5338.852">6681 4600 1061 0,'0'0'2305'0,"0"0"-1896"0,0 0-189 15,0 0-63-15,0 0 200 0,0 0-52 16,6 48-32-16,-6-25-24 0,-2 5-36 15,-2 3-31-15,0 9-37 0,-2 4-28 16,1 10-29-16,1-1-34 0,2-11-39 16,0-9-15-16,2-13-1 0,0-2-26 15,0 0-84-15,2 1-68 0,0-2-51 16,2-5-46-16,3-6-96 0,-1-5-309 16,-2-1-574-16,6-12-632 0</inkml:trace>
  <inkml:trace contextRef="#ctx0" brushRef="#br0" timeOffset="5638.997">6991 4527 3523 0,'0'0'488'0,"0"0"-181"0,0 0-133 16,0 0 54-16,0 0 45 0,0 0-8 15,0 0-46-15,39 36-28 0,-28-22-58 16,-3 2-24-16,2 5 18 0,1 1-1 16,-1 4-11-16,-2-1-28 0,0 4-21 15,-1 2-20-15,-5-1-10 0,0 7-6 16,-2 9-9-16,-6 8-9 0,-3 2 0 16,-7 0-12-16,3-7-23 15,-1-4-31-15,-3-4-73 0,3-5-41 16,1-8-71-16,1-6-27 0,0-5-125 15,1-3-580-15,-9 7-1173 0</inkml:trace>
  <inkml:trace contextRef="#ctx0" brushRef="#br0" timeOffset="15131.292">5112 4481 1094 0,'0'0'778'0,"0"0"-188"15,0 0-258-15,0 0 8 0,0 0 11 16,0 0-54-16,-29-37-33 0,27 32-42 16,-4 0-48-16,6-3-59 0,0 0-32 15,0-2-18-15,0-2-16 0,4-3-6 16,2-4-9-16,2-2-1 0,1-6-2 15,7-2-3-15,-1-3-28 0,7-2 0 16,5-5-3-16,0 2 0 0,2 0-15 16,2 1 3-16,0 5 3 0,2-3-4 15,-2 2 14-15,4 4-13 0,0 2 12 16,-1 5-10-16,-6 5-8 0,1 5-13 16,0 4 3-16,-2 7-5 0,2 0-1 15,4 7 9-15,2 8 6 0,7 2 7 16,11 3-19-16,5 0-174 0,4-3-154 15,-8-8-366-15,-19-3-1199 0</inkml:trace>
  <inkml:trace contextRef="#ctx0" brushRef="#br0" timeOffset="15799.615">6859 3882 2206 0,'0'0'1126'0,"0"0"-976"16,0 0-150-16,0 0 0 0,0 0 145 16,39 21 42-16,-16-14-8 15,-1-3-53-15,3-2-54 0,4-2-23 16,0-4-14-16,-2-6-10 0,0-1-1 15,-4-2 1-15,-3-2 6 0,-3-2 10 16,-5 1 14-16,-1 0-8 0,-9 1 14 16,-2 2 1-16,0 2 0 0,-4 4-25 15,-5 1-34-15,-3 3 12 0,-1 2 0 16,-3 1 25-16,1 0 0 0,1 4-9 16,2 2-13-16,-1 3-18 0,5 3-15 15,4 1-13-15,0 3 1 0,4 3-7 16,4 1-3-16,6 4 0 0,2 0-3 15,5 0 0-15,4-4-83 0,-3-3-94 16,3-8-90-16,0-4-150 0,-21-5-2 16,43-4-52-16,-22-5-244 15,-1-2-75-15,-7 1 80 0</inkml:trace>
  <inkml:trace contextRef="#ctx0" brushRef="#br0" timeOffset="16165.423">7282 3799 2293 0,'0'0'581'0,"0"0"-577"0,0 0 44 15,0 0 9-15,0 0 97 0,29 47 19 16,-16-32-24-16,1-1-60 0,3 3-3 16,1-1-42-16,-1-2-22 0,2-1-12 15,-3-4-10-15,1-4-48 0,-3-2 5 16,1-3 43-16,-1-4 0 15,1-5-46-15,-1-1-42 0,-2-5-103 16,-1 2-132-16,-3 1-60 0,-2 1-35 16,-2 3 152-16,-2 2 97 0,-2 3 169 15,0 3 137-15,-4 0 210 0,-2 0-85 16,0 0-239-16,-2 3 145 0,-1 1 105 16,-1 2 6-16,0 0-85 0,-5 1-26 15,7 0 3-15,-2 0-1 0,-3 0-61 16,5-1-32-16,-2 1-34 0,1-1-15 15,1-1-3-15,4-1-25 0,0-1-17 16,4-3-71-16,0 2-277 0,0-1-255 16,0-1-570-16,4 0-2 0,0-4 455 0</inkml:trace>
  <inkml:trace contextRef="#ctx0" brushRef="#br0" timeOffset="16583.116">7514 3751 2108 0,'0'0'456'16,"0"0"-31"-16,0 0-99 0,0 0 42 16,0 0-88-16,-41-14-94 0,30 14-24 15,-1 0-44-15,-3 1-56 0,3 3-38 16,-2 2-24-16,-1 2-12 0,3 2-16 15,-1-1-15-15,7 4-1 0,-2-1-5 16,2 1 2-16,4-3-2 0,2 3-29 16,2-3-39-16,4 1 45 15,4 1 25-15,3 0 44 0,3 2 2 16,-1-3-13-16,1 1 14 0,-1-3 97 16,1 1-36-16,-3-2-8 0,-3 0 44 15,-2-1-7-15,-2 0-50 0,-2 1-15 16,-1 1 34-16,-3 0 0 0,0 2 6 15,-3 1 12-15,-1 0 3 0,-2-2-22 16,0 2-18-16,0-3-18 0,0-2-13 16,-1-1-9-16,3-3-74 0,0-3-89 15,0 0-94-15,0 0-74 0,0-8-148 16,2-3-678-16,-1 3-212 0,3-14 560 0</inkml:trace>
  <inkml:trace contextRef="#ctx0" brushRef="#br0" timeOffset="16800.655">7733 3576 2418 0,'0'0'325'16,"0"0"-90"-16,0 0 44 0,13 49 13 16,-7-23-30-16,0 3-32 0,0 8-54 15,0 9-6-15,5 9-46 0,-1 2-84 16,-2-3-37-16,-2-14-3 0,-1-13-1 15,-1-9-120-15,-4-8-159 0,4 0 3 16,-2-3-32-16,0 0-3 0,0-7-265 16,-2 0-633-16,0-3 418 0</inkml:trace>
  <inkml:trace contextRef="#ctx0" brushRef="#br0" timeOffset="16963.325">7719 3785 1709 0,'0'0'1589'16,"0"0"-1503"-16,0 0-86 0,0 0-89 16,0 0 89-16,0 0 0 0,43 4-42 15,-28 3 42-15,3 0 8 0,1 2-8 16,6-1-275-16,-3 2-160 0,-1-3-226 16,0-1-87-16,-3-3 155 0,-5 1 162 15</inkml:trace>
  <inkml:trace contextRef="#ctx0" brushRef="#br0" timeOffset="17484.205">8033 3908 55 0,'0'0'307'0,"0"0"-105"16,2 42 36-16,-2-26 46 0,0 2-27 15,0-6 13-15,0-1-13 0,0-4-17 16,0-4-65-16,0-3-62 16,4 0 68-16,0-8 266 0,0-3-172 15,0-3-205-15,1-7-70 0,1-3-19 16,0-1-16-16,-2 2 0 0,2-1 19 15,-2 3-9-15,3 0-167 0,-1 3-133 16,-2 3-56-16,2 2 8 0,-2 3-59 16,0 4-33-16,1 5 106 0,-1 1 108 15,0 0 72-15,0 6 58 0,0 2 26 16,0 4 40-16,0-1 42 0,1 3 13 16,1 0 0-16,0 0 67 0,-2-1 201 15,2 0-86-15,0-1-64 0,-1 0 84 16,1-4 111-16,0 1 32 15,-2-3-30-15,0 0-101 0,0-2 13 16,1-2-10-16,-1 1-7 0,0-3 2 16,-2 0 38-16,2 0 15 0,0-4-36 15,0 1-78-15,0-1-69 0,1-1-41 16,1 1-16-16,0-3-12 0,-2 1 5 16,2-1-16-16,0 2 1 0,1-3 22 15,-1 3 31-15,-2 1-8 0,0 0-20 16,0 2-12-16,0 2-16 0,1 0-56 15,-1 0 4-15,0 3 18 0,0 0 31 16,2 4 2-16,0-1-15 0,-2 2 13 16,3-1 2-16,-1-1 0 0,-2 3-27 15,2-2-57-15,-2 1-22 0,3-1-1 16,-1 2-18-16,0-2-81 0,0-2-68 16,2 1-43-16,-1-2 5 0,1-1-167 15,-2-3-4-15,2 0 87 0,1 0-21 16,-3-2 14-16</inkml:trace>
  <inkml:trace contextRef="#ctx0" brushRef="#br0" timeOffset="17884.521">8537 3874 831 0,'0'0'349'0,"0"0"55"0,0 0 51 16,0 0 85-16,0 0-38 0,0 0-205 15,0 0-183-15,0 0-6 0,0 0-38 16,0 0-23-16,-39 27 6 0,33-16-12 15,2 0-25-15,2 2-16 0,2 0-30 16,0 0 30-16,0-2 0 0,0-2-18 16,2-3-14-16,2-3 1 0,0-3-20 15,4 0 51-15,0-7 79 0,3-6-35 16,1-2-44-16,5-6-230 0,-3-4-239 16,1-3-216-16,1-2 29 0,1-3 331 15,-3 2 263-15,3-2-61 0,-5 2-86 16,3 3 53-16,-3 5 156 15,-2 5 254-15,-1 6 250 0,-5 6-16 16,-2 5 0-16,-2 1-147 0,0 8-30 16,2 4-25-16,2 5-46 0,0 6-29 15,0 5-29-15,2 10-95 0,-1 7-12 16,1 10-35-16,-2 1-24 0,-2-3 5 16,2-13-21-16,-4-14-34 0,2-11-215 15,-2-8-213-15,0-4 17 0,0-3-17 16,0 0 117-16,0-10-450 0,0-1-342 15,-2-10 649-15</inkml:trace>
  <inkml:trace contextRef="#ctx0" brushRef="#br0" timeOffset="18029.353">8649 3835 212 0,'0'0'538'16,"0"0"263"-16,0 0 27 0,0 0-110 16,0 0-244-16,0 0-259 0,0 0-127 15,0 0 19-15,0 0 79 0,0 0-40 16,21-10-62-16,-5 15-41 0,3 1-42 15,1-2-1-15,1-1-53 0,2 0-211 16,-1 1-174-16,1 0-163 0,-6-1-1094 16,3 1 321-16</inkml:trace>
  <inkml:trace contextRef="#ctx0" brushRef="#br0" timeOffset="18701.444">8938 3932 326 0,'0'0'1611'15,"0"0"-1335"-15,0 0-205 0,0 0 252 16,0 0 60-16,46 7 32 0,-28-7-44 16,1 0-41-16,2-7-96 0,-1-1-58 15,-1-4-49-15,-3-1-38 16,-1 0-37-16,-5-2 1 0,-6 3-4 16,-2-1 3-16,-2 4 0 0,-2-1-52 15,-6 2-31-15,0 3-54 0,-7 2 48 16,1 2 37-16,-3 1 18 0,3 4 16 15,-3 5-10-15,1 2-5 0,1 5-17 16,3 1-2-16,2 7-2 0,3 1-32 16,3 3 6-16,4 1-11 0,6 0-14 15,7 0-17-15,3-4-112 0,9-2-203 16,6-10-587-16,11-9-528 0,-7-4 383 16</inkml:trace>
  <inkml:trace contextRef="#ctx0" brushRef="#br0" timeOffset="19285.776">9625 3853 1967 0,'0'0'673'16,"0"0"-232"-16,-7 42-234 0,7-23 48 15,0 2-12-15,0-1-73 0,0-4-72 16,2-2-1-16,-2-6 25 0,2-3-4 16,-2-3-13-16,3-2 25 0,-3-1 91 15,2-5 27-15,0-5-117 0,-2-5-107 16,2-2-24-16,2-5-18 15,0-3-16-15,0 0 4 0,0-1-10 16,2 4 22-16,-1 3 18 0,1 2 2 16,-2 4 8-16,0 2-10 0,0 4-3 15,0 0-18-15,-2 3-28 0,3 1-12 16,-1 2 3-16,2 1 6 0,-2 1 12 16,0 0 0-16,0 0 12 0,-2 3 4 15,0 1 5-15,0 1 19 0,-2 1 10 16,0 2 18-16,0 1-10 0,-2 0 1 15,-2 5 9-15,-2-1-4 0,0 1 1 16,-2 0-13-16,-1 1 3 0,1 2 1 16,2 1 2-16,0 0 0 15,2 2-2-15,1 0-14 0,3-2 1 0,0-1-2 16,3 0-1-16,3-4-13 16,4-2-14-16,0-2-4 0,5-2 28 15,-1-2 2-15,5-4 1 0,2-1 15 16,1-2-2-16,5-5-13 0,-2-3-77 15,0-3-80-15,0-1-31 0,-3-3-35 16,-1 0-134-16,-4-3-305 0,-3 1-601 16,-2 3 33-16,-1-6 474 0</inkml:trace>
  <inkml:trace contextRef="#ctx0" brushRef="#br0" timeOffset="19669.618">9947 3729 2050 0,'0'0'1129'0,"0"0"-725"0,0 0-142 16,0 0-16-16,0 0-97 16,0 0-21-16,0 0-10 0,41-12 27 15,-22 6-35-15,2-2-67 0,1 0-30 16,1 0-13-16,-4 0-2 0,-1-1-14 16,-1 2-51-16,-5-1-69 0,1-1-22 15,-3 0-19-15,-2 0-7 0,1 2-131 16,-3 0-177-16,-2 2-179 0,-2 1-22 15,0 4 156-15,0 0 147 0,-2 2 122 16,0 5 89-16,-2 2 114 0,-4 3 65 16,0 3 140-16,-1 1 186 0,-1 2 136 15,0 1-3-15,0-1-86 0,1 4-101 16,-1-1-53-16,2 2-64 0,2 2-65 16,-2 0-32-16,-1 2 3 0,1 2-51 15,2-1-10-15,0 0-32 0,-2-2 31 16,2-1 0-16,1-4-15 0,-1-3-19 15,2-5-68-15,0-4 6 0,2-6-25 16,0 0-207-16,0-3-252 0,0-1-80 16,0-3 75-16</inkml:trace>
  <inkml:trace contextRef="#ctx0" brushRef="#br0" timeOffset="20185.907">10276 3696 323 0,'0'0'3563'0,"0"0"-3069"16,0 0-345-16,0 0-103 0,0 0 56 16,0 0 5-16,0 0 32 0,49-8 13 15,-32 6-89-15,1 0-62 0,3-2 11 16,-2 1-12-16,1-1-1 0,-1-2-115 15,-3 1-89-15,3-2-23 0,-4-2 11 16,1-2 37-16,-3 1-140 0,-1-3-225 16,-2 2-134-16,-1 1-43 15,-3 0 78-15,-2 3 191 0,-2 3 95 0,-2 1 41 16,0 2 151-16,-4 1 166 16,0 2 120-16,-3 4 160 0,1 1 196 15,-2 3 325-15,0 1-10 0,-1 3-192 16,1 1-169-16,2 3-85 0,-4 2-96 15,3 4-68-15,1 0-51 0,0 2-65 16,2 0-40-16,0 3-23 0,2 0-2 16,2 1 0-16,0 1-199 0,0-1-324 15,2-6-670-15,6 2-664 0</inkml:trace>
  <inkml:trace contextRef="#ctx0" brushRef="#br0" timeOffset="21138.059">10947 3938 3443 0,'0'0'361'0,"0"0"-232"16,25-40-107-16,-12 16 173 0,5-10 17 15,3-7-36-15,-2 1-102 0,-1 5-21 16,-5 6-30-16,-5 8-22 15,0 0-1-15,0-2 1 0,-3 6 18 16,-3 5-19-16,0 4-25 0,-2 6-6 16,0 2-98-16,-2 7-57 0,0 5 186 15,-3 12 0-15,1 15 87 0,0 19-22 16,-4 11-31-16,2 5-22 0,-3 0-11 16,1-4 1-16,-4 1-2 0,-1-3-68 15,1-8-109-15,2-17-31 0,1-13-114 16,5-14-61-16,-2-8 57 0,2-2 275 15,-2-5 51-15,-1-1 0 0,1-5-174 16,0-11 36-16,0-2 77 16,0-7 38-16,1-3-167 0,1-7-284 15,2-9-49-15,0 4 149 0,2 5 230 16,2 3 144-16,4 6 276 0,3-4 345 16,-1-4-72-16,6 0-152 0,-1 6-44 15,-1 1 23-15,3 6-82 0,-3 4-92 16,3 5-130-16,1 5-69 0,1 3 0 15,-1 4-3-15,5 0-25 0,0 4 9 16,-1 5 4-16,3-1 0 0,-4 0 11 16,-1-1 1-16,1-3-1 0,-5-3 1 15,-1-1 1-15,-1-1 27 0,-4-2 39 16,1-3-35-16,-1-1-14 0,-2 3-18 16,-2-3 2-16,-2 1 39 0,0-1-1 15,-2 0 7-15,0 0-6 0,0-1 5 16,-2-2-15-16,-2 0-11 0,-2-3-20 15,-2 1-78-15,-3 0-21 0,3 1 14 16,-4 2-56-16,1 0-61 0,3 1-69 16,0 5-51-16,2-1 91 0,-1 4 109 15,5 0-187-15,0 4-375 16,0 5 161-16,2 1 318 0,0 3 159 16,4 2 46-16,3 5 26 0,-1 0 0 15,2 1-26-15,2 1-85 0,-1 0-68 16,1-4 98-16,0-1 42 0,-1-1 13 15,-1-5 221-15,-2-3 281 0,0-2 53 16,-2-5 2-16,0 0-21 0,-1-1 45 16,1-4-110-16,2-5-121 0,0-4-92 15,2-4-56-15,5-4-56 0,-1-2-45 16,3-2-19-16,-1-2-15 0,1 4-16 16,1 2-17-16,-1 6-34 0,-1 3-6 15,3 3-40-15,-1 4-8 0,5 3-53 16,-3 2-118-16,3 3-118 0,2 2-180 15,-7 1-992-15,9 2-607 0</inkml:trace>
  <inkml:trace contextRef="#ctx0" brushRef="#br0" timeOffset="21571.807">12297 3550 3066 0,'0'0'329'16,"0"0"-329"-16,0 0 0 0,0 0 396 15,4 41-31-15,-4-11-122 0,-2 12-110 16,-4 16-62-16,0 8 12 0,-2-1-40 15,-1-4-15-15,3-8-9 0,2-5-19 16,2-10-80-16,2-10-219 0,0-12-217 16,0-7-464-16,4-5-418 0,0-2 319 15</inkml:trace>
  <inkml:trace contextRef="#ctx0" brushRef="#br0" timeOffset="21838.522">12469 3643 2418 0,'0'0'1343'0,"0"0"-997"0,0 0-128 16,-41 28 46-16,26-14-24 0,-1 1-93 16,-1 4-77-16,3 0-24 15,-1 3-4-15,5-2 1 0,1 0-6 0,1-1-16 16,6-3-21-16,2-2-1 15,2-2-17-15,6-2-16 0,3-1 19 16,1-2 15-16,5-3 43 0,1 0-10 16,3-4 7-16,0 0-16 0,1-1 0 15,-1-4-24-15,0 0-6 0,-1-3-164 16,-3 0-87-16,-1 1-13 0,3-4-55 16,-4 3-234-16,-3 1-865 0,2-4-268 0</inkml:trace>
  <inkml:trace contextRef="#ctx0" brushRef="#br0" timeOffset="22181.136">12808 3780 2183 0,'0'0'1327'16,"0"0"-1052"-16,0 0-136 0,0 0 53 16,0 0 51-16,0 0-39 0,41-14-41 15,-26 14-31-15,-3 0-74 0,3 0-36 16,1 0-19-16,1 1-2 0,-1 1-1 15,1 2-1-15,-3-2-1 0,1 2-20 16,-3-3-39-16,3 0-71 0,-5-1-62 16,0-1-51-16,1-4-103 15,-1-2-262-15,-4-3-698 0,0 2-18 16,-2-7 633-16</inkml:trace>
  <inkml:trace contextRef="#ctx0" brushRef="#br0" timeOffset="22338.792">13010 3669 2187 0,'0'0'1096'16,"0"0"-658"-16,0 0-167 0,-26 51-11 16,17-28-43-16,3 2-66 0,2 3-34 15,0 3-9-15,0-1-13 0,2 4-58 16,2-2-37-16,0 1-31 0,2 1-187 16,2-3-221-16,0-8-532 0,4-3-1069 0</inkml:trace>
  <inkml:trace contextRef="#ctx0" brushRef="#br0" timeOffset="22722.454">13304 3774 1193 0,'0'0'1856'15,"0"0"-1543"-15,0 0-129 0,0 0 53 16,0 0-11-16,0 0-71 0,0 0-31 16,39-19 6-16,-33 19-30 0,3 0-57 15,-1 0-41-15,-2 4 0 16,-2-1 35-16,0 1 31 0,-1-1-10 16,-1 3 7-16,0-1-16 0,-2 3-18 15,0 0-1-15,0 2 4 0,0 1 3 16,-4 2-16-16,-1 3-21 0,-1 2 3 15,0-1 0-15,-2 3 9 0,2-1-12 16,1 2 0-16,3-2-18 0,0-2 6 16,0-1-1-16,2-4-11 0,0-1-28 15,2-3-12-15,2-1-16 0,3-1-40 16,-1-4-50-16,4 0-66 0,0-2-210 16,3-6-119-16,-1 2-760 0,3-11-54 0</inkml:trace>
  <inkml:trace contextRef="#ctx0" brushRef="#br0" timeOffset="23123.234">13676 3756 254 0,'0'0'698'15,"0"0"-109"-15,0 0-111 0,0 0-50 16,0 0-58-16,0 0-39 0,0 0-9 16,0 0 67-16,0 0-7 0,0 0-16 15,6 6-157-15,-2-17-163 0,3-3-15 16,1-3-10-16,0-3 7 0,0 0 39 15,3 0-39-15,1-1-26 0,-2 2 53 16,3 4 9-16,-3 1 52 0,-2 3 8 16,-1 2-36-16,-1 5-46 0,-2 1-42 15,0 3-52-15,0 0-27 0,0 4 12 16,1 4 22-16,1 2 11 0,-2 3-39 16,2 1-18-16,-2 1-32 0,2 2-42 15,-1-1-35-15,-3 0-100 16,2-1-218-16,0-2-479 0,2-4-224 15,-2-2 84-15</inkml:trace>
  <inkml:trace contextRef="#ctx0" brushRef="#br0" timeOffset="23473.039">13996 3611 68 0,'0'0'2351'0,"0"0"-1816"15,0 0-251-15,0 0-102 0,0 0 5 16,0 0-60-16,0 0-52 0,-41 3 7 15,33 5 34-15,2 2 32 16,-1 4-48-16,3-1-44 0,2 1-3 16,0 1 3-16,2-1-4 0,0-2-2 15,2-5-4-15,4-1-18 0,1-4-1 16,1-2 90-16,4-1 55 0,-1-6-77 16,3-3-89-16,1-5-6 0,1-1-52 15,-1-2 9-15,-1-3 41 0,1-1-9 16,-1 1 10-16,-2-1-13 0,-1 3 12 15,1 2-22-15,-6 4 24 0,-1 4 101 16,-3 4 80-16,0 5-63 0,-2 0-96 16,0 3-22-16,0 4-52 0,0 6 52 15,0 3 58-15,0 3-19 0,0 5-17 16,2-1-20-16,-2 5-2 0,0-1-115 16,0 1-126-16,0 2-161 0,0-8-547 15,0 7-1447-15</inkml:trace>
  <inkml:trace contextRef="#ctx0" brushRef="#br0" timeOffset="24207.246">14751 3768 2602 0,'0'0'788'16,"0"0"-641"-16,0 0-116 0,-41-6 153 15,26 6 86-15,1 0-128 0,1 4-111 16,1-2-31-16,2 2 0 0,1 1-28 16,3 2-35-16,4 0-13 0,0 1 7 15,2 2 28-15,0 0-25 16,6 5 66-16,2-3 88 0,3 3 3 16,1-1-30-16,1-1-30 0,1 0 19 15,3-2-16-15,-9-1-31 0,2 0 0 16,-2 0 13-16,-3 1-13 0,-3-1 41 15,-2 0 21-15,0 1 145 0,-4 0-49 16,-3 1-78-16,-1-1-37 0,0 1-19 16,2-3 1-16,-5 0-13 0,1-2 1 15,4-1-16-15,2-3-83 0,-5 2-145 16,3-2-112-16,4-1-216 0,0-2-789 16,2-3-407-16</inkml:trace>
  <inkml:trace contextRef="#ctx0" brushRef="#br0" timeOffset="24741.292">14906 3943 1740 0,'0'0'1106'0,"0"0"-839"15,39-21 26-15,-24 11 2 0,1-4-9 16,-1-2 6-16,-1-2-66 0,-3 0 2 16,-3 2-22-16,0 0-56 15,-6 3-41-15,0 3-26 0,-2 1 5 16,0 6 39-16,-4-1-24 0,-2 3-90 15,-4 1-13-15,-3 2-64 0,1 4 0 16,-5 5 16-16,3 2 8 0,-1 2-11 16,1 3-74-16,3 0-40 0,3 1-31 15,4 0-31-15,4 0-2 0,0-1 5 16,4-1-147-16,2-3-200 0,5-2-116 16,3-3-42-16,1-8 179 0,1-1 319 15,3-5 221-15,-1-6 10 0,3-2 78 16,-4-4 79-16,1-1 58 0,-1-2 168 15,-3 0 78-15,1 1-106 0,-5 2-133 16,-2 2-71-16,-1 1 101 0,-1 0-29 16,-2 1-106-16,0 3-3 15,-4 3 15-15,0 3-22 0,0 3-3 16,0 1-14-16,0 0-90 0,-4 1-77 16,4 6 77-16,-4 3 40 0,2 4 54 15,0 3-1-15,0 4-16 0,2 5 19 16,0 9 12-16,0 9-12 0,-5 10-7 15,1 5-6-15,-2-1-19 0,-4-5-12 16,-1-8-3-16,3-7-3 0,4-10 0 16,-4-9 2-16,2-3-8 0,-1-1-19 15,3-1-2-15,2-3-7 0,-2-5 6 16,0-5 31-16,0-1 36 0,0-11-85 16,2-3-67-16,-5-13-155 0,3-10-84 15,2-14-107-15,2-4-599 0,0 10-992 16,0 6 592-16</inkml:trace>
  <inkml:trace contextRef="#ctx0" brushRef="#br0" timeOffset="25508.718">15388 3886 676 0,'0'0'1427'0,"0"0"-961"0,0 36 103 16,-4-23-136-16,4 1 12 0,-5-3-105 15,5-3-138-15,-2-3-54 0,2-2-41 16,0-3 37-16,7-3 40 0,-3-7 29 16,2-4-152-16,4-8-61 0,5-3-45 15,-3-3 14-15,5-2 31 0,-1 2 22 16,-1 4 20-16,-1 0 16 0,1 9 0 16,-9 4-19-16,0 4-39 0,0 3-18 15,-2 3-31-15,0 1-8 0,-4 1 5 16,5 2 6-16,-1 4 13 15,0 0 12-15,-2 1 18 0,0 3 1 16,0 1 2-16,2 1-1 0,-4 1-30 16,4 1-24-16,-4 1 19 0,4-2 11 15,-2 1 13-15,3-2 11 0,1-1-14 16,4-1 12-16,-4-1 0 0,3-3-9 16,1-1 12-16,0-2 3 0,3-2 21 15,1-1 0-15,-3-1 7 0,1 0 39 16,0-1-9-16,3-5-9 0,-1 0-4 15,1-2 4-15,3-3-13 0,1-2-14 16,-5-3-7-16,7 2 0 0,-9-1-15 16,3 0 12-16,-3 1-12 15,-3 4-1-15,1 0-1 0,-8 4 1 16,0 1 1-16,-2 3-3 0,0 1-58 16,-2 1-67-16,0 0 34 0,-6 0 24 15,-1 0 6-15,-1 0-3 0,2 3 6 16,-5 2-40-16,5 1-24 0,2 2-4 15,-4 1 18-15,3 1 21 0,3 1 32 16,2 1 30-16,0 0 9 0,2 0 4 16,0 0 0-16,2 0 10 0,2-2-11 15,0 0 13-15,3-5 22 0,1-1 27 16,0-2 32-16,3-2 30 0,1 0-28 16,0-4-9-16,3-1 6 0,-3 0-7 15,3-2 0-15,-3 1-21 0,-2-1 22 16,3 0 14-16,-5 1 3 0,2 2-12 15,-1 0-21-15,-3 1-28 0,-2 1-14 16,0 1-16-16,0 1-24 0,0 2 12 16,1 2 12-16,-1 0-2 0,0 3-10 15,0 1 0-15,2 0-6 16,-2-1-10-16,0 2-11 0,1-1-7 16,-1-1-21-16,2 2 3 0,-2-2-33 15,2-2-41-15,5-2-27 0,-3 0-60 16,2-3-76-16,7-3-182 0,-5-4-252 15,7-1-615-15,-9-1 198 0,9-9 611 0</inkml:trace>
  <inkml:trace contextRef="#ctx0" brushRef="#br0" timeOffset="25692.181">16409 3587 2737 0,'0'0'628'0,"0"0"-529"16,0 0 43-16,0 0 180 0,6 47 97 15,-6-24-60-15,-6 5-114 0,0 8-89 16,-1 9-52-16,-5 3-47 0,2-1-53 16,3-10-4-16,1-12-26 0,2-4-172 15,-2 2-293-15,0-3-641 0,-3 4-1225 0</inkml:trace>
  <inkml:trace contextRef="#ctx0" brushRef="#br0" timeOffset="25856.654">16339 3817 790 0,'0'0'3341'0,"0"0"-2974"0,0 0-305 16,0 0-59-16,41-4 111 16,-25 4-25-16,3 0-83 0,0 0-6 0,3 0-61 15,5 0-251-15,2 0-374 16,-6 0-1614-16</inkml:trace>
  <inkml:trace contextRef="#ctx0" brushRef="#br0" timeOffset="27193.734">7892 5040 767 0,'0'0'2401'15,"0"0"-1422"-15,0 0-566 0,0 0-44 16,0 0-58-16,0 0-68 0,0 0-85 16,0 0-58-16,0 0-46 0,15-9-24 15,-7 9-9-15,2 0-8 0,3 0-13 16,1 0-2-16,3 1 0 0,-1 2-1 15,1-1-1-15,-1 1-14 0,1 0 15 16,-1 1-21-16,1-1-9 16,-3-1-73-16,3 0-55 0,-5 1-88 15,1 1-53-15,-3-1-110 0,-2 3-297 16,-3-2-855-16,-3 3-164 0</inkml:trace>
  <inkml:trace contextRef="#ctx0" brushRef="#br0" timeOffset="27413.029">7915 5349 248 0,'0'0'3060'16,"0"0"-2264"-16,0 0-327 0,0 0-140 16,0 0-51-16,0 0-53 15,0 0-28-15,0 0-63 0,0 0-41 16,0 0-38-16,48-3-31 0,-34 1-24 15,3 1 0-15,1 1-21 0,-3 0-28 16,1 0-108-16,3 3-67 0,-1 1-96 16,3 1-201-16,-6 1-745 0,5 0-997 0</inkml:trace>
  <inkml:trace contextRef="#ctx0" brushRef="#br0" timeOffset="28645.405">9610 4842 368 0,'0'0'2453'0,"0"0"-1820"16,0 0-320-16,0 0-33 0,0 0-14 15,0 0-68-15,0 0-80 0,0 0 20 16,0 0 31-16,0 0-10 0,2 42-7 16,-4-26-15-16,-2 2 6 0,-2 5 20 15,-3 0-33-15,-1 4-15 0,-4 2 6 16,-5 5 11-16,-6 9-20 0,-6 6-10 16,-6 5-14-16,0-5-19 0,6-9-18 15,6-11-21-15,6-7-9 0,1-3 6 16,-3 1-3-16,0 0-3 0,-3 1 3 15,3-5 6-15,0-4 3 16,3-4 3-16,1-3-6 0,3-3-3 16,-1-2 6-16,5-7 1 0,2-3-17 15,-1-4-17-15,1-1-30 0,0-5-7 16,2 0-8-16,1-3-12 0,1 3 24 16,4-3-6-16,0-1 9 0,0 3 3 15,4 0 9-15,5 0 3 0,-3 4 0 16,0 2 12-16,2 3 0 0,3 2 1 15,-3 3 2-15,2 1 12 0,5 3-9 16,-1 2 12-16,5 1 6 0,2 2-3 16,-1 6 6-16,3 2 6 0,2 2 6 15,2 3 0-15,-3 1 0 0,3 0 3 16,0 1-9-16,0-1-8 0,2-2-1 16,0 1-18-16,2-3-3 15,0 2-13-15,-2-4-33 0,0 0-14 16,0-1-30-16,0 1-45 0,-2-2-42 15,2 2-49-15,-3-1-94 0,-1 2-240 16,-4-4-756-16,2 4-1564 0</inkml:trace>
  <inkml:trace contextRef="#ctx0" brushRef="#br0" timeOffset="30914.192">10424 5402 889 0,'0'0'1980'16,"0"0"-1259"-16,0 0-157 0,0 0-40 15,0 0-86-15,0 0-82 0,0 0-65 16,0 0-62-16,0 0-39 0,0 0-42 16,15-16-34-16,-15 16-26 0,-2 0-37 15,2 1-3-15,-2 0 9 0,0-1-18 16,2 2-28-16,-2 0-11 15,0 1-2-15,-3 2 0 0,1 0-13 16,0 2 14-16,0-1-11 0,0 1 9 16,0-3-12-16,2 1 3 0,2-3-3 15,0-1 12-15,0 1-15 0,0-2 15 16,0 0 0-16,2 0 2 0,0 0 1 16,0-2 12-16,0 1 0 0,0-3-9 15,2 0-2-15,0-2-1 0,0-1-12 16,3 0-27-16,-3-1-39 0,2 3-46 15,0-2-47-15,0 1-55 0,5 2-125 16,-1 0-352-16,-2 1-1071 0,7-2-1063 0</inkml:trace>
  <inkml:trace contextRef="#ctx0" brushRef="#br0" timeOffset="31498.491">11247 4795 2383 0,'0'0'808'0,"0"0"-357"0,0 0-35 16,0 0 20-16,0 0-104 16,0 0-90-16,0 0-80 0,-41-14-28 15,28 14-25-15,1 0-18 0,0 0-18 16,-1 0-19-16,3 3-27 0,-2 0-27 15,3 1-21-15,3 0-3 0,-2 3-9 16,4 0-4-16,2 1-14 0,0 0 9 16,2 3-7-16,2-1 0 0,4 2 13 15,2 1 21-15,7 2 15 0,1-1 3 16,3 0 30-16,1 0-21 0,-1-1 7 16,2-2-7-16,-3 0 18 0,-3-1 58 15,-1 1 18-15,-1-1-18 0,-3-1-1 16,-2 2 7-16,-2 2 24 0,-4 0-7 15,0 1-29-15,-2 2 5 0,0 0 49 16,-6 3-46-16,0 1-21 16,-4-2-33-16,-3 0-3 0,3 0-9 15,-4-2-9-15,1-2-14 0,1-2-1 16,1-2 0-16,1-4-42 0,0-2-36 16,-1-2-45-16,1-2-25 0,0-4-24 15,1-4-48-15,3-6-58 0,4-3-156 16,2-3-560-16,2 3-853 0,11-7-214 0</inkml:trace>
  <inkml:trace contextRef="#ctx0" brushRef="#br0" timeOffset="31964.826">11522 5053 2692 0,'6'37'784'15,"-2"0"-248"-15,1 6-195 0,-3 4 45 16,0-9-55-16,-2-11-47 0,0-7-54 15,0-6-48-15,0 1-40 0,0-2-33 16,2-2-28-16,-2-3-27 0,2-6-5 16,-2-2 32-16,2-5 103 0,2-7-16 15,2-11-66-15,3-15-68 0,1-14-34 16,-2-7-51-16,0-4-6 0,1 4 12 16,-3 7-12-16,0 2-15 0,0 9-16 15,0 14 4-15,-1 7 39 0,-1 9 30 16,0 0 12-16,0-1-9 0,2 3 9 15,-2 2-27-15,3 5-28 0,-1 2-2 16,0 0 27-16,2 5 18 0,1 3 15 16,-3 3 2-16,-2 1 16 0,0 3 12 15,-4 2 0-15,0 2-6 0,-4 3-3 16,0 2 0-16,-5 1-18 16,1 1 19-16,-2 1-19 0,2 0 11 15,-1 1-14-15,1-2-1 0,2 2 1 16,2-3-1-16,2 2 1 0,2-4-12 15,0-2 10-15,4-1-13 0,2-3-4 16,4-3 4-16,1-4-3 0,1-3 6 16,3-4-15-16,1-3-12 0,3 0-33 15,1-8-34-15,1-4-54 0,2-3-101 16,-1-6-125-16,1-2-112 0,2-4-109 16,0-2-727-16,-7 8-318 0</inkml:trace>
  <inkml:trace contextRef="#ctx0" brushRef="#br0" timeOffset="32217.854">12045 4821 3724 0,'0'0'798'0,"0"0"-644"0,0 0-129 15,0 0 143-15,50 3 37 0,-30-3 82 16,5-2-63-16,4-3-60 0,2-1-77 16,2 0-38-16,-2 3-37 0,2-2-12 15,-4 1-12-15,-2 2-76 0,-4 0-72 16,-2 0-46-16,-3 0-32 0,-3-1-70 16,-3 2-213-16,-2-2-597 0,-3 1-711 15,-1-3 448-15</inkml:trace>
  <inkml:trace contextRef="#ctx0" brushRef="#br0" timeOffset="32399.226">12366 4846 2270 0,'0'0'1114'0,"0"0"-680"0,-19 52-92 16,11-26-18-16,-1 10 48 0,-3 8-161 15,4 9-95-15,-1 0-40 0,3-10-42 16,2-11-34-16,4-13-1 0,0-3-167 15,0-4-184-15,4-1-233 0,2-2-897 16,3-14-443-16</inkml:trace>
  <inkml:trace contextRef="#ctx0" brushRef="#br0" timeOffset="32624.919">12583 4809 2985 0,'0'0'1530'0,"0"0"-1335"16,0 0-97-16,0 0 61 0,37 14 89 15,-23-10-14-15,1 1-31 0,3-1-58 16,-1 1-75-16,1-1-67 0,3 0 0 16,-2 0-3-16,1-2-16 0,-1-2-75 15,-2 0-63-15,-3 0-47 0,0-3-42 16,-1-4-41-16,-1-2-138 0,1-2-634 15,-7 3-1137-15</inkml:trace>
  <inkml:trace contextRef="#ctx0" brushRef="#br0" timeOffset="32798.868">12812 4837 1152 0,'0'0'1991'0,"-17"40"-1511"16,7-12-68-16,0 12 25 0,-5 13-6 15,1 3-83-15,4-1-123 0,1-5-92 16,3-6-97-16,2-8-36 0,2-7-109 16,0-8-192-16,2-5-228 0,0-4-992 15,0-2-1118-15</inkml:trace>
  <inkml:trace contextRef="#ctx0" brushRef="#br0" timeOffset="33199.805">13265 4744 3875 0,'0'0'597'0,"0"0"-365"16,-40 10-97-16,22-4 143 16,1 4-22-16,-1-1-53 0,1 4-82 15,1 3-39-15,-1 2-13 0,1 6-17 16,1 3-1-16,1 10 4 0,1 7 11 15,5 6 12-15,6 2-14 0,4-4-37 16,6-10-27-16,3-11-3 0,-3-5-24 16,4-2-61-16,3 1-69 0,3 2-51 15,3 0-65-15,6-6-86 0,-2-3-245 16,-7-4-800-16,7-5-758 0</inkml:trace>
  <inkml:trace contextRef="#ctx0" brushRef="#br0" timeOffset="33716.782">13577 4730 199 0,'0'0'3143'15,"0"0"-2375"-15,0 0-269 0,0 0-118 16,0 0-73-16,0 0-150 0,0 0-122 15,0 0-11-15,0 0 84 0,18 47 60 16,-9-13-36-16,-3 11-67 0,-4 13-20 16,-2 3-25-16,0-1 0 0,-2-5-9 15,0-8-12-15,0-2-2 0,2-6-82 16,0-12-122-16,0-9-109 0,4-6-71 16,0-3-247-16,0-3-675 0,7-6-706 15</inkml:trace>
  <inkml:trace contextRef="#ctx0" brushRef="#br0" timeOffset="34000.503">13804 4913 2880 0,'0'0'1848'0,"0"0"-1377"15,0 0-206-15,-43 19-11 0,26-4-27 16,1 1-79-16,-3 5-42 0,3-1-31 15,-1 3-27-15,3 0-18 0,3 1-9 16,1 0-18-16,4 1 0 0,4-3-3 16,2-4 0-16,0 0-18 15,6-4-6-15,2-2 0 0,2-2 6 16,5-3-3-16,1 0-3 0,5-3-27 16,2-1-19-16,4-1-23 0,2-2-43 15,0 0-6-15,4-4-19 0,-2-1-57 16,0-5-123-16,0 0-281 0,-9 1-632 15,7-9-797-15</inkml:trace>
  <inkml:trace contextRef="#ctx0" brushRef="#br0" timeOffset="34267.337">14348 4767 4113 0,'0'0'616'0,"0"0"-524"0,0 0-52 16,0 0 153-16,0 0 60 15,21 53-7-15,-13-24-16 0,0 9-31 16,-2 12-30-16,-2 6-33 0,-4 1-19 16,-2-4 4-16,-4-3-28 0,-4-1-45 15,-3-1-27-15,1-4-20 0,-2-3-1 16,1-6-48-16,1-8-75 0,1-6-76 15,-1-3-57-15,-5 2-95 0,3-3-339 16,-15 7-1579-16</inkml:trace>
  <inkml:trace contextRef="#ctx0" brushRef="#br0" timeOffset="38771.922">15326 5180 992 0,'0'0'2577'0,"0"0"-1900"0,0 0-262 0,0 0-66 16,0 0-4-16,0 0-72 15,0 0-77-15,0 0-48 0,0 0 6 16,-31-17 0-16,31 17-34 0,0-2-11 16,0 1-4-16,0 1-18 0,0 0-15 15,0 0-12-15,0 0-21 0,0 0-18 16,0 0-10-16,4 0-11 0,2 0-6 15,4 0 6-15,7 0 36 0,4 1 7 16,3-1-4-16,5 0 42 0,0 0-12 16,0-1-27-16,4-3-15 0,0 1-12 15,-2 0-12-15,0 0-3 0,0 0 0 16,0 0-24-16,-4-1-27 0,0 1 9 16,4-2-12-16,-10 1-18 0,4-1-31 15,-3-1-23-15,-1 1-30 0,-2 0-55 16,-3-1-102-16,3 0-158 15,-5 1-193-15,-1 0-458 0,-5 4-927 16,-4-4 324-16</inkml:trace>
  <inkml:trace contextRef="#ctx0" brushRef="#br0" timeOffset="39038.778">15700 4888 1565 0,'0'0'2806'15,"0"0"-2325"-15,0 0-248 0,0 0 7 16,-19 40 30-16,15-19-19 0,-2 12-15 16,2 11-31-16,-2 9-46 0,1 4-53 15,3-2-37-15,-2-6-30 0,0-7-18 16,4-6-7-16,0-8-14 0,4-7-12 15,0-3-30-15,-2-1-87 0,7 6-61 16,3 0-66-16,-4-3-64 0,3 0-205 16,1-8-756-16,0 1-1610 0</inkml:trace>
  <inkml:trace contextRef="#ctx0" brushRef="#br0" timeOffset="39672.165">16771 4810 2481 0,'0'0'1096'0,"0"0"-768"16,0 0 39-16,0 0 59 0,0 0-85 15,0 0-67-15,0 0-64 0,0 0-1 16,0 0-61-16,0 0-85 0,-38-8-27 16,26 19 22-16,0 8 35 0,-7 12 19 15,-4 11-31-15,3 13-15 16,1 5-18-16,7 1 16 0,3-1 14 16,7-4 3-16,4-1-27 0,7-5 0 15,5-5-30-15,0-10-10 0,1-7-14 16,-1-9 0-16,3-6-18 0,-3 1-6 15,11-2-24-15,2-3-42 0,2-6-21 16,4-3-43-16,-2-8-72 0,2-4-79 16,-2-6-183-16,-4-1-500 0,-6 4-1015 15,4-11-169-15</inkml:trace>
  <inkml:trace contextRef="#ctx0" brushRef="#br0" timeOffset="39939.756">17308 4802 3772 0,'0'0'1267'16,"0"0"-1008"-16,0 0-119 0,-21 56 99 15,15-17 72-15,-2 12-15 0,-2 6-91 16,5 0-70-16,1-5-18 0,4-3-51 15,0 0-42-15,0-2-24 0,2-3-9 16,2-10-30-16,1-7-87 0,3-10-91 16,-4-5-60-16,2-1-43 0,2 0-204 15,1-3-497-15,-1-5-862 0,-2-5-337 0</inkml:trace>
  <inkml:trace contextRef="#ctx0" brushRef="#br0" timeOffset="40143.119">17374 5252 3923 0,'0'0'1174'0,"0"0"-906"15,0 0-116-15,0 0 41 0,0 0 4 16,0 0 2-16,46 0-12 0,-24 0-37 16,3 0-41-16,6-4-46 0,2 1-27 15,2-1-22-15,1-1-14 0,-1 1-39 16,-4 3-69-16,2-2-52 0,-2 3-45 15,0 0-63-15,4 0-80 0,-4-1-323 16,-4-1-984-16,8-3-1038 0</inkml:trace>
  <inkml:trace contextRef="#ctx0" brushRef="#br0" timeOffset="40740.314">18215 4861 453 0,'0'0'2884'16,"0"0"-2192"-16,0 0-311 0,0 0-106 16,0 0-48-16,0 0-49 15,0 0-47-15,0 0-3 0,0 0 63 16,0 0 0-16,36 44 11 0,-36-25-30 16,0 4-48-16,-5 0 8 0,1 5 34 15,-8 1-31-15,-3 4-39 0,1 0-24 16,-3 1-39-16,-1-1 3 0,-7 0-9 15,2-2-25-15,1-3 10 0,-1-1-12 16,0-4-1-16,-2-5-11 0,7-4-12 16,1-5-6-16,7-4-9 0,-3-3 3 15,7-2-6-15,-2 0-9 0,0-5-18 16,-3-2-6-16,7-2 3 0,-4 0-4 16,4-4-2-16,0 4 18 0,4-2 12 15,0 3 14-15,0 0 19 0,0 2 12 16,0 0-12-16,4 0 15 0,0 3 9 15,0 0 9-15,2 1-17 0,3 2-1 16,7 0 16-16,-1 2 17 0,5 3 15 16,3 2 0-16,4 1-3 15,0 0-3-15,0 1-12 0,-1-1-8 16,5 2-1-16,0-3-21 0,-4 0-33 16,4-3-54-16,-4-1-54 0,0-3-64 15,0-1-43-15,0-6-179 0,-2-5-354 16,-11 4-1398-16,7-14-213 0</inkml:trace>
  <inkml:trace contextRef="#ctx0" brushRef="#br0" timeOffset="41007.402">18563 4757 3658 0,'0'0'544'0,"0"0"-345"0,20 49 20 16,-9-13 162-16,5 14-3 0,-5 3-54 16,1 1-85-16,-8-3-55 0,0-3-36 15,-4-2-22-15,0-1-35 0,-4-3-46 16,-4-10-24-16,4-6-20 0,0-5-1 16,-5-4-18-16,3 3-79 0,-2 3-56 15,-5-3-67-15,3-2-79 0,-2-5-98 16,-3-5-569-16,7-2-1175 0,-11-6-126 0</inkml:trace>
  <inkml:trace contextRef="#ctx0" brushRef="#br0" timeOffset="41724.393">19073 5220 2387 0,'0'0'1770'0,"0"0"-1246"16,0 0-162-16,0 0 37 0,0 0-42 15,0 0-82-15,0 0-70 0,0 0-28 16,0 0-59-16,0 0-76 0,-4-5-27 16,0 5 0-16,4 1 0 0,0 1-5 15,-6 3-8-15,2 1-2 0,0 3 3 16,-5 0-1-16,5 1 0 0,0 0-2 15,-2-2-1-15,4-1-14 0,0-2 3 16,2-1 0-16,-4-3-3 16,4 0-18-16,0-1-3 0,0 0 9 15,4-2 15-15,-4-2-6 0,4-1-49 16,2-2-44-16,-2-3-40 0,4-3-33 16,3 1-51-16,1-1-132 0,1-3-358 15,-3 5-1227-15,6-5-589 0</inkml:trace>
  <inkml:trace contextRef="#ctx0" brushRef="#br0" timeOffset="42609.094">19549 4809 121 0,'0'0'3013'0,"0"0"-2270"0,0 0-345 16,0 0-144-16,0 0-146 16,0 0-4-16,4 37 139 0,0-7-2 15,2 14-7-15,2 15-37 0,-3 5-34 16,-5 2-48-16,0-5-27 0,0-17-1 16,-5-10 1-16,5-11-4 0,-4-7-15 15,4-1 18-15,-4-1-8 0,4-3-28 16,0-4-27-16,0-6 3 0,0-1 24 15,0-3 0-15,0-6 39 0,4-8-18 16,-4-4-69-16,9-7-3 16,-5-8-1-16,4-11-2 0,-2-9 0 0,3-2 1 15,-1 3-28-15,2 13-24 0,-6 14-15 16,5 7-6-16,-5 7-9 16,4-2 18-16,-2-2 14 0,2 4 22 15,1 1 6-15,-1 6-6 0,-2 4-6 16,2 3-15-16,-3 0 12 0,-1 3 24 15,2 4 15-15,-2 2 17 0,0 2 10 16,-4 3 0-16,0 3 0 0,0 4 3 16,-8 3-9-16,2 1-3 0,-7 4 3 15,-1-2-18-15,1 1 12 0,-1 1-14 16,2-4-1-16,-1 1-1 0,7-3-11 16,-6-2 9-16,7-1-12 0,1-3 0 15,-2 2 12-15,6-5-15 0,0 0 0 16,0 1 3-16,2-3-3 0,6-2-9 15,1 0 0-15,5-3 12 0,3 0 0 16,1-2 12-16,3-1 1 0,6-2 2 16,0 0 1-16,0-2 0 0,-1 0-1 15,1-3-16-15,-4 0-18 0,4-4-29 16,0-3-18-16,-2-4-40 0,-3 0-97 16,1-2-173-16,0-2-239 15,-7 5-776-15,7-8-864 0</inkml:trace>
  <inkml:trace contextRef="#ctx0" brushRef="#br0" timeOffset="42839.963">20082 4873 3029 0,'0'0'1824'0,"0"0"-1439"0,0 0-215 16,0 0-3-16,0 0-40 15,50-17-18-15,-28 10 18 0,5 0 0 16,2 1-58-16,4-1-39 0,-2 1-30 16,0 1 0-16,0 1-18 0,-4 1-3 15,0 1-42-15,0-2-16 0,-6 1-29 16,1 0-16-16,-3-1-40 0,2 0-69 16,-7-2-78-16,-1 2-214 0,1-2-663 15,-6 2-977-15</inkml:trace>
  <inkml:trace contextRef="#ctx0" brushRef="#br0" timeOffset="43092.828">20460 4844 3565 0,'0'0'714'0,"0"0"-358"0,-22 58-3 15,13-32-12-15,1 6-95 16,2 1-55-16,-2 6-37 0,-1 7-39 16,1 5-25-16,6-3-39 0,0-10-36 15,0-12-5-15,2-8-10 0,0 0-76 16,4 0-75-16,-2-2-93 0,2-7-53 16,4-8-69-16,5-2-165 0,-3-13-250 15,3 4-1385-15</inkml:trace>
  <inkml:trace contextRef="#ctx0" brushRef="#br0" timeOffset="43342.172">20762 4932 3959 0,'0'0'1244'16,"0"0"-1037"-16,0 0-61 0,0 0 63 15,0 0-46-15,0 0 39 0,46 2-3 16,-30-1-60-16,3 0-82 0,4 0-42 16,1 1-15-16,-1 0 1 0,4-2 1 15,0 0-2-15,0 0-82 0,-5-5-65 16,1 0-61-16,-2-5-33 0,-3 0-50 16,-1-2-131-16,-7-1-350 0,3 3-1253 15,-7-5-154-15</inkml:trace>
  <inkml:trace contextRef="#ctx0" brushRef="#br0" timeOffset="43543.216">21025 4842 3595 0,'0'0'735'0,"-9"43"-275"0,1-8-133 15,-2 9 72-15,-3 6-94 0,5-3-45 16,2-4-73-16,2-6-112 0,0-5-57 15,0-5-18-15,4-6-86 0,0-2-149 16,-5 2-137-16,5 2-102 0,0-4-638 16,0-2-1395-16</inkml:trace>
  <inkml:trace contextRef="#ctx0" brushRef="#br0" timeOffset="43910.392">21564 4879 661 0,'0'0'3489'0,"0"0"-2904"0,0 0-226 15,-41-2 6-15,28 7-86 0,-5 3-83 16,-5 2-30-16,5 4-24 0,-3 4-4 16,-2 2-14-16,7 0-46 0,-3 4-33 15,7 1-9-15,-3 4-12 16,7 2 0-16,4 5 9 0,4 8-3 16,4-2 15-16,4-5-15 0,9-5-30 15,-7-7 0-15,13 1-15 0,-1 0-102 16,3-5-57-16,2-9-37 0,4-5-3 15,4-7 3-15,-4-4-46 0,0-10-98 16,0-7-156-16,-2-2-429 0,-8 4-519 16,2-14-316-16</inkml:trace>
  <inkml:trace contextRef="#ctx0" brushRef="#br0" timeOffset="44111.146">21837 4764 1588 0,'0'0'2751'0,"0"0"-2267"0,0 0-318 16,0 0-105-16,0 0 61 0,0 46 124 16,-4-7-6-16,-4 12-7 0,4 8-28 15,-5 0-72-15,5-1-34 0,-6-5-15 16,2 0-51-16,-1-1-33 0,3-2-11 16,2-10-67-16,0-10-106 15,4-8-120-15,0-7-78 0,0-1-194 16,0-3-736-16,6-7-1090 0</inkml:trace>
  <inkml:trace contextRef="#ctx0" brushRef="#br0" timeOffset="44476.955">22087 4874 4487 0,'0'0'714'0,"0"0"-400"0,0 0-102 0,0 0-37 16,0 0-39-16,0 0-4 16,0 0-5-16,-39 15-16 0,29-4-11 15,-3 3-43-15,1 3-15 0,-3 6-9 16,-1 4-12-16,-3 2-18 0,1 2-1 16,-1 2-2-16,-2-2 0 0,7 0-2 15,1-3-1-15,1-1 0 0,4-5-15 16,2-3-12-16,6-3-27 0,0-3 12 15,0-2 15-15,0-4 8 0,10 1 22 16,-2-2 1-16,5 0 12 0,1-2-11 16,3-1 13-16,5 0-3 0,-3-3 3 15,8 0-15-15,-7-3-47 0,7-1-53 16,-4-1-72-16,0-1-48 0,0-1-33 16,-7-1-48-16,7 0-122 0,-7 0-304 15,-1 2-1421-15,1-3 43 0</inkml:trace>
  <inkml:trace contextRef="#ctx0" brushRef="#br0" timeOffset="48766.103">22219 5258 3409 0,'0'0'1279'15,"0"0"-902"-15,0 0-148 0,0 0-13 16,0 0-53-16,0 0-42 0,0 0-39 16,54-22 2-16,-23 12-2 0,11 0 11 15,9-4-23-15,-5 2-28 0,-7 3-6 16,-14 2-16-16,-9 3-20 0,7-3-1 16,-2 3-2-16,1-1-12 0,-5 1-3 15,-7 2-45-15,5-1-52 0,-7 0-72 16,-4 0-58-16,5 1-37 0,-5 0-56 15,-4 1-206-15,0-1-452 16,0 2-474-16,-4 0 30 0</inkml:trace>
  <inkml:trace contextRef="#ctx0" brushRef="#br0" timeOffset="48985.401">22496 5040 2835 0,'0'0'1127'15,"0"0"-757"-15,0 0-184 0,0 0-109 16,0 0 64-16,0 0 65 0,0 44-44 16,0-26 6-16,0 5-10 0,0 1-52 15,5 1-49-15,-5 1-17 0,4 1-22 16,-2-2-18-16,0 2-3 0,2-3-27 16,2 0-116-16,-2-7-118 0,5-1-119 15,1-6-129-15,-2-9-577 16,0-1-544-16,9-8 230 0</inkml:trace>
  <inkml:trace contextRef="#ctx0" brushRef="#br0" timeOffset="49215.444">22821 4960 355 0,'0'0'3265'0,"0"0"-2850"16,0 0-71-16,-4 50-121 0,0-28 60 15,2 3-78-15,-5 0-38 0,3 3-24 16,-2 1-49-16,6-1-36 0,-4 0-37 16,4 1-21-16,0-1 0 15,0-5-18-15,0-2-94 0,0-4-98 16,4-7-71-16,4-3-57 0,1-5-99 16,1-2-266-16,-2-5-803 0,5-9-94 0</inkml:trace>
  <inkml:trace contextRef="#ctx0" brushRef="#br0" timeOffset="49515.483">23146 4860 3932 0,'0'0'503'0,"0"0"-204"0,0 0-108 16,0 0-54-16,0 0-73 0,0 0 22 15,0 0 54-15,0 0 18 0,26 49-28 16,-17-27-27-16,-1 3-22 0,-2 4-5 16,-2 0 5-16,0 4 13 15,-4-1-19-15,0 0 7 0,0 2-13 16,0 0-18-16,-4 0-15 0,0 0-9 16,-6 1-15-16,2-2-11 0,-1-5-1 15,-1 0-57-15,2-6-51 0,-5-2-88 16,7-4-31-16,-2-3-21 0,0-2-61 15,-1-1-150-15,-1-3-483 0,2-4-708 16,-3 1-172-16</inkml:trace>
  <inkml:trace contextRef="#ctx0" brushRef="#br0" timeOffset="50800.056">21043 4491 235 0,'0'0'160'0,"0"0"1541"16,0 0-1177-16,0 0-141 0,0 0 80 15,0 0-52-15,0 0-82 0,0 0-49 16,0 0-55-16,0 0-44 0,-14-1-34 16,14-2-28-16,0-2-31 15,0-2-18-15,0-4-9 0,4-3-6 16,2-2-42-16,2-5-13 0,1-3-12 16,5-5 10-16,3-7-14 0,5-8-2 15,1 3 3-15,0 4-12 0,-7 8-4 16,-1 5-8-16,6-2-74 0,-3-1-30 15,5 4-23-15,-7 2-9 0,3 3-16 16,4 1-88-16,-7 2-133 0,-1 6-136 16,1 1-175-16,-5 5-432 0,-3 1 471 15,-4 2 45-15</inkml:trace>
  <inkml:trace contextRef="#ctx0" brushRef="#br0" timeOffset="51083.934">21271 3969 82 0,'0'0'104'15,"0"0"528"-15,0 0 192 0,0 0-210 0,0 0-210 16,0 0-92-16,0 0-53 16,0 0-100-16,20-44-22 0,-9 37 37 15,1-3-19-15,0 0-99 0,3 0 57 16,4 2-15-16,-3 2-11 0,1 0-3 15,-3 5-15-15,1 0-20 0,-3 1-15 16,0 2-8-16,-5 4-26 0,-3 2-37 16,0 1 9-16,0 0 25 0,0 1 0 15,0 1-72-15,0 0-80 0,1 2-109 16,-3-1-134-16,2 0-209 0,-4-1-620 16,0 2 56-16</inkml:trace>
  <inkml:trace contextRef="#ctx0" brushRef="#br0" timeOffset="52318.714">20386 3462 1497 0,'0'0'1875'16,"0"0"-1501"-16,0 0-197 0,0 0 49 15,0 0 45-15,-2 47-114 0,4-31-37 16,2 2-3-16,0 3 76 0,0 0-40 16,0-1-37-16,1-2 8 0,-1-2-27 15,2-4-24-15,-6-4-6 0,0-3-10 16,4-3 1-16,-4-2 32 15,0 0 65-15,4 0-8 0,-4-7-17 16,4-4 23-16,0-9-77 0,5-9-49 16,-3-13-24-16,6-13 0 0,3-4-3 15,-3 3 0-15,1 8-1 0,1 7-2 16,-6 7-15-16,5 7-3 0,-7 10-3 16,-2 6 2-16,0 2-5 0,0 3 3 15,-4 3-33-15,5 3-30 0,-5 5-13 16,6 6 31-16,-2 9 69 0,4 8 11 15,0 12 7-15,-3 11-15 0,1 2 17 16,-6-9-19-16,4-12 1 16,-4-11-1-16,0-5-1 0,0-3 0 15,0-1 0-15,0-5 2 0,0-3 0 16,0-3 28-16,0-1 16 0,0-3 17 16,0-2 3-16,4-2 0 0,-4-4-65 15,4-5-1-15,0-2-3 0,0-3 1 16,1 1-10-16,1 0 0 0,-2 3-9 15,4 0-9-15,0 4-6 0,3 2-6 16,-3 4 3-16,0 3-16 0,3 1-29 16,-3 3-19-16,4 3 16 0,-1 4 5 15,-3 3-27-15,4 1-21 0,-1 1 0 16,-3 1-22-16,0-1-16 0,0 2-37 16,-1-1-3-16,1 2 13 0,0-4-93 15,0 1-35-15,-1 2-6 0,-3-4 110 16,4-3 149-16,0 0 70 0,-1-4 33 15,-3 1 136-15,4-4 33 0,2 0 3 16,-1 0-28-16,3 0-37 0,0-7-3 16,-1-1 6-16,1-2 8 15,3-5-34-15,-3-2-28 0,-2-1-22 16,3-3 16-16,-5 0 54 0,0 3-24 16,-6 1 0-16,2 3 5 0,-4 2 9 15,0 2-2-15,-4 6 26 0,0 0-34 16,-2 1-44-16,-2 3-40 0,-1 0-33 15,3 4-15-15,-6 5-36 0,4 2-4 16,-1 1-2-16,3 3 0 0,2-1-10 16,0 4-99-16,4 0-25 0,0 1-16 15,4-2-65-15,6 0-198 0,3 1-316 16,-5-6-812-16,6-1-62 0</inkml:trace>
  <inkml:trace contextRef="#ctx0" brushRef="#br0" timeOffset="52669.409">21221 3313 3815 0,'0'0'984'16,"0"0"-684"-16,0 0-47 0,0 0-77 16,-41 1-70-16,28 2-37 0,3 1-23 15,-2 1-46-15,3 3 0 0,5 1-31 16,-2 1-11-16,2 4-3 0,0 1-1 15,4 2 10-15,0 1 3 0,4-1 5 16,0-1 7-16,2-2 3 0,2-3 3 16,5-5-22-16,-3-3-21 0,3-3 37 15,-3-2 21-15,6-6 28 16,-3-3-7-16,-3-2 3 0,3-2 9 16,-7 0 4-16,2-2-1 0,0 1-11 15,-4 2-1-15,1 0 3 0,-3 1 3 16,-2 5 13-16,0 2-4 0,0 2-39 15,0 2 0-15,0 2-76 0,0 0-27 16,-2 4-51-16,2 2-29 0,0 3-92 16,2 1-128-16,2-1-335 0,0-2-704 15,4-1-126-15</inkml:trace>
  <inkml:trace contextRef="#ctx0" brushRef="#br0" timeOffset="52969.379">21422 3256 973 0,'0'0'2079'0,"0"0"-1636"0,0 0-133 16,0 0 49-16,0 0-33 0,0 0-129 16,-38-29-74-16,30 27-13 0,4 1-45 15,0 1-38-15,0 0-27 0,4 0-30 16,0 3 5-16,0 0 1 0,0 4-4 16,0 0 16-16,8 3 12 15,0 0 52-15,5 2 31 0,-3 0 5 16,-2 2-12-16,3 3-3 0,-3-1-3 15,0 2 9-15,0 2 6 0,-3-2 31 16,-3 2 5-16,-2 0-16 0,0-2 4 16,0 0-39-16,-5-3-40 0,-1-1-27 15,2-1-3-15,4-4-76 0,-4-3-78 16,0-3-73-16,4-3-55 0,-4-2-29 16,0-7-258-16,4-1-1488 0,-5-11-165 15</inkml:trace>
  <inkml:trace contextRef="#ctx0" brushRef="#br0" timeOffset="53286.007">21603 3224 2244 0,'0'0'1133'16,"0"0"-722"-16,0 0 4 0,0 0-6 15,0 0-86-15,0 0-51 0,0 0-75 16,0 0-84-16,-35 39-56 0,31-31-11 15,-2 3-4-15,6 1-9 0,0-1 10 16,0 3-19-16,0-3-12 0,4 1-12 16,2-3-2-16,3 0 0 0,-1-3-10 15,2-2 12-15,-2-1 0 0,5-3 26 16,1-3 10-16,-1-1-9 0,-1-3-17 16,-2-2-10-16,-1 2-40 0,-1-1-26 15,-2-2-52-15,-2 1-22 0,5-1-12 16,-1 2-30-16,0-2-29 15,-2 2-84-15,3 1-135 0,-1 1-241 16,0 5-473-16,-6 1-65 0,7 5 567 16,-9 2 178-16</inkml:trace>
  <inkml:trace contextRef="#ctx0" brushRef="#br0" timeOffset="53720.265">21804 3438 310 0,'0'0'665'15,"0"0"71"-15,0 0-123 0,0 0-33 16,0 0-43-16,0 0 3 0,0 0-106 15,0 0-159-15,0 0-106 0,0 0-52 16,27-44-56-16,-25 27-22 0,2-1-8 16,-2-2-7-16,-2 3 1 15,4 0 2-15,0 0-15 0,-4 5 2 16,5 3-14-16,-5 2-14 0,0 3 12 16,4 2 2-16,-4 1-27 0,0 0-13 15,0 1-12-15,2 0-9 0,0 0 0 16,2 0 15-16,-2 0 6 0,2 3-3 15,4 2 19-15,1-1 12 0,1 3 8 16,-2 3 4-16,1-2 47 0,5 1-23 16,-2 0 10-16,1 0 12 0,1-2 3 15,1-2-10-15,-3 1-2 0,7-5-12 16,-7-1 2-16,3 0 4 0,-3-4-7 16,0-3 0-16,-1-1 7 0,-3-3-1 15,2-1 4-15,-3 0-13 0,-1 0 9 16,-6-1 7-16,4 1 18 0,-4 3 14 15,0 1 31-15,0 1 6 0,0 3 3 16,-4 1 6-16,0 1-109 0,0 1-6 16,-7 1-48-16,7 0-67 15,-4 1-33-15,2 4-46 0,-3 0-41 16,5 4-30-16,0 1-117 0,0 2-188 16,4 2-445-16,0-2-253 0,0-2 174 15,8 3 495-15</inkml:trace>
  <inkml:trace contextRef="#ctx0" brushRef="#br0" timeOffset="54104.332">22306 3230 1717 0,'0'0'1570'16,"0"0"-1103"-16,0 0-62 0,0 0 27 16,0 0-70-16,0 0-2 15,0 0-17-15,0 0-156 0,0 0-156 16,0 0-31-16,-18-10-3 0,7 16-9 15,3 2-1-15,-4 0-8 0,8 2-6 16,-5 2 0-16,3 2 9 0,2-1 0 16,0 1 3-16,0 0 11 0,4-1-20 15,0-2-27-15,4-3-28 0,0 0 46 16,0-4 33-16,4-4 12 0,-1 0 27 16,5-8 4-16,-2-4-13 0,-1-7-27 15,3-6-3-15,2-8-33 0,-1-10-4 16,1-8 16-16,-5 4-6 0,-1 11 27 15,-2 11 15-15,-2 10 6 0,-2-2 15 16,0 3 86-16,-2 1 35 0,0 3 3 16,0 7 27-16,0 3-187 0,0 2-9 15,0 8-85-15,0 11 64 0,0 13 30 16,4 16 15-16,5 3-15 0,-1-1-12 16,2-5-214-16,-1-14-180 15,3-9-673-15,-2-1-2057 0</inkml:trace>
  <inkml:trace contextRef="#ctx0" brushRef="#br0" timeOffset="54804.594">23185 2953 329 0,'0'0'2711'0,"0"0"-2087"16,0 0-136-16,0 0-125 0,0 0-190 15,0 0-173-15,0 0 0 0,0 0 74 16,-2 45 89-16,4-18 50 0,0 4-36 16,-2 3-49-16,2 0-40 0,-2-3 6 15,0-4-1-15,0-5 16 0,0-6 0 16,0-6-55-16,0-6-17 15,0-3 38-15,0-1 22 0,0-5 56 16,0-5-26-16,2-4-106 0,0-5-21 16,-2-2-15-16,2-4 12 0,2-2-19 15,0 1-5-15,1 0-18 0,3 0-12 16,0 2 18-16,-2 4 12 0,3 2-18 16,1 3-7-16,-2 2-8 0,0 4-21 15,-1 2 26-15,-3 2 13 0,0 3 24 16,-4 2-12-16,0 0 3 0,0 2 14 15,0 3 13-15,0 1 13 0,0 2 44 16,-2 5-3-16,-2 1 10 0,0 3-10 16,-5 0-18-16,5 1-24 0,-2 2 9 15,-2 1-18-15,-1 2 30 0,1 1-33 16,2 0-3-16,0-1 0 0,0 1 1 16,1-1 2-16,5-1 0 0,0-4 0 15,0-1-3-15,9-4-9 0,1-1 10 16,2-4-1-16,7-1 0 15,0-2 3-15,5-2-1 0,-1-3-17 16,4-1-39-16,0-6-70 0,-2 0-69 16,0-4-56-16,-5 1-158 0,-1-4-288 15,-7 4-722-15,5-9-710 0</inkml:trace>
  <inkml:trace contextRef="#ctx0" brushRef="#br0" timeOffset="55030.484">23629 2978 3745 0,'0'0'559'0,"0"0"-379"16,0 0 23-16,0 0 21 0,42 9-43 16,-24-8 20-16,3-1-46 0,-3 1-37 15,9-1-45-15,-4 0-40 0,2-1-30 16,-2-3-3-16,-1 0-35 0,3-2-99 15,-4 0-75-15,-5 0-7 0,5-1-5 16,-6 0-31-16,3-1-207 0,-5 1-725 16,-3 1-749-16</inkml:trace>
  <inkml:trace contextRef="#ctx0" brushRef="#br0" timeOffset="55514.087">23896 2974 4477 0,'0'0'734'0,"0"0"-437"16,0 0-127-16,0 0 12 0,-17 45-22 16,15-26-22-16,0 2-29 0,2 1-52 15,0 1-36-15,2 1-21 0,0-1-3 16,7 0-84-16,1-3-85 0,-2-3-76 15,5-4-66-15,1-5-216 16,-6-4-857-16,13-10-1227 0</inkml:trace>
  <inkml:trace contextRef="#ctx0" brushRef="#br0" timeOffset="55710.966">24192 2975 3606 0,'0'0'592'0,"0"0"-195"0,0 0-170 16,41-8-40-16,-27 7-77 0,1 1-9 16,-1-2-25-16,-1 2-37 0,1-2-39 15,-1 0-11-15,-1-2-95 0,0-2-28 16,3 0-74-16,-3-5-97 0,3 1-262 16,-3-1-872-16,-4 1-388 15</inkml:trace>
  <inkml:trace contextRef="#ctx0" brushRef="#br0" timeOffset="55855.786">24421 2837 2387 0,'0'0'1268'0,"0"0"-774"15,-12 45-180-15,3-23 37 0,3 7-45 16,-2 1-59-16,4 2-50 0,0 1-82 16,-3 2-30-16,3 1-58 0,0-1-27 15,2 1-141-15,-4-3-242 0,6-8-297 16,-4 2-1577-16</inkml:trace>
  <inkml:trace contextRef="#ctx0" brushRef="#br0" timeOffset="56373.049">25085 2960 3220 0,'0'0'474'0,"0"0"-304"0,0 0 15 16,0 0 218-16,0 0-101 0,0 0-57 15,0 0-37-15,-38-16-68 0,34 20-74 16,0 2-41-16,-4 4-4 0,6 4-3 16,-2 2 3-16,1 2 1 0,3 3 8 15,5 2 15-15,-1-1-11 0,8-1-10 16,-1-3-3-16,3-4 0 15,0-7-19-15,5-2 19 0,0-5 34 16,3-2 42-16,-1-8-13 0,-2-4-23 16,1-1-13-16,-3-2-3 0,-5-2-24 15,-3 1 12-15,-3 0-3 0,-4 1-2 16,-2 3 5-16,-2 0-33 0,-7 0-21 16,1 3-49-16,-4-1-20 0,-1 1-28 15,-1 1-45-15,2 3-28 0,1 3-57 16,1 4-195-16,2 2-571 0,3 3-927 15,1 8 204-15</inkml:trace>
  <inkml:trace contextRef="#ctx0" brushRef="#br0" timeOffset="56623.154">25450 3046 3228 0,'0'0'612'0,"29"-38"-99"0,-16 17-133 16,1-5 40-16,-1-3-110 0,-1-1-77 15,-2 0-33-15,-1 0-37 0,-5 1-58 16,2 1-56-16,-4 2-47 0,0 4-2 16,-2 4-25-16,0 5-38 0,0 5 6 15,-2 5 27-15,0 3-37 0,-2 5-96 16,0 8-6-16,0 15 81 0,-3 14 36 16,-1 23 28-16,-2 3 9 0,1 4-46 15,-1-4-79-15,-2-7-73 0,-1-1-100 16,-1-3-188-16,1-13-602 0,5-16-823 15</inkml:trace>
  <inkml:trace contextRef="#ctx0" brushRef="#br0" timeOffset="56805.78">25370 3184 1467 0,'0'0'2157'15,"0"0"-1584"-15,0 0-223 0,29-45-146 16,-11 34-45-16,3-1-42 0,12 0-59 15,8-1-39-15,-1 2-19 0,-5 1-21 16,-6 6-1-16,-7 1-73 0,-1 2-135 16,2 1-10-16,-7 1 14 0,-3 4-201 15,-5 2-576-15,-4-2-529 0,-2 4 417 16</inkml:trace>
  <inkml:trace contextRef="#ctx0" brushRef="#br0" timeOffset="57207.572">24161 3503 4208 0,'0'0'539'0,"0"0"-117"0,0 0-200 16,0 0-55-16,0 0-103 0,0 0-63 15,0 0 99-15,6 50 75 0,-2-12-21 16,-2 13-46-16,6 3-78 0,-6 1-14 16,2-3-16-16,-2-9 0 0,3-1-67 15,-1-9-81-15,0-8-114 0,-2-5-99 16,2-9-262-16,2-1-740 0,0-4-725 16</inkml:trace>
  <inkml:trace contextRef="#ctx0" brushRef="#br0" timeOffset="57507.027">24371 3574 4393 0,'0'0'652'0,"0"0"-299"0,-47 42-153 15,28-23-21-15,1 7-13 0,1 0-48 16,-2 1-34-16,7 2-23 0,2-2-13 15,-1 2-24-15,7-3-21 0,-2-1-3 16,6-4 0-16,6-1-18 0,3-5-9 16,3-3 0-16,2-5 5 0,7 0 10 15,0-5 12-15,1-2-2 0,5 0-19 16,-2-2-21-16,2-5-30 0,-2 3-19 16,-2-1-30-16,3-1-15 0,-5 1-3 15,0-2-19-15,-3 0-43 0,-1 1-83 16,-3-1-147-16,1 0-301 15,-5 0-899-15,5-3-128 0</inkml:trace>
  <inkml:trace contextRef="#ctx0" brushRef="#br0" timeOffset="57757.324">24721 3818 3339 0,'0'0'1181'16,"0"0"-852"-16,0 0-66 0,0 0-71 15,0 0-80-15,0 0-33 0,0 0 64 16,41 1-40-16,-24-1-46 0,-1-2-45 16,5 1-12-16,-3-2-23 15,1 0-89-15,-5-1-76 0,1 1-40 16,-3-2 27-16,1-2-28 0,-5-3-141 15,2-3-366-15,-3 5-1047 0,3-10 160 0</inkml:trace>
  <inkml:trace contextRef="#ctx0" brushRef="#br0" timeOffset="57941.105">24905 3623 1520 0,'0'0'2623'0,"0"0"-1964"16,0 0-286-16,-23 52-142 0,17-27-9 15,2 0-56-15,-1 5-39 0,3-3-48 16,2 4-46-16,0-4-32 0,0 0-1 16,5-3-106-16,1-3-181 15,0-3-114-15,2-6-214 0,-2-8-1118 16,7-7-567-16</inkml:trace>
  <inkml:trace contextRef="#ctx0" brushRef="#br0" timeOffset="58141.195">25182 3554 59 0,'0'0'4020'0,"0"0"-3412"0,0 0-231 16,-4 40-160-16,1-18 32 0,-3 3 11 16,2 3-27-16,0 4-71 0,0 2-50 15,2-1-46-15,-2 2-39 0,4-1-27 16,0-1-18-16,0-2-150 0,0-5-149 15,6-3-104-15,0-6-186 0,-2-5-777 16,7-11-911-16</inkml:trace>
  <inkml:trace contextRef="#ctx0" brushRef="#br0" timeOffset="58488.224">25715 3396 3595 0,'0'0'1112'0,"0"0"-705"0,0 0-66 0,0 0-120 16,0 0-91-16,0 0-51 15,-41-6-25-15,26 10-27 0,1 2-27 16,1 1-3-16,1 0-18 0,-3 2 9 15,3-1-12-15,2 2-6 0,-1-1-34 16,3 0-36-16,2-1-18 0,0 0-27 16,4-2-44-16,0-1-15 0,2 0 2 15,0-2-7-15,2-1 42 0,0-2-19 16,2 0-38-16,2 0-13 0,0 0 23 16,0-1-56-16,-1-1-159 0,1 1-96 15,0 0-186-15,-2 1 116 0,0 0-28 16,0 0 170-16</inkml:trace>
  <inkml:trace contextRef="#ctx0" brushRef="#br0" timeOffset="58775.103">25614 3500 73 0,'0'0'290'16,"0"0"95"-16,0 0 165 0,0 0 114 16,0 0-130-16,0 0-182 0,0 0-83 15,0 0 21-15,0 0-36 0,-9 27-43 16,9-26-32-16,-2 2-53 0,0 0-23 16,2 0-10-16,-2 0-25 15,2 0-12-15,-2 0-7 0,2 1 19 16,0-3 15-16,-2 2 7 0,2-2-8 15,0 1 1-15,0-2 15 0,0 3-13 16,-2-2-5-16,2 2-19 0,-2 1-4 16,0 1-11-16,-2-1-7 0,2 0-8 15,-2 2-1-15,-1-2 10 0,-1 3 26 16,2-2-8-16,-2 1-19 0,0-1-21 16,-1-1-3-16,1 1-13 0,0-3 1 15,0 1 0-15,0 0 12 0,2-2-15 16,-3-1-14-16,-1 0-47 15,2 0-45-15,0 0-52 0,-1 0-100 16,-1-1-107-16,8-2-307 0,0-5-1611 0</inkml:trace>
  <inkml:trace contextRef="#ctx0" brushRef="#br0" timeOffset="58996.121">25891 3287 1342 0,'0'0'3076'0,"0"0"-2835"15,0 0-124-15,0 0 15 0,-4 45 55 16,4-25 53-16,-3 2-36 0,1 0-95 16,0 6-70-16,0-3-36 0,2 2-3 15,-2 0-66-15,0-2-150 0,-2-2-128 16,4-4-144-16,-2-7-720 0,0-6-1067 15</inkml:trace>
  <inkml:trace contextRef="#ctx0" brushRef="#br0" timeOffset="59161.502">25839 3455 3639 0,'0'0'1218'16,"0"0"-1022"-16,0 0-77 0,0 0-102 15,48-9-17-15,-34 9-15 0,3 0-9 16,-1 2-83-16,1 1-283 0,1 2-335 16,-5 0-1299-16,7 0 120 0</inkml:trace>
  <inkml:trace contextRef="#ctx0" brushRef="#br0" timeOffset="59775.344">26786 3581 85 0,'0'0'2876'16,"0"0"-2153"-16,0 0-266 0,0 0-106 15,0 0-52-15,-48-33-82 0,34 28-40 16,-3 0-55-16,1 4-55 0,-3-1-41 16,0 2-26-16,1 2-27 0,-1 1 3 15,3 2 5-15,1 3-2 0,3 0-3 16,-1 0 2-16,5 1 7 0,2-3-3 15,4 2-3-15,2 1-16 0,2 1 3 16,8 1-11-16,3 2 45 16,-1 1 2-16,5 0-2 0,-3 0-3 15,1 2 3-15,-3-2 13 0,-4 0 57 16,-4 3 3-16,1 0 3 0,-5 0-3 16,-5 2-3-16,-3 1 9 0,-2-1-16 15,-5 2-35-15,3-2-10 0,-5-3-6 16,5-4-12-16,-3-3-25 0,5-4-93 15,2-5-52-15,0-2-28 0,1-8-117 16,1-4-266-16,2 1-1031 16,2-10-344-16</inkml:trace>
  <inkml:trace contextRef="#ctx0" brushRef="#br0" timeOffset="60343.458">26782 3712 1999 0,'0'0'785'15,"0"0"-199"-15,47 9-142 0,-28-6-21 16,1-3-113-16,-1 0-76 0,2-3-34 16,-5-4-23-16,1 0-52 0,-1-4-37 15,-5 2-21-15,-3 2-28 0,-2-2 1 16,-4 4 2-16,-2-1 3 0,0 2 16 16,-2 3 18-16,-4-1-25 0,-2 2-54 15,-5 0-30-15,-1 0 12 0,-5 3 6 16,3 3-6-16,-3 1-1 0,5 1-20 15,-1 2-3-15,5 2 2 0,1 0-17 16,3 1-37-16,0 0-37 0,6 0-28 16,0-1-12-16,4-1-43 0,2-2-76 15,5 1-24-15,1-3 88 0,3-3-52 16,1-4-87-16,1 0 16 0,-1-2 92 16,3-7 141-16,2-1 19 15,-1-5 97-15,1-3 68 0,0-2 225 16,-1-2 69-16,1 0-180 0,-5 0 12 15,1 2-61-15,-7 2-73 0,-1 3 31 16,-5 3-22-16,-2 3 70 0,-2 4 17 16,0 5-31-16,-2 0-46 0,-2 0-79 15,-1 4 0-15,-1 6 38 0,-2 4 60 16,2 2 35-16,0 7 30 0,-1 3-34 16,-1 10-22-16,0 7-1 15,-5 10 16-15,3 2 15 0,-4-1-13 0,-1-3-3 16,3-6-6-16,-1-7-24 15,5-8-28-15,2-9-14 0,0-5-34 16,2-1-15-16,-1-3 0 0,3-3-43 16,2-7-56-16,0-3 41 0,2-10 56 15,3-7-119-15,1-14-76 0,4-13-43 16,-2-12-62-16,3-7-156 0,-1 2-515 16,-6 15-1039-16,4 8 493 0</inkml:trace>
  <inkml:trace contextRef="#ctx0" brushRef="#br0" timeOffset="61194.656">27298 3775 1505 0,'0'0'1574'0,"0"0"-1033"16,0 0-151-16,0 43-83 0,0-35-13 15,2-4-63-15,-2-3-20 0,3-1 54 16,3-1-7-16,0-6-82 15,2-4-110-15,3-5-42 0,1-4-24 16,2-1-9-16,3-3 9 0,-3 0 3 16,1 3 13-16,-3 1-13 0,1 5-3 15,-7 3-13-15,0 5 11 0,-2 1-10 16,0 4-3-16,-2 0-9 0,-2 2-12 16,0 0-31-16,0 0-33 0,0 3-12 15,0 3 57-15,0 2 55 0,0 2 1 16,0 2-1-16,0 0-1 0,2 1-2 15,-2 0-27-15,3-1 18 0,-1 1 0 16,2-3 0-16,-2 1 11 0,4-5-1 16,0 1 2-16,3-4 30 15,-1-2 18-15,2-1 1 0,0 0-12 16,1-1-13-16,1-5-9 0,-1 1-12 16,-1-2 0-16,2-2 8 0,-1-1-11 15,-3 0-24-15,2 0-9 0,1-1 2 16,-3-2-11-16,0 1 14 0,0 0 10 15,1 0 16-15,-3 0 2 0,0 2 3 16,-2 4 18-16,0-1 10 0,-2 1-10 16,-2 4-9-16,0 0-12 0,0 1 0 15,0 1-33-15,-2 0-13 0,-2 0-15 16,0 0-18-16,2 1 76 0,-2 1-18 16,0 2-13-16,0 1-45 0,-1 1 0 15,1 1 15-15,0 2 24 0,0 2 28 16,2 2 11-16,0 0 0 0,0 2-1 15,0 2 0-15,2 0 2 0,0 0 0 16,0-1 0-16,4 1 0 16,0-3 4-16,2-2 29 0,0-3 62 15,3-2 33-15,-1-4-55 0,2-3 25 16,1 0 17-16,-1-1 9 0,0-5-12 16,1-1-30-16,-1-3-12 0,-2 0-16 15,3-3-12-15,-3-1 0 0,2 0-14 16,-2-3 2-16,1 0 0 0,1-2-21 15,0 1-9-15,1 0-12 0,1 3 12 16,-2 1 2-16,-1 5 31 0,-1 1-3 16,-4 4 18-16,0 3 52 0,0 1-100 15,1 4-51-15,1 6 9 0,2 3 8 16,-2 3 23-16,2 3 11 0,-1 1 0 16,-1 0 0-16,2 1-12 15,-4-1 9-15,2-4 0 0,1-1-24 16,1-2-42-16,0-4-37 0,0-3-21 15,3-3-18-15,1-3-64 0,3-4 8 16,1-3-12-16,1-6-100 0,-1-4-76 16,3-4-34-16,-3-4-60 0,5-7-170 15,2-13-136-15,0-7-191 0,1-1 420 16,-7 7 120-16</inkml:trace>
  <inkml:trace contextRef="#ctx0" brushRef="#br0" timeOffset="61327.463">28216 3400 209 0,'0'0'684'0,"0"0"452"0,0 0-802 16,0 0 313-16,0 0 60 0,15 50-264 15,-15-25-126-15,-2 6-70 0,-3 0-78 16,1 1-44-16,-2 1-9 0,-2 0-39 16,0 1-23-16,-3 0-54 0,3-2-28 15,-2-3-152-15,-1-2-215 0,1-5-192 16,4-8-851-16,-5-1-514 0</inkml:trace>
  <inkml:trace contextRef="#ctx0" brushRef="#br0" timeOffset="61472.08">28183 3663 3399 0,'0'0'689'0,"0"0"-245"0,50-10-167 15,-28 7-59-15,7 2-17 0,-2 0-46 16,2 1-82-16,-2 1-73 0,-2 2-25 16,2 1-106-16,-2 1-144 0,-1 0-213 15,-7-2-934-15,10-3-1455 0</inkml:trace>
  <inkml:trace contextRef="#ctx0" brushRef="#br0" timeOffset="80446.878">16099 1614 10 0,'0'0'2835'0,"0"0"-2571"16,0 0-178-16,0 0 67 0,-15-37-64 16,9 29-22-16,2-2-16 0,-2 1-51 15,-3 1 0-15,-5-1 44 0,6 2-3 16,-9-1-40-16,3 2 2 0,-7-2 0 15,0 1-3-15,1 1 42 0,-7 0-40 16,0 2 58-16,-4 0 3 0,-4-2-13 16,-15 1-12-16,-4 1-7 0,-5-1 51 15,1 3-22-15,4 2-16 16,4 0 18-16,-1 2 7 0,-1 3-7 16,0 0 12-16,3 3 7 0,-1 3-41 15,0 0 19-15,3 4-38 0,-1 3 17 16,3 1-35-16,-1 2 18 0,7 5-19 15,-4-1 1-15,3 6-1 0,7-3-2 16,-2 7 0-16,2 4-18 0,0 1-1 16,2 8 4-16,8-2 12 0,3 4-13 15,3 4 15-15,7 0-11 0,8 4 11 16,2 0-17-16,4-1 18 0,10-3-2 16,9-4 4-16,10-4-2 0,8-5 2 15,7-5 16-15,6-2 10 0,6-4 6 16,4-7 43-16,8-2-7 0,0-7-5 15,5-4-22-15,1-6-13 16,1-4-5-16,6 0-4 0,0-10-18 16,3-4 9-16,1-7-12 0,0-7-13 15,2-8-32-15,-2-5-1 0,0-7 15 16,-2-6 12-16,-7-5 19 0,-5-8 3 16,-7-5 30-16,-6-3 4 0,-14-2-9 15,-7 1 60-15,-14 2-5 0,-15 4 20 16,-10 5 16-16,-8 1 39 0,-21 5-34 15,-8 2-36-15,-21 6-88 0,-12 6-12 16,-17 4-70-16,-16 10-2 0,-7 11 5 16,-7 10-3-16,-1 10-19 0,4 7-18 15,1 18-30-15,-1 14-60 0,-2 7-198 16,30-7-718-16,-9 0-1217 0</inkml:trace>
  <inkml:trace contextRef="#ctx0" brushRef="#br1" timeOffset="97263.554">2057 6635 215 0,'0'0'2695'16,"0"0"-2092"-16,-4-39-224 0,0 26-37 16,1-2 39-16,-5 3-40 0,0-1-20 15,-4 4-81-15,1 2-71 0,-5 3-60 16,-3 2-30-16,-4 2-40 0,-4 6-15 15,-4 5-22-15,0 1 0 0,0 4 7 16,0 1-9-16,9 0-18 0,-3 1-9 16,6 0-6-16,5 2-10 0,6-3-8 15,3 4-22-15,5-1-8 0,9 1-4 16,9 0 33-16,9 2 19 0,8 1 18 16,15-4 6-16,2-2 9 0,-7-6 2 15,-2-4 1-15,-9-5-2 16,-10 1 50-16,-5-1-11 0,-5 0-19 15,3 2 9-15,-3 2 13 0,3 4-1 16,-5 1 22-16,-5 3 20 0,-3 4 13 16,0 2 24-16,-4 5 26 0,-8 2-47 15,-3 2-37-15,3 1-27 0,-9-1-21 16,3-1-3-16,2-3 0 0,-7-4-12 16,7-5-11-16,1-5-52 0,-1-6-21 15,-3-5-34-15,3-5-33 0,-3-8-39 16,3-6-107-16,0-14-254 0,5-14-660 15,3 6-1069-15</inkml:trace>
  <inkml:trace contextRef="#ctx0" brushRef="#br1" timeOffset="97730.752">2243 6694 473 0,'14'51'2540'0,"-5"-1"-1896"0,-1 11-116 0,-4-2-121 16,2 1-88-16,-2 1-65 15,0-4-5-15,1-15-76 0,-1-13-67 0,-4-9-39 16,0-9-7-16,4 0 1 16,-4-3-13-16,4-1-21 0,-4-6-9 15,0-1 22-15,0-4 14 0,0-8 51 16,-4-13-67-16,-4-12-38 0,-5-13-46 16,-1-6 43-16,1 1-12 0,-1 1-30 15,1 3-42-15,7 4-10 0,-2 2-21 16,4 10 55-16,4 8 17 0,0 9-36 15,4 3 68-15,4 1 14 0,-2 0 1 16,3-1 2-16,5 5-3 0,-1 3-18 16,-1 5 18-16,2 2 55 15,3 4 5-15,-7 2-5 0,7 5-10 16,-7 3-9-16,-2 3 10 0,1 2 5 16,-5 5 3-16,-4 2 4 0,0 3-13 15,-4 8-12-15,0 8-9 0,-5 7-6 16,1 3-18-16,6-5 2 0,-2-12-2 15,4-11 0-15,0-10-3 0,0-2-27 16,6 3 3-16,2-2-12 0,1 3 3 16,-1-5 6-16,6-3 5 0,3-3-26 15,1-5-18-15,5-3 2 0,0-3-33 16,2-8-18-16,2-4-12 0,-1-4-138 16,1-3-231-16,0-3-201 0,-4-1-680 15,-2 5-325-15</inkml:trace>
  <inkml:trace contextRef="#ctx0" brushRef="#br1" timeOffset="97975.208">2652 6647 2199 0,'0'0'2634'16,"0"0"-2377"-16,0 0-257 0,0 0-13 15,0 0 13-15,50 9 199 0,-34-9 41 16,11 0-28-16,0-2-79 0,0-3-67 16,4-2-45-16,0-1-19 0,-4 0-2 15,0 0-18-15,-5 0-91 16,1 0-39-16,-6-3-31 0,-1 4 6 0,-5-1-83 16,1 0-115-16,-6 2-284 0,2 0-689 15,-8 0-98-15,0 5 373 16</inkml:trace>
  <inkml:trace contextRef="#ctx0" brushRef="#br1" timeOffset="98114.394">2977 6670 2542 0,'0'0'1006'16,"-9"37"-539"-16,3-10-120 0,2 4-81 15,0 2-51-15,4 8-16 0,0 8-31 16,0 6-53-16,0-6-66 0,4-12-49 16,0-14-24-16,-2-13-180 0,2-2-84 15,5-3-69-15,-5-5-245 0,4-1-645 16,-2-21-682-16</inkml:trace>
  <inkml:trace contextRef="#ctx0" brushRef="#br1" timeOffset="98320.569">3159 6664 1516 0,'0'0'2808'0,"0"0"-2523"0,0 0-208 0,0 0 6 16,45 3 168-16,-24-2-46 15,1 1-41-15,1-2-36 0,4 0-56 16,0-2-29-16,4-3-10 0,-4-1-33 16,0-1-12-16,0-2-24 0,-3 1-98 15,-1-2-85-15,-4 1-61 0,-3-2-79 16,-1-1-248-16,-7 2-956 0,2-6-376 0</inkml:trace>
  <inkml:trace contextRef="#ctx0" brushRef="#br1" timeOffset="98497.827">3487 6591 1319 0,'0'0'2483'15,"-8"40"-2022"-15,4-11-114 0,0 11-24 16,-3 12 3-16,3 4-73 0,0-3-41 16,4-4-82-16,0-3-100 0,4-9-30 15,0-8-27-15,-1-8-188 0,1-7-140 16,0-4-180-16,4-5-583 0,-2-2-1029 15</inkml:trace>
  <inkml:trace contextRef="#ctx0" brushRef="#br1" timeOffset="98781.532">3847 6580 3365 0,'0'0'1442'0,"0"0"-1087"16,0 0-90-16,0 0-32 0,-43 13-64 16,28 0-30-16,-2 3 0 0,1 4-18 15,-3 11-43-15,1 11-30 0,1 11-21 16,3 9-12-16,10-1 15 0,4-5 13 16,4-4 11-16,6-6-18 0,-2-7-15 15,5-11-3-15,-3-8-18 0,2-7-15 16,3-1-18-16,6-1-33 0,-3-1-64 15,9-7-75-15,-2-3-57 0,2-4-129 16,0-7-316-16,-9 2-1210 0,9-12-781 0</inkml:trace>
  <inkml:trace contextRef="#ctx0" brushRef="#br1" timeOffset="99266.725">4159 6450 329 0,'0'0'3641'16,"0"0"-2994"-16,0 0-373 0,0 0-173 15,0 0 88-15,-8 57 149 0,2-12-45 16,-3 15-102-16,1 6-92 0,0 1-57 16,4-4 3-16,0-6-20 0,1 1-22 15,3-1-3-15,7-4-2 0,-3-12-83 16,4-12-114-16,0-14-79 0,1-6-68 15,1-6-204-15,4-4-461 0,-5-4-988 16</inkml:trace>
  <inkml:trace contextRef="#ctx0" brushRef="#br1" timeOffset="99516.347">4333 6677 3915 0,'0'0'788'15,"0"0"-433"-15,-44 37-163 0,26-16 45 16,-1 6-13-16,-4 7-21 0,-1 10-25 16,5 7-60-16,7 1-61 0,5-10-33 15,7-10-23-15,2-13 2 0,5-1-3 16,-1 0 0-16,10 1-18 0,-1-2-12 16,8-5 3-16,-1-5 6 15,5-6-1-15,2-1-8 0,0-7 15 16,2-4-54-16,0-3-49 0,-2-3-75 15,-2 0-74-15,-4-2-80 0,-1-2-309 16,-3 0-657-16,-7 5-707 0</inkml:trace>
  <inkml:trace contextRef="#ctx0" brushRef="#br1" timeOffset="101667.824">5955 6917 1448 0,'0'0'2497'16,"0"0"-1951"-16,0 0-247 0,0 0-186 15,0 0-73-15,0 0-16 0,0 0 141 16,58 6 76-16,-18-2-8 0,13 0-45 16,5-4-97-16,-8 0-55 15,-15 0-36-15,-12-3-1 0,-3-2-17 0,5-1-76 16,4-2-93-16,2-4-71 15,-4-1-56-15,-4-3-94 0,-3 2-169 16,-5 0-497-16,-7-1-353 0,-4 5 211 16</inkml:trace>
  <inkml:trace contextRef="#ctx0" brushRef="#br1" timeOffset="101868.106">6307 6793 1592 0,'0'0'611'0,"0"0"-104"0,0 0-45 15,-35 4-35-15,33-2-49 0,2-1-65 16,4 2-223-16,2 0-71 0,8 4 68 15,-1 0 208-15,10 0-28 0,-3 4-69 16,3-3-34-16,0 2-27 0,-3 1 14 16,-5 0-36-16,1 4-42 15,-5 1-22-15,-1 0-12 0,-6 4 7 16,-2-2 5-16,-2 2-21 0,0-2 0 16,-4-1-21-16,-2 1-9 0,0-2-148 15,-1-3-123-15,1 3-90 0,-4-1-192 16,2-5-711-16,-1 1-1413 0</inkml:trace>
  <inkml:trace contextRef="#ctx0" brushRef="#br1" timeOffset="102635.567">6832 6536 1501 0,'0'0'2418'15,"0"0"-1914"-15,0 0-177 0,0 0 28 16,0 0-8-16,0 0-23 0,0 0-28 16,0 0-73-16,0 0-82 0,0 0-65 15,-6-9-43-15,12 7-21 0,2-2 3 16,7 1 9-16,1 0 18 0,7 1 6 16,0 0-9-16,-1 1-3 0,-1 1 6 15,2 0-21-15,-5 1 3 0,-3 3-9 16,-5 1-12-16,0 2-3 0,-3 4-2 15,-5 1 0-15,-2 8-10 0,0 1-3 16,-4 12 13-16,-11 8 0 0,-1 8 1 16,-3-4-2-16,5-10-33 0,1-11-21 15,5-9-12-15,4-1 9 0,-5 0-3 16,5-2-3-16,0-4-13 0,4-3 4 16,0-5 6-16,0 0-1 15,0 0 13-15,2 0 6 0,2 0 21 16,7 0 30-16,-3 0 15 0,9 0-3 15,-1 0 18-15,3 0 48 0,-1 0 13 16,1 2 8-16,-1 1 1 0,-1 1-16 16,-5 1-30-16,-1 2 6 0,-5 3-3 15,0 2-6-15,-2 4-9 0,-4 1-15 16,0 5 9-16,-4-2-9 0,-4 4-9 16,0 0-6-16,-3 1-12 0,-1 1-2 15,-1-2-52-15,1 0-120 0,2-7-76 16,1-6-57-16,3-6-55 0,2-6-108 15,2-4-249-15,0-22-1784 0</inkml:trace>
  <inkml:trace contextRef="#ctx0" brushRef="#br1" timeOffset="102953.533">7301 6775 1375 0,'0'0'2426'0,"0"0"-1794"16,0 0-363-16,0 0-3 0,-4 38 40 15,0-16-3-15,0 3-3 0,0 4-86 16,1 7-72-16,3-1-37 0,5-1-6 16,3 2 22-16,0-9-13 0,5 2-45 15,3-7-27-15,-1-5-12 0,1-7-12 16,3-6 21-16,-1-4 15 0,5-5 15 16,-2-9 16-16,4-7-1 0,1-10-30 15,1-9-21-15,2-11-24 0,-6-4 12 16,-4 6 3-16,-9 11 3 15,-6 10-6-15,-4 7-15 0,0 2 3 16,-4-3 11-16,-6-2-14 0,-5-1-21 16,-6 2-36-16,-1 6-69 0,-5 3-46 15,0 5-14-15,0 5-6 0,0 4-37 16,0 10-115-16,0 7-319 0,9-2-917 16,-11 11-1374-16</inkml:trace>
  <inkml:trace contextRef="#ctx0" brushRef="#br1" timeOffset="108224.358">10232 2988 1108 0,'0'0'329'0,"0"0"-59"0,0 0-3 16,0 0-73-16,0 0-25 0,0 0-4 15,0 0-46-15,0 0-19 0,0 0-10 16,-2-34-90-16,6 33 0 0,0-2-48 15,1 3 16-15,1 0 32 0,0 0 1 16,2 0 20-16,3 4-21 0,-1-1-26 16,4 2 13-16,3 0 13 0,-1-1 14 15,7 3 22-15,2-4 6 16,2 0-42-16,2-1-7 0,6-1-118 0,-2-1-56 16,6 0-81-16,9 1-88 15,-7-1-132-15,-8 0-146 0,2 0 28 0</inkml:trace>
  <inkml:trace contextRef="#ctx0" brushRef="#br1" timeOffset="108513.997">11330 3011 878 0,'0'0'1366'0,"0"0"-1204"16,0 0-69-16,0 0-80 0,45-24 10 15,-30 20-23-15,-1 2-49 0,5 1 8 16,-3 1-63-16,5 0-116 0,0 0-66 15,2 0-91-15,-1 1-115 0,3-1 10 16,-6 1 94-16</inkml:trace>
  <inkml:trace contextRef="#ctx0" brushRef="#br1" timeOffset="108914.376">12895 2845 326 0,'0'0'1615'0,"0"0"-1239"16,0 0-91-16,0 0-24 0,0 0-37 15,0 0-10-15,0 0-188 0,39-31-26 16,-29 31-106-16,5 2 74 0,1 2-3 15,3 0 13-15,4 3-7 0,-1 1-89 16,3 1-117-16,4-1-13 0,8 2-89 16,9-1-179-16,-9 1-197 0,9-2-1 0</inkml:trace>
  <inkml:trace contextRef="#ctx0" brushRef="#br1" timeOffset="112961.894">24812 5446 1216 0,'0'0'3101'0,"0"0"-2463"0,0 0-260 16,0 0-86-16,0 0-144 0,0 0-133 16,0 0 24-16,-4 53 19 0,4-11 23 15,2 13 46-15,0 3-28 0,0 0-35 16,0-7-19-16,0-14-15 0,0-9-3 15,-2-8-3-15,0-7-3 0,0-2 3 16,0-1-3-16,0-3-6 0,2-5-2 16,-2-2 23-16,2-5 81 15,0-7-9-15,2-12-15 0,0-17-55 0,3-15-38 16,-3-4 0-16,2 3-1 0,-4 9 1 16,2 12 0-16,2 7-12 15,1 6 12-15,-3 5-15 0,4-1 0 16,0-2 0-16,3 4-3 0,-1 4-9 15,-2 6 26-15,-2 4-20 0,3 3 9 16,-3 3-9-16,0 4 10 0,0 5 11 16,0 1 24-16,-4 6 6 0,1 2-15 15,-3 1-14-15,-5 3 2 0,-3 3 9 16,-2-1 6-16,-5 2-6 0,1 1-9 16,-3 2 9-16,3-2-12 0,-3-1 0 15,5 0-2-15,0-6-28 0,5-2-15 16,1-5 0-16,6-3-3 15,0 1 3-15,4-4-6 0,7 2 3 0,5-3 15 16,5 1 5-16,4-4-2 16,1-2-21-16,8-3-36 0,1-1-43 15,-2-3-63-15,2-5-136 0,0-5-106 16,-2-1-150-16,-2-6-500 0,-8 4-779 16,6-13 199-16</inkml:trace>
  <inkml:trace contextRef="#ctx0" brushRef="#br1" timeOffset="113200.397">25268 5477 1994 0,'0'0'2576'0,"0"0"-1963"16,0 0-333-16,0 0-98 0,0 0-46 15,0 0 0-15,50-5 12 0,-27 1 39 16,4-1-58-16,0 0-63 15,2 0-32-15,-3 1-31 0,-1 1-3 16,0-1-2-16,-4 3-56 0,-1-3-32 16,-1 3 24-16,-3-3-58 0,1 1-57 15,-3 0-42-15,1-1-71 0,-5-1-175 16,-1-2-206-16,-1-1-546 0,-4 3-406 16,-4-5 182-16</inkml:trace>
  <inkml:trace contextRef="#ctx0" brushRef="#br1" timeOffset="113364.023">25564 5400 316 0,'0'0'2453'0,"0"0"-1670"16,-14 36-332-16,7-15-104 0,1 6 24 15,0 9-49-15,2 11-57 0,-2 11-34 16,2 7-71-16,1-2-78 0,3-7-43 16,0-15-39-16,5-12-21 0,-3-9-154 15,4-6-153-15,0-4-103 0,6-3-214 16,-3-3-879-16,5-18-504 0</inkml:trace>
  <inkml:trace contextRef="#ctx0" brushRef="#br1" timeOffset="113578.302">25767 5541 3488 0,'0'0'1462'16,"0"0"-1114"-16,0 0-129 0,0 0-23 15,0 0-44-15,39 14 50 16,-23-9 3-16,5 1-106 0,0 1-82 16,4-1-17-16,-3 1-18 0,1-1-84 15,0-1-37-15,0-3-63 0,-3-2-37 16,1 0-31-16,-2-7-159 0,-5-3-321 16,-2 2-964-16,-1-11-300 0</inkml:trace>
  <inkml:trace contextRef="#ctx0" brushRef="#br1" timeOffset="113746.966">25998 5478 1436 0,'0'0'1881'0,"0"0"-1292"0,-6 56-132 16,4-29-74-16,2 5-37 0,-2 7-51 16,2 7-95-16,0-4-115 0,0-6-85 15,0-4-24-15,2-6-188 0,2 1-200 16,2 2-262-16,0-8-1032 0,3-2-585 0</inkml:trace>
  <inkml:trace contextRef="#ctx0" brushRef="#br1" timeOffset="114048.239">26573 5488 927 0,'0'0'2054'0,"0"0"-1429"15,-33-36-164-15,16 26 11 0,-3 2-39 16,-3 3-106-16,0 3-36 0,-2 2-79 16,0 5-9-16,1 6-35 15,1 6-59-15,2 2-37 0,3 6-33 16,1 9-24-16,3 10-13 0,10 6 1 15,4-4-1-15,4-9-2 0,8-11-21 16,0-6-57-16,7 3-115 0,4 0-85 16,6-2-67-16,4-4-169 0,-2-10-561 15,-6-2-873-15,8-7 21 0</inkml:trace>
  <inkml:trace contextRef="#ctx0" brushRef="#br1" timeOffset="114330.707">26579 5303 3794 0,'0'0'1177'0,"0"0"-1106"16,0 0-25-16,23 39 167 0,-11-13 36 15,1 10-67-15,-3 10-46 0,0 11 0 16,-1 3-82-16,-3-5-21 0,0-4-31 16,0-6-2-16,4 2-12 0,1-3-109 15,-1-8-175-15,0-10-162 0,-1-9-501 16,-5-11-1246-16,4-4 163 0</inkml:trace>
  <inkml:trace contextRef="#ctx0" brushRef="#br1" timeOffset="114581.035">26835 5552 3805 0,'0'0'988'16,"0"0"-636"-16,-41 27-124 0,22-10 2 16,-1 3-54-16,1 2-19 0,1 1-39 15,1 1-40-15,5 1-39 0,1 0-18 16,3 0-21-16,4-1-1 0,2-1-2 15,2-3-12-15,6-2-18 0,4-5-27 16,5-4-28-16,1-2-2 0,7-2-43 16,0-5-46-16,2 0-57 0,1-2-100 15,-1-5-137-15,0-1-179 0,-2-2-530 16,-5 3-347-16,1-6 422 0</inkml:trace>
  <inkml:trace contextRef="#ctx0" brushRef="#br1" timeOffset="114805.936">27061 5780 1621 0,'0'0'1876'16,"0"0"-1387"-16,0 0-58 0,47 1-14 15,-24-1-41-15,2 0-39 0,4-1-92 16,2-2-85-16,2 1-45 0,-2 0-43 15,-2-1-60-15,0 1-12 0,-2-1-33 16,-5-1-57-16,1 1-52 0,-2-2-61 16,-3 0-67-16,-1 0-92 15,-1 0-237-15,-1 1-450 0,-7-1-606 16,2 0 325-16</inkml:trace>
  <inkml:trace contextRef="#ctx0" brushRef="#br1" timeOffset="115064.476">27331 5496 1884 0,'0'0'2288'0,"0"0"-1780"0,0 0-259 15,-24 47-8-15,15-24 78 0,3 0-73 16,2 4-68-16,2-1-51 0,2 2-61 15,0-1-45-15,2-1-21 0,4 1-1 16,3 0-74-16,3-5-124 0,0-4-92 16,5-4-83-16,-3-6-202 15,1-4-483-15,-3-4-915 0,5-7 396 0</inkml:trace>
  <inkml:trace contextRef="#ctx0" brushRef="#br1" timeOffset="115264.452">27600 5584 3273 0,'0'0'652'15,"0"0"-255"-15,0 0-112 0,-16 48 41 16,9-27-58-16,1 0-33 0,0 3-93 16,2 0-78-16,2 0-40 0,2 0-13 15,0 3-11-15,4-3-15 0,4 0-133 16,-2-2-114-16,3-3-89 0,-1-6-139 15,2-2-482-15,-1-5-716 0,3-4 236 16</inkml:trace>
  <inkml:trace contextRef="#ctx0" brushRef="#br1" timeOffset="115633.197">27852 5313 222 0,'0'0'2884'0,"0"0"-1915"0,0 0-627 15,0 0 4-15,0 0-67 0,0 0-81 16,0 0-3-16,0 0-47 0,44 24-24 15,-24-4-12-15,3 4-9 0,0 4-15 16,4 8-31-16,2 9-6 0,-2 6-15 16,-3 4 7-16,-5-6-1 0,-9-6 3 15,-3-10 6-15,-5-6-27 0,0-5-9 16,-2-1-15-16,-2 3-9 0,-5 4-60 16,-1 1-49-16,-2-2-35 0,-5-5-35 15,1-3-39-15,-5-5-64 0,3-5-207 16,-5-4-603-16,5-2-785 0,-7-3 232 0</inkml:trace>
  <inkml:trace contextRef="#ctx0" brushRef="#br1" timeOffset="117166.626">28584 5642 3543 0,'0'0'1436'0,"0"0"-958"0,0 0-145 16,0 0-7-16,0 0-76 0,0 0-54 16,0 0-82-16,0 0-64 0,0 0-50 15,0 0-30-15,6-27-12 0,-6 25-48 16,2 2-73-16,3 2-48 0,-3 3-42 15,0 5-98-15,0 4-138 0,-2 5-147 16,-2 3-405-16,0-3-553 0,-9 13 166 16</inkml:trace>
  <inkml:trace contextRef="#ctx0" brushRef="#br1" timeOffset="117272.184">28526 5916 460 0,'0'0'2052'0,"0"0"-1233"15,0 0-268-15,0 0-184 0,0 0-200 16,0 0-58-16,0 0-66 0,0 0-43 15,48-13-61-15,-30 6-94 0,3-1-154 16,0-5-262-16,-7 6-900 0,11-6-91 0</inkml:trace>
  <inkml:trace contextRef="#ctx0" brushRef="#br1" timeOffset="117667.352">29020 5511 3864 0,'0'0'1097'15,"0"0"-825"-15,0 0-181 0,0 0-39 16,0 0 45-16,0 0 46 0,27-41-13 16,-8 31-58-16,4-1-11 0,3 3-1 15,3-1 1-15,0 4-16 0,-4 1-3 16,-6 2 30-16,-5 1-72 0,-6 1-9 15,-3 4-30-15,-5 3 3 0,0 3 9 16,-5 5 14-16,-5 3 13 0,-6 5 3 16,-3 3 9-16,-2 3 0 0,-4-2-12 15,3 3 1-15,-1-1 1 0,0-1-2 16,5 1-3-16,1 0 1 0,3 0-13 16,3-2 15-16,5-2 0 0,2-2-3 15,2-4 0-15,2-4-15 0,4-3-6 16,6-2-13-16,3-5-59 15,7-5-34-15,9-1-58 0,13-17-85 16,14-9-244-16,3-9-582 0,-9 4-762 16,-9-1 174-16</inkml:trace>
  <inkml:trace contextRef="#ctx0" brushRef="#br1" timeOffset="117985.804">29829 5389 36 0,'0'0'3528'0,"0"0"-2898"15,0 0-348-15,0 0-118 0,-44 38 66 16,21-17 76-16,1 6-32 0,-5 8-74 16,0 9-61-16,-2 11-3 15,2 4-24-15,6-1-46 0,7-4-21 16,8-6-30-16,4-8-13 0,2-9-2 16,2-10-2-16,6-6-10 0,2-3-12 15,5-2 24-15,3-4 12 0,5-6 33 16,4-4-10-16,2-8-35 0,0-6-43 15,0-5-11-15,-4-2 33 0,-3-1 21 16,-7-1 24-16,-3 3 0 0,-8 4-24 16,-4 2-12-16,-10 2-9 0,-6 5-6 15,-15-1-15-15,-11 5 0 0,-9 5-1 16,1 2 7-16,11 4 3 0,10 3-28 16,8 3-111-16,-2 4-101 0,-4 4-249 15,7-1-544-15,-7 8-1094 0</inkml:trace>
  <inkml:trace contextRef="#ctx0" brushRef="#br1" timeOffset="119052.086">24905 6361 209 0,'0'0'182'0,"0"0"2266"0,0 0-1751 16,0 0-170-16,0 0-222 0,0 0-197 16,0 0-95-16,0 0 18 0,-9 36 80 15,9-5 36-15,0 11 22 0,5 11-22 16,-3 5-4-16,2-5 6 16,-2-14-21-16,-2-13-25 0,0-11-13 15,0-4-8-15,0-1-9 0,0-4 17 16,0 1-26-16,2-4-28 0,-2-3 6 15,0 0 21-15,2-5 61 0,-2-5-4 16,2-3-69-16,-2-6-26 0,4-2-13 16,-2-4-10-16,0-2-2 0,0 2 0 15,2-4 0-15,1-1-2 0,1 3-19 16,0-1-16-16,6 3-14 0,1 1 9 16,-1 3 3-16,3 5 15 0,-3 3 0 15,-2 6-15-15,1 4-16 0,-1 2 7 16,-4 1 12-16,1 3 15 15,-1 4 6-15,-4 3 12 0,-2 4 1 16,0 3 2-16,0 2 15 0,-4 4 12 16,-5 0-12-16,-1 2 3 0,-2 2 0 15,-3 1-6-15,3 1 12 0,-3 0-9 16,3 0-3-16,4-1-12 0,-1 0-1 16,5-4 0-16,2-4 0 0,2-4-1 15,0-1 1-15,4-5-11 0,5-2 9 16,1-2-9-16,2-4-6 0,5-2-6 15,1-4-24-15,7-5-40 0,0-6-54 16,4-4-66-16,0 0-99 0,2-4-264 16,-4 1-367-16,-4 5-597 0,3-7-375 0</inkml:trace>
  <inkml:trace contextRef="#ctx0" brushRef="#br1" timeOffset="119274.763">25291 6470 3019 0,'0'0'1450'0,"0"0"-988"15,0 0-120-15,0 0-54 0,0 0-137 16,0 0-21-16,0 0-27 0,37-7-24 16,-16 4-19-16,6-1-18 0,2-3-12 15,-2 3-27-15,2-1-3 0,-4 1-6 16,-5 1-99-16,-1 0-52 0,-1-1-16 15,-1-1-42-15,-3 1-76 0,-3-1-193 16,-1-1-546-16,-4 0-728 0,0-1 18 16</inkml:trace>
  <inkml:trace contextRef="#ctx0" brushRef="#br1" timeOffset="119470.054">25519 6414 3035 0,'0'0'756'15,"0"0"-279"-15,-19 45-241 0,9-20-32 16,1 4 1-16,-1 7 15 0,-2 8-37 16,3 9-74-16,-1-6-63 0,6-9-36 15,2-10-10-15,2-12-136 0,0 0-108 16,2-4-71-16,4-2-84 0,2-10-306 16,1 0-686-16,5-16-435 0</inkml:trace>
  <inkml:trace contextRef="#ctx0" brushRef="#br1" timeOffset="119665.115">25682 6477 3896 0,'0'0'736'16,"0"0"-426"-16,0 0-115 0,0 0-57 15,43 9-29-15,-24-6 67 0,0 0-40 16,1 1-78-16,-3-1-56 0,3 1-2 15,-3-3-52-15,-3 1-26 0,1-2-16 16,-3 0-43-16,1 0-79 0,-3-3-114 16,0-4-213-16,1 0-719 0,-3 1-779 15</inkml:trace>
  <inkml:trace contextRef="#ctx0" brushRef="#br1" timeOffset="119819.589">25926 6436 1186 0,'0'0'2376'15,"0"0"-1728"-15,0 0-208 0,-19 53-130 16,13-29-87-16,-2 3-80 0,2 0-33 16,-3 4-34-16,3 0-28 0,0 3-38 15,2 0-10-15,0 0-139 0,2 0-196 16,2-3-224-16,0-7-1043 0,4-6-993 0</inkml:trace>
  <inkml:trace contextRef="#ctx0" brushRef="#br1" timeOffset="120069.56">26228 6426 4266 0,'0'0'777'15,"0"0"-339"-15,0 0-177 0,-48 13-47 16,29 2-69-16,-1 3-9 0,-1 6-25 15,5 5-27-15,3 7-29 0,5 10-16 16,6 7-9-16,4-4-6 0,6-10-10 16,5-13-14-16,-1-6-69 0,7 0-133 15,3 4-102-15,3-3-95 0,2-3-286 16,-4-7-808-16,8-1-924 0</inkml:trace>
  <inkml:trace contextRef="#ctx0" brushRef="#br1" timeOffset="120486.539">26833 6295 2734 0,'0'0'1310'16,"0"0"-914"-16,0 0 11 0,0 0-7 15,0 0-166-15,0 0-79 16,0 0-25-16,0 0-52 0,0 0 46 16,2 72 57-16,-4-10-48 0,0 8-34 15,-2-1-39-15,-2-4-14 0,0-8-36 16,2-2-9-16,-1-4-2 0,3-9-71 16,2-12-120-16,0-12-101 0,2-5-73 15,3-3-292-15,-1-5-672 0,4-9-935 0</inkml:trace>
  <inkml:trace contextRef="#ctx0" brushRef="#br1" timeOffset="120770.318">26984 6431 2999 0,'0'0'1480'0,"0"0"-1043"0,0 0-146 0,-47 17-51 16,28-2-46-16,0 1-40 15,-1 7-30-15,1-2-45 0,1 5-19 16,3-1-18-16,1 1-9 0,1 2-6 16,3 0-9-16,4 0 1 0,2-1-17 15,4-2 10-15,0-1-12 0,8-5-1 16,2-2-15-16,5-3 1 0,1-4-18 16,5-5 6-16,2-1-12 0,1-3-39 15,5-1-37-15,-2-3-18 0,2-1-3 16,-4-2-16-16,0-1-46 0,-5-1-94 15,-1 0-197-15,-2 0-551 0,-7 1-576 16,0-4 99-16</inkml:trace>
  <inkml:trace contextRef="#ctx0" brushRef="#br1" timeOffset="120983.697">27145 6716 368 0,'0'0'2370'15,"0"0"-1405"-15,0 0-562 0,0 0-61 16,0 0-82-16,0 0-15 0,0 0-7 16,50 11-43-16,-31-10-46 0,5-1-46 15,-1 0-49-15,4-3-17 0,0-1-34 16,-2-3-3-16,2 0-14 0,-5 0-104 16,-1-3-21-16,-2 0-16 0,-3-2-98 15,-1 1-149-15,-3 0-355 0,-2 3-919 16,-1-6-21-16</inkml:trace>
  <inkml:trace contextRef="#ctx0" brushRef="#br1" timeOffset="121187.118">27410 6510 658 0,'0'0'3103'0,"0"0"-2393"0,0 0-349 15,0 0-147-15,-25 49-16 0,19-30 3 16,0 5-1-16,2 1-34 0,0 4-36 15,-3 0-51-15,5 2-43 0,0 1-34 16,2-1-2-16,0-2-57 0,2-2-119 16,0-6-123-16,5-6-115 0,1-7-243 15,0-7-704-15,-2-1-558 0</inkml:trace>
  <inkml:trace contextRef="#ctx0" brushRef="#br1" timeOffset="121571.005">27598 6509 3149 0,'0'0'1186'0,"0"0"-914"0,0 0 8 16,0 0-51-16,0 0-77 0,0 0 46 15,48 8-7-15,-34-5-70 0,-1 0-45 16,1 1-31-16,-2 2-24 0,-1-1-18 15,-1 0 33-15,-2 1 16 0,-4 1-28 16,1-2-6-16,-3 1-17 0,-2 2 17 16,0 2 3-16,0 1-3 0,-7 2 0 15,1 1-16-15,0 2 1 16,-4 1-1-16,-1 0 0 0,1 2-2 0,0 0-1 16,-1-2-32-16,3 2-24 15,-2-1 12-15,4 0 2 0,1-2 10 16,3-1 0-16,2 0-16 0,0-1 13 15,5-1-12-15,3-2-10 0,0-1-23 16,2-2-7-16,3-2-28 0,1-4-11 16,3-2-22-16,1-3-41 0,3-8-132 15,0-4-137-15,2-4-48 0,-1-5-197 16,-5 6-644-16,8-13 142 0</inkml:trace>
  <inkml:trace contextRef="#ctx0" brushRef="#br1" timeOffset="121837.856">27933 6432 551 0,'0'0'1795'16,"0"0"-1115"-16,0 0-160 0,0 0-47 16,0 0-89-16,0 0-48 0,41 39-35 15,-26-27-27-15,-1 2-46 0,-1 4-74 16,-1 0-54-16,0 3 6 0,-1 1 24 15,-5 2-16-15,0 1-14 0,-4 3-34 16,-2 2-15-16,0 1-24 0,-4 0-9 16,-2 2-16-16,-2 0-2 0,-3-1-45 15,1-1-51-15,0 1-79 0,-3-5-100 16,3-3-131-16,0-4-364 0,3-7-1304 16,-1-4-399-16</inkml:trace>
  <inkml:trace contextRef="#ctx0" brushRef="#br1" timeOffset="122328.92">28650 6684 4688 0,'0'0'1000'0,"0"0"-740"16,0 0-157-16,0 0-43 0,0 0-36 16,0 0 6-16,0 0-30 15,0 0-9-15,0 0-57 0,0 0-157 16,2 4-180-16,0 4-115 0,0 2-466 16,-2-1-814-16,0 4-291 0</inkml:trace>
  <inkml:trace contextRef="#ctx0" brushRef="#br1" timeOffset="122488.63">28522 7030 1489 0,'0'0'3009'16,"0"0"-2413"-16,0 0-377 0,0 0-122 16,0 0-97-16,0 0-27 0,0 0-46 15,0 0-125-15,0 0-169 0,39-33-209 16,-28 26-777-16,7-3-772 0</inkml:trace>
  <inkml:trace contextRef="#ctx0" brushRef="#br1" timeOffset="123272.882">29016 6460 2103 0,'0'0'718'16,"0"0"-155"-16,0 0-82 0,0 0-11 16,0 0-90-16,-14-38-34 0,14 33-84 15,0 0-73-15,0 0-53 0,2 0 0 16,2 0-9-16,2 0-33 0,2 1-40 16,3-2-9-16,3 1-3 15,5-2 10-15,-1 3-16 0,5-1-12 16,-2 2-3-16,-1 1 3 0,-3 0-6 15,-3 2-16-15,-3 0-2 0,-3 2-3 16,-4 2-18-16,0-1 6 0,-2 2 12 16,-2 4-12-16,0 2 3 0,0 1 11 15,-2 6 1-15,-4 2 1 0,-2 1 1 16,-2-1 10-16,-1 3-12 0,1-4 0 16,0-1-30-16,1-3-25 0,1-4-5 15,4-3-6-15,2-3 6 0,2-2 14 16,0-1 10-16,0-2 18 15,0 1 18-15,4 0 0 0,4 0 15 16,3 1 42-16,1 1-8 0,4 1-10 16,1 1 12-16,2 1-15 0,-3-2-6 15,-1 3-9-15,-1-1-8 0,-4 4 11 16,-1 2 9-16,-3 1 3 0,-2 4-12 16,-4 2-3-16,0 4-9 0,0 1 3 15,-4 3-13-15,0 0-2 0,-2-2-1 16,1-4-83-16,1-1-49 0,0-3-84 15,2-5-82-15,2-4-78 0,4-7-300 16,0-1-567-16,9-14-746 0</inkml:trace>
  <inkml:trace contextRef="#ctx0" brushRef="#br1" timeOffset="123656.309">29620 6462 1623 0,'0'0'2861'0,"0"0"-2394"16,0 0-262-16,0 0 17 0,39 17-1 16,-24-10-27-16,-1 1 18 0,0 1-59 15,-1-1-53-15,-1 1-7 0,1-2-18 16,-3 2-23-16,-4-1-4 0,0 1-12 16,1-1-12-16,-5-1-12 0,-2 4-12 15,-2 1 1-15,-5 6-1 0,-3-1 0 16,-2 4 0-16,-5 0-2 0,1 1 0 15,-3 2 0-15,0 1-1 0,3 1-24 16,-3-1-6-16,5 0-15 0,-1 0-1 16,5-3 13-16,4-1 21 15,2-2 12-15,4-4-9 0,2 1 9 16,6-3 1-16,6 0 1 0,5-2 0 16,4-4 1-16,10-1-24 0,10-5-39 15,9-1-28-15,2-9-23 0,-1 2 5 16,-5-2-21-16,-3-1-30 0,-1 2-64 15,-1 0-108-15,-1 0-211 0,1 1-440 16,-14 4-520-16,0-2-188 0</inkml:trace>
  <inkml:trace contextRef="#ctx0" brushRef="#br1" timeOffset="124607.725">24923 7217 49 0,'0'0'447'16,"0"0"1939"-16,0 0-1766 0,0 0-52 16,0 0-154-16,0 0-165 0,0 0-140 15,0 0-108-15,0 0-1 16,-8 36 98-16,14-11 30 0,-2 4 22 15,0 7-41-15,1 7-15 0,-1-2-2 16,-2-7 4-16,0-6-11 0,-2-9-12 16,0 0-7-16,0-3 1 0,0-5-19 15,0-7-21-15,0-3 13 0,0-1 5 16,0-5 9-16,0-6 52 0,0-3-46 16,0-6-60-16,0-3-11 0,0-2-7 15,0-1-3-15,0-3 6 0,4 1 0 16,0-2-10-16,2 3 4 0,1 2 9 15,1 4-18-15,2 4 3 0,0 5-9 16,1 4 3-16,1 3-13 0,1 3-2 16,-3 2 18-16,-2 0 6 0,1 5 2 15,-3 2 22-15,0 3 2 0,-4 2 35 16,0 1-10-16,-2 2-6 0,0 3 6 16,-4-1 0-16,-2 4 4 15,-3 2-4-15,1-1-9 0,0 1-15 16,-2-1 9-16,-1 0-10 0,5-1-2 15,-2 0-2-15,4-2-10 0,-1-1 10 16,5 0 0-16,0-2 1 0,3-5-2 16,5 1 1-16,2-2-1 0,5-1-8 15,1-1 10-15,3-4 1 0,4-3-21 16,3-1-28-16,1-1-47 0,2-6-13 16,4-1-36-16,-2-4-74 0,0-3-100 15,0-1-203-15,-6-5-446 16,-4 6-546-16,6-10-233 0</inkml:trace>
  <inkml:trace contextRef="#ctx0" brushRef="#br1" timeOffset="124827.362">25384 7302 2809 0,'0'0'1356'0,"0"0"-894"0,0 0-64 16,0 0-111-16,0 0-165 0,0 0-43 15,0 0-25-15,37-12-5 0,-20 8-19 16,4 1-30-16,-1 2-1 0,-1-1-14 16,0 0 3-16,1 1-31 0,-1-2-72 15,-1-3-61-15,-1 1-74 0,-3-4-88 16,3 1-216-16,-7-2-477 0,1-1-581 16,-5 3 540-16</inkml:trace>
  <inkml:trace contextRef="#ctx0" brushRef="#br1" timeOffset="125007.264">25622 7222 248 0,'0'0'610'0,"0"0"1430"16,0 0-1436-16,-19 41-109 0,13-24-142 15,2 4-84-15,0 2-59 0,0 4-21 16,0 7-57-16,-1 8-53 0,1-3-36 16,2-3-31-16,2-6-12 0,0-6-16 15,2 0-151-15,2-2-105 0,3-6-101 16,-1-7-165-16,2-8-490 0,-2-1-571 15,5-12 416-15</inkml:trace>
  <inkml:trace contextRef="#ctx0" brushRef="#br1" timeOffset="125229.469">25734 7348 1099 0,'0'0'2713'0,"0"0"-2062"16,0 0-251-16,0 0-109 0,0 0-148 15,0 0-70-15,39-7 24 0,-18 5 33 16,1 1 13-16,3-1-59 0,0 1-56 16,2 1-28-16,-5 0-15 0,-1-2-63 15,-2 2-58-15,-1-2-19 0,-3-1-27 16,-3 0-44-16,-1-1 6 0,-3-3-23 16,-2 0-114-16,-2 1-189 0,0-1-450 15,-2-1-226-15,-2 2 525 0,0 1 123 16</inkml:trace>
  <inkml:trace contextRef="#ctx0" brushRef="#br1" timeOffset="125358.26">26021 7282 248 0,'0'0'818'16,"0"0"543"-16,0 0-669 0,-15 38-170 16,11-22-125-16,0 2-103 0,2 3-75 15,-2 1-43-15,2 5-44 16,0-2-37-16,0 4-40 0,2 0-34 16,-2 2-21-16,2-1-74 0,0-1-208 15,2-2-301-15,2-8-963 0,2-4-659 0</inkml:trace>
  <inkml:trace contextRef="#ctx0" brushRef="#br1" timeOffset="125591.945">26296 7336 3754 0,'0'0'1010'16,"0"0"-551"-16,-42 46-140 0,30-25-47 15,-2 3-100-15,1 3-24 0,1 2-36 16,6 2-43-16,1 0-42 0,5 1-27 16,3-1 0-16,7-1-14 0,4-3-25 15,5-3-112-15,4-4-90 16,2-5-71-16,3-6-128 0,3-6-521 16,3-3-548-16,-10 0-382 0</inkml:trace>
  <inkml:trace contextRef="#ctx0" brushRef="#br1" timeOffset="125858.917">26755 7308 3332 0,'0'0'1572'0,"0"0"-1099"16,0 0-158-16,0 0-94 0,0 0-146 16,0 0-20-16,0 0 17 0,-21 64 46 15,21-25 5-15,2 9-54 0,4 5-48 16,-2-9-21-16,3-14-10 0,-3-7-107 16,2-4-82-16,0 5-91 0,5-4-88 15,-1 3-340-15,-2-10-965 0,7-12-784 0</inkml:trace>
  <inkml:trace contextRef="#ctx0" brushRef="#br1" timeOffset="126159.172">26974 7321 78 0,'0'0'4221'15,"0"0"-3464"-15,0 0-367 0,-48 38-178 16,30-18-100-16,-1 4-9 0,0 3 66 15,3 0-46-15,4 2-41 0,-1 3-13 16,5-1-12-16,2 2-21 0,2-1-6 16,4-2-27-16,0-2 7 0,4-3-10 15,4-3-12-15,4-5-9 0,3-2-9 16,3-3-27-16,1-5-15 0,2-3-1 16,-1-1 16-16,3-3 6 0,-2-3-24 15,4-6-25-15,-3-2-3 0,3-3 9 16,2-4 1-16,-2-1-47 15,0-2-70-15,1 3-165 0,-3 0-236 16,2 2-368-16,-8 4-594 0,5-2 292 0</inkml:trace>
  <inkml:trace contextRef="#ctx0" brushRef="#br1" timeOffset="126402.926">27259 7614 2659 0,'0'0'1495'0,"0"0"-996"0,0 0-48 15,0 0-110-15,0 0-123 0,0 0-6 16,0 0-79-16,0 0-67 0,0 0-24 16,48-13-15-16,-30 11 0 15,-1-2-12-15,1 2-12 0,1-2-3 0,-2 1-21 16,1-2-51-16,-1 1-28 15,-3-3-60-15,1-2-3 0,-5 1-95 16,2-2-80-16,-3-1-214 0,-3 1-603 16,0 0-956-16</inkml:trace>
  <inkml:trace contextRef="#ctx0" brushRef="#br1" timeOffset="126559.517">27453 7500 261 0,'0'0'3163'16,"0"0"-2180"-16,0 0-576 0,-26 52-165 15,17-30-132-15,3 1-13 0,2 1 25 16,0 0-31-16,4-1-72 16,0-2-19-16,2-2-103 0,2-2-189 0,4-6-131 15,3-3-538-15,-3-5-1214 16</inkml:trace>
  <inkml:trace contextRef="#ctx0" brushRef="#br1" timeOffset="127059.967">27683 7412 3380 0,'0'0'1330'0,"0"0"-978"16,0 0-84-16,0 0-7 0,0 0-112 16,0 0 74-16,0 0 6 0,0 0-48 15,0 0-78-15,0 0-61 0,45-9-12 16,-26 5 6-16,0 0 0 0,1 0 0 15,1 1 9-15,0 1 3 0,-3 2-19 16,-3 0-29-16,-3 0-3 16,-2 0-15-16,-3 3 0 0,-1 1-15 15,-2 2-12-15,-2 3-21 0,-2 3 6 16,0 1 15-16,-4 3 2 0,-2 1 7 16,-3 2 3-16,1 0 12 0,-4-1-3 15,1 3 6-15,1-3 3 0,-2-1-6 16,3-3-21-16,3-2-1 0,0-5 13 15,4-3-42-15,2-1-28 0,0-2-14 16,0-1 41-16,2-1 34 0,2-2 21 16,2-1 18-16,3-1 2 0,-3 1 34 15,2 1 55-15,0-1 20 0,1 2 10 16,1 0 0-16,-2 2-13 0,3 0-12 16,-1 2-32-16,-2 4-25 15,0 1-6-15,1 1-15 0,-3 2-3 16,-2 1-14-16,0 2-1 0,-2 1-30 15,-2 3-12-15,0 0 3 0,-2 1-13 16,0-2-20-16,0 0-30 0,0-3-61 16,-2-3-78-16,2-1-104 0,-2-6-240 15,-1-3-403-15,3-1-141 0,0-5-669 16</inkml:trace>
  <inkml:trace contextRef="#ctx0" brushRef="#br1" timeOffset="127259.936">28127 7301 3668 0,'0'0'938'16,"0"0"-760"-16,0 0-43 0,0 0 55 15,42 55 63-15,-38-29 44 16,-2 1-49-16,-2 10-46 0,-4 6-36 16,-2-3-37-16,-3-2-26 0,3-6-31 15,0-5-27-15,0 4-42 0,-3 1-3 16,1 3-129-16,0-5-112 0,0-3-79 15,-3-1-134-15,5-8-665 0,0 4-1282 0</inkml:trace>
  <inkml:trace contextRef="#ctx0" brushRef="#br1" timeOffset="127608.325">28772 7679 4252 0,'0'0'1146'0,"0"0"-649"15,0 0-144-15,0 0-179 0,0 0-119 16,0 0-37-16,0 0-18 0,0 0-61 16,0 0-53-16,35-35-82 0,-33 34-94 15,1 1-97-15,-1 5-340 0,0 0-785 16,-2 7-729-16</inkml:trace>
  <inkml:trace contextRef="#ctx0" brushRef="#br1" timeOffset="127768.586">28708 7948 3429 0,'0'0'1105'0,"0"0"-629"0,0 0-189 15,0 0-123-15,0 0-61 0,0 0 6 16,0 0-76-16,0 0-33 0,0 0-106 15,0 0-85-15,27 5-98 0,-23-6-146 16,0-2-641-16,3 0-1253 0</inkml:trace>
  <inkml:trace contextRef="#ctx0" brushRef="#br1" timeOffset="129095.294">29177 7439 153 0,'0'0'3355'0,"0"0"-2650"15,0 0-286-15,0 0-75 0,0 0-61 16,0 0-15-16,0 0-50 0,42-40-61 16,-24 34-42-16,7 1-13 0,0 2-8 15,2 0-7-15,0 2-3 0,-2 1-18 16,-5 0-26-16,-3 1-27 0,-3 5-13 15,-6 1-15-15,-1 1 12 0,-3 7 1 16,-4 0 2-16,0 8 27 0,-6 0 9 16,-3 5-15-16,-1 1-3 0,-2 2-16 15,-1-1 10-15,1-1-11 0,1-1 0 16,1 0-1-16,2-2-1 0,2-3-2 16,2-1 0-16,1-5-15 15,3 1 3-15,3-5 3 0,3-3-9 16,2-2-9-16,2-2-4 0,3-2-38 15,3-4-30-15,3 0-43 0,-1-3-15 16,7-6-21-16,-2-5-22 0,4-3-6 16,0-5 24-16,2-2-133 0,0-3-141 15,2-1-35-15,2-3 33 0,0 1 69 16,-2 0 16-16,0 1-2 0,0 2 148 16,-4 1 230-16,-5 3 149 0,-1 5 168 15,-6 3 69-15,-5 3 21 0,-4 4-52 16,-2 4 13-16,-4 2 27 0,0 2-68 15,-4 0-116-15,0 3 6 0,-4 5 17 16,-1 5-10-16,-5 1-21 0,4 4-49 16,-3 6-34-16,1 2-17 15,4 5-4-15,1 6-3 0,1 10-8 16,6-5-34-16,0-6-18 0,2-6-33 16,6-8 8-16,1-1-11 0,3-1-1 15,3-6-26-15,1-7-6 0,5-5 0 16,-1-2 9-16,3-6 23 0,0-4 0 15,0-4-2-15,-1 1 2 0,-1-3 1 16,-2 2 0-16,-3 4 1 0,-3 2-1 16,-5 5-18-16,-2 3-15 0,-2 0-25 15,-2 11-11-15,-2 10 24 0,0 15 12 16,-4 10-42-16,-2 7-73 0,-2-3-109 16,2-11-228-16,3-14-888 0,1-3-1655 0</inkml:trace>
  <inkml:trace contextRef="#ctx0" brushRef="#br1" timeOffset="134467.921">16620 2971 1702 0,'0'0'1321'0,"0"0"-1308"16,-35-47-13-16,20 30 90 0,-6-1-4 15,3-2 32-15,-9 1-83 0,0 0 108 16,0-2-16-16,-4 4 37 0,0-1-38 16,0 2-4-16,0 3-65 0,-4-1-26 15,-2 4-15-15,-7 0 2 0,-7 5-18 16,-3 3-2-16,2 2-23 15,5 8 0-15,-1 4-10 0,3 6 7 16,-1 2 5-16,3 6 4 0,-5 3 16 16,7 7 3-16,0 3 19 0,1 1-6 15,5 7-11-15,4-1 18 0,4 5 5 16,2 3-3-16,7 4-21 0,8 4-1 16,-3 3-3-16,7-4 2 0,4-4-11 15,2-4-13-15,10-6 5 0,1-11 1 16,5-8-14-16,11-1 32 0,16 4-1 15,17 3 2-15,11 0 28 0,5-5 42 16,-4-8-67-16,9-6 16 0,2-9-1 16,6-6-18-16,-5-15-12 15,9-10-67-15,-2-9 47 0,4-7 32 16,1-8 0-16,-3-4 25 0,0-5-2 16,-5 0 6-16,-3-4-1 0,-8 1 6 15,-7-4 66-15,-4 3 18 0,-12-1 9 16,-9 4-16-16,-12 4 40 0,-14 1-34 15,-17 3-41-15,-8 1-42 0,-15 1-34 16,-12 1 0-16,-14 4-19 0,-7 6-11 16,-10 4-13-16,-7 8 0 0,-3 8 3 15,-2 7-3-15,-5 8 15 0,-4 4-12 16,-2 13-12-16,-2 10-19 0,-1 6-93 16,1 9-134-16,4 7-213 0,23-9-577 15,4 4-541-15</inkml:trace>
  <inkml:trace contextRef="#ctx0" brushRef="#br1" timeOffset="154537.448">4773 6588 1950 0,'0'0'331'0,"0"0"-40"16,0 0 60-16,0 0-22 0,0 0-115 16,-27-44 4-16,23 35 31 0,0 1-32 15,0 1-92-15,2 0-10 0,0 2 11 16,0 0 10-16,2 2-7 0,0 2 3 16,0 1-22-16,0 0-94 15,2 0-16-15,2 3-120 0,0 1 120 16,4 0 37-16,2 2 21 0,1 1 3 15,3 4 3-15,3 2 7 0,1 2 11 0,1 3 12 16,2 4 3-16,-1-1-30 16,1 6-16-16,-2 8-5 0,-3 8-10 15,-3 7 4-15,-7 2-19 0,-2-2 3 16,-8-5 3-16,0-4 0 0,-5-6 4 16,3-7-4-16,-2-5 0 0,0-4 3 15,-3 4-27-15,-1 1 15 0,-3 3-15 16,-1-4-3-16,1-3-80 0,3-2-77 15,0-6-31-15,-3 1-52 0,7-2-65 16,2 0-292-16,2-5-898 0,-9 7-880 0</inkml:trace>
  <inkml:trace contextRef="#ctx0" brushRef="#br1" timeOffset="159508.998">4244 8134 688 0,'0'0'238'16,"0"0"-13"-16,0 0 1093 0,0 0-786 0,0 0-73 16,0 0-155-16,0 0-46 15,-17-39-39-15,15 36-60 0,2-3-20 16,-4 3-49-16,4-3-16 0,-4-1 2 16,4 0 17-16,0-2-5 0,0 1-17 15,0 0 8-15,0 0-12 0,0 0-15 16,0 1-19-16,0 3-2 0,0-1-1 15,0 2 37-15,0 3 58 16,0 0 17-16,-8 0-103 0,1 3-39 0,-9 2-21 16,1 2-36-16,-5 4 23 0,-3 4 13 15,0 3-3-15,3 3 6 16,1 0-16-16,2 4 7 0,3-5 0 16,8-1-1-16,2-5-14 0,4-2-28 15,4-2-12-15,6 0 24 0,7 0 15 16,1-3 22-16,9 1 18 0,0 0 2 15,4 2 1-15,0 0 27 0,0 2 13 16,-4-2-13-16,-4 2 7 0,-1 2 5 16,-5 2-8-16,-3 0 2 0,-5 5 19 15,-5-1 24-15,0 3-9 0,-4 0-4 16,-4 2 1-16,0 3 2 0,-5-2 1 16,-1-1-34-16,-2-3-30 0,3-3-3 15,1-6-72-15,-2-4-59 0,6-6-69 16,-3-3-46-16,1-9-207 0,0 0-774 15,2-20-1212-15</inkml:trace>
  <inkml:trace contextRef="#ctx0" brushRef="#br1" timeOffset="159959.445">4537 8238 333 0,'0'0'1807'0,"17"37"-1360"16,-11-9 54-16,-2 11-61 0,4 12 11 15,-8 1-91-15,5-8-72 0,-5-12-30 16,0-11-53-16,-5-5-62 0,5 1-27 16,-4-2-31-16,4-3-22 0,0-4-14 15,0-5 2-15,0-3 28 0,-4-5 12 16,4-6-64-16,-4-14-27 16,-2-14-72-16,2-14 8 0,-5-7-15 15,9 2 0-15,0 3-3 0,0 10-3 16,5 7 31-16,1 8 26 0,-2 8 28 15,0 3 1-15,4 2 2 0,-4-2 40 16,7 3 6-16,-5 8-49 0,0 3-7 16,2 3-29-16,1 4 18 0,-1 5 18 15,-2 4 2-15,2 4 25 0,1 6 7 16,-7 1-4-16,0 4 37 0,-2 4-3 16,0 0-37-16,0 2-12 0,-4 1-12 15,4-2 0-15,-2 0 18 0,2 0 13 16,2-2-7-16,2-1 3 0,2-3-12 15,6 0 9-15,3-3-27 0,-3-1-18 16,7-4 3-16,4-3-12 0,-3-2-6 16,3-3-34-16,0-6-33 0,4-3 0 15,2-1-7-15,0-8-64 16,0-4-67-16,-1-3-138 0,3-6-221 16,-4-2-548-16,-6 6-452 0,2-12 478 0</inkml:trace>
  <inkml:trace contextRef="#ctx0" brushRef="#br1" timeOffset="160359.95">5044 8146 3668 0,'0'0'622'16,"0"0"-396"-16,0 0-207 0,0 0-18 15,0 0 141-15,0 0 82 16,41-8 8-16,-28 2-52 0,9 1-86 16,1-1-60-16,-2-1-34 0,1 0-14 15,-1 1 11-15,-2 2-39 0,-1-3-77 16,-1 2-42-16,-3-4-23 0,1-2-18 16,-3 0-29-16,1-1-36 0,-3 2-120 15,-2 0-145-15,-4 5-125 0,0 1-75 16,-4 4 160-16,0 4 174 0,0 5 398 15,-4 5 13-15,0 5 515 0,0 7 261 16,-2 6-67-16,-2 10-183 0,-1 11-138 16,3 4-106-16,0-4-90 0,6-1-66 15,0-7-71-15,4 0-34 0,0-2-34 16,4-8-12-16,1-9-75 0,-1-10-170 16,-2-5-147-16,2-4-248 0,7-3-672 15,-7-2 295-15,5-15 383 0</inkml:trace>
  <inkml:trace contextRef="#ctx0" brushRef="#br1" timeOffset="160557.644">5505 8167 3186 0,'0'0'767'0,"0"0"-538"0,0 0-138 15,0 0-4-15,47-8 83 0,-30 6-16 16,6-1-52-16,-5 0-44 0,3-2-41 15,2 1-17-15,-3-2-18 0,-5 1-65 16,3-1-34-16,-5-2-68 0,3-1-20 16,-5-2-59-16,-1 0-104 0,0-5-186 15,-4 0-569-15,3 1 307 0,-9 3 102 16</inkml:trace>
  <inkml:trace contextRef="#ctx0" brushRef="#br1" timeOffset="160710.204">5751 8065 1674 0,'0'0'1080'0,"-9"39"-493"0,9-11-207 16,0 12-113-16,0 13-78 0,0 3-15 16,5-4-28-16,-1-3-26 0,6-7-81 15,-2-8-39-15,1-7-129 0,3-5-225 16,-2-7-270-16,-1-2-1031 0,5-1-10 0</inkml:trace>
  <inkml:trace contextRef="#ctx0" brushRef="#br1" timeOffset="160943.807">6079 8117 424 0,'0'0'3424'0,"0"0"-2789"0,0 0-254 15,-47 48-203-15,28-24-59 0,5 7-3 16,-3 5-1-16,3 9-9 0,1-4-48 15,5-6-28-15,8-5-30 0,0-8-16 16,8 3 16-16,5 3-2 0,1-3-71 16,13-1-48-16,4-2-68 0,13-4-104 15,5-8-110-15,-1-6-310 0,-11-6-751 16,-14-4-38-16,-3-9 713 0</inkml:trace>
  <inkml:trace contextRef="#ctx0" brushRef="#br1" timeOffset="161276.848">6404 7936 4006 0,'0'0'558'0,"0"0"-358"0,0 0-123 16,2 36 39-16,-2 1 89 16,0 15 5-16,-2 6-77 0,-2-1-54 0,4-4-36 15,0-5-16-15,0-3-26 16,6-6-1-16,0-10-30 0,-2-7-110 15,5-5-112-15,1 0-142 0,2-2-221 16,-1-5-954-16,5-11-401 0</inkml:trace>
  <inkml:trace contextRef="#ctx0" brushRef="#br1" timeOffset="161560.971">6598 8114 3369 0,'0'0'613'0,"0"0"-141"0,0 0-173 16,0 0-121-16,-51 37-22 0,38-17-16 16,-1 3-9-16,1 3-25 0,-1 1-39 15,3 2-40-15,1-1-15 16,4 1 9-16,-2-1 4 0,8-3-13 0,0-3 3 16,0-3-3-16,0-1 6 15,6-5-18-15,4-2-15 0,1-5-15 16,5-1-7-16,3-2 26 0,3-3 11 15,7-1 3-15,0-5-3 0,11-5-53 16,3-5-38-16,-6 1-13 0,2 1 16 16,-10 1-9-16,-8 3-50 0,6 1-86 15,2-1-91-15,-4 2-260 0,-3 1-689 16,-7 3-353-16</inkml:trace>
  <inkml:trace contextRef="#ctx0" brushRef="#br1" timeOffset="161810.915">6846 8287 2794 0,'0'0'1048'0,"0"0"-665"15,0 0-138-15,0 0-124 0,0 0-75 16,0 0 37-16,0 0 89 0,42 9 33 15,-20-7-31-15,5-1-86 0,0 0-61 16,2-1-27-16,0 0 0 0,-2-3-30 16,0-1-95-16,2-1-110 0,-2-1-115 15,-3 0-112-15,-1-1-620 0,-6 1-643 16,1-7 473-16</inkml:trace>
  <inkml:trace contextRef="#ctx0" brushRef="#br1" timeOffset="161995.025">7196 8151 638 0,'0'0'2620'0,"0"0"-2003"15,-31 45-156-15,20-21-229 0,-1 3-13 16,4 3-23-16,1-1-56 0,1 1-39 16,4-3-56-16,2-2-45 0,4 0-25 15,2-2-167-15,3-3-105 0,-1-4-123 16,4-3-211-16,-5-5-993 0,9-9-52 0</inkml:trace>
  <inkml:trace contextRef="#ctx0" brushRef="#br1" timeOffset="162211.575">7380 8049 3216 0,'0'0'719'0,"0"0"-256"15,-11 48-271-15,9-20-112 0,-2 3 40 16,0 3 51-16,4-2-30 0,0 3-65 16,0 0-61-16,4-5-15 0,2 1-42 15,3-4-87-15,1-3-128 0,2-3-141 16,3-3-87-16,-1-5-634 0,-6-6-475 16,7-7 425-16</inkml:trace>
  <inkml:trace contextRef="#ctx0" brushRef="#br1" timeOffset="162478.595">7628 7940 235 0,'0'0'3820'16,"0"0"-3156"-16,0 0-296 0,0 0-219 15,0 0-70-15,0 0-27 0,0 0-7 16,0 0 34-16,0 0 0 0,45 0-12 15,-26 14-4-15,3 7 1 0,-1 5 14 16,2 6 16-16,0 11-27 0,-5 12-16 16,-3 2 0-16,-5-2 21 0,-6-6 10 15,-2-7-60-15,-2-1-22 0,0-6-75 16,-2-7-31-16,0-7-48 0,-2-3-48 16,0 1-31-16,-2 3-59 0,-1-2-186 15,-3-1-292-15,2-7-847 0,-7 0-273 0</inkml:trace>
  <inkml:trace contextRef="#ctx0" brushRef="#br1" timeOffset="162965.972">8374 8293 3439 0,'0'0'1145'0,"0"0"-1036"16,0 0-107-16,52 5 73 0,-26-5 17 16,3 0-9-16,0-3-43 0,0-3-25 15,-4-1-13-15,0-1-2 0,-4-1-53 16,-3 1-91-16,-3 1-102 0,-3 2-114 16,-2 3-219-16,-3 2-798 15,-5 0-176-15</inkml:trace>
  <inkml:trace contextRef="#ctx0" brushRef="#br1" timeOffset="163140.715">8517 8507 339 0,'0'0'3180'0,"0"0"-2447"16,0 0-352-16,0 0-240 0,0 0-58 16,0 0-15-16,53 1-1 0,-30-10-40 15,8-3-27-15,0-5-85 0,4-4-109 16,-2-2-64-16,2-2-69 15,-4 0-189-15,-2-1-624 0,-2 0-190 16,-8 5 610-16,1-13 271 0</inkml:trace>
  <inkml:trace contextRef="#ctx0" brushRef="#br1" timeOffset="163396.18">8971 8004 1729 0,'0'0'1830'0,"0"0"-1216"0,0 0-140 15,0 0-158-15,0 0-105 0,0 0-28 16,38-15-7-16,-22 12 5 0,5-2-29 16,4 1-47-16,-3 2-53 0,3 2-19 15,-2 0-3-15,-7 4 3 0,1 3-18 16,-5 5-12-16,-1 3 0 0,-5 5 15 16,-4 4 3-16,-2 7 1 0,-2 6-7 15,-11 8-6-15,-1 6-9 0,-3 3-130 16,3-2-87-16,-1-3-68 15,5-6-91-15,0-8-370 0,2-9-1378 0,-1-2-223 16</inkml:trace>
  <inkml:trace contextRef="#ctx0" brushRef="#br1" timeOffset="163539.758">9186 8715 4729 0,'0'0'1000'0,"0"0"-635"15,0 0-229-15,0 0-136 0,0 0-12 16,0 0-13-16,0 0-80 16,0 0-112-16,0 0-183 0,0 0-578 15,9 0-1417-15</inkml:trace>
  <inkml:trace contextRef="#ctx0" brushRef="#br1" timeOffset="164380.498">10989 7874 3101 0,'0'0'541'16,"0"0"-71"-16,0 0-194 0,0 0 21 15,0 0-27-15,-39-16-59 0,24 17-83 16,-1 5-16-16,-5 3-30 0,0 0-24 16,-2 4-34-16,1 0-23 0,1 2-1 15,0 1-2-15,5-2-16 0,3 1 0 16,1-2 3-16,6-2-10 0,2-3-14 16,4-1-25-16,0-1-9 0,8 0 3 15,4 3 40-15,5-2 30 16,8 3 0-16,2 1 42 0,4-1 10 15,0 0-6-15,0 1-19 0,-5 0-3 16,-1 0 1-16,-6 3 2 0,-3 0 6 16,-5 1 19-16,-3 3 21 0,-4 1-13 15,-2 4-8-15,-2 0-13 0,-4 4 0 16,-2-2-3-16,-2 0 1 0,-3-5-4 16,1-3-15-16,2-3-18 0,1-7-77 15,1-4-78-15,4-3-26 0,-4-4-32 16,4-8-113-16,0-7-275 0,2-3-770 15,0 0-690-15</inkml:trace>
  <inkml:trace contextRef="#ctx0" brushRef="#br1" timeOffset="164814.228">11187 8022 1949 0,'0'0'470'16,"0"0"250"-16,23 44-255 15,-17-18-21-15,-2 2-162 0,0 1-47 16,-1 1 5-16,-3-2-7 0,0-2-29 15,0-3-46-15,-3-4-39 0,3-4-25 16,0-5-22-16,0-6-8 0,0-2 2 16,0-2 19-16,0-5 39 0,-2-6-52 15,0-4-57-15,0-6-15 0,2-6-48 16,-2-1-15-16,2-10-4 0,0 3 4 16,4-1-16-16,3 2 13 0,1 5 44 15,2 1 22-15,0 4 1 0,3 5-1 16,-3 6-13-16,1 5-23 0,1 3-10 15,-2 4 16-15,1 2 11 16,-1 5 19-16,-2 3 36 0,-2 2 16 16,3 3-10-16,-5 2 7 0,-2 4-4 15,-2 1 3-15,0 4 7 0,-4 2-10 16,-2 1-9-16,-3 1-12 0,3-2-11 16,-2 2-13-16,0-1 0 0,1-3-13 15,3 1-2-15,0-3-6 0,4-2-9 16,0-3-9-16,2-4-19 0,4-2 1 15,3-3-19-15,1-3-5 0,0-5 5 16,7-1-9-16,-1-4-12 0,5-6-37 16,4-7-43-16,2-5-123 0,2-1-261 15,-9 3-828-15,9-12-569 0</inkml:trace>
  <inkml:trace contextRef="#ctx0" brushRef="#br1" timeOffset="165015.518">11632 8011 55 0,'0'0'3621'0,"0"0"-2990"0,0 0-248 15,0 0-140-15,0 0-72 0,0 0-10 16,37-3 10-16,-21-1-56 0,1 2-69 16,6-2-46-16,-3 1-24 0,1 0-46 15,0-3-12-15,-3 1-76 0,1-2-98 16,-3-2-54-16,-1 0-76 0,-3-1-103 15,1 0-222-15,-3 1-567 0,-2 0 455 16,-1 4 180-16</inkml:trace>
  <inkml:trace contextRef="#ctx0" brushRef="#br1" timeOffset="165166.195">11876 7961 421 0,'0'0'1534'16,"0"0"-482"-16,-17 42-500 0,11-23-95 15,0 5-129-15,-1 5-111 0,1 6-48 16,0 9-18-16,0 9-32 0,0 2-49 15,4-10-43-15,2-10-27 0,0-14-37 16,4-5-153-16,0 0-167 0,2-2-126 16,2-4-538-16,-1-5-448 0,1-11 233 0</inkml:trace>
  <inkml:trace contextRef="#ctx0" brushRef="#br1" timeOffset="165398.888">12074 8006 212 0,'0'0'3992'0,"0"0"-3466"15,0 0-293-15,0 0-71 16,35 3-9-16,-18-1 14 0,1-1-25 16,5 0-78-16,0 0-37 0,0 0-27 15,-1-1-2-15,3 0-1 0,0-2-51 16,-2-3-43-16,-1 0-55 0,-3-3-73 15,0-1-118-15,-3-3-120 0,-1 0-272 16,-3-2-726-16,-4 4 182 0,-4-4 562 0</inkml:trace>
  <inkml:trace contextRef="#ctx0" brushRef="#br1" timeOffset="165530.833">12351 7977 1000 0,'0'0'2045'15,"0"0"-1354"-15,-23 53-173 0,17-29-162 16,0 5-79-16,4 2-91 0,0 1-70 15,2 2-46-15,0-3-61 0,6 0-9 16,4-2-204-16,5-1-275 0,-5-7-473 16,13 1-1294-16</inkml:trace>
  <inkml:trace contextRef="#ctx0" brushRef="#br1" timeOffset="166300.065">12857 7764 2749 0,'0'0'643'0,"0"0"-193"16,0 0-39-16,-41 10-21 0,25-2-77 15,-5 5-38-15,0 4-108 0,1 5-54 16,-3 9-10-16,2 13-4 0,5 12-20 16,3 6-25-16,9-3-5 0,4-3-7 15,8-16-12-15,1-10-30 0,1-9-3 16,2-7-27-16,5-3-33 0,6-1-19 15,4-8-36-15,1-7 3 0,6-10-55 16,3-14-83-16,-37 29-83 0,82-96-233 16,-44 36-572-16,-11 15-592 0,-11 4 496 0</inkml:trace>
  <inkml:trace contextRef="#ctx0" brushRef="#br1" timeOffset="166465.379">13054 7707 2861 0,'0'0'741'0,"0"0"-246"15,-21 49-181-15,13-23-42 16,-2 12-66-16,-1 7-62 0,1 8-47 16,6 0-24-16,4 1-36 0,2-8-37 15,6-10-1-15,2-8-29 0,-1-10-53 16,3-6-204-16,3-1-139 0,3-5-130 16,1-6-590-16,-3-5-501 0</inkml:trace>
  <inkml:trace contextRef="#ctx0" brushRef="#br1" timeOffset="166699.402">13190 7815 3246 0,'0'0'624'0,"-35"38"-226"16,19-9-119-16,-9 9-45 0,0 11-68 15,0 2-25-15,9-9-29 0,5-11-26 16,7-11-47-16,4-2-39 0,0 0-24 15,0 1-13-15,6-1-33 0,1-4-27 16,3-5-53-16,2-2-19 0,3-5 3 16,3-2-32-16,1-3-82 0,0-5-113 15,-3 0-131-15,3-2-267 0,-1 1-338 16,-3-1 523-16,-1-2 124 0</inkml:trace>
  <inkml:trace contextRef="#ctx0" brushRef="#br1" timeOffset="166818.201">13265 8127 218 0,'0'0'584'0,"0"0"207"0,0 0-86 16,0 0-147-16,39-6-141 0,-27 6-119 15,1 0-108-15,5 0-70 0,1 0-51 16,0 0-32-16,3-6-18 0,1-1-19 16,2 0-1-16,-2-4-24 0,-1 0-135 15,-1-1-166-15,-2-1-152 16,-3-1-290-16,-5 5-412 0,-1-9 398 0</inkml:trace>
  <inkml:trace contextRef="#ctx0" brushRef="#br1" timeOffset="167001.403">13523 7953 460 0,'0'0'671'0,"0"0"-303"0,0 0-143 16,0 0 41-16,0 0-42 15,0 0-101-15,0 0-42 0,21-41-81 16,-17 33-62-16,-2 0-233 0,2 1-280 15,-2-2-53-15,0 4 73 0</inkml:trace>
  <inkml:trace contextRef="#ctx0" brushRef="#br1" timeOffset="167233.292">13482 7869 1940 0,'0'0'728'0,"0"0"-96"0,-17 42-181 16,11-20-71-16,0 3-63 0,0 3-76 16,-1 3-60-16,3-1-21 0,0 1-66 15,4-1-53-15,0-2-41 0,0-3-21 16,2-4-31-16,4-3-150 0,3-7-112 16,3-6-120-16,0-7-289 0,3-10-492 15,-3-1-159-15</inkml:trace>
  <inkml:trace contextRef="#ctx0" brushRef="#br1" timeOffset="167533.94">13641 7842 668 0,'0'0'2518'0,"0"0"-2145"0,0 0-124 16,0 0-26-16,43-18 59 0,-28 13-19 15,1 1-90-15,-1 1-60 0,-3 1-27 16,1 2 9-16,-3 0-31 0,-4 2-34 15,-2 3 7-15,-2 2 6 0,0 3 27 16,-2 3 30-16,-2 3 28 16,-2 4 11-16,-4 3-21 0,-2 2-18 15,1 0-40-15,1 1-30 0,0-2-30 16,4 0-10-16,0-1-5 0,4-2-12 16,0-3-64-16,4-3-69 0,4-1 8 15,0-4 52-15,5-3 46 0,-1-2-32 16,5-5-38-16,-1-1-26 0,5-9-31 15,-1-7-59-15,7-10-117 0,4-10-161 16,0-11-244-16,0-1-556 0,-8 2 250 16,-8 15 519-16</inkml:trace>
  <inkml:trace contextRef="#ctx0" brushRef="#br1" timeOffset="167700.463">14048 7679 2602 0,'0'0'680'0,"0"0"-318"0,0 0-185 16,0 0 109-16,10 43 41 15,-1-18-34-15,-3 2-23 0,2 10-29 16,-2 9-46-16,-1 8-4 0,-5 0-52 16,0-2-58-16,0-7-44 0,0-5-37 15,0 2-9-15,0-2-130 0,-3-5-125 16,1-9-122-16,2-7-201 0,0-9-765 16,-2 3-745-16</inkml:trace>
  <inkml:trace contextRef="#ctx0" brushRef="#br1" timeOffset="168020.43">14282 8011 3317 0,'0'0'1296'15,"0"0"-909"-15,0 0-152 0,0 0-4 16,0 0-92-16,0 0-30 0,45-11-12 16,-24 4 24-16,6-3-27 0,4-2-66 15,4-1-28-15,-4 3-36 0,0 0-79 16,-4 2-91-16,-4 2-67 0,-7 3-37 15,-4 3-73-15,-3 3-187 0,-3 5-587 16,-4 0-399-16,-6 9 350 0</inkml:trace>
  <inkml:trace contextRef="#ctx0" brushRef="#br1" timeOffset="168186.108">14437 8235 2756 0,'0'0'1174'16,"0"0"-680"-16,0 0-152 0,0 0-143 15,0 0-40-15,0 0 3 0,0 0-44 16,54-2-60-16,-36-7-58 0,5-2-43 16,2-3-124-16,-1-3-55 0,-1-2-76 15,0 0-187-15,0-1-786 0,-5 4-495 16,5-9 556-16</inkml:trace>
  <inkml:trace contextRef="#ctx0" brushRef="#br1" timeOffset="168467.879">14850 7783 3540 0,'0'0'627'0,"0"0"-382"0,0 0-13 16,0 0-26-16,0 0-41 0,0 0 0 15,52-29-7-15,-34 26 3 0,5-1 3 16,-4 4-28-16,1-1-30 0,1 1-22 15,-2 1-23-15,-1 4-33 0,-3 1-28 16,-3 3-3-16,-1 2-12 0,1 4 15 16,-10 4 15-16,0 5-4 0,-2 4-11 15,-2 9-18-15,-6 7-3 0,-5 7 6 16,1 4-31-16,-2-6-74 0,3-3-119 16,3-10-123-16,0-7-302 0,1-10-1156 15,-1-2-754-15</inkml:trace>
  <inkml:trace contextRef="#ctx0" brushRef="#br1" timeOffset="168619.842">15047 8419 2085 0,'0'0'2891'16,"0"0"-2316"-16,0 0-348 0,0 0-227 15,0 0-6-15,0 0-176 0,0 0-112 16,0 0-72-16,0 0-357 0,0 0-1847 0</inkml:trace>
  <inkml:trace contextRef="#ctx0" brushRef="#br1" timeOffset="169569.248">16188 7731 851 0,'0'0'2585'0,"0"0"-2020"0,0 0-261 16,0 0 11-16,0 0-59 0,-40-14-116 16,26 14-27-16,1 0-18 0,-1 2-37 15,2 3-58-15,-3 1-17 16,3 3-28-16,-3 1-7 0,3 2-24 15,4 1-22-15,-3-1 3 0,5 2-6 16,4-2 15-16,2 0-25 0,2 0 9 16,4-3 40-16,9 3 43 0,-1-1 19 15,5-1 56-15,6 2 15 0,-5-1-31 16,5 1 16-16,0-1-4 0,-2 1 1 16,-9 0 2-16,-2-2 9 0,-1 1 4 15,-7 2 20-15,-2 0 10 0,-2 0 36 16,-2 4 0-16,-6 0-3 0,-3 3 5 15,-5 3-39-15,1-1-61 0,-7 0-26 16,1-2-10-16,0-1-51 0,5-7-79 16,-1-3-65-16,7-4-72 15,2-5-104-15,3-5-361 0,5-2-1464 16,0-18 341-16</inkml:trace>
  <inkml:trace contextRef="#ctx0" brushRef="#br1" timeOffset="170019.399">16415 7922 378 0,'0'0'2919'0,"0"47"-2478"15,0-22-130-15,0 3 26 0,-4 6-65 16,2-2-35-16,0-2-32 0,0-3-34 16,-2-5-35-16,1-6-23 0,3-5-23 15,-2-5-17-15,2-4-18 0,0-2 8 16,0-3 64-16,2-7-3 0,3-7-61 15,-1-10-63-15,4-14-29 0,2-7-13 16,3-5-10-16,-1 11 10 0,-6 11 6 16,-2 12 6-16,3 4 0 15,-1 1 2-15,2-1-2 0,-4 1 18 16,2 3 10-16,-1 3-13 0,-1 3-12 16,0 1 2-16,-4 4 4 0,0-1 6 15,0 1 3-15,0 0 9 0,0 1-15 16,-4 5-3-16,2 3 21 0,-5 4 18 15,1 4 18-15,-2 5 16 0,-4-1-16 16,-1 2-9-16,3 1-6 0,-3 1 3 16,3-1-5-16,0 2 5 0,4 1-6 15,-1-1 3-15,5 0 12 0,2 0 0 16,0-3-17-16,4-2-16 0,5-4-12 16,3-2-6-16,3-5-6 15,3-3-51-15,7-5-31 0,2-2-52 16,0-9-36-16,4-4-64 0,0-6-165 15,0-4-209-15,0-2-358 0,-4-2-159 16,-5 0 94-16,-5 5 438 0</inkml:trace>
  <inkml:trace contextRef="#ctx0" brushRef="#br1" timeOffset="170352.891">16756 7893 2349 0,'0'0'997'0,"0"0"-604"16,0 0 41-16,0 0-117 0,0 0-123 15,0 0-49-15,0 0-57 0,0 0 26 16,0 0 23-16,50 14-37 0,-32-9-51 16,3 0-25-16,2-2-14 0,-1 1-10 15,1-3-140-15,-2-1-126 0,-3 0-10 16,1-5 25-16,-2-2-16 0,1-2-60 16,-7-2-81-16,1 1-88 15,-4 1-136-15,0 2-33 0,-3 1 193 16,-1 1 234-16,-4 2 81 0,0 0 157 15,-2 3 72-15,0 0 332 0,-3 4 175 16,1 3 124-16,-4 3-2 0,2 2-155 16,0 4-162-16,-1 2-129 0,3 3-104 15,-4 3-70-15,2 2 20 0,2 3-9 16,2-1-92-16,0 1-27 0,2-2-16 16,0 1-139-16,4-3-174 0,2-3-293 15,-2-6-1017-15,8-7-21 0</inkml:trace>
  <inkml:trace contextRef="#ctx0" brushRef="#br1" timeOffset="170556.757">17250 7936 3730 0,'0'0'788'15,"0"0"-539"-15,0 0-99 0,0 0-58 16,33-1-43-16,-20 1-3 0,1 0 9 15,3 1-25-15,-5 1-28 0,7-2-2 16,-7 0-21-16,7 0-67 0,-5-3-53 16,3-5-89-16,-3-1-79 0,7-3-60 15,-9-4-227-15,7 0-752 0,-9 3-94 16</inkml:trace>
  <inkml:trace contextRef="#ctx0" brushRef="#br1" timeOffset="170737.463">17482 7854 2425 0,'0'0'1148'0,"-13"45"-744"16,7-11-91-16,-2 10-59 15,-1 6 2-15,5-1-51 0,0-4-58 16,2-4-53-16,0 0-74 0,2-6-20 16,0-8-88-16,0-6-178 0,4-4-195 15,0 2-323-15,-4-6-1471 0</inkml:trace>
  <inkml:trace contextRef="#ctx0" brushRef="#br1" timeOffset="171003.666">17895 7930 3287 0,'0'0'1302'16,"0"0"-815"-16,0 0-140 0,0 0-98 16,-54-6-64-16,36 13-31 0,-3 2-46 15,2 5-26-15,-1 3-37 0,5 5-21 16,1 4-12-16,6 9 0 0,3 7-11 16,5-2-1-16,5-4-14 0,1-4-83 15,10-8-59-15,3 2-47 0,2 4-81 16,5-5-121-16,3-3-519 0,-8-8-848 15,10-3-269-15</inkml:trace>
  <inkml:trace contextRef="#ctx0" brushRef="#br1" timeOffset="171356.796">18091 7826 3735 0,'0'0'732'0,"0"0"-335"15,0 0-271-15,0 0-114 0,0 0 98 16,0 51 115-16,-4-11-58 0,0 12-27 16,-2 6-46-16,2-2-46 0,0-3-27 15,0-8-21-15,4-2-3 16,0-9-54-16,4-6-92 0,0-10-69 16,2-2-77-16,6-3-128 0,-3-4-595 15,5-7-658-15,-1-2 236 0</inkml:trace>
  <inkml:trace contextRef="#ctx0" brushRef="#br1" timeOffset="171587.262">18242 8003 2259 0,'0'0'1447'0,"0"0"-1003"16,0 0-56-16,0 0-95 16,0 0-119-16,-45 16-76 0,32-2-31 15,3 4 12-15,-2 3-15 0,3 0-6 16,1 1-13-16,4 2-23 0,4-2-4 15,0 0-6-15,4-1 7 0,4-1-19 16,5-6-24-16,1-2 3 0,3-3-25 16,6-1-15-16,-1-4-24 0,-1-1-76 15,4-3-81-15,0 0-50 0,-3-4-84 16,1-2-137-16,-4-1-201 0,-3 1-664 16,-3-2 180-16</inkml:trace>
  <inkml:trace contextRef="#ctx0" brushRef="#br1" timeOffset="171848.301">18559 8190 1641 0,'0'0'1702'0,"0"0"-1177"0,39-10-214 16,-25 5-28-16,7-1-89 0,-2-2-101 16,1 1-41-16,3 1 9 0,-4 0-21 15,-3 0-40-15,3-1-2 0,-1 0-19 16,-5 2-71-16,1-1-99 0,3-1-100 16,-7 3-76-16,3-2-116 0,-1 0-547 15,-8 3-361-15,2-6 357 0</inkml:trace>
  <inkml:trace contextRef="#ctx0" brushRef="#br1" timeOffset="172046.839">18722 8003 3235 0,'0'0'977'15,"0"0"-657"-15,-21 50-34 0,15-26-96 16,-2 6-16-16,0-1 12 0,1 0-62 15,7 0-57-15,-4-3-67 0,4-3-16 16,4-1-133-16,3-4-131 0,1-3-69 16,0-5-52-16,0-6-280 0,3-3-778 15,5-10-157-15</inkml:trace>
  <inkml:trace contextRef="#ctx0" brushRef="#br1" timeOffset="172538.704">18877 8046 2330 0,'0'0'1176'16,"0"0"-631"-16,0 0-25 0,0 0-154 16,19-37-85-16,-15 29-68 0,4-1-65 15,2-4-24-15,3-1 3 0,1 1 12 16,7-3 0-16,-3 1 0 0,5 2-7 16,4 1-35-16,-6 4-10 0,1 0-9 15,-3 5-27-15,-2 3-36 0,-7 0-13 16,2 0 0-16,-8 6-2 0,3 1-12 15,-3 4 10-15,-4 2 0 0,0 3-13 16,0 2 0-16,-4 1 0 0,-3 2 3 16,-1-1 0-16,0 1-3 0,0-1-3 15,-3-1-3-15,3-1-12 16,-2-1-18-16,-3-3-13 0,5-4-5 16,2-1-3-16,2-3-9 0,0-3-4 15,-1-1 1-15,5-1 5 0,0 0 16 16,0-1 27-16,0 0 33 0,5-3 3 15,-1 0 9-15,0-1 15 0,2-1 45 16,2 0 19-16,1 0-1 0,-3 1-8 16,6-1-13-16,-4 4-18 0,3 0-12 15,-3 1-9-15,0 1-24 0,1 6 0 16,-3 1 0-16,-2 2 15 0,4 4-6 16,-8 4-11-16,4 1-1 0,-4 3 0 15,0 1-3-15,-4-1-18 0,0 2-21 16,0-2-21-16,0-3-33 0,-2 1-37 15,6-3-18-15,-5-2-21 0,1-4-43 16,4-4-147-16,0-5-264 0,0-3-583 16,0-4-576-16,4-18 328 0</inkml:trace>
  <inkml:trace contextRef="#ctx0" brushRef="#br1" timeOffset="172772.038">19406 7757 3764 0,'0'0'396'0,"0"0"-361"0,0 0 161 16,35 60 17-16,-29-21 162 0,-1 14-22 15,-5 5-95-15,-5 1-73 0,-1-3-49 16,-2-6 6-16,0 1-4 0,-1-1-26 16,5-2-49-16,2-3-46 15,-2-5-17-15,0-11-30 0,0-6-90 16,4-6-46-16,-4 1-55 0,0-1-66 15,-1-3-78-15,5-5-325 0,0-6-890 16,0-5-711-16</inkml:trace>
  <inkml:trace contextRef="#ctx0" brushRef="#br1" timeOffset="173176.236">19745 8251 3518 0,'0'0'1167'15,"0"0"-811"-15,0 0-158 0,0 0-31 16,48-35-60-16,-26 26-26 0,5 1-17 15,4 2-7-15,0 2-57 0,0 1-6 16,4 1-63-16,-8 2-77 0,-4 1-33 16,0 3-34-16,-7 1-118 0,-5 2-254 15,-7-1-830-15,-4 7-444 0</inkml:trace>
  <inkml:trace contextRef="#ctx0" brushRef="#br1" timeOffset="173342.749">19900 8397 3339 0,'0'0'1040'16,"0"0"-691"-16,0 0-103 0,0 0-170 16,0 0-67-16,0 0-9 0,0 0-21 15,54 22-13-15,-31-22-30 0,16-10-31 16,4-7-80-16,15-10-97 0,0-6-122 16,0-4-343-16,-4-1-712 15,-9 3 801-15,-14 8-43 0</inkml:trace>
  <inkml:trace contextRef="#ctx0" brushRef="#br1" timeOffset="173639.722">20531 7921 2910 0,'0'0'1071'0,"0"0"-733"0,0 0-56 16,0 0 28-16,0 0-29 0,0 0-46 15,0 0-29-15,0 0 5 0,0 0-99 16,0 0-63-16,22-33-25 0,-11 28-21 15,9-1 15-15,3 3-15 0,4 1 12 16,0 1 9-16,0 1 21 0,0 3-9 16,-3 2-10-16,-5 2-26 0,-5 3-2 15,-1 2-14-15,-5 4 15 0,-2 2-2 16,-4 1-24-16,-2 4 27 0,-2 1 1 16,-4 4 11-16,-6 5-12 0,-7 7-2 15,-2 9-82-15,-5 4-70 0,3-3-64 16,0-3-76-16,7-11-111 15,1-6-581-15,7-12-1083 0,-2 3 118 0</inkml:trace>
  <inkml:trace contextRef="#ctx0" brushRef="#br1" timeOffset="173785.885">20615 8702 3735 0,'0'0'979'0,"0"0"-679"0,0 0-287 16,0 0-13-16,0 0-286 0,0 0-252 16,0 0-813-16,0 0-770 0</inkml:trace>
  <inkml:trace contextRef="#ctx0" brushRef="#br1" timeOffset="179178.032">1211 9718 2345 0,'0'0'1769'16,"0"0"-1257"-16,0 0-227 0,0 0-31 16,0 0-8-16,-35-6-49 0,17 6-84 15,1 0-44-15,3 2-24 0,-7 4-2 16,6 2 17-16,-5 3-48 0,1 1-12 16,1 4-39-16,-5 2-12 0,6 3-16 15,3 1 10-15,1 1 5 0,5 1 1 16,4 1 2-16,4-2 4 0,4-2-7 15,9-3 7-15,1 2 27 0,7-5 18 16,1-1 3-16,1-1-2 0,0-3 2 16,-2-1 18-16,1-3 30 0,-7 0 7 15,1-3 9-15,-1 4-16 16,-3-1-21-16,-4 1-2 0,-3 0 14 16,1 4-3-16,-2 0 4 0,-4 4 20 15,0 1 52-15,-4 2-1 0,-2 2-23 16,-3 0-25-16,9-20-18 0,-22 38-21 15,5-20-12-15,5-2-15 0,1-2-63 16,-1-3-21-16,-3-3-34 0,3-3-42 16,-2-4-66-16,-3-1-177 0,-2-6-320 15,7-2-796-15,-2-10-754 0</inkml:trace>
  <inkml:trace contextRef="#ctx0" brushRef="#br1" timeOffset="179679.067">1554 9833 3224 0,'5'40'659'0,"-1"6"-379"16,0 7-150-16,0 8 44 0,-4-5 79 16,0-9 5-16,0-10-26 0,0-11-20 15,0-10-78-15,-4-5-49 0,4-2-37 16,0-2-21-16,0-2 4 0,0-3 32 15,0-2 7-15,0-5 26 0,0-4-5 16,0-3-91-16,0-10 0 0,0-3-73 16,0-5-2-16,-4-1 2 0,4-1 34 15,-9-1 12-15,5 0-6 0,0-1-4 16,2 3 34-16,-2 3-42 0,4 4 36 16,0 5 9-16,0 6 54 0,4 5-2 15,2 4-28-15,3 1-22 16,-1 3 16-16,2 2-16 0,-2 3 19 15,5 5-6-15,-7 2 7 0,2 1 2 16,-4 0 3-16,1 3 3 0,-1 0-6 16,-4 1-6-16,0 1 1 0,0 2-7 15,-4 1 3-15,-1 0-14 0,1 0 0 16,0-1-1-16,-2 1-1 0,2-2-23 16,-4 1-22-16,3-2-5 0,1-3 0 15,4-3-1-15,0-1-8 0,4-2-13 16,5-1 19-16,-1 0 14 15,2-3 16-15,7-1-6 0,1-4-55 16,5 0-55-16,4-5-49 0,0-5-123 16,4-2-173-16,0-3-612 0,-10 3-698 15,10-13 370-15</inkml:trace>
  <inkml:trace contextRef="#ctx0" brushRef="#br1" timeOffset="179909.558">1949 9870 3918 0,'0'0'760'0,"0"0"-343"16,0 0-301-16,0 0-95 0,0 0 67 16,0 0 43-16,50-2 20 0,-31-3 16 15,1 2-79-15,7-1-64 0,-4-2-9 16,4 0-15-16,-7 0-48 15,-1-3-72-15,-5 4-80 0,3-4-49 16,-7 0-47-16,3-1-101 0,-5-1-367 16,0 1-477-16,-2 2-342 0</inkml:trace>
  <inkml:trace contextRef="#ctx0" brushRef="#br1" timeOffset="180062.856">2189 9815 1638 0,'0'0'1183'16,"0"0"-560"-16,-16 42-196 0,16-21-97 15,-5 2-54-15,-1 4-47 0,6 0-60 16,-4 1-72-16,4 1-66 16,0-1-31-16,0 3-1 0,0-5-60 15,4 0-218-15,2-7-214 0,-1-5-762 16,3-7-758-16</inkml:trace>
  <inkml:trace contextRef="#ctx0" brushRef="#br1" timeOffset="180292.582">2408 9773 2579 0,'0'0'2224'0,"0"0"-1976"0,0 0-245 16,0 0 37-16,39-2 97 0,-20 2 3 15,-2 0 39-15,-3 2-37 0,9-1-63 16,-7-1-55-16,3 1-24 0,-3 0 0 15,3-1-39-15,-2 0-64 0,-7 0-73 16,7 0-37-16,-7 0-101 0,2-5-86 16,-1-2-368-16,-3 1-881 15,0-8-80-15</inkml:trace>
  <inkml:trace contextRef="#ctx0" brushRef="#br1" timeOffset="180462.862">2665 9778 1937 0,'0'0'2000'0,"-9"48"-1484"0,5-11-193 16,-4 15-157-16,4 5 75 0,4-10-28 15,-2-11-31-15,2-13-64 0,0-2-80 16,2 4-38-16,6 2-146 0,0 3-221 16,3-4-215-16,-3-7-1049 15,4 1-882-15</inkml:trace>
  <inkml:trace contextRef="#ctx0" brushRef="#br1" timeOffset="180980.234">3229 9675 36 0,'0'0'2459'0,"0"0"-1681"0,0 0-161 16,0 0-194-16,0 0-95 0,0 0-36 15,0 0-33-15,0 0-67 0,0 0-74 16,-39 31-33-16,26-15-3 0,-1 6 9 15,5 1-1-15,1 9-47 0,4 8-7 16,2-3-34-16,2-2 0 0,6-2 10 16,7-8-12-16,-1 3-3 0,7 4-18 15,-1-3-3-15,3-4-6 0,-3-3-85 16,5-4-73-16,-4-7-61 16,1-5-10-16,3-4-41 0,-4-4-207 15,4-9-277-15,-11 3-776 0,11-15-81 0</inkml:trace>
  <inkml:trace contextRef="#ctx0" brushRef="#br1" timeOffset="181213.92">3555 9544 3892 0,'0'0'671'0,"0"0"-493"16,0 0-85-16,-4 56 54 0,2-17 69 15,-2 16 0-15,0 4-55 16,4 0-49-16,0-1-24 0,0-5-34 16,0-2-36-16,0-2-17 0,4-4-1 15,-4-8-18-15,4-10-112 0,-2-8-121 16,2-4-87-16,1 0-94 0,-1-3-350 16,0-3-701-16,6-9-383 0</inkml:trace>
  <inkml:trace contextRef="#ctx0" brushRef="#br1" timeOffset="181547.533">3679 9802 4339 0,'0'0'635'0,"0"0"-388"0,0 0-199 0,-35 40-8 16,25-22 85-16,-2 4 90 15,3 0-52-15,3 2-69 0,-2-1-55 0,0 1-36 16,3 2-1-16,5-1 0 16,-2-2-2-16,2-2-1 0,0-2-1 15,0-2-16-15,2-5-12 0,3-2-31 16,-1-3-11-16,4-3 2 0,0-1 25 16,-2-3-4-16,7 0-17 0,1-2 8 15,3-3-6-15,1-2-15 0,3-1-30 16,-2-4-4-16,-1 4 15 0,5-3 46 15,-2 0 31-15,-3 2-28 0,5-2-62 16,-2 3-52-16,-3-2-199 0,5 4-263 16,-2-2-654-16,-7 1-212 0</inkml:trace>
  <inkml:trace contextRef="#ctx0" brushRef="#br1" timeOffset="181866.798">4080 9962 3473 0,'0'0'982'0,"0"0"-702"15,0 0-151-15,0 0-18 0,0 0 38 16,0 0 34-16,0 0 14 0,0 0-15 16,0 0-76-16,40-11-64 15,-20 7-42-15,-1 1-1 0,4 2-1 16,0-2-1-16,-7 1-18 0,3 1-39 16,-1 0-70-16,-5 0-58 0,5 1-38 15,-9 0-18-15,3-3-38 0,-2-1-170 16,-6-3-279-16,1 1-782 0,3-8-56 0</inkml:trace>
  <inkml:trace contextRef="#ctx0" brushRef="#br1" timeOffset="182065.38">4302 9765 2880 0,'0'0'1043'0,"0"0"-630"15,0 0-147-15,0 0-103 16,-31 46-19-16,24-28-15 0,1 5-29 15,0 1-14-15,2 1-34 0,4 2-28 16,0 0-24-16,0 0-2 0,0-1-19 16,4-2-65-16,0-5-121 0,0-3-85 15,3-7-110-15,-3-7-280 0,4-5-382 16,0-4-357-16,-2-14 298 0</inkml:trace>
  <inkml:trace contextRef="#ctx0" brushRef="#br1" timeOffset="182247.791">4440 9734 95 0,'0'0'2624'0,"0"0"-2377"16,0 0 236-16,0 0-113 0,2 51-40 15,-4-26-16-15,0 4-123 0,-2 2-77 16,2 0-59-16,0 1-40 0,-2-3-15 16,4 2-13-16,0-5-2 0,4 1-157 15,-2-8-240-15,0-3-315 16,0-7-847-16,2-9-87 0</inkml:trace>
  <inkml:trace contextRef="#ctx0" brushRef="#br1" timeOffset="182465.413">4728 9568 3484 0,'0'0'435'0,"0"0"-133"15,14 38-131-15,-10-16 51 0,0 8 101 16,5 7 6-16,-7 11-55 0,0 9-56 16,-2 6-70-16,0-2-48 0,-4-6-43 15,-5-13-33-15,5-11-24 16,0-7-10-16,0-4-84 0,2 4-87 16,-4 2-143-16,-5-3-145 0,7-7-810 15,-4-2-1610-15</inkml:trace>
  <inkml:trace contextRef="#ctx0" brushRef="#br1" timeOffset="183637.961">5461 9939 881 0,'0'0'1988'0,"0"0"-1320"0,0 0-227 16,0 0-78-16,0 0-45 0,0 0-69 15,0 0-77-15,0 0-41 0,0 0-37 16,0 0-33-16,31 5 36 0,-12-1 9 16,4-1-24-16,1-1-46 0,1 1-34 15,-4-3-1-15,2 0-1 0,-1 0-21 16,-3-1-85-16,-2-2-79 0,-1 1-74 15,-3-1-59-15,-3 2-176 0,-2 1-797 16,-4 0-740-16</inkml:trace>
  <inkml:trace contextRef="#ctx0" brushRef="#br1" timeOffset="183826.187">5596 10202 1000 0,'0'0'3047'0,"0"0"-2462"16,0 0-413-16,0 0-123 0,0 0 15 16,0 0-2-16,47 16-29 0,-32-15-32 15,3-1-1-15,3 0-120 0,2-4-77 16,4-1-87-16,-1-2-178 0,-3 1-746 16,10-5-830-16</inkml:trace>
  <inkml:trace contextRef="#ctx0" brushRef="#br1" timeOffset="186019.988">6623 9832 2951 0,'0'0'594'0,"0"0"-197"0,0 0-89 15,0 0-82-15,-37-3 9 0,29 5-33 16,-5 3-73-16,-1 3-53 0,1 3-18 16,-1 3 0-16,1 3-32 0,3 4-26 15,-2 3-15-15,3 3 0 16,3 9-3-16,2 7 18 0,4 12 11 16,6 0 10-16,7 0-6 0,5-7-14 15,-3-13 0-15,-3-8-1 0,1-11-2 16,-3-7-1-16,4-3-9 0,3-3 12 15,4-6 15-15,-1-10 49 0,9-14 21 16,2-14 0-16,4-14-33 0,-35 55-16 16,54-122-12-16,-37 68-5 0,-11 8 26 15,-2 7 0-15,-4 10 16 0,0 6 63 16,-2 4-21-16,-2-1-43 0,-5-3-18 16,-3 1-6-16,2 2 34 0,-7 1-16 15,1 3-24-15,-3 1-30 0,3 1 0 16,-3 5-39-16,4 2-70 0,1 0-51 15,2 5-87-15,3 2-157 0,9 6-639 16,0 0-1141-16,0 12 163 0</inkml:trace>
  <inkml:trace contextRef="#ctx0" brushRef="#br1" timeOffset="186218.508">7008 10083 3369 0,'0'0'1806'16,"0"0"-1526"-16,0 0-171 0,0 0-109 15,0 0-38-15,0 0-50 0,0 0-31 16,-17-40-51-16,23 30-93 0,5 0-69 16,5-1-169-16,3 0-697 0,-3 3-367 15,13-9 275-15</inkml:trace>
  <inkml:trace contextRef="#ctx0" brushRef="#br1" timeOffset="186685.94">7386 9732 1140 0,'0'0'1954'0,"0"0"-1262"16,0 0-180-16,0 0-157 0,0 0-54 16,0 0-32-16,-44-20-62 0,32 19-83 15,-7 1-76-15,5 3-48 0,2 2-30 16,-1 2-9-16,1 1-1 0,3 5-2 15,1 0-4-15,4 1 7 0,2 1-1 16,2 1 10-16,0 0 9 0,6-1 8 16,2 0 13-16,1-5-1 0,1 0 0 15,2-3 0-15,-1-4 1 0,3-3-42 16,1-3 11-16,1-7 30 0,1-5 1 16,-3-2 2-16,3-2 17 0,-3-2 2 15,-3 0 3-15,-1 1-2 16,-2 1 2-16,-6 3-6 0,4 2 3 15,-3 3-19-15,-1 2 1 0,0 4-3 16,-2 3-1-16,0 2-35 0,2 3 33 16,2 7 3-16,0 6 12 0,4 12 64 15,3 14 15-15,1 11-21 0,-4 5-28 16,-4-2-17-16,-1-5-22 0,-3-7 18 16,-5 2-3-16,-1-3 0 0,0-9-15 15,0-7 0-15,0-4 15 0,-1-7-6 16,-1 3-10-16,-2-1 11 0,-5 0-1 15,5-3 0-15,-2-7-12 0,-3-2-84 16,-1-2-70-16,1-4-50 0,-6-4-37 16,5-6-65-16,-1-3-185 0,5 2-1001 15,-5-11-786-15</inkml:trace>
  <inkml:trace contextRef="#ctx0" brushRef="#br1" timeOffset="187167.808">7903 9910 635 0,'0'0'3052'0,"0"0"-2371"15,0 0-363-15,0 0-130 0,0 0-39 16,0 0 19-16,0 0 0 0,0 0-13 16,12 40 11-16,2-28-33 0,3 5-21 15,4 0-39-15,-1 0-31 0,3 0-30 16,-2-1-11-16,-1-4-1 15,-1 1-2-15,2-2-68 0,-5-3-56 16,3-2-65-16,-3-1-33 0,1-3-50 16,-1-2-81-16,-1-3-248 0,-7-1-665 15,5-11-806-15</inkml:trace>
  <inkml:trace contextRef="#ctx0" brushRef="#br1" timeOffset="187371.384">8163 9965 3250 0,'0'0'565'0,"-35"37"-73"0,16-16-177 16,-3 5-69-16,-1 3 42 15,0 0-39-15,0 0-49 0,3-2-63 16,1 3-77-16,3-3-59 0,1-1-1 16,3-1-18-16,3-3-58 0,3 1-105 15,4-5-108-15,2-2-102 0,2-3-336 16,2-3-1090-16,5-7-385 0</inkml:trace>
  <inkml:trace contextRef="#ctx0" brushRef="#br1" timeOffset="188805.012">8674 9810 893 0,'0'0'1830'0,"0"0"-1336"16,0 0-52-16,0 0-105 0,0 0 26 16,0 0-24-16,0 0-35 0,-38-29-48 15,38 26-55-15,0 0-40 0,0 1-25 16,0-2-58-16,0 0-17 0,5 0-19 16,1-2-12-16,2-2 7 0,7-2-1 15,1 1-3-15,3 0-3 0,1 2-3 16,1 1-10-16,2 3-17 0,-7 1-2 15,-1 2-10-15,-3 0 9 0,-4 2-15 16,1 5-3-16,-3 2-3 0,0 3-3 16,-2 4-3-16,-2 2 8 0,-2 2 1 15,0 1 3-15,-2 1 6 0,-2 2 0 16,-4 0-9-16,2 2-21 0,-1 0-1 16,-1-3-23-16,0-2-10 0,2-3-9 15,2-5 0-15,-1-3 3 0,3-3 25 16,0-2 2-16,2-2 6 0,0-2 13 15,2 0 24-15,2-1 12 16,3 0 33-16,-1 1 13 0,6 0 12 16,3 0-1-16,-1 0 4 0,5 2 0 15,-5 0 5-15,1 4 1 0,-3-1-6 16,-4 2 8-16,-1 2 19 0,-3 1-10 16,0 3-5-16,-4 2-19 0,0 3-15 15,0 1 3-15,-8 3-2 0,-1-1-4 16,1 1-34-16,-4 0 9 0,-1 1-11 15,3 0-15-15,-2-1-55 0,3-2-77 16,1-4-86-16,4-3-70 0,0-5-98 16,4-5-297-16,0-4-793 0,4-10-435 15</inkml:trace>
  <inkml:trace contextRef="#ctx0" brushRef="#br1" timeOffset="189171.832">9135 9988 3525 0,'0'0'633'15,"0"0"-303"-15,0 0-167 0,0 0-43 16,-36 45-6-16,30-29 36 0,2 0-16 16,2 4-46-16,2 0-42 0,4 1-10 15,4 3-23-15,7 0 11 0,1-1-3 16,3 1-19-16,2-5 0 0,-1-3-1 15,3-3 11-15,0-6-10 0,-2-4 53 16,1-3-34-16,-1-7 1 0,0-7-1 16,-1-2 6-16,-3-3 6 15,-1-5 7-15,-1-4-1 0,-3-1 37 16,-3-3 42-16,-3 3 8 0,-4 0-20 16,-2 5-40-16,-2-1-5 0,-7 5-7 15,-3 2 33-15,-2 2-18 0,-9-1-69 16,-2 2-24-16,-2 2-45 0,-4 1-45 15,0-1-10-15,2 3-30 0,0 1-30 16,7 2-34-16,1 3-113 0,2 4-245 16,9 0-783-16,0 4-986 0</inkml:trace>
  <inkml:trace contextRef="#ctx0" brushRef="#br1" timeOffset="189621.935">9957 9988 1600 0,'0'0'1453'0,"0"0"-728"0,0 0-220 15,0 0-127-15,0 0-93 0,0 0-38 16,0 0-94-16,0 0-2 0,38 4 7 16,-18-3-25-16,7 0-33 0,0-1-28 15,2 0-8-15,2-1-25 0,-2-3-21 16,2-2-16-16,-2-1-2 0,-2-1-31 16,-3 0-114-16,-1 0-103 0,-4 0-55 15,-1-3-17-15,-3-1-85 0,-3-1-528 16,-6 2-1060-16,1-6 288 0</inkml:trace>
  <inkml:trace contextRef="#ctx0" brushRef="#br1" timeOffset="189822.279">10205 9734 2737 0,'0'0'1329'0,"0"0"-841"16,0 0-215-16,-22 47 0 0,15-20 16 15,-3 11-16-15,2 10-82 0,2 2-53 16,1-2-47-16,3-11-43 0,2-11-33 16,0-3-15-16,0-5-2 0,5 2-43 15,1 4-112-15,4 3-112 0,0-4-101 16,3-2-189-16,-5-4-901 0,7 1-1197 16</inkml:trace>
  <inkml:trace contextRef="#ctx0" brushRef="#br1" timeOffset="193092.317">11251 9761 65 0,'0'0'180'0,"0"0"67"0,0 0 99 15,0 0-137-15,0 0 429 0,0 0 124 16,0 0-257-16,0 0-149 0,0 0-55 16,0 0-64-16,-4-18-33 15,2 17-19-15,0-1-57 0,0-1-14 16,2 3 4-16,-2-2-35 0,0 1-15 15,2 1-7-15,0-1-6 0,-2 1-3 16,2 0 6-16,0-1 16 0,0 1 8 16,-2-1-6-16,2 1-2 0,0 0 5 15,0 0 9-15,-2 0-3 0,2 0-7 16,0 0-2-16,0 0-3 0,0 0-7 16,0 0-11-16,0 0-10 0,0 0-9 15,0 0-3-15,0 0 1 0,0 0-4 16,0 0-3-16,0 0 3 15,0 0-12-15,0 0 0 0,0 0-3 16,0 0 0-16,0 0 0 0,0 0-11 16,0 0 14-16,0 0 3 0,0 0-6 15,0 0 9-15,0 0 0 0,0 0-3 16,0 0 21-16,0 0 9 0,0 0-21 16,0 0-5-16,0 0-7 0,0 0-6 15,0 0 3-15,0 0-3 0,0 0 0 16,0 0-9-16,0 0 12 0,0 0-12 15,0 0 9-15,0 0-9 0,0 0 12 16,0 0-12-16,0 0 9 0,0 0-11 16,0 0 2-16,0 0-1 0,0 0-2 15,0 0 0-15,0 0 1 0,-4 0-1 16,1 0 0-16,-1 0 0 0,0 0-2 16,0 0-16-16,0 0-12 0,-2 3 0 15,0 3 6-15,-3 0 6 0,1 2-7 16,-2 1 7-16,1 1 0 0,-1 1 6 15,2 1 9-15,-3 2-15 16,3-1 6-16,2 0 0 0,-2 3-3 16,-1 0 13-16,3 1-16 0,2 2 16 15,2 0-16-15,-2 2 3 0,4 0-6 16,0 2 3-16,4-1 6 0,0 2 10 16,2 0 0-16,1 0-1 0,1-4 1 15,0 1-10-15,0-5 12 0,3-2-2 16,-3-2 1-16,2-1-2 0,-1-3 2 15,-1 1-14-15,0-2-22 0,0-1-26 16,1-1-9-16,-1-1-28 0,0 0-24 16,0 0-21-16,1-1-9 0,-1 0-38 15,0 1-73-15,1 0-84 0,1-1-147 16,-4 3-171-16,2-2-437 0,-4-2-234 16,5 3 288-16</inkml:trace>
  <inkml:trace contextRef="#ctx0" brushRef="#br1" timeOffset="194326.495">11580 9805 303 0,'0'0'2876'0,"0"0"-2144"0,0 0-284 15,0 0-59-15,0 0-110 0,0 0-99 16,0 0-71-16,0 0-48 0,0 0 27 15,0 0 6-15,-4 51 12 0,6-24-39 16,0 1-25-16,2 1-18 0,2 2-22 16,-2-1 0-16,3 0-2 0,1-3-30 15,0 1-103-15,3-4-107 0,-3-2-98 16,2-5-110-16,0-6-578 0,-1-2-791 16,-1-9 64-16</inkml:trace>
  <inkml:trace contextRef="#ctx0" brushRef="#br1" timeOffset="194536.093">11785 10058 3940 0,'0'0'974'0,"0"0"-833"0,0 0-138 16,0 0 95-16,47 9 21 0,-26-7-16 15,2-2-58-15,-1 0-23 0,7 0-21 16,-2-2-1-16,2-1-31 0,0 0-96 15,0 3-68-15,0-1 5 0,0-1-43 16,2 2-83-16,-2-1-200 0,2-2-457 16,-11 0-566-16,14-2 284 0</inkml:trace>
  <inkml:trace contextRef="#ctx0" brushRef="#br1" timeOffset="195027.716">12640 9844 2493 0,'0'0'797'16,"0"0"-230"-16,0 0-175 0,0 0-33 16,0 0-39-16,0 0-36 0,0 0-50 15,0 0-58-15,0 0-119 16,0 0-57-16,-41-15-39 0,33 31 26 16,-3 2 13-16,3 6 33 0,2 4-6 15,2 1-15-15,2 3-2 0,2 0-10 16,0 0-12-16,4-1 10 0,4-4 0 15,3-7-13-15,-1-6-6 0,2-6 9 16,3-5 12-16,-1-3 42 0,3-7 31 16,-1-3 14-16,-1-6-11 0,-1-1-13 15,1-6-8-15,-3 0-13 0,-2-3 9 16,-1 0 13-16,-1 0 44 0,-4 0 3 16,-4 2-44-16,0 2-25 0,-2 0-29 15,-4 2-13-15,-2 0-45 0,-3 2-46 16,-1 1-38-16,-1 2-19 0,3 4-9 15,0 5-48-15,2 5-95 0,1 3-215 16,1 8-524-16,2 3-353 0,0 10-501 16</inkml:trace>
  <inkml:trace contextRef="#ctx0" brushRef="#br1" timeOffset="195224.541">12907 10086 4580 0,'0'0'717'16,"0"0"-235"-16,0 0-271 0,0 0-160 15,6-46-51-15,-4 38-21 0,0 0-88 16,-2 2-24-16,5-2-27 16,-1 4-56-16,2-1-82 0,2 1-113 0,5 1-342 15,-5 1-925-15,13-4-42 0</inkml:trace>
  <inkml:trace contextRef="#ctx0" brushRef="#br1" timeOffset="195645.069">13263 9797 3436 0,'0'0'757'0,"0"0"-222"0,0 0-149 16,0 0-54-16,0 0-63 0,-27-37-93 15,12 33-113-15,1 3-63 0,-3 1-15 16,-1 5-24-16,-1 4 6 0,5 3 21 15,-3 5 10-15,5 2-14 0,1 3 1 16,3 1 0-16,2 2 3 0,4 1 10 16,2-4 0-16,0-1-13 0,6-6 3 15,2-3 9-15,5-6-9 0,1-3-6 16,5-3 18-16,-1-8 3 0,3-4 9 16,2-5-1-16,-3-3-11 15,-1-5-30-15,2-1-4 0,-5-2 10 16,-1 0 22-16,-1 0-13 0,-1 2-21 15,-3 2-13-15,-2 4 7 0,-2 5 8 16,-1 3 7-16,-5 8 27 0,2 1 3 16,-2 3-3-16,0 6-39 0,0 5 39 15,0 7 66-15,0 11 4 0,0 10-15 16,0 8-16-16,0 4-21 0,0-4-16 16,-2-5-2-16,-3-9 0 0,3-6-85 15,0-8-42-15,0-1-80 0,-2-1-40 16,2-1-75-16,0-3-201 0,0-6-142 15,2-7-425-15,0 0-58 16,0-13 129-16</inkml:trace>
  <inkml:trace contextRef="#ctx0" brushRef="#br1" timeOffset="195879.124">13525 9564 3222 0,'0'0'518'15,"0"0"-165"-15,0 0-67 0,37 23-29 16,-22-5 1-16,-3 5 23 0,3 9-16 16,-3 11-26-16,-4 11-9 0,1 4-28 15,-9-2-51-15,0-3-46 0,-9-7-24 16,1-1-20-16,-2-2-19 0,-1-5-24 16,3-9-17-16,0-8-1 0,2-4-15 15,-3 5-76-15,1 0-107 0,-2-1-70 16,2-3-68-16,-3-7-116 0,1-4-503 15,2-5-970-15,-5-6-388 0</inkml:trace>
  <inkml:trace contextRef="#ctx0" brushRef="#br1" timeOffset="196561.901">13292 10028 320 0,'0'0'1996'0,"0"0"-1226"16,0 0-314-16,0 0-103 0,0 0-85 15,0 0-135-15,0 0-89 0,0 0 18 16,0 0 90-16,0 0-20 0,2 23-12 16,-2-14 0-16,0 1 8 0,0 1 12 15,-4 1-3-15,-1 0-18 0,-1-1-4 16,-2 2-18-16,0 1-12 0,-5-1-22 16,-1 0-14-16,-3-1-4 0,1 1-21 15,-5-2-12-15,2-1-11 0,1-1 2 16,-1-2 9-16,1-3-12 0,-1 0-19 15,2-3-35-15,1 1-34 0,4-2-24 16,-1 0-3-16,5 0-28 0,2-3-33 16,2 2-65-16,4-2-139 0,0 2-394 15,4-2-1482-15</inkml:trace>
  <inkml:trace contextRef="#ctx0" brushRef="#br1" timeOffset="196987.321">13885 9944 3727 0,'0'0'792'15,"0"0"-380"-15,0 0-74 0,0 0-22 16,0 0-131-16,0 0-113 0,0 0-59 16,0 0 17-16,0 0 18 0,31 46 3 15,-10-25-17-15,-1 4-10 0,3-3-22 16,-2 2-2-16,1-5-42 16,-3-2-76-16,2-3-73 0,-3-4-51 15,-1-5-65-15,1-3-70 0,-1-2-208 0,-5-5-627 16,5-11-927-16</inkml:trace>
  <inkml:trace contextRef="#ctx0" brushRef="#br1" timeOffset="197180.095">14108 9873 658 0,'0'0'3203'16,"0"0"-2631"-16,-54 24-230 0,30-6-20 15,-7 7-60-15,-5 9-53 0,-3 10-42 16,2-4-65-16,6-2-41 15,4-6-34-15,10-7-27 0,-3 6-3 16,1 2-36-16,3-2-118 0,5-1-131 16,7-2-102-16,2-4-219 0,2-7-1199 15,0-1-662-15</inkml:trace>
  <inkml:trace contextRef="#ctx0" brushRef="#br1" timeOffset="201784.492">31664 5815 1038 0,'0'0'1550'0,"0"0"-1550"15,0 0-7-15,-60-11-164 0,17 6 93 16,-15 2 78-16,-6-1 26 0,2 0 10 16,6-3 38-16,11 1 42 0,3-1-6 15,-1 0 9-15,4-1 26 0,-1 2-1 16,1-2-22-16,-2 1-33 0,-1-1-19 16,1 2-38-16,0 0-22 15,1-1-10-15,1 4-16 0,6-1 4 16,6 1-135-16,6 1-170 0,3 2-118 15,-1-2-161-15,-1-1-158 0,3 3 95 16,5-7 170-16</inkml:trace>
  <inkml:trace contextRef="#ctx0" brushRef="#br1" timeOffset="201984.998">30726 5639 1208 0,'0'0'1529'0,"0"0"-1080"0,0 0-213 15,0 0-233-15,-42-4-3 0,20 5-70 16,-5 4 70-16,-6 3 13 0,0 2-11 16,-3 2 0-16,3 3-2 0,4 1-2 15,5 2-1-15,5 0-38 0,11 0 12 16,8-1-35-16,14 0 64 0,17 2-3 16,15 3-16-16,18 2-244 0,6 0-168 15,-2-5-240-15,-22-7-385 0,-5-9 313 0</inkml:trace>
  <inkml:trace contextRef="#ctx0" brushRef="#br1" timeOffset="203385.634">14486 9735 3628 0,'0'0'1014'0,"0"0"-750"0,0 0-50 15,0 0 42-15,-35-36-71 16,29 26-49-16,2 0-42 0,-2 1-37 16,4-1-29-16,0 2 23 0,2 0-12 15,0-1-15-15,2 3-2 0,0 1-7 16,4-1-12-16,0-1 0 0,4 4-1 15,1 0-2-15,1 0-2 0,3 3-10 16,-1 0 10-16,-1 3 0 0,1 0-1 16,-4 4-12-16,-1 0 2 0,-3 2-2 15,0 4-3-15,-4 1 6 0,0 4 12 16,-2 5 0-16,-4 3 1 0,-2 3-1 16,0 1-1-16,-5 1 1 0,3-2 0 15,2 0 0-15,-7-2-1 0,5-1-17 16,2-1-6-16,2-1-6 0,-4 0-1 15,3-4 10-15,3 0 0 0,0-3 6 16,2-3-6-16,4-2-12 0,3-2 8 16,1-2 25-16,4-3 1 0,5-2 14 15,-1 1-12-15,5-4-3 16,2 2-27-16,2-1-33 0,-3-1-16 16,-1-1 0-16,2-3-18 0,-3 0-43 15,-1-2-43-15,0-1-61 0,-3-1-74 16,3-3-92-16,-3-2-119 0,3-1-460 15,-3-3-290-15,-1 2 484 0</inkml:trace>
  <inkml:trace contextRef="#ctx0" brushRef="#br1" timeOffset="203703.964">15049 9710 2002 0,'0'0'1036'16,"0"0"-643"-16,0 0 78 0,0 0-36 15,0 0-95-15,6-35-73 16,-10 35-62-16,-2 3-93 0,-3 4-54 15,-3 7-30-15,-1 3 14 0,-1 7 4 16,-5 9 5-16,3 11 10 0,-1 12-7 16,3 5-5-16,6-2-10 0,3-6-15 15,5-10-11-15,2-7-13 0,3-12-1 16,1-8-15-16,0-5 1 0,4-4-6 16,3 0 21-16,1-4 19 0,-1-3 18 15,1-6 2-15,1-2-6 0,-3-4 0 16,0-2-11-16,-1 1-10 0,-3-2 9 15,-4-2-6-15,-4 6-12 0,0-1-2 16,-4 2-1-16,-4 0-21 0,-3 1-16 16,-3 0-20-16,-1 2-61 0,1 2-36 15,-1 2-38-15,3 2-24 0,0 1-50 16,3 1-187-16,3 4-520 0,6 2-742 16,0 4 289-16</inkml:trace>
  <inkml:trace contextRef="#ctx0" brushRef="#br1" timeOffset="204145.799">15789 10025 734 0,'0'0'2998'16,"0"0"-2316"-16,0 0-355 0,0 0 59 15,0 0-112-15,0 0-77 0,0 0-97 16,0 0-39-16,0 0-10 0,0 0 19 16,35-15-16-16,-17 15-18 0,5 0-15 15,2 0-18-15,2 0-3 0,-7 1-29 16,3 1-98-16,0 2-60 15,0-2-44-15,-9 2-52 0,3 1-164 16,-7-2-337-16,-4 0-827 0,-6 3-155 0</inkml:trace>
  <inkml:trace contextRef="#ctx0" brushRef="#br1" timeOffset="204350.055">15797 10256 2714 0,'0'0'1567'0,"0"0"-1143"0,0 0-289 16,0 0-86-16,0 0 43 0,0 0 152 16,0 0-37-16,39 33-50 15,-20-30-26-15,4-3-53 0,5 0-51 16,1-2-15-16,0-2-12 0,0 1-15 16,-2-1-97-16,-2 4-106 0,-2-1-101 15,-9 1-85-15,3 0-577 0,-5-3-1164 0</inkml:trace>
  <inkml:trace contextRef="#ctx0" brushRef="#br1" timeOffset="207339.82">16601 9782 3347 0,'0'0'721'0,"0"0"-444"0,0 0-2 16,0 0-1-16,0 0-30 0,37-13-52 16,-20 9-52-16,-5-1-13 0,3 0-9 15,1 0-27-15,3 0-21 16,-7 2-22-16,3-2-15 0,-5 4-12 15,-2 0-9-15,1 1-9 0,-5 0 1 16,0 4-4-16,0 1 0 0,0 2-3 16,0 3 3-16,2 5 1 0,-1 3 2 15,-5 3 9-15,0 3-9 0,0 2 9 16,-5 2-9-16,1 2 12 0,-2 2-3 16,2-1-9-16,0 1 9 0,0-1 15 15,4-2-27-15,-4-1-15 0,4-5 14 16,0-3-2-16,4-6-12 0,0-1 12 15,2-5-12-15,2-2 12 0,7 1 1 16,1-2 2-16,5-3 1 0,2-2 2 16,4 0-3-16,-1-5-2 0,1-4-95 15,4 0-51-15,-4-1-43 0,-4-1-36 16,0-3-93-16,-3 0-162 0,-1-3-311 16,-7 4-905-16,-1-8-68 0</inkml:trace>
  <inkml:trace contextRef="#ctx0" brushRef="#br1" timeOffset="207656.766">17163 9810 2782 0,'0'0'701'0,"0"0"-429"0,0 0 118 15,0 0-36-15,0 0-89 0,0 0-81 16,0 0-52-16,21-37-26 0,-9 27-20 15,3 1-7-15,-3 0 3 0,3-1 27 16,-3 3-18-16,1 1-46 0,-3 3-2 16,-2 2-7-16,-2 1-12 0,3 4-12 15,-1 5-11-15,-4 7 14 16,0 4 21-16,-2 10 7 0,-2 12-10 16,-6 14-9-16,-2 7-3 0,-7 0-19 15,3-2-1-15,-1-7-1 0,3 0-27 16,2-11-118-16,-2-10-88 0,3-10-77 15,3-9-47-15,2 0-155 0,-2-3-520 16,0-3-726-16,0-9 176 0</inkml:trace>
  <inkml:trace contextRef="#ctx0" brushRef="#br1" timeOffset="207833.028">17207 10058 4027 0,'0'0'958'0,"0"0"-839"16,0 0 88-16,0 0-46 0,0 0-82 16,0 0-31-16,49-9-48 0,-32 9-9 15,6 0-130-15,-5 1-68 16,7 2-101-16,2 1-141 0,0-1-198 16,-5 0-308-16,-1 1-891 0</inkml:trace>
  <inkml:trace contextRef="#ctx0" brushRef="#br1" timeOffset="208143.783">17881 9986 3313 0,'0'0'1773'0,"0"0"-1275"16,0 0-286-16,0 0-19 0,0 0-78 15,0 0-67-15,0 0-6 0,0 0 16 16,45 0-10-16,-26 0-27 0,1 0-21 16,7 3 1-16,0-2 0 0,-4 1-1 15,4-2-39-15,-5 0-39 0,-1 0-28 16,2-4-15-16,-5-2-69 0,-1-2-43 15,2-2-95-15,-9-2-223 0,2 0-543 16,-3 4-905-16,-1-9 420 0</inkml:trace>
  <inkml:trace contextRef="#ctx0" brushRef="#br1" timeOffset="208391.163">18127 9771 3528 0,'0'0'752'16,"0"0"-538"-16,0 0-35 0,-19 43-7 15,11-18 97-15,-1 4-34 0,3 8-29 16,0 9-30-16,0 5-71 0,2 2-62 16,0-11-31-16,-1-10-12 15,5-11 0-15,0-1 0 0,0 3-43 16,0 3-123-16,0 1-113 0,0 0-123 15,0-4-288-15,0-8-1109 0,0 0-584 0</inkml:trace>
  <inkml:trace contextRef="#ctx0" brushRef="#br1" timeOffset="210426.01">18679 9812 2323 0,'0'0'737'0,"0"0"-350"15,0 0-112-15,0 0 27 0,0 0-14 16,0 0-90-16,0 0-80 0,0 0-29 15,0 0-25-15,0 0-36 0,-11 3-28 16,22-3 71-16,-3 0 36 0,6 0-19 16,3 0-30-16,-1 0 0 0,7 2-18 15,-4-1 0-15,-1 1 23 0,3 0 41 16,-2 0 17-16,-5 0-42 0,-2 3-37 16,1 0-30-16,-9 1 3 0,2-1-13 15,-2 3 1-15,0 0 10 0,-4 2-11 16,0 1 0-16,0 4-2 0,0-1-1 15,-4 4-42-15,-4 1 13 0,2 1-3 16,-2 3-7-16,-1-1-11 0,-1 3-10 16,2-2 0-16,-1 2 7 0,-1-1-19 15,6-1-3-15,-4-2 2 16,4-2 10-16,4-4 28 0,0-3 23 16,0-4 13-16,4 0 2 0,0-2 11 15,4-2 2-15,-2-1 16 0,11-3 17 16,-3 0 28-16,7 0-21 0,2-2-30 15,-1-1-25-15,1-4-48 0,0-1-40 16,2 2-25-16,-7-2-56 0,-1 1-95 16,1 4-142-16,-7-1-237 0,1 1-614 15,-4 1-306-15</inkml:trace>
  <inkml:trace contextRef="#ctx0" brushRef="#br1" timeOffset="210621.933">19193 10302 2790 0,'0'0'1838'16,"0"0"-1269"-16,0 0-222 0,0 0-2 15,0 0-110-15,0 0-102 16,0 0-52-16,0 0-54 0,0 0-27 16,0 0-102-16,15-10-55 0,-7-1-60 15,0 0-43-15,0-3-83 0,7-2-232 16,1 0-481-16,7-3-325 0,-8 4 373 15,5-12 235-15</inkml:trace>
  <inkml:trace contextRef="#ctx0" brushRef="#br1" timeOffset="210960.196">19580 9819 2485 0,'0'0'1170'16,"0"0"-704"-16,0 0 9 0,0 0-85 15,0 0-100-15,0 0-90 0,0 0-3 16,0 0-97-16,0 0-37 0,0 0-23 15,-13 9-7-15,3 14 6 0,-7 9-15 16,3 11 4-16,-3 13 2 0,3 5-3 16,2-3-25-16,7-6 10 0,1-15-12 15,4-10-2-15,0-9-16 16,0-5 6-16,4-3-21 0,5 2-22 16,-5-3-14-16,4-5-1 0,2-4 42 15,-1 0 28-15,3-5 33 0,-2-7 7 16,3-4-10-16,-7-3-3 0,2-1-9 15,1-1-6-15,-9 5 6 0,0-2 15 16,0 4-14-16,0 0-19 0,-9 1 0 16,1 3-64-16,-2 1-20 0,1 0-61 15,1 3-25-15,-2 1-24 0,2 3-53 16,-1 2-127-16,5 1-607 16,2 2-1112-16</inkml:trace>
  <inkml:trace contextRef="#ctx0" brushRef="#br1" timeOffset="211225.453">20059 10085 3265 0,'0'0'1283'0,"0"0"-852"0,0 0-56 15,0 0-78-15,0 0-104 0,0 0-81 16,0 0-57-16,0 0-29 0,50-39-26 16,-27 30-15-16,-1 2-3 0,5 0 2 15,-6 2-2-15,-2 0-45 0,-1 3-58 16,-1 1-42-16,-5 1-22 16,-6 0-59-16,3 3-110 0,-1 3-258 15,-8 1-574-15,0-1-525 0,0 6 578 0</inkml:trace>
  <inkml:trace contextRef="#ctx0" brushRef="#br1" timeOffset="211380.642">20117 10255 2844 0,'0'0'959'0,"0"0"-551"16,0 0-39-16,0 0-212 0,0 0-86 16,0 0 88-16,0 0 25 0,50 5-117 15,-27-5-67-15,-1-2-67 16,3 0-74-16,-2-2-76 0,0 2-125 15,-1-2-274-15,-5 2-919 0,6-3-332 0</inkml:trace>
  <inkml:trace contextRef="#ctx0" brushRef="#br1" timeOffset="212061.316">20799 9828 1808 0,'0'0'1520'16,"0"0"-1070"-16,0 0-116 0,0 0-8 15,0 0-70-15,0 0-28 0,0 0-54 16,0 0-13-16,0 0-15 0,0 0-30 16,-22-26-65-16,30 25-40 0,6-2-11 15,3 1 0-15,2 1 17 0,7 1 29 16,3 0 2-16,-2 3-14 0,-4 1-13 15,0 2-3-15,-5 0-18 0,-5 2-11 16,-1-1-7-16,-6 3 15 0,-2 0 0 16,1 1-16-16,-5 3 16 0,0 4 3 15,-5 3 0-15,1 5 28 0,-4 2-10 16,-6 0-6-16,1 1 3 0,-1-2-3 16,-1 0 6-16,3 0-16 0,-1-3 0 15,-1-2 0-15,6-2-2 0,-1-2 0 16,7-2-18-16,2-3 6 0,0-3 0 15,2 0-9-15,7-2 6 16,3-1 14-16,7-2 0 0,-1-1-23 16,11-4-72-16,0-4-80 0,2-5-83 15,0-6-92-15,0-5-246 0,0-1-659 16,-6 3-649-16</inkml:trace>
  <inkml:trace contextRef="#ctx0" brushRef="#br1" timeOffset="212545.489">21399 9828 1421 0,'0'0'1847'0,"0"0"-1311"0,0 0-109 15,-39-10-77-15,20 10-119 0,9 0-35 16,-7 3-46-16,7 2-34 0,-3 1-50 16,1 2-29-16,8 3-25 0,-2-1-11 15,1 4 1-15,1 1 10 0,4 0 3 16,0-2-12-16,4-2 10 15,3-2 2-15,1-4 15 0,0-3 7 16,5-2 14-16,-3-3 13 0,9-7-7 16,-3-3-20-16,-1-3-37 0,1-3-3 15,-1 0-25-15,-7 1 7 0,0 0-3 16,0 4 24-16,-3 1 14 0,-3 3 1 16,-2 0-3-16,0 2-12 0,0 3-1 15,-2 3-32-15,2 2-67 0,-3 0 0 16,3 6-22-16,-2 3 25 0,2 9 48 15,0 11 28-15,5 13 21 0,-3 15 23 16,6 4 38-16,-8-1-15 16,0-4 3-16,0-8 11 0,-4-2-5 15,0-5 3-15,-1-6-1 0,-1-7 10 16,2-8 18-16,-4-4-19 0,4 0-21 16,-3 3-11-16,-5-4-16 0,8-3 0 15,-4-5 6-15,4-3 0 0,-7-4 16 16,7 0 14-16,-4-7-45 0,-3-2-9 15,-1-6-121-15,0-3-75 0,-3-5-41 16,3 2-60-16,6-5-138 0,-3 3-332 16,9 5-973-16,0-3-212 0</inkml:trace>
  <inkml:trace contextRef="#ctx0" brushRef="#br1" timeOffset="212750.883">21657 10306 2474 0,'0'0'2405'0,"0"0"-1860"15,0 0-187-15,0 0-8 16,0 0-181-16,0 0-109 0,0 0-60 16,0 0 0-16,0 0-75 0,0 0-49 15,4-35-48-15,5 22-57 0,-5 5-47 16,6-2-144-16,-2 1-343 0,1 2-821 15,3-2-444-15</inkml:trace>
  <inkml:trace contextRef="#ctx0" brushRef="#br1" timeOffset="213496.045">22073 9716 68 0,'0'0'2580'0,"0"0"-1811"0,0 0-232 16,0 0-62-16,0 0-96 0,0 0-61 15,0 0-92-15,0 0-96 16,0 0-45-16,0 0-24 0,-44 30-19 16,32-11-9-16,-3 8 10 0,3 6-16 15,-7 13-9-15,7 11 0 0,0 7 6 16,1-2 10-16,11-4-7 0,0-7-3 16,4-4-6-16,7-10-16 0,-3-10-2 15,0-11-3-15,1-5-36 0,1-1 18 16,2-2 9-16,7-1 9 0,-7-7 3 15,7-1 22-15,2-7 20 0,-7-6 31 16,3-1-4-16,-3-3 0 0,-6-1-12 16,1 3-11-16,-7 0-7 0,-2 2-3 15,0 5-12-15,-2-3 12 0,-5 4-27 16,-3-1-9-16,-2 2-63 0,-3 0-30 16,3 3-37-16,1 1-15 0,-1 3-9 15,4 0-46-15,0 0-91 0,1 6-232 16,3 2-469-16,4 1-551 0,0 6-283 15</inkml:trace>
  <inkml:trace contextRef="#ctx0" brushRef="#br1" timeOffset="214146.614">22753 10163 871 0,'0'0'1191'0,"0"0"-647"16,0 0-119-16,2 37-17 0,-2-24-25 16,4 0-34-16,0-4-54 0,-4-2-36 15,4-1-29-15,-4-3-10 0,4-3 26 16,-2 0 12-16,5-5-22 0,-3-3-49 16,2-4-57-16,6-6-43 0,-1-4-36 15,1-4-15-15,5-2-15 0,-7-2-18 16,9-1-1-16,-7 0 0 0,5 1-2 15,-3 3-1-15,-4 4-2 0,-1 7-12 16,-1 6-6-16,-4 4-15 16,-2 6-30-16,0 0-15 0,0 9-10 15,2 4 55-15,1 6 18 0,3 5 16 16,-4 2 2-16,2 4-1 0,-4-1 0 16,-2 1-11-16,2-2-21 0,-2-4-7 15,0-5 10-15,2-8 29 0,-2-2 1 16,2-8 45-16,0-1 43 0,1-3 26 15,1-4-29-15,0-2-16 0,0-3-24 16,4-4-18-16,0 1-9 0,-1-3-16 16,3 0 0-16,-2 4-2 0,-4 2-1 15,5 3-20-15,-5 3-3 0,0 3-12 16,2 3-9-16,0 0 3 0,1 5 0 16,1 3-1-16,-2 4 13 0,2 2-3 15,-4 1-48-15,5 2-43 0,-5 0-30 16,2-2-46-16,2 2-58 0,1-5-84 15,3 2-246-15,2-5-537 0,-3-3-438 16,5-6 107-16</inkml:trace>
  <inkml:trace contextRef="#ctx0" brushRef="#br1" timeOffset="214697.459">23454 9976 2493 0,'0'0'790'0,"0"0"-207"16,0 0-82-16,0 0-220 0,-38-26-136 15,24 26-47-15,-3 0-22 0,3 0-11 16,1 2-23-16,1 3-14 0,4 0-26 16,2 1-2-16,-3 1-1 0,9 0 0 15,0 0 1-15,0-1 3 16,0 2 34-16,7-1 36 0,3 2 42 0,0 1-24 16,3-2-18-16,1 2-21 0,1 0-16 15,-3 0-9-15,2 1 1 16,-3-3-4-16,-5 3-9 0,-2 0 0 15,0 4 12-15,-4-2 25 0,0 4 96 16,-8 4-42-16,4-1-67 0,-7 3-27 16,3-3-12-16,0-1-10 0,2-3-78 15,2-5-35-15,-1-2-59 0,1-4-51 16,4-3-44-16,0-2-35 0,0-3-30 16,7-7-37-16,-3-2-388 0,4-5-598 15,-4-1 374-15,8 3 620 0,-1-1 371 16,-3 5 156-16,4 3 1041 0,1 0-476 15,-3 5-262-15,9-2-185 0,-1 2-102 16,3 0-14-16,2-1 62 0,0 1 40 16,1-1-27-16,3-3-21 0,-2 0 28 15,0-2 7-15,2 0-61 0,-5-3 11 16,-3 2-3-16,-7 1-52 0,3 1-24 16,-7 1-28-16,-2 0-15 0,-4 3-11 15,-2 1-7-15,0 0-6 16,0 3-15-16,-4 0-36 0,-6 0-30 15,-2 0-12-15,-3 0-6 0,-1 4-15 16,-1 1-22-16,1 3-5 0,-1 0-19 16,5 4-15-16,-1 1-18 0,3 2-31 15,2 3-24-15,3-2-59 0,3 2-125 16,2 0-222-16,5-6-560 0,1 1-611 16</inkml:trace>
  <inkml:trace contextRef="#ctx0" brushRef="#br1" timeOffset="-214532.547">24051 10069 2636 0,'0'0'552'15,"0"0"-303"-15,0 0-84 0,0 0-10 16,0 0-17-16,0 0 77 0,0 0 3 16,0 0-82-16,0 0-43 0,0 0 18 15,-33-1 42-15,14 11 40 0,7-2 12 16,-3 5-47-16,1 0-61 0,2 3-45 15,3 0-37-15,1 0-14 0,2 2 23 16,6 1 34-16,2-1 57 0,6 2-25 16,5-2-53-16,3 2-37 0,3-4-59 15,-1-3-32-15,7-2-39 0,-2-3-46 16,0-1-40-16,-1-2-89 0,-1-3-393 16,-7 0-1226-16,1-2-184 0</inkml:trace>
  <inkml:trace contextRef="#ctx0" brushRef="#br1" timeOffset="-212146.71">20349 10758 160 0,'0'0'1801'0,"0"0"-1319"16,0 0-46-16,0 0-113 0,0 0-128 15,0 0 46-15,0 0 21 16,0 0-105-16,41 2-44 0,-20-2 2 16,1-2 12-16,9 0-12 0,15-1-10 15,8 0-16-15,6-1-3 0,0 0-28 16,-3 1 4-16,6 0-17 0,3 1-2 16,8 1-6-16,3 1-3 0,3 0-7 15,9 2 1-15,4-1-4 0,0 3-9 16,13-1-3-16,-3 0-9 0,0-3 16 15,3 1 2-15,5-1-9 0,1 0 6 16,2 0 4-16,1 0-7 0,-1 0 3 16,0 0-15-16,-3 0 9 15,1 0-10-15,-5 0 0 0,-1-1 0 16,1-2-1-16,-1-1 3 0,-3-3-4 16,5 0 3-16,-7-3 9 0,0 0-12 15,-4-1 1-15,-4-3 0 0,-4-2 11 16,-2-4-9-16,-4-1 12 0,-7-3 3 15,1-3-2-15,-11-3-1 0,-4 1 0 16,-4-4 9-16,-9 2-21 0,-9 1 18 16,-3-8 13-16,-12 0-7 0,-3-6-6 15,-1-5 16-15,-15 1 17 0,-6-3 1 16,-10-2-46-16,-9-5-9 0,-10 3-43 16,-8-2 7-16,-10-1 3 0,-7 0 2 15,-8 1 7-15,-4 1-6 0,-15 1 9 16,-2 3-7-16,-7 2 7 0,-8 1 6 15,-1 1-3-15,-6 2 3 0,-7 2-7 16,-4 3 10-16,-8 3-9 0,-4 5-13 16,-6 3-11-16,-3 5 8 0,-1 4 10 15,-5 5 12-15,-4 7 2 16,5 6 11-16,-5 4-10 0,0 10 9 16,5 9 0-16,-1 5 0 0,2 8 0 15,7 7 0-15,6 5 2 0,4 5 1 16,12 5 24-16,11 4 10 0,6 3-13 15,16 5-9-15,7 2-12 0,10 5 0 16,12 1-20-16,11 1 20 0,12-2 3 16,15-2-3-16,12-11-17 0,12-3 17 15,15-7 1-15,8-10-1 0,15 2 0 16,12-5-15-16,4-3-40 0,6-4-83 16,3-3-85-16,-5-1-237 15,-16-9-902-15,-9-6-1038 0</inkml:trace>
  <inkml:trace contextRef="#ctx0" brushRef="#br1" timeOffset="-206274.584">682 10678 355 0,'0'0'2385'16,"0"0"-2006"-16,0 0-98 0,0 0-84 16,0 0-87-16,0 0-21 0,0 0 8 15,0 0-42-15,0 0-55 0,-16-31-63 16,24 31-85-16,0 0 110 0,2 0 38 16,11-1 38-16,2-1 6 0,8-1-6 15,8-2 0-15,11-1-4 0,4 1 1 16,-1 0-10-16,-5 2 12 0,-3 3 7 15,-1 0 7-15,5 0 3 0,1 0 17 16,8 2 4-16,4 2-10 0,0 1-18 16,4-2-1-16,2 3-15 0,7-2-6 15,-5-1 0-15,6 0 2 0,5-3-11 16,4 2 15-16,4-2-4 0,0 0-2 16,-1-2-3-16,1-1-20 0,8-2 16 15,5-1-15-15,1-2 16 16,5-4-7-16,1 1-11 0,-1-2 8 15,3-1-6-15,9 1-3 0,-4 0 16 16,0-1 2-16,-1 3 10 0,1-2 3 16,2 4-13-16,-6-3 0 0,-1 5-15 15,-3 0 8-15,-7 2-9 0,-2 3-4 16,-6 4-4-16,-6 7-80 0,-10 7-167 16,-7 5-141-16,-10 0-342 0,-21-4-1260 15</inkml:trace>
  <inkml:trace contextRef="#ctx0" brushRef="#br1" timeOffset="-203004.991">1922 11625 1732 0,'0'0'1663'0,"0"0"-1088"16,0 0-160-16,-39-21-75 0,27 16 16 15,-3 3-107-15,-1-1-100 0,-3 3-19 16,1 2-90-16,-5 3-40 0,2 2 0 16,-2 1 0-16,1 2 1 0,-1 1 17 15,2 2-18-15,3 1-22 0,5-2-18 16,-1-1 10-16,5 3-15 15,1-3-16-15,8 1-18 0,0-1 6 16,0 0 6-16,8-1 0 0,1 1 15 0,5-2 22 16,3 2 16-16,6-2 14 15,-1-2 0-15,1 0 2 0,2-1 16 16,2-1 12-16,0 0-8 0,-1 2 20 16,-7 1 19-16,-2-1-3 0,-3 2-6 15,-6 1-16-15,1 3 16 0,-3 3 18 16,-6 0 24-16,0 2 9 0,0 1-1 15,-6-1 7-15,1 1-3 0,-7-1-31 16,-2 0-6-16,1 0-2 0,-5-2-28 16,1-1-15-16,-2-3-9 0,1-1-3 15,1-2-12-15,-1-5-29 0,1 0-22 16,3-4-85-16,-7 0-18 0,7-4-36 16,5-4-31-16,1-2-73 0,8-4-257 15,4-2-564-15,4 3-638 0,15-9 153 0</inkml:trace>
  <inkml:trace contextRef="#ctx0" brushRef="#br1" timeOffset="-202571.09">2173 11843 3680 0,'0'51'463'0,"0"-5"-205"15,0 7-128-15,0-7 95 0,0-8-32 16,0-11-16-16,-5-10 15 0,5-5-4 15,-4-4-18-15,2-2-22 0,2-4-45 16,0-2-9-16,-4-5 14 0,4-7 64 16,-4-13-148-16,-4-13-24 15,4-13-42-15,-1-3 0 0,-1-1-4 16,6 7 28-16,0 6-6 0,0 1 0 16,0 7-39-16,4 7-10 0,-2 8 10 15,3 5 21-15,-1 1 15 0,-4 2 2 16,8 3-17-16,-4 3-27 0,0 5 8 15,2 0 61-15,-1 6 12 0,3 1 18 16,-4 6 4-16,0 1 2 0,2 7 0 16,-6 0-12-16,0 3 1 0,0 1-4 15,0 1-3-15,-6 3 0 0,-2-1-3 16,4 2 3-16,-5-2-6 0,5 2-11 16,2-1-1-16,-2-2-12 0,4 0 0 15,0-4-3-15,6-1-6 0,3-2 6 16,-1-3 12-16,4-1-15 0,-1-3-4 15,9-5-8-15,-1-2-33 0,-1-4-58 16,9-2-55-16,0-6-43 0,0-7-178 16,4-3-380-16,-6 2-1239 15,8-14 59-15</inkml:trace>
  <inkml:trace contextRef="#ctx0" brushRef="#br1" timeOffset="-201969.862">2563 11664 62 0,'0'0'310'0,"0"0"74"0,0 0 95 15,0 0 58-15,0 0-18 0,0 0-15 16,0 0-52-16,0 0-33 0,0 0-57 16,0 0-40-16,-4 1-53 0,8-1-84 15,4 0-117-15,-1 2-1 0,9 0 74 16,3 0 84-16,6 1-49 0,2 1-58 16,-1-2-45-16,5-2-31 0,-4 0-20 15,4 0-4-15,-4-6-15 0,4-1-3 16,-4-2-93-16,0-2-98 0,-8 0-43 15,3-2-44-15,-9-1-90 16,-1 1-284-16,-6 2-1038 0,-2-1-116 0</inkml:trace>
  <inkml:trace contextRef="#ctx0" brushRef="#br1" timeOffset="-201836.513">2892 11700 378 0,'0'0'2886'0,"-17"56"-2224"0,15-18-237 16,-2 12-162-16,0 5-44 0,4-5-72 15,0-12-62-15,0-13-61 0,6-5-24 16,-2-3-77-16,5-1-180 0,-1-1-185 16,6-5-344-16,-5-6-1420 0</inkml:trace>
  <inkml:trace contextRef="#ctx0" brushRef="#br1" timeOffset="-201603.197">3194 11629 4204 0,'0'0'603'15,"0"0"-520"-15,0 0 48 0,0 0 71 16,49 29 29-16,-32-22-80 0,1-2-57 16,1-3-36-16,2-1-44 0,1-1-14 15,1-4-55-15,-4-3-32 0,4-2-28 16,-7-2-19-16,3-3-39 0,-3-2-56 15,-1 0-106-15,-3-2-195 0,-4 1-700 16,-1 3-578-16,-3-4 746 0</inkml:trace>
  <inkml:trace contextRef="#ctx0" brushRef="#br1" timeOffset="-201452.971">3448 11567 1656 0,'0'0'1650'0,"-12"36"-939"15,7-11-209-15,-1 13-124 0,2 11-45 16,0 5-99-16,4-1-85 0,0-4-59 15,0-14-36-15,0-5-54 16,0-9-15-16,4-2-85 0,0 2-131 16,2 0-159-16,-1 3-268 0,3-10-1146 15,-4-3-412-15</inkml:trace>
  <inkml:trace contextRef="#ctx0" brushRef="#br1" timeOffset="-201102.433">4043 11633 3624 0,'0'0'598'15,"0"0"-223"-15,0 0-40 0,-43-22-57 16,28 22 29-16,-1 1-53 0,-7 8-85 16,0 5-42-16,3 5-7 0,-3 5 22 15,0 12-16-15,1 8-53 0,1 10-43 16,6 4-28-16,7-2-2 0,8-4 1 16,8-9 1-16,11-2-2 0,-2-5-27 15,1-8-15-15,13-3-118 0,4-5-66 16,11-6-67-16,1-3-55 0,-5-11-194 15,-16-5-388-15,-9-1-762 0,6-11-304 0</inkml:trace>
  <inkml:trace contextRef="#ctx0" brushRef="#br1" timeOffset="-200835.332">4231 11564 166 0,'0'0'3933'16,"0"0"-3390"-16,0 0-196 0,0 0-67 15,0 0-76-15,0 0-16 0,0 0-55 16,0 0-30-16,-26 55-13 0,26-10 13 16,0 13-7-16,4 7-44 0,0 2-28 15,0-6-9-15,0-7-15 16,2-2 0-16,3-4-57 0,-1-3-91 15,6-11-100-15,-5-7-85 0,-1-12-111 16,2-7-629-16,-6-4-1005 0,5-7 272 0</inkml:trace>
  <inkml:trace contextRef="#ctx0" brushRef="#br1" timeOffset="-200551.925">4409 11735 4135 0,'0'0'746'0,"0"0"-328"0,0 0-212 16,-41 49-87-16,28-26 62 0,1 5-3 15,-2 1-42-15,1 1-33 0,3-1-46 16,2 1-24-16,3-1-9 0,1-4-3 16,4 0-6-16,0-4-12 0,0-3-3 15,4-3-1-15,5-3-17 16,-1-3-18-16,4-2-39 0,-1-4 27 15,5-1 26-15,-1-2-2 0,3 0-18 16,3-5-30-16,-2-3-22 0,3-1-18 16,1-2-30-16,-2 1-9 0,-3-4-34 15,5 1-114-15,-2-1-239 0,-3 0-572 16,-1 3-761-16,1-3 487 0</inkml:trace>
  <inkml:trace contextRef="#ctx0" brushRef="#br1" timeOffset="-200201.438">4709 11905 749 0,'0'0'2997'16,"0"0"-2314"-16,0 0-258 0,0 0-122 15,0 0-136-15,0 0-63 0,0 0-53 16,0 0 55-16,0 0 58 0,50-1-16 16,-36-1-33-16,9-1-25 0,-5 2-27 15,-1-3-39-15,4 2-24 0,-7-1-1 16,9-1-62-16,-7-2-36 0,3-1-40 15,-3-1-106-15,-1-2-31 16,-3-1-35-16,-1-2-134 0,-3 0-316 16,-2 3-1045-16,0-8 81 0</inkml:trace>
  <inkml:trace contextRef="#ctx0" brushRef="#br1" timeOffset="-200035.131">4959 11725 3754 0,'0'0'716'15,"0"0"-233"-15,-17 41-196 0,9-17-68 16,-2 5-10-16,2 2-61 0,6 1-60 16,-3 1-61-16,3 0-24 15,2 1-3-15,0-2-29 0,2-2-104 16,3-5-140-16,-3-2-140 0,6-8-251 16,-4-5-973-16,4-10-420 0</inkml:trace>
  <inkml:trace contextRef="#ctx0" brushRef="#br1" timeOffset="-199367.61">5160 11589 1752 0,'0'0'1234'16,"0"0"-844"-16,0 0-105 0,0 0-74 15,0 0-18-15,0 0 19 0,0 0-4 16,0 0-8-16,0 0-40 0,0 0-28 15,0-4-7-15,0 4 12 0,0 0 30 16,0 0 0-16,0 0 9 0,0 0-19 16,0 0-30-16,0 0-22 0,0 0-8 15,0 0-1-15,0 0-3 0,0 0-11 16,0 0-19-16,0 0-3 0,0 0-6 16,0 0-3-16,0 0-3 0,8-1-18 15,-2-1-6-15,2-1-9 0,1 0-12 16,1 1-2-16,0 0 0 0,1 0 1 15,1 0-1-15,-2 1-1 0,7-1 0 16,-7 2-1-16,5 0-11 16,-3 0-3-16,0 2 0 0,-1 1 0 0,-3 1-3 15,-4 1-9-15,4 4 3 16,-1 2-6-16,-5 5-12 0,-2 2 6 16,0 4 18-16,-4 3 6 0,-5 2-6 15,1 1-3-15,-4 1-9 0,-3 0 0 16,1 0-16-16,-3 0-5 0,5-4 6 15,-3 0 28-15,5-7 17 0,-2 0 0 16,7-2-2-16,1-3-10 0,4 0-15 16,0-1 6-16,0-2 0 0,4 0 18 15,1 0-9-15,5-2-3 0,-2-1-40 16,5-1-23-16,3-2-9 0,1-2-7 16,-1-2-12-16,3-2-15 0,-3-5-51 15,3-2-62-15,-3-3-68 16,3 1-70-16,-4-3-115 0,-3-3-583 15,-4 5-705-15,5-11 505 0</inkml:trace>
  <inkml:trace contextRef="#ctx0" brushRef="#br1" timeOffset="-199150.573">5635 11451 3019 0,'0'0'564'0,"0"0"-186"15,0 0-80-15,23 53-16 0,-19-28 72 16,2 4-76-16,0 7-74 0,-4 12-25 16,-2 7-49-16,0 3-15 0,-2-3 18 15,-2-1-30-15,-4-9-43 0,4-2-32 16,-7-1-28-16,3-8-18 0,0-7-124 16,2-5-175-16,-1-6-166 0,1-3-611 15,-6 3-1722-15</inkml:trace>
  <inkml:trace contextRef="#ctx0" brushRef="#br1" timeOffset="-198615.03">6336 11830 1763 0,'0'0'2097'0,"0"0"-1690"0,0 0-146 15,0 0-45-15,45 24 32 0,-26-18-47 16,4-1-79-16,-3-3-58 0,1-1-25 16,-3-1-20-16,1 0-16 0,-7-1-3 15,-1-1-2-15,-1 1-74 0,-6 1-159 16,0 0-138-16,-4 2-131 0,0 4-584 15,-2 4-197-15,-2-3 17 0</inkml:trace>
  <inkml:trace contextRef="#ctx0" brushRef="#br1" timeOffset="-198494.957">6389 12046 1532 0,'0'0'1239'0,"0"0"-513"0,0 0-234 16,0 0-262-16,0 0-109 15,0 0-25-15,0 0-28 0,50 31-68 16,-25-32-118-16,10-7-219 0,-2 0-215 15,-8 1-809-15,14-5-451 0</inkml:trace>
  <inkml:trace contextRef="#ctx0" brushRef="#br1" timeOffset="-197532.355">7386 11429 368 0,'0'0'2170'0,"0"0"-1450"16,0 0-216-16,0 0-246 0,0 0-70 16,0 0 70-16,0 0-8 0,-2 56-51 15,-7-18 9-15,-5 9-25 0,-5 4-46 16,3-3-25-16,1-10-18 0,1-11 24 16,2-6 3-16,-1-3-37 0,-1 2-11 15,-7 1-16-15,2 2-12 0,-3-6-21 16,1-3-21-16,-2-3 15 0,3-1-18 15,-1-5 0-15,4-3-15 0,-1-2 0 16,1 0 0-16,3-2-12 0,1-3 12 16,-1-2-3-16,6 0-3 0,1 3-12 15,1-2 12-15,2 0 6 0,2 2-1 16,-2 2 4-16,4 0 11 0,0 0-1 16,4 1-1-16,0 0-57 0,6 1 16 15,3 0 44-15,8 0 33 16,-1 0 15-16,7 2 6 0,-2 2 7 15,2 1-19-15,0 1-12 0,0 0-18 16,-3 2-12-16,-1-1-15 0,2 2 3 16,-2 0-21-16,1 0-55 0,1-2-54 15,0 3-48-15,-2-3-37 0,4-1-56 16,-3-2-109-16,-1-2-363 0,-2-1-1031 16,4-2-315-16</inkml:trace>
  <inkml:trace contextRef="#ctx0" brushRef="#br1" timeOffset="-196876.619">7973 11739 1603 0,'0'0'2953'0,"0"0"-2352"16,0 0-324-16,0 0-105 0,0 0-172 16,0 0 13-16,0 0-13 0,0 0 81 15,29 44 16-15,-13-23-6 0,1-1-37 16,2 3-33-16,-1-3-20 0,1-1-1 16,-3-2-44-16,-1-3-77 0,-1-3-76 15,-1-3-54-15,-1-5-42 0,-2-3-69 16,3-3-252-16,-5-7-598 0,-2 2-654 15</inkml:trace>
  <inkml:trace contextRef="#ctx0" brushRef="#br1" timeOffset="-196728.032">8128 11849 688 0,'0'0'2316'0,"0"0"-1679"16,-41 43-149-16,26-23-133 0,-1 1-57 15,1 3-43-15,-1-1-60 0,3-2-95 16,1 2-87-16,3-1-13 0,3-3-49 15,2-1-171-15,4-3-123 0,0-3-233 16,4-3-900-16,5-5-833 0</inkml:trace>
  <inkml:trace contextRef="#ctx0" brushRef="#br1" timeOffset="-195496.064">9029 11434 1623 0,'0'0'1400'15,"0"0"-785"-15,0 0-96 0,0 0-84 16,0 0-76-16,0 0-87 0,0 0-96 16,0 0-51-16,-47-17-71 0,34 18-30 15,-3 3-2-15,-1 3 17 0,1 0 6 16,-1 3-8-16,1 1-28 0,1 1-9 15,-1-1-24-15,-1 2 2 0,5 3 7 16,1-2-6-16,1 0-6 16,2 0 0-16,4 2 2 0,1-1 7 15,3-3 3-15,0 4-3 0,9 0 17 16,3 0 1-16,5 1 12 0,1-2 9 16,5 0 0-16,0-1-9 0,-1-3 1 15,-1-1-13-15,0-1 1 0,-5 0 14 16,-1-2 42-16,-5 3 10 0,-2-3-4 15,-3 3 4-15,-1 4-1 0,-4-1 76 16,0 1-36-16,-6 2-34 0,-1 0-21 16,-3-1-6-16,-2 0-6 15,-1-2-12-15,-1 0-9 0,1-2 1 16,-1-2-7-16,3-2-10 0,1-4-2 16,0-2-45-16,2-1-42 0,-1 0-54 15,1-6-25-15,-2-5-24 0,6 1-25 16,-1-7-64-16,5-2-170 0,2-3-488 15,5 6-691-15,7-12-384 0</inkml:trace>
  <inkml:trace contextRef="#ctx0" brushRef="#br1" timeOffset="-195029.671">9219 11616 1914 0,'0'0'1473'15,"11"37"-1014"-15,-7-10 11 0,0 15-93 16,0 11-46-16,0 2-56 0,-4-3-53 15,0-15-32-15,0-9 34 16,2-9-61-16,-2-7-100 0,0-3-17 0,2 1-7 16,-2-2-15-16,0-4-3 15,0-3 3-15,2-1 27 0,-2-5 115 16,2-6-25-16,1-3-72 0,-1-6-42 16,-2-5-27-16,2-4 0 0,0-6-30 15,0-8-24-15,-2-9-15 0,4-2-12 16,0 8-31-16,2 14 7 0,1 11 39 15,-1 6 42-15,0-2 21 0,4-1-21 16,1 2 23-16,-3 3 1 0,0 4-3 16,0 4-40-16,-3 5 1 0,1 0 42 15,-4 0 0-15,2 4 24 0,0 3 6 16,-2 3 13-16,-2 3 5 0,0 2-6 16,0 5-12-16,-4 4-15 15,-4 2 3-15,2 1-17 0,-3 4 2 16,3-1-1-16,2 1 16 0,0 0-6 15,2 0 0-15,0-2-12 0,2-3 0 16,2-3-1-16,2-5-2 0,2-2-12 16,2-5 0-16,1-4 3 0,-1-2-39 15,4-3-18-15,3-2-28 0,-1-5-50 16,3-4-38-16,3-7-66 0,1-2-138 16,0-3-187-16,1-4-524 0,-3 7-527 15,6-13 179-15</inkml:trace>
  <inkml:trace contextRef="#ctx0" brushRef="#br1" timeOffset="-194795.819">9744 11572 2962 0,'0'0'1159'0,"0"0"-814"0,0 0-104 16,0 0-17-16,0 0-74 0,0 0 45 15,42 10 69-15,-28-9-40 16,3 0-70-16,1 0-72 0,3-1-43 15,2-2-21-15,-3-2-15 0,3-2 15 16,2-2-15-16,-2-2-3 0,-1-1-30 16,1 0-49-16,-2-1-45 0,0 1-69 15,-3 0-41-15,-1 4-33 0,-3 1-39 16,-4 2-228-16,1 2-545 0,-5 2-473 16,-4 0 177-16</inkml:trace>
  <inkml:trace contextRef="#ctx0" brushRef="#br1" timeOffset="-194529.11">9995 11496 828 0,'0'0'2704'0,"0"0"-2120"16,-21 37-153-16,15-16-147 0,-5 3 9 15,3 5-37-15,0 7 2 0,2 8-71 16,-3 11-30-16,5-1-63 0,0-2-46 16,2-11-30-16,2-14-16 0,0-7-2 15,0-3-33-15,2-3-81 0,2 1-80 16,0-4-60-16,3-7-41 0,-1-4-50 16,4-7-157-16,-2-1-500 0,5-14-1082 0</inkml:trace>
  <inkml:trace contextRef="#ctx0" brushRef="#br1" timeOffset="-194308.723">10226 11632 3710 0,'0'0'1033'15,"0"0"-730"-15,0 0-129 0,0 0 5 16,35 8-70-16,-20-6 19 0,1-1 41 15,1-1-54-15,-1 0-76 0,3 0-37 16,-3-1-2-16,3-4-20 0,0 1-58 16,-3-3-83-16,3-1-111 0,-1-5-69 15,3 0-104-15,-2-1-347 0,-1-3-870 16,-5 4 60-16</inkml:trace>
  <inkml:trace contextRef="#ctx0" brushRef="#br1" timeOffset="-194145.177">10530 11510 3290 0,'0'0'997'0,"0"0"-404"16,-19 58-206-16,11-18-71 0,-2 10-98 15,1 3-28-15,3-2-48 0,4-6-36 16,0-5-52-16,0-8-52 0,2-5-2 16,0-5-103-16,0-3-150 0,0 1-125 15,0 3-124-15,0-5-698 0,0-2-1269 0</inkml:trace>
  <inkml:trace contextRef="#ctx0" brushRef="#br1" timeOffset="-193812.336">11063 11517 3776 0,'0'0'685'0,"0"0"-343"0,-56 11-109 16,32 1-69-16,-5 5-17 0,-2 4 38 16,0 4-1-16,0 2-26 0,-2 10-4 15,2 7-43-15,2 10-23 0,6 4-25 16,10-2-3-16,7-5 3 0,6-8 10 15,9-7-34-15,1-6-29 0,2-10-10 16,5 1-33-16,12 2-91 0,8 3-60 16,-37-26-48-16,110 36-37 0,-59-30-101 15,-5-7-297-15,-15-5-967 16,-4-1-808-16</inkml:trace>
  <inkml:trace contextRef="#ctx0" brushRef="#br1" timeOffset="-193411.489">11268 11526 189 0,'0'0'2631'0,"0"0"-2020"15,0 0-112-15,0 0-323 0,0 0-38 16,0 0 107-16,-4 56 38 0,4-19-38 15,2 16-10-15,0 5-25 0,0 2-95 16,0-3-48-16,0-8-31 0,0-3-19 16,2-9-17-16,0-9-3 0,1-7-69 15,3-5-116-15,0 1-104 0,4-2-70 16,3-5-116-16,4-10-302 0,-5-3-619 16,9-21-238-16</inkml:trace>
  <inkml:trace contextRef="#ctx0" brushRef="#br1" timeOffset="-193177.876">11537 11636 1330 0,'0'0'2405'0,"0"0"-1965"0,-50 33-86 16,29-15-89-16,-3 7-14 0,-1 4-41 16,2-2-21-16,-2 3-41 0,4 1-30 15,5 1-30-15,1-2-27 16,5 1-25-16,4-1-6 0,4-3-12 15,2-2-18-15,8-4-1 0,5-2-23 0,5-7-46 16,5-3-41-16,2-7 8 16,2-2-21-16,2-8-50 0,-3-3-45 15,3-2-78-15,-4-4-147 0,0 0-651 16,-6 5-722-16,-1-7 418 0</inkml:trace>
  <inkml:trace contextRef="#ctx0" brushRef="#br1" timeOffset="-192981.19">11725 11879 1026 0,'0'0'2299'0,"0"0"-1774"0,0 0-192 15,0 0-128-15,49-7-19 0,-28 5-1 16,2-2-19-16,2 0-10 0,1 0-41 16,3 0-57-16,0-2-21 0,0 1-13 15,-2-1-7-15,0-1-17 0,-2 1-15 16,-2-2-101-16,-3-1-113 15,1 1-90-15,-5-1-111 0,1-2-301 16,-5 4-990-16,5-6 174 0</inkml:trace>
  <inkml:trace contextRef="#ctx0" brushRef="#br1" timeOffset="-192760.787">12045 11686 3306 0,'0'0'525'0,"0"0"-117"0,0 0-200 16,-31 46-38-16,23-25-7 0,0 1 18 16,1 2-16-16,3 1-25 0,-2 2-24 15,4 0-49-15,2 0-46 0,0 0-21 16,0-2-11-16,4-2-129 0,2-3-137 16,1-5-110-16,-1-5-130 0,4-6-251 15,-4-4-713-15,7-11 38 0</inkml:trace>
  <inkml:trace contextRef="#ctx0" brushRef="#br1" timeOffset="-192544.5">12363 11551 3474 0,'0'0'603'0,"0"0"-211"16,0 0-191-16,0 0 32 0,-6 43 30 15,0-19-53-15,0 4-52 0,0 2-19 16,2 3-33-16,-3 0-30 0,3 1-31 16,2 0-30-16,0 0-15 0,2-3-3 15,0-1-124-15,0-5-152 16,4-6-128-16,0-4-127 0,3-6-615 16,-3-4-593-16,8-10 186 0</inkml:trace>
  <inkml:trace contextRef="#ctx0" brushRef="#br1" timeOffset="-192293.612">12698 11479 3432 0,'0'0'682'16,"0"0"-399"-16,0 0-138 0,0 0 46 15,15 40 24-15,-11-20 26 0,-4 5 3 16,0 7-47-16,0 11-34 0,-4 11-33 15,-4 5-24-15,-1-1-19 0,-1-3-42 16,-2-6-21-16,1-3-24 0,-3 1-1 16,1-5-83-16,3-5-100 0,0-9-103 15,1-5-75-15,1-5-145 16,0-2-811-16,-5 5-955 0</inkml:trace>
  <inkml:trace contextRef="#ctx0" brushRef="#br1" timeOffset="-189728.211">504 5075 2691 0,'0'0'427'0,"0"0"-133"16,0 0-38-16,0 0 18 0,0 0-223 15,0 0-51-15,0 0-47 0,0 0 47 16,0 0 113-16,54-12-16 0,-23 10-44 16,15-2-12-16,5 4-26 0,3-2-15 15,0 1-1-15,-9 1-2 0,-1 0-31 16,-5 0-142-16,-2-2-75 0,-2 0-18 15,-8-3-151-15,-4 2-101 0,-2-2-224 16,-11 2-281-16,11-5 296 0</inkml:trace>
  <inkml:trace contextRef="#ctx0" brushRef="#br1" timeOffset="-189524.886">1003 4982 871 0,'0'0'312'0,"0"0"-220"0,0 0 87 15,0 0 435-15,0 0-219 0,0 0-289 16,0 0 17-16,0 0-23 0,53-3 6 16,-36 11 22-16,1 4-60 0,-3 2-11 15,-3 2 33-15,-1-1-90 0,-7 3 0 16,0 2 0-16,-4 1 2 0,0 3-2 16,-6 1-107-16,2-1-156 0,-5 0-324 15,5-7-474-15,-10 8 298 0</inkml:trace>
  <inkml:trace contextRef="#ctx0" brushRef="#br1" timeOffset="-184403.002">13868 11610 1737 0,'0'0'1155'15,"0"0"-406"-15,0 0-248 0,0 0-79 16,0 0-35-16,0 0-66 0,0 0-97 15,0 0-108-15,0 0-77 0,-6-8 24 16,12 27 107-16,1 13 8 0,-1 12-55 16,0 12-62-16,-2 6-37 0,-2-2-13 15,0-5-11-15,-2-14-3 0,2-9-82 16,0-11-53-16,0-6-71 0,0-3-66 16,1-3-114-16,-1-4-301 0,-2-4-839 15,0-8-529-15</inkml:trace>
  <inkml:trace contextRef="#ctx0" brushRef="#br1" timeOffset="-184204.873">13775 11862 368 0,'0'0'2905'0,"0"0"-2664"16,0 0 28-16,40 4 62 0,-20 0-126 15,5 0-93-15,2 1-66 0,0 1-33 16,4 1-10-16,6 4-2 0,6 1-1 15,9 3-19-15,2-1-108 0,-5-1-75 16,-1-3-87-16,-7 1-103 0,3-3-126 16,-3-1-305-16,-12-2-289 0,-2-2 395 0</inkml:trace>
  <inkml:trace contextRef="#ctx0" brushRef="#br1" timeOffset="-183834.59">15063 11409 2043 0,'0'0'1802'0,"0"0"-1503"16,-39-5 86-16,22 5-40 0,1 7-83 15,-1 3-27-15,-6 4-47 0,3 5-52 16,1 5-27-16,1 12 0 0,-3 11-37 16,2 14-38-16,5 6-10 0,8-1-12 15,6-7-10-15,2-8-2 16,8-4-3-16,2-10-15 0,3-6 3 15,-1-8-16-15,1-4-101 0,6 3-135 16,5 1-91-16,3 1-171 0,4-8-498 16,-8-4-762-16,10-7 87 0</inkml:trace>
  <inkml:trace contextRef="#ctx0" brushRef="#br1" timeOffset="-183301.907">15483 11442 3474 0,'0'0'712'0,"0"0"-435"15,0 0-144-15,0 0 54 0,0 62 138 16,0-22-51-16,0 15-89 0,-2 5-76 15,0-1-48-15,2-1-46 0,0-11-15 16,2-2-2-16,4-8-41 16,0-9-105-16,4-9-119 0,1-5-139 15,5-1-540-15,-3-3-1099 0,9-8 186 0</inkml:trace>
  <inkml:trace contextRef="#ctx0" brushRef="#br1" timeOffset="-183133.11">15739 11773 1307 0,'0'0'2952'0,"0"0"-2466"16,0 0-308-16,39 3 60 0,-16-3 36 15,-4 0-62-15,3 0-118 0,1-1-52 16,4-5-31-16,2 2-11 0,4-3-12 16,8-2-67-16,1 2-118 0,-9 0-36 15,-2 4-106-15,-4-1-138 0,2-1-549 16,-3 0-560-16,12-5 168 0</inkml:trace>
  <inkml:trace contextRef="#ctx0" brushRef="#br1" timeOffset="-182651.083">16721 11336 3889 0,'0'0'705'0,"0"0"-484"0,0 0-52 15,0 0-41-15,0 0-33 0,0 0 69 16,0 0-21-16,0 0-4 0,-39 31-30 16,24-15 0-16,3 2-7 0,-1 2-11 15,3 1-16-15,2 5-14 16,-3-1-7-16,1 3-3 0,0 2 3 0,-1 1 9 16,-1-1-24-16,0 4-36 0,-3-4 10 15,3 2-11-15,-3-2-1 16,-1-2-1-16,1-1-11 0,-1-4-23 15,-1-3-8-15,3-5-6 0,-1-5-12 16,1-3-9-16,3-3 2 0,1-4 4 16,-4-1 12-16,1-8 2 0,1-2-14 15,-1-5-10-15,3-3 1 0,0-3-1 16,-1 0 19-16,5-1-10 0,-2 0 4 16,4 5 20-16,2 0 16 0,2 2 24 15,0 3 2-15,4 2 40 0,6 1 13 16,-4 2-7-16,7 2-5 0,3 2 8 15,-1 1 16-15,3 3-1 0,7 3-2 16,-2 4-10-16,4 1-8 0,-2 5-7 16,2 1-15-16,-1 1-22 0,-1 0-2 15,2 2-12-15,2-3-15 0,-6 2-64 16,4-5-78-16,-5-1-79 0,1-3-129 16,2-1-253-16,-6-5-669 15,3-2-797-15</inkml:trace>
  <inkml:trace contextRef="#ctx0" brushRef="#br1" timeOffset="-182417.45">17122 11254 4028 0,'0'0'548'15,"0"0"-545"-15,0 0 108 0,19 47 104 16,-7-15 72-16,-4 11-68 0,-4 11-18 15,1 5-47-15,-5 0-54 0,0-2-28 16,-7-2-30-16,1 0-23 0,-10-1-7 16,5 0-12-16,-1-3-11 0,-1-6-59 15,7-7-66-15,-2-8-82 0,0-9-58 16,4-5-66-16,-1 0-240 0,-1-4-752 16,-2-2-879-16</inkml:trace>
  <inkml:trace contextRef="#ctx0" brushRef="#br1" timeOffset="-181605.711">17740 11843 3499 0,'0'0'973'15,"0"0"-572"-15,0 0-5 0,0 0-59 16,0 0-25-16,0 0-56 0,0 0-54 16,0 0-51-16,0 0-49 0,0 0-42 15,0 5-30-15,0-5-15 0,0 0-13 16,0 0-2-16,0 0-10 0,0 0-11 16,0 0-15-16,0 0-18 0,0 0-30 15,0-1-31-15,8-2-26 0,-4 2-16 16,3-1-6-16,1 2-27 0,4-4-71 15,-3 4-192-15,5-3-243 0,-6 2-533 16,7-3-785-16</inkml:trace>
  <inkml:trace contextRef="#ctx0" brushRef="#br1" timeOffset="-179280.725">18370 11475 1891 0,'0'0'1500'0,"0"0"-1053"16,0 0-133-16,0 0-171 0,0 0 22 15,0 42 51-15,0-16-19 0,5 7-23 16,-1 13-40-16,2 8-55 16,-2 5-27-16,-4-2-15 0,4-6-16 0,-4-8-19 15,0-8 1-15,4-10-1 16,-4-11 1-16,0-5-2 0,5-2 14 15,-5-3 9-15,0-2 22 0,0-2-7 16,4-4 1-16,-4-7 30 0,0-6 26 16,2-4-47-16,0-7-37 0,0-5 0 15,2-5-11-15,-4-8-1 0,4-6 0 16,-4-2 0-16,4 2-1 0,0 8-17 16,3 10-21-16,-1 7-28 0,0 6 22 15,2 4 20-15,1 0 10 0,5-2 3 16,-2 1-9-16,3 6-9 0,1 3-4 15,3 4 4-15,-7 5 18 0,3 4 12 16,-3 4 18-16,-3 5 6 16,1 1 0-16,-6 6 1 0,0 1 2 15,-4 4 3-15,0 1 7 0,0 2 2 16,-8 2 3-16,4 0-8 0,-7 1-13 16,3-2-9-16,0 0-10 0,0-2 0 15,1-3-2-15,-1-1 0 0,4-3-11 16,4-2-4-16,0-4-9 0,0 0-10 15,4-3-5-15,4-1 3 0,3-2-1 16,5 0-2-16,7-4 18 0,0-2-4 16,-1-2-32-16,5 0-65 0,0-3-61 15,2-6-46-15,2 0-57 0,-4-3-135 16,0-2-165-16,-4-5-202 0,-1 1-524 16,-5 1 258-16</inkml:trace>
  <inkml:trace contextRef="#ctx0" brushRef="#br1" timeOffset="-179055.666">19020 11492 2996 0,'0'0'1011'0,"0"0"-676"0,0 0-118 16,0 0-115-16,0 0-44 0,0 0 3 15,39-5-5-15,-21 5 11 0,1 0-12 16,4 0-15-16,2 0-22 0,1-1-18 15,-3-2-1-15,0-1-32 0,-4-2-96 16,1 1-71-16,-1-2 43 0,-3 0-82 16,-1-1-106-16,-3-1-88 0,-1 1-171 15,-3 1-213-15,0 0-204 0,-4 2 519 16,2-1 110-16</inkml:trace>
  <inkml:trace contextRef="#ctx0" brushRef="#br1" timeOffset="-178912.058">19344 11405 212 0,'0'0'597'0,"0"0"379"0,0 0-276 16,-27 43 30-16,15-23-93 0,2 1-185 15,1 6-152-15,-3 6-91 16,1 10-74-16,3 11-34 0,0 1-28 16,4-1-24-16,4-3-31 0,0-9-18 15,0-8-94-15,4-10-145 0,0-7-158 16,-4-7-175-16,8-1-382 0,-4-4-523 16,3-5 154-16</inkml:trace>
  <inkml:trace contextRef="#ctx0" brushRef="#br1" timeOffset="-178691.198">19518 11532 3790 0,'0'0'967'16,"0"0"-670"-16,0 0-151 0,0 0-60 15,0 0-4-15,49-6 12 0,-32 6 24 16,2 2 15-16,-1-1-39 0,7 0-55 15,-2-1-39-15,-1 0 0 0,1 0-12 16,-2 0-54-16,2-2-64 0,-5-3-70 16,1-1-56-16,1-4-59 0,-1-4-107 15,-2 1-351-15,1-2-853 0,-5 3 100 16</inkml:trace>
  <inkml:trace contextRef="#ctx0" brushRef="#br1" timeOffset="-178530.131">19865 11435 1261 0,'0'0'2326'16,"0"0"-1662"-16,-23 52-286 0,11-19-126 16,2 14-47-16,-7 11-10 15,-2 6-56-15,7-1-47 0,2-6-62 16,1-9-30-16,5-9-32 0,4-9-145 16,-4-7-164-16,4-5-123 0,0 2-594 15,0-3-1020-15</inkml:trace>
  <inkml:trace contextRef="#ctx0" brushRef="#br1" timeOffset="-178212.602">20181 11420 3849 0,'0'0'604'16,"0"0"-296"-16,0 0 50 0,0 0-111 16,-41 5-71-16,24 8-46 0,-1 4-9 15,-1 4 3-15,-1 12-3 0,-3 9-28 16,4 10-39-16,7 5-14 0,4-3-22 16,8-6-15-16,0-6-3 0,8-7-21 15,0-8-43-15,4-7-68 0,-1-3-59 16,5 1-78-16,7 0-83 0,8-1-135 15,10-7-161-15,7-9 118 0,2-3 68 16,-7-7-175-16,-16 0-648 0,0-2 454 0</inkml:trace>
  <inkml:trace contextRef="#ctx0" brushRef="#br1" timeOffset="-177879.278">20433 11329 638 0,'0'0'2783'0,"0"0"-2315"15,0 0-188-15,0 0 61 0,0 0-140 16,0 0-26-16,0 0-4 16,0 0 52-16,-4 52-26 0,4-8-48 15,4 12-28-15,-4 7-22 0,0 2-23 16,0-5-28-16,0-7-33 0,0 1-15 16,5-4-1-16,-5-3-38 0,4-11-91 15,2-8-97-15,2-8-95 0,0-7-68 16,1-1-287-16,-3-5-870 0,11-9-588 0</inkml:trace>
  <inkml:trace contextRef="#ctx0" brushRef="#br1" timeOffset="-177562.174">20727 11449 3695 0,'0'0'643'0,"0"0"-291"0,-39 31-36 0,20-12-96 15,-4 12-41-15,-8 10-54 16,0 7-37-16,0 4-16 0,5-3-8 16,9-5-1-16,7-11-8 0,1-6-10 15,5-7-6-15,0-3 0 0,4 2-14 16,0 0-7-16,0 0 3 0,8-4-19 16,7-2-2-16,-3-2 2 0,7-3 0 15,2-2-2-15,1-3-2 0,1-1-10 16,0-2-33-16,4-3-34 0,-7-5 4 15,7-3 14-15,-4-1-8 0,4-4-50 16,0-1-44-16,0-1-8 0,-7 0-112 16,3 2-188-16,-4 0-635 0,-3 3-874 15,-1-3 551-15</inkml:trace>
  <inkml:trace contextRef="#ctx0" brushRef="#br1" timeOffset="-177308.997">21052 11792 3268 0,'0'0'1031'0,"0"0"-811"16,0 0-128-16,0 0-9 0,0 0 53 15,41 8 1-15,-29-8 19 0,11 0 12 16,-2-4-47-16,1-3-27 0,5-4 40 15,4-2-52-15,-4-1-40 0,4-2-25 16,-4 1-17-16,0-1-21 16,0-1-106-16,0 1-89 0,-2 0-54 15,-3 0-45-15,-3 0-49 0,2 1-258 16,-7-1-648-16,-4 6-397 0</inkml:trace>
  <inkml:trace contextRef="#ctx0" brushRef="#br1" timeOffset="-177128.543">21420 11543 1884 0,'0'0'1641'0,"0"0"-955"16,0 0-203-16,-44 40-127 0,32-25-91 16,1 2-61-16,3 3-92 0,0 2-58 15,0 3-17-15,1 2-10 0,3 2-16 16,0 2-11-16,4-1-94 0,0-3-88 16,0 1-85-16,4-7-33 0,0-5-66 15,5-6-257-15,-3-8-548 0,2-2-395 16,7-12 405-16</inkml:trace>
  <inkml:trace contextRef="#ctx0" brushRef="#br1" timeOffset="-176744.78">21692 11444 3156 0,'0'0'620'16,"0"0"-268"-16,0 0-87 0,0 0-49 15,0 0 24-15,50-3-38 0,-42 4 8 16,9 1 18-16,-7 0-22 0,7 0-48 16,-3-1-23-16,-1 1-20 0,-1 0-34 15,-2 0-32-15,-1 0-19 0,1 0 6 16,-6 1-3-16,4 1-12 0,-4 2-21 16,1 2-11-16,-5 4-1 0,0 3 9 15,-5 2 0-15,1 3-9 16,-4 3-21-16,-2-2 0 0,-3 0 9 15,1 2-7-15,-3 0-5 0,1 0-33 16,-3 0-6-16,7-1-1 0,-2 1 10 16,-1-4 2-16,9-1 16 0,0-1 18 15,2-1 2-15,2-2-20 0,2 0-4 16,2-4-14-16,0-3-40 0,5-1-28 16,5-3 24-16,-2-3 19 0,5-2-10 15,2-5-49-15,-1-3-118 0,3-2-207 16,-3-5-328-16,-1 4-687 0,8-14 160 0</inkml:trace>
  <inkml:trace contextRef="#ctx0" brushRef="#br1" timeOffset="-176477.887">22385 11230 1433 0,'0'0'1772'0,"0"0"-1188"0,0 0-153 15,0 0-112-15,45-10-79 0,-36 16-31 16,-1 5-5-16,2 3-15 0,-6 7-13 16,5 4 12-16,-5 11 8 0,-2 10-27 15,-4 11-39-15,-7 6-40 0,-5-1-27 16,-3-1-18-16,1-7-21 0,-3 2-11 16,1-2-13-16,-1-4-1 0,3-11-60 15,5-11-59-15,-1-8-25 0,4-3-15 16,-5 0-39-16,-1 0-98 15,-5 0-288-15,7-7-1188 0,-11-1-1263 0</inkml:trace>
  <inkml:trace contextRef="#ctx0" brushRef="#br1" timeOffset="-173642.251">6286 12983 1087 0,'0'0'290'15,"0"0"1045"-15,0 0-818 0,0 0-63 16,0 0-35-16,0 0-145 0,0 0-36 16,0 0-38-16,0 0-34 0,-33-30-38 15,33 28-21-15,0 1-25 0,0-1-21 16,0 0-16-16,8 1-8 0,-1 0 8 15,1-1-8-15,10 1-4 0,-1-1 3 16,6 2-2-16,-1-2-16 0,1 0-17 16,-2 2-1-16,2 0-15 0,-3 0-7 15,-1 0-81-15,-3 4-94 0,-1 1-44 16,-3-1-16-16,-4 3-42 0,-5 4-162 16,3 2-275-16,-6 4-534 0,0-4-86 15</inkml:trace>
  <inkml:trace contextRef="#ctx0" brushRef="#br1" timeOffset="-173488.553">6377 13338 1266 0,'0'0'1588'0,"0"0"-866"16,0 0-266-16,0 0-217 0,0 0-100 16,0 0-37-16,0 0-31 0,0 0 16 15,41 26-29-15,-24-28-33 0,6-2-25 16,1-1-37-16,5 0-244 0,0 0-99 15,2-1-150-15,-8 3-604 0,10-1-456 0</inkml:trace>
  <inkml:trace contextRef="#ctx0" brushRef="#br1" timeOffset="-172606.938">7262 12816 2652 0,'0'0'600'0,"0"0"-158"16,0 0 23-16,0 0-154 0,0 0-40 15,-39 9-65-15,28-1-65 0,3 2-53 16,0 4-51-16,-1 1-16 0,3 4-18 16,2 4 18-16,0 2 4 15,2 9 8-15,2 9 1 0,4 9-10 16,4 3 6-16,3-10-15 0,-3-13-14 16,2-14-1-16,-2-4-21 0,3-1-12 15,3-3 15-15,1-3 5 0,-1-4 13 16,5-9 0-16,-1-6 43 0,5-13 54 15,2-13 24-15,-25 38-45 0,41-99-24 16,-28 50-7-16,-5 11 3 0,-6 12-11 16,-2 9 17-16,-2 3 12 0,-2-2 49 15,-4 1-46-15,-1-2-29 0,1 1-28 16,-4 1 0-16,-1 3-12 0,-1-2-34 16,1 3-44-16,-3-2-43 0,3 6-30 15,5 0-30-15,0 1-34 0,6 5-62 16,2 4-278-16,2 8-1014 0,4 0-249 15,4 20 605-15</inkml:trace>
  <inkml:trace contextRef="#ctx0" brushRef="#br1" timeOffset="-172445.14">7640 13207 3915 0,'0'0'578'16,"0"0"-181"-16,0 0-189 0,0 0-153 15,0 0-13-15,2-41-29 0,0 32-13 16,2 2-31-16,3-3-39 0,1 3-147 16,2 0-146-16,7-1-47 0,1 1-196 15,-1 2-728-15,8-5-238 0</inkml:trace>
  <inkml:trace contextRef="#ctx0" brushRef="#br1" timeOffset="-172023.359">8029 12761 3717 0,'0'0'475'0,"0"0"-122"16,0 0-94-16,-40-24-69 0,22 21 24 15,-3 3-77-15,0 3-83 0,-5 4-54 16,5 4-3-16,2 2-27 0,1 3-10 16,3 4 13-16,5 1 25 0,2 4-19 15,4-1-1-15,1 3 1 0,3-3-3 16,9 1 2-16,-1-6-2 0,4-3 9 15,5-8-13-15,-1-4 28 0,3-4 0 16,4-8 18-16,0-6 1 0,-1-6 5 16,1-3-12-16,-2-4-12 0,1-1-3 15,-5-2 3-15,-3 2 0 0,-1 3 22 16,-5 2-4-16,-2 5-6 0,-2 5 3 16,-1 2 7-16,-3 6 5 15,0 4-27-15,0 1-46 0,2 6-42 16,-2 8 30-16,6 8 58 0,-2 15 34 15,0 11 36-15,0 7 0 0,-2-1-16 16,-2-2-26-16,0-5-16 0,-4 0-11 16,0-9 1-16,-2-8 0 0,0-8-2 15,-1-5-18-15,1 5-31 0,-4-1-36 16,-3 2-28-16,-1-4-24 0,-3-2-23 16,-1-3-64-16,-3-1-129 0,0-3-324 15,5-1-769-15,-7-4-133 0</inkml:trace>
  <inkml:trace contextRef="#ctx0" brushRef="#br1" timeOffset="-170647.638">8785 12915 3417 0,'0'0'622'0,"0"0"-235"0,0 0-180 16,0 0-47-16,0 0-16 0,0 0-40 15,0 0-101-15,0 0 21 0,0 0-15 16,0 0 46-16,19 44 3 0,-3-21-9 16,5-1-19-16,0 3-11 0,-1 0-17 15,1-1-1-15,0-1-1 16,-1-1-40-16,-1-3-118 0,0-4-105 0,-1-3-70 16,1-7-84-16,-1-2-183 0,-1-4-553 15,-5-4-262-15,3-9 593 0</inkml:trace>
  <inkml:trace contextRef="#ctx0" brushRef="#br1" timeOffset="-170503.958">9056 13061 1558 0,'0'0'1446'0,"-39"28"-1031"16,16-11 22-16,-2 5-158 0,-4 3-33 16,0 1-17-16,2 0-112 0,1 1-117 15,3 0-12-15,4 0-155 0,3-1-183 16,5-2-178-16,7-7-634 0,2 4-693 15</inkml:trace>
  <inkml:trace contextRef="#ctx0" brushRef="#br1" timeOffset="-167618.942">9730 12734 1091 0,'0'0'1913'0,"0"0"-1492"0,0 0 10 16,0 0-2-16,0 0-95 0,0 0-66 15,0 0-85-15,-37-24-33 16,37 21-22-16,0 0-28 0,0 2-36 15,6-2-28-15,4-3-12 0,5 1 16 16,5-4 11-16,5 1 3 0,2-2-20 16,0 2-13-16,-2 0-19 0,-2 3-1 15,-7 3-1-15,-4 2-2 0,1 0-10 16,-7 3-3-16,0 6-3 0,-2 2 5 16,1 6 10-16,-3 6-9 0,-2 3 12 15,-7 7 0-15,-3 6 3 0,-4 7 9 16,-3 6-10-16,-4 1 1 0,7-4 0 15,-1-6-2-15,3-6 0 0,4-5 0 16,-1-2-1-16,5-8 0 16,4-2 0-16,-2 4-1 0,2 0-15 15,2 0 14-15,5-4-22 0,3-6-6 16,2-4-3-16,5-7-4 0,4-3 7 16,1 0-31-16,3-10-45 0,4-3-80 15,2-6-88-15,-2-4-129 0,2-4-84 16,0-4-195-16,-2 1-364 0,-2-4-73 15,0 0 535-15,-7 10 154 0</inkml:trace>
  <inkml:trace contextRef="#ctx0" brushRef="#br1" timeOffset="-167152.272">10296 12879 150 0,'0'0'401'15,"0"0"222"-15,0 0 355 0,0 0-194 16,0 0-66-16,-8-36-215 0,0 33-214 16,0 2-91-16,-5-1-38 0,1 2-37 15,-1 0-26-15,-1 5-32 0,-1 0-26 16,1 2-22-16,4 1-17 0,-1 2-28 15,3 1-12-15,2 1-2 16,2 1 5-16,-1 0 0 0,5 1 13 16,0-1 2-16,5-2 1 0,1-1-19 15,0-1 6-15,4-5 10 0,1-4 24 16,1-2 36-16,5-6 19 0,-1-5 6 16,1-5-12-16,-1-5-9 0,1-2-13 15,-1-4 1-15,-3 1-7 0,-1 1-3 16,-4 0 1-16,1 3-1 0,-5 0 6 15,0 4-8-15,0 2-13 0,-4 1 12 16,2 4-15-16,-2 3-1 0,2 5-14 16,-2 2-3-16,0 3 17 15,0 3 1-15,4 5-70 0,0 10 58 16,3 12 12-16,7 17 40 0,-1 20 14 16,1 10 23-16,-2 4-41 0,-3-3-18 15,-3-6-17-15,-2-5 1 0,0-5-2 16,-4-9-1-16,0-13 1 0,-4-7 2 15,0-11 20-15,-2-3 23 0,-1 1 25 16,1-1-9-16,-4 0-22 0,0-6-6 16,-1-6 4-16,-1-7-10 0,-1-2-27 15,-1-9-85-15,14 11-57 0,-33-40-59 16,16 15-15-16,-1-6-39 0,3-2-87 16,1 1-290-16,6 6-665 0,1-2-513 0</inkml:trace>
  <inkml:trace contextRef="#ctx0" brushRef="#br1" timeOffset="-166957.387">10706 13394 3761 0,'0'0'1082'16,"0"0"-728"-16,0 0-126 0,0 0-155 15,0 0-73-15,0 0-12 0,4-37-170 16,-4 21-71-16,0-1-23 0,4-4-44 16,2 1-262-16,0 3-819 0,7-8-343 0</inkml:trace>
  <inkml:trace contextRef="#ctx0" brushRef="#br1" timeOffset="-166550.12">11185 12730 3867 0,'0'0'603'16,"0"0"-467"-16,0 0-136 0,0 0-31 16,-49 35-28-16,32-16 59 0,1 3 41 15,-3 4 36-15,0 4 15 0,-3 9-21 16,-1 10-4-16,2 8-8 0,5 4 17 15,3 0 16-15,7-10-56 0,6-7-34 16,0-9-2-16,6-7-17 0,0-8 2 16,1-4-10-16,3-2-20 0,2-3-23 15,3-2 16-15,1-5 49 0,1-5 3 16,-1-8 95-16,-1-2-3 0,-1-6-7 16,-1-3-21-16,-1-4-12 0,-1-3 9 15,-3 0 5-15,-4 2 7 16,-2 3-18-16,-2 1-16 0,-4 7-27 15,-4 3 16-15,-3 2 28 0,-3 1-56 16,-3 5-57-16,-1 3-65 0,-3 0-26 16,0 6 11-16,1 3 9 0,1 0-25 15,7 5-77-15,1-2-166 0,5 4-556 16,4-4-742-16,2 3 116 0</inkml:trace>
  <inkml:trace contextRef="#ctx0" brushRef="#br1" timeOffset="-165901.224">12200 13045 303 0,'0'0'1782'0,"0"0"-1377"15,0 0-102-15,0 0 136 0,0 0 12 16,0 0-92-16,0 0-68 0,0 0-28 16,0 0-36-16,0 0 21 0,-18-29-37 15,18 27-62-15,0-1-28 0,0 2-30 16,4 0-31-16,4-1-17 0,2 2-10 15,7 0 15-15,3 0 1 0,5 0 20 16,2 0 25-16,6 0-40 16,-2 0-33-16,2 0-18 0,0 0-3 15,0 2-12-15,-2 0-24 0,-2 1-91 16,-2-3-57-16,-4 0-46 0,-2 0-38 16,-3 0-46-16,-3-3-194 0,-3-2-630 15,-4-1-842-15</inkml:trace>
  <inkml:trace contextRef="#ctx0" brushRef="#br1" timeOffset="-165666.334">12471 12723 4121 0,'0'0'472'0,"0"0"-263"0,0 0-163 15,-17 59 40-15,11-15 27 0,-2 13 100 16,2 5-55-16,4-2-51 0,0-4-47 16,2-5-43-16,6-3-17 0,4 2-24 15,3-4-118-15,1 1-157 0,3 0-92 16,-1-9-295-16,-4-11-1122 0,-1-2-356 0</inkml:trace>
  <inkml:trace contextRef="#ctx0" brushRef="#br1" timeOffset="-163948.482">14052 12676 310 0,'0'0'2524'0,"0"0"-1964"16,0 0-108-16,-41 2-134 0,24 2-45 16,1 3-91-16,-1 4-22 0,1 0-43 15,-3 5-31-15,3 3-25 0,-1 2-12 16,5 1 0-16,-1 4-4 0,3 2-2 16,2 9 0-16,2 8-1 0,6 8-11 15,2-1-7-15,6-5-21 0,0-15-3 16,0-11 0-16,3-5-3 0,-3-3-21 15,4 0-4-15,3-5 1 0,1-4 27 16,1-4 67-16,2-10 103 0,-1-7-19 16,3-8-33-16,4-15-27 0,-3-9-19 15,1-7-26-15,-8 4-10 0,-5 12 3 16,-4 11 6-16,-4 8 15 16,-2 3 73-16,0 0-49 0,-2-2-36 15,-2 1-14-15,-2 3-34 0,-3-1 0 16,1 7-43-16,-2 0-41 0,0 3-39 15,-1 2-1-15,1 3-12 0,4 2-15 16,-1 0-42-16,3 7-123 0,2 7-292 16,2 6-512-16,0-3-583 0,4 18 49 0</inkml:trace>
  <inkml:trace contextRef="#ctx0" brushRef="#br1" timeOffset="-163767.903">14319 13082 4110 0,'0'0'616'0,"0"0"-260"0,0 0-204 15,0 0-64-15,8-38-67 0,-4 28-21 16,-2 4-9-16,5-3-67 0,-1 1-67 16,2 1-98-16,2 0-95 0,5-3-181 15,-1 1-445-15,-1-1-646 0,5-12 190 0</inkml:trace>
  <inkml:trace contextRef="#ctx0" brushRef="#br1" timeOffset="-163582.387">14687 12584 3101 0,'0'0'778'0,"0"0"-505"0,0 0-12 16,0 55 70-16,-4-11-50 15,-7 16-40-15,1 5-104 0,-2 0-73 16,3-6-43-16,1-8-18 0,2 0-2 15,4-5-1-15,0 1-15 0,2-4-64 16,0-2-161-16,0-6-195 0,2-8-342 16,-2-10-1413-16</inkml:trace>
  <inkml:trace contextRef="#ctx0" brushRef="#br1" timeOffset="-162969.703">15658 12827 1941 0,'0'0'1055'16,"0"0"-487"-16,0 0-105 0,0 0-85 15,0 0-146-15,0 0-109 0,0 0-111 16,0 0 65-16,0 0 42 0,31 42 77 16,-12-18-47-16,0 3-64 0,-1 1-30 15,3 3-28-15,-2-1-15 0,-1 1-11 16,3-3-1-16,-5 0-29 0,5-3-120 15,-2-6-107-15,-1-7-69 0,1-8-70 16,-1-6-277-16,-1-4-708 16,10-17-244-16</inkml:trace>
  <inkml:trace contextRef="#ctx0" brushRef="#br1" timeOffset="-162781.019">16064 12835 3365 0,'0'0'752'15,"-44"34"-262"-15,13-5-195 0,-10 12-44 16,-11 15-17-16,0 3-31 16,11-4-82-16,8-4-63 0,6-6-52 0,7 0-6 15,1-3-24-15,7-1-16 16,3-2-81-16,7-2-100 0,2-6-124 16,4-5-199-16,0-12-1040 0,7 3-875 0</inkml:trace>
  <inkml:trace contextRef="#ctx0" brushRef="#br1" timeOffset="-162155.705">17771 11625 1691 0,'0'0'1347'0,"0"0"-910"15,0 0-67-15,0 0-15 0,0 0-57 16,0 0-67-16,0 0-59 0,0 0-46 15,0 0-105-15,0 0-21 0,-10 7 0 16,16 8 56-16,2 7 14 0,3 3 0 16,1 1-42-16,0 0-26 0,-1-1-2 15,5-3 0-15,-8-3-49 0,7-3-116 16,-3-3-98-16,-1-7-79 16,5-5-124-16,-1-2-99 0,1-9-669 0,-1-1-246 15</inkml:trace>
  <inkml:trace contextRef="#ctx0" brushRef="#br1" timeOffset="-161979.985">17953 11667 1929 0,'0'0'1242'0,"0"0"-626"15,-58 27-132-15,35-10-107 0,-8 5-82 16,0 4-72-16,-4 8-77 0,-6 12-70 16,-3 6-53-16,9-3-23 0,8-9-15 15,11-13-3-15,10-6-25 0,-7 2-115 16,3 4-83-16,2 2-82 15,4-2-183-15,-1-8-795 0,5 2-977 0</inkml:trace>
  <inkml:trace contextRef="#ctx0" brushRef="#br1" timeOffset="-159677.548">31584 6736 828 0,'0'0'2228'0,"0"0"-1775"16,0 0-172-16,0 0-79 0,33-42-76 15,-29 36-39-15,-2 0-12 0,-2 1-5 16,0 1-70-16,-6 1-56 0,-3-1-50 16,-3 1 19-16,-7 0 30 0,-3 0 19 15,-7 3 13-15,-6 0 9 0,-13 4 1 16,-6 5 2-16,-10 1-2 15,2 2 11-15,4 0 4 0,9-2 1 0,1 1 2 16,5 0-2-16,8-1 0 16,8 0-1-16,6-4 0 0,2 0-25 15,-1 1-149-15,-1 2-174 0,2-1-164 16,5-3-309-16,4-2-398 0,6-4 469 0</inkml:trace>
  <inkml:trace contextRef="#ctx0" brushRef="#br1" timeOffset="-159444.055">31087 6709 1353 0,'0'0'1422'16,"0"0"-983"-16,0 0-102 0,0 0-71 15,0 0-100-15,0 0-166 16,0 0-78-16,0 0-13 0,-43-26 37 16,18 28 16-16,-2 6 19 0,-4 1-3 15,-2 3 6-15,0 4 15 0,2 2-18 16,2 1-3-16,6 2 20 0,5-3-23 15,10 3-20-15,6-1-31 0,2-1-96 16,10 3-26-16,6 2-33 0,5 2 38 16,12 4-10-16,11 9-251 0,-7-8-310 15,10 3-44-15</inkml:trace>
  <inkml:trace contextRef="#ctx0" brushRef="#br1" timeOffset="-158159.496">16694 12846 202 0,'0'0'1338'0,"0"0"239"0,0 0-1096 16,0 0-53-16,0 0-59 0,0 0-113 16,-8-43-62-16,8 36-26 0,4-4-21 15,-2 1-16-15,2-1-28 0,2-2-21 16,5-1-9-16,-5 1 21 0,6 0-6 15,5 0-19-15,-5 0-17 0,7 1-16 16,-5 4-12-16,1-1-9 0,1 4-3 16,-1 2 0-16,-3 1 3 0,1 0 3 15,-5 2-15-15,2 2-3 16,-2 2-2-16,-1 1-28 0,-1 2-12 0,-2 8 24 16,-4 1 16-16,0 5 0 15,0 5-10-15,-6-1-3 0,0 1-4 16,-3-2 1-16,-1-2-3 0,4-2-12 15,0-3-18-15,1-1-28 0,1-5-9 16,4-1 6-16,-4-6 21 0,4-1 10 16,0-3 23-16,0 0 10 0,0 0-6 15,4 0 18-15,0 0 6 0,5 0 18 16,-1 0-8-16,6 0-10 0,1 3-2 16,6-1 2-16,-7 2 10 0,3 1 15 15,-3 0-4-15,3 2 6 0,-3 0 3 16,-2 1 4-16,-5 4 36 0,1 0-28 15,0 2-21-15,-8 3 4 16,4-1-7-16,-4 5-15 0,0-1 9 16,-4 1-12-16,-4 2-12 0,4 1-55 15,0-3-48-15,0 2-55 0,1-5-53 16,-1-1-114-16,4-6-286 0,0-8-532 16,4-3-375-16,-1-14 453 0</inkml:trace>
  <inkml:trace contextRef="#ctx0" brushRef="#br1" timeOffset="-157792.738">17211 12798 1731 0,'0'0'1414'16,"0"0"-984"-16,0 0-30 0,0 0-25 15,0 0-115-15,0 0-51 0,35-37-10 16,-27 31-19-16,3 2-12 15,1 1-44-15,-2 1-24 0,3 0-27 16,-5 1-19-16,0 1-5 0,-2 0-22 16,3 3-9-16,-5 2-16 0,0 1-2 15,-4 3-3-15,0 4 1 0,0 4 2 16,-4 4 1-16,-9 5 0 0,3 4 0 16,-2 2 0-16,-3 1-1 0,3-2-1 15,-1 3-2-15,3-4-9 0,2-2 10 16,-2-1-16-16,7-6 0 0,1-3 3 15,2-6-6-15,2-4-13 0,7-3 4 16,-1-2 0-16,0-1 2 0,7-2-29 16,1 0-13-16,7-4 9 0,0-2 10 15,4-2-74-15,-1 1-101 16,1-3-105-16,8 0-174 0,1 1-287 0,-14 3-924 16,22-4 264-16</inkml:trace>
  <inkml:trace contextRef="#ctx0" brushRef="#br1" timeOffset="-157374.242">18490 13011 2647 0,'0'0'1349'0,"0"0"-946"0,0 0-162 16,0 0-75-16,42-25-31 0,-26 22-7 16,3-1-6-16,4-2 27 0,1 1-18 15,3-1-52-15,-4 2-34 0,4-1-31 16,-4 2-14-16,-7 0-12 0,-1 2-42 16,1 1-113-16,-10 4-67 0,3 1-60 15,-9 2-153-15,0 7-223 0,0-4-939 16,-9 7 2-16</inkml:trace>
  <inkml:trace contextRef="#ctx0" brushRef="#br1" timeOffset="-157195.415">18495 13344 1967 0,'0'0'2365'15,"0"0"-2044"-15,0 0-238 0,0 0 34 16,0 0 45-16,53 6-24 0,-30-6-41 15,4-6-24-15,0-2-36 0,4-1-23 16,-4-4-14-16,4 2-58 0,-4 5-143 16,-5-1-99-16,3 6-45 0,-6-2-95 15,-7 2-645-15,3-2-836 0</inkml:trace>
  <inkml:trace contextRef="#ctx0" brushRef="#br1" timeOffset="-148750.395">19576 12791 2635 0,'0'0'424'16,"0"0"-57"-16,0 0 38 0,-40-12-28 15,36 8-57-15,-2-3-114 0,2 1-55 16,0-1-4-16,4-2-7 0,0-3-27 15,0 2-1-15,0 0-3 0,4 0-24 16,4-1-21-16,-2 1-19 16,7 0-20-16,5 2-10 0,-1 2-12 15,10 0 18-15,-4 3 0 0,3 1 3 16,1 2-9-16,-4 3-15 0,-2 2 0 16,-3 4-3-16,-5 1-9 0,1 2-12 15,-6 5 12-15,-3 2 12 0,-1 2 0 16,-4 6 12-16,0 0 9 0,-4 3-6 15,-1 1 0-15,-3 0-3 0,0-3-10 16,2 4 1-16,-3-4 0 0,1-1-3 16,4 1-1-16,0-4-15 0,4-1 4 15,0-2-3-15,4-1 0 0,4-5 3 16,5-1-3-16,-3-5 3 0,11-2-12 16,-3-2-16-16,1-4-14 0,8-1-37 15,-2-4-91-15,6-5-117 0,-5-3-201 16,5-2-535-16,-8 0-669 0,4-13 298 15</inkml:trace>
  <inkml:trace contextRef="#ctx0" brushRef="#br1" timeOffset="-148299.908">20243 12668 3074 0,'0'0'573'0,"0"0"-248"15,0 0 66-15,0 0-42 0,-41-27-89 16,24 27-110-16,7 0-58 0,-6 3-53 15,5 4-39-15,-1 1 0 0,4 5 0 16,1 2 11-16,3 5 20 0,0 1-7 16,4 2-21-16,0 1-1 0,4-1 10 15,2-4-12-15,3-3 0 0,3-3 0 16,-2-6 0-16,3-6 49 0,1-2 39 16,-1-9 12-16,5-5 0 0,-1-5-15 15,-3-6-43-15,3-5-24 0,-7 1-15 16,3-2 15-16,-5 2-5 0,-4-1-1 15,2 4 3-15,-6 4-12 0,0 5 9 16,0 4-10-16,0 4-2 16,0 7-2-16,0 3-28 0,0 2-22 15,4 6-14-15,0 9 66 0,1 3 0 16,3 12 12-16,6 11 21 0,-1 13-18 16,-3 6-12-16,2 1 9 0,-7-2-12 15,-1-7-1-15,-4-5 1 0,0-2 1 16,-4-10 2-16,4-12 15 0,-5-4-2 15,-3-4-4-15,4-2-9 0,-2 1 10 16,-2-1-13-16,3-5-40 0,-3-5-32 16,2-3-28-16,-2-2-45 0,-1-6-56 15,-1-5-61-15,-2-5-142 16,3-4-306-16,1 3-1366 0,2-11 200 0</inkml:trace>
  <inkml:trace contextRef="#ctx0" brushRef="#br1" timeOffset="-148085.901">20657 13140 3801 0,'0'0'1342'16,"0"0"-911"-16,0 0-198 0,0 0-12 15,0 0-56-15,0 0-86 0,0 0-70 16,0 0-9-16,0 0-78 0,0 0-37 15,-15-32-9-15,15 20-90 0,4-2-41 16,7 0-82-16,1 0-184 0,3 0-578 16,-3 3-758-16,7-9 279 0</inkml:trace>
  <inkml:trace contextRef="#ctx0" brushRef="#br1" timeOffset="-147548.941">21087 12662 3402 0,'0'0'537'0,"0"0"-267"0,0 0-49 15,0 0-33-15,0 0-34 0,-44-6-40 16,30 9 14-16,-3 0-6 0,-1 1-9 16,3 3-6-16,-1 0-25 0,-1 0-41 15,3 3-41-15,1 0-21 16,3 0 0-16,2 1-7 0,-1 1-5 15,9-1 3-15,0-1-13 0,5 1 9 16,3 1 13-16,6 0 18 0,3 1 3 16,1 0 1-16,7-2 14 0,0 2-12 15,-4-3 10-15,6 1 2 0,-5 0-14 16,1 1-1-16,-6-1 0 0,1 2-2 16,-5 0 0-16,1 1 2 0,-6 1 73 15,5 1-31-15,-3 1 4 0,-2 0-31 16,-4-2-3-16,-4 1 15 0,0-2-11 15,0-1-13-15,-4 1 15 0,0-3-3 16,-4 0 0-16,2-2-3 0,-7 0-9 16,5-2-3-16,-6-3 0 0,1-1-15 15,-1-3-6-15,1-2-22 0,-1-6 13 16,-3-3-15-16,7-3-25 0,-7-4-25 16,9-1-8-16,-2-3 27 15,2 0 54-15,3-1 22 0,5-1 1 16,0 1 1-16,0-1 11 0,0 0-1 15,5 3 3-15,-1-2-9 0,4 2-6 16,-2-1-12-16,2 0 9 0,1 0-18 16,1-1-13-16,-2 0-36 0,1 2-59 15,1 0-71-15,-2 3-131 0,5 4-202 16,-1 1-506-16,-2 6-542 0,3 1 428 0</inkml:trace>
  <inkml:trace contextRef="#ctx0" brushRef="#br1" timeOffset="-147165.855">21541 12544 3661 0,'0'0'731'16,"0"0"-241"-16,0 0-75 0,0 0-163 15,0 0-140-15,0 0-55 0,-41 15-2 16,29-1-25-16,-7 4 0 0,3 7-8 15,1 1-7-15,3 5 21 0,-3 0 0 16,7 2 15-16,0 5 13 0,4-4-34 16,4 2-15-16,2-3-13 0,4-6-2 15,2 2 0-15,5-4-2 0,1-2-1 16,0-5-15-16,3-7-9 0,2-3-15 16,-3-5 14-16,3-3 10 0,-1-8-3 15,3-3-30-15,-2-6-25 0,1-1-11 16,-5-2 17-16,1 1 15 0,-5 2 34 15,3 5 6-15,-6 6-15 0,-4 6-19 16,5 9 7-16,-5 16 42 16,4 16 54-16,-2 16-11 0,-2 2-25 15,5-1-18-15,-5-10-2 0,2-9-83 16,-2-7-106-16,5-5-231 0,-9-11-1043 16,8 2-1410-16</inkml:trace>
  <inkml:trace contextRef="#ctx0" brushRef="#br1" timeOffset="-146314.161">22742 12958 756 0,'0'0'1654'0,"0"0"-1231"15,0 38 47-15,0-20-124 0,0 2 4 16,0 3-65-16,0-2-49 0,0-2-27 16,0-4-31-16,0-2-25 0,0-6-28 15,0-4-43-15,0-3 7 0,3-2 90 16,1-3-1-16,2-7-17 0,-2-4-65 15,10-12-50-15,-1-11-28 0,8-11-18 16,-3-1 1-16,1 2 0 0,-7 11 1 16,1 10 13-16,-7 7-15 0,2 3 2 15,2-2-1-15,-1 3-1 16,-1 3-12-16,-4 4-6 0,0 7-13 0,-2 3-14 16,0 0-24-16,0 8-7 15,3 4 52-15,-1 5 23 0,-4 4 1 16,4 4 0-16,-4 0-1 0,0 3-14 15,0-4-6-15,0 0 3 0,0-5 5 16,0-4 11-16,0-8 2 0,0-2-1 16,4-4 2-16,-4-1 10 0,4 0 16 15,0-4 6-15,2-3 12 0,3-4-14 16,-1-1-13-16,6-1-15 0,-5-1 0 16,3 3-3-16,0 0-15 0,-1 5-7 15,-3 2-2-15,2 2-6 16,-1 2-6-16,1 0-4 0,-2 7-2 15,1 2-3-15,3 3-25 0,-2 1-18 16,-1 1-33-16,-1 1-35 0,2 0-54 16,-2 0-39-16,1-3-128 0,5 2-275 15,-1-1-501-15,-3-5-450 0</inkml:trace>
  <inkml:trace contextRef="#ctx0" brushRef="#br1" timeOffset="-145747.609">23501 12683 3603 0,'0'0'542'0,"0"0"-259"0,0 0-92 15,-50 9-111-15,32 1-64 0,-7 2 8 16,6 2-2-16,-3 2 6 0,5-2-4 16,1 2-12-16,1-1-11 0,3-1 2 15,6-2-1-15,-3-2 10 16,5-3 3-16,4 0 13 0,0-3-27 15,4-1 11-15,5 1 43 0,1-1 12 16,-2 1-24-16,9 1-12 0,-3 2-4 16,3-2 22-16,-3 1-6 0,-1 1-22 15,-3 2-20-15,-2 2 20 0,0 0 19 16,-3 3 24-16,-1 2 42 0,-4 1 15 16,-2 1-57-16,-2 2-46 0,-3-2-18 15,-1 1-2-15,2-2-62 0,0-3-36 16,-1-3-45-16,3-1-65 0,0-4-65 15,4-3-92-15,0-3-210 0,0-3-113 16,4-6 395-16,5-2 108 16,-1-6 10-16,-2 3 22 0,6 0 155 15,1 1 100-15,-3 2 290 0,3 2 20 16,1 2-49-16,3 1-37 0,1 2-35 16,1 1-60-16,6 1-60 0,-3 0-40 15,3-1-18-15,0-1 2 0,-2 1 24 16,-1-4-3-16,1 1 3 0,-6-2 2 15,1-2-24-15,-5 2-33 0,-5-1-18 16,-4 3-13-16,-2 2 3 0,-2-1 1 16,-2 0-1-16,-4 2-54 0,-4-1-15 15,-1 0-42-15,-5 3 11 0,-1-1 7 16,-1 2 3-16,-1 0-4 0,2 4-50 16,3 1-53-16,2 2-35 0,1 1-57 15,3 4-85-15,4 2-189 0,4 3-279 16,4-6-727-16,6 13 35 0</inkml:trace>
  <inkml:trace contextRef="#ctx0" brushRef="#br1" timeOffset="-145513.86">24142 12833 1007 0,'0'0'2952'0,"0"0"-2545"16,0 0-209-16,0 0 33 0,-2-36 17 15,-9 33-123-15,1 0 12 0,-4 3-3 16,-7 1-46-16,4 8-37 0,-3 2-14 16,-1 7-22-16,-2 5-14 15,7 3 1-15,-3 10-1 0,5 8-1 16,6 9-3-16,8 3-15 0,6-8-1 16,8-10-2-16,1-12-12 0,-3-2-107 15,3-3-198-15,1 5-202 0,-1-5-1118 16,7 10-851-16</inkml:trace>
  <inkml:trace contextRef="#ctx0" brushRef="#br1" timeOffset="-139591.166">1767 14844 352 0,'0'0'1065'0,"0"0"794"16,0 0-1484-16,0 0 94 0,0 0-31 15,0 0-66-15,-35-35-58 0,23 31-92 16,2 1-83-16,-3 1-33 0,-1 0-18 15,-3 2 0-15,-2 0-52 0,1 6-36 16,-3-1 0-16,3 4-24 16,-5 3-12-16,6 2 2 0,-1 0 1 0,1 5 0 15,3 1-6-15,1-1-7 16,7 2-17-16,2-1-1 0,4-1 12 16,4-1-8-16,11-1 5 0,1-3 19 15,7-1 8-15,4-4 13 0,4-4 0 16,0 1 14-16,-4-5-2 0,4-1-9 15,-4 0 11-15,-5 0 1 0,-3 0 0 16,-3 2 0-16,-7 0 0 0,-3 4 13 16,-2 1 38-16,0 3 16 0,-4 0 24 15,0 3 9-15,-4 2 3 0,-2 2-12 16,-2 0 3-16,-5 2-10 0,-1-2-5 16,1 0 2-16,-5 0-21 0,1-2-35 15,3-2-22-15,-3-3-3 0,-2-2-49 16,5-5-41-16,-3-3-61 15,-1 0-33-15,5-9-34 0,-1-4-47 16,10-5-147-16,4-3-545 0,0 4-886 16,18-14 81-16</inkml:trace>
  <inkml:trace contextRef="#ctx0" brushRef="#br1" timeOffset="-139140.538">2131 14816 3424 0,'0'0'437'16,"0"62"-160"-16,-4-8-72 0,-4 7 95 16,4 0-63-16,-5-6-14 0,7-13-22 15,-2-11-70-15,0-11-37 0,4-3-19 16,0-4 7-16,-4-2 12 0,4-2-15 16,0-7-28-16,0-2 6 0,0-4 37 15,0-7 93-15,0-9-91 16,0-17-96-16,0-9-36 0,4-7-36 15,0 2-7-15,2 6 1 0,-1 10 12 16,-1 5 11-16,0 9 16 0,0 1-3 16,4 0 14-16,-2 0 10 0,3 1 6 15,-1 6-15-15,2 6-6 0,3 3-6 16,-5 4 5-16,2 2 15 0,-1 5 19 16,-5 2 33-16,4 2 4 0,-8 3 5 15,4 6 18-15,-4 1 1 0,0 3-7 16,0 3-11-16,-4 0-16 0,-4 1 6 15,4 2 9-15,-5-3-9 0,3 4-21 16,2-3-12-16,0-1-15 16,0-4 3-16,4-2-3 0,0-4-9 15,0-3-27-15,8-4-16 0,2 0-14 16,3-4 2-16,5-2-45 0,7-3-52 16,2-1-103-16,0-1-232 0,4-6-468 15,-8-1-498-15,8-9-281 0</inkml:trace>
  <inkml:trace contextRef="#ctx0" brushRef="#br1" timeOffset="-138928.081">2638 14868 3955 0,'0'0'719'0,"0"0"-486"15,0 0-77-15,0 0-34 0,0 0-18 16,0 0 20-16,0 0 1 0,45 16-4 15,-22-13-24-15,-2-3-46 16,1 0-39-16,5-1-12 0,-8-4-84 16,3-1-56-16,-1-1-23 0,-6-3-23 15,1-4-21-15,-1 0-87 0,-3-3-214 16,-2-3-446-16,-1 5-639 0,3-8 266 0</inkml:trace>
  <inkml:trace contextRef="#ctx0" brushRef="#br1" timeOffset="-138756.795">2884 14822 3059 0,'0'0'747'0,"-11"42"-230"0,7-15-183 16,-4 12-54-16,4 12-82 0,4 0-70 15,0-1-61-15,0-10-42 16,0-12-25-16,0-8-22 0,4-4-121 16,0-1-64-16,2-1-75 0,-2-4-136 15,5-9-242-15,-5-1-616 0,4-17-298 0</inkml:trace>
  <inkml:trace contextRef="#ctx0" brushRef="#br1" timeOffset="-138554.221">3026 14895 3886 0,'0'0'739'15,"0"0"-457"-15,0 0-114 0,0 0 110 16,48 7-102-16,-34-3-79 0,5-2-58 15,-3-2-9-15,3 0-15 0,-2 0-13 16,5-4-2-16,-3-2-37 0,-3-1-45 16,-1-2-33-16,1-2-67 0,-1 1-117 15,-3-3-122-15,-1-1-296 16,-3-1-727-16,0 3-153 0,0-5 795 0</inkml:trace>
  <inkml:trace contextRef="#ctx0" brushRef="#br1" timeOffset="-138406.601">3297 14813 2073 0,'0'0'1581'16,"0"0"-1028"-16,-8 53-134 0,4-17-73 16,-3 14-86-16,3 3-90 0,0 0-76 15,4-5-54-15,-4-13-26 0,4-6-14 16,0-10-15-16,0 0-85 0,4 2-132 16,4 0-180-16,-3-5-580 0,1-5-1651 0</inkml:trace>
  <inkml:trace contextRef="#ctx0" brushRef="#br1" timeOffset="-138156.904">3642 14838 2500 0,'0'0'2347'15,"0"0"-1947"-15,0 0-202 0,0 0-19 16,-39-11-34-16,22 15-27 0,-1 5-3 15,-1 5-34-15,-1 2-60 0,5 6-20 16,3 2 17-16,-1 12-3 0,7 9 3 16,2 10-6-16,8 0-11 0,6-7-1 15,3-14-3-15,1-12-42 0,3-1-36 16,10 2-131-16,8 3-136 0,6-6-188 16,-12-6-916-16,8-14-1097 0</inkml:trace>
  <inkml:trace contextRef="#ctx0" brushRef="#br1" timeOffset="-137789.169">3905 14683 1079 0,'0'0'3115'0,"0"0"-2595"16,0 0-416-16,0 0-64 0,4 37 116 15,-2-5 113-15,2 18-41 0,-4 13-62 16,4 5-48-16,0 0-57 0,1-10-43 16,3-6-18-16,-2-5-1 0,-2-8-30 15,4-11-120-15,1-11-76 0,-3-7-74 16,2-5-75-16,5-5-184 0,-3-3-439 16,2-8-770-16</inkml:trace>
  <inkml:trace contextRef="#ctx0" brushRef="#br1" timeOffset="-137523.166">4087 14957 3577 0,'0'0'707'16,"0"0"-286"-16,-44 44-124 0,32-21 32 16,-7 4-104-16,7 1-37 0,-3 0-28 15,7-1-36-15,0-3-31 0,6-1-17 16,2-6-16-16,2-3-9 0,2-3-12 15,8-1-9-15,1-4 6 0,5 0-9 16,5-2-9-16,4-4-18 0,8-4-1 16,0-5-20-16,0-2-48 0,-1-5-36 15,-3 1-22-15,0-2-21 0,0 0-54 16,-7 0-64-16,-1 1-124 0,-8-1-214 16,3 2-480-16,-10 3-812 0,5-3 355 0</inkml:trace>
  <inkml:trace contextRef="#ctx0" brushRef="#br1" timeOffset="-137267.113">4355 15021 2925 0,'0'0'1366'16,"0"0"-1130"-16,0 0-174 0,0 0 15 15,0 0 12-15,0 0 110 0,40 8 58 16,-24-8-17-16,3 0-86 0,-1-4-35 16,5-3-38-16,0 2-36 15,-7-1-34-15,5 0-11 0,-2-1-34 16,-5 2-53-16,-1 0-31 0,-1 0-46 16,-6-1-52-16,2-1-40 0,1 2-17 15,-3-2-182-15,-2 0-561 0,0 0-844 16,-4-4 478-16</inkml:trace>
  <inkml:trace contextRef="#ctx0" brushRef="#br1" timeOffset="-137072.337">4572 14851 3744 0,'0'0'779'16,"0"0"-321"-16,-18 37-175 0,10-14-67 15,-1 3-43-15,1 3 14 0,2 2-54 16,2 0-54-16,0-1-43 0,4-2-24 15,0-1-12-15,4-1-14 0,2-3-89 16,0-1-69-16,4-5-67 0,1-5-28 16,-3-3-182-16,0-6-556 0,3-3-544 15,-1-9-318-15</inkml:trace>
  <inkml:trace contextRef="#ctx0" brushRef="#br1" timeOffset="-136537.984">4812 14786 3899 0,'0'0'738'16,"0"0"-336"-16,0 0 33 0,0 0-114 16,0 0-103-16,0 0-38 0,0 0-32 15,0 0-31-15,0 0-11 0,0 0-4 16,11 1-36-16,-7-5-21 0,4 1-18 15,4-1-12-15,-1 1-15 0,1 1-3 16,1 0-9-16,-3 2 10 0,0 0-10 16,-2 0-3-16,-3 0 0 15,3 4-6-15,-4 1-6 0,2 3-15 0,-4 1-24 16,0 3-6-16,-2 4-13 16,0 1 13-16,-2 1 12 0,-2 3-18 15,-4-2-10-15,0 2-2 0,-1-2 5 16,-1-3 10-16,2-2-7 0,2-2 1 15,-1-5 2-15,1-3-45 0,2-2-116 16,4-2-56-16,0 0-20 0,0-4 41 16,0-1 64-16,8-3 211 0,-2-2 0 15,1 4 143-15,-1 0-1 0,6 0 0 16,-3 3 40-16,-3 0 2 0,6 0-10 16,-2 3 12-16,-1 0-10 0,-1 0-61 15,0 3-49-15,-2 3-14 0,-1 3 11 16,-1 4 31-16,-4 6 36 15,0 3-37-15,0 4-39 0,-4 2-38 16,-1 0-15-16,-1 2-1 0,-2-2-13 16,0 2-47-16,2-6-48 0,-1-1-80 15,3-6-60-15,-2-6-43 0,2-7-94 16,4-5-263-16,-4-4-559 0,0-20-1100 0</inkml:trace>
  <inkml:trace contextRef="#ctx0" brushRef="#br1" timeOffset="-136337.74">5240 14591 4043 0,'0'0'520'0,"0"0"-302"15,39 10-37-15,-20 2 51 0,-2 7-22 16,-3 5 21-16,-2 8-29 0,-1 12 37 16,-7 11-43-16,-2 5 6 0,-4-2-52 15,-6-4-24-15,-3-6-24 16,3-1-54-16,-2-1-47 0,-3-2-1 15,5-2-78-15,-2-9-81 0,1-7-82 16,1-9-63-16,4-3-140 0,-2-4-653 16,-2 2-1070-16</inkml:trace>
  <inkml:trace contextRef="#ctx0" brushRef="#br1" timeOffset="-135810.171">6160 14921 3439 0,'0'0'972'0,"0"0"-574"0,0 0-159 15,0 0-90-15,0 0-60 0,0 0 29 16,0 0-21-16,54-2-27 0,-34 2-27 15,-1 0-43-15,2 2-1 0,-7 0-21 16,-1 1 19-16,-7 3-21 0,4-2-49 16,-6-1-88-16,0 5-92 15,-4 2-93-15,0-1-171 0,-6 6-619 16,-2-5-659-16,-4 6 578 0</inkml:trace>
  <inkml:trace contextRef="#ctx0" brushRef="#br1" timeOffset="-135671.803">6191 15162 760 0,'0'0'1884'0,"0"0"-1249"16,0 0-197-16,0 0-82 0,48 32-113 16,-28-25-97-16,7 0-81 0,8-3-16 15,9 0 25-15,7-1-18 0,3 0-56 16,-4-2-179-16,-13 1-426 0,-16-2-1089 16,-1-3-534-16</inkml:trace>
  <inkml:trace contextRef="#ctx0" brushRef="#br1" timeOffset="-132500.731">7619 14721 813 0,'0'0'2697'0,"0"0"-2060"0,0 0-206 16,0 0-96-16,0 0-11 0,0 0-57 15,0 0-79-15,0 0-76 0,0 0-51 16,-26-27-13-16,23 33-18 0,-1 1-15 16,-4 6 3-16,4 6-6 0,-6 11-9 15,-7 14 13-15,1 8 5 0,-7 4-6 16,0-3 3-16,0-4 0 0,3-7 9 15,-3 0-9-15,2-8-18 0,5-10 2 16,1-3 0-16,1-5 1 0,-3 3 0 16,-1-1-3-16,-3 0-16 15,4-3-11-15,1-6 9 0,3-4-3 16,-1-4 19-16,4-2 2 0,1-6-3 16,-1-6-45-16,2 1 8 0,2-5 4 15,1 1 12-15,3-3 7 0,2 3 17 16,0 0 30-16,5 1-30 0,3 1-16 15,0 0 16-15,4 1 1 0,3 3 0 16,4-1 14-16,-1 5 18 16,3 1 12-16,-3 2 16 0,9 3-4 0,-6 0-30 15,2 3-9-15,-1 2-15 16,1 3-3-16,0-3-10 0,0 2-26 16,4-1-24-16,1-3-40 0,1 4-60 15,2-4-70-15,2-2-62 0,3 2-138 16,-1-2-583-16,-8-1-880 0,10 0-7 0</inkml:trace>
  <inkml:trace contextRef="#ctx0" brushRef="#br1" timeOffset="-132041.799">8514 14822 1608 0,'0'0'2695'0,"0"0"-2263"0,0 0-214 16,0 0-117-16,0 0 24 0,0 0 33 15,31 51-3-15,-16-29-55 0,-1-1-51 16,3 6-34-16,2-4-13 16,-3 1-2-16,3-2-3 0,-3-2-76 15,1-1-88-15,1-4-79 0,1-5-48 16,0-4-16-16,-3-6-226 0,3-7-440 16,-7-3-531-16,5-13 233 0</inkml:trace>
  <inkml:trace contextRef="#ctx0" brushRef="#br1" timeOffset="-131891.842">8771 14881 16 0,'0'0'2761'0,"-37"21"-2064"16,18-8-88-16,-2 4-183 0,-3 1-124 15,3 2-78-15,0 4-53 0,5 0-74 16,-1 1-65-16,7 1-32 0,4 1-42 16,6-3-123-16,2 0-91 0,6-6-120 15,6-3-315-15,-1-6-1132 0,12-9-130 16</inkml:trace>
  <inkml:trace contextRef="#ctx0" brushRef="#br1" timeOffset="-131399.315">9773 14486 658 0,'0'0'2886'16,"0"0"-2234"-16,-45 3-166 0,26-2-240 16,-3 2-36-16,-1 2-54 0,0 0-16 15,-2 3-34-15,3 0-21 16,-1 0-22-16,6 1-14 0,1 2-22 15,1 0-27-15,5 2 0 0,0 2-2 16,3 1-19-16,1 0 3 0,4 2 5 16,2 0 10-16,2 0-9 0,4 0 12 15,7 0-1-15,1-1-2 0,5 0-15 16,4-1 6-16,1-2 10 0,5 0 2 16,-2 0 1-16,0-1-1 0,-4-2-1 15,-3 2-1-15,-5-2 2 0,-5-1-1 16,-4 2 1-16,-1 0 45 0,-5 0 25 15,0 0 12-15,-7 1 8 0,-1 0 28 16,-6 0-52-16,-1-1-18 16,-5-3-17-16,-3 1-10 0,2-2-9 15,-2-3-12-15,3-3-15 0,-1-2-64 16,2 0-44-16,1-3-43 0,-1-4-64 16,3-4-46-16,3 0-41 0,3-1-184 15,8-2-601-15,2 4-936 0</inkml:trace>
  <inkml:trace contextRef="#ctx0" brushRef="#br1" timeOffset="-130963.746">9959 14844 2138 0,'0'0'2034'16,"2"44"-1693"-16,-2-16-131 0,-2 3-47 15,0 5 5-15,2-3-95 0,-2-6-3 16,-2-1 13-16,2-6-4 0,0-9 9 15,2-4 9-15,0-7 12 16,0-3 84-16,2-9-29 0,4-11-101 0,3-12-63 16,3-13 0-16,0-5-42 15,3-1-1-15,-5 5 19 0,0 5 3 16,-1 5 18-16,-1 8-36 0,-2 11-34 16,2 3 22-16,-1 2 30 0,1 1 9 15,-2 0 9-15,2 8-18 0,-3 4-25 16,1 2-8-16,0 5 54 0,0 8 45 15,0 2 37-15,-2 3-7 0,-4 3-17 16,0 3 2-16,0 3-9 0,-4 1-2 16,-4 4-13-16,0 1 3 0,-3 0 9 15,1-1-11-15,0 2-16 16,-1-1-9-16,1-1-10 0,4-1-2 16,0-1 0-16,4-4-15 0,2-5-13 15,4-3 10-15,4-5 16 0,4-5-25 16,1-2-42-16,3-6-31 0,1 0-45 15,2-7-57-15,1-4-77 0,3-2-136 16,-2-5-559-16,-3 5-213 0,7-13-635 0</inkml:trace>
  <inkml:trace contextRef="#ctx0" brushRef="#br1" timeOffset="-130733.901">10540 14661 3402 0,'0'0'1344'16,"0"0"-1209"-16,0 0-111 0,0 0 40 15,0 0-33-15,46 26 6 16,-32-22 15-16,1 2-4 0,1-5 4 16,3 1 46-16,-3-2-19 0,3 0-58 15,0-3-19-15,-1 0-2 0,-1-4-137 16,-3 0-107-16,1-3-53 0,-3-1-121 15,-2-1-254-15,1-2-793 0,-7 4-15 16,0-5 804-16</inkml:trace>
  <inkml:trace contextRef="#ctx0" brushRef="#br1" timeOffset="-130582.325">10768 14691 2203 0,'0'0'1695'0,"-15"47"-1291"15,7-3-113-15,-5 14-91 0,-1 4-90 16,4 0-91-16,-1-8-19 0,5-6-13 15,0-3-60-15,4-9-136 16,0-12-182-16,2-7-263 0,0-10-789 16,0-3-209-16</inkml:trace>
  <inkml:trace contextRef="#ctx0" brushRef="#br1" timeOffset="-130327.75">10991 14633 3761 0,'0'0'1339'15,"0"0"-1038"-15,0 0-137 0,0 0-155 16,0 0-9-16,0 0 0 0,0 0 21 16,0 0 67-16,45 37 9 15,-24-24 81-15,0-2-48 0,1-4-52 16,-1 0-23-16,0 0-19 0,-3-4-36 15,1 0-58-15,-5 1-81 0,1-1-51 16,-3-2-55-16,1-1-47 0,-5-2-46 16,0-4-172-16,-2 0-449 0,-3-1-458 15,1-3-125-15</inkml:trace>
  <inkml:trace contextRef="#ctx0" brushRef="#br1" timeOffset="-130199.081">11206 14745 421 0,'0'0'2691'0,"-10"41"-1544"15,3-14-775-15,-1 11-114 0,-2 13-124 16,1 4-97-16,1-4-37 0,4-7-119 16,0-9-142-16,2-10-241 0,0-7-782 15,2-1-988-15</inkml:trace>
  <inkml:trace contextRef="#ctx0" brushRef="#br1" timeOffset="-129814.958">11843 14605 355 0,'0'0'3775'0,"0"0"-3125"0,0 0-295 16,-40-23-129-16,24 20-20 0,-1 2-76 15,-3 1-30-15,-3 4-24 0,-2 3-10 16,2 5 13-16,-2 3 8 0,3 5-18 16,1 5-32-16,2 8-16 0,3 9-18 15,6 11-2-15,5 6-1 0,10-1-12 16,9-5-25-16,7-5-35 0,6-4-33 15,1-8-37-15,-3-7-22 0,-2-9-36 16,4-5-33-16,12-1-60 0,-2-4-141 16,1-6-183-16,-7-6-160 0,-15-5-647 15,13-13 28-15</inkml:trace>
  <inkml:trace contextRef="#ctx0" brushRef="#br1" timeOffset="-129598.185">12111 14534 3977 0,'0'0'1069'0,"0"0"-798"15,0 0-61-15,0 0-47 0,0 0-142 16,0 0 4-16,0 0 29 0,-14 61 19 16,12-17-19-16,0 10-15 0,0 4-24 15,2-5-13-15,2-3-2 0,2-9-12 16,2 0-106-16,0-4-121 0,2-5-143 15,-1-6-111-15,-3-9-574 0,-2-10-631 16,0-1 49-16</inkml:trace>
  <inkml:trace contextRef="#ctx0" brushRef="#br1" timeOffset="-129314.058">12295 14690 1296 0,'0'0'2678'16,"0"0"-2012"-16,0 0-344 0,-43 33-108 16,24-15-37-16,5 4-74 0,-3 4-9 15,1 1-15-15,1 1 24 0,3 2 39 16,-1 1-43-16,5 0-32 0,2-4-13 16,2 1-15-16,4-1-12 0,0-1-9 15,6-4 19-15,2-5 32 0,5-4-51 16,1-5-18-16,3-3-45 0,-1-5-31 15,3 0-26-15,1-5-40 0,1-2-24 16,0-2-16-16,2-3 6 0,-3 1-76 16,3-3-211-16,-4-1-482 0,-5 0-565 15,7-2-213-15</inkml:trace>
  <inkml:trace contextRef="#ctx0" brushRef="#br1" timeOffset="-129051.433">12655 14911 2659 0,'0'0'1691'0,"0"0"-1252"15,0 0-204-15,0 0-88 16,0 0-59-16,0 0-45 0,43 11 24 15,-26-11 63-15,-1 0 40 0,5-3-58 16,2-3-49-16,-5 1-32 0,3-5-28 16,0 4-3-16,-7-2-47 0,1-1-49 15,-3-1-68-15,-4 2-118 0,-1-2-152 16,-3-1-512-16,0 1-1033 0,-4-6 102 0</inkml:trace>
  <inkml:trace contextRef="#ctx0" brushRef="#br1" timeOffset="-128863.748">12816 14700 300 0,'0'0'3520'15,"0"0"-2740"-15,-18 48-421 0,9-17-203 16,-1 10-19-16,0 0-73 0,1-5-27 16,5-5-16-16,2-5-4 0,2 1-17 15,0 3-15-15,0-3-49 16,4-4-134-16,2-5-136 0,3-8-169 15,1-6-622-15,-2-4-668 0,9-13 447 0</inkml:trace>
  <inkml:trace contextRef="#ctx0" brushRef="#br1" timeOffset="-128480.157">13203 14594 202 0,'0'0'3917'15,"0"0"-3181"-15,0 0-485 0,0 0-175 16,0 0-21-16,0 0-54 0,0 0 54 16,0 0 39-16,41-3 115 0,-37 4-42 15,0 4-43-15,-2 0-55 0,0 1 4 16,-2 2 74-16,0 2-23 0,0 1-58 16,-6 2-42-16,-2 3-23 0,0 1-1 15,-3 1-1-15,-1 2-20 16,-3 0 18-16,3 0 1 0,-2-1 0 15,-1 1-1-15,1-2 0 0,-1 2-36 16,3-1-30-16,-1-1 2 0,3-1 4 16,0-1 18-16,6-3 21 0,-1 2 12 15,5-4 10-15,0 1-13 0,0-1-3 16,5 0-28-16,1-4-29 0,4 1 17 16,5-4 10-16,-1 0-3 0,3-3-31 15,3-1-42-15,1 0-28 0,0-1 0 16,1-3-50-16,-1-5-151 0,0 1-158 15,1-5-196-15,-7 4-731 0,8-10-63 16</inkml:trace>
  <inkml:trace contextRef="#ctx0" brushRef="#br1" timeOffset="-128196.417">13604 14379 176 0,'0'0'3076'16,"0"0"-2041"-16,0 0-877 0,0 0-157 15,0 0 61-15,0 0 22 0,6 50 82 16,-2-27 100-16,0 11-18 0,0 7-33 16,0 14-36-16,-1 3-28 0,-1-1-6 15,-2-3-15-15,-2-7-37 0,-5 2-44 16,1-3-37-16,-2-1-12 0,-2-2-1 15,-3-3-51-15,1-2-50 16,-1-4-64-16,1-7-58 0,2-6-48 16,1-4-88-16,-3 4-316 0,-1-6-957 15,-5 3-805-15</inkml:trace>
  <inkml:trace contextRef="#ctx0" brushRef="#br1" timeOffset="-127194.446">14612 14698 189 0,'0'0'2420'0,"0"0"-1287"0,0 0-881 16,0 0-26-16,0 0-3 0,-2 53 27 15,0-22-65-15,2 13-63 0,-2 11-49 16,0 1-33-16,0-3-12 0,0-5-25 15,0-7-2-15,0-9-1 16,2-6-18-16,-2-8-119 0,2-7-69 0,-2 2-80 16,0-4-124-16,0-3-589 15,-2-6-947-15</inkml:trace>
  <inkml:trace contextRef="#ctx0" brushRef="#br1" timeOffset="-126985.266">14379 14855 1676 0,'0'0'1942'16,"0"0"-1482"-16,0 0-220 0,0 0-103 15,0 0-97-15,0 0 28 0,0 0 40 16,0 0 55-16,47 40-1 0,-24-33-55 16,2 0-49-16,8 0-34 0,10-4-21 15,9-3-3-15,4 0-32 0,-2-1-112 16,-5-4-55-16,-5 0-50 0,-1-5-111 15,-2 0-257-15,-12 1-810 16,0-2-183-16</inkml:trace>
  <inkml:trace contextRef="#ctx0" brushRef="#br1" timeOffset="-126644.801">15855 14353 404 0,'0'0'2594'0,"0"0"-1947"0,0 0-168 16,-54-17-32-16,29 14-133 0,-6 3-115 15,0 6-29-15,-2 1-36 0,2 4-22 16,0 4 7-16,0 4 17 0,0 4-52 15,0 8-38-15,2 13-34 0,4 10-12 16,5 8-2-16,14-1 1 16,6-2 1-16,6-4 0 0,14-4-3 15,-5-11-18-15,6-10-43 0,-5-10-17 16,3-5 8-16,10-4-9 0,12-3-39 16,11-8-37-16,3-5-65 0,-9-9-108 15,-15-4-443-15,-17 6-1263 0,3-8 111 0</inkml:trace>
  <inkml:trace contextRef="#ctx0" brushRef="#br1" timeOffset="-126445.122">15995 14516 4018 0,'0'0'674'0,"0"0"-462"15,7 59-93-15,-3-18-6 0,0 13-90 16,0 7-23-16,-2-3-76 0,2-6 51 15,0-4 4-15,5 2-34 0,-5 1-40 16,0 1-59-16,2-5-89 0,-2-9-124 16,-2-11-312-16,-2-13-706 0,2-8-100 0</inkml:trace>
  <inkml:trace contextRef="#ctx0" brushRef="#br1" timeOffset="-126249.19">16283 14834 3687 0,'0'0'1569'16,"0"0"-1256"-16,0 0-192 0,47-27-100 15,-28 18-21-15,2 3-27 0,3-3 3 16,1 5 21-16,2-2 1 16,4 2-13-16,-4 1-52 0,-4 3-66 15,4 0-62-15,-3 5-31 0,-1-1-80 16,4 0-208-16,-4-1-459 0,-9-2-341 15,13-2-111-15</inkml:trace>
  <inkml:trace contextRef="#ctx0" brushRef="#br1" timeOffset="-125777.275">17207 14522 3358 0,'0'0'1032'0,"0"0"-819"16,0 0-121-16,0 0-92 15,0 0-126-15,0 0 83 0,0 0 43 16,0 0 117-16,-4 36 37 0,-3-19 54 16,3 3 12-16,-4 1-71 0,0 3-49 15,-1 2-27-15,3-1-10 0,-2 2-14 16,-4 0-7-16,1 1-11 0,-3-1-7 16,1-1 0-16,-5-1-6 0,1 1-6 15,-1-5-11-15,-3 2 0 0,2-1 1 16,-3-4-2-16,-3-2-1 0,2 0-29 15,4-4-21-15,-3-4-1 0,1-1-5 16,2-6-22-16,1-1-6 0,-3 0 0 16,3-3 12-16,-1-3 3 0,2-2 3 15,-1-5 6-15,-1-1 24 0,7-2 22 16,-3 0 12-16,5 0 3 0,4 2 17 16,6 1 38-16,0 4 12 0,0 0-30 15,4 0-10-15,2 2-9 16,7 1-18-16,-3 2-30 0,6 3 16 15,1 1 14-15,6 0 15 0,-1 3 16 16,1 2-1-16,4 1-6 0,-2 2-9 16,0 1 4-16,-1 1-19 0,-5 1-25 15,0-1-66-15,1 3-40 0,-5-2-52 16,1-2-38-16,-3 0-101 0,1-4-153 16,-3-1-264-16,1-1-510 0,0-7-157 0</inkml:trace>
  <inkml:trace contextRef="#ctx0" brushRef="#br1" timeOffset="-125493.585">17523 14396 2209 0,'0'0'2508'0,"0"0"-2269"16,0 0-220-16,43 46-19 0,-26-15-1 15,2 10 1-15,-5 9 107 0,3 2 8 16,-11 2-14-16,-2-3 84 0,-2 1 30 16,-2 2-24-16,0 5-31 0,-2-2-58 15,-4 0-63-15,-7-5-39 0,1-4-34 16,2-8-71-16,-3-10-40 0,5-9-9 16,2-4-4-16,-3 1-5 0,1-4-29 15,-2 0-104-15,6-11-274 0,-9-3-562 16,9-3-660-16,-4-14 370 0</inkml:trace>
  <inkml:trace contextRef="#ctx0" brushRef="#br1" timeOffset="-125054.186">18232 14759 889 0,'0'0'2320'0,"0"0"-1592"16,0 0-364-16,0 0-95 0,0 0-84 15,0 0-84-15,0 0 6 0,50 14 40 16,-36-1 60-16,7 3-16 0,1 2-3 15,1 5-30-15,0-1-65 0,-2 1-54 16,1-3-36-16,-3-2-3 16,-2-2-59-16,-3-4-59 0,3-2-48 0,-7-2-62 15,-2-4-79-15,0-3-88 16,-3-2-320-16,1-2-958 0,-2-11-483 0</inkml:trace>
  <inkml:trace contextRef="#ctx0" brushRef="#br1" timeOffset="-124859.71">18468 14736 3332 0,'0'0'1166'15,"-35"30"-849"-15,4-4-133 0,4-2 63 16,-9 8-16-16,1 2-76 0,4-4-77 16,0 4-23-16,0 0-43 0,4-1-12 15,9 2-54-15,1-1-83 0,7-2-112 16,6 1-156-16,0-5-215 0,4-8-1156 15,0 1-622-15</inkml:trace>
  <inkml:trace contextRef="#ctx0" brushRef="#br1" timeOffset="-123074.384">18999 14377 127 0,'0'0'2538'0,"0"0"-1402"0,0 0-781 15,0 0-134-15,0 0-63 0,4 48-7 16,4-10 76-16,1 13-37 0,-1 8-7 16,2 1-28-16,-2-3-52 0,-3-10-33 15,-1-8-34-15,-2-8-9 0,-2-12-6 16,2-5 7-16,-2 0 11 0,2-4 6 15,-2-3 55-15,0-3-34 0,0-4-20 16,0 0 17-16,0-10 6 0,0-4-51 16,0-6-18-16,-2-6-21 15,0-4 6-15,2-4-6 0,0-6 6 0,0-6-3 16,0-7-3-16,0 1-6 16,0 7-9-16,0 11-7 0,2 11-11 15,4 6 12-15,-2-3 11 0,4-1 16 16,-3 1 3-16,5 6 10 0,-6 5-25 15,0 5-3-15,0 3-16 0,0 1 1 16,-4 5 9-16,5 3 36 0,-3 5 15 16,0 2 9-16,0 3 3 0,-2 6 3 15,0-1 7-15,-2 4 26 0,-2 0-11 16,4 1-10-16,-5 0-12 0,5 2-27 16,0-2 12-16,0 3-3 0,0-4-9 15,5 0 18-15,1-3-5 16,2-4-13-16,4 0-3 0,-1-5-1 15,5-2-12-15,-1-2-8 0,5-5-54 16,-1-3-31-16,0-3-33 0,5-2-49 16,-1-5-67-16,0-4-235 0,0-3-526 15,-11 1-552-15,7-8-225 0</inkml:trace>
  <inkml:trace contextRef="#ctx0" brushRef="#br1" timeOffset="-122844.196">19474 14405 1793 0,'0'0'2382'15,"0"0"-1932"-15,0 0-352 0,0 0 31 16,0 0 55-16,0 0-4 0,35 22-19 16,-18-18-6-16,-3-3-64 0,9 1-40 15,-2 0-30-15,6-2-18 16,-4-2-3-16,3 0-75 0,-3-3-83 15,-2-1-94-15,-3 0-66 0,1-2-67 16,-2-5-217-16,-3 2-482 0,-6 2-512 16,1-8 397-16</inkml:trace>
  <inkml:trace contextRef="#ctx0" brushRef="#br1" timeOffset="-122691.04">19753 14381 924 0,'0'0'2420'16,"-18"44"-1832"-16,5-4-228 0,1 14-87 15,-2 6-67-15,5-2-86 0,-1-5-13 16,6-7-24-16,4-2-55 16,0-8-28-16,0-5-24 0,4-10-178 15,2-3-214-15,-2-2-345 0,5-3-1262 16</inkml:trace>
  <inkml:trace contextRef="#ctx0" brushRef="#br1" timeOffset="-122463.476">20001 14447 3302 0,'0'0'1659'0,"0"0"-1354"0,0 0-165 16,0 0-52-16,0 0-21 0,0 0 0 16,46 19 57-16,-32-10 12 0,3-2-58 15,-3-2-35-15,3 1-32 0,2-2-11 16,-3-1-58-16,-6-1-26 15,3-2-31-15,1 0-36 0,-5-5-59 16,3-3-85-16,-4-1-159 0,-2-3-626 16,3 2-881-16,-5-7 425 0</inkml:trace>
  <inkml:trace contextRef="#ctx0" brushRef="#br1" timeOffset="-122307.165">20206 14411 1170 0,'0'0'2348'16,"-12"34"-1615"-16,3-4-257 0,-1 11-93 15,-6 18-73-15,1 3-112 0,3-1-86 16,1-7-55-16,7-9-21 0,0-4-16 16,4-1-20-16,0-5-51 15,0-9-158-15,4-2-174 0,0-4-208 0,-4-5-1120 16,2 8-923-16</inkml:trace>
  <inkml:trace contextRef="#ctx0" brushRef="#br1" timeOffset="-121940.308">20830 14377 3317 0,'0'0'1497'0,"0"0"-1230"0,-49 6-100 0,26 4-36 16,4 4 27-16,-1 4 11 16,-3 5 4-16,4 12-13 0,3 9-13 15,6 15-47-15,1 5-25 0,9 1-33 16,9-4-6-16,1-10-21 0,6-3-15 15,-1-10-1-15,1-12-44 0,-1-6-102 16,1-3-70-16,7 0-49 0,4-2-52 16,4 1-121-16,0-6-505 0,-8-6-814 15,8-8-413-15</inkml:trace>
  <inkml:trace contextRef="#ctx0" brushRef="#br1" timeOffset="-118003.071">21207 14355 225 0,'0'0'307'16,"0"0"1582"-16,0-39-1354 0,0 24-27 15,0-2-47-15,4 1-20 0,0 1-74 16,-2 2-54-16,-2 3-39 0,4 3-34 15,-4 3-19-15,0 1-13 16,0 3-48-16,0 3-51 0,4 5-58 0,0 15-15 16,7 18 27-16,-3 21 25 0,0 19 2 15,-4 5-51-15,-4 2-27 0,0-2 6 16,0 0-18-16,4-1-1 16,1-8-17-16,1-14-78 0,-2-20-82 15,0-15-84-15,0-17-43 0,4-9-153 16,-1-2-181-16,1-10-602 0,0 0-784 15</inkml:trace>
  <inkml:trace contextRef="#ctx0" brushRef="#br1" timeOffset="-117735.899">21500 14513 927 0,'0'0'3233'0,"0"0"-2647"15,0 0-265-15,-47 21 8 0,28-2-59 16,-8 10-98-16,-4 14-69 0,0 12-30 15,0 6-34-15,4-2-9 0,13-4 6 16,1-6 6-16,9-3-9 0,0-7 16 16,4-10-13-16,0-8-24 0,4-5-9 15,0 0-1-15,9 0-2 0,-3-1-21 16,11-8-30-16,-3-3-22 16,5-4-5-16,4-4 15 0,0-6-43 15,4-6-85-15,-4-2-90 0,4-3-134 16,-4-2-315-16,-3 2-517 0,-9 5-619 15,3-9 692-15</inkml:trace>
  <inkml:trace contextRef="#ctx0" brushRef="#br1" timeOffset="-117542.1">21634 14875 1729 0,'0'0'2632'16,"0"0"-2120"-16,0 0-311 0,0 0-106 15,0 0-55-15,0 0 42 0,0 0 64 16,40 18 36-16,-22-17-28 0,7-1-54 16,2 0-43-16,0-6-33 0,4 0-23 15,0-2-1-15,2-2-102 0,-2-3-53 16,-2 1-99-16,0-3-145 0,0-2-207 16,-11 5-700-16,9-17-845 0</inkml:trace>
  <inkml:trace contextRef="#ctx0" brushRef="#br1" timeOffset="-117352.28">22017 14608 3879 0,'0'0'1100'16,"-8"38"-750"-16,1-4-167 0,-1 15-17 16,0 8-48-16,2 0-70 15,-3-9-26-15,9-13-20 0,0-7-2 16,0-8-19-16,9 0-101 0,-3 0-153 15,2-2-150-15,5-5-236 0,-3-10-690 16,2-3-590-16</inkml:trace>
  <inkml:trace contextRef="#ctx0" brushRef="#br1" timeOffset="-116852.311">22393 14379 3977 0,'0'0'1297'16,"0"0"-1073"-16,0 0-72 0,0 0-107 16,0 0-45-16,0 0-15 0,0 0 15 15,0 0 58-15,0 0 23 0,41 8 19 16,-20-8 21-16,-2 0-52 0,-1 3-21 16,3 0-8-16,-7 1-13 0,3 0-9 15,-7 3-18-15,3 3-2 16,-5-1 0-16,-2 2 1 0,-2 3-1 15,-4 3-16-15,0 1-16 0,-8 4-11 16,-2 0-12-16,-3-2-18 0,1 0 2 16,-3-2 13-16,1 1-13 0,-3-4-36 15,1 1-27-15,1-3-1 0,-1-2 10 16,6-4 45-16,-1-1 82 0,5-3 29 16,4-2 20-16,2-1-49 0,0 0-6 15,6-4-10-15,2-2-17 0,5 2 5 16,1-3-2-16,7 2-7 0,2-1-20 15,-1 3 18-15,1-2 39 16,4 4 61-16,-4 1 82 0,-3 0 33 16,3 0 16-16,0 6-8 0,-11 3-90 15,5 3-46-15,-7 5 19 0,-4 1 8 16,-1 5-27-16,-5 1-12 0,0 4-9 16,-7 1-11-16,-1-1-13 0,-2 0-3 15,-3-1-2-15,5-4-77 0,0-1-69 16,2-5-63-16,-3-3-80 0,5-4-71 15,4-7-280-15,0-6-599 0,-4-5-679 16</inkml:trace>
  <inkml:trace contextRef="#ctx0" brushRef="#br1" timeOffset="-116633.812">23129 14175 2387 0,'0'0'2584'0,"39"-6"-2117"0,-14 6-83 15,0 9-127-15,0 5-121 0,-3 8-73 16,1 12 3-16,-8 13 6 16,-7 19 70-16,-8 4-4 0,-4 1-39 15,-11-2-18-15,1-4-24 0,-7 0-26 16,3 3-16-16,-3 0-15 0,2-4-15 16,-3-1-103-16,3-3-71 0,-2-5-64 15,-1-8-87-15,5-11-86 0,-2-10-323 16,11-12-1058-16,-6-1-1093 0</inkml:trace>
  <inkml:trace contextRef="#ctx0" brushRef="#br1" timeOffset="-115083.261">6187 16580 245 0,'0'0'2977'0,"0"0"-2465"0,0 0 0 16,0 0-73-16,0 0-43 0,0 0-77 15,0 0-52-15,0 0-37 0,0 0-76 16,-23-15-79-16,29 15-58 16,3 0-16-16,3 0 46 0,7 0 14 0,5 0 5 15,5 1-12-15,2 0-45 16,9-1-9-16,-9 1-54 0,4-1-103 15,0 0-72-15,-8 0-49 0,0 1-44 16,-3-1-151-16,-5 3-303 0,-9-2-982 16,-1 0-306-16</inkml:trace>
  <inkml:trace contextRef="#ctx0" brushRef="#br1" timeOffset="-114962.307">6427 16775 795 0,'0'0'2856'0,"0"0"-2466"15,0 0-236-15,4 44-64 0,10-34-90 16,-1-3-19-16,9-3-121 0,3-3-342 16,-6-1-650-16,16-10-710 0</inkml:trace>
  <inkml:trace contextRef="#ctx0" brushRef="#br1" timeOffset="-114333.035">7301 16320 1175 0,'0'0'3294'0,"0"0"-2786"0,-47 7-206 15,28 2-71-15,-4 2-19 0,0 4-110 16,3 2-59-16,1 3-31 0,3 3-11 16,7 1 0-16,5 4 2 0,4 3-2 15,2 1-1-15,9 3-24 0,3-1-1 16,7-2 1-16,2-2-6 0,1-5-6 15,1-9-28-15,0-6 7 16,0-9 57-16,0-4 3 0,1-12 33 16,-3-5 9-16,2-11 4 0,0-13-22 15,-3-7-6-15,-3-3-6 0,-9 4 16 16,-3 13 5-16,-5 9 0 0,-2 6 3 16,0 5 22-16,-6-4 20 0,-1 0 100 15,-3-1-52-15,-2 4-71 0,-3 1-58 16,-4 4-25-16,1 2-62 0,-1 3-33 15,3 3-22-15,1 5-33 0,3 1-79 16,6 8-137-16,6 5-545 0,0-2-451 16,6 12-683-16</inkml:trace>
  <inkml:trace contextRef="#ctx0" brushRef="#br1" timeOffset="-114111.248">7876 16576 1649 0,'0'0'2693'0,"0"0"-2199"0,4-36-246 15,-6 21-93-15,-2 2-12 0,2 0-76 16,0 2-67-16,-3 0-76 0,3 2-49 16,0 0 43-16,0 0 33 0,0 2-46 15,2 1-45-15,0 0-75 0,0 0-107 16,0 0-204-16,6 0-234 0,-2 0-450 15,3 0 465-15,1-2 116 0,-4 3 154 16</inkml:trace>
  <inkml:trace contextRef="#ctx0" brushRef="#br1" timeOffset="-113663.724">7938 16302 2869 0,'0'0'810'15,"0"0"-388"-15,0 0-39 0,0 0-97 16,0 0-80-16,-42-7-69 0,34 7-70 15,-2 2-39-15,4 1-7 0,-1-1 6 16,1 2 7-16,2 2-1 0,0 0-8 16,2 1-13-16,0 2-12 0,2 1-12 15,0 2-1-15,0 0 11 0,6 1-10 16,0 0 12-16,5 1 10 0,-1-2-9 16,4 0-1-16,-1-2-2 0,3-3 2 15,-3-2-12-15,1-3 0 0,1-2 12 16,-3-2 15-16,0-6 3 0,1-2 13 15,-1-4 27-15,-4-4-4 0,1 0-17 16,-3-3-22-16,0 0 0 16,-2 0 3-16,-4-2-6 0,2 3 6 15,-2-1 16-15,0 5 20 0,0 2 16 16,0 3 78-16,0 5-48 0,-2 5-16 16,2 1-66-16,0 3-18 0,0 8-66 15,4 5 66-15,1 6 33 0,3 11 18 16,0 11 6-16,0 10-14 0,-1 6-7 15,-3-2-9-15,-2-3-12 0,-4-11 6 16,-4-1-3-16,-1-11 6 0,-1-7-9 16,0-6-14-16,2-4 2 0,-5 1-3 15,-1 0-49-15,-1 1-83 0,1-7-61 16,0-3-46-16,-1-6-64 0,3-1-117 16,2-2-609-16,-5-14-1374 0</inkml:trace>
  <inkml:trace contextRef="#ctx0" brushRef="#br1" timeOffset="-113114.761">8535 16326 2974 0,'0'0'1452'16,"0"0"-1125"-16,0 0-85 0,0 0 32 16,0 0-164-16,0 0-110 0,0 0 0 15,0 0 45-15,31 42 41 0,-6-22 32 16,4 0 0-16,0-2-70 0,2 0-47 16,-2-2-1-16,0-4-18 0,-4-3-33 15,-1-3-58-15,-1-3-31 0,-2-3-9 16,-1-6-27-16,1-4-32 0,-2-5-13 15,-3-4-81-15,-1-2-155 0,-5-3-95 16,0 4-92-16,-6-1 37 16,-1 1 181-16,-3 5 378 0,0 2 48 15,-5 6 347-15,-1 4 55 0,0 3 161 16,-2 6-243-16,-3 8 48 0,-1 4 33 16,-5 13 9-16,-3 11-81 0,-3 12-148 15,0 3-117-15,1 0-64 0,1-2-25 16,2-8-91-16,1-7-213 0,1-10-313 15,5-13-1179-15,-9 4-265 0</inkml:trace>
  <inkml:trace contextRef="#ctx0" brushRef="#br1" timeOffset="-112664.931">7791 16624 919 0,'0'0'2505'15,"0"0"-1717"-15,0 0-345 0,0 0-16 16,0 0-20-16,0 0-68 0,0 0-79 16,0 0-49-16,0 0-30 15,0 0-43-15,-10-14-54 0,8 16-36 16,-3 3-22-16,1 1-26 0,-2 5-27 16,0 5 0-16,-2 2 12 0,-1 2 12 15,1 0-9-15,4-3-3 0,0 0 13 16,0-4-10-16,2-1 12 0,0-5-3 15,2-1 2-15,-3-3-2 0,3-3 1 16,0 0 2-16,0 0 24 0,3-3 30 16,-1-2-39-16,0 0-15 0,0-2-36 15,0-1-78-15,6 1-91 0,0 2-84 16,1-1-204-16,-1 2-833 0,4-3-1750 0</inkml:trace>
  <inkml:trace contextRef="#ctx0" brushRef="#br1" timeOffset="-110512.147">19367 13622 904 0,'0'0'1524'0,"0"0"-1182"16,70-19-216-16,-16 9 47 0,12 0-87 15,6 3-54-15,9 0-30 0,-7 1-2 16,11 2-3-16,0 1-16 15,8 1 17-15,0 0-11 0,6 2-3 16,2 0 13-16,1 0-13 0,-3 0 14 16,2 0 1-16,3 0 1 0,-3-2 0 15,0-3 13-15,-2-1 19 0,-1 1 12 16,-5 0-2-16,-5 1-24 0,-7 1-18 16,4 1-13-16,-9 2-25 0,-5 0-196 15,-9 2-200-15,0 1-321 0,-21-3-248 16,-6 0 272-16</inkml:trace>
  <inkml:trace contextRef="#ctx0" brushRef="#br1" timeOffset="-108793.769">9527 16191 241 0,'0'0'2502'0,"0"0"-1918"16,0 0-175-16,0 0 37 0,0 0-104 15,0 0-90-15,0 0-86 0,0 0-53 16,0 0-15-16,-35-34-7 0,35 31-6 16,0 1-21-16,6 0-37 0,1-3 1 15,5 0-10-15,2 1 21 0,3-2-11 16,2 2-4-16,-3 0-12 0,-1 2 2 15,-3 2-14-15,-2 0-2 0,-1 3-16 16,-3 3 6-16,0-1 0 0,0 4 0 16,-2 2 10-16,-2 2 0 0,1 4-14 15,-3 3 13-15,0 5 0 16,-5 1 0-16,1 3 1 0,0 3-1 16,-2-1 0-16,0 1-9 0,2-2-9 0,-1 1-13 15,3-1-20-15,0-1 5 16,2-4 28-16,0-4 20 0,0-1-14 15,7-5-1-15,-1-3-23 0,6-4-10 16,3-2-6-16,3-6-24 0,7 0-28 16,0-9 6-16,4-5-74 0,2-2-70 15,0-6-119-15,-2 1-185 0,2-5-216 16,-4-2-358-16,-1-2 404 0,-7 9 99 16</inkml:trace>
  <inkml:trace contextRef="#ctx0" brushRef="#br1" timeOffset="-108342.049">10135 16099 140 0,'0'0'1737'16,"0"0"-969"-16,0 0-155 0,0 0-81 16,0 0-195-16,-35-13-134 0,18 19-86 15,1 1-15-15,-3 2-3 0,3 2-10 16,-1 1-30-16,3 0-38 0,1 2-12 16,3 2-9-16,4 2-21 0,0 1 3 15,6 2 14-15,0-3-14 0,2 1-7 16,4-4 13-16,2-5-6 0,2-3 2 15,3-5 13-15,-3-2 3 0,5-5 40 16,-3-5 49-16,0-4 22 0,1-5-26 16,-3-3-45-16,3-3-22 0,-3-1-16 15,0-3 2-15,-1 2 14 0,-1-3-3 16,-4 3-15-16,2 0 0 0,-4 3-30 16,2 1 2-16,-4 5 1 0,2 3 2 15,-2 6 10-15,0 6 13 0,2 3-14 16,1 3-42-16,-1 10-18 0,2 5 57 15,4 15 19-15,4 13 25 0,1 15 6 16,1 6 2-16,-3-2-2 16,-1-3-13-16,-6-12 13 0,-2-5 5 15,-2-10 38-15,0-7 29 0,-4-6-8 16,0-1 17-16,0 2-5 0,-2 2-32 16,-3-1-29-16,-1-3-13 0,2-5-9 15,-3-6-3-15,1-4-8 0,2-2-13 16,-3-4-73-16,1-3-45 0,0-4-40 15,-3-3-25-15,3-4-46 0,2-5-68 16,-1-2-152-16,5 0-606 0,4 3-802 16,2-5 551-16</inkml:trace>
  <inkml:trace contextRef="#ctx0" brushRef="#br1" timeOffset="-108137.079">10623 16463 4541 0,'0'0'739'0,"0"0"-544"0,0 0-195 15,0 0-55-15,0 0 22 0,0 0 31 16,0 0-141-16,0 0-12 0,0 0-26 16,0 0 22-16,4-40 60 0,-4 30-27 15,0-1-119-15,4-3-248 0,2-4-628 16,1 3-523-16</inkml:trace>
  <inkml:trace contextRef="#ctx0" brushRef="#br1" timeOffset="-107658.077">10857 15928 1876 0,'0'0'1973'16,"0"0"-1618"-16,0 0-51 0,0 0-109 15,0 0-95-15,0 0-100 0,0 0-28 16,-42 28 4-16,26-8 24 0,-3 4 35 15,2 3 11-15,1 0-3 0,-1 1-22 16,3-1 0-16,4 1-21 0,-1-2-2 16,7-2-31-16,4-1 2 0,2-2-12 15,9-3 18-15,3 0 1 0,5-5 12 16,3 0-3-16,5-4 15 0,2 1 2 16,2-2 0-16,-4-2-2 0,0-1-21 15,-4 1 5-15,-5 1 16 16,-3-1 13-16,-3 0 24 0,-4 3 24 15,-1 1-12-15,-5 1 9 0,-2 4-6 16,-2 3-33-16,-5 1-19 0,-3 2-28 16,-2-1-2-16,-1-1 8 0,-1-2-11 15,1-1-1-15,1-4 9 0,0-3 25 16,-1-3 2-16,3-5 20 0,0-1 4 16,-1-1-26-16,3-7-55 0,0-2 6 15,1-6-3-15,3-1-1 0,2-6 35 16,2-2 18-16,6-5 1 0,3-9-1 15,3-10-3-15,5-9 3 0,-1-3 12 16,3 1 4-16,-3 7 8 0,-1 8 13 16,-3 8-3-16,-1 7-11 0,-3 8-23 15,-2 5-15-15,0 0-74 0,0 0-78 16,-1 1-81-16,-1 5-166 0,0 2-585 16,0 4-825-16</inkml:trace>
  <inkml:trace contextRef="#ctx0" brushRef="#br1" timeOffset="-107308.981">11167 15863 2887 0,'0'0'607'0,"0"0"-206"16,0 0-199-16,0 0-112 0,0 0-46 15,0 0 43-15,-29 48-12 0,16-25-13 16,1 2 15-16,-1 4 22 0,3 2 18 15,0 6-16-15,4-2-15 16,-1 0-25-16,5 0-6 0,2-3-6 16,2 2-3-16,2-5-16 0,5-2-28 15,-1-8-2-15,2-5-2 0,1-8 2 16,1-6 82-16,3-4 85 0,-1-8-39 16,3-4-58-16,1-5-40 0,-3-3-21 15,1 2-9-15,-1 0-21 0,-3 1 19 16,-2 4-13-16,1 6-7 0,-3 6-20 15,2 5-31-15,-1 5-15 0,1 13 34 16,2 3 29-16,-1 10 1 0,-3-1-34 16,0 5-58-16,-2-2-34 0,3 1-43 15,-1-1-93-15,4-1-270 0,1 1-655 16,-3-9-573-16</inkml:trace>
  <inkml:trace contextRef="#ctx0" brushRef="#br1" timeOffset="-106963.55">12142 16229 3732 0,'0'0'698'15,"0"0"-353"-15,0 0-103 0,0 0-46 16,0 0-32-16,0 0-76 0,0 0-67 16,0 0-6-16,0 0 34 0,0 0-4 15,58-1-5-15,-31 0-22 0,4 1-18 16,-4-2-1-16,0 2-63 0,-2-2-96 15,-5-1-96-15,1-2-31 0,-2 1-61 16,-1-5-216-16,-1 0-164 16,-5 0-790-16,0-8-209 0</inkml:trace>
  <inkml:trace contextRef="#ctx0" brushRef="#br1" timeOffset="-106775.227">12372 16030 3886 0,'0'0'705'16,"-11"71"-361"-16,5-23-136 0,0 5-71 16,2 1-70-16,0-5 36 15,0-3-27-15,2 2-35 0,-1-3-41 0,3 2-15 16,0 3-94-16,5-1-125 16,1-1-149-16,-2-7-257 0,-2-12-1234 15,0-2-420-15</inkml:trace>
  <inkml:trace contextRef="#ctx0" brushRef="#br1" timeOffset="-105156.704">13345 16017 1570 0,'0'0'1486'0,"0"0"-1090"16,0 0-108-16,0 0-24 0,0 0-60 15,-43 41-58-15,35-26-40 0,-1 0-41 16,1 3-10-16,0 2-2 0,0 3-7 16,1 0 9-16,3 2-6 0,0 3 1 15,4-1-14-15,0 7-14 0,4-2-19 16,7 1 0-16,1 2-3 0,5-2 0 15,1-2-2-15,3-1-11 0,-1-8 13 16,1-5 21-16,0-7 22 0,-3-7 21 16,3-3 16-16,-4-5 11 15,1-9 89-15,3-11-41 0,0-13-42 0,-1-13-3 16,-1-5 15-16,-7 0-12 16,-3 9-25-16,-7 11-5 0,0 11-4 15,-2 5 9-15,-2 4-17 0,-3-2-16 16,-3-1-12-16,0-1 0 0,-7 2-3 15,3 2-24-15,-7 3-25 0,3 1-26 16,-3 2-25-16,1 2-2 0,1 3 0 16,1 1 2-16,3 4-11 0,1 2-34 15,4 6-55-15,1 8-88 0,5 10-123 16,2 15-184-16,6 10-417 0,3-5-539 16,3-6-65-16</inkml:trace>
  <inkml:trace contextRef="#ctx0" brushRef="#br1" timeOffset="-104951.072">13916 16443 3757 0,'0'0'1410'0,"0"0"-1234"16,0 0-21-16,2-48-15 15,-4 35 47-15,0 1-14 0,0 0-65 16,-2 2-60-16,-1 2-48 0,3 2 0 15,0 2-42-15,0 1 9 0,0 3-45 16,2 0-89-16,0 0-132 0,4 0-127 16,5 0-182-16,1 0-488 0,-2 0-517 15,11 0 225-15</inkml:trace>
  <inkml:trace contextRef="#ctx0" brushRef="#br1" timeOffset="-104722.831">14224 15955 3153 0,'0'0'1215'16,"0"0"-971"-16,0 0 122 0,0 0-43 16,0 0-65-16,0 0-37 0,0 0-145 15,0 0-28-15,-4 45 33 0,-2 10 16 16,-1 13 48-16,5 0-49 0,-6-3-42 16,4-7-42-16,2 1 5 0,2 0-17 15,0 0-15-15,6-1-51 0,2 0-100 16,3-3-72-16,3-4-70 0,1-4-121 15,-1-10-533-15,-4-14-761 0,3 0-439 0</inkml:trace>
  <inkml:trace contextRef="#ctx0" brushRef="#br1" timeOffset="-104124.239">14776 16227 2831 0,'0'0'643'15,"0"0"-223"-15,0 0-106 0,0 0-19 16,0 0-97-16,0 0-115 16,0 0-80-16,0 0 19 0,0 0 30 15,41 41 10-15,-20-19-10 0,4 1 9 16,-1 0-9-16,1-2-28 0,-2-1-24 16,-2-3-1-16,-1-2-69 0,-1-5-62 15,-1-3-43-15,1-3-71 0,-6-3-56 16,5-2-97-16,-5-6-249 0,1 0-1001 15,0-14 372-15</inkml:trace>
  <inkml:trace contextRef="#ctx0" brushRef="#br1" timeOffset="-103905.372">15241 15948 1030 0,'0'0'2834'0,"0"0"-2414"0,-35 21-120 15,14-3-87-15,-6 9-5 0,-8 16 0 16,-10 12-47-16,-1 7-31 0,1 0-30 16,7-4-48-16,5-4-22 0,4 0-30 15,-2 0-2-15,7-3-13 0,1 0-58 16,4-5-81-16,5-2-77 0,6-11-72 16,5-7-106-16,-3-7-539 0,6-9-836 15,-2 3 28-15</inkml:trace>
  <inkml:trace contextRef="#ctx0" brushRef="#br1" timeOffset="-102207.167">31180 7918 411 0,'0'0'46'16,"-53"25"-46"-16,36-19-160 0,5-1-59 15</inkml:trace>
  <inkml:trace contextRef="#ctx0" brushRef="#br1" timeOffset="-101902.193">31197 7770 1192 0,'0'0'1273'0,"0"0"-767"0,0 0-116 16,-37-9-114-16,20 7-52 0,-10 2-19 15,-10 4-43-15,-19 7-16 0,-6 7-16 16,-4 5 6-16,0 7-10 0,8 3-18 15,4 2-38-15,15-3-21 0,12-8-19 16,15-5-17-16,6-4-13 0,6 1-31 16,0 1-12-16,6 3-9 0,8 0 12 15,5-2 16-15,4 0-34 0,4-1-16 16,8 0-3-16,8 0-50 0,7 2-96 16,-5-2-103-16,-10-4-182 0,-8-3-741 15,-16-6-185-15</inkml:trace>
  <inkml:trace contextRef="#ctx0" brushRef="#br1" timeOffset="-100785.736">15863 15925 29 0,'0'0'189'0,"0"0"813"15,0 0-728-15,-39-24 51 0,24 14-88 16,7 0 41-16,-4-1-84 0,1-2-58 15,3 2 6-15,4-3 95 0,-6 1 92 16,3 0-2-16,1 1-34 0,2-1-18 16,0 1-30-16,0 1-60 15,2 0-37-15,2 1-41 0,0 0-30 16,2 3-44-16,2 0-33 0,4 0-1 16,0 1-20-16,7 0 19 0,-5 1 0 15,7 0 2-15,-1 3-1 0,3 0-18 16,-3 2 1-16,-1 0-6 0,-3 4 5 15,-1 2-5-15,-3 4 5 0,-2 2 7 16,0 3 12-16,-4 5 14 0,0 2 35 16,-2 11-12-16,-2 8-19 0,-2-3-16 15,-2-1-2-15,2-1 1 0,-4 0 0 16,-1 10-1-16,3-1-1 0,0-9 0 16,4-11-2-16,2-8 2 0,-4 1 1 15,4 3 0-15,0-1 0 0,0-4-12 16,4-1 12-16,4-5 37 0,0 0 33 15,7-3-30-15,-3 0-19 0,7-2 3 16,-3-3 1-16,5 1-13 0,0-3-12 16,2 0-1-16,-1-3-11 15,1-3-37-15,0 1-101 0,2-2-64 16,-7 0-85-16,1-3-70 0,1 0-281 16,-5 2-897-16,6-10 172 0</inkml:trace>
  <inkml:trace contextRef="#ctx0" brushRef="#br1" timeOffset="-100419.148">16562 15746 1223 0,'0'0'2769'16,"0"0"-2218"-16,0 0-283 0,0 0-118 15,0 0-105-15,-31 38-45 16,16-16 0-16,3 2 0 0,-5 5 70 15,-1 6 25-15,1 10-4 0,3 9 49 16,3 3-27-16,7-3-26 0,4-11-23 16,0-13-34-16,2-9-30 0,2-5 0 15,3-1-21-15,3-2-58 0,-2-3 25 16,5-6 30-16,1-4 24 0,-1-4 0 16,5-4 12-16,-3-4-12 0,1-3-1 15,-1-2-21-15,1 0-2 0,-1 0 0 16,-3 3-10-16,-4 4-5 0,3 2 0 15,-7 7 8-15,2 1-18 0,0 5 1 16,2 9 26-16,3 6 20 0,-7 6 2 16,4 5-45-16,-2 2-81 0,3 7-30 15,-1 7-62-15,0 5-156 0,7-1-270 16,-7-9-707-16,0-13-118 0</inkml:trace>
  <inkml:trace contextRef="#ctx0" brushRef="#br1" timeOffset="-99717.246">17779 16281 714 0,'0'0'2383'16,"0"0"-1703"-16,0 0-328 0,0 0-44 16,0 0-42-16,0 0-45 0,0 0-41 15,0 0-37-15,0 0-15 0,0 0-31 16,0-6-24-16,4 4-19 0,5 1 1 16,5 1 8-16,-1 0 28 0,5 0-33 15,1 0-47-15,-3 0-11 0,3 1-3 16,-3-1-34-16,3 2-59 15,0-2-62-15,-7 0-72 0,3 0-69 0,-3 0-66 16,-2-2-265-16,3-1-661 16,-5 2-480-16</inkml:trace>
  <inkml:trace contextRef="#ctx0" brushRef="#br1" timeOffset="-99501.42">17914 16469 1395 0,'0'0'2063'16,"0"0"-1630"-16,0 0-197 0,0 0-92 16,-15 42-39-16,15-39 4 0,0 0-1 15,6-2 12-15,3 0 113 16,7-1 45-16,3 0-47 0,1-1-58 16,5-3-79-16,2-2-66 0,2 0-28 15,0 1-76-15,0 1-91 0,2 1-66 16,0 1-91-16,-2 0-119 0,-4 0-715 15,8-5-1064-15</inkml:trace>
  <inkml:trace contextRef="#ctx0" brushRef="#br1" timeOffset="-96214.825">19086 15987 228 0,'0'0'1957'15,"0"0"-1482"-15,0 0-218 0,0 0 15 16,0 0 47-16,0 0-88 0,-17-42-5 15,17 33 10-15,0-2-3 0,4 1-17 16,0-1-31-16,5-3-41 0,-3-2-7 16,6 2-18-16,3-1-31 0,1 0-30 15,3 4-38-15,2 0-20 0,-3 4-3 16,1 1-21-16,1 3 0 0,-5 3 8 16,1 0 1-16,-1 6 3 0,-1 1 0 15,-1 3-6-15,-5 4 5 0,-4 2 13 16,0 5 3-16,-4 7 19 0,-4 12-22 15,-8 8 30-15,-3 4-20 0,-1-9-10 16,5-11-15-16,3-8 14 0,0-5 0 16,0 6 1-16,1 2-12 15,-5 3 9-15,8-5-9 0,0-1 11 0,-2-5-15 16,6-3-5-16,0-5 0 16,6-2-16-16,2-3 13 0,4-1-4 15,7-3 28-15,0-1 0 0,3-1 4 16,3-1-3-16,2-3-1 0,0-2-12 15,0-1-128-15,0-2-90 0,4 0-97 16,-4-3-185-16,4 0-546 0,-13 1-439 16,13-11 283-16</inkml:trace>
  <inkml:trace contextRef="#ctx0" brushRef="#br1" timeOffset="-95680.299">19908 15877 1099 0,'0'0'3055'16,"0"0"-2633"-16,0 0-191 0,0 0-127 16,-47 4-80-16,28-2-24 0,3 2-3 15,1-1 3-15,-1 3 43 0,1-1 15 16,3 5-6-16,2-1-43 0,1 5-9 16,1 1-37-16,4 4 0 0,2 2-12 15,2 2 4-15,0-1-32 0,10 1 12 16,-2-3-24-16,5-5 19 0,1-5 20 15,-1-4 47-15,5-5 3 0,1-4 74 16,-3-6-3-16,-1-7-22 0,1-4-15 16,-1-7-34-16,1-1-16 0,-5-5 15 15,-3 1 1-15,-4-1 4 0,4 2 14 16,-8 1 13-16,0 1-4 0,0 2-2 16,0 2 2-16,0 5-2 0,0 1-10 15,0 8-13-15,0 4 32 16,0 3 18-16,0 4-34 0,0 4-18 15,7 10-101-15,1 13 101 0,4 17 31 16,3 19-1-16,1 11-5 0,-1 4 2 16,-3-1-2-16,-1-7-4 0,-7-1-19 15,-4-10 9-15,4-12-10 0,-4-13 17 16,0-11 104-16,-4-2 127 0,0 0-71 16,4 4-96-16,-7-3-22 0,-1-1-32 15,4-7-7-15,-4-4 9 0,-3-5 12 16,-1-5 37-16,-3 0-4 0,-1-8-45 15,-7-1-29-15,5-4-1 0,-3-3-66 16,-2-2-31-16,0-2-45 16,3-1-39-16,1 0-19 0,5 1-25 15,5 3-56-15,5 1-208 0,4 2-556 16,0 6-970-16,13-5 608 0</inkml:trace>
  <inkml:trace contextRef="#ctx0" brushRef="#br1" timeOffset="-95500.667">20384 16495 676 0,'0'0'4800'16,"0"0"-4105"-16,0 0-556 0,0 0-139 16,0 0-235-16,0 0-73 0,23-49-80 15,-23 33 31-15,4 3-11 0,0-2-28 16,-2 6-135-16,2 0-760 0,0-2-504 15</inkml:trace>
  <inkml:trace contextRef="#ctx0" brushRef="#br1" timeOffset="-95097.418">20785 16002 5079 0,'0'0'716'0,"0"0"-532"0,0 0-184 16,0 0-87-16,0 0-164 0,0 0 54 15,39-48 142-15,-24 35 55 0,7 0 74 16,-1 2 44-16,2 1 6 0,0 3-21 0,-1 0-33 16,-5 3-40-16,1 3-30 15,-1 1-18-15,-7 3-18 0,-1 6-34 16,-5-1 25-16,0 6 8 0,0 2 1 15,-4 5 15-15,-4 3 0 0,-4 4 9 16,-5 4-10-16,-5 2 1 0,-1 4 9 16,-4 7 11-16,-2 6-1 0,3 1 0 15,7-9-13-15,3-11 12 0,4-12 0 16,3-1 1-16,3-1 1 0,0 4 0 16,0-1 1-16,2-3 0 0,2-5 0 15,7-3-22-15,-1-3 1 0,8-3-15 16,3-4-28-16,0-3-45 15,3-7-65-15,5-4-200 0,-2-6-564 16,-6 2-775-16,12-17-8 0</inkml:trace>
  <inkml:trace contextRef="#ctx0" brushRef="#br1" timeOffset="-94829.779">21349 16005 1178 0,'0'0'3414'0,"0"0"-2695"0,0 0-397 15,0 0-214-15,0 0-108 0,0 0-100 16,0 0-58-16,0 0 73 0,0 0 52 16,0 0 33-16,-8 31 17 0,8-17 44 15,0 1 6-15,4 4-10 0,4 2-5 16,-1 0-16-16,1 2-9 0,-4-2-25 16,8 3 10-16,-1 0-10 0,-3 1-1 15,0 1 1-15,3 1 13 0,-7 1-14 16,4 0-1-16,-8 1-12 0,4 1-24 15,-4-3-46-15,-4 1-72 0,0-6-75 16,0-2-51-16,-5-6-74 16,-1-9-235-16,2-3-813 0,-7-13-604 0</inkml:trace>
  <inkml:trace contextRef="#ctx0" brushRef="#br1" timeOffset="-94629.035">21337 16011 4160 0,'0'0'1585'0,"0"0"-1350"0,0 0-189 15,35-18-46-15,-12 5-67 0,4 0-78 16,4 1-42-16,4-1 44 16,0 3-24-16,0 1-13 0,-8 4 9 15,4 1-182-15,-4 2-187 0,-5 1-251 16,1 1-363-16,-10-1-37 0,5-5 386 0</inkml:trace>
  <inkml:trace contextRef="#ctx0" brushRef="#br1" timeOffset="-94312.68">21909 15757 627 0,'0'0'3285'16,"0"0"-2501"-16,0 0-419 0,0 0-164 15,0 0-115-15,-35 48-67 0,25-27-19 16,-2 5-15-16,-1 9 14 0,-1 10 1 15,1 13 60-15,3 7 34 0,2 2 70 16,-1-6-52-16,5-6-39 0,4-3-40 16,-4-15-18-16,4-9-13 0,0-11-1 15,0-8 1-15,4-2 25 16,0-1 0-16,1-2 13 0,-1-4 17 16,6-4-33-16,-2-4 0 0,1-5-12 15,-5-4-12-15,4 1-3 0,-4 0-24 16,-4 1 0-16,-2 4 26 0,-8 1 1 15,-3 2 0-15,-9 3-42 0,-1 0-40 16,-2 3-48-16,-4 2-15 0,0 0-31 16,4 5-55-16,0 3-105 0,7 3-336 15,5-3-1152-15,5 6-458 0</inkml:trace>
  <inkml:trace contextRef="#ctx0" brushRef="#br1" timeOffset="-93344.312">23183 16326 668 0,'0'0'3137'0,"0"0"-2391"0,0 0-558 16,0 0-154-16,-6-43-34 0,14 19-16 16,2-1 0-16,-2-2 16 0,7 0 83 15,-3-3-6-15,5 2-19 0,-3-2-6 16,3-1-24-16,-3 0-1 0,5 0-2 15,-3 1-7-15,1 2-1 0,-3 4-17 16,1 4-18-16,-7 6 6 16,5 4 10-16,-7 5 1 0,-2 5-27 15,0 6-30-15,0 9 40 0,4 11 18 16,-5 15 36-16,-1 10-8 0,-2 5-16 16,0-3-12-16,-2-13-2 0,2-13-13 15,0-9-25-15,0-5 10 0,0-2 17 16,2-2 13-16,0-3 1 0,0-4 33 15,2-2 21-15,-2-1-24 0,6-4 45 16,0-3 6-16,5-3-36 0,-3-5-46 16,5 1-25-16,-3-3-39 0,0 0-27 15,-1 4-19-15,-3 0 24 0,2 3 40 16,1 2 16-16,-5 2 14 16,2 4 1-16,1 3-22 0,-3 2-21 15,2 6 18-15,2 5-19 0,1 2-21 16,-5 4-16-16,4 2 9 0,-4 3-3 15,1 1-97-15,-3 1-197 0,0-2-410 16,4-6-741-16,0-3 299 0</inkml:trace>
  <inkml:trace contextRef="#ctx0" brushRef="#br1" timeOffset="-92944.271">24088 15911 4211 0,'0'0'1074'0,"0"0"-904"0,0 0-140 0,0 0-30 15,-39-35-106-15,29 29-46 0,-3 3 42 16,1 2 58-16,-3 1 28 16,-1 1 8-16,-1 2 13 0,1 4 0 15,1 0 1-15,1 0 0 0,3 0-16 16,7 0-16-16,4 0-18 0,0 0 9 15,4 2 19-15,5 1 12 0,5 1 12 16,3-1 12-16,1 0 0 0,7 2-10 16,-2 0-2-16,0-1-1 0,-5 2-2 15,3 0 3-15,-7-2-1 0,-3 5 1 16,-5 0 22-16,-4 2 66 0,-2 0 50 16,-2 4-16-16,-6 1-22 0,-5 0-21 15,1 4-27-15,-7 1-7 0,5 1-14 16,-5 2-31-16,-2-3-2 0,3 0-13 15,1-4-16-15,3-8-51 0,6-5-27 16,-1-8-47-16,7-3-27 0,0-7-41 16,2-7-140-16,0-6-747 0,4 0-1022 15</inkml:trace>
  <inkml:trace contextRef="#ctx0" brushRef="#br1" timeOffset="-92676.876">24293 16060 1896 0,'0'0'2660'0,"0"0"-2252"16,0 0-139-16,43 1-129 0,-28-4-89 16,3 0-20-16,-1-2 20 0,-3-1 13 15,-1-1-3-15,-3 0 8 0,-4 0-17 16,0 0-49-16,-6 1 16 16,0 0-19-16,-4 1-45 0,-4-1-4 0,-2 0 1 15,-1 2 20-15,-5 0 13 16,1 3 14-16,-1 1-1 0,-3 0-22 15,3 5-3-15,-1 4-10 0,3 3 10 16,-3 1-6-16,3 4 8 0,1 3 1 16,1 4-6-16,2 2-77 0,1 2-70 15,3-1-58-15,2-2-73 0,4-2-158 16,8-5-481-16,-2-6-490 0,11-4 171 0</inkml:trace>
  <inkml:trace contextRef="#ctx0" brushRef="#br1" timeOffset="-92443.297">24727 16016 3064 0,'0'0'1983'15,"0"0"-1584"-15,0 0-120 0,0 0-122 16,0 0-109-16,0 0-48 0,0 0-24 16,0 0-3-16,0 0 27 0,0 0 0 15,-52 29 45-15,36-5-15 16,-1 6-6-16,-4 7-5 0,7 7-17 0,4 7 19 15,3-4-21-15,7-11-1 16,7-10-11-16,3-8-1 0,4 3-26 16,11 1-60-16,8 3-89 0,13-2-109 15,6-4-207-15,-7-7-1084 0,-6-9-1438 16</inkml:trace>
  <inkml:trace contextRef="#ctx0" brushRef="#br1" timeOffset="-90006.989">25130 15720 2440 0,'-54'-20'1270'15,"7"3"-1229"-15,-11 0-29 0,2 10 32 16,-2 0 10-16,-6 4 12 0,-4 1-54 16,-5 0 10-16,-1 0 6 0,-7 1-15 15,3-2 0-15,-7-2-1 16,-2 0 4-16,1-4 0 0,-5 0 3 16,-2-1-3-16,-5-2 3 0,3-1-1 15,-4-2-5-15,-4-1-11 0,1-1 20 16,-1-2 3-16,-4-1 6 0,-1-1 6 15,-1-1 4-15,-3 0 5 0,-4 0 13 16,2 2 9-16,-8 0-15 0,-2-1 2 16,0 5 1-16,-10-1-25 0,0 6 3 15,-11 4 9-15,-2 4-13 0,-8 3-17 16,-6 7-13-16,0 4-1 0,-11 7-21 16,3 3 1-16,-9 4 5 0,4 3-24 15,-8 5 25-15,5 2-16 0,-1 2-12 16,0 1 6-16,0 3-3 0,5 2-4 15,3 2 4-15,-1 2 0 0,5 3 9 16,5 3-25-16,6 2 37 0,8 1 18 16,11 0 1-16,10-4 2 0,14-1 45 15,15 0 46-15,12-1-25 0,15 3-28 16,8 3-24-16,16 3-4 16,11 3-12-16,12 2-2 0,15 4-13 15,12 3-4-15,19 0 4 0,12-1 11 16,11 1-17-16,20-4 5 0,10-2-2 15,15-6-1-15,17-8-24 0,12-6 15 16,14-9 28-16,13-6 1 0,16-5 1 16,11-4 17-16,10-4-7 0,10-3 0 15,15-2 19-15,4-1 16 0,10-1-1 16,8 0-9-16,13-2-3 0,6-1-3 16,7-3-3-16,1-1-4 0,17-3 7 15,0-7-6-15,6-10 8 16,9-7 4-16,3-8 9 0,5-5 0 15,-5-3-3-15,1-1-15 0,-5-1-28 16,-4-2 0-16,-8 0-16 0,-6-4 1 16,-6-2 13-16,-9-3-10 0,-10-1-19 15,-8-3 16-15,-19-2 15 0,-8 1 2 16,-17-4-2-16,-20-2 0 0,-17 0 3 16,-19-2-2-16,-22-1 0 0,-19-2 1 15,-22-2 1-15,-22-1-2 0,-19-5 18 16,-24-4-18-16,-18-6-1 0,-25-6-2 15,-23-2-41-15,-25-1-3 0,-24-2 6 16,-23 0-6-16,-21-1 30 0,-23 1 16 16,-18 3 25-16,-19 5 12 0,-18 0-7 15,-15 6-11-15,-16 8-1 0,-13 9-18 16,-8 9 0-16,-7 13-12 0,-3 14-3 16,4 14-13-16,4 13-3 0,2 14-21 15,8 18-77-15,14 16-119 16,11 11-338-16,69-10-1337 0,9 0 114 0</inkml:trace>
  <inkml:trace contextRef="#ctx0" brushRef="#br1" timeOffset="-88940.279">24061 12216 3469 0,'9'-129'2173'0,"-9"21"-2007"15,0-3-127-15,-3 35-14 16,-9 6 2-16,-13 2 48 0,-6 2-63 15,-10 2-12-15,-11 6-42 0,-16 7-21 16,-11 7-4-16,-11 8-11 0,-16 8 11 16,-14 7 0-16,-4 8-8 0,-10 5 26 15,-9 4-6-15,-6 4 7 0,-8 7 8 16,-2 3 7-16,-10 4 9 0,-1 3 8 16,-4 5 14-16,-7 6 1 0,-1 4-1 15,-9 8-1-15,-1 7 0 0,0 7 3 16,-6 6-1-16,1 5 1 0,7 6 1 15,-2 3 14-15,2 0-12 16,4 4 13-16,6 0-1 0,2-3 9 16,10 3-22-16,11-1 13 0,11-1-11 15,17-4 17-15,14-3-6 0,13-5 9 16,18 1 4-16,13-4-27 0,18 3-1 16,15-1 0-16,7-2-3 0,15 3-19 15,12 0 19-15,12-1-12 0,11-2 14 16,20-2-10-16,15-4 11 0,16-2 18 15,19-3 19-15,14-1 8 0,21-1 10 16,13-2 17-16,11-4-29 0,16-1-28 16,14-7 3-16,8-1-15 0,14-4 12 15,9-5-3-15,10-1-12 0,15-5 0 16,3-5 1-16,7-4 0 0,8-4 1 16,-2-5 2-16,11-7-2 0,-3-3 0 15,5-8 0-15,-1-5-2 0,1-6 0 16,4-6 0-16,-9-7 1 0,4-4-1 15,-9-4 1-15,-7-3 2 16,-7-3 12-16,-7-5-3 0,-7 1 0 16,-16-6 45-16,-13 0-23 0,-16-1 2 15,-23-2-12-15,-18-5-12 0,-23-1 0 16,-23-3-12-16,-27-4-15 0,-23 0-6 16,-26-5-30-16,-26-5 17 0,-30-5-23 15,-29-6-31-15,-25 1-3 0,-31 6 0 16,-29 7 31-16,-27 10 14 0,-29 11 13 15,-26 12-10-15,-30 16 28 0,-24 19-3 16,-28 21-7-16,-24 21-2 0,-16 26 9 16,-24 27-16-16,-9 25-189 0,-20 24-319 15,98-21-653-15,0 11-1060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0:27:08.0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6689 1210 1441 0,'0'0'1353'15,"-23"-36"-1189"-15,15 19 207 0,-4-3-114 16,1-1-74-16,-1 1-72 0,0 0-61 15,-1 2-9-15,-3-1-38 0,-3 1-3 16,-2 2-10-16,-1 1-8 0,-9 2-29 16,-11-1 25-16,-11 8-16 15,-7 5 9-15,-6 7 7 0,-3 12 10 0,3 4-10 16,-4 7 7-16,-7 4 15 0,7 2 0 16,0 6 3-16,2-3 0 0,6 1 13 15,4-1 16-15,8-2 5 16,5 0-34-16,-3-1 73 0,11 2-16 15,-2 1-23-15,-1 5-5 0,5-1 50 16,4 1-38-16,8-1-4 0,7-1-24 16,6-4 5-16,5 1-21 0,14 2-18 15,3-5-4-15,5-8 22 0,12 5 12 16,16 2 54-16,13 2-35 0,18-1-16 16,3-8 13-16,2-9-3 0,7-6 0 15,1-5 6-15,13-5-12 0,3-2-1 16,5-8 4-16,-1-3-10 0,7-9-10 15,2-4 14-15,4-7-15 0,0-5 1 16,-7-3 1-16,-1-1 0 0,-8-2-1 16,-7-1 1-16,-6 1 16 0,-11-1-4 15,-11 2 16-15,-22 6 0 0,-13 8 73 16,-16 7 47-16,-7 2 20 0,-3-3 46 16,-6-9-29-16,-4-12-88 15,-23-11-100-15,-20-6 0 0,-25 5-79 16,-21 9-76-16,-15 15 27 0,-15 13 55 15,-10 10-9-15,-7 10 5 0,0 15 41 16,3 9 2-16,1 13-43 0,8 11-55 16,0 13-102-16,8 10-294 0,27-16-567 15,0-1-787-15</inkml:trace>
  <inkml:trace contextRef="#ctx0" brushRef="#br0" timeOffset="41340.502">2003 3758 186 0,'0'0'1107'15,"0"0"-765"-15,0 0-66 0,0 0 791 16,0 0-725-16,0 0 8 0,0 0-55 16,0 0-40-16,0 0-50 15,-4-34-26-15,4 34-47 0,0 0-33 16,0 0-23-16,0 0-21 0,0 0-29 16,0 0-26-16,0 1-31 0,0 1-12 15,0 2 19-15,4 1 24 0,-4 4 34 16,0 2 5-16,4 3 13 0,-4 2 25 15,4 1-10-15,-4 3-12 0,4 0-13 16,-4 1-20-16,3 3 5 0,-3 0 3 16,0 3 1-16,0-3-19 0,4 4-9 15,-4-1 12-15,0 3 0 0,0-1 16 16,0 1-30-16,0 3 14 0,0 1-3 16,0-2 0-16,0 8 6 0,0 6-5 15,4 7-1-15,-4 4 0 0,4-3 6 16,0-2-6-16,0-4 3 0,0 2-12 15,0 0 22-15,3 0-4 16,-3 1 12-16,4-3-33 0,-4 2-8 16,7 0 8-16,-3 1 3 0,0 3 9 15,0 2-9-15,-1 0-2 0,5 2-1 16,-4 2 0-16,3-1 0 0,-3 3 30 16,0-3-30-16,2 1-18 0,-1 1 17 15,-1 2-2-15,2 4 3 0,-1 0 12 16,3 4-12-16,-2 1 3 0,-1-3 9 15,3 5 4-15,-2-1-13 0,3 4 0 16,-1 3 12-16,-2 1-3 0,3 1 48 16,-3 0-45-16,-2 0-13 0,9 2 11 15,-7 2-11-15,3 3-1 0,-3 4 1 16,-2 2 10-16,5 1-11 0,-3-3-1 16,-2-1 1-16,5 3-1 0,-7 4 3 15,2 2-3-15,0 2 12 0,1-1-11 16,-3 1 0-16,2 2 2 15,-4 3 15-15,5 2-18 0,-3-3 3 16,2 1 9-16,-4 0 0 0,4 3-10 16,1 2 19-16,-3 1 16 0,-2 0-16 15,4 0-19-15,-4-1 1 0,5 2-3 16,-3 2 39-16,-2-4-37 0,4 1 28 16,1 0-29-16,-3 0 0 0,-2 2 29 15,0-1 0-15,0-1-3 0,0 0 19 16,1 2-10-16,-5 1 0 0,4-4-9 15,-4 0-3-15,2-3-11 0,-2 2-11 16,0 0 20-16,0-2-10 0,0-3 0 16,0-3-9-16,-2-3 21 15,2-5-23-15,0 2 17 0,0-8-16 16,0-5 0-16,0-5 14 0,2-8-16 16,2-4-52-16,0-6 28 0,0-6-21 15,0-7-21-15,0-11-24 0,1-9-43 16,1-10-51-16,-2-4-43 0,0 2-52 15,4-1-145-15,-4 1-257 0,7-7-586 16,-7-3-547-16</inkml:trace>
  <inkml:trace contextRef="#ctx0" brushRef="#br0" timeOffset="42392.161">1660 11603 2127 0,'0'0'524'0,"0"0"-273"0,0 0-17 16,0 0 63-16,0 0-56 0,0 0-77 15,0 0-67-15,0 0-34 0,0 0-6 16,0 0 15-16,19-17 9 0,-15 16 3 15,4 0-9-15,-2-1-10 0,2 2-9 16,1-2-10-16,5 1 10 0,-1 0 8 16,5 1 7-16,-1-3 9 0,5 3-6 15,5-3-56-15,0 1 31 0,12-1-9 16,7-3-10-16,8 0-2 0,8-2-7 16,0 2 7-16,-4-2 2 15,-1-1 4-15,1 1 2 0,4-1 10 16,9-2 15-16,-3 1-6 0,6 0-7 15,3 0 1-15,5-1-13 0,-1 0-2 16,4 2-1-16,4-1-3 0,4 0-2 16,6-1-4-16,-2 0 0 0,4-2 0 15,3 3-3-15,1 0 1 0,3-3 2 16,3 2 0-16,5-2-3 0,0 2-3 16,2-2 40-16,4 3-58 0,2 0 15 15,4-1 3-15,2 1 0 0,2-1-15 16,3 1 15-16,5-1 27 0,1 1-32 15,-1-1 2-15,7 2-3 16,0-2 9-16,0 1 3 0,8-3-9 16,0 3 0-16,2 0 0 0,2-1 0 15,4 2 3-15,1 1-6 0,3-2-9 16,0 3 9-16,5-3-9 0,0 3 9 16,5-2-10-16,1 2 1 0,-2-1-2 15,6 1 0-15,2 1 0 0,-2 0 11 16,2 2-11-16,2 0 1 0,0 1 0 15,0 0 1-15,0 2-1 0,0-2 0 16,2 3 10-16,-2-1 0 0,0 1 0 16,-2 0 3-16,2 0 3 0,-2 1-3 15,-4 3-3-15,0 1 18 0,-1 0 15 16,-3 1-15-16,-2-2-15 0,-1 3-12 16,-3 0 9-16,-3 0 1 0,-1 0-10 15,-7 1-1-15,0 0 10 0,-6-1-11 16,-4 3-1-16,-4-3 2 0,-5 3-1 15,-5-2-1-15,-5 2 0 16,-4 0-12-16,-8-1-37 0,-3 5-47 16,-7-3-49-16,-7 3-51 0,-4 1-54 15,-8 1-78-15,-8-1-279 0,-21-4-831 16,-9-4-1266-16</inkml:trace>
  <inkml:trace contextRef="#ctx0" brushRef="#br0" timeOffset="52534.707">864 3411 1641 0,'0'0'1943'0,"0"0"-1460"16,0 0-153-16,0 0-18 0,0 0-12 15,-43-17-105-15,30 17-70 0,3 1-37 16,2 4-45-16,-5 2-43 0,3 3-18 16,-3 4 3-16,5 3 13 0,-2 3 2 15,2 4 0-15,-3 1 0 16,7 1-1-16,0 1-1 0,4-2-1 15,0-2-21-15,0-2 3 0,6-1 9 16,7-3 0-16,-1-1 10 0,2-4-1 16,3-2-74-16,2-3-90 0,-1-2-44 15,7-3-47-15,-2-2-64 0,0-4-214 16,-1-2-234-16,1-2-482 0,-6 0 112 16,-3-6 528-16</inkml:trace>
  <inkml:trace contextRef="#ctx0" brushRef="#br0" timeOffset="53002.75">1017 3499 2023 0,'0'0'670'0,"0"0"-169"0,0 0-34 16,0 0-80-16,0 0-93 0,0 0-16 16,0 0-59-16,0 0-48 15,0 0-58-15,0 0-76 0,-23-10-37 16,19 19-79-16,4 2 79 0,-4 4 6 15,4 4 21-15,0 2-15 0,0-1-10 16,4-2 1-16,0-1-2 0,5-1-1 16,-5-5 1-16,6-1 0 0,-2-3 0 15,1-4 2-15,-1-2 13 0,2-1 2 16,3-1 25-16,-3-4 24 0,2-3-3 16,-3-3-16-16,1-3-8 0,-6 2-13 15,4-6-6-15,-4 1-9 0,1 0 4 16,-1 1-1-16,2 0-12 0,-6 2 9 15,4 3 0-15,-4 4-11 16,0 3-1-16,0 3 0 0,0 1-12 16,0 1-55-16,0 5-73 0,4 1 52 15,-4 3 62-15,4 5 26 0,0 1 0 16,1 1-2-16,1 2 1 0,2-2 1 16,-4-2-1-16,4-1-1 0,3 0-1 15,-3-4-58-15,0 0-49 0,-1-5 0 16,1-2-7-16,4-3 56 0,-4 0 36 15,-1-5-36-15,5-2-66 0,-4-2-80 16,-1-2-87-16,1-3-154 0,0 3-161 16,-4-4-572-16,0 4 22 0,3-7 518 0</inkml:trace>
  <inkml:trace contextRef="#ctx0" brushRef="#br0" timeOffset="53670.213">1373 3534 1189 0,'0'0'546'0,"0"0"-68"0,-7 44-110 15,7-27-4-15,0 0-101 0,0-3-66 16,0-2-38-16,0-4-20 0,0-1 0 16,0-4-10-16,0-2-9 0,2-1 14 15,3 0 127-15,-5-2 80 0,4-4 8 16,-4-4-106-16,4-4-142 0,0 0-47 15,0-6-21-15,2-1-8 0,3-3-13 16,-5 1-9-16,4-1-1 0,0 1-1 16,-2 5 20-16,-1 2 12 15,3 6 1-15,-4 6-34 0,-4 1-6 16,4 3-79-16,0 1-3 0,-2 4 0 16,7 3 12-16,-1 4 28 0,-4 3-1 15,6 0-46-15,-6 0 1 0,5 2 5 16,-1-2-79-16,2 0-35 0,-1-4-60 15,3-3-112-15,-2-3-56 0,3-2 1 16,-3-3 55-16,2-2-19 0,1-4-5 16,-3-3 162-16,3-2 156 0,-5-1 81 15,2-1 91-15,-2 1 298 0,-3-1 22 16,-1-1-24-16,-4 4-26 0,0-2-46 16,0 1 16-16,0 1-55 0,-9 1-65 15,5 0-47-15,-4 3-41 0,2 1-6 16,2 2-25-16,-5 3-92 0,1 2-43 15,2 5-46-15,2 2 43 0,-4 6 43 16,3 2 2-16,-3 2 1 0,8 3 1 16,-4 0-1-16,4-1-2 15,0-2 0-15,4-7-14 0,0-4-2 16,0-6 18-16,5-2 31 0,-1-4 5 16,2-8 60-16,3-5-20 0,1-4-24 15,-1-4-46-15,1-3-6 0,3-7-36 16,-3-7 36-16,-1-9 9 0,1 6 6 15,-6 10 0-15,-4 10-13 0,1 12 23 16,-1 0 51-16,0 4 43 0,-2 2 0 16,-2 5-83-16,4 2-36 0,-4 8-182 15,4 6 47-15,0 5 111 0,0 13 24 16,9 13 9-16,-3 13-9 0,3 10-214 16,-3 0-236-16,-2-15-731 15,-4-7-1481-15</inkml:trace>
  <inkml:trace contextRef="#ctx0" brushRef="#br0" timeOffset="58855.604">2505 11767 3 0,'0'0'32'0,"0"0"-32"16,0 0-35-16</inkml:trace>
  <inkml:trace contextRef="#ctx0" brushRef="#br0" timeOffset="60093.335">14147 11142 2062 0,'0'0'1311'0,"0"0"-937"0,0 0-65 16,0 0 40-16,-37-34-83 0,33 27-57 16,0-1-56-16,0-1-47 0,2 3-20 15,2-1-10-15,0 1 3 0,2 2 6 16,0 3-70-16,2-1-15 0,0 2-55 16,4 2 22-16,1 2 33 15,3 5 24-15,0-1-21 0,1 4 19 16,1-2-1-16,1 1-9 0,-5 0-12 15,0-1-2-15,-1-1-13 0,-1 0 0 16,-4-2 15-16,0 1 0 0,-2 0-2 16,0-1-9-16,-2 2 11 0,-2-1 15 15,-4 3 6-15,-2 2 0 0,-2 0 0 16,1-2-8-16,-5 2-1 0,-1-1-9 16,3-1 7-16,0-1-10 0,1-2-55 15,1 1-45-15,2-2-52 0,1 1-46 16,1 0-78-16,2 1-104 15,2 0-211-15,2-1-403 0,0-1-579 16,6-3 347-16</inkml:trace>
  <inkml:trace contextRef="#ctx0" brushRef="#br0" timeOffset="60476.985">14327 11744 326 0,'0'0'2268'0,"-16"39"-1814"15,9-23-116-15,1 0-14 0,-2-1-35 16,2-2-48-16,2-5 8 0,0-4 3 16,4-2-12-16,0-2 19 0,0-8 27 15,0-2-59-15,0-6-79 0,4-4-76 16,0-4-29-16,-2-2-4 0,6-4-3 15,-6-2-18-15,4 0-18 16,-1-1-1-16,1 1-11 0,-2 5 9 16,-2 3 2-16,0 5-1 0,0 5 1 15,0 3-1-15,0 5-16 0,-2 2 6 16,2 4-24-16,0 0-52 0,2 1-24 16,1 5 58-16,3 2 30 0,2 4 12 15,3 0-13-15,-1 3-41 0,-4 0-43 16,5-1-49-16,-5-1-25 15,0-1-85-15,1-4-166 0,3-1-248 16,-4-3-116-16,3-4-527 0,-3-1 49 16</inkml:trace>
  <inkml:trace contextRef="#ctx0" brushRef="#br0" timeOffset="60676.954">14737 11364 338 0,'0'0'2306'0,"0"0"-1885"15,0 0-64-15,2 37 14 0,-2-13-57 16,-5 9-52-16,-1 6-12 0,-4 11-62 16,2 1-53-16,-3-2-49 0,1-5-47 15,2-3-39-15,4-8-2 0,-5-5-80 16,5-10-207-16,2-3-128 0,-2-2-120 16,2-3-205-16,0-1-775 0,-2-7 125 15</inkml:trace>
  <inkml:trace contextRef="#ctx0" brushRef="#br0" timeOffset="60843.472">14550 11674 52 0,'0'0'2843'0,"0"0"-2031"16,0 0-481-16,0 0-81 0,0 0 1 16,0 0-149-16,0 0-4 0,48-14 25 15,-27 14 33-15,-1 0-98 0,1 1-58 16,2 2-125-16,-3 2-120 0,3-3-55 15,-2 0-72-15,2-2-326 0,-1-2-534 16,-7-2-176-16,10-9 775 0</inkml:trace>
  <inkml:trace contextRef="#ctx0" brushRef="#br0" timeOffset="61027.542">15042 11426 166 0,'0'0'2387'0,"0"0"-1901"16,0 0-106-16,-20 46 69 0,9-22-76 15,3 3-137-15,-2 3-57 16,-3 6-56-16,3 9-52 0,-6 8-37 16,1 2-32-16,3-3-2 0,1-5-74 15,3-14-188-15,4-8-185 0,0-9-283 16,2-9-788-16,-2 1-101 0</inkml:trace>
  <inkml:trace contextRef="#ctx0" brushRef="#br0" timeOffset="61170.626">14871 11744 303 0,'0'0'2791'0,"0"0"-2307"0,0 0-247 15,0 0-71-15,0 0-166 16,0 0-72-16,0 0-44 0,45-35-36 16,-32 34-60-16,3 0-107 0,3-1-160 15,-1 2-557-15,-3 0-223 0</inkml:trace>
  <inkml:trace contextRef="#ctx0" brushRef="#br0" timeOffset="61477.457">15280 11649 2678 0,'0'0'797'15,"0"0"-314"-15,0 0-61 0,0 0-82 16,-43 1-165-16,30 1-120 0,5 0-43 15,2 0-12-15,-2 1 13 0,1-1-13 16,5 2-1-16,0 0-33 0,0 1 0 16,2 1-6-16,2 1 40 15,2 3 25-15,3 0 42 0,1 0 16 16,0 1-34-16,0 2-16 0,3-3-11 16,-3 1 8-16,-2-1-15 0,0 1-12 15,-1 0 22-15,1 2-13 0,-6 1-9 16,0 0 0-16,-6 1-3 0,-3 0-21 15,1-1-40-15,0 1-132 0,-5-3-101 16,1-2-149-16,0 0-358 0,1-3-1058 16</inkml:trace>
  <inkml:trace contextRef="#ctx0" brushRef="#br0" timeOffset="64266.581">2590 11069 7 0,'0'0'0'0,"0"0"505"0,0 0 624 15,0 0-697-15,0 0-105 0,0 0-20 16,0 0-72-16,0 0-5 0,0 0-10 15,0 0-23-15,0 0-23 0,0 0-1 16,0 0-3-16,0 0-36 0,0 0-53 16,0 0-37-16,0 0-1 0,0 0-6 15,0 0 4-15,0 0-4 0,0 0 0 16,0 0 9-16,0 0 19 16,0 0 45-16,0 0 19 0,0 0-58 15,0 0-35-15,0 0-23 0,0 0-1 16,0 4 6-16,0-1 13 0,0 1-13 15,0 0 0-15,0-1-6 0,0 1 10 16,0-1 2-16,0 1 1 0,0 1-7 16,0 0 12-16,0-1 7 0,0 2-10 15,0 0-2-15,0-2-13 0,0-1 0 16,0 0 3-16,0-2-3 0,0-1 3 16,0 0 16-16,0 0 11 0,0 0 128 15,0-1-46-15,0-2 12 0,0 0-6 16,0-3-61-16,0-1-42 0,0 0-12 15,0 1-14-15,0-2-1 0,0 1 1 16,0 3-1-16,0-1-1 0,0 1-17 16,0 4-6-16,0-3-12 0,0 3-91 15,0 0-139-15,4 0-213 0,-4 3-585 16,0-1-571-16,0 2-664 0</inkml:trace>
  <inkml:trace contextRef="#ctx0" brushRef="#br0" timeOffset="64880.77">2137 11098 85 0,'0'0'2943'0,"0"0"-2372"0,0 0-441 16,0 0-8-16,0 0 112 0,0 0-4 15,0 0 70-15,0 0-78 0,0 0-45 16,44-44-27-16,-36 29-34 0,2-5-34 15,-5 2-28-15,3 1-14 0,-4-2-19 16,0 4-3-16,-4 1-6 0,4 2 13 16,-4 3 5-16,0 2 12 0,0 2-2 15,0 5-7-15,-4 0-7 0,4 0-26 16,0 1-66-16,0 5-83 0,0 4 25 16,0 4 72-16,0 5 49 0,4 4-12 15,-2 6 0-15,2 2-1 0,1 0 4 16,-1 1 11-16,0-2 1 0,0-4 2 15,-4-5 13-15,0-4-11 16,0-3 11-16,0-2 9 0,0-3-21 16,0-3 9-16,-4 0-9 0,0-3-3 15,0 0-14-15,-1-2 14 0,1 0 31 16,-2-1-4-16,-2 0 21 0,4 0-20 16,-5 0-7-16,9-1 6 0,-4 0 1 15,2-1-1-15,2 2 24 0,0-1 28 16,0-1-24-16,0 2-55 0,2-1 0 15,2-2-28-15,5 3-26 0,3 0 5 16,3 0 10-16,3 0-19 0,3 0-200 16,2 2-173-16,-1 0-511 15,-5 0-106-15,10-2-867 0</inkml:trace>
  <inkml:trace contextRef="#ctx0" brushRef="#br0" timeOffset="65648.751">2586 11207 75 0,'0'0'2305'0,"0"0"-1219"16,0 0-625-16,0 0-29 0,0 0-50 16,0 0-63-16,0 0-51 0,0 0-37 15,0 0-37-15,0 0-52 16,-4-26-21-16,4 25-13 0,0 1-23 0,0 0-13 16,-4 0-6-16,4 0-3 15,0 1-24-15,0 1-39 0,0-2-13 16,0 3-14-16,-2-2-6 0,2 4-15 15,-5 0 24-15,5 4 23 0,0 1 1 16,-4 0 0-16,4-1 0 0,0 0-2 16,0-2-16-16,0-4 16 0,0 1-10 15,0-4 10-15,0 0 2 0,4 0 10 16,-4 0 14-16,5-4 27 0,-3 0 6 16,-2-3 7-16,4-3-1 0,0-3 0 15,0-2-15-15,-4 2-3 0,4 0 3 16,-4 2 3-16,0 1 18 0,0 6 25 15,0 1-19-15,0 1-24 0,-4 1-12 16,4 1-9-16,0 0-6 0,-4 0-24 16,0 1 0-16,4 1-24 0,-4 2-9 15,2-1-12-15,-3 5 3 0,1 1 12 16,-4-1 12-16,8 2 15 16,-4-3-9-16,4 0 12 0,-4 0 1 15,4-4 0-15,0 0 14 0,0-1-3 16,0-2 0-16,0 0 9 0,0 0 0 15,4 0 15-15,-4-1 3 0,4-1 0 16,-4 0-12-16,4-1-9 0,0-3-18 16,0 2-2-16,-4 0-76 0,7 0-90 15,-3 0-64-15,0 1-48 0,0 0-99 16,4 3-323-16,-3 0-812 0,-1 0-909 0</inkml:trace>
  <inkml:trace contextRef="#ctx0" brushRef="#br0" timeOffset="69652.298">3537 11428 36 0,'0'0'241'16,"0"0"1276"-16,0 0-895 0,0 0-183 16,0 0-42-16,0 0-22 0,0 0-56 15,0 0-18-15,0 0-59 0,-4-7-85 16,4 7-58-16,0 0-23 16,0 0-14-16,0 0-19 0,0 0-13 15,0 0-28-15,0 1 0 0,0 2 29 16,4 1 9-16,-4 1 12 0,4 2 2 15,-4 0 35-15,4 3-10 0,-4 0-39 16,4 1-28-16,-2 0-11 0,0 2-1 16,0 0-119-16,-2 0-208 0,5-1-178 15,-5-2-611-15,4 0-918 0</inkml:trace>
  <inkml:trace contextRef="#ctx0" brushRef="#br0" timeOffset="70386.518">3529 11861 1713 0,'0'0'994'15,"0"0"-663"-15,0 0-21 0,0 0 133 16,0 0-50-16,0 0-67 0,0 0-95 16,0 0-37-16,0 0-41 0,39-29 30 15,-31 18-7-15,-4 0-31 0,2-2-2 16,-6-1-19-16,5 0-40 0,-1 0-36 15,0 1-23-15,-4 1-4 0,4 2-6 16,-4 1 0-16,0 3 3 0,0 2-6 16,0 3-9-16,0 1 0 0,0 0-3 15,0 1-36-15,0 2-43 0,4 4-14 16,-2 2 63-16,2 4 27 0,0 5 2 16,1 3 1-16,3 3 15 0,-4 3-3 15,0 3 5-15,0 2-16 0,-2 0-1 16,-2 4 12-16,4-2-12 0,-4 0 0 15,5-3-1-15,-5-3-32 16,0-5-52-16,0-4-12 0,-5-6 16 16,1-4 20-16,2-2 16 0,-6-4 2 15,4-2-6-15,-4-1-11 0,3-1-1 16,-5-5-3-16,-2-2-21 0,3-2-47 16,1-1 28-16,-2 2 95 0,6 2 9 15,4 1 172-15,-4 2 13 0,4 3-36 16,0-1-58-16,4 1-36 0,0 1-34 15,0-2-6-15,6 1-3 0,-1 1-12 16,3 0-11-16,-2 3-13 0,7-2-64 16,-5 2-158-16,3-3-102 0,-3 0-329 15,-6 0-985-15,3-6-644 0</inkml:trace>
  <inkml:trace contextRef="#ctx0" brushRef="#br0" timeOffset="72459.211">2578 10743 463 0,'0'0'2571'0,"0"0"-1783"0,0 0-352 15,0 0-160-15,0 0-48 0,0 0-84 16,0 0-83-16,0 0-42 0,0 0-19 16,0 0-26-16,4 3-1 0,-4-3 27 15,8-3 2-15,-4-1 19 0,0-2-21 16,1-1-102-16,1 0-144 0,-6-2-138 15,4-1-252-15,-4 1-855 0,0-7-359 0</inkml:trace>
  <inkml:trace contextRef="#ctx0" brushRef="#br0" timeOffset="72872.816">2173 10471 833 0,'0'0'1973'0,"0"0"-1473"0,0 0-120 15,0 0-56-15,0 0-101 0,0 0-114 16,0 0-50-16,0 0 0 0,0 0 15 15,0 0-6-15,31-13-16 0,-27 12-27 16,4 0-23-16,-4 1-1 0,0 0 0 16,-2 0-1-16,2 0-1 0,-4 1-30 15,0 4-12-15,0 3 9 0,0 2 31 16,0 4 0-16,0 3 1 16,0 0-10-16,0 4 8 0,0-1-8 15,-4 1 0-15,4 1-4 0,0-1-5 16,0-1-1-16,0-3-15 0,4-3-16 15,5-2-21-15,-1-3-29 0,2-2 13 16,7 0-40-16,-3-3-71 0,7-3-106 16,6-1-217-16,0 0-615 0,-9-3-111 15</inkml:trace>
  <inkml:trace contextRef="#ctx0" brushRef="#br0" timeOffset="73291.743">2613 10773 1442 0,'0'0'1165'0,"0"0"-731"15,0 0-98-15,0 0-70 0,0 0-266 16,0 0-13-16,0 0-94 0,0 0 107 16,0 0 76-16,0 0-3 15,43-2-35-15,-28 0-35 0,1 0-3 16,-1-3-98-16,5 1-226 0,-1-1-38 16,4-1-83-16,-3 1-551 0,3-1 247 15,-8 2 81-15</inkml:trace>
  <inkml:trace contextRef="#ctx0" brushRef="#br0" timeOffset="73656.788">3262 10722 1304 0,'0'0'224'0,"0"0"40"16,0 0 77-16,0 0-86 0,0 0-54 15,0 0-5-15,43 12-35 0,-32-12-39 16,-3 0-36-16,4 0-3 0,3 0-38 16,-3 0-16-16,3 0-27 0,-3-1-1 15,5 0 0-15,-3-2-2 0,1 2-1 16,1-1-40-16,-1 0-31 0,1 1-29 16,-1-3-4-16,1 4 58 0,3-1 19 15,-3-1-16-15,-1 1-7 0,-1 0 30 16,-1-1 19-16,3 0 3 0,-6 0 2 15,7-1 23-15,-7 1-21 0,3-1-2 16,-1 1-1-16,-2 0-1 0,-1-2-116 16,3 1-174-16,-6 0-174 15,7 2-30-15,-5-3 38 0,-2 3 127 16,2-1 49-16,-3 2 71 0,3 0 43 16</inkml:trace>
  <inkml:trace contextRef="#ctx0" brushRef="#br0" timeOffset="74207.232">3483 10613 137 0,'0'0'238'16,"0"0"1251"-16,0 0-1193 0,0 0-186 15,0 0 35-15,-4 45-41 0,4-29-27 16,0 2 10-16,0 2-13 0,0 3-12 16,0 2-21-16,0 2-15 0,4 10-24 15,0 8 2-15,0 10 8 16,3 4-8-16,-3-2-4 0,-4-6-129 15,4-7-100-15,-4-10-107 0,4-5-86 16,-4-6 97-16,0-4 100 0,0 2 82 16,0 5 35-16,0 2 7 0,0-3 62 15,0-1 39-15,0-4 26 0,-4 0 108 16,4-2 74-16,0-1 1 0,0-1-47 16,-4 0-28-16,4-3-40 0,0-1-45 15,0 0-48-15,0-3-1 16,0-3-16-16,4-1-10 0,-4-4-169 15,0-1-335-15,0-8 103 0,0 1-75 16</inkml:trace>
  <inkml:trace contextRef="#ctx0" brushRef="#br0" timeOffset="74957.935">3444 10826 1842 0,'0'0'489'0,"0"0"-195"0,0 0 47 16,0 0 59-16,0 0-42 0,0 0-59 15,0 0-17-15,0 0-7 16,0 0-53-16,0 0-23 0,-8-18-22 0,8 18-9 15,-3 0-11-15,1 0-17 16,2 0-31-16,-2 0-37 0,-2 3-32 16,0 0-40-16,0 1-14 0,0 4-13 15,0-1 9-15,4 2 15 0,-2 1 1 16,0-2 0-16,2 0-13 0,0-3 0 16,2-2 3-16,0 0 9 0,6-2 3 15,-4-1 14-15,6-4 19 0,-1-3 25 16,-1-4 62-16,0-1-11 0,3-6-19 15,-7 1-41-15,4 0-13 0,-8 2-3 16,4 3 0-16,-4 1-3 0,0 2-12 16,-4 4 15-16,0-1 6 0,0 5 61 15,0 0-43-15,-1 1-27 0,-1 0-28 16,-2 2 13-16,0 4-15 0,-1-1-10 16,3 4-23-16,-2 1-3 0,4 0-3 15,0 5 21-15,4-3 0 0,0 0 17 16,0-1-2-16,0-4-9 15,4-1 10-15,0-3 2 0,0-3 2 16,0 0 34-16,2 0 21 0,-1-5 15 16,-1-3 12-16,4 0 48 0,-4-2-20 15,0-3-49-15,0 2-24 0,-4 2-6 16,0 1 6-16,0 1-21 0,-4 2 0 16,0 2-18-16,0 1-1 0,-4 0-14 15,1 2 13-15,-1 0-16 0,0 2-6 16,0 2 6-16,1 1-12 0,-1 2-3 15,4 2-9-15,0 2 9 0,0 0-4 16,4-1 25-16,0 1-3 16,0-2 0-16,0 0-6 0,0-2 3 15,4-1 15-15,4-3 2 0,-4 0 1 16,5-3 3-16,-3 0 15 0,2-1 6 16,-4-3-3-16,7 1-21 0,-3-3-12 15,-4 1-81-15,4-3-84 0,0 3-73 16,-1-1-142-16,1 0-646 0,0 0-1197 15,-4 0-451-15</inkml:trace>
  <inkml:trace contextRef="#ctx0" brushRef="#br0" timeOffset="76226.08">2625 11139 509 0,'0'0'1810'0,"0"0"-1232"0,0 0-83 15,0 0 5-15,0 0-114 0,0 0-64 16,0 0-61-16,0 0-19 0,0 0-26 15,0 0-37-15,-31-31-27 0,31 31-34 16,-4-3-12-16,0 2-10 0,0 1-26 16,4 0-34-16,-4 0-18 0,2 0-6 15,-3 0-10-15,1 4-2 0,-4 0-2 16,4 2-13-16,0 2-6 0,4 1 6 16,-6 2 15-16,6-2 1 0,0 1 11 15,0 1-9-15,0-1 12 0,0 0-13 16,6-6-1-16,-2 2 2 0,4-4 21 15,0-2 9-15,-1 0 6 16,5-6 10-16,1-3 23 0,-3-4 48 16,-2-2-26-16,-4-1-10 0,0-2-24 15,1 1-12-15,-5 0-3 0,0 0 0 16,-5 4 0-16,1 3 6 0,0 0 7 16,0 3-16-16,-4 3-15 0,2 1-9 15,-3 0-7-15,1 3-11 0,0 0-15 16,1 0-6-16,-1 5-12 0,4 0-7 15,-4 3-5-15,6 2-6 0,-2 1 9 16,-1 3 18-16,5 0 21 0,0 0 1 16,5 0 2-16,-1 0 2 0,2-4 1 15,-2-1 0-15,4-1 15 0,1-2 0 16,-3-5 9-16,2-1 15 16,0 0 3-16,-3-2 10 0,1-3 11 15,-2-1 0-15,0 1-9 0,-4-1-6 16,0 3-18-16,0-2-15 0,0 0-18 15,0 2-45-15,0 0-93 0,4 1-91 16,0 0-92-16,0 1-182 0,1 1-670 16,5 0-1311-16</inkml:trace>
  <inkml:trace contextRef="#ctx0" brushRef="#br0" timeOffset="80235.021">2563 9728 1641 0,'0'0'1351'0,"0"0"-752"0,0 0-116 16,0 0-88-16,0 0-68 0,0 0-70 16,0 0-44-16,0 0-48 0,-12-33-62 15,12 33-31-15,0 0-11 0,0 0 0 16,0 0-1-16,0 0-12 0,0 0-17 16,0 0-20-16,0 0-11 0,0 0-1 15,0 0-17-15,0 0-7 0,0 0 10 16,0 0 12-16,0 0-12 0,0 0-15 15,0 0-67-15,0 0-57 0,0 0-71 16,0 0-89-16,0 0-123 0,0-1-535 16,-2-1-675-16,-7-4-278 0</inkml:trace>
  <inkml:trace contextRef="#ctx0" brushRef="#br0" timeOffset="80796.874">2030 9392 1520 0,'0'0'1026'16,"0"0"-768"-16,0 0 47 0,0 0 4 16,-35 0-17-16,27 0-44 0,1 0-47 15,3 0-29-15,0 2-36 0,0-1-31 16,4 0-15-16,-4 2-20 0,4 1-33 15,-4 3-18-15,4 0-7 0,-2 4 15 16,-3 4 16-16,1 4 3 0,4 4-6 16,-4 3 3-16,4 2-3 0,0 1 0 15,0 2-4-15,0-5-8 0,0 1-4 16,4-3-23-16,0-3-1 0,3-5-18 16,1-5-19-16,0-5-15 0,3-5 52 15,5-3 0-15,-1-7 46 0,1-5-9 16,3-4-21-16,-3-3-16 0,3 0-86 15,-7 0 19-15,-1 4 67 16,-7 5 3-16,4 4-3 0,-8 4-17 16,0 4-35-16,4 1 6 0,-4 6 46 15,4 4 138-15,2 4-32 0,-1 4-38 16,3 4-44-16,4 0-24 0,-1 1-32 16,5-1-160-16,3-2-148 0,3-2-237 15,1-6-771-15,12 5-583 0</inkml:trace>
  <inkml:trace contextRef="#ctx0" brushRef="#br0" timeOffset="81843.871">4595 11301 140 0,'0'0'1225'16,"0"0"-595"-16,0 0-47 0,0 0-36 15,0 0-19-15,0 0-93 0,0 0-140 16,0 0-20-16,0 0-63 0,0 0-19 16,-27-21 8-16,27 20-27 0,0 0-35 15,0 1-36-15,0-2-9 16,0 2-6-16,0 0-4 0,0-1-14 16,0 1-43-16,0-1-27 0,0-1-17 0,0-2-10 15,4 1-7-15,3-2-11 16,-3 0-76-16,2 1-94 0,0 1-67 15,2 3-84-15,1 0-276 0,-1 3-448 16,-2 3-375-16,-2 5-162 0</inkml:trace>
  <inkml:trace contextRef="#ctx0" brushRef="#br0" timeOffset="82314.844">4527 11680 368 0,'0'0'3164'0,"0"0"-2487"0,0 0-382 15,0 0 28-15,0 0-35 0,0 0-78 16,0 0-122-16,0 0-88 0,0 0-33 15,0 0 33-15,-4-18 0 0,14 12 52 16,-2-1 5-16,7 1 10 0,-7 2-13 16,5 0-8-16,-5 2-13 0,-2 1 4 15,-2 1 8-15,0 0 0 0,-4 1-15 16,0 2 1-16,4 4 5 0,-4 3 0 16,5 3-15-16,-3 3 3 0,-2 3-11 15,0 4-1-15,0 0-10 0,0-1-2 16,0 2 1-16,0-1-1 15,0-2-3-15,0-1-18 0,0-2-1 16,0-2 10-16,2-6-12 0,2-2 0 16,0-2-18-16,-2-3-7 0,2-2 1 15,4-1 9-15,3 0-4 0,-3 0 7 16,7-1-16-16,-5-2-54 0,0-1-61 16,5 1-64-16,-3 0-118 0,1 2-205 15,-3 0-244-15,-2 0-743 0,5 0-120 0</inkml:trace>
  <inkml:trace contextRef="#ctx0" brushRef="#br0" timeOffset="84254.906">4436 9560 29 0,'0'0'209'0,"0"0"45"16,0 0 14-16,0 0-50 16,0 0-68-16,0 0-46 0,0 0 0 15,0 0 40-15,0 0-4 0,0 0-46 16,-6 6-39-16,6-6-9 0,0 0-11 16,0 0 11-16,-4 0 32 0,4 0 48 15,0 0 39-15,0 0 30 0,0 0 5 16,-4 0-30-16,4 0-28 0,0 0-20 15,0-1-14-15,0 0 14 0,0 1-5 16,0-1 4-16,-5-1 2 16,5 1-22-16,0 1-6 0,0-2 21 0,0 1 32 15,-4-1 14-15,4 0 21 16,0-1 20-16,0 2-9 0,0-3-5 16,-2 3-6-16,2 0-34 0,-2 0-21 15,2-1-7-15,-2 1 9 0,0-1-21 16,2-1-10-16,-2 1-11 0,-2-1-19 15,4 3-8-15,0-1 2 0,-4 1 0 16,4 0-18-16,-4 0-3 0,4 0-12 16,0 0-11-16,-5 1-19 0,1 2 0 15,2 1-25-15,-2 0 7 0,0 3 0 16,-4 2 0-16,4-1 6 0,-1 0 9 16,5 1-9-16,0-3 11 0,0-1-2 15,0 0-12-15,0-3 3 0,0-1 9 16,0 0-9-16,0-1 12 0,0 0 2 15,5-1 16-15,-5-2 15 0,4-1 0 16,-4-2 25-16,4-3 23 0,0 0-9 16,-2 0-15-16,0-2-12 15,-2 1-6-15,2 2-6 0,-2 1 6 16,0 2-3-16,0 3 3 0,0-1-3 16,-2 2 13-16,2 1-1 0,-2 0-9 15,0 1-18-15,-2 2-21 0,4 0 0 16,-4 1-24-16,0 1-12 0,-1 2 3 15,5-1 0-15,0 2-1 0,-2-1 7 16,2 0-18-16,0-2-63 0,2 1-48 16,3-2-31-16,3 0-39 0,0 1-111 15,-2-1-303-15,3 0-773 0,-1 1-1237 0</inkml:trace>
  <inkml:trace contextRef="#ctx0" brushRef="#br0" timeOffset="85708.418">5672 11248 1190 0,'0'0'1371'16,"0"0"-780"-16,0 0-120 0,0 0-74 15,0 0-22-15,0 0-14 0,0 0-30 16,0 0-39-16,0 0-134 16,0 0-34-16,-14-4 24 0,14 1 18 15,0-1-18-15,0 1-42 0,0-1-31 16,0 0-15-16,0-1-12 0,4 1-22 16,-4-3-26-16,6 2-21 0,-2 0-12 15,0 1-30-15,0 0-112 0,1 2-66 16,3 2-31-16,0 0-41 0,0 6-188 15,-1 1-274-15,-3 4-595 0,0-1-126 16</inkml:trace>
  <inkml:trace contextRef="#ctx0" brushRef="#br0" timeOffset="86252.529">5703 11512 2820 0,'0'0'1146'16,"0"0"-773"-16,0 0-55 0,0 0-81 16,0 0-29-16,0 0-41 0,0 0-57 15,0 0-43-15,0 0-31 0,0 0-18 16,6-36-17-16,-1 33 1 0,-3 2 1 15,2 0 16-15,0 1-16 0,-4 0 15 16,4 0 0-16,-2 1 6 0,0 3 19 16,-2 0 11-16,2 2 10 0,-2 4-19 15,2 2-27-15,-2 1-15 0,0 3 9 16,0 2-12-16,0 1-25 16,0 1-29-16,-2 0 5 0,0-1-8 15,0 1-19-15,0-4-18 0,2-2-15 16,0-3-4-16,-4-4 7 0,4-1 11 15,0-2 31-15,0-4 36 0,0 0 13 16,0 0 15-16,4 0 14 0,-2-3-12 16,2-2 17-16,0-1 11 0,5 0 13 15,-1-1-19-15,0 2-11 0,0 2 23 16,-1 1 53-16,-3 2 14 0,4 4-6 16,-2 3-3-16,-2 4 19 0,0 1 8 15,-4 3 9-15,5 3-16 0,-5 0-29 16,0 2-40-16,-5 1-30 0,3-1-13 15,-2-1-2-15,0-3-68 0,-2-3-68 16,0-1-76-16,2-3-57 0,-1-4-48 16,-1-1-127-16,2-4-491 0,0 0-633 15,-4-13-464-15</inkml:trace>
  <inkml:trace contextRef="#ctx0" brushRef="#br0" timeOffset="87770.629">2474 7992 554 0,'0'0'532'0,"0"0"-233"16,0 0-104-16,0 0-55 0,0 0-45 0,0 0-18 16,0 0 18-16,0 0 15 0,0 0-71 15,0 0 3-15,-8-28 10 16,8 26-30-16,0-1 4 0,0 2 33 15,0-1 44-15,0 0 36 0,0 0 22 16,0 0-3-16,-4 0-11 0,4-1 13 16,0 1-6-16,0-1-43 0,0-1-3 15,0 3-13-15,-2-1 62 0,2 0 51 16,0 0 20-16,0 0 61 0,0 1 0 16,0-1-5-16,0 2-34 0,0 0-38 15,0 0-27-15,0-3-1 0,0 2-30 16,0 1-30-16,0-1-46 0,0-1-33 15,0-1-24-15,0 2-21 0,0-3-1 16,0-1-35-16,0 2-72 16,2-3-124-16,-2 1-80 0,0 1-109 15,4 1-253-15,-4 2-456 0,0 1-236 16,-4 0-297-16,2 37 1225 0</inkml:trace>
  <inkml:trace contextRef="#ctx0" brushRef="#br0" timeOffset="88271.214">1958 7662 2410 0,'0'0'432'0,"0"0"-146"0,0 0 147 15,0 0-146-15,-40 1-35 16,28 3-74-16,2 1-79 0,1 1-47 16,1 1-52-16,0 2-19 0,2 0-21 15,1-1-4-15,1 2 7 0,4-1 0 16,0 1 12-16,0 1 24 0,0 0 1 16,4-1 31-16,7 3 22 0,-3-1 0 15,4-1 2-15,-1 2-2 0,5-2-13 16,-1 2-12-16,1 0-9 0,-1-1-17 15,1 1 22-15,-1 0-5 0,-3 3-1 16,3-1 1-16,-3 3-7 0,-4 1 4 16,-1 3 5-16,-3-1-2 0,0 2 5 15,-4-2 10-15,0 0 3 0,0-3-3 16,0-1-7-16,-4-3 4 0,-3-3-31 16,3-1-40-16,-4-7-46 0,4-2-6 15,0-1-4-15,-4-4 1 0,1-5 8 16,-1-3 50-16,-4-5-7 15,5-1-6-15,-5-4 38 0,4-3 0 16,-3-2-4-16,3-2 13 0,0-2-25 16,4 0 25-16,-2 2-41 0,6 0-18 15,0 1-8-15,0 1-9 0,6 2-195 16,2 4-375-16,0 6-570 0,7-5-445 0</inkml:trace>
  <inkml:trace contextRef="#ctx0" brushRef="#br0" timeOffset="89689.24">5534 7463 16 0,'0'0'255'0,"0"0"6"0,0 0 55 16,0 0-13-16,0 0-52 0,0 0-30 15,0 0-52-15,0 0-20 0,0 0-9 16,0 0-27-16,-9-9 26 0,9 9 20 16,0 0-11-16,0 0-12 0,0 0 18 15,-2 0 22-15,2 0 0 0,0 0 18 16,-2-2 25-16,2 1-18 0,0-3-8 16,-2 3-6-16,-2-2-1 0,4 0 8 15,0 2-21-15,-4-2-17 0,4 3-13 16,-4 0-18-16,2 0-24 0,-2 0-35 15,2 2-23-15,-3 0-19 16,-1 2-6-16,2-1 7 0,0 4-13 16,0 0-11-16,0 0-1 0,0 1 0 15,1-1-1-15,-1 0-11 0,0-1 9 16,4 0-12-16,0-2 2 0,0-1 1 16,0-1 0-16,0-1 10 0,0-1 0 15,0 0 2-15,0 0 14 0,0-2 7 16,0 0 7-16,0 0 47 0,0-5 28 15,4 1-6-15,-2-1-30 0,0-1-22 16,1 1-6-16,-3 0-2 0,2 0-4 16,-2 1-6-16,0 0-6 0,0 0-9 15,0 2-11-15,0 1-1 0,2 0-3 16,-2 1-21-16,0 0-9 0,0 1-46 16,4-2-87-16,-2 2-76 0,4-1-50 15,2 2-108-15,3 0-299 0,-7 0-717 16,4 7-447-16</inkml:trace>
  <inkml:trace contextRef="#ctx0" brushRef="#br0" timeOffset="91274.964">2104 4569 2410 0,'0'0'448'15,"0"0"-54"-15,0 0 26 0,0 0-109 16,0 0-22-16,0 0-41 0,0 0-14 15,0 0-84-15,-39-30-61 0,35 25-40 16,4 0-31-16,-4-2-18 0,4-1-33 16,0 2-7-16,0-4 0 0,4 1-12 15,-4 1-19-15,4 1-144 0,-4 0-104 16,4 1-142-16,0-1-292 0,-4 1-403 16,0-3-296-16</inkml:trace>
  <inkml:trace contextRef="#ctx0" brushRef="#br0" timeOffset="91673.977">1399 4268 1451 0,'0'0'1248'0,"0"0"-1035"0,0 0-165 16,0 0-48-16,-18 49 103 0,18-24 50 15,-4 4-44-15,0 2-39 0,4-1-54 16,0 0-16-16,0-2 0 0,4-1-3 16,-4-3-13-16,8-4 1 0,-4-4-24 15,0-3-127-15,7-5-154 16,-3-4-28-16,0-4-63 0,2-2-77 16,-1-5 36-16,7-10-304 0</inkml:trace>
  <inkml:trace contextRef="#ctx0" brushRef="#br0" timeOffset="91958.178">1594 4359 1585 0,'0'0'234'0,"0"0"-150"0,0 0 124 16,-13 44-27-16,9-24-9 15,4 1-20-15,0 2-11 0,0 2-25 16,0 1-42-16,0-2-32 0,4 0-7 15,0-5-35-15,5-4 0 0,-5-5-29 16,0-4 29-16,2-4 100 0,-2-1 139 16,5-1-121-16,-5-1-17 0,0-3 26 15,0-3 24-15,-2 0-44 0,2-4-38 16,-4 1-5-16,0-1 8 0,0 1-7 16,0 1-2-16,-4 2-17 0,-2-1-9 15,2 3-37-15,-5 0-22 0,1 0-106 16,-2 4-148-16,6 1-220 0,-5 0-193 15,9 0-441-15,-4 7-395 0</inkml:trace>
  <inkml:trace contextRef="#ctx0" brushRef="#br0" timeOffset="93444.451">6886 11141 147 0,'0'0'2168'0,"0"0"-1163"15,0 0-482-15,0 0-87 0,0 0-99 16,0 0-88-16,0 0-50 0,0 0-31 16,0 0-34-16,0 0-34 0,-11-3-39 15,11 0-44-15,0 1-17 0,0-2-21 16,0-2-19-16,2 0-11 0,2-3-1 16,1 3-51-16,-1-2-77 0,0 1-59 15,0 3-81-15,4 1-121 0,-4 3-238 16,1 0-389-16,-1 5 259 0,0 1-343 15</inkml:trace>
  <inkml:trace contextRef="#ctx0" brushRef="#br0" timeOffset="93876.707">6929 11319 2324 0,'0'0'798'16,"0"0"-301"-16,0 0-78 0,0 0-144 15,0 0-43-15,0 0-50 0,0 0-90 16,0 0-49-16,0 0-21 0,0 0-1 16,-35 45-2-16,33-33-19 0,0 5 0 15,2 0-25-15,-2 1 10 0,2 1 12 16,0 2-10-16,0 0-2 0,0 0-3 15,4 1-1-15,-2-3 19 16,2-2-15-16,2-6-13 0,0-3-30 16,1-4-31-16,-1-4 14 0,0-3 20 15,2-5 27-15,1-4 28 0,-1-2 0 16,-2-3 25-16,2-1-10 0,1-2 1 16,-1 4-13-16,-2 2-3 0,0 4-16 15,0 6-11-15,-1 3 27 0,-3 1 24 16,2 8 26-16,0 6 39 0,4 6 7 15,-2 6-53-15,5 3-25 0,-5 3-18 16,6-1-65-16,-1-3-175 0,1-4-133 16,2-4-340-16,-5-5-863 0,7-2-176 0</inkml:trace>
  <inkml:trace contextRef="#ctx0" brushRef="#br0" timeOffset="95124.996">6183 4248 2895 0,'0'0'765'0,"0"0"-258"0,0 0-73 16,0 0-50-16,0 0-40 15,0 0-61-15,0 0-72 0,0-43-93 16,0 33-51-16,2-1-13 0,0-2 0 15,2 1-24-15,0-1-30 0,2 4-6 16,1 1-33-16,-3 2-103 0,0 2-100 16,-2 4-73-16,2 0-240 0,2 8-627 15,-4 0-478-15,-2 11-183 0</inkml:trace>
  <inkml:trace contextRef="#ctx0" brushRef="#br0" timeOffset="97114.594">2594 11040 140 0,'0'0'1384'16,"0"0"-1010"-16,0 0-186 0,0 0-97 15,0 0 3-15,0 0 94 0,0 0 83 16,0 0-18-16,0 0-80 0,0 0-61 15,4 2-16-15,-4-2 9 0,0 0-45 16,5 0-12-16,-5-2 43 0,4 2 14 16,-2-1-11-16,-2 1-6 0,4-3 0 15,-4 3 3-15,4-2 6 0,0 1-13 16,0-1 3-16,0 0-19 16,1 2-9-16,1-3-16 0,-2 2-12 15,4-1-13-15,0-2 1 0,-1 3 3 16,1-2-4-16,4 0 4 0,-1-1-4 15,-3 1 0-15,4 1 4 0,3-2 2 16,-3-1 13-16,3-1 40 0,-3-1-19 16,2 2-24-16,3-3-13 0,-3 1 31 15,3-2 3-15,2 1-28 0,-3 0-27 16,-1 0-16-16,1 0 13 0,-1 2-9 16,1-3 10-16,-1 1 0 0,3 1 0 15,-1-3 1-15,1 3 0 0,-1-4 1 16,2 2 0-16,-3 0 3 0,3-2 9 15,-5 0-10-15,3 0 0 0,-3 2 10 16,3-2-10-16,-3 0 0 0,-1 0 0 16,1 0 16-16,3 0-18 0,-3 0 1 15,-2-1 2-15,3-2 0 0,-3 1 9 16,5-1-11-16,-3 1-1 16,1 0 0-16,-3-1 1 0,5-1 11 0,-3 0-9 15,1 1 16-15,-3-2-7 16,5-1 3-16,-3 1 3 0,3-4-2 15,-3 1 11-15,5-2 46 0,-3 2-18 16,-1-3-22-16,3 1-12 0,-1 0-6 16,1-1-2-16,-1 0-11 0,2-1 16 15,-1 2-17-15,-1-2-1 0,1 1-2 16,3-1-1-16,-2 0 1 0,-1 0 0 16,3 1 2-16,-3-1-1 0,5 2-2 15,-6-3-9-15,5 2 12 0,-3-2 2 16,4 1 10-16,-2-2-11 0,1 0-1 15,-1-1-1-15,2 0 1 0,-5-1 1 16,5-3 1-16,2 1 10 16,0-1-10-16,-5-1-1 0,7-1 0 15,-4 1 2-15,4 0 0 0,-2 0-1 16,-1 1 10-16,1-1-11 0,-2-1 0 16,4 2 1-16,0-2-1 0,-3-3 0 15,5-2 0-15,-2 2 1 0,0 0 0 16,2-7 1-16,-6 10-1 0,0-3 1 15,3-2 9-15,-5 6 0 0,2-5 1 16,0 1 5-16,-1 0 0 0,1 0 0 16,2 0-15-16,-2 1 15 0,-1-5-16 15,9-8-1-15,0-4 2 0,0-4 9 16,-4 3-9-16,0 3 10 0,-4 7-1 16,-2-1-9-16,1 0 12 0,-3 0-3 15,6-2 0-15,-5 2 3 0,1-1-12 16,-2-2 0-16,5 1 9 15,-3-4-11-15,0-1 2 0,2-3 0 16,-1 0 0-16,-1-1 9 0,2-2-11 16,-3 2 0-16,1-1 0 0,0 0 1 15,-3 0 11-15,3-1-13 0,-7-1 2 16,7 0-1-16,-6-2 2 0,3-1 18 16,-1 0-19-16,-3 0 0 0,5 1 1 15,-3-2 9-15,1 1 3 0,-3-4-14 16,7 2 0-16,-4-4-1 0,-1-2 12 15,5 2 1-15,-3-2-13 0,1-2-2 16,2 2-11-16,-1 0 13 0,1 0 0 16,0-1-1-16,-1-2-15 0,1-3 15 15,2 1 2-15,-1-1-2 0,1 2 2 16,-2-3-1-16,0 3 3 0,1-3-1 16,-1-2-2-16,0-1 1 0,-1 0 14 15,5-1-12-15,-4 1-3 0,1-1 1 16,1-1 1-16,0 0-1 0,0-4 1 15,-3-1-3-15,5 1 3 16,-2 2 8-16,-2 1-8 0,-5 1 16 16,7 2-17-16,-5-5 0 0,3 0 10 15,-2 3 2-15,-1-2-12 0,3 1 1 16,0 1-2-16,-1-1-1 0,-3 1 0 16,8-1-12-16,-7 2 13 0,1 3 1 15,0 3 0-15,-3 3-2 0,1 4 1 16,-7 3 0-16,4 5-18 0,-5 3-18 15,-5 4-64-15,2 10-39 0,-6 9-67 16,0 9-83-16,0 2-130 0,-6 4-901 16,-5-13-1670-16</inkml:trace>
  <inkml:trace contextRef="#ctx0" brushRef="#br0" timeOffset="107957.554">10282 2630 783 0,'0'0'221'0,"0"0"329"0,0 0-364 0,0 0-50 16,0 0 20-16,0 0 9 0,39-21 62 16,-31 16 15-16,1 0-20 15,-1 0-68-15,0 0-32 0,0 1 9 16,3-1 15-16,-1 1 0 0,0 0-44 16,3 1-24-16,-1 0-24 0,3-1-4 15,1 0 10-15,3 0-13 0,0-2-16 16,1 1-2-16,3 0 6 0,2 0-16 15,-3 0-7-15,5 2 1 0,2-2 9 16,2 1 6-16,4-2-7 0,9 0 8 16,5 0 11-16,1-2-3 0,0 1-6 15,-7 4 10-15,0-1-7 0,1-2-12 16,1 2-19-16,1-2 12 0,1 2-2 16,1-2-11-16,-1 2-2 0,3 1 0 15,0 1 0-15,1-1 21 16,1 0-8-16,0 0 2 0,1 1 1 15,1 0 8-15,0 0 1 0,0 1-7 16,-1-2-14-16,3 2 8 0,0-1-10 16,2 2 10-16,-2 0-11 0,2 0 1 15,0 0-1-15,-3 0 1 0,3 0 1 16,2 0-1-16,0 0 10 0,0 0-10 16,2 0 1-16,0 0 0 0,2 0-1 15,-2 0 1-15,2 0 0 0,0 0-2 16,2 0 1-16,-1-1 1 0,-1 0 0 15,2 1 9-15,0-1 0 0,2 1-9 16,-2 0 13-16,3 0-14 0,-1 0 1 16,0 0 15-16,-2 0-15 0,2 0 0 15,-2 0 0-15,3 0 1 0,-1 0-2 16,-2 0-1-16,2 2-1 0,-4 0 1 16,2 1-1-16,-1 0-1 0,-3-1 1 15,4 0 0-15,0 0 0 16,0-1 2-16,0 1 13 0,0-2-12 15,0 2 22-15,3-1-10 0,-9 0 0 16,4-1 1-16,0 2 36 0,0 0 0 16,4 1-25-16,-6-1-11 0,-2 2-13 15,2 0 0-15,0-1 0 0,-2-2 0 16,2 3-2-16,0 0 0 0,0-1 2 16,0 0 0-16,2 0 0 0,-2 0 0 15,0-1 0-15,-2 1-1 0,2-1 0 16,-2 1 0-16,2 1-1 0,-2-2 1 15,2 0 0-15,2 1-2 16,-4-3 3-16,2 2-1 0,0-1 1 16,0 1-2-16,0-1 11 0,0-1 3 15,-2 3-12-15,4-3 16 0,0 0-4 16,-2 0-3-16,4 0-10 0,-4 0 1 16,0 0-1-16,0 0 1 0,3 0 9 15,-3 0-9-15,4 0-1 0,-4 0 0 16,4 0 2-16,-4-1 8 0,0-1-11 15,0 2 0-15,-2-2 0 0,2 1 1 16,-2 0-2-16,4 1 0 0,-2 0 0 16,4-2-1-16,-4 2 1 0,0-2 0 15,0 1 0-15,0 1 1 0,0 0-1 16,2-4 1-16,-2 4 0 0,0-1 0 16,4-1 0-16,-4 1 0 0,0-1 0 15,2 1 1-15,-1-1-1 0,-1 0 0 16,0 1 2-16,4-1 0 15,-4 2 0-15,2-2 9 0,2 1-9 16,-4 0 13-16,4 1-14 0,-4-3 0 16,0 3 1-16,4 0 0 0,-2 0-1 15,-2-2 0-15,0 2-1 0,5 0 1 16,-5 0 0-16,4 0-1 0,-2 0-1 16,-2 0 0-16,0 0 1 0,0 2 2 15,0-2 0-15,0 1 9 0,4 2-9 16,-4-2 58-16,2 1 6 0,2-2-37 15,0 0-27-15,-4 0 13 0,5 1-4 16,-3-1-10-16,-2 0 10 0,4 0 0 16,0 0 0-16,-4 0-9 0,4 0 9 15,-4 0-10-15,-2 0-2 0,2 0 0 16,-4-1-1-16,4 1-1 0,-8 0 1 16,4 0-2-16,-3 3 0 0,-5 1-18 15,0-1-55-15,-7 5-39 0,-6-2-62 16,-12 0-59-16,-11 2-112 0,-1 1-386 15,-5-3-787-15,-6 3-328 0</inkml:trace>
  <inkml:trace contextRef="#ctx0" brushRef="#br0" timeOffset="128627.522">17697 3879 1497 0,'0'0'2083'0,"0"0"-1670"0,0 0-212 16,0 0 41-16,0 0 60 0,0 0-69 15,0 0-61-15,0 0-14 16,0 0 30-16,31-8-45 0,-19 4-1 16,0-4-6-16,-1-2-3 0,5-2-37 15,-5-6-26-15,5 2-19 0,-5-5-6 16,5 1-18-16,-8-1-24 0,3 1-3 15,-3 0 0-15,0 3 1 0,-4 3-1 16,-4 5-1-16,0 4-11 0,0 1 11 16,0 4-41-16,-4 0-64 0,0 4-41 15,0 6-4-15,0 4 102 0,-4 7 46 16,1 5 3-16,3 9 1 0,-4 9-1 16,4 9 0-16,2 6-1 0,0-3 0 15,2-11 0-15,-2-15-44 0,2-11-6 16,0-3-19-16,-2-4 21 0,2 2 25 15,-3-1 21-15,3-6-3 16,0-2 6-16,-4-2 27 0,4-2 19 16,-4-1 27-16,4 0 35 0,-8-4-26 15,2-2-40-15,-3-4-29 0,1 0-13 16,0 0 0-16,0-2 15 0,1 1 4 16,3 1-1-16,0 3 18 0,4 0 18 15,0 4 18-15,0 2-2 0,0-2-36 16,4 3-34-16,0 0-57 0,7 0 2 15,5 4 25-15,-1 2-9 0,5 2-3 16,-1 2-112-16,4-1-46 0,-3 1-51 16,3-3-188-16,0 0-512 0,-4-1-691 15,5-2-278-15</inkml:trace>
  <inkml:trace contextRef="#ctx0" brushRef="#br0" timeOffset="129979.868">18838 4114 878 0,'0'0'1968'0,"0"0"-1319"0,0 0-276 16,0 0 47-16,0 0-30 0,0 0-102 16,0 0-101-16,-35-9-11 0,30 0-27 15,-1-2-43-15,4-2-51 0,0-2-13 16,2-3 13-16,0 0 38 0,0-3 67 15,0 1-102-15,2 0-16 0,6 1 0 16,-3-1 12-16,-1 1 4 0,4 4 8 16,-2-1-30-16,2 4-15 0,-3-1-3 15,3 5-18-15,-2 0-15 0,2 2-15 16,1 3-6-16,-1 3-6 0,-4 0-9 16,6 4 8-16,-1 2 10 0,-1 3-6 15,2 1-21-15,-2-1-70 0,5 1-39 16,-7-1-7-16,2-1-33 0,5-3-96 15,-7-4-109-15,6-1-86 16,1-4-494-16,-7 0-655 0,6-12 303 0</inkml:trace>
  <inkml:trace contextRef="#ctx0" brushRef="#br0" timeOffset="130146.363">19123 3688 866 0,'0'0'1242'16,"0"0"-580"-16,0 0-101 0,4 47-51 15,0-21-146-15,-4 6-115 0,0 12-126 16,0 11-52-16,-4 3-31 0,4-4-40 16,-4-13-1-16,4-15-178 0,-4-9-190 15,2-6-221-15,0-3-539 0,0-1-225 16,-3-2 304-16</inkml:trace>
  <inkml:trace contextRef="#ctx0" brushRef="#br0" timeOffset="130297.806">19073 3969 2796 0,'0'0'732'0,"0"0"-470"0,0 0 13 15,0 0-10-15,40 11-144 0,-30-4-90 16,2-1-31-16,3-1-70 0,-3-1-150 16,3-2-189-16,1-2-223 0,-1-4-98 15,-3-2-601-15,3-8 545 0</inkml:trace>
  <inkml:trace contextRef="#ctx0" brushRef="#br0" timeOffset="130479.911">19402 3707 1072 0,'0'0'1477'16,"0"0"-1036"-16,4 39-19 0,-4-17-27 15,0 6 4-15,0 8-129 0,0 13-125 16,0 12-40-16,-4 3-43 0,0-11-62 15,0-13-28-15,0-20-277 0,4-4-248 16,-5-1-244-16,5-4-503 0,-6-1 118 0</inkml:trace>
  <inkml:trace contextRef="#ctx0" brushRef="#br0" timeOffset="130622.619">19348 4017 2985 0,'0'0'1289'0,"0"0"-1029"15,0 0-133-15,0 0 38 0,50-21-33 16,-36 17-126-16,3 0-6 0,1 3-159 16,3 1-168-16,-2 0-294 0,-1 0-977 15,9 6-148-15</inkml:trace>
  <inkml:trace contextRef="#ctx0" brushRef="#br0" timeOffset="131114.171">20305 3919 840 0,'0'0'2585'0,"0"0"-1960"16,0 0-191-16,0 0 45 0,0 0-55 15,0 0-130-15,0 0-128 16,0 0-93-16,0 0-61 0,0 0-9 0,27 0 42 16,-6 6-8-16,6-1 2 15,4 0 0-15,6 2-18 0,2 0 42 16,5-3-20-16,-11 0-25 0,-2-1-18 15,-4-3-64-15,2 0-50 0,-3 0-73 16,1 0-40-16,-4-2-28 0,-4-1-141 16,-3-3-269-16,-6 3-903 0,-1-6-592 0</inkml:trace>
  <inkml:trace contextRef="#ctx0" brushRef="#br0" timeOffset="131347.737">20677 3827 2902 0,'0'0'727'16,"0"0"-584"-16,0 0 80 0,0 0 96 15,46 14-28-15,-30-9-23 0,-5 5-57 16,5 0-50-16,-5 1-24 0,-3 3-34 16,4-2-9-16,-8 3-15 0,-1 2-12 15,-3 1-16-15,0-1-18 0,0 3-18 16,-5-3-13-16,-1 2-2 0,-2-2-15 15,0-1-106-15,3-2-106 0,-1-2-132 16,-2-1-227-16,4-4-1032 0,0 1-806 0</inkml:trace>
  <inkml:trace contextRef="#ctx0" brushRef="#br0" timeOffset="133066.69">21742 3728 1634 0,'0'0'1586'0,"0"0"-1093"0,0 0-121 15,0 0 16-15,0 0 19 0,0 0-99 16,0 0-104-16,0 0-34 0,0 0-31 15,0 0-39-15,21-32-45 0,-11 31-16 16,2-1 9-16,9 2 16 0,-2 0 8 16,3 0 12-16,1 0-5 0,4 3-13 15,-6 0-6-15,-3 1-24 0,1 0-21 16,-7 2 0-16,1-1 12 0,-7 3-11 16,2 1-16-16,-4 4-21 0,0 3 3 15,-4 4 6-15,-4 2 0 0,-4 6 12 16,2-1-2-16,-11 3-1 0,5 0-15 15,-3 1 3-15,3-2-12 0,-2 1-9 16,-3-3 3-16,7-3-6 16,1-2 6-16,1-6 11 0,4-3 4 15,2-1 3-15,2-3 3 0,0-3-6 16,2 0-3-16,2-2 9 0,4-4 11 16,7 0-14-16,-3 0-18 0,9-7-28 15,-2-4-65-15,3-2-89 0,1-3-101 16,0-2-206-16,-7 4-687 0,3-9-1382 0</inkml:trace>
  <inkml:trace contextRef="#ctx0" brushRef="#br0" timeOffset="134082.928">21711 2773 741 0,'0'0'3152'0,"0"0"-2580"16,0 0-239-16,0 0 55 0,0 0-50 16,0 0-120-16,-41-36-82 0,32 34-37 15,1-1-29-15,-2 3-25 0,-3 3-45 16,-1 5-1-16,1 5-9 0,-5 4 10 15,3 6 1-15,-1 4 1 0,3 1 0 16,-1 3 10-16,10 0-10 16,0 0 0-16,0-4-2 0,8 0 0 15,0-3-15-15,10-1-15 0,-1-5 3 0,5-3-28 16,3-5-90-16,2-5-42 16,-1-5-16-16,5-7-44 0,0-6-46 15,4-5-88-15,-4-2-178 0,-6-3-179 16,-3 2 109-16,1-3 59 0,-7 5-89 15,1 1 418-15,-7 4 241 0,-2 2 576 16,-4 4 118-16,0 4-66 0,0 1-42 16,0 1-63-16,0 1-85 0,-2 1-121 15,0 0-158-15,0 3-89 16,0 1-24-16,-4 2 0 0,6 2-1 0,-4 2-2 16,4 3-16-16,0-2-12 0,0 1-12 15,0-1-1-15,4-1-1 16,2 1-1-16,0-2 1 0,0-2 3 15,7-2-1-15,-3-1 12 0,2-2 6 16,3-2 9-16,-3 0 7 0,3-1 11 16,-3-5-8-16,3 1-10 0,-3-2-6 15,0-2-9-15,1-1-11 0,-3 0 17 16,-2 0-3-16,1-1 0 0,-3-1 12 16,-2 1-8-16,0 4-4 0,0 0-3 15,-4 0-13-15,0 4 0 0,4 3-2 16,-4 0-24-16,0 0-25 0,0 0-26 15,0 4-16-15,0 2 57 0,0 4 32 16,0 1 2-16,0 3 0 0,3 0-2 16,1-1-1-16,0 0 0 0,0-1 1 15,4-4 2-15,5 1 1 0,-7-2 2 16,2-2 9-16,2-2-9 0,-1-3 19 16,-1 0 8-16,0-5-15 0,3-3-15 15,-3-3-79-15,4-2-57 0,-4-5-75 16,3-2-79-16,-3 0-157 15,0 0-655-15,-1 6-734 0,1-6 524 0</inkml:trace>
  <inkml:trace contextRef="#ctx0" brushRef="#br0" timeOffset="134384.574">22253 2981 1365 0,'0'0'792'16,"0"0"-59"-16,0 0-119 0,0 0-97 15,0 0-133-15,0 0-137 16,0 0-56-16,0 0 81 0,0 0-53 16,0 0-33-16,12 10-123 0,-2-23-39 15,-1-4-22-15,-1-3 1 0,4-1 24 16,-1 1 24-16,3 2-30 0,-4 0-21 16,-3 5 0-16,1 3-1 0,-4 3-20 15,0 4-15-15,-2 2-19 0,0 1-20 16,0 1 2-16,-2 4 12 0,4 0 3 15,1 4-27-15,-5 0-18 0,4 1-20 16,0-1-51-16,6 4-69 0,-2-3-204 16,1-1-186-16,7 0 282 0,-1-3-401 15,3-1-594-15,-3-3 619 0</inkml:trace>
  <inkml:trace contextRef="#ctx0" brushRef="#br0" timeOffset="134734.275">22627 2899 443 0,'0'0'1133'0,"0"0"-312"0,0 0-196 16,29-37-146-16,-25 24-88 0,-2 2-2 15,-2-3-8-15,0 3-65 16,-2-2-17-16,-4 2-56 0,-1-1-43 16,-5 3-67-16,4 0-22 0,-7 3-53 15,5 2-58-15,-3 1-29 0,1 3-25 16,0 3-18-16,1 4 8 0,3 3 31 16,0 1 9-16,2 4 3 0,1 0 5 15,5 2 4-15,0 0 9 0,0-3 3 16,11-2 15-16,-3-4-12 0,9-1 22 15,1-7 2-15,3-2 6 0,2-9-33 16,6-4-70-16,0-8-42 0,-1-4 15 16,6-8 54-16,1-11 20 15,-2-7 23-15,-2-3 42 0,-6 11-5 16,-11 10-7-16,-8 15-9 0,-2 4 13 16,-2 1 32-16,3 2 82 0,-3 2 0 15,-2 6-30-15,0 4-118 0,0 2-42 16,-2 8-139-16,-1 8 114 0,-3 10 58 15,2 14 9-15,0 11 13 0,0 7-13 16,0-1-42-16,4 0-249 0,0-3-153 16,-4-14-912-16,4-2-1648 0</inkml:trace>
  <inkml:trace contextRef="#ctx0" brushRef="#br0" timeOffset="137587.394">17726 4552 1755 0,'0'0'519'16,"0"0"-293"-16,0 0 20 0,0 0 62 16,0 0-39-16,-40 3-12 0,36-2-115 15,0-1 38-15,4 0 3 0,0 0 44 16,-4 0 24-16,4 0-48 0,0 0-31 15,0 0-10-15,0 0-4 0,0 0-21 16,0 0-28-16,0 0-9 16,4 0-9-16,-4 0-15 0,4-3-22 15,0 3 22-15,0-1-19 0,7-4 31 16,5 1-40-16,3 0 3 0,6-1-3 16,0 2-20-16,-1 1-28 0,-5 0 0 15,-5 2 0-15,-1 2 1 0,-9 1-1 16,4 2-10-16,-8 4-12 0,4 2-11 15,-4 5 0-15,-4 4 18 0,-4 3 13 16,-2 2 0-16,-3 1 2 0,-1-1 6 16,1-1-6-16,1-1 0 0,4-3-12 15,1-1 12-15,-1-2-3 0,4-2 3 16,4-2-21-16,0 0 3 0,4-3-3 16,4-1-18-16,1-3-13 0,9-3-45 15,5-3-11-15,0 0-62 16,12-3-121-16,10-6-205 0,-5-1-535 15,-5 0-999-15,0-2 308 0</inkml:trace>
  <inkml:trace contextRef="#ctx0" brushRef="#br0" timeOffset="138087.501">18594 4802 2607 0,'0'0'700'0,"0"0"-339"16,0 0 1-16,0 0 16 0,0 0-51 16,0 0-29-16,0 0-54 0,0 0-26 15,0 0-24-15,0 0 21 0,8-15-61 16,-4 4-85-16,0-3-24 0,-2-3 16 15,2-1-1-15,5 0 0 0,-5-2-12 16,4 3-12-16,-2 3-15 0,3 1-21 16,-5 3-11-16,0 4-25 0,0 1-15 15,0 4 3-15,2-1-6 0,-1 2-19 16,3 0-53-16,0 5-22 0,-2 0 6 16,3 2-6-16,-1 3-34 0,4-3-68 15,-6-1-126-15,3-3-164 16,3 1-212-16,-2-4-492 0,3-4 110 15,-5 1 583-15,2-10 0 0</inkml:trace>
  <inkml:trace contextRef="#ctx0" brushRef="#br0" timeOffset="138271.469">19028 4421 23 0,'0'0'1008'0,"0"0"670"0,0 0-1120 16,6 41-113-16,-6-18-74 0,0 3-72 15,-8 5-95-15,2 9-31 16,-7 6-41-16,3 8-68 0,2-6-64 16,-1-11-9-16,5-14-138 0,4-11-192 15,-4-3-104-15,2 0-74 0,0-4-184 16,2-4-573-16,-2-6 202 0</inkml:trace>
  <inkml:trace contextRef="#ctx0" brushRef="#br0" timeOffset="138419.049">18953 4605 635 0,'0'0'2600'16,"0"0"-2240"-16,0 0-310 0,0 0 55 15,44-8-5-15,-30 4-71 0,1 0-29 16,1 0-28-16,1-1-123 0,1-1-147 16,-3-2-181-16,6-2-589 0,-7 3 4 15,3-10 399-15</inkml:trace>
  <inkml:trace contextRef="#ctx0" brushRef="#br0" timeOffset="138571.619">19247 4478 116 0,'0'0'770'0,"0"0"-181"0,0 47-23 16,0-20 45-16,-4 1-196 0,4 8-144 16,-4 7-118-16,0-3-71 0,1-4-42 15,-1-7-40-15,4-6-248 0,-4-1-564 16,4-6-692-16,-4-2 455 0</inkml:trace>
  <inkml:trace contextRef="#ctx0" brushRef="#br0" timeOffset="138723.633">19185 4644 212 0,'0'0'3220'15,"0"0"-2655"-15,0 0-395 0,0 0-24 16,0 0-47-16,0 0-99 0,39-28-15 15,-20 26-44-15,-3 2-81 0,3 2-275 16,-2 2-332-16,-3 0-835 0,9 1 399 0</inkml:trace>
  <inkml:trace contextRef="#ctx0" brushRef="#br0" timeOffset="139004.84">19474 4655 1773 0,'0'0'1222'0,"0"0"-886"0,0 0-199 16,-45 1-77-16,37 0-9 0,-1 0 12 16,3 0-15-16,6-1 56 0,0 0 47 15,0 0-38-15,0 1-97 16,4 1 28-16,2 2 99 0,7 1 0 16,-1-1-1-16,-1 3 9 0,1-2-43 15,-2 4-19-15,-1-3-9 0,-5 2-4 16,4 0-24-16,-8 3-12 0,0 0 11 15,0 2 16-15,0 0-12 0,-4 2-18 16,-4-1-21-16,3 0-16 0,-5-2-15 16,6-1-67-16,-4 1-150 0,4-3-118 15,4 2-195-15,-5-1-542 0,5-2-707 16</inkml:trace>
  <inkml:trace contextRef="#ctx0" brushRef="#br0" timeOffset="139290.182">20132 4732 274 0,'0'0'3237'15,"0"0"-2127"-15,0 0-824 0,0 0-93 16,0 0-19-16,0 0-13 0,47-5-13 15,-32 5 13-15,7 0-7 0,1 0-76 16,2 3-75-16,-2-2-3 0,4 2 0 16,4 0 0-16,-5 0-35 0,-3 0-83 15,4-2-48-15,-6 0-28 0,1-1-13 16,-3-1-37-16,-2-3-62 16,1-2-152-16,-5-3-209 0,1-2-620 15,-6 5-182-15</inkml:trace>
  <inkml:trace contextRef="#ctx0" brushRef="#br0" timeOffset="139489.035">20456 4632 773 0,'0'0'2184'15,"0"0"-1705"-15,0 0-305 0,0 0 44 16,0 0 50-16,0 0-38 0,0 0 3 16,40 36-39-16,-30-25-22 0,-2 2-1 15,0 2-55-15,1 2-37 0,-5 2-6 16,-2 2-22-16,-2 2-48 0,0 1-3 15,0 0-91-15,0-2-110 0,0 1-56 16,4-3-165-16,0 0-567 0,0-8-1059 16</inkml:trace>
  <inkml:trace contextRef="#ctx0" brushRef="#br0" timeOffset="140089.783">21847 4518 969 0,'0'0'2256'0,"0"0"-1569"0,0 0-243 16,0 0-36-16,0 0-25 0,0 0-94 15,0 0-77-15,0 0-43 0,0 0-93 16,0 0-57-16,-10-9-17 0,-2 22 14 16,-1 7 14-16,3 4-6 0,-2 4 1 15,-1 3 5-15,3 3-3 0,6-2-3 16,0 0-12-16,4 0 0 0,4-6-11 15,0-4-1-15,4-5-11 16,2-7-4-16,3-4-15 0,1-5 30 16,7-1 6-16,-2-3 24 0,-1-4-6 15,7-2-24-15,-6 0 0 0,-1 0-15 16,-3 2 14-16,-3 1 1 0,-4 4-12 16,5 2-39-16,-7 8-25 0,-2 4 70 15,0 8 5-15,0 4 1 0,-4 4-39 16,0 4-73-16,0 1-103 0,-4 0-70 15,0 2-173-15,0-10-712 0,0 13-1340 16</inkml:trace>
  <inkml:trace contextRef="#ctx0" brushRef="#br0" timeOffset="141857.915">17763 5439 711 0,'0'0'2487'0,"0"0"-1849"16,0 0-234-16,0 0 5 15,0 0-44-15,-2-40-112 0,2 34-85 16,2-1-44-16,6-1-21 0,-4 1-30 16,4 0-19-16,3-3-21 0,1 5-6 15,-4-1 13-15,3 2-13 0,1 2-15 16,-6 1-12-16,1 1-1 0,3 0-1 15,-6 2-1-15,0 2-18 0,0 1 0 16,-2 2 0-16,0 2-1 0,1 2 22 16,-1 1 20-16,-2 4 19 0,0 3-21 15,0 1-3-15,-2 0-13 16,-3 0-2-16,3-2-11 0,-2 0-13 16,0-1-3-16,4-3 12 0,-4-2-1 15,4-4-8-15,-4-2 6 0,4-2-15 16,0-3 3-16,0-1-1 0,0 0 17 15,0 0 14-15,4 0 3 0,-4 0 7 16,4 0-10-16,4 0 0 0,-1 0 1 16,5 0 21-16,-4 3-1 0,3 1-6 15,1 2 6-15,-4 2 9 0,0 2 9 16,3 0 13-16,-7 2 2 0,0 2 1 16,0 0-4-16,-4 0-18 0,0 0-15 15,0 3-3-15,-4-2-12 0,-4 1-2 16,4 0-1-16,-7-2-69 0,3-2-31 15,0 0-51-15,0-3-67 0,1-4-49 16,3-2-126-16,0-3-323 0,0-3-845 16,4-16-798-16</inkml:trace>
  <inkml:trace contextRef="#ctx0" brushRef="#br0" timeOffset="142224.515">18397 5845 2549 0,'0'0'1337'0,"0"0"-1054"0,0 0-103 16,0 0 28-16,0 0 47 0,0 0 18 16,0 0 7-16,0 0 38 15,0 0-182-15,0 0-136 0,13-45-22 0,-7 17-11 16,2-3 3-16,1-1 28 15,-5-1-14-15,6 0-20 0,-6 3 15 16,4 1 9-16,-1 4 9 0,1 2 2 16,0 5-2-16,-4 4 1 0,0 4 0 15,1 5-1-15,-5 4-31 0,2 1-29 16,-2 0-37-16,2 3-16 0,4 4 95 16,-2 4 20-16,4 1-17 0,-2 2 15 15,3 1-80-15,-1 0-45 0,0-3-19 16,1-1-18-16,5-4-20 0,-2-4 61 15,7-3-190-15,0-7-297 0,1-5-426 16,-1-3-84-16,0 1 362 0,7-12 156 0</inkml:trace>
  <inkml:trace contextRef="#ctx0" brushRef="#br0" timeOffset="142391.721">18931 5337 2459 0,'0'0'781'0,"0"0"-261"0,-17 58-86 15,7-19-152-15,-3 12-29 0,-1 3-1 16,2 1-63-16,-1-2-85 0,3-5-59 16,2-1-45-16,-1-1 0 0,5-13-183 15,2-7-196-15,2-11-191 0,0-9-747 16,0-2-537-16</inkml:trace>
  <inkml:trace contextRef="#ctx0" brushRef="#br0" timeOffset="142566.649">18819 5536 3532 0,'0'0'724'15,"0"0"-473"-15,0 0-118 0,0 0-71 16,0 0-16-16,0 0-10 0,46 7-32 16,-34 0-1-16,-2-2-3 0,7 2 0 15,-3-4-111-15,3-2-145 0,1-1-160 16,-3-7-171-16,1 0-772 0,3-13-53 0</inkml:trace>
  <inkml:trace contextRef="#ctx0" brushRef="#br0" timeOffset="142741.558">19166 5391 3019 0,'0'0'766'16,"0"0"-423"-16,-8 48-131 0,4-22-63 15,-4 1-17-15,1 2-30 0,3 2-53 16,-4-1-9-16,4 3-25 0,-6 2-12 15,5 0-3-15,-3 0-83 16,0-2-179-16,2-9-216 0,2-1-262 16,-1-7-902-16,5-8 456 0</inkml:trace>
  <inkml:trace contextRef="#ctx0" brushRef="#br0" timeOffset="143109.095">19321 5566 238 0,'0'0'1467'0,"0"0"-812"0,0 0-145 15,0 0 72-15,0 0-111 16,0 0-105-16,0 0-56 0,0 0 16 16,0 0-18-16,0 0-31 0,23-5-29 15,-27 5-112-15,0 0-94 0,-4 0-42 16,-3 1-39-16,-1 0 3 0,2 2 11 15,-3-1-5-15,5 3-30 0,-7 0-28 16,7 1-12-16,0-1 6 0,4 2 27 16,-3-1 40-16,7-2 9 0,0 3 2 15,0 0 13-15,7 0 3 0,1 1 25 16,4 1 26-16,-1 0 25 0,1-1 0 16,1-1 0-16,1 3-40 0,-6 0-24 15,3 1-10-15,-3 2-1 0,0 3 0 16,-4 2-1-16,0-1 3 0,3 4-3 15,-7-1-73-15,0-2-55 0,4 1-81 16,0-1-93-16,0-2-212 0,0-2-705 16,2 1-940-16</inkml:trace>
  <inkml:trace contextRef="#ctx0" brushRef="#br0" timeOffset="143356.448">19861 5777 4356 0,'0'0'699'16,"0"0"-546"-16,52-6-35 0,-34 6 68 16,9 0 62-16,-4 2-91 0,4 0-82 15,-3 0-44-15,3 0-30 0,0-1-1 16,4 0-97-16,-4-1-51 0,4-1-40 15,-4-4-61-15,0-2-68 0,0 0-149 16,-5-1-306-16,-1-2-515 0,-11 3-149 16,-1-3 372-16</inkml:trace>
  <inkml:trace contextRef="#ctx0" brushRef="#br0" timeOffset="143559.687">20202 5654 2372 0,'0'0'1308'0,"0"0"-1034"15,0 0-42-15,0 0 48 0,0 0-95 16,0 0 9-16,45 20 42 0,-32-12-44 16,-3 3-59-16,3 1-36 0,-1 1-42 15,-2 4-40-15,-1 1-15 0,-1 2-3 16,2 2 3-16,-2 0-42 0,5-1-58 16,1 1-46-16,3-3-95 0,1 2-93 15,5 0-127-15,0-1-568 16,-2-7-877-16</inkml:trace>
  <inkml:trace contextRef="#ctx0" brushRef="#br0" timeOffset="144143.656">21998 5477 3879 0,'0'0'1100'0,"0"0"-814"0,0 0-176 15,0 0-28-15,-35-18 6 0,19 18-31 16,-5 1-42-16,-4 5-15 0,-2 5-25 15,0 1 13-15,1 3 11 0,-1 2 1 16,8 0-1-16,-2 0-14 0,3 0 12 16,5-1-15-16,3-1 0 0,2-2 2 15,8 0-14-15,0 0 3 0,4 2 27 16,6-1 15-16,11 3 49 0,-2-1-34 16,7 0-9-16,5 0-3 0,-4-3-15 15,4-1 10-15,0-3-10 0,-4-2 18 16,-6 0 6-16,-7-2 21 15,1-1-37-15,-7-1-9 0,-8 0 11 16,4-2 17-16,-4 3-3 0,0-1 3 16,0 1-2-16,-4 0 23 0,4-3 27 15,-4 1-35-15,0 0-10 0,-2-2-12 16,-3 0-10-16,5-3-11 0,-4-3-27 16,2-3-43-16,-3-3-26 0,1-5-16 15,4-1 0-15,2-3 9 0,2 0 3 16,2-2 51-16,6 0 32 0,3 0 17 15,1-1 31-15,0 2 8 0,3-2-12 16,1 3-27-16,-1-1-3 0,1 4-30 16,-5-2-70-16,1 4-43 0,3 2-92 15,-7 0-174-15,-4 4-321 0,0 5-878 16,-4 0-276-16</inkml:trace>
  <inkml:trace contextRef="#ctx0" brushRef="#br0" timeOffset="144893.419">17848 6152 2732 0,'0'0'602'0,"0"0"-326"0,0 0 93 15,0 0 34-15,0 0-143 0,0 0-115 16,-42 23-38-16,34-4 12 0,-7 5-12 15,3 8-9-15,2 13-1 0,1 13-12 16,5 4-6-16,0-5-18 0,4-13-16 16,4-17-21-16,0-9-24 0,3-8 0 15,1 0-27-15,4-3-3 0,3-2-6 16,5-5 18-16,-1-5 18 0,4-5 16 16,0-4-1-16,-3-5 3 0,3 1-3 15,-7-2-14-15,3 2-1 0,-9 2-2 16,3 5-28-16,-9 5-4 0,0 2-26 15,-2 4-38-15,0 5 1 0,2 6 45 16,3 6 28-16,1 4 12 0,0 3-49 16,0 3-92-16,7-2-77 0,3 0-175 15,5-3-277-15,-2-5-843 16,14 2 40-16</inkml:trace>
  <inkml:trace contextRef="#ctx0" brushRef="#br0" timeOffset="145645.015">18381 6494 3332 0,'0'0'661'0,"0"0"-611"0,-6 38-5 15,1-20 73-15,5 3-21 0,0-1 5 16,0-2 19-16,5-5 11 0,-5-4-36 16,2-4-62-16,2-2-34 0,0-3 0 15,0 0 104-15,0-5 113 0,5-4-37 16,-3-4-74-16,2-4-45 15,0-3-25-15,1-1-14 0,-3-4-4 16,-2 0-3-16,4 0 9 0,-4-2-12 16,0 1-10-16,1 0-2 0,-5 4-3 15,4 4-9-15,2 2 12 0,-6 6 0 16,0 4 0-16,4 3-13 0,-4 3-36 16,0 0-26-16,4 6-68 0,0 5 67 15,0 7 76-15,3 2 2 0,1 6 0 16,0-1 16-16,0 0-16 0,-1-2-2 15,1-3-2-15,0-2-10 0,0-5-19 16,3-5-85-16,1-6-43 0,-2-3 74 16,11-9-11-16,-2-6-104 0,-1-6-110 15,7-3-326-15,-2-3-651 0,-4-10-44 16,-3 11 656-16</inkml:trace>
  <inkml:trace contextRef="#ctx0" brushRef="#br0" timeOffset="145795.305">18819 6131 2309 0,'0'0'510'0,"0"0"-209"16,0 0 104-16,0 57-114 0,0-29-100 16,0 8-74-16,-4 9-17 0,0 10-1 15,-4 4-27-15,3-3-44 0,5-6-28 16,-4-13-77-16,2-10-210 0,2-10-230 16,0-6-186-16,0-2-506 0,-2-1 431 15,0-5 12-15</inkml:trace>
  <inkml:trace contextRef="#ctx0" brushRef="#br0" timeOffset="146145.744">18745 6424 3339 0,'0'0'699'0,"0"0"-542"16,0 0-157-16,0 0-35 0,43-12-11 15,-28 11 8-15,1 1 37 0,3 0-18 16,3 0-57-16,-1-2-84 0,2-1-23 15,0-3-119-15,-1-2-146 0,-3-1-210 16,2-4-18-16,-3-1 165 0,-1-1 172 16,-3-3 124-16,3 1 153 0,-7-3-36 15,2 1-16-15,-3-1 33 0,-3 1 19 16,2 1 52-16,0 3 10 0,-3 3 134 16,-3 2 68-16,0 5 287 0,0 4 586 15,-2 1-476-15,0 5-62 0,-4 7-126 16,2 3-111-16,2 7-111 0,-5 4-91 15,1 8-36-15,-4 10-12 0,0 14-6 16,2 4-16-16,-7-1-28 0,5-4-18 16,2-14-110-16,2-13-265 0,4-9-262 15,-5-8-573-15,5-2 424 16,-4-3 305-16,4-3 118 0</inkml:trace>
  <inkml:trace contextRef="#ctx0" brushRef="#br0" timeOffset="146294.729">19046 6453 760 0,'0'0'2319'0,"0"0"-1727"0,0 0-328 16,19-38-28-16,-15 30-108 0,4 3-128 15,1 3-78-15,-3 2-28 16,6 6-24-16,3 2-115 0,1 0-110 16,3 2-125-16,-3-1-343 0,3 0-164 15,-2-2 459-15,-7-2 39 0</inkml:trace>
  <inkml:trace contextRef="#ctx0" brushRef="#br0" timeOffset="146562.564">19348 6438 449 0,'0'0'521'16,"0"0"82"-16,0 0 69 0,0 0-197 15,0 0-167-15,0 0-141 0,-43-3-49 16,30 3-16-16,-1 1-86 0,6 1-16 16,-3 1 0-16,3-1-4 0,4 0-11 15,0-2-14-15,4 3 29 0,0-1 35 16,4 4 35-16,4-2 34 0,0 3 89 15,7 1-26-15,2 1 19 0,1-1-21 16,-3 3-26-16,1-3-27 0,-1 2-20 16,-7 2-18-16,0-1-10 0,-2 4-5 15,-2-1 17-15,1 1 35 0,-5 3-44 16,0-2-55-16,0 1-12 0,0-2-73 16,0 1-53-16,0-2-104 0,0-1-150 15,0 1-261-15,0-4-1106 0,0 0 10 16</inkml:trace>
  <inkml:trace contextRef="#ctx0" brushRef="#br0" timeOffset="146806.275">19931 6540 297 0,'0'0'3974'0,"0"0"-3403"15,58 2-446-15,-35 1 65 0,8 1 32 16,0 0-88-16,0-1-62 0,4-2-8 16,10-1-22-16,7 0-8 0,-6-3-33 15,-11-1-1-15,-8 0-70 0,-9-2-36 16,9 0-40-16,-2-5-70 0,2 1-49 16,0-4-74-16,-5 3-120 0,-7-3-210 15,-3 2-792-15,-8 3 212 16,-8-3 535-16</inkml:trace>
  <inkml:trace contextRef="#ctx0" brushRef="#br0" timeOffset="147012.708">20318 6417 1115 0,'0'0'1364'0,"0"0"-849"16,0 0-103-16,0 0-41 0,0 0 9 16,0 0-81-16,49 21-74 0,-28-16-25 15,-7 0-26-15,5 1 0 16,-2 0 17-16,-7 0 4 0,2 1-89 15,-3 3-70-15,-3-1-15 0,-2 5 0 16,-4 0-21-16,0 1-18 0,0 0-21 16,0 0-55-16,-4 0-94 0,2 0-83 15,-2 0-120-15,-1 0-337 0,5-2-1212 16,0 1-24-16</inkml:trace>
  <inkml:trace contextRef="#ctx0" brushRef="#br0" timeOffset="147980.258">21864 5858 1395 0,'0'0'1616'0,"0"0"-1216"16,0 0-137-16,0 0 64 16,0 0 14-16,-39-18-106 0,30 18-81 0,5 0-25 15,0 3-46-15,0 4-56 16,-2 4-27-16,2 4 25 0,4 6 30 15,-4 3-15-15,4 2-22 0,4 0-15 16,4-2-2-16,-2-4-1 0,7-3 0 16,3-5-12-16,-1-6 12 0,3-5 0 15,5-1 43-15,-2-9 27 0,1-4 12 16,1-6-24-16,-2-2-19 0,-7-3-6 16,1-1-2-16,-9 1 5 0,-4 2-5 15,-2 0-7-15,0 3-23 0,-10 2-1 16,-3-1-46-16,-3 1-99 0,-7-1-111 15,4 3-96-15,-3 5-193 0,1 2-398 16,2 3-654-16,-3 5 221 0</inkml:trace>
  <inkml:trace contextRef="#ctx0" brushRef="#br0" timeOffset="148364.858">21496 6326 2327 0,'0'0'1146'16,"0"0"-575"-16,0 0-153 0,0 0-24 16,0 0-137-16,0 0-181 0,0 0-57 15,0 0-10-15,0 0 82 0,-4 69 73 16,0-8-37-16,-5 8-57 16,-1 1-37-16,2-2 1 0,0-7-17 15,3 0-17-15,3-4-1 0,2-14-14 16,0-13-40-16,2-12-72 0,3-8-19 15,3-5-18-15,6-3-10 0,3-2 18 16,6-11-74-16,8-14-172 0,8-15-302 16,-4 6-1080-16,4-16 267 0</inkml:trace>
  <inkml:trace contextRef="#ctx0" brushRef="#br0" timeOffset="148665.042">22015 6272 3591 0,'0'0'692'15,"0"0"-339"-15,0 0-123 0,0 0-77 16,-44 62-9-16,24-19 23 16,-3 16-21-16,0 5-25 0,7 1-15 15,5-3-21-15,3-6-21 0,4-4-31 16,4-11-18-16,0-11-15 0,0-16 0 16,8-6-13-16,1-1-14 0,5-4 27 15,-2-1 6-15,7-3 69 0,4-8 37 16,-3-4-31-16,3-6-30 0,-4-4-23 15,-3 0-16-15,-1-1 0 0,-7 3-10 16,-4 0 10-16,-4 2-12 0,-8 1 0 16,0 2-39-16,-11-2-31 0,-4 5-78 15,-4-3-45-15,3 5 15 0,-3 3-23 16,-2 5-14-16,4 3-171 0,2 4-392 16,11 3-1234-16,-11 11 47 0</inkml:trace>
  <inkml:trace contextRef="#ctx0" brushRef="#br0" timeOffset="149399.347">18230 6994 2545 0,'0'0'706'16,"0"0"-258"-16,0 0 49 0,0 0-125 15,0 0-138-15,0 0-35 0,0 0-46 0,0 0-83 16,0 0-67-16,0 0-2 15,-2 32 0-15,2-18 1 0,0 0-2 16,0 0-12-16,0 1-28 0,0-1-143 16,2 1-59-16,2 2-91 0,0 1-142 15,4-1-496-15,-3-3-448 0,-1 7 255 0</inkml:trace>
  <inkml:trace contextRef="#ctx0" brushRef="#br0" timeOffset="149532.766">18323 7528 988 0,'0'0'1989'16,"0"0"-1848"-16,0 0-125 0,0 0-13 15,0 0-3-15,0 0-11 0,0 0-175 16,21 36-181-16,-19-30-135 0,2-1-102 16,0 2 34-16,0-3 6 0</inkml:trace>
  <inkml:trace contextRef="#ctx0" brushRef="#br0" timeOffset="149705.007">18375 7839 349 0,'0'0'2325'0,"0"0"-1853"15,0 0-223-15,0 0-183 0,0 0-66 16,4 44-127-16,-2-37-260 0,2-1-339 15,-4-1-340-15,4-2 258 0</inkml:trace>
  <inkml:trace contextRef="#ctx0" brushRef="#br0" timeOffset="151784.862">17593 8697 375 0,'0'0'2530'0,"0"0"-1916"0,0 0-173 16,0 0 6-16,0 0-98 0,-16-41-58 16,16 34-32-16,-2 2-28 0,2-1-28 15,0 3-46-15,0 1-39 16,0 2-31-16,0 0-87 0,2 0-3 16,4 5-38-16,4 4 41 0,3 5 48 15,1 2 12-15,5 4-8 0,1 4-16 16,-1 2-3-16,0-1-3 0,-3 0-6 15,3-2-21-15,1-1 0 0,-5-6-3 16,1 0-1-16,-1-3-11 0,1-4-9 16,-1-2-36-16,-1 0-16 0,-1-3-47 15,3 0-64-15,-5-2-58 0,1-1-62 16,-4-1-153-16,3 0-304 0,-7-1-717 16,0-9-398-16</inkml:trace>
  <inkml:trace contextRef="#ctx0" brushRef="#br0" timeOffset="152067.404">17922 8581 919 0,'0'0'3314'0,"0"0"-2647"0,0 0-361 15,0 0 22-15,0 0-74 0,0 0-97 16,-39 23-36-16,28-10 12 0,-5 2-31 15,-3 6-42-15,-1 3-18 0,1 5-9 16,-4 1 1-16,0 1-1 0,3-1-3 16,1 0-6-16,1 0-21 0,1-4 0 15,-2-2-1-15,5-4 0 0,2-1-2 16,3-4-3-16,-1-2-45 0,4-2-37 16,4-4-26-16,-2-3-37 0,-1 0-66 15,5-3-64-15,0 0-116 0,5 0-354 16,-1 0-595-16,6-1-711 0</inkml:trace>
  <inkml:trace contextRef="#ctx0" brushRef="#br0" timeOffset="152835.966">18459 8745 277 0,'0'0'2746'0,"0"0"-2147"0,0 0-205 15,-4 47-41-15,4-26-84 0,0 3-57 16,4-1-47-16,-4 1-18 0,5-4-22 15,-5 0-13-15,2-5 10 0,0-5 17 16,0-3-6-16,-2-3-9 0,4-3-3 16,-4-1 8-16,0 0 28 0,0-3-15 15,4-3 5-15,-4-4-33 0,0-4-57 16,0-4-27-16,0-2-9 16,0-3-19-16,0-2 0 0,0-1-2 15,0 0-2-15,0 0-1 0,0 4-15 0,4 1 0 16,-4 4-3-16,4 5 0 15,0 1-15-15,-4 5-15 0,5 3-21 16,-3 3-21-16,6 2-22 0,0 4-2 16,0 6 8-16,3 0-5 0,1 3-16 15,-2-1-30-15,3 2-79 0,-1-5-26 16,3-2-86-16,1-6-61 0,-1-3-8 16,1-2-25-16,3-8-22 0,0-6-183 15,-3-4-86-15,3-3 76 0,-3-3 217 16,3-2 100-16,4 0 154 15,-7-4 130-15,3 1 59 0,-5-1 95 16,3 0 117-16,-3 4-13 0,-1 3 290 16,-5 5 184-16,0 3 154 0,-2 7-322 15,-2 4-145-15,-4 3 17 0,0 3-131 16,5 7-165-16,-5 6 165 0,4 5 50 16,0 12-63-16,0 11-77 0,-4 12-55 15,0 6-34-15,0 1-24 0,0-3-29 16,0-4-14-16,0-3-73 0,0-7-190 15,-4-13-192-15,4-10-485 0,0-12-950 16,0-1 274-16</inkml:trace>
  <inkml:trace contextRef="#ctx0" brushRef="#br0" timeOffset="153063.672">18819 8669 411 0,'0'0'3881'0,"0"0"-3463"0,0 0-418 16,0 0 0-16,0 0 37 0,46 12-7 15,-28-10 10-15,3-2-3 0,2-2-22 16,-1-3-12-16,5-4 9 0,4-5-12 16,0 0-59-16,-4-3-33 0,0-3-102 15,0 0-119-15,0-1-127 0,-3-1-317 16,-9 5-870-16,1-5 474 0</inkml:trace>
  <inkml:trace contextRef="#ctx0" brushRef="#br0" timeOffset="153219.4">19239 8429 1299 0,'0'0'1738'16,"0"0"-1142"-16,-7 56-209 0,3-23-84 16,0 12-83-16,0 11-69 0,0 2-55 15,0-2-26-15,4-4-46 0,-4-15-24 16,2-8-55-16,2-9-207 0,0-4-207 15,0-3-165-15,0-3-649 0,0-3 95 16,0-6 458-16</inkml:trace>
  <inkml:trace contextRef="#ctx0" brushRef="#br0" timeOffset="153371.204">19154 8638 2338 0,'0'0'1128'0,"0"0"-664"0,0 0-60 16,0 0-138-16,0 0-112 0,0 0-105 15,0 0-49-15,0 0-68 0,0 0-15 16,35-32 12-16,-20 36-127 0,1 1-167 16,3 2-136-16,1 0-521 15,3-1-311-15,-10-2 534 0</inkml:trace>
  <inkml:trace contextRef="#ctx0" brushRef="#br0" timeOffset="153703.237">19557 8577 245 0,'0'0'1388'0,"0"0"-375"15,0 0-445-15,0 0 32 0,0 0-71 16,0 0-134-16,0 0-51 0,0 0-116 16,-17-39-128-16,9 38-85 0,-6-1-15 15,1 2-30-15,3 0-3 0,2 3-1 16,-5 2-8-16,7 2-1 0,2 0 7 16,0 1-1-16,0 1 10 0,4 1-4 15,0 0 19-15,4 0 12 0,4 1 30 16,2-1 31-16,3 0 12 0,1 0-15 15,-1-1-18-15,5 1-7 0,-5-2-15 16,-5 3-2-16,2 1 5 0,-6 0 27 16,1 2 31-16,-1 1 3 0,-4 2 45 15,-4 1 3-15,-1 1-36 16,-3 1-31-16,-2-4-30 0,2 2-18 16,-5-4-14-16,-1-1-1 0,1-2-54 15,-1-1-85-15,-3-3-76 0,3 1-66 16,-5-2-118-16,7-1-564 0,-11-2-1253 0</inkml:trace>
  <inkml:trace contextRef="#ctx0" brushRef="#br0" timeOffset="154454.225">20421 8700 215 0,'0'0'1498'0,"0"0"-1086"0,0 0-156 15,-37 1 157-15,24-2-28 0,5-2-73 16,4 2-5-16,2-2 17 0,-2-1-7 15,4 0-58-15,-4 2-13 0,4 0-14 16,0 1-37-16,0 1-77 0,4 0-79 16,6 0-38-16,3 1-1 0,5 3 30 15,5 3 3-15,8 0-11 0,8-2-10 16,-4 2-11-16,1-4-1 0,-5-2-19 16,-9-1-56-16,9 0-59 0,0-5-45 15,0-2-44-15,-4-3-68 0,0-2-149 16,0-2-343-16,-8 1-1037 15,1-7 459-15</inkml:trace>
  <inkml:trace contextRef="#ctx0" brushRef="#br0" timeOffset="154673.399">20812 8521 2748 0,'0'0'548'0,"0"0"-243"16,0 0-21-16,0 0-111 0,27 48-23 15,-19-36 6-15,0 0 14 0,-2 1-13 16,-1 1-18-16,-1-1-2 16,0 4-2-16,-4-1-13 0,0 0-7 15,0 2-30-15,-4-1-42 0,-5-1-40 16,5 0-3-16,-2-2-75 0,-2-1-46 16,4 0-81-16,0-2-86 0,-1-1-141 15,-1-2-510-15,2-2-932 0,0-5 326 0</inkml:trace>
  <inkml:trace contextRef="#ctx0" brushRef="#br0" timeOffset="160259.787">21568 8519 541 0,'0'0'2498'16,"0"0"-1880"-16,0 0-146 0,0 0-77 15,0 0-103-15,0 0-38 0,0 0-62 16,0 0 3-16,0 0-37 0,-31-41-40 16,31 33-37-16,4-3-17 0,1 1-7 15,7 0-6-15,0-2 4 16,3 2-13-16,-1 0-3 0,3-1-6 0,6 3-9 15,-5 2-12-15,-1 1-9 16,-3 3-3-16,3 1 0 0,-7 1-2 16,-6 0-13-16,5 2 3 0,-5 2 0 15,0 1 10-15,2 0-1 0,-4 2 2 16,-2 6 1-16,0 2 3 0,0 5 12 16,-8 5 9-16,0 1 10 0,-1 4-10 15,-5 2-3-15,-3 7-6 0,-6 4-13 16,-3 10 1-16,-1-2 0 0,4-8 9 15,11-12-11-15,-1-9 18 0,3-5-19 16,2 0-12-16,1 2 11 0,-1-2-1 16,4-3-1-16,0-3-12 0,4-4 13 15,0-2-10-15,4 0 10 0,6-1 2 16,3 0 20-16,3-1 13 0,3-1 15 16,4 0 3-16,3-2-5 0,1 0-4 15,-2-3-27-15,0 0-14 0,-4-1-1 16,1 0-3-16,1 1-15 0,-6-2-43 15,1 2-29-15,1-2-30 16,-7-1-28-16,7 0-33 0,-7-1-37 16,3 2-70-16,-3-2-157 0,1 2-227 15,1 1-605-15,-6 1-678 0</inkml:trace>
  <inkml:trace contextRef="#ctx0" brushRef="#br0" timeOffset="161977.465">21963 8064 2547 0,'0'0'543'0,"0"0"24"16,0 0-117-16,0 0-83 0,0 0-62 15,0 0-53-15,0 0-33 0,0 0-30 16,-16-36-26-16,16 34-20 16,0 2-41-16,0-1-57 0,2 1-45 15,2 0-36-15,2 4 23 0,2 3 13 16,11 2 34-16,-3 3 14 0,3 5-9 16,2-2-27-16,-3 3-10 0,1 0 0 15,0-1-2-15,-3-3-2 0,3 0-49 16,-3-2-49-16,3-4-42 0,-1-2-52 15,-5-1-43-15,5-3-111 0,-5-2-244 16,-5-3-557-16,7-11-895 0</inkml:trace>
  <inkml:trace contextRef="#ctx0" brushRef="#br0" timeOffset="162211.682">22284 7890 1971 0,'0'0'2143'0,"0"0"-1644"16,0 0-164-16,-46 36-69 0,27-19-87 16,-1 4-64-16,-3 3-36 15,4 1-9-15,-5 4-31 0,5 0-27 16,0 2-12-16,-1 3-1 0,5-1-14 16,-1-2 0-16,5 0-18 0,-1-2-76 15,8 0-64-15,-2-1-71 0,2-5-19 16,-1 1-54-16,1-1-235 0,0-9-732 15,0 6-592-15</inkml:trace>
  <inkml:trace contextRef="#ctx0" brushRef="#br0" timeOffset="165131.372">22558 7567 313 0,'0'0'714'0,"0"0"-125"0,0 0-277 15,0 0-85-15,0 0 55 0,-35-45-88 16,27 35-101-16,-6 0-32 0,1-2 97 15,1 0-17-15,-3 2-52 0,-3-1-15 16,3 0 12-16,-5 1-10 0,-3 1-44 16,0 2-32-16,-4 4-38 0,-4-1-6 15,-8 4 2-15,-7 0 1 0,-13 11 9 16,-3 0 13-16,-3 5-1 0,3 1 17 16,13 0-10-16,-7 4 11 0,2 2 1 15,1 4 1-15,-1 3 1 0,6 4 28 16,-6 0 0-16,5 7-13 15,-1 0 6-15,-1 2 26 0,5 2-7 16,1 1 4-16,-3 1-20 0,7 1-9 16,1 4 19-16,1-1-3 0,8-1 3 15,4 1 19-15,0-3 25 0,11-1 0 16,1-2-16-16,5 2 9 0,6-2 9 16,0 3-40-16,4 2 1 0,8 5-39 15,2 6-2-15,9 6 18 0,2 7-7 16,6 5-8-16,-1-1-4 0,5 2-3 15,9-3-28-15,1-4-54 0,5-6-41 16,1-7 6-16,7-11-16 0,0-8 86 16,1-14 15-16,3-4 22 15,0-9 13-15,0-5 0 0,-4-3 29 16,0-3 6-16,-1-3 37 0,-1-8 7 16,-7-5 19-16,5-8 72 0,4-7-10 15,-3-9-7-15,3-10-20 0,4-8-15 16,0-7-44-16,-4-6-25 0,4-3-18 15,-1-3-28-15,1-3 12 0,0-5-15 16,4-3 2-16,-4-4-2 0,0-3 0 16,0-1-2-16,-9-2-19 0,-5-3 5 15,-9 0 1-15,-12-5-50 0,-7 2 25 16,-12 1-19-16,-8 2-24 0,-12 5 46 16,-11 6 6-16,-12 1 0 0,-7 7-22 15,-10 10-72-15,-12 13-38 0,-8 14 21 16,-7 16-9-16,-8 15-23 0,-6 15-11 15,-4 16-25-15,-1 16-15 0,-5 13-22 16,-1 11 30-16,5 9-35 0,-2 12-115 16,5 9-166-16,26-21-15 15,4 9-104-15</inkml:trace>
  <inkml:trace contextRef="#ctx0" brushRef="#br0" timeOffset="168601.412">18174 10256 1038 0,'0'0'2283'0,"0"0"-1722"15,0 0-129-15,0 0-21 0,0 0-71 16,0 0-56-16,0 0-39 0,0 0-33 16,0 0-40-16,-16-21-63 0,16 22-46 15,0 1-36-15,0 2-27 16,0 3-6-16,-5 4-15 0,5 8 21 16,-4 10 2-16,0 13 10 0,4 8 0 15,0 6 6-15,4-1 1 0,5-1-4 16,1-6-12-16,-2-9-2 0,0-10-1 15,1-6-1-15,-1-8 1 0,2 2 1 16,3-1 29-16,1-2-3 0,3-4-9 16,-3-6 3-16,3 0 3 0,-3-4 18 15,3 0 43-15,-3-5-10 0,1-3-18 16,1-3-12-16,-1-3-6 0,1-4-9 16,-1-2-6-16,-3-3-6 0,3-1-3 15,-3 0 0-15,-4 0 3 16,-4 3-3-16,3 3 0 0,-5-1 6 15,0 6 6-15,2 5 9 0,-4 2 43 16,0 2-4-16,0 4-30 0,0 0-28 16,0 0-17-16,-4 0-24 0,2 2-12 15,2 3-18-15,0 6-3 0,0 5 20 16,0 12 22-16,6 15 3 0,2 13 10 16,5 5-1-16,5-5 0 0,-5-12 0 15,-3-17-18-15,2-8 18 0,-3-6-12 16,5-1 3-16,-2-3-9 0,7-2 18 15,0-7 3-15,1-3 24 0,-1-10 18 16,0-3 6-16,-3-9-2 0,3-5-10 16,-1-14-9-16,-1-9 0 0,-5 0 15 15,-6 1-6-15,-6 7 6 0,0 11 0 16,0 8-24-16,-4 5-6 0,2 3-11 16,-6-3-1-16,0-1-39 0,4-1-39 15,-7 4-39-15,7 4-28 16,0 5-32-16,0 5-18 0,4 3-28 15,0 2-190-15,4 6-623 0,0 1-271 16,6 8-873-16</inkml:trace>
  <inkml:trace contextRef="#ctx0" brushRef="#br0" timeOffset="172922.332">19247 10692 1392 0,'0'0'1710'0,"0"0"-1099"16,0 0-46-16,0 0-135 0,0 0-63 0,0 0-68 16,0 0-72-16,0 0-60 15,0 0-40-15,-23-16-43 0,27 14-47 16,0 2-25-16,3-3 18 0,5 0 18 15,0 2 0-15,7-2-2 0,4 0-19 16,0-1 0-16,1-1-12 0,3 2-13 16,-4-2-2-16,0 2-1 0,-5-1-23 15,-1 4-67-15,-3-1-53 0,-1 1-35 16,-5 1-14-16,-2 3-50 0,-2 5-61 16,-4-1-212-16,0 5-425 0,-4 2-357 15,2 0-155-15,-10 6 677 0</inkml:trace>
  <inkml:trace contextRef="#ctx0" brushRef="#br0" timeOffset="173099.39">19340 10890 75 0,'0'0'2146'0,"0"0"-983"15,0 0-616-15,0 0-22 0,0 0-103 16,0 0-114-16,0 0-89 0,0 0-88 16,0 0-107-16,0 0 15 0,12 16 28 15,7-19-6-15,-5 2-28 0,7-1-30 16,-2-1-3-16,-3 2-1 0,3-2-63 15,-1 2-117-15,-1 1-90 0,2-2-101 16,-1-1-181-16,3 1-566 0,-7 0-832 16</inkml:trace>
  <inkml:trace contextRef="#ctx0" brushRef="#br0" timeOffset="173940.36">20185 10425 849 0,'0'0'1048'16,"0"0"-481"-16,0 0 3 0,0 0-22 16,0 0-88-16,0 0-104 0,0 0-78 15,0 0-23-15,-35-40-41 0,33 35-20 16,2 1-27-16,-4 1-3 0,4-2-7 15,0 2-24-15,0 1-3 0,0-1-12 16,0 0-10-16,0 1-12 16,0-1-8-16,0 2-19 0,0 0-12 0,4 0-15 15,-2-1-9-15,7 1-9 16,-1-1 0-16,6 1-3 0,-1-2-6 16,5 3 3-16,-1 0-15 0,1 0 12 15,-1 0-12-15,2 4 0 0,-1-2-1 16,-5-1 0-16,1 2-2 0,-2 0 0 15,1-1-12-15,-7 3-6 0,2-1 3 16,-4 0 0-16,1 3 3 0,-1-1-6 16,-4 5-9-16,0 2 15 0,0 3 12 15,-4 2 12-15,-5 3-11 0,1 3 2 16,-2 0-2-16,-3 1 1 0,-1 0 0 16,1-2-2-16,5 2-1 0,-6-2-2 15,5 1-15-15,-1-2 3 0,2 0 12 16,0-1-15-16,3-3 16 0,1-1 0 15,0-1 0-15,4-4 0 0,4 1 2 16,5 0 15-16,-1-2-3 0,6-1 0 16,3-2 0-16,1-2 0 0,1 0 0 15,6-4-9-15,-2-2-2 16,3 0-1-16,1-1-11 0,0-4-28 0,-4 2-39 16,4-3-63-16,2 2-37 15,-2 1-42-15,-5 1-58 0,5 0-204 16,-4-1-296-16,-4 0-944 0,1-1-624 0</inkml:trace>
  <inkml:trace contextRef="#ctx0" brushRef="#br0" timeOffset="186536.252">20464 9664 1000 0,'0'0'2618'15,"0"0"-2005"-15,0 0-176 0,0 0-85 16,0 0-95-16,0 0-69 0,0 0-58 16,0 0-33-16,0 0-42 0,5-6-37 15,5 10 60-15,2 5 10 0,3 1 60 16,1 2-52-16,3 1-29 0,-2 0-19 15,1 1-15-15,-1 0-18 0,-3 0-12 16,5 0-3-16,-7-2-1 16,3 1-20-16,-3-3-66 0,0-2-43 0,3-2-57 15,-7-2-40-15,5-1-43 16,-7-3-95-16,2 0-250 0,-4-7-568 16,4 1-813-16</inkml:trace>
  <inkml:trace contextRef="#ctx0" brushRef="#br0" timeOffset="186736.336">20758 9587 3224 0,'0'0'1002'0,"0"0"-562"0,0 0-8 16,0 0-76-16,-39 5-59 0,24 3-89 16,-1 3-33-16,-3 6-39 0,-4 5-58 15,-1 3-39-15,-3 5-27 0,0 0-12 16,0 3-1-16,0-2-2 0,4-2 0 15,1-2-27-15,5-4-78 0,7-2-46 16,-3-7-51-16,9-1-58 16,4-3-153-16,0-2-587 0,0-3-1328 0</inkml:trace>
  <inkml:trace contextRef="#ctx0" brushRef="#br0" timeOffset="191679.32">17996 11846 840 0,'0'0'2962'0,"0"0"-2420"0,0 0-180 15,0 0-59-15,0 0-101 0,0 0-81 16,0 0-63-16,0 0-9 15,0 0 54-15,19 42 88 0,-5-20-40 16,7 5-61-16,-2 3-32 0,8 8-25 16,-1 8-9-16,1 6-6 0,0 2-15 15,-4-10-2-15,-7-12-1 0,-3-10-2 16,-7-3-43-16,6 1-31 0,1 3-41 16,1-1-47-16,-5-6-69 0,1-2-44 15,-2-5-108-15,5-5-283 0,-9-4-723 16,0 0-464-16</inkml:trace>
  <inkml:trace contextRef="#ctx0" brushRef="#br0" timeOffset="191940.489">18362 11916 3052 0,'0'0'1420'0,"0"0"-992"16,0 0-40-16,0 0-70 0,-49 24-45 15,36-11-59-15,-5 5-78 16,-1 4-49-16,2 2-9 0,-1 5-27 16,1 2-14-16,3-1-19 0,-3 3-6 15,5 0-12-15,2-1 0 0,1 2-27 16,3-2-10-16,2-2-89 0,4 1-52 16,0-7-54-16,6-3-43 0,2-5-120 15,5-5-236-15,1-6-476 0,-5-4-493 16,9-8 157-16</inkml:trace>
  <inkml:trace contextRef="#ctx0" brushRef="#br0" timeOffset="192189.224">18856 12069 2183 0,'0'0'1931'16,"0"0"-1645"-16,0 0-104 0,0 0 52 16,0 0-22-16,40 2-8 0,-28-5-82 15,7 0-28-15,-5-2-30 0,7 1-43 16,-7 0-19-16,3 0-2 0,-3 0-1 16,-1 2-20-16,-3 1-25 0,2 1-142 15,-8 0-102-15,1 3-94 0,-5 2-223 16,0 4-817-16,-5-2-327 0</inkml:trace>
  <inkml:trace contextRef="#ctx0" brushRef="#br0" timeOffset="192347.842">18856 12279 3387 0,'0'0'1056'16,"0"0"-772"-16,0 0-124 0,0 0-90 15,0 0-24-15,0 0-18 0,0 0-27 16,44 19-1-16,-22-19 12 0,1-4-12 15,0 0-76-15,6-1-95 0,-6 3-168 16,3-1-205-16,-11 2-905 0,10 0-634 0</inkml:trace>
  <inkml:trace contextRef="#ctx0" brushRef="#br0" timeOffset="200015.967">19718 11735 39 0,'0'0'202'16,"0"0"49"-16,-22-50 88 0,17 32-68 15,-3-3-63-15,2 1 790 0,-2 1-717 16,4 1-30-16,-5 2 51 15,5 2 13-15,-2 1 8 0,6 2-33 16,-4 2 15-16,0 3-45 0,4 1-36 16,-4 1-3-16,4 3-29 0,0 0-31 15,0 1-28-15,0 0-57 0,0 1-76 16,0 5-28-16,0 6 28 0,0 11 21 16,4 17 27-16,-4 15-5 0,4 7-19 15,0 3-21-15,-4-1 0 0,6-7-3 16,2-1 0-16,1-2-12 0,1-5-46 15,2-12-72-15,1-10-43 0,-7-9-28 16,2-6-34-16,5-2-10 0,1-3-74 16,-1-6-125-16,5-2-87 0,-1-10-48 15,-3-5-432-15,-1 2-53 0,-3-10 474 0</inkml:trace>
  <inkml:trace contextRef="#ctx0" brushRef="#br0" timeOffset="200383.596">19892 11953 2141 0,'0'0'743'0,"0"0"-222"16,0 0-27-16,0 0-100 0,0 0-149 16,0 0-69-16,0 0-35 0,0 0-46 15,0 0-58-15,0 0-37 0,-35 16 0 16,35-6 1-16,0 4-1 0,0 4 12 15,4 3 12-15,0 2-2 0,4 2-7 16,1-2 0-16,1-2 1 0,-2-4-4 16,0-4 15-16,3-6 40 0,-7-4 28 15,4-3-16-15,0-3 27 16,3-4 58-16,1-6-28 0,-4-4-33 16,3-4-31-16,-3-5-26 0,0-2-22 15,-1 1-9-15,-3 1-3 0,-4 2-12 16,0 5-1-16,-4-1-63 0,-3 3-35 15,-1 0-16-15,-4 3-39 0,5 2-16 16,-1 4 18-16,0 2 6 0,8 5-38 16,-4 1-156-16,4 6-399 0,4 5-42 15,0 5-37-15,4 4 36 0,-4-5 49 16,11 13 61-16</inkml:trace>
  <inkml:trace contextRef="#ctx0" brushRef="#br0" timeOffset="200850.251">20144 12090 271 0,'0'0'525'0,"0"0"191"0,37-1-8 15,-20-3-146-15,-3-2-81 0,3-4-106 16,-7-1-44-16,7-3-27 0,-5-4-22 16,-2 0-58-16,-1-3-37 0,-1-2-46 15,-2 0-47-15,2-1-33 0,-3 1-24 16,-1-1-16-16,-4 1-6 0,0-1 1 16,0 1-4-16,0 1-12 15,-4-1-28-15,-5 3-14 0,3 0-7 16,-6 3-27-16,-1 2-3 0,3 3-7 15,-2 3 13-15,-1 4 2 0,-1 4-2 16,5 2 2-16,-1 7-31 0,6 6 22 16,-4 6 31-16,4 6 27 15,-1 9 9-15,1 12-22 0,4 13 34 0,13 6 1 16,-1-2-12-16,7-3 11 0,-1-8-13 16,-1 1 14-16,1-2 22 0,3-2-9 15,-6 0 14-15,-1 0 20 16,-6-1 21-16,1-1-6 0,-5-2-10 15,0-3-9-15,-4-2 18 0,0-7 28 16,0-8 3-16,-4-5-3 0,0-3 6 16,-5 3-7-16,1 2-15 0,-6 1-24 15,1-5-4-15,-1-3 1 0,-3-6 2 16,-6-4 10-16,1-6 18 0,-5-1-7 16,-12-12-29-16,-7-10-38 0,-8-11-2 15,-1-3-31-15,1-1-78 0,17 7-42 16,8 10-25-16,10 1-4 0,5 3-19 15,-3-5-59-15,3-4-129 0,1-3-347 16,9 8-808-16,4-14-69 0</inkml:trace>
  <inkml:trace contextRef="#ctx0" brushRef="#br0" timeOffset="201551.217">20808 11459 1159 0,'0'0'2009'0,"0"0"-1487"16,0 0-122-16,0 0-24 0,0 0-9 16,0 0-95-16,0 0-95 0,0 0-65 15,0 0-92-15,0 0-19 0,-11 24 17 16,7 16 15-16,4 13 13 15,0 7-1-15,4 2 0 0,3-5 4 16,1-13-16-16,-4-13-18 0,4-7-13 16,-2-11-2-16,3 0-18 0,3-2-3 15,-2-3 10-15,3-6 11 0,5-2 24 16,-1-9 22-16,2-7-1 0,-1-3-12 16,3-12-9-16,6-10-12 0,-5-9-9 15,-3 4-1-15,-7 9-1 0,-3 8-1 16,-5 9-1-16,0-5-26 15,-2-2-24-15,-2 0-7 0,0 5-5 16,0 5 5-16,-2 8 10 0,-2 5-1 16,0 5-63-16,0 9-4 0,-1 14 52 15,-3 13 64-15,6 18 20 0,2 8 25 16,2 0 10-16,6-2-9 0,1-10-16 16,1-10-15-16,-2-10-3 0,1-10-12 15,-1-7-1-15,-2-1-1 0,6-4 2 16,-3-4 1-16,5-5 75 0,-1-9 94 15,5-9-31-15,-1-12-21 0,1-17 9 16,5-13-58-16,-4-5-27 0,-7 3-6 16,-8 7-11-16,-4 10-14 0,0 2-11 15,-4 9-37-15,-4 6-98 0,4 7-49 16,-3 5-25-16,-1 2-37 0,-2 2-40 16,-3 4-164-16,1 7-250 0,6 1-860 15,-11 15-474-15</inkml:trace>
  <inkml:trace contextRef="#ctx0" brushRef="#br0" timeOffset="202124.299">20425 12320 2002 0,'0'0'1501'0,"0"0"-1119"16,0 0-159-16,0 0 17 0,0 0 5 16,39-20-48-16,-24 16-69 0,2 2-42 15,-3-1-16-15,3 2-21 0,-3-2 18 16,-2 3 31-16,-1 0 14 0,-3 0-39 15,-4 0-27-15,-4 0-16 0,4 4-27 16,-4 1 0-16,0 2 24 16,0 2 0-16,0 4 1 0,-4 1 11 15,-4 2-3-15,4 1-5 0,-2 0-7 16,-3-2-13-16,1 1-11 0,4-2-12 16,2-1 0-16,-2 1 12 0,4-3 15 15,0 1 27-15,0-2-21 0,6 0-18 16,2-2 0-16,9 3 13 0,-3-2 8 15,9-2-3-15,2-3-19 0,4-1 11 16,0-2-13-16,4-1-109 0,2-3-115 16,-4 0-110-16,4-1-97 0,-4 0-331 15,-8 3-1148-15,4-5-234 0</inkml:trace>
  <inkml:trace contextRef="#ctx0" brushRef="#br0" timeOffset="-198049.758">19274 11224 621 0,'0'0'150'0,"0"0"511"0,0 0-112 15,0 0-124-15,0 0 7 0,0 0-127 16,0 0-15-16,0 0-59 0,0 0-42 15,-23-27-25-15,19 27-29 0,4 0-23 16,0 0-19-16,0 0-58 0,0 2-35 16,0 5-87-16,0 6 87 0,4 5 0 15,-4 13 46-15,8 13-2 0,-1 17-4 16,1 8-15-16,0 3 12 16,0-1-6-16,3 1 6 0,-3 3-6 15,0 0 3-15,-2 6-7 0,3-5-2 16,-1 1-10-16,0-3 4 0,-4-3-17 15,3-2 13-15,-3-3-13 0,4-8-1 16,-4-3 16-16,0-5-17 0,-2-5 0 16,2-10-3-16,1-6 0 0,-5-8 1 15,4-3 0-15,-4 3-17 0,0 1-36 16,0-1-7-16,0-3-27 0,0-5-26 16,4-6-62-16,-4-5-49 0,0-4-108 15,0-9-59-15,0-14-333 16,-4 0-802-16,0-23 509 0</inkml:trace>
  <inkml:trace contextRef="#ctx0" brushRef="#br0" timeOffset="-197630.965">19228 11128 812 0,'0'0'625'15,"0"0"-118"-15,0 0 102 0,0 0-100 16,0 0-149-16,0 0-75 0,0 0-36 16,0 0-85-16,0 0-111 0,0 0-53 15,4-27-2-15,-1 27 2 0,1 0 72 16,0 1 21-16,4-1 12 0,4 0 0 16,-1-1-31-16,5-3-21 0,-1-2-25 15,8-1-28-15,-3-1-3 0,3-1-52 16,-4-1-121-16,7 2-88 0,-5 1-100 15,6 1-210-15,-8 0-735 0,7 1-96 0</inkml:trace>
  <inkml:trace contextRef="#ctx0" brushRef="#br0" timeOffset="-196631.478">21283 10994 775 0,'0'0'798'0,"0"0"-158"0,0 0 5 15,0 0-152-15,0 0-147 0,0 0-101 16,0 0-56-16,0 0-42 0,0 0-51 16,0 0-46-16,4-6-32 0,0 4 16 15,11 1 16-15,-3-1 18 0,7 0 6 16,1-1-4-16,3 1-5 0,4 0-16 15,4-1-15-15,-4 0-32 0,4 0 7 16,-4-1-9-16,0-2 0 0,0 2 0 16,-1-3-11-16,-5 2 9 0,-2-1-14 15,-1-1 1-15,-5 1-13 0,1 0-15 16,-1 2-15-16,-5-1-22 16,0 3 0-16,-6-1 21 0,2 2 25 15,1-1 32-15,-5 1 2 0,4 1-1 16,-4 0-2-16,0 0-13 0,0 0-2 15,0 0-4-15,0 0-15 0,0 1-3 16,0 3 40-16,0 0 2 0,0 1 19 16,4 4 1-16,0 2 9 0,0 3 0 15,2 2 6-15,-2 4-3 0,5 3 19 16,-1 8-16-16,2 11-3 0,-1 11-13 16,3 8-8-16,-2 2 5 0,-1-1 4 15,1-3 5-15,-2 2 10 0,0 2 18 16,1 3-27-16,-1-2-6 0,-2 4 2 15,2-2-6-15,5 2-2 0,-7-2 5 16,2-2-9-16,1-1 1 0,1 0-1 16,-2-1 12-16,-4 1 10 0,5-1 12 15,-3-3 73-15,-2 1-40 16,0-5-15-16,4 0-16 0,-4-4-8 16,3-1-19-16,-3 0-9 0,0 0-10 15,-4-2 13-15,0 3-13 0,4-1 0 16,-4-1-2-16,0 1-3 0,0-1-36 15,4-1-37-15,-4-2-30 0,0-10-80 16,0-7-114-16,0-8-123 0,0-8-620 16,0 9-1085-16</inkml:trace>
  <inkml:trace contextRef="#ctx0" brushRef="#br0" timeOffset="-195797.187">19375 12871 150 0,'0'0'0'0,"0"0"-49"15,0 0 3-15,0 0 4 0,10-39 29 16,-10 30 13-16,0 1 0 0,5 1 140 15,-5 0 13-15,0 2-42 0,0 0 189 16,0 1-29-16,0-1-79 0,0 2-68 16,0 1-27-16,0-1-48 0,-5 0-49 15,5 0 0-15,0 1-1 0,-4-2 1 16,2 0 16-16,2 0 20 0,-4-2 98 16,4 1 145-16,-4-1-61 0,4 2-1 15,0-1 15-15,-4 1 7 0,4 3-27 16,0-1 15-16,0 2-11 0,0 0-35 15,0 0-42-15,0 0-70 16,0 2-69-16,0 2-75 0,0 3 75 16,0 6 82-16,0 1 18 0,0 7-25 15,0 9-20-15,4 13-37 0,-4 9 16 16,4 3-34-16,-4-3-2 0,0-11 1 16,4-14-12-16,-4-6-12 0,6-8-111 15,-1 3-112-15,-1-2-41 0,0 0-193 16,0-3-783-16,0 1-194 0</inkml:trace>
  <inkml:trace contextRef="#ctx0" brushRef="#br0" timeOffset="-178180.237">17852 13821 4117 0,'0'0'472'0,"0"0"-272"0,0 0-128 16,0 0-72-16,0 0-9 0,0 0 9 15,0 0 80-15,29 44 42 0,-11-20 3 16,9 3-46-16,-4 5-27 0,4 2-31 15,0 0-19-15,-3-2-2 0,1 0-22 16,0-7-88-16,-2-5-27 16,-1-7-25-16,-5-9-13 0,-3-4-10 15,3-10-7-15,-3-8-32 0,-1-9-122 16,-5-12-177-16,-2 2-223 0,-2 1-19 16,-4 7 111-16,-4 4 247 0,0-3 332 15,-4 0 75-15,-2 4 414 0,1 5 165 16,-5 7 171-16,1 5-22 0,-1 5-171 15,-3 6-157-15,-1 9-100 0,-7 5-87 16,-2 12 9-16,-4 13 14 0,-2 13-47 16,-2 8-42-16,8-2-35 15,8-5-45-15,11-7-34 0,4-4-33 0,4-8-21 16,0-9-67-16,8-10-9 16,7-4-25-16,1-3-76 0,11-3-112 15,15-9-173-15,5-14-311 0,-1-5-1057 16,-11-10 273-16</inkml:trace>
  <inkml:trace contextRef="#ctx0" brushRef="#br0" timeOffset="-177693.697">18883 14195 2677 0,'0'0'737'16,"0"0"-367"-16,13 46-74 0,-13-29-34 15,4 0-48-15,-4-6-51 0,4-6-43 16,-4-4 2-16,0-2 71 0,0-10 23 16,-4-5-134-16,0-14-70 15,-5-14 12-15,5-14 28 0,-2-5 8 16,6 2-32-16,0 6-13 0,0 18-12 16,0 10 56-16,0 10-58 0,0 7 35 15,2 2 6-15,-2 2 9 0,2 5-51 16,0 2-60-16,2 9-182 0,5 7 187 15,-1 11 34-15,2 13-3 0,3 11 11 16,-1 2-14-16,-2-1 15 0,-1-12-79 16,-1-16 9-16,-6-8 8 0,0-10 32 15,4-2 40-15,-6-3 2 0,4-2 36 16,0-3 59-16,1-8 30 0,-1-6-37 16,2-7-46-16,2-3-18 0,0-1 1 15,1-3-7-15,-3 4 48 16,2 1 22-16,0 2-9 0,1 4-13 15,-3 4-8-15,2 3-16 0,-4 3-42 16,5 5-18-16,-5 3-48 0,2 2-13 16,-2 3 28-16,4 4-37 0,1 4 39 15,1 2-17-15,-2 2-50 0,5 4-27 16,-7-1 3-16,6 1-31 0,1-1-108 16,1-4-211-16,-2-3-273 0,3-6-804 15,1-6 435-15,-5-4 571 0</inkml:trace>
  <inkml:trace contextRef="#ctx0" brushRef="#br0" timeOffset="-177476.554">19301 13929 88 0,'0'0'623'0,"0"0"433"16,0 0-282-16,0 0-124 0,-6-39-167 16,1 38-64-16,1 1-108 0,-4 4-42 15,0 3-91-15,1 7-104 0,3 2-62 16,-4 7 6-16,4 3 16 0,4 1 36 16,-4 3-12-16,4-3-21 15,4-2-25-15,0-2-12 0,4-4-3 16,-1-4-28-16,5-6-24 0,-4-4-55 15,3-3-3-15,1-2 6 0,2-5-29 16,3-3-49-16,2-4-86 0,-3 0-68 16,3-1 73-16,-1-1 152 0,-1 1-144 15,1 3-304-15,3-1-73 0,-2-2 1 16,-1-1 48-16,-5 4 97 0</inkml:trace>
  <inkml:trace contextRef="#ctx0" brushRef="#br0" timeOffset="-177194.951">19590 13911 418 0,'0'0'1050'0,"0"0"-332"16,0 0-127-16,-2-35-101 0,-2 28-55 15,-4 3-35-15,-5-2-79 0,3 5-83 16,-3-1-103-16,5 2-80 0,-6 0-24 16,10 0-20-16,-5 3-11 0,3 1-15 15,6-1-4-15,-4 0-2 0,4 1-13 16,0-1-27-16,4 4 21 0,6-3 40 16,-1 2 35-16,3-2 30 0,-2 1 6 15,3 0-19-15,1-1-16 0,-5 1-5 16,3 0-16-16,3 1 37 15,-3 4-33-15,-2 3-18 0,3 2 20 16,1 4 9-16,-6 3 1 0,5 4 2 16,-3 3-14-16,-6 7-1 0,5 8-17 15,-1-3-1-15,-2-5-12 0,-2-7-101 16,-4-8-61-16,4-5-81 0,-4-3-132 16,4-12-137-16,-4-15-220 0,0-5-846 15,0-26 191-15</inkml:trace>
  <inkml:trace contextRef="#ctx0" brushRef="#br0" timeOffset="-177011.826">19904 13406 1273 0,'0'0'2595'0,"0"0"-2128"16,0 0-278-16,0 0 30 0,50 80 14 16,-34-14-68-16,-1 9-80 0,-7 9-24 15,-4-2-10-15,0-9-19 0,-4 1-32 16,0-6-28-16,3-5-112 0,-3-9-128 15,0-14-138-15,0-12-224 0,0-14-813 16,0-5-111-16,0-6 778 0</inkml:trace>
  <inkml:trace contextRef="#ctx0" brushRef="#br0" timeOffset="-176869.08">19846 13914 658 0,'0'0'3019'16,"0"0"-2435"-16,0 0-519 0,0 0-65 15,0 0-59-15,46 10 38 0,-25-1 18 16,1 2-10-16,1-1-43 16,4 1-126-16,-4 1-190 0,4-3-256 15,-3-3-647-15,-1-2 640 0,4-6-346 0</inkml:trace>
  <inkml:trace contextRef="#ctx0" brushRef="#br0" timeOffset="-176444.738">20568 13626 284 0,'0'0'1403'0,"0"0"-206"15,0 0-873-15,27 48-6 16,-19-24 20-16,-4 11 4 0,4 9-59 16,-8 15-98-16,0 3-75 0,0-3-57 15,0-8-26-15,-4-16 47 0,4-9 39 16,0-11 55-16,0-5-37 0,0-3-43 15,0-1-49-15,0-5-36 0,4-1 12 16,-4-7 28-16,7-7 33 0,-3-12-76 16,4-10 0-16,-4-1-67 0,0 2 6 15,5 6 29-15,-7 8 32 0,6 4 30 16,0-4 70-16,0 4-9 0,-1 8-24 16,1 2-67-16,0 5-3 0,5 2-22 15,-7 2-47-15,2 7 32 0,0 1 40 16,-2 2 12-16,3 3 30 0,-5 2 3 15,-4 2-8-15,0 1 5 0,0 4 43 16,0 4-70-16,0-1-3 0,-8 0-9 16,3-3-3-16,-1 2-36 0,-2-6-37 15,4-3-66-15,-4-3-49 0,3-7-22 16,-1-3-34-16,-2-4-47 16,4-7-155-16,-4-8-290 0,1-7-1067 15,-1 5 347-15</inkml:trace>
  <inkml:trace contextRef="#ctx0" brushRef="#br0" timeOffset="-176193.329">20723 13933 42 0,'0'0'46'0,"0"0"544"16,43 4 1076-16,-28 2-887 0,8-1-146 15,-7 0-175-15,7-1-141 0,-5-1-49 16,3-2-35-16,-6-1-20 0,5 0-37 16,-5-4-39-16,-1-3-10 15,-6-2-6-15,5 2-27 0,-9-1-49 16,2 0-18-16,-4 1 1 0,-2-1-1 15,0 2 0-15,-2-1 3 0,-8 0-30 16,2 3-2-16,-5 0-25 0,-1 1-21 16,-1 0-46-16,-1 3-24 0,7 6-21 15,-1 5 12-15,-2 6-16 0,8 6-6 16,-1 2-6-16,3 4-17 0,4-1-67 16,7 3-123-16,7-1-168 0,-5-8-730 15,15 8-602-15</inkml:trace>
  <inkml:trace contextRef="#ctx0" brushRef="#br0" timeOffset="-175560.256">21976 13871 1611 0,'0'0'2025'16,"0"0"-1704"-16,-48-17-148 0,25 11 20 15,1 0-28-15,1 0 4 0,-4 2-39 16,0 1-51-16,-2 2-17 0,5 1-13 15,1 0-7-15,-2 4-11 0,0 5-7 16,5 2-24-16,1 3-33 16,-1 6-1-16,5 0-12 0,3 1 16 15,2 3 8-15,8 0 19 0,0-1-24 16,0-2 11-16,12 0 14 0,-2-2-1 16,9-5 3-16,-2-7 3 0,5-1 40 15,5-6 31-15,0-2-74 0,0-5-37 16,-2-6-61-16,2-1 15 0,-5 0 21 15,1-4 29-15,-6 1 33 0,-3 0 13 16,3 1 2-16,-7 1-13 0,-2 3-2 16,1 4-12-16,-3 1-19 0,-4 4-15 15,0 2 6-15,-2 1 0 0,4 0 0 16,0 1 30-16,4 3 10 0,-3 2 90 16,3-2-35-16,-6 2-8 0,6-2-1 15,-4-1 3-15,0-2 9 0,3-1 53 16,-1-3 48-16,0-4-47 0,2-1-11 15,5-6-10-15,-3-2 3 0,5 2 0 16,-3-3 9-16,0 1-12 16,-1 6-19-16,-3 3-62 0,0 4-10 15,3 3-76-15,-3 5 16 0,0 6 14 16,7 6-11-16,-3 7-1 0,0 2-36 16,-1 3-79-16,1 2-102 0,0-1-120 15,3 1-288-15,-3-7-753 0,7 9-567 0</inkml:trace>
  <inkml:trace contextRef="#ctx0" brushRef="#br0" timeOffset="-175159.947">22976 13766 147 0,'-8'39'1964'0,"4"3"-874"0,-3 7-972 16,3 3-99-16,0-9-15 0,4-15-2 15,-2-10 17-15,0-7 16 0,2-2 19 16,0-3 25-16,0-6 83 0,0-4 174 15,2-8 39-15,2-6-205 0,0-13-80 16,5-7-23-16,-1-15-2 0,-2-3 8 16,2 0 13-16,-3 4 9 0,-5 7-34 15,0 8-61-15,0 10-21 0,0 7-80 16,0 3-3-16,4 0 39 16,-4 3 25-16,4 3 7 0,0 4-23 15,-4 7-76-15,8 3-156 0,-2 9-130 16,3 7 61-16,3 12 52 0,-2 10-354 15,3 9-474-15,-3-7 413 0,-2-6 65 0</inkml:trace>
  <inkml:trace contextRef="#ctx0" brushRef="#br0" timeOffset="-174742.714">23108 13948 222 0,'0'0'1125'0,"0"0"-562"16,0 0 33-16,0 0 37 0,0 0-177 16,0 0-169-16,17-50-162 0,-13 28-61 15,2 0 17-15,0 0 72 0,3 4 104 16,-1 2-48-16,0 2-31 0,-2 4-43 15,5 4-65-15,-1 2-70 0,-4 4-34 16,7 0-67-16,-3 8 37 16,-2 0 55-16,1 7 8 0,1-2 1 15,-2 2-3-15,0 0-31 0,1-2-30 0,-1-5-28 16,-2 1-22-16,2-5 0 0,1-4 2 16,-1-3-52-16,2-4 67 15,3-7 10-15,-3-6-81 0,7-5-144 16,-3-5-284-16,9-10-185 0,0-9 89 15,1-13 292-15,3-4 266 0,-4 3 134 16,4 6 89-16,-6 17 260 0,-3 9 174 16,-5 9 86-16,-3 6-14 0,4-1-58 15,-1 4-152-15,1 5-99 0,-3 5-72 16,-5 7-8-16,4 9 61 0,-2 14-106 16,1 15 19-16,-1 18-13 0,0 9-82 15,-4 3-61-15,-4-2-23 16,-4-7-1-16,-4-1-12 0,-2-3-40 15,-1-4-57-15,5-4-76 0,-2-12-68 16,8-13-54-16,-2-8-110 0,0-6-153 16,0-4-104-16,2-8-529 0,-3 1 132 15,1-13 393-15</inkml:trace>
  <inkml:trace contextRef="#ctx0" brushRef="#br0" timeOffset="-173958.646">23528 13696 1509 0,'0'0'776'0,"0"0"-505"0,0 0-229 16,0 0-42-16,10 40-3 0,-6-26 0 15,1 0 3-15,1-2 19 0,0 2 110 16,4-3 90-16,1-1 120 0,-1 1-21 16,4-1-63-16,-1-1-95 0,3-2-74 15,-1 0-55-15,-1-1-30 16,3-2 0-16,1-1 12 0,-1-2-10 15,2-1 0-15,-3-3 9 0,3 0 1 16,1-5 12-16,-3 1 3 0,-1-3 6 16,1-1-12-16,-2-1-22 0,3 2-59 15,-5 0-38-15,1-2 31 0,-2 0 15 16,-1 2-2-16,-1-1-19 0,-4 4 12 16,-2-1 19-16,1 3-6 0,-5 1 25 15,0 3-35-15,0-1-95 0,-5 2-93 16,-3 0-139-16,0 0-232 0,-2 5 18 15,5 0 185-15,-1 2 215 16,0 1 100-16,4 1-26 0,-2-2-62 16,4 2-52-16,-2-2 23 0,2 0 111 15,0 0 79-15,2-1 25 0,0-3 0 16,2 1 1-16,0-1 25 0,0-2 107 16,0 0 105-16,1-1 23 0,1 0 68 15,2 0 88-15,0 0 19 0,1 0-86 16,-1-1-43-16,0-3-39 0,-2-2-25 15,3 0-22-15,-1-5-5 0,-2 0-39 16,-2-3-66-16,4 1-14 0,-3-3 10 16,1 1-28-16,-4 0-10 0,-2-1 18 15,0 3-16-15,0 0 1 0,0 2-4 16,-4 1-9-16,0 3-16 0,-5 1-37 16,5 3-6-16,-4 3-43 0,0 0-44 15,-3 3 0-15,5 6-6 0,-2 4 31 16,0 2 59-16,3 3 3 0,1 4 18 15,0 0-18-15,2 5-4 0,0 0-27 16,2 3 31-16,0 0 2 16,0-1 45-16,4 1-47 0,-2-2 0 15,4-1-12-15,-1-3-4 0,1-1 0 16,-2 1 14-16,2-3-1 0,0 0 0 16,-2 2 3-16,1 0 6 0,-1 3 63 15,-2 0-16-15,-2 2-53 0,0 8-2 16,0-5-17-16,-4 3-6 0,-3 0 0 15,3-7 24-15,0 2 1 0,-2 0 0 16,2-7 15-16,-4-2 13 0,3-4 9 16,1-8 0-16,4-5-21 0,-4-3-16 15,0-13-165-15,0-11 53 0,-2-17-52 16,2-15-133-16,-5-10-305 0,9-6-930 16,0 4 501-16,13 5 566 0</inkml:trace>
  <inkml:trace contextRef="#ctx0" brushRef="#br0" timeOffset="-173558.443">24008 13880 302 0,'0'0'802'0,"39"-41"8"0,-25 29-434 15,9 0-198-15,6 4-20 0,0-1-35 16,2 6-4-16,0 1 41 16,-2 2 29-16,-4 0 56 0,2 0 44 15,-5-3 0-15,-1-4-36 0,6-2 11 16,-7-1-55-16,1-2-74 0,-4 0-68 16,-1 1-36-16,-5-2-7 0,1 2-2 15,-6-2-22-15,0 0-14 0,-4-1-38 16,-2 0 12-16,-2-3-34 0,-8-1-76 15,-4-1-78-15,-5-3-58 0,-4-1 7 16,0 1 39-16,-1 3 60 0,1 5 40 16,4 4 38-16,3 6 102 0,5 4 25 15,5 8 103-15,0 8-62 16,2 7-24-16,4 16 8 0,6 10-21 16,4 1-10-16,5 0-19 0,6-5-76 15,-7-11-83-15,1-8-36 0,-3-4 51 16,-2-8 144-16,3 3 154 0,5 0 206 15,1-3 34-15,0-7-37 0,1-3-26 16,1-4-27-16,2-11-63 0,1-4-89 16,7-12-51-16,2-13-19 0,11-11-19 15,1-7-17-15,-3 0-22 0,-3 3-24 16,-4 11-33-16,-4 10-76 0,-4 10-46 16,-4 9 24-16,-3 5 33 0,9 2-15 15,11 0-61-15,9 3-122 0,3 2-302 16,-15 3-1304-16,-4 0-143 0</inkml:trace>
  <inkml:trace contextRef="#ctx0" brushRef="#br0" timeOffset="-140792.616">23164 11959 980 0,'0'0'1892'15,"0"0"-1339"-15,0 0-160 0,0 0-129 16,0 0-129-16,0 0-134 0,0 0 2 16,-14 46 59-16,14-23-6 0,0 0-16 15,0-1 7-15,0-2-4 0,0-2 7 16,0-5 21-16,0-3-4 16,0-5 23-16,4-3 8 0,-4-2 61 15,2-1-18-15,0-5-7 0,0-4 33 16,2-7-37-16,0-10-78 0,5-12-31 15,3-12-20-15,2-7-1 0,-1 1 1 16,1 5 1-16,-5 13-2 0,5 10-2 16,-10 9 2-16,4 6 0 0,1 3-1 15,-3 2-23-15,2 5-34 0,0 4 34 16,7 7-9-16,-3 6 8 0,5 5-8 16,-3 5-43-16,5 3-46 0,-7 2-39 15,7-1-84-15,-3-5-103 0,3-8-211 16,0-7-233-16,-3-7-470 15,3-4 161-15,6-17 436 0</inkml:trace>
  <inkml:trace contextRef="#ctx0" brushRef="#br0" timeOffset="-140625.332">23714 11435 726 0,'0'0'1967'0,"0"0"-1569"0,2 55-50 16,-2-15 0-16,0 19-42 0,-6 5-122 15,6 0-97-15,-4-2-44 0,0-4-43 16,4-1 0-16,0-3-164 0,0-11-307 16,0-12-331-16,4-9-937 0,-4-13 944 15</inkml:trace>
  <inkml:trace contextRef="#ctx0" brushRef="#br0" timeOffset="-140422.579">23596 11892 1759 0,'0'0'1759'0,"0"0"-1519"15,0 0-124-15,0 0 35 0,0 0 0 16,52 33-92-16,-29-29-31 0,1-3-12 16,5-3-16-16,0-7-1 0,4-1-108 15,-2-7-234-15,5-3 21 0,1-9-38 16,4-11-242-16,5-12-143 0,1-3 52 15,-14 12 51-15</inkml:trace>
  <inkml:trace contextRef="#ctx0" brushRef="#br0" timeOffset="-140292.253">24144 11528 1737 0,'0'0'758'16,"-8"55"-558"-16,6-13-161 0,-3 17-20 15,-1 12 84-15,2 4 6 0,-2-3-109 16,-2-10-80-16,-1-1-501 15,1-17-781-15</inkml:trace>
  <inkml:trace contextRef="#ctx0" brushRef="#br0" timeOffset="-140096.58">23921 11844 3179 0,'0'0'1000'15,"0"0"-726"-15,0 0-111 0,0 0-58 16,0 0-105-16,47-21-18 16,-32 24-35-16,5 3 16 0,1 5-37 15,2 0-99-15,0 2-114 0,3 0-88 16,1 1-56-16,0 0-221 0,0-4-502 16,-4-3 165-16</inkml:trace>
  <inkml:trace contextRef="#ctx0" brushRef="#br0" timeOffset="-139791.553">24433 11772 2514 0,'0'0'303'0,"0"0"-219"16,-47-1-84-16,30 6 0 0,-3 6 90 16,-1 2 105-16,2 4-22 0,3 0-56 15,1 0-34-15,3 3-20 0,6-3-22 16,2-1-12-16,4-2 5 15,2 0-18-15,6-4 9 0,8-2-6 16,5-1 6-16,4 0-3 0,2-2 10 16,0-1 68-16,2 1 21 0,-2 0-28 15,-5 2-34-15,-1 1-45 0,-5 4-14 16,-3 1-19-16,-5 4 4 0,-4 2-23 16,-4 1 36-16,-2 4-13 0,-8 1-48 15,-5 2-98-15,-5 2-46 0,-3-1-148 16,-10 3-228-16,4-5-786 0,-21 2 198 0</inkml:trace>
  <inkml:trace contextRef="#ctx0" brushRef="#br0" timeOffset="-139541.135">23125 12580 3186 0,'0'0'581'0,"0"0"-332"16,62 4-33-16,6-11-2 0,21-6-84 16,16-1-25-16,5-3-22 0,6 2 12 15,4 1-15-15,10 1-31 0,0 1-9 16,-2 0 57-16,-2 0 86 0,-4-2-68 16,-2 3-60-16,-6 2-55 0,-7 2-3 15,-7 3-85-15,-7 1-85 0,-2 3-93 16,-5-3-124-16,-22 3-604 0,-6-4-1249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0:33:02.6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12033 2367 355 0,'0'0'372'0,"0"0"-183"15,0 0 3-15,0 0 784 0,-40 4-571 16,34-4-57-16,0 0 27 0,2-1 41 15,2-1-69-15,0 1-49 16,0 1-50-16,2-2-36 0,0 2-34 0,0-1-46 16,0 1-50-16,0 0-36 15,2 0-46-15,0 0-3 0,0 0-46 16,4 0 31-16,0 1 18 0,3 1 18 16,-1-2 0-16,2 3-18 0,3-2 2 15,-1 3 2-15,2-2 29 0,1-1-6 16,1 2-11-16,3-2-4 0,0 1-9 15,-1 1 0-15,5-2 15 0,0 2-18 16,-1-1 0-16,3 0 11 0,2 1-10 16,0-2 23-16,8 1 12 0,7 0-8 15,7 0-4-15,3 1-12 0,-3-1 9 16,-3 0 7-16,-5-1-10 16,3 2 9-16,-1 0 10 0,0-2-1 15,3 1-12-15,-1 1-9 0,1-2-12 16,-1-1 10-16,3 2-11 0,2-2 1 15,-3 3 15-15,3-2-3 0,1-1-3 16,-1 3-10-16,0-2 0 0,1 2-1 16,-3-3 2-16,-1 3 0 0,1-2 0 15,-3 2-1-15,3 0 0 0,-3 0 0 16,1-1 13-16,-3 0-3 0,1 1-11 16,1-2 12-16,-1 1 2 0,-1-1-3 15,-2 2 3-15,1-2-15 0,-3 1 1 16,0-1 1-16,0-1 0 0,-1 1-1 15,3 1 2-15,-4-2 0 0,3 0-1 16,-9 0 10-16,-3 0-11 0,3 0 2 16,-4-3-1-16,2 3-1 0,2-2 2 15,-6 0-1-15,6-1 0 0,4 3-1 16,-2-3 0-16,0 2 2 16,0-2 0-16,1 1 9 0,-3 0 3 15,2-1 4-15,0 0-7 0,-2 1 0 16,2 1 3-16,0-1 0 0,0 0 15 15,2 1 9-15,0-1-14 0,-4 1-22 16,2 1 12-16,0 0-3 0,0 0-12 16,-2 0 0-16,0 1 1 0,0 2 1 15,3 0 10-15,-3-1 0 0,2 0 0 16,-2 1 0-16,4-2 6 0,-4 2 3 16,4-2-3-16,0 1 6 0,-2-2-3 15,2 0 7-15,0 1-7 16,-4-1 6-16,2 2-12 0,-2-2-15 15,-2 0 0-15,-2 1 0 0,0-1 0 16,-4 3-3-16,-2-3-12 0,-3 3-51 16,-1-1-28-16,-3 0-24 0,-1 1-30 15,1 2-48-15,-8 0-56 0,3 2-156 16,-1 2-520-16,-8-1-541 0,0-2-715 0</inkml:trace>
  <inkml:trace contextRef="#ctx0" brushRef="#br0" timeOffset="3087.079">4287 2961 1223 0,'0'0'228'16,"0"0"-97"-16,-39-24 21 0,27 13 458 15,-7 1-455-15,7-1 348 16,-3 0-231-16,3 2-8 0,1-1 7 16,-1 1-29-16,4 1-19 0,4 0-6 15,-3 3-44-15,3-1 14 0,0 4-19 16,4 1-52-16,0 0-58 0,0 1-12 16,0 0-46-16,8 0-18 0,-1 1-40 15,5 1 58-15,4 1 46 0,3 1-22 16,8-1-24-16,-4 0 3 0,8 1-3 15,4-1 12-15,14-1 13 0,13-2 8 16,0 0-12-16,9 0 1 0,-3-3-7 16,-2 1-13-16,6-2 25 0,3 1 13 15,3-1-7-15,3 1 13 0,0-2 14 16,8 0 22-16,-5 1-15 0,5-2-25 16,-4 1-3-16,2-1-12 0,-3 0 1 15,-1 2-1-15,0-2-24 0,-7 3-1 16,5 1 0-16,-7 0-2 0,1 2-18 15,-7 2 3-15,-2 3-91 16,0 2-73-16,-6 6-91 0,-4 1-69 16,-2 3-230-16,-17-2-664 0,-2 0-598 0</inkml:trace>
  <inkml:trace contextRef="#ctx0" brushRef="#br0" timeOffset="7107.328">11667 3063 290 0,'0'0'1732'16,"0"0"-1382"-16,0 0-159 0,0 0-30 16,0 0-19-16,0 0 34 0,0 0 32 15,0 0-42-15,0 0-71 0,25-17-12 16,-19 16-11-16,2-1 1 0,2 1 6 15,1-2-4-15,1 2-12 0,1-2 0 16,3 3-6-16,1-3-10 0,-1 3-3 16,3-4 9-16,1 4 12 0,1-2 0 15,0 1-15-15,4-2-7 0,-1 0-12 16,3 2 0-16,-2-1-18 0,4 0-13 16,0 0 1-16,0 2 26 0,0 0-14 15,2-2 5-15,0 0-5 16,6 0 17-16,9 0 4 0,5-1-18 15,3-2-13-15,-2 3 12 0,-5-1-12 16,-1 0 14-16,-1 1-16 0,3 0-1 16,1-1 1-16,1 2 14 0,0-1-12 15,1-1 0-15,1 2-1 0,0-2 1 16,1 3 0-16,1-1 10 0,4 1-11 16,0 0 10-16,0 0-12 0,2 0 0 15,0 0 1-15,0 0 0 0,2 0 1 16,0 1-1-16,0-1 0 15,2 0 1-15,2 0-1 0,0-1 0 0,2-1 1 16,2 1 1-16,-1-2 10 16,1 1-1-16,0 0-10 0,1-1-1 15,3 0 0-15,-2 0 1 0,5 1 0 16,-5-1 1-16,3 1 13 0,-5 0-14 16,2 0 13-16,1 1-12 0,-1-1 12 15,0 2 1-15,1 0-4 0,-1 0 6 16,0 0-15-16,1 0 10 0,-1 0-1 15,-2 0-9-15,1 1 9 0,-1 2-9 16,2 0 0-16,-2-1 19 0,-1 1-10 16,1-1 3-16,-4 2 1 0,0-2 5 15,0 2 3-15,3-1 4 0,-7 0 12 16,2 1-1-16,0-1 1 0,-2 0-10 16,0 0-8-16,0 0-1 0,-4 0-6 15,2-1-3-15,-5 1-10 0,1 1 10 16,-2-1-11-16,-2-1 0 0,-7 2-1 15,-1-1-1-15,-9 2 0 16,-4-1-11-16,-13-1 0 0,-1 0-31 16,6 3-63-16,-5 1-80 0,1 4-100 0,-3 2-144 15,-7 5-243-15,-5-6-800 16,-10 9-304-16</inkml:trace>
  <inkml:trace contextRef="#ctx0" brushRef="#br0" timeOffset="9409.744">21723 3002 1197 0,'0'0'251'0,"0"0"-17"0,0 0 65 0,0 0 9 16,0 0 6-16,0 0-5 16,0 0-18-16,0 0-99 0,0 0-27 15,-8-21 2-15,10 20-3 0,0 1-13 16,2 0-41-16,5 0-26 0,5 1 19 15,3 4 9-15,1 0 27 0,9-2 5 16,8 1-21-16,9-1-31 0,9-2-16 16,5 2-27-16,-4-2-24 0,0 0-10 15,-7 0-14-15,-5-1 0 0,1 0-1 16,-6 0 0-16,-4 0-33 0,-8 0-90 16,-4 2-67-16,-7 0-56 0,9 0-83 15,-2 2-143-15,-3-2-286 0,1 3-843 0</inkml:trace>
  <inkml:trace contextRef="#ctx0" brushRef="#br0" timeOffset="15398.974">21986 3306 2398 0,'0'0'1223'0,"0"0"-845"0,0 0-59 15,0 0 77-15,0 0-38 0,0 0-29 16,0 0-83-16,0 0-98 0,0 0-89 15,-19-32-59-15,11 40-25 0,-6 5 25 16,-7 8 0-16,-6 2 0 0,0 7 2 16,-4 1-2-16,4 3-1 0,-4-2-20 15,9-5-48-15,-1-1-83 0,6-4-54 16,3-3-47-16,5-8-105 0,5-2-199 16,4-5-512-16,0-4-462 0,0-3 90 15</inkml:trace>
  <inkml:trace contextRef="#ctx0" brushRef="#br0" timeOffset="15613.357">21564 3557 1068 0,'0'0'2190'0,"0"0"-1853"16,-37 17-110-16,25-10 41 0,-3 1 30 15,7 1-96-15,0-1-88 0,3 2-53 16,1-2-61-16,4 0-21 0,0 2 21 15,4 0 61-15,5-3 62 0,3 2-87 16,7-3-5-16,1-1-31 0,7-3-59 16,0-1-24-16,4-1-31 0,0-2-89 15,-2-1-104-15,-4-1-170 0,-2 0-242 16,-5 1-525-16,-5 0 43 0</inkml:trace>
  <inkml:trace contextRef="#ctx0" brushRef="#br0" timeOffset="15932.866">21754 3922 1548 0,'0'0'335'0,"-6"37"28"16,2-12-4-16,2 0-98 0,-4 1 56 16,2-4 56-16,4-4-67 0,0-4-39 15,0-7-46-15,0-4-13 0,0-2 23 16,4-1 63-16,2-4 37 0,0-5-18 15,0-5-150-15,3-7-67 16,3-2-41-16,-2-6-25 0,5-3-6 16,-3-1-22-16,1-1-2 0,1 0-18 15,-1 2 3-15,1 2-15 0,-2 4 3 16,7 4 5-16,-7 4-2 0,7 4-3 16,0 6-27-16,-3 2-13 0,7 6 19 15,2 0-4-15,-3 6-2 0,1 5 2 16,4 3-87-16,4 3-55 0,-4-1-179 15,0 1-670-15,-7-3-1017 0</inkml:trace>
  <inkml:trace contextRef="#ctx0" brushRef="#br0" timeOffset="17033.659">3444 4694 320 0,'0'38'2264'0,"4"-2"-1698"0,0 1-161 16,0 0 23-16,-4-12-15 0,0-6-86 15,4 0-69-15,-4 0-36 0,2-2-30 16,-2-6-34-16,0-5-16 0,2-5 9 16,1-1 46-16,-3-2 5 0,0-3-16 15,0-7-62-15,0-4-79 0,-5-6-45 16,-1-6 0-16,2-3-12 16,0-7 9-16,0-8 0 0,-4-7-15 0,5 6 16 15,1 8-13-15,2 12-3 16,0 7 0-16,5-1-6 0,3-4 6 15,-4 1-4-15,8 5 1 0,-5 5-15 16,5 5-3-16,0 4 21 0,3 3 9 16,1 2 9-16,3 5 3 0,0 3-3 15,5 2-1-15,1 1-83 0,0 3-16 16,-2-2-29-16,-1 0-41 0,1 1-47 16,2 1-72-16,-2 2-101 0,-5 0-189 15,5 1-610-15,-10-5-356 0,5 4-3 0</inkml:trace>
  <inkml:trace contextRef="#ctx0" brushRef="#br0" timeOffset="17252.897">3923 4792 1231 0,'0'0'3253'0,"0"0"-2850"0,0 0-402 15,0 0 0-15,0 0 255 0,0 0-25 16,46 6-16-16,-30-6-57 0,3 0-95 16,2 0-63-16,-3 0-9 0,1 0-103 15,-3 0-73-15,-1 4-55 0,-3 2 6 16,-1 0-67-16,1 5-265 0,-4 0-573 16,-4-2-140-16,-4 5 6 0</inkml:trace>
  <inkml:trace contextRef="#ctx0" brushRef="#br0" timeOffset="17413.654">4016 5061 1592 0,'0'0'2459'0,"0"0"-1964"16,0 0-396-16,0 0-71 0,0 0 76 16,0 0-8-16,46-14-44 0,-28 4-52 15,3-1-40-15,6-2-231 0,0 2-225 16,0-2-573-16,-4 3-357 0,8-7 88 0</inkml:trace>
  <inkml:trace contextRef="#ctx0" brushRef="#br0" timeOffset="17951.568">4608 4518 3908 0,'0'0'747'16,"0"0"-562"-16,0 0-60 0,0 0 162 16,0 0-7-16,0 0-74 15,0 0-40-15,0 0-51 0,0 0-52 16,0 0-46-16,-21-13-17 0,21 13-39 16,4 0-28-16,0 0 7 0,11 0 36 15,-3 3 22-15,9-1 1 0,-3 1 1 16,5 0 2-16,2-1 1 0,-2-2 0 15,1 1 18-15,-3-1-9 0,2 1-11 16,0 1 1-16,-7-1-2 0,1 1-2 16,-7 2-1-16,0 1 3 0,-1 0-2 15,-5 1 1-15,0 2 1 0,0 2-12 16,-4 1 10-16,0 4-11 0,0 2 11 16,-8 1 3-16,4 3-1 0,-5 1 0 15,-1 0-15-15,-2 0-3 0,-3 1-25 16,3-1-17-16,-1-3-10 0,-1 0-20 15,4-4-1-15,-3-2 0 0,9-3 6 16,0 0 12-16,4-3-10 0,0-3 38 16,0 2 45-16,8-2 14 0,-4-1 16 15,11 1 31-15,-7-3 18 16,9 1-24-16,-3-1 6 0,-2 1 6 16,-1-1-16-16,-3 4-28 0,4 0-22 15,-7 5-1-15,-1 0 12 0,-4 4 13 16,0 5-13-16,0 0-11 0,-4 1 0 15,-3 1-1-15,-3 2-132 0,2-1-102 16,-3 0-228-16,-1-4-938 0,2 2-1163 16</inkml:trace>
  <inkml:trace contextRef="#ctx0" brushRef="#br0" timeOffset="18702.417">6158 4723 2795 0,'0'0'672'0,"0"0"-384"15,0 0-172-15,0 0 127 0,2 43 80 16,-2-24-11-16,4 5-61 0,-4 1-77 16,4 2-58-16,-4 1-37 0,2-3-25 15,-2-4-26-15,0-6-7 16,0-5 3-16,0-6 13 0,0-4 17 15,0 0 55-15,0-5 21 0,-2-6-63 16,-2-5-67-16,0-3-39 0,2-6-40 16,0-4-27-16,-2-8-15 0,2-7-19 15,-2-8-21-15,4-2-37 0,0 3-29 16,0 12-65-16,2 10 47 0,0 7-159 16,2 1 41-16,2-3-193 0,-2-1-14 15,9-2 38-15,-5 3 57 0,2 0 238 16,0 2 237-16,-1 3 18 0,-1 2 24 15,7 0-6-15,-5 2 46 0,-4 3 12 16,6 1 98-16,-5 4 100 0,-3 2 72 16,0 4-128-16,2 4-233 0,0 7 68 15,1 7 184-15,-1 13 136 0,4 14 50 16,-2 16-110-16,1 10-127 0,-3 2-52 16,-2-1-62-16,2-8-53 0,0-13-37 15,-4-15-46-15,3-12-159 16,-3-8-27-16,0 1 56 0,-2 1-36 15,0 0-32-15,0-4-169 0,0-5-209 16,-4-3-150-16,1-4-361 0</inkml:trace>
  <inkml:trace contextRef="#ctx0" brushRef="#br0" timeOffset="18969.135">6276 4789 88 0,'0'0'372'0,"0"0"1643"15,0 0-1481-15,0 0-233 0,0 0-72 16,0 0-2-16,49-23 3 0,-32 18 11 15,6 1 14-15,-1-3-52 0,1 2-55 16,-2 0-53-16,2-3-10 16,-5 3 10-16,-1-2 24 0,1 1-22 15,-3 0-36-15,-3 0 0 0,-4-1 3 16,1-1 48-16,-3 2-24 0,-2-2-43 16,0 1-18-16,-2 0-25 0,-2 0-2 15,0 2-72-15,-2-2-47 0,-2 2-8 16,0 1-34-16,-2 1 27 0,-3 0-61 15,7 2-118-15,-4 1-189 0,2 7-182 16,4 1-409-16,0 5 278 0,2 3-188 16,4 1 550-16</inkml:trace>
  <inkml:trace contextRef="#ctx0" brushRef="#br0" timeOffset="19370.015">6685 4858 1187 0,'0'0'689'0,"0"0"-21"16,0 0 54-16,0 0-180 0,0 0-208 15,0 0-132-15,25-52-72 0,-21 33-34 16,0 2 24-16,-2-3-6 16,6 4-1-16,-3 2-45 0,3 0-29 15,-4 4-17-15,2 1-22 0,0 2 0 16,1 1-18-16,-1 1-13 0,0 2-12 16,-4 1 3-16,6 1-2 0,-4 1-23 15,3 0 28-15,-1 1-9 0,0 3-15 16,-2 2-17-16,4 2 26 0,-1 2 9 15,-1 3-38-15,-2-1 41 0,-2 1 21 16,4-1 9-16,-2-2 10 0,-1-3 25 16,-1-2-7-16,0-2-5 0,0-2-11 15,0-1 1-15,-2 0 25 0,2 0 37 16,0-1 18-16,0-2 25 0,2-4-25 16,0 0-15-16,0-3-22 15,3-3 0-15,-1-3-10 0,0 0-17 16,2-4-8-16,1 1-10 0,-1 0 10 15,-2 3-11-15,2 5 0 0,-2 3-58 16,1 4-65-16,-1 4-64 0,2 4-119 16,5 7-120-16,-3 4-259 0,6 5 166 15,-1 2 118-15,-1 0-118 0,3-1-125 16,-7-7-64-16,11 3 278 0</inkml:trace>
  <inkml:trace contextRef="#ctx0" brushRef="#br0" timeOffset="19603.202">7189 4748 499 0,'0'0'993'16,"0"0"-493"-16,0 0-24 0,42-49 11 15,-34 35 14-15,-4 1-87 0,-2 1-87 16,-2 4-85-16,0-3-131 0,-4 6-24 16,0 0-87-16,2 2-62 0,-2 3 19 15,0 0-68-15,0 2 55 0,1 4 28 16,-1 3 28-16,4 3 59 16,0 3 6-16,0 2 3 0,4 3 37 15,3 0 15-15,-1 0-13 0,2-2-27 16,-2 2-28-16,-2 1-12 0,-1-2-37 15,-3 3 15-15,0-1-15 0,0-1 17 16,-3-3-20-16,-3 0-45 0,-2-1-96 16,0-2-83-16,-3-2-101 0,-1-1-167 15,2-4-766-15,-7-2-523 0</inkml:trace>
  <inkml:trace contextRef="#ctx0" brushRef="#br0" timeOffset="23877.822">2292 6368 346 0,'0'0'1554'0,"0"0"-755"0,0 0-269 15,0 0-107-15,0 0-115 0,0 0-178 16,0 0-130-16,0 0 0 0,0 0 62 16,5 39 50-16,-1-17 22 0,4 6 11 15,-4 3-12-15,2 1-16 0,-6-2-22 16,4-1-19-16,1-4 10 0,-5-7 24 15,0-5 36-15,0-6-12 0,0-3-34 16,4-4-6-16,-4 0 48 16,0-1 18-16,0-5-3 0,0-2 9 15,0-5-85-15,0-5-63 0,-4-6-18 16,4-3-27-16,0-9 9 0,0-9-9 16,4-6 6-16,4 5-3 0,-2 9-22 15,-2 12 4-15,5 9 12 0,-1 0 15 16,2 0-9-16,-2 2-6 0,5 6 0 15,1 5 1-15,5 3 29 0,-3 6 37 16,7 6 8-16,0 2-12 0,-2 6-18 16,1 1-13-16,1 1-1 0,0 1-1 15,-2 1-72-15,-3-2-94 0,1 2-52 16,-3-5-128-16,3-1-225 16,-3-5-528-16,-1-3-410 0,-3-6-417 0</inkml:trace>
  <inkml:trace contextRef="#ctx0" brushRef="#br0" timeOffset="24241.811">2981 6466 798 0,'0'0'3025'0,"0"0"-2483"0,0 0-212 16,0 0 32-16,0 0-57 0,0 0-96 15,0 0-73-15,0 0 0 16,0 0 40-16,49-9-35 0,-22 4-59 15,0-1-55-15,4 0-27 0,-4 1-44 16,-2 1-32-16,-7 1-14 0,1 2-7 16,-2 1-39-16,-7 0-39 0,-2 2-22 15,0 5-126-15,-8 4-201 0,0 3-171 16,0 3-446-16,-8 1 53 0,0-1-140 16</inkml:trace>
  <inkml:trace contextRef="#ctx0" brushRef="#br0" timeOffset="24392.224">3101 6709 59 0,'0'0'1722'0,"0"0"-1145"16,0 0-74-16,0 0-83 0,0 0-39 0,0 0-32 16,0 0 2-16,45 32-36 15,-28-33-69-15,5-4-94 0,1-2-81 16,0 0-71-16,-2 0-76 0,1 0-58 16,-3 2-56-16,-3 0-128 0,3 5-286 15,-4 0-607-15,-7 0-98 0</inkml:trace>
  <inkml:trace contextRef="#ctx0" brushRef="#br0" timeOffset="25996.005">4527 6293 977 0,'0'0'349'0,"0"0"1152"0,0 0-1209 15,0 0-94-15,0 0 75 0,0 0 5 16,0 0 8-16,0 0 37 15,37 19-5-15,-18-20-49 0,-3-4-43 16,7-6-68-16,4-3-31 0,-2-3-6 16,2-6 3-16,2-3-12 0,-5-3-24 15,-1-5-13-15,4-4 0 0,0-8 22 16,0-7-7-16,0-2-48 0,-7 4-18 16,-5 4-22-16,1 8 0 0,-7 7-1 15,-3 4 0-15,-2 7 0 0,2 1 0 16,-2-2-1-16,0 0 1 0,-2-2 1 15,-2 5 0-15,0 6-2 0,0 4-12 16,-4 5-12-16,0 1-24 0,-4 3-42 16,0 7-37-16,-3 3 34 15,-5 14 29-15,-7 11 31 0,-8 21 18 16,0 8 3-16,0 6 12 0,4 1 0 16,4-3 1-16,1 3 1 0,-3-3 0 15,2 0-1-15,4-7 17 0,1-5-15 16,-3-7 0-16,7-12 9 0,1-6-9 15,5-9 0-15,0-3 15 0,-3 4-18 16,-1-1-2-16,2 1-31 0,-3-5-51 16,3-2-46-16,-2-5-13 0,-1-2-45 15,3-2-101-15,-7-3-158 0,5 1-250 16,-7-2-588-16,11-2-29 0,-15 0-58 0</inkml:trace>
  <inkml:trace contextRef="#ctx0" brushRef="#br0" timeOffset="26360.221">3967 6847 1732 0,'0'0'736'0,"0"0"-678"16,0 0 329-16,49 10 283 15,-3-6-90-15,16-3-171 0,12-1-117 0,7-3-74 16,8-4-36-16,-4-2-17 16,8 0-17-16,-5-2-60 0,6 1-33 15,-4 0-28-15,-3-2-27 0,-6 0-21 16,-7 0-25-16,-1-1-5 0,-7 0-7 15,0 2 13-15,-6 2-19 0,-2 2-21 16,-7 3-15-16,-5 1-68 0,-11 2-40 16,-4 1-44-16,-10 0-113 0,-5 0-219 15,-3 4-479-15,3-1-186 0,3 2-139 0</inkml:trace>
  <inkml:trace contextRef="#ctx0" brushRef="#br0" timeOffset="27061.822">4058 7311 2831 0,'0'0'564'0,"0"0"-254"0,4 41-5 15,0-9 80-15,0 16-49 0,-4 13-109 16,4 7-108-16,-4-1-70 0,0-7-30 16,4-5-17-16,3-5-2 0,-3-11-13 15,4-12-133-15,4-9-186 0,-5-6-157 16,1-4-281-16,4-1-427 0,-5-4-215 15,1-8 624-15</inkml:trace>
  <inkml:trace contextRef="#ctx0" brushRef="#br0" timeOffset="27198.516">4372 7658 310 0,'0'0'2947'15,"0"0"-2437"-15,50-10-151 0,-32 10-48 16,5 0-27-16,-2 0-124 0,1 0-105 15,3 4-55-15,-2-2 0 0,4 3-181 16,0 0-165-16,4 0-230 0,-13-2-614 16,17 4-565-16</inkml:trace>
  <inkml:trace contextRef="#ctx0" brushRef="#br0" timeOffset="27578.147">5265 7688 2951 0,'0'0'1177'0,"0"0"-841"15,0 0-120-15,45-52 63 0,-26 33 26 16,-7-5-58-16,5-2-90 0,-7-3-51 16,1-1-3-16,-3-2 5 0,0 0-32 15,-4-1-31-15,0 1-12 0,-1 2-18 16,-3 2-4-16,-3 4-11 0,-5 2-1 15,-2 5-11-15,-7 4-15 0,-1 4-9 16,-3 6-18-16,-2 3-7 0,-4 6-8 16,1 8 8-16,-1 14 19 0,-8 13 18 15,-1 16 3-15,3 8 6 0,4 3 0 16,7 1 15-16,3 1 0 0,0 3 3 16,3 6-1-16,1 4 16 0,-1 1-18 15,3-2-8-15,5-5 7 0,-2-10 1 16,2-12-12-16,1-14-43 0,3-13-36 15,2-10-57-15,-4-4-62 0,2 1-102 16,-4-1-333-16,3-2-872 0,-13-1-723 16</inkml:trace>
  <inkml:trace contextRef="#ctx0" brushRef="#br0" timeOffset="33083.194">10497 5579 29 0,'0'0'1768'0,"0"0"-1239"16,0 0-132-16,0 0 24 0,0 0-42 15,0 0 15-15,35 15-61 0,-21-15-26 16,3-2-70-16,2-4-29 16,-1-3-28-16,5-3-6 0,0-4-26 15,-1-4-14-15,1-2-52 0,2-5-22 16,4-9-15-16,0-10-8 0,4-9-10 15,-4-2-12-15,-6 3 3 0,-5 8 3 16,-5 6 3-16,-3 2 3 0,-6 5 7 16,0 6-19-16,-2 6 0 0,-2 0 15 15,-2-1-9-15,-4-2 3 0,-2 0-24 16,-3 2-3-16,-3 6-21 0,-1 4-6 16,-1 5-18-16,-1 4-22 0,-3 3 1 15,-1 8 11-15,-2 6 1 16,-2 11 12-16,-6 14 5 0,-4 19 19 15,0 10 9-15,0 7 12 0,4 4-1 16,4 2 1-16,0 1 0 0,3 3 2 16,-1-1-2-16,0-1 1 0,0-2 0 15,-2-6 2-15,0-3 0 0,3-10 0 16,1-13 18-16,4-12-9 0,5-15 10 16,1-2-10-16,-3 2 9 0,1 2-18 15,-3 0-3-15,3-6-15 0,3-3-61 16,2-5-12-16,1-7-54 0,3-3-22 15,-2 0-56-15,8 0-102 0,-17-21-232 16,9 3-439-16,0-5-52 0,1 4-371 16</inkml:trace>
  <inkml:trace contextRef="#ctx0" brushRef="#br0" timeOffset="33390.894">11394 5245 1425 0,'0'0'2740'0,"0"0"-2433"15,0 0-205-15,0 0-99 16,0 0 102-16,0 0 107 0,41 15-29 16,-28-12-54-16,-1-1-41 0,3 0-43 15,1-1-42-15,1 1-3 0,-3 1-12 16,1 0-103-16,-5 3-68 0,-2-1-75 16,-2 4-96-16,-4 1-263 0,-2 4-602 15,0-4-209-15,-12 7 272 0</inkml:trace>
  <inkml:trace contextRef="#ctx0" brushRef="#br0" timeOffset="33576.853">11315 5593 813 0,'0'0'2663'0,"0"0"-2346"16,0 0-43-16,0 0-196 0,0 0 81 15,0 0 27-15,44 15-44 0,-26-14-59 16,3-1-34-16,2 0-49 15,2 0-18-15,-1 0-136 0,1 0-94 0,0 1-102 16,0 2-126-16,0 0-318 16,-7 1-659-16,7-1 182 0</inkml:trace>
  <inkml:trace contextRef="#ctx0" brushRef="#br0" timeOffset="34217.128">12643 4861 1125 0,'0'0'1250'0,"0"0"-930"0,0 0 79 16,0 0-138-16,-7-37 98 0,7 31-19 15,0 1-59-15,0 2-68 0,4 2-52 16,5 1-75-16,3 0-16 0,5 3 19 16,7 5 24-16,3 4 43 0,4 5-38 15,2 2-48-15,-2 5-24 0,0 1-7 16,-2 3-11-16,-4 0-25 0,2 2 21 16,-6 1-22-16,-3-1-2 0,1 1-3 15,-3 0-12-15,-3-1 0 0,-1-1-46 16,-1-3-36-16,-1-5-55 0,-2-4-53 15,3-7-80-15,-1-5-61 0,0-5-155 16,1-9-152-16,-1-3-486 0,0 0-27 16,1-15 390-16</inkml:trace>
  <inkml:trace contextRef="#ctx0" brushRef="#br0" timeOffset="34401.491">13070 4914 2534 0,'0'0'390'0,"0"0"-77"0,-47 25 25 16,24-8 9-16,-4 6-9 0,-4 4-74 16,0 4-95-16,-8 8-43 0,-4 8-15 15,-7 10-59-15,2 2-37 0,5 1-15 16,8-9-18-16,6-4-68 0,4-5-104 16,4-8-119-16,5-8-145 0,3-5-201 15,5-10-673-15,-10 10-43 0</inkml:trace>
  <inkml:trace contextRef="#ctx0" brushRef="#br0" timeOffset="34684.848">12126 5797 3115 0,'0'0'249'0,"0"0"-249"16,0 0 165-16,49 10 208 0,-7-4 18 15,16-2-72-15,12-1-97 0,8-3-33 16,3-2-30-16,0-4-34 0,1-2-40 16,-1-3-21-16,0-2-22 0,-1-1-14 15,3-2-16-15,2 0-11 0,1 0-1 16,3 1 0-16,-2 2 0 0,-4 4-2 16,-1 2-32-16,-5 3-51 0,-3 1-21 15,-3 3 0-15,-5 0-29 0,-4 1-33 16,-2 5-41-16,-4 2-69 15,-5 3-297-15,-3 1-533 0,-13-2-474 16</inkml:trace>
  <inkml:trace contextRef="#ctx0" brushRef="#br0" timeOffset="35603.036">12250 6870 1843 0,'0'0'434'0,"0"0"6"0,0 0-97 16,-25 36 31-16,23-32 6 0,2-2-75 16,0-2-109-16,0 0 55 0,4-3-23 15,0-4-26-15,4-4-40 0,3-4-16 16,3-4-58-16,1-3-42 0,7-10-10 16,5-11 1-16,11-14 11 15,3-6-9-15,2 1-8 0,3 1-28 16,-1 4 18-16,3-3-3 0,1 2 24 15,-1 1-41-15,-3 0-1 0,1 4 0 16,-7 4 0-16,-6 9 1 0,-10 9 12 16,-4 10-11-16,-3 3 19 0,1 1 15 15,-3 2-15-15,1 2-21 0,-7 6-18 16,-2 4-18-16,-4 3-31 0,0 6-2 16,-2 5 38-16,0 4 29 0,0 6 2 15,-2 4 0-15,-2 1 2 0,-2 2 10 16,0 0-11-16,-1-1 0 0,3-5-1 15,2-3 1-15,0-3 1 0,2-3 0 16,0-4-1-16,2-2 0 0,2-3 1 16,3-4 35-16,1 0 14 0,2-3-8 15,3-3 5-15,3-3-3 16,1-2-11-16,-1-2-16 0,3 2-8 16,-3-1-10-16,-1 3-15 0,-1 3 6 15,-3 2 9-15,-3 4 0 0,0 1-6 16,0 10-19-16,1 2 16 0,-3 4 9 15,0 4 3-15,2 0-3 0,-4-3 0 16,3 0-12-16,-1-1-75 0,2-1-119 16,0 2-83-16,3 2-194 0,-1 2-635 15,-2-5-758-15,1 6 112 0</inkml:trace>
  <inkml:trace contextRef="#ctx0" brushRef="#br0" timeOffset="36220.286">13600 5074 1850 0,'0'0'645'15,"0"0"-168"-15,0 0-125 0,0 0-3 16,0 0-66-16,41-31-54 16,-18 12-76-16,8-10-26 0,12-11-56 0,11-11-65 15,4-4-6-15,-5 1-52 0,-3 6-78 16,-11 3-35-16,-1 2-27 15,-10 8-110-15,-5 8-158 0,-8 7-215 16,-3 6-381-16,-2 0 408 0,1-1 244 16,-5 2 201-16,-4 4 47 0</inkml:trace>
  <inkml:trace contextRef="#ctx0" brushRef="#br0" timeOffset="36469.797">13988 4589 12 0,'0'0'124'0,"0"0"85"0,-47 27 35 16,34-22 20-16,5-2 39 0,4-3-29 15,0 0 31-15,4-3-3 0,0-4-146 16,0 2-98-16,4-4-9 16,2-1-13-16,6 0 38 0,-1-2 88 15,5 0-17-15,-1-2-39 0,3 4 0 16,3-1 41-16,0 1 58 0,1 4-17 16,1-1-1-16,2 4-33 0,-4 3-18 15,-3 0-16-15,1 7-39 0,-5 2-34 16,1 5-45-16,-3 0 1 0,-8 5-3 15,3 2-13-15,-7 0 13 0,0 3-2 16,-2 0-63-16,-5 2-108 0,-1 2-120 16,0-1-191-16,-3 1-611 0,5-7-230 15</inkml:trace>
  <inkml:trace contextRef="#ctx0" brushRef="#br0" timeOffset="37320.607">14654 4232 2802 0,'0'0'570'16,"0"0"-205"-16,0 0-25 0,0 0-38 15,0 0-54-15,-42-23-70 0,28 21-74 16,4 2-75-16,-5 2-29 0,3 3-43 15,-5 6 9-15,5 1 0 0,-1 4 10 16,3 4-4-16,2 0-6 0,2 4 7 16,2 0 11-16,1 3 14 0,3-2 2 15,3 1-1-15,1-5-1 0,4-2-10 16,0-7-3-16,3-2 13 16,-1-6 2-16,2-4 16 0,5-4 58 15,-1-8 21-15,3-4-34 0,0-5-24 16,-3-3-13-16,3-2-21 0,-7-4 18 15,3 2-21-15,-5-3 0 0,2 1-64 16,-1 1-74-16,-1 2-75 0,0 4-47 16,1 2 5-16,-1 6-42 0,0 5 38 15,1 7 68-15,-3 3-119 0,2 8-347 16,-1 10 287-16,-1 5 39 0,4 10 71 16,-1 9 51-16,-3 11 27 0,0-4-89 15,-4-10-25-15,0-9 90 0,-4-12 98 16,2 3 95-16,0-1 13 0,1 1 216 15,-3-6 237-15,0-4 133 0,0-5 58 16,0-2-10-16,0-3-85 0,0-1 32 16,2-5-19-16,0-5-195 0,0-5-201 15,2-7-55-15,0-3-47 16,2-11 6-16,2-9-15 0,3 4-9 0,-3 5-25 16,0 4-21-16,1 8-33 15,3-1 21-15,0-1-18 0,3 5-31 16,-3 5-37-16,3 7-86 0,-1 6-62 15,3 4-92-15,1 9-158 0,1 7-272 16,-2 1-234-16,-3-1 182 0,0 13 80 0</inkml:trace>
  <inkml:trace contextRef="#ctx0" brushRef="#br0" timeOffset="37538.77">15133 4481 1471 0,'0'0'1779'0,"0"0"-1521"0,0 0-100 15,-2-47 16-15,2 26 72 0,0-3-75 16,2-2-59-16,3-2 27 0,1-2 34 16,2 2-44-16,2-3-46 0,3 4-28 15,1 2-9-15,3 2-3 0,-3 5-43 16,3 5-48-16,-5 3-19 0,3 5-25 16,-3 3-99-16,2 2-94 0,1 4-96 15,-1 3-286-15,1 1-543 0,-5-2 44 16,5 3 501-16</inkml:trace>
  <inkml:trace contextRef="#ctx0" brushRef="#br0" timeOffset="38455.416">15499 4232 225 0,'0'0'1031'0,"0"0"-819"16,-4 37 84-16,0-20 83 0,2 2 55 15,-2 0-90-15,0-2-106 16,2-2-12-16,0-3-54 0,-3-3-71 15,5-4-22-15,0-3-22 0,0-2 147 16,5-5 22-16,1-6-99 0,2-5-80 16,4-2-10-16,-5-5-35 0,3-2 29 15,0 0-15-15,-1-1 2 0,1-2 16 16,-2 1-22-16,2-1-12 0,-3 3-30 16,1 1-29-16,2 3-28 0,-6 3-3 15,1 4 6-15,-1 3 25 0,0 3 9 16,0 5-86-16,-2 1-31 0,2 2-152 15,-4 5-29-15,0 2 175 0,0 7 119 16,0 1 21-16,0 3 14 16,0 3 18-16,-4 2 1 0,4 0 1 15,0 1 38-15,0-1-1 0,0 0 1 16,0-2 15-16,4-1 30 0,-4-3 18 16,4-4 45-16,2-3 34 0,1-2 84 15,1-6-79-15,2-2-26 0,-1-1 37 16,5-7-27-16,-4-2-62 0,7-2-25 15,-3-4-46-15,3-2-12 0,-1-1 2 16,-1-2 7-16,1 0-3 0,-1-2-14 16,-1 2-16-16,-1 1-2 0,-3 3 1 15,-2 2-30-15,-3 3-72 0,-3 4 10 16,0 4 24-16,-2 1-3 0,0 3-81 16,-2 0-157-16,0 8 29 0,-3 2 103 15,-1 2 44-15,2 4 41 0,0 4 12 16,0 0-73-16,-2 0-40 0,4 1 45 15,-1-3 68-15,3 2 33 0,0-4 45 16,5-3-32-16,1-2-24 0,2-5 58 16,0-4 13-16,7-2 129 15,-5-1-20-15,3-6 3 0,3-2-22 16,3-2-42-16,-7-1-29 0,7-3-10 16,-3-2 16-16,3-1-15 0,-3 1 53 15,1-3-2-15,-5 4-14 0,1-5 7 16,-5 4 119-16,0 3 66 0,-2 0-19 15,-6 1-78-15,0 4-31 0,0 2-56 16,-6 3-68-16,-2 0-71 0,2 4-25 16,-5 0 6-16,1 5 37 0,-2 4-12 15,-1 4 21-15,1 4-3 16,2 4 15-16,-5 2 31 0,7 1 1 16,4 0 1-16,-5 0 0 0,7-4-1 15,2-2 0-15,0-5 0 0,2-3-1 16,7-5 1-16,-1-4 33 0,2-3 33 15,7-5-13-15,-1-8-27 0,3-5-26 16,0-3-60-16,3-12 7 0,5-11 16 16,4-11 17-16,4-4 1 0,-4 1 19 15,-8 5 38-15,-4 17-10 0,-3 9-27 16,-7 11 21-16,-7 8 78 0,2 0 136 16,0 4 23-16,-4 1 20 0,0 5-97 15,0 2-182-15,0 10-116 0,-2 15 116 16,-2 15 31-16,0 19 17 0,-5 7-5 15,-1 4-40-15,4-6-3 0,2-6-131 16,1-2-166-16,3-1-98 0,3-15-567 16,3-2-1153-16</inkml:trace>
  <inkml:trace contextRef="#ctx0" brushRef="#br0" timeOffset="38972.617">16744 4363 10 0,'0'0'91'0,"0"0"108"15,0 0 108-15,0 0 64 0,22 40 69 16,-17-36-8-16,-5-1 35 0,0-3 172 15,4 0-14-15,-4 0-124 0,0-3-69 16,0-5-62-16,4-2-196 0,-4-4-76 16,0-6-13-16,4-1 22 0,-2-4 66 15,2 0-52-15,0-4-42 0,0 0-25 16,5 1-6-16,-7 3-45 0,4 1 9 16,0 5 10-16,-2 2 2 0,5 6-23 15,-9 2-1-15,4 5-18 0,-2 0-22 16,0 4-41-16,0 0-62 15,2 4 4-15,4 3 48 0,5 4 3 16,-5 5-52-16,6-1-59 0,-3 2-108 16,5-1-208-16,-3 0-202 0,5-5-468 15,-1-1-18-15,-3-5 545 0</inkml:trace>
  <inkml:trace contextRef="#ctx0" brushRef="#br0" timeOffset="39673.122">17130 4191 349 0,'0'0'359'0,"0"0"94"16,0 0-21-16,0 0 4 0,0 0 33 15,37-45-15-15,-32 36-16 0,-5 2-80 16,0-2-84-16,-2 1 17 0,-5 2 25 16,1 1-49-16,-6 2-145 0,1 0-94 15,-1 2-28-15,-5 1-49 0,3 4 0 16,-3 3 9-16,3 3 40 0,-1 4 17 16,-1 1-17-16,6 2 1 0,1 2 34 15,1-1-35-15,2 1-12 16,6-3-3-16,0-1 12 0,2-4-15 15,6-2 18-15,0-5 13 0,7-3-13 16,1-2 0-16,7-6 0 0,0-9-77 16,2-3-40-16,8-10 0 0,6-10-25 15,-4-8 71-15,5-5 62 0,-3 5 9 16,-10 3 12-16,-5 6 4 0,-5 4-16 16,-7 10-28-16,-2 4-81 0,-3 6-22 15,-1 1 131-15,0 2 0 0,-2 2 22 16,-2 5 37-16,0 4-59 0,-2 5-112 15,-2 7 112-15,0 5 3 0,-5 5 44 16,3 11 9-16,2 11-16 16,-8 8-36-16,3 5 6 0,-1-2-8 15,-2-6 8-15,3-10 3 0,1-10-13 16,2-10-24-16,6-2-88 0,-4-4-61 16,0-2 44-16,4-1 72 0,0-7 17 15,0-3 40-15,8-7-32 0,-4-3 32 16,4-6-260-16,3-2-260 0,1-2-251 15,-2 0 115-15,3 2 167 0,-3 4 190 16,2 5 230-16,-3 2 69 0,-3 5 479 16,2 2 217-16,0 1-271 0,5 3-244 15,-5 2 20-15,7 0 101 0,1-1 8 16,3-3-20-16,4-1 3 0,3-1-78 16,-3-3-84-16,6-4-41 0,-2-3-9 15,0-2 31-15,0-2 2 0,-5-1-19 16,1 1-6-16,-4-2 10 0,-3 3 51 15,-3-1 5-15,-3 3-39 0,-2 1-4 16,-8 1 19-16,0 1-13 0,0 4-64 16,-8 1-54-16,-2 3-102 15,-3 0 2-15,-3 6 2 0,-3 5 35 16,3 3 14-16,-3 5 12 0,5 6 7 16,-3 5 18-16,7 3-3 0,1 6 13 15,9 7-2-15,0 8 1 0,9 0-54 16,1-10-237-16,2-12-343 0,-7-14-1478 15,1 4 18-15</inkml:trace>
  <inkml:trace contextRef="#ctx0" brushRef="#br0" timeOffset="40507.733">13790 6463 2824 0,'0'0'503'0,"0"0"-249"16,0 0-11-16,0 0 28 0,0 0-72 16,0 0-183-16,0 0 9 0,0 0-25 15,62-29 49-15,-25 25-15 0,11-2 7 16,-3 0-20-16,-8 1 1 0,-14 1-11 16,-4-1-11-16,-3 0-2 0,3-1-13 15,1 1-7-15,-7-3-55 0,-1 1-38 16,-4 1-47-16,-1-1-112 0,-3-1-150 15,0 1-255-15,-4 1-287 0,0 0 344 16,-2 1 150-16,-4 1 211 0,-3 2 182 16,-1-2 79-16,-2 4 0 0,-1-1 115 15,-1 1-18-15,1 0 8 0,3 0 126 16,0 0 98-16,3 1 98 0,3 3 37 16,0-2-50-16,4 1-95 0,0 1-136 15,0 1-7-15,2 1 12 16,4 2-35-16,3 3-52 0,1-1 44 15,-2 3 13-15,1-1-26 0,-3 3 18 16,0-1 18-16,-4 2-23 0,0 2-27 16,-2-2-17-16,-2 4-43 0,-4-2-42 15,0 0-14-15,2-2-2 0,-1-1-25 16,3-3-113-16,2 0-156 0,0-2-184 16,4 0-566-16,3-5-556 0</inkml:trace>
  <inkml:trace contextRef="#ctx0" brushRef="#br0" timeOffset="40891.148">14720 6196 3794 0,'0'0'554'15,"0"0"-368"-15,0 0-29 0,0 0-12 16,0 0-56-16,0 0-13 0,0 0-39 15,-48-24-19-15,34 24-18 0,2 4-40 16,-3 2 4-16,3 0 5 0,-1 1 0 16,5 0-18-16,2 1 6 0,2 0 16 15,4-1-10-15,0 3-3 0,0-1 6 16,2 1 22-16,6 4 12 0,4-1-1 16,1 2 0-16,3 1 1 0,-3-2 2 15,-1 2 1-15,1 2 0 0,-7-1-3 16,-2 2 1-16,-2 1 30 0,-4 0 18 15,-4 1 40-15,-3-1-9 0,-1-1-28 16,0 2-19-16,-3-2-17 0,1-1-13 16,0-2-1-16,1-5-2 15,3-2-64-15,2-4-90 0,4-5-80 16,2 0-13-16,-4-7-94 0,4-3-621 16,0-3-575-16,0-2 362 0</inkml:trace>
  <inkml:trace contextRef="#ctx0" brushRef="#br0" timeOffset="41357.872">14710 6409 703 0,'0'0'789'0,"0"0"-198"0,51-18 20 16,-28 15-94-16,4-1-79 0,0 2-94 15,-2 0 0-15,-3 0-94 0,-1 1-43 16,-2-3-20-16,-1 2-10 0,-5-1-34 16,1 0-25-16,-6-1-8 0,3-1-22 15,-5-1-37-15,0 2-3 0,-4-3-14 16,2 1-16-16,-4-2-6 0,0 1-10 15,0 0-2-15,-4-1-27 0,-2 0-25 16,-2 1-45-16,-1-3-30 0,-1 2-13 16,0-1 0-16,-1 2-3 15,5 2 24-15,-2 1-31 0,4 3-69 16,2 1-131-16,0 6-349 0,2 3-95 16,0 3 248-16,0 3 235 0,4 1 51 15,4 4-82-15,0-1 65 0,5 1 36 16,1-1 48-16,-1 0 86 0,1-2 75 15,-4-3 32-15,3-3 134 0,-3 1 179 16,1-4 221-16,-3-2 201 0,-2-3-112 16,0-1-97-16,-2-2-19 0,0 0-64 15,1-4-90-15,-1 1-88 16,4-5-91-16,-4-1-51 0,2-1-62 16,1-3-10-16,3-1-17 0,-4-1 5 15,2-1 31-15,1 2 27 0,-1-2-24 16,0 4-34-16,-2-1-39 0,3 4 0 15,-1 0-24-15,-4 4-6 0,2-1-12 16,0 3-19-16,5 2-85 0,-5 1-92 16,2 0-68-16,3 1-71 0,-1 1-211 15,-2 1-191-15,2-1-420 0,-1 0 434 16,-3-2 35-16</inkml:trace>
  <inkml:trace contextRef="#ctx0" brushRef="#br0" timeOffset="42275.772">15400 6249 881 0,'0'0'1283'0,"0"0"-759"16,0 0-225-16,0 0-161 0,0 0-55 15,0 0 54-15,0 0 79 16,0 0 59-16,0 0-65 0,8 41-65 16,-6-29-33-16,3 2-16 0,-1-1-12 0,0 0-20 15,0 1-36-15,2-3 6 16,2-1-3-16,-3-1 6 0,1-2-12 15,2-1-1-15,0-2-2 0,1-3 2 16,1-1 10-16,-2-1 15 0,5-5-9 16,-7 0-16-16,4-2 10 0,0-4-12 15,3 0-1-15,-3-5-18 0,3 0 15 16,-1-2-15-16,2-3-2 0,-3-1 1 16,1 3 0-16,-4 1-2 15,-1 3-16-15,-3 2-45 0,0 5-19 16,-2 1-9-16,0 3-37 0,-2 3-34 15,0 2-92-15,0 0-174 0,0 4-30 16,0 3 94-16,0 3-24 0,0-1-31 16,0 3-11-16,0-1 41 0,0 2 198 15,4 0 133-15,-4-1 56 0,0 1 4 16,0 0-4-16,4-3-81 0,-2 1-98 16,5-4-42-16,-1-2 77 0,2-1 89 15,0-1 55-15,3-1 22 0,-3-2 14 16,2 0 59-16,1-2 136 0,-1-2 157 15,0-2 133-15,1-2 14 0,-1 0-44 16,0-1-90-16,1-1-73 0,3 1-78 16,-6-3-99-16,3 2-102 0,1 0-49 15,-4 1 0-15,1 0 0 0,1 1 13 16,-6 1 9-16,0 1 9 0,-2 2-29 16,-2 0 25-16,0 1-27 0,0 2 0 15,-4 1 4-15,-2 0-4 16,2 0 0-16,-9 1 3 0,3 4 69 15,2 3-3-15,-7 1-32 0,3 3 1 16,-3 0-1-16,5 2 3 0,4 0 13 16,-4 1 6-16,3-1 3 0,5 0-1 15,0 2-17-15,2-2-33 0,4-1-11 16,3-1-3-16,3-2 0 0,2-1-77 16,3-3-88-16,1-1-55 0,3-4-60 15,0-1 15-15,1 0-25 0,3-4 15 16,-4-2 66-16,3-1 171 0,-1 0 41 15,2-1 64-15,-1-2 29 0,-1 1 80 16,2-1 16-16,0 1-21 0,-7-1-44 16,3 0 40-16,-5 0-10 15,1 1-2-15,-5 0-9 0,0 2-31 16,-1-1-19-16,-3-1 22 0,-2 2 39 16,-2 0-9-16,0 0-23 0,-2 1-36 15,0-1-7-15,-6 1-45 0,-2 1-34 16,-1 2-52-16,-7 0 0 0,1 3 0 15,-3 0 6-15,-1 4 3 0,3 4-3 16,-9 4 16-16,6 1 8 0,5 0 4 16,-5 3 2-16,11-2 13 0,0 2 0 15,3 0 3-15,3 1 11 0,2 0-11 16,7 1 1-16,1-3-1 0,4 0-110 16,7-1-106-16,-3-1-139 0,-1-5-407 15,8 0-1316-15</inkml:trace>
  <inkml:trace contextRef="#ctx0" brushRef="#br0" timeOffset="43576.98">16926 6460 737 0,'0'0'257'0,"0"0"878"0,0 0-662 16,0 0-90-16,0 0-3 0,0 0 32 15,0 0-91-15,0 0-66 16,0 0-128-16,0 0-46 0,6-53-23 15,-2 30 1-15,0-2 30 0,0-1 9 16,0-1 34-16,-4-1-19 0,4-1-3 16,-4 1-10-16,0 3-42 0,0 3-19 15,5 3 7-15,-5 7-1 0,0 1 13 16,0 4 33-16,0 3-6 0,0 0-85 16,2 3-15-16,2 1-107 0,0 1-29 15,8 6 63-15,1 4 70 0,5 2 16 16,1 3-47-16,4-1-140 0,-1 2-40 15,-1-3-39-15,2-1-97 0,0-2-191 16,-1-2-158-16,3-2-372 0,-10-1 92 16,7-2 296-16</inkml:trace>
  <inkml:trace contextRef="#ctx0" brushRef="#br0" timeOffset="44194.853">17442 6124 795 0,'0'0'2616'0,"0"0"-2126"0,0 0-333 16,-45 8-47-16,26-1-7 0,3 2-32 15,-7 3-28-15,4 0 16 0,3 2 9 16,-1-1-18-16,7 3-16 0,-2-1-3 16,3 1 18-16,3-1-9 0,2 0-16 15,0-3 13-15,4-2-12 0,4-2-25 16,0-3-28-16,4-2 8 0,3-3 20 15,5-1 18-15,3-6 3 0,-1-3-21 16,5-3-31-16,2-4-34 16,2-2-21-16,-4-3 9 0,-1-1 40 0,-3-1 37 15,2 0 22-15,-7 2 12 16,3 3-4-16,-9 3 10 0,-2 3-6 16,-2 4 25-16,0 4 70 0,-4 2-29 15,0 3-100-15,0 0-55 0,-4 6-19 16,4 4 74-16,-6 3 19 0,2 5 24 15,2 3-28-15,0 3-3 0,2 1-12 16,0 1-1-16,0 2 0 0,0-5-2 16,0-1-18-16,6-5-19 0,2-5-46 15,-4-7-10-15,9-5 19 0,-3-5 34 16,7-9-50-16,1-4-62 0,3-6-79 16,2-2-154-16,4-10-92 0,-1-8 18 15,1-9 52-15,0-2 102 16,-4 3 87-16,-2 4 72 0,-3 12 32 15,-5 6 117-15,-3 9 100 0,2 5 335 16,-3 0 192-16,1 3-56 0,-2 0-94 16,-4 9-115-16,-4 4-269 0,0 4-93 15,0 9 0-15,0 13 78 0,-8 12 65 16,0 13-13-16,-5 7-31 0,-1-3-53 16,2-1-34-16,1-5-9 0,-1 2-3 15,1-1-3-15,-1-9-148 0,8-8-112 16,-4-11-170-16,3-7-182 0,3 2-528 15,-2-4 107-15,4-3 462 0,-4-10 96 0</inkml:trace>
  <inkml:trace contextRef="#ctx0" brushRef="#br0" timeOffset="44528.697">17740 6178 1251 0,'0'0'1249'0,"0"0"-1106"15,0 0 18-15,0 0 99 0,43 13 37 16,-24-6-5-16,-2 0-3 0,5-1 13 16,5 1-45-16,-4-5-50 0,4 0-45 15,0-2-24-15,0-2-25 0,-1-3-6 16,1-4-19-16,-2-1-9 0,2-3 61 16,-4-4-16-16,-5-1-54 0,-1-1-28 15,-3 1-12-15,-1 0-9 0,-3 2-9 16,-2 0 0-16,-8 3 1 0,0 3-13 15,0 0-1-15,-8 2-24 0,-2 4-50 16,-3 3-16-16,-1 1 6 0,-7 6-3 16,3 6 34-16,1 2 14 0,3 7 7 15,-1 4-1-15,3 3 31 0,3 1-15 16,3 2 3-16,4-1-19 16,2 2-42-16,4 0-116 0,5 1-93 15,3-2-332-15,-2-5-1205 0,11 2-365 0</inkml:trace>
  <inkml:trace contextRef="#ctx0" brushRef="#br0" timeOffset="46746.402">10561 4849 3970 0,'0'0'1026'0,"0"0"-870"15,-37-44-123-15,22 24 125 0,-3-3 55 16,1-4-92-16,1 0-78 15,1-2-43-15,1-2 0 0,-1-3-34 16,1-1-35-16,1 0-47 0,-1 1 1 16,1 1-22-16,3 1-37 0,0 4-40 15,1 3-32-15,3 2-82 0,2 6-196 16,2 1-275-16,0 4-613 0,2 5 287 16</inkml:trace>
  <inkml:trace contextRef="#ctx0" brushRef="#br0" timeOffset="47030.718">10300 4235 916 0,'0'0'1547'0,"0"0"-1176"15,0 0-28-15,0 0 45 0,0 0-35 16,-37-13-145-16,29 13-61 0,0 1-42 16,-3 3-24-16,3 1-41 0,0 4-40 15,-2 2-12-15,-1 3-26 0,1 1 20 16,0 4 8-16,1 2 10 0,-1 0 18 15,2-2 4-15,1-3 3 0,3-6 2 16,0-3 4-16,4-5-12 0,0-2-7 16,0 0 7-16,4-7-19 0,2-3-22 15,3-9 7-15,1-5-29 0,5-5-89 16,-3-1-32-16,2-4-23 0,-1 0-10 16,1-4-61-16,-3 4-126 0,-1-1-258 15,-2 9-512-15,1-5 83 0</inkml:trace>
  <inkml:trace contextRef="#ctx0" brushRef="#br0" timeOffset="47431.053">10125 3703 202 0,'0'0'2153'15,"0"0"-1846"-15,-15 48-46 0,13-24 75 16,2 7-15-16,2 3-65 0,4-3-99 15,5-1-59-15,1-2-23 0,3-7-16 16,1-5-25-16,-1-9 13 0,3-4 21 16,1-4 28-16,2-8 15 0,-3-5-3 15,1-6-46-15,-1-4-29 0,-1-4-2 16,-3-3-9-16,-3-2-20 0,-3-1-2 16,-2 2-62-16,-2 3 1 0,-4 3-28 15,0 2-35-15,-4 4-34 0,-2-1-94 16,-2 1-104-16,-1-2-315 0,-1-2-699 15,2 6 200-15</inkml:trace>
  <inkml:trace contextRef="#ctx0" brushRef="#br0" timeOffset="47648.507">10551 3246 1570 0,'0'0'656'0,"0"0"-78"0,4 63-136 16,0-21-45-16,0 18-29 0,2 4-114 15,0 4-133-15,1-2-28 0,1-5-59 16,-2 1-34-16,2-5-15 0,-4-12-93 16,3-12-154-16,-3-12-198 15,-2-6-148-15,0 0-518 0,0-4 316 16,-2-1 60-16</inkml:trace>
  <inkml:trace contextRef="#ctx0" brushRef="#br0" timeOffset="47836.867">10468 3727 2824 0,'0'0'541'0,"0"0"-170"15,0 0-261-15,0 0-9 0,0 0 28 16,0 0-17-16,0 0-99 0,45 4-13 15,-24 2-25-15,2 0-3 0,2-1-117 16,-1-2-103-16,5 1-136 0,-2-4-150 16,0 0-470-16,-8-2 197 0,5-5 38 0</inkml:trace>
  <inkml:trace contextRef="#ctx0" brushRef="#br0" timeOffset="48332.797">10883 3659 124 0,'0'0'1001'16,"0"0"-799"-16,0 0-10 0,-8 41 71 15,8-25 19-15,0-1-64 0,0-1-37 16,0-1-78-16,0-3-45 0,0-4 0 16,2-3 39-16,-2-1 25 0,4-2 58 15,-2-4 63-15,0-4-40 0,3-4-121 16,-1-2-18-16,0-6-23 0,-2 2 6 15,0-3 38-15,0 1 3 0,0-1-25 16,-2 0-41-16,0 2-19 0,0 2-3 16,0 0 22-16,0 2 4 0,0 1-24 15,0 2-2-15,-2 2-23 0,2 0-2 16,-2 2 9-16,2 2-3 0,0-1-9 16,0 2-101-16,0 0-130 0,0-2-94 15,2 1-51-15,0-1-96 16,4-2-84-16,1 1 41 0,1-3 64 15,2 0 221-15,0-3 128 0,1-1 42 16,1 1 6-16,-4-3 30 0,3 0 52 16,-3 0 10-16,0 0 6 0,1-2 11 15,1 0-27-15,-2 1 0 0,0 1 13 16,1 2 216-16,1 4 308 0,-4 4 462 16,-2 4-441-16,1 3-236 0,1 8-88 15,0 4-42-15,0 6 127 0,2 5-26 16,-1 8-63-16,1 13-33 0,-2 10-45 15,0 5-50-15,-2 2-50 0,-1 0-52 16,-1-6-49-16,-2 0-211 16,0-1-283-16,-5-14-787 0,1-5-521 0</inkml:trace>
  <inkml:trace contextRef="#ctx0" brushRef="#br0" timeOffset="48715.941">10241 4205 95 0,'0'0'3249'0,"0"0"-2790"0,0 0-163 16,0 0-75-16,0 0 12 15,0 0-116-15,0 0-86 0,0 0 58 16,62 0 24-16,4-7 6 0,14-4 19 16,11-3-19-16,0-5-25 0,-4 2-33 15,-2 1-21-15,0 1-40 0,-7 1-61 16,-1 2 16-16,-3-1 20 0,-6 2-2 15,-2 3-73-15,-4 2-65 0,-4 2-55 16,-6 0-138-16,-7 1-295 0,-12-1-893 16,-6-2-379-16</inkml:trace>
  <inkml:trace contextRef="#ctx0" brushRef="#br0" timeOffset="55054.924">1995 9513 267 0,'0'0'2926'0,"0"0"-2449"16,0 0-97-16,0 0-30 16,0 0-20-16,0 0-75 0,0 0-48 0,0 0-61 15,0 0-64-15,0-5-45 16,8 2-34-16,0-1 18 0,3-1 13 15,9-1 14-15,-1-1 10 0,8-1-10 16,-4 2 16-16,3-2 50 0,1 1-29 16,-2 0-34-16,-6 3-17 0,-1 1-7 15,-1 2-9-15,-3 1-16 0,-1 1 0 16,-5 4-2-16,-2 2-2 0,2 5 0 16,1 3 2-16,-9 6 1 0,4 4-1 15,-8 2-24-15,0 3 3 0,-5 1-7 16,-1 1-11-16,-2-1-12 0,-1 0-4 15,-1-2 1-15,1-2 0 0,-1-4 11 16,1-2 16-16,3-4 6 0,2-5-3 16,0-3-10-16,3-4 4 0,5-3 9 15,0-2-22-15,0 0-5 0,5 0-1 16,-1-1 25-16,8-1 24 0,3-2 15 16,1 1-13-16,3 0 19 0,3-1 34 15,-5 1 24-15,2 2 6 16,-3 1 6-16,-6 1-13 0,3 6-23 15,-3 1 2-15,-6 5-12 0,5 2-2 16,-9 3 2-16,0 0 0 0,0 4 3 16,-9 1 13-16,1 0 8 0,-6 1 6 15,1 1-24-15,-1-3-15 0,-3-1-12 16,-1-4-21-16,3-3 10 0,-1-2-13 16,1-2-17-16,3-6-52 0,-1-3-42 15,3-1-43-15,-2 0-45 0,1-3-19 16,7-2-64-16,0-2-156 0,4-2-615 15,0 2-1031-15,10-8 240 0</inkml:trace>
  <inkml:trace contextRef="#ctx0" brushRef="#br0" timeOffset="55388.906">3142 9790 4824 0,'0'0'635'0,"0"0"-371"0,0 0-171 16,0 0-75-16,0 0 22 0,0 0 11 15,0 0-3-15,35 0 16 16,-12-1-19-16,2-1-42 0,2 0-3 16,-1 2-2-16,-3 0-55 0,-4 0-34 15,-3 0-63-15,-1 4-28 0,-7 0-45 16,0 3-81-16,-4 0-186 0,-4 4-462 16,-4 2-147-16,0-1-318 0,-8 7 616 0</inkml:trace>
  <inkml:trace contextRef="#ctx0" brushRef="#br0" timeOffset="55535.214">3208 10047 215 0,'0'0'1623'0,"0"0"-874"0,0 0-53 16,0 0-141-16,0 0-150 0,0 0-86 15,0 0-73-15,0 0-32 0,0 0-64 16,0 0-74-16,54 8-48 0,-29-16-28 16,-3-2-77-16,5 1-87 0,4-1-54 15,0 0-71-15,7-1-213 0,5 0-302 16,-8 3-373-16,11-3-296 0</inkml:trace>
  <inkml:trace contextRef="#ctx0" brushRef="#br0" timeOffset="56373.296">4858 9551 574 0,'0'0'583'16,"0"0"-88"-16,0 0-31 0,0 0-20 16,0 0 22-16,0 0-76 0,0 0-61 15,0 0-17-15,0 0-28 16,39 2-43-16,-27-2-31 0,-1 0-8 15,3 0-1-15,-1-1-9 0,1-5-10 16,-2 0-30-16,7-5-26 0,-2 0-8 16,-3-6-12-16,3-3-19 0,-1-4-5 15,-1-8-7-15,5-10-18 0,-1-7-18 16,-5-2-15-16,1 8-3 0,-7 10-5 16,-4 12-16-16,0 0 2 0,-4 1-1 15,0-3 17-15,0 0-6 0,0 3-12 16,-4 4-9-16,-6 3-21 15,-2 2-19-15,-1 1-17 0,-1 3-9 16,-3 4 15-16,-1 3 5 0,3 0 1 16,-6 9-3-16,3 6-1 0,-1 5 10 15,-4 11 6-15,-1 13 21 0,-3 17 3 16,0 9 15-16,4 3 0 0,7 0 0 16,1-4 1-16,7 0-2 0,-2-3 2 15,1-6 1-15,1-7 1 0,0-11 1 16,2-11 18-16,-7 2 5 0,5-8 24 15,2 4-3-15,-7-1-8 0,5-5-16 16,0 1-21-16,-7 1 1 0,5-4-1 16,-7-3-27-16,5-3-28 0,-3-5-41 15,-1-3-74-15,-3 0-45 0,-1-1-89 16,-1-3-161-16,-4 0-322 0,7 0-1081 16,-18-3 60-16</inkml:trace>
  <inkml:trace contextRef="#ctx0" brushRef="#br0" timeOffset="56706.882">4087 10229 3938 0,'0'0'298'0,"0"0"-254"0,45 2 89 15,-3-2 124-15,15-3 31 0,10-1-59 16,7-2-64-16,-4-4-29 0,-2-1-18 16,5-1-36-16,-3 1-55 0,9-2-16 15,-7 1-11-15,2 1-31 0,-5 1-29 16,-3 0-10-16,2 4-21 0,-4 2-15 15,-2 2-46-15,-2 2-25 0,-2 2-10 16,-4 5-93-16,-11 3-259 0,-8-2-733 16,-8-1-588-16</inkml:trace>
  <inkml:trace contextRef="#ctx0" brushRef="#br0" timeOffset="57175.226">4256 10518 3896 0,'0'0'535'0,"0"0"-313"16,0 0-120-16,-20 37 11 0,15-10 22 16,1 14-10-16,-2 8-39 15,2 5-53-15,4-2-32 0,4-4-1 16,2-8-21-16,3-6 0 0,-5-8-77 16,4-5-85-16,0-4-78 0,3-2-86 15,-3 0-265-15,10-4-514 0,-9-4-351 16,11-7 496-16</inkml:trace>
  <inkml:trace contextRef="#ctx0" brushRef="#br0" timeOffset="57318.594">4719 10776 3276 0,'0'0'1196'15,"0"0"-1060"-15,44-16-136 0,-26 9-19 16,5 0 19-16,0-2 0 0,4 2 0 15,-5 2-236-15,-1-1-199 0,-2 2-99 16,3 0-463-16,-9 1-280 0,7-2 455 0</inkml:trace>
  <inkml:trace contextRef="#ctx0" brushRef="#br0" timeOffset="57790.874">5306 10679 825 0,'0'0'1826'0,"0"0"-1495"0,0 0 28 15,0 0 84-15,0 0-94 0,35-12-62 16,-22 5-40-16,-3-2 26 0,1-2-35 16,1-1-40-16,0-4-34 15,1 0-43-15,-3-2-21 0,2-5-9 16,-1 3-19-16,-3-4-21 0,-4 0-20 15,7 2-4-15,-7-1-25 0,0 0-1 16,0 4 0-16,-4 0 0 0,0 5 2 16,0-1-3-16,-6 3-20 0,0 5-32 15,-5 2-50-15,3 0-22 16,-4 5 42-16,-3 0 3 0,1 5-9 0,-3 7 9 16,-6 5 6-16,7 7 13 0,-9 11 17 15,-2 12 28-15,-6 16 13 16,2 4 1-16,4 1 1 0,4 0-1 15,5-3-1-15,1-1 2 0,7 1 0 16,-2-2 2-16,-1-3 8 0,3-4 17 16,2-7-25-16,1-10 14 0,1-10-15 15,0-9 11-15,-2-5 6 0,-1 4 0 16,3 0-15-16,-6 0-3 0,1-5-45 16,-1-3-156-16,-5-4-41 0,7-4-140 15,-6-2-165-15,5-1-526 0,-1-1-535 16,-3-9 379-16</inkml:trace>
  <inkml:trace contextRef="#ctx0" brushRef="#br0" timeOffset="58338.931">6245 10082 114 0,'0'0'3597'16,"0"0"-3191"-16,0 0-363 0,0 0 57 16,35 6 77-16,-14-5 30 0,1 0-56 15,1 1-47-15,4-2-58 0,4 0-31 16,-4-3-15-16,4-2 0 0,-4-1-15 15,0 2-74-15,-5-2-95 0,-1 1-91 16,-7 0-55-16,1 4-52 0,-5 0-216 16,-8 1-585-16,2 1 123 15,-8 5 405-15</inkml:trace>
  <inkml:trace contextRef="#ctx0" brushRef="#br0" timeOffset="58525.399">6379 10211 1565 0,'0'0'695'0,"0"0"18"0,0 0-120 15,0 0-146-15,0 0-130 0,0 0-147 16,0 0-93-16,0 0-40 0,0 0 0 16,0 0 0-16,56 31-9 0,-25-36-13 15,4-1-12-15,0-4-3 0,-6 0-71 16,4-1-118-16,-4-2-22 0,-2 2 2 16,-6-3-5-16,-3 1-86 0,1-4-236 15,-7-1-603-15,-1 5-38 0,-1-7 489 0</inkml:trace>
  <inkml:trace contextRef="#ctx0" brushRef="#br0" timeOffset="58742.188">6635 9938 271 0,'0'0'2027'0,"0"0"-1466"16,0 0-205-16,0 0-222 0,0 0-10 15,0 0 145-15,0 0-2 0,0 0-13 16,27 44-27-16,-18-31-54 0,-3 0-32 15,-2 4-37-15,0-2-33 0,-4 2-35 16,0 0-17-16,0-1-17 0,-2 0-2 16,-2 1-39-16,-2-4-93 0,2 1-98 15,-3-3-107-15,5 3-178 0,-2-8-599 16,-4 6-613-16</inkml:trace>
  <inkml:trace contextRef="#ctx0" brushRef="#br0" timeOffset="59959.922">7725 9475 1357 0,'0'0'1848'0,"0"0"-1456"0,0 0-133 16,0 0-58-16,0 0 15 0,0 0-33 16,0 0-41-16,0 0-47 0,0 0-49 15,14-43 4-15,5 32 8 16,2 0 0-16,-1-2-12 0,3 3-9 16,0 1-1-16,-7 2-5 0,1 3-13 15,-5 0-16-15,-1 3-2 0,-5 1-3 16,0 0-21-16,-2 3 6 0,2 3 16 15,-4 1 1-15,0 3 1 0,-2 3 1 16,0 5 1-16,-4 5-1 0,-2 2 14 16,-2 2 0-16,-3 4-13 0,1 0 1 15,0-2-2-15,-1 0-1 0,1-4-12 16,4-2-3-16,2-3-4 0,0-5-5 16,4-5-19-16,0-2-30 0,2-3-10 15,4-1 31-15,2-3 27 0,3-1 25 16,1 0 18-16,4-4 4 0,3 1-20 15,4-1-2-15,2 2 2 0,-3 0 23 16,3 2 2-16,-6 0 53 0,-1 3-19 16,-5 3-21-16,-1 3 6 15,-6 0 24-15,1 4 6 0,-5 0 3 16,0 2 43-16,-2 4 0 0,0 2-47 16,-6 1-20-16,-1 4-13 0,-3 2 1 15,0 1-19-15,-1 0-24 0,1 2 0 16,0-1-15-16,1-3-19 0,3-3-96 15,2-5-101-15,2-6-64 0,2-6-48 16,0-5-134-16,4-5-279 0,0-2-705 16,7-16-35-16</inkml:trace>
  <inkml:trace contextRef="#ctx0" brushRef="#br0" timeOffset="60142.932">8194 9808 320 0,'0'0'3489'0,"0"0"-2875"0,0 0-373 16,0 0-143-16,0 0 25 0,0 0 57 16,0 0-33-16,35 2-56 0,-20-4-36 15,5 1-43-15,5 0-12 0,2 0-1 16,4-1-17-16,4 1-61 0,9 1-104 16,7 0-108-16,1 0-70 0,-5 1-189 15,-13-1-689-15,-8-1-546 0</inkml:trace>
  <inkml:trace contextRef="#ctx0" brushRef="#br0" timeOffset="60727.778">8946 9493 2737 0,'0'0'644'15,"0"0"-308"-15,0 0-144 0,0 0 66 16,0 0-7-16,0 0-6 0,0 0-9 16,0 0-62-16,0 0-52 0,0 0-24 15,5-35-28-15,13 22-10 0,1 0 1 16,4 0-3-16,-1 1 5 0,1-1-2 15,0 2-3-15,-5 4-19 0,1 1-25 16,-5 3-14-16,-3 3-15 0,-3 0-6 16,-4 3-4-16,-2 5 7 0,-2 3 17 15,0 3-1-15,-2 2 2 16,-4 4 2-16,-2 2 10 0,-3 0-11 16,-1 2 1-16,0 0-2 0,-3 0 0 15,5-3-1-15,-3-1-11 0,5-5-18 16,2-2 0-16,2-4 3 0,2-3 5 15,2-1-8-15,0-3 9 0,0 0 9 16,2 0 9-16,2-1 0 0,0 3 3 16,4-1 10-16,3 0-7 0,1 1 18 15,-2 0 3-15,5-1-9 0,-5 3-13 16,3-2-1-16,-5 3-1 0,0 1 16 16,0 2 5-16,-1 4-9 0,-5 2 0 15,-2 3 12-15,0 3 9 0,0 2-15 16,-4 2-17-16,-3 3 0 15,-1 1-1-15,0 8-12 0,2-5-55 16,-3 3-69-16,1-2-92 0,4-7-59 16,-2 0-87-16,0-7-384 0,3-7-1263 15,-3-7 169-15</inkml:trace>
  <inkml:trace contextRef="#ctx0" brushRef="#br0" timeOffset="61294.745">9598 9996 3584 0,'0'0'623'0,"0"0"-260"0,0 0-190 0,0 0-29 16,0 0 24-16,0 0 45 0,43-27-6 15,-22 8-52-15,6-11-74 0,12-14-38 16,6-13-25-16,3-7 0 0,-5-2-6 15,-5 8-9-15,-12 8 8 0,-3 9-11 16,-6 12 0-16,-7 6 0 0,-2 4 0 16,-2-3-1-16,1 1-26 15,-5 2-3-15,-2 4 9 0,-6 6-31 16,-5 5-81-16,-3 4 9 0,-5 8 45 16,-4 8 30-16,-6 12 15 0,-8 16 7 15,-4 14 12-15,-5 9 15 0,5 3 30 16,2 2 7-16,6-3 5 0,2 7-2 15,0 2-13-15,2 1-3 0,0-4 7 16,4-7-13-16,4-9 3 0,5-9 1 16,1-12-19-16,5-11 24 0,4-7-24 15,0-5 15-15,-1-3-16 0,1 4-2 16,0-5-3-16,2-3-82 0,0-4-30 16,2-2-31-16,0-2-10 0,0-3-46 15,-1-7-84-15,1-1-204 0,2 1-873 16,0-15-527-16</inkml:trace>
  <inkml:trace contextRef="#ctx0" brushRef="#br0" timeOffset="61612.234">10414 9665 4339 0,'0'0'950'0,"0"0"-686"15,0 0-155-15,0 0-79 16,0 0-29-16,0 0 11 0,0 0 28 15,0 0 8-15,46-5-9 0,-26 2-37 16,3 1-2-16,-2-3-3 0,-1 1-15 16,-3 2-54-16,-5-2-77 0,-3 4-78 15,-3 0-93-15,-4 3-100 0,-2 4-569 16,-6 3-506-16,-1-1-38 0</inkml:trace>
  <inkml:trace contextRef="#ctx0" brushRef="#br0" timeOffset="61754.713">10387 9860 2226 0,'0'0'1103'0,"0"0"-427"0,0 0-198 16,0 0-130-16,0 0-143 0,0 0-105 16,0 0-45-16,0 0-49 15,44 23-6-15,-17-30-201 0,2-2-93 16,2-2-15-16,0-1-88 0,2 0-235 16,-2 0-619-16,-7 4-59 0,9-2 570 0</inkml:trace>
  <inkml:trace contextRef="#ctx0" brushRef="#br0" timeOffset="62312.19">11247 9737 1987 0,'0'0'1293'15,"0"0"-975"-15,35-31-72 0,-16 9 50 16,6-2-57-16,0-12-16 0,3-7-69 16,-1 2-19-16,-6 6 6 0,-9 4-28 15,-1 8-22-15,-3 0-3 0,-2-5 31 16,-2 6-4-16,-4 1-42 0,0 4-28 16,-4 5-15-16,-4 3-30 0,-2 4 0 15,-3 4-27-15,-1 1-18 0,-3 8 5 16,-1 7 7-16,-3 5 21 15,-6 11 9-15,-4 11 3 0,-6 14 2 16,0 6 13-16,4 2 6 0,6 3 13 16,4 0-1-16,-2 5 9 0,2 4-18 15,1 1-20-15,-1-1-1 0,0-8-1 16,3-4 0-16,-1-8 1 0,4-9-3 16,3-9 0-16,4-11-3 0,1-10-40 15,3-2-26-15,-2-1-59 0,0-1-72 16,-1 1-35-16,1-4-16 0,4-5-54 15,0-3-194-15,2-2-520 0,0-3-777 16</inkml:trace>
  <inkml:trace contextRef="#ctx0" brushRef="#br0" timeOffset="62913.157">11964 9787 3739 0,'0'0'437'16,"0"0"-207"-16,48-8-72 0,-25 5-56 15,2 0-4-15,-1-1-49 0,1 2-46 16,-4-1-3-16,-3 0-27 0,-1 3-69 16,-5 0-39-16,-3 0-8 0,-5 0-21 15,-2 3-197-15,-2 4-276 0,-6 3-570 16,-7 2 178-16,-1 2 433 0,-5 2 175 16,-1 0 421-16,-3 1 39 0,-2-2 320 15,0 1 39-15,0-2-63 0,1 0-84 16,3-1 0-16,0-2 161 0,3 0 158 15,5-3 8-15,5 1-54 0,2-3-99 16,4-3-105-16,2 0-144 0,0 0-99 16,8-1 0-16,2 0 12 0,7 0-28 15,3-2-21-15,5 0-19 16,4-5-21-16,2-3-97 0,2-5-65 16,-2 1 8-16,0-4-35 0,-4-3-113 15,-2 1-206-15,-2-1-489 0,-9 4-256 16,3-8 92-16</inkml:trace>
  <inkml:trace contextRef="#ctx0" brushRef="#br0" timeOffset="63130.105">12210 9655 2493 0,'0'0'806'0,"0"0"-422"15,0 0-270-15,0 0 62 0,0 0 134 16,0 0-37-16,25 38-61 0,-12-28-40 15,-1 2-35-15,3 1-33 0,-5 1 0 16,0 0-7-16,-1 1-12 0,-5 1-6 16,-2 2-16-16,-2 1-17 0,0 2-19 15,-6 1-27-15,-3 1-21 0,-1 0-79 16,-3-1-76-16,1 0-98 0,2 0-127 16,-1-7-380-16,-5 3-1462 0</inkml:trace>
  <inkml:trace contextRef="#ctx0" brushRef="#br0" timeOffset="65932.75">13370 9488 673 0,'0'0'2871'0,"0"0"-2370"15,0 0-220-15,0 0-73 0,0 0-57 16,-41 14-56-16,28-1-2 0,-1 4-23 16,-1 3 0-16,1 3-18 0,2 3-12 15,1 2-10-15,-1 10 7 0,2 5-7 16,1 12-5-16,3 0-4 0,2-9-6 16,4-15 1-16,0-13 5 0,4-7-9 15,2-2 12-15,0 0 1 0,5-2-13 16,1-3 0-16,1-4 6 0,3 0 3 15,-1-6 10-15,1-3-4 0,1-2 1 16,-1-1-10-16,-1-1-3 0,-1-1-3 16,-1 2 0-16,-1 2-10 15,-2 3 0-15,-1 6-2 0,-3 1-3 16,2 8-21-16,-2 5 24 0,-2 5 30 16,3 4-6-16,-1 2-21 0,2 1-3 15,-2-1-23-15,5-5-98 0,3 1-101 16,3-4-102-16,3-7-103 0,-3 0-747 15,10-9-1217-15</inkml:trace>
  <inkml:trace contextRef="#ctx0" brushRef="#br0" timeOffset="66433.016">13924 9920 127 0,'0'0'2636'0,"0"0"-2190"15,0 0-242-15,0 0 2 0,0 0-10 16,0 0 46-16,0 0-51 0,0 0-27 16,0 0 56-16,0 0-17 0,15 16-35 15,-3-17-30-15,2-3 5 0,1-3-4 16,4-4-44-16,-1-1-23 0,1-3-14 15,-1-4 8-15,-1-3 31 0,1-2-6 16,-1-3-28-16,0 0-23 0,-1-3-7 16,-1 1-15-16,-3 0 0 0,-2 5-15 15,-1-2 0-15,-5 5 12 0,0 2 0 16,-4 4 0-16,-2 1-14 16,-4 4-1-16,-1 0-42 0,-3 3-39 15,-2 3 20-15,-3 3 7 0,1 1-13 16,-3 9 4-16,-1 4 8 0,-3 6 16 15,-4 11 15-15,-6 11 3 0,-4 18 20 16,-2 9 0-16,0 5 1 0,3 2 14 16,3-1 25-16,2-2-6 0,1 0-5 15,3-2-7-15,0-5 0 0,6-8-3 16,7-14-18-16,2-11 0 0,3-13 0 16,1-4-1-16,2-2 1 0,0-2-24 15,0-3-46-15,4-7-42 0,0-2-49 16,0-11-12-16,2-6-92 15,2-3-181-15,4-9-563 0,-4 8-673 16,7-18-20-16</inkml:trace>
  <inkml:trace contextRef="#ctx0" brushRef="#br0" timeOffset="66669.687">14183 9874 3617 0,'0'0'418'0,"0"0"-192"16,41 11 44-16,-25-6 7 0,7 0-14 16,0-1-34-16,-2-1-120 0,3 0-57 15,3-1-34-15,0-2-17 0,0 0 1 16,-2 0 0-16,-5 0-2 0,1-2-24 16,-6-2-79-16,-3 0-89 0,-6 2-101 15,-2 0-61-15,-4 2-145 0,-4 0-504 16,-4 2-371-16,-7 4 638 15,3 0 146-15</inkml:trace>
  <inkml:trace contextRef="#ctx0" brushRef="#br0" timeOffset="66796.66">14323 9994 85 0,'0'0'619'0,"0"0"624"15,0 0-84-15,0 0-488 0,-37 36-228 16,35-32-251-16,2 1-120 0,4-1-48 16,6-1 38-16,5-3 31 0,1 0-32 15,9 0-61-15,4-6-68 0,-2 0-139 16,4 0-113-16,0-3-102 0,-4 0-543 15,-7 4-730-15</inkml:trace>
  <inkml:trace contextRef="#ctx0" brushRef="#br0" timeOffset="67400.88">14954 9703 3746 0,'0'0'677'15,"0"0"-344"-15,0 0-155 0,0 0 54 16,0 0-52-16,0 0-68 0,2-45-33 16,12 32-10-16,-2-1 1 15,9 0-18-15,4-1-7 0,2 3-6 16,2 2 7-16,0 2-16 0,-4 4-30 16,-3 2-3-16,-3 2-21 0,-7 0 2 15,3 4-5-15,-11 4-3 0,-2 1 3 16,-2 4 25-16,-2 2-1 0,-2 4 3 15,-11 2 2-15,5 0 13 0,-5 0-14 16,3 1 2-16,-2-1-2 0,-1 0 1 16,3-3 0-16,-3 2 0 0,7-4 1 15,-6-2 0-15,5-1-1 0,5-5-2 16,0-2-1-16,0-2-14 0,4-2-15 16,0-1 2-16,0-1 4 0,4 3 6 15,0-1 18-15,0-1 2 0,2 3 16 16,3 1 9-16,-1 0 1 15,-2 2-13-15,2 2-13 0,1 0-1 16,-1 4 17-16,-6 1 15 0,0 2 7 16,-2 1 8-16,0 3-9 0,-4-1-18 15,0 2-9-15,-2-3-11 0,-1-3-1 16,3 0-3-16,0-2-42 0,0-1-55 16,2-1-60-16,2 1-101 0,0-3-101 15,2-2-148-15,2-1-786 0,4-6-1030 0</inkml:trace>
  <inkml:trace contextRef="#ctx0" brushRef="#br0" timeOffset="67708.973">15654 9988 4201 0,'0'0'981'0,"0"0"-774"16,0 0 72-16,0 0-101 0,0 0-102 16,0 0-37-16,0 0 10 0,54-14-7 15,-23 8-31-15,0-2-11 0,8-1-2 16,-4 1-13-16,1 0-12 0,1 1-22 15,-10 2-23-15,0-1-79 0,-5 2-43 16,-3 2-55-16,-7 2-77 16,-3 0-266-16,-5 3-955 0,-13 6-456 0</inkml:trace>
  <inkml:trace contextRef="#ctx0" brushRef="#br0" timeOffset="67908.77">15613 10125 2976 0,'0'0'786'0,"0"0"-393"0,0 0-113 16,0 0-92-16,0 0-49 0,0 0 8 16,0 0 21-16,0 0-39 0,58 17-53 15,-15-23-43-15,9-5-15 0,-7-3-15 16,-7 1-3-16,-12 0-43 0,-5 4-116 16,4-6-82-16,-2 0-33 15,4-3-29-15,-9-2-268 0,-1 2-584 16,-5 1-152-16,-6 2 483 0</inkml:trace>
  <inkml:trace contextRef="#ctx0" brushRef="#br0" timeOffset="68135.748">15954 9860 13 0,'0'0'1426'0,"0"0"-316"0,0 0-647 16,0 0-92-16,0 0-57 0,0 0-34 15,0 0-51-15,0 0-11 0,43 37-30 16,-28-29-31-16,1-2-19 0,1 2-9 15,-3 1 11-15,-3-2 21 0,-3 3-76 16,-4 1-51-16,-4 3 8 0,-2 1 4 16,-4 1-13-16,0 1-18 0,-7-1-15 15,-1 1-44-15,-1 0-77 0,3 0-92 16,0-1-56-16,-5 1-109 0,3 0-343 16,1-6-1233-16,3 0 115 0</inkml:trace>
  <inkml:trace contextRef="#ctx0" brushRef="#br0" timeOffset="68685.43">16489 10008 2632 0,'0'0'759'0,"0"0"-540"16,0 0 81-16,42-5 95 0,-26-4-61 15,9-4-82-15,4-8-81 0,6-10-31 16,11-13-24-16,5-15-40 0,3-2-21 16,-8 2-10-16,-11 9-14 0,-13 15-1 15,-9 7 3-15,-3 10-21 0,-6 0-9 16,0 0 19-16,-4-2-7 0,0-1 3 16,0 4-18-16,-12 5-31 0,2 3-63 15,-7 4 33-15,3 5 6 0,-9 3-2 16,-2 11 5-16,-6 10 52 15,-4 13 37-15,-6 17 45 0,-3 9-10 16,3 5 7-16,2 7 9 0,4 0-6 16,1 7-4-16,3 2-17 0,2 1-22 15,1-4-6-15,3-3-6 0,2-10-11 16,4-11-16-16,7-13 15 0,2-13-14 16,6-15 1-16,-1-3-2 0,1-2-2 15,4-3-41-15,-4-3-62 0,4-5-50 16,4-3-8-16,0-10-13 0,7-8-98 15,1-8-103-15,7-13-215 0,-3 4-1028 16,-1-11-485-16</inkml:trace>
  <inkml:trace contextRef="#ctx0" brushRef="#br0" timeOffset="68926.329">16934 9867 3119 0,'0'0'588'0,"0"0"-389"0,37 3 96 16,-20-2 28-16,1 1-40 0,1-1-66 15,1 0-100-15,3-1-35 0,0 0-37 16,0-2-17-16,4-2-13 0,2-2-15 16,-3 0 0-16,1 0-2 0,0 0-44 15,-8 0-94-15,3-1-74 0,-5 3-44 16,-3 1-57-16,-1 3-177 0,-9 0-500 15,-4 3-411-15,-4 5 334 0</inkml:trace>
  <inkml:trace contextRef="#ctx0" brushRef="#br0" timeOffset="69080.306">17110 10017 2820 0,'0'0'1135'0,"0"0"-666"0,0 0-99 15,0 0-101-15,0 0-113 0,-7 37-80 16,16-33-43-16,5-1 64 0,5-3-42 15,6 0-55-15,3-3-45 0,3-4-110 16,3-1-89-16,3-3-81 0,-2 0-233 16,-12 2-1220-16,16-3-176 0</inkml:trace>
  <inkml:trace contextRef="#ctx0" brushRef="#br0" timeOffset="69636.874">17721 9603 3488 0,'0'0'671'0,"0"0"-419"16,0 0-29-16,0 0-23 0,50-46-4 15,-33 33-10-15,5-2-43 0,1 3 21 16,4 0-25-16,-4 0-54 0,-1 4-40 16,3 1-21-16,-6 3-9 15,-1 1-15-15,-5 3 0 0,-5 1-39 16,-2 5-3-16,-4 6 5 0,-2 5 13 15,-4 4 23-15,-4 4 1 0,-11 2 30 16,-1 8-11-16,-11 10 4 0,-4 5-23 16,1-3-1-16,8-10 0 0,9-11-2 15,1-8 1-15,5-1-9 0,-3-1 11 16,5-1 12-16,1-6-12 0,4-4-1 16,4-3-2-16,0-2-15 0,4 0 16 15,4-5 2-15,7-5 1 0,1 1 2 16,3-6-3-16,2 4-22 0,4-1 7 15,-1 1 12-15,3 1 3 0,0 3 2 16,-4 1-1-16,0 5-1 0,-3 1-36 16,-5 3 0-16,-3 4-13 0,-8 6 1 15,-4 4-49-15,-2 4-80 0,-4 3 37 16,-11 4-19-16,3 2-83 16,-9 1-157-16,0 2-263 0,7-8-738 15,-19 14-338-15</inkml:trace>
  <inkml:trace contextRef="#ctx0" brushRef="#br0" timeOffset="69860.683">17531 10315 2334 0,'0'0'1747'16,"0"0"-1253"-16,0 0-278 0,0 0-57 16,0 0-30-16,46-15-44 0,-26 11-27 15,3 0 42-15,12-2 64 0,9-1-55 16,9-1-45-16,1 1-28 0,0 1-22 15,-15 4-14-15,-8 2-3 16,-12 0-15-16,-1 0-6 0,3 0-76 16,-2 2-76-16,-1 0-31 0,-1 0-28 15,-7 2-47-15,-2 0-133 0,-3 1-569 16,-1-1-784-16,-8 6 384 0</inkml:trace>
  <inkml:trace contextRef="#ctx0" brushRef="#br0" timeOffset="70504.207">17641 10575 49 0,'0'0'2376'0,"0"0"-1787"15,0 0-416-15,0 0 28 0,0 0 85 16,0 0-22-16,0 0-56 15,45-31-6-15,-32 28 30 0,1-3-29 16,-1 2-43-16,1 1-44 0,0 3-24 16,3-3-22-16,-5 1-34 0,3 0-35 15,-3-1 1-15,1 2 1 0,1-2 28 16,-6 0-1-16,3 0 22 0,-7 2 18 16,4-2 97-16,-4 0-62 0,-2-1-35 15,0 1-13-15,1 3 1 0,-3-1-7 16,0 1 34-16,0-3 20 0,0 3-5 15,0 0-4-15,0 0-6 0,0 0-2 16,-3 0-28-16,-1 0-36 16,0 0-9-16,0 0-15 0,-4 0-1 15,-3 4-26-15,-1 4-3 0,-4 1 12 16,1 4 3-16,-4 2 12 0,-3 4-9 16,1 2 12-16,-2 3 0 0,1 2 12 15,-3 3 9-15,2-1 0 0,4 4-9 16,-1-1 0-16,5-4 12 0,1 4-3 15,1-5-3-15,5-1 3 0,4 0-18 16,4-5-3-16,0-3-3 0,2-3 0 16,8-4-18-16,-1-3 3 0,3-4 3 15,7-3 14-15,-1-6-1 0,1-5-25 16,6-7-15-16,2-4-6 0,-1-2 5 16,-3 1 7-16,0-1 3 0,-4 2 12 15,-3 5 6-15,-4 4 0 0,-5 4 3 16,1 4-3-16,-8 5 3 0,0 2-18 15,0 7 30-15,0 7 12 0,0 5 60 16,-4 13-12-16,-4 9-12 0,1 7-14 16,-5 3-24-16,4-10-10 15,4-10-49-15,1-11-38 0,3-1-75 16,0 3-104-16,0 3-109 0,3 2-393 16,-1-8-1442-16,2 4-359 0</inkml:trace>
  <inkml:trace contextRef="#ctx0" brushRef="#br0" timeOffset="75525.947">5904 12525 127 0,'0'0'153'15,"0"0"-32"-15,0 0-36 0,0 0 417 16,0 0 302-16,0 0-256 0,-42-2-273 16,36 1 98-16,2 1 45 0,-2 0-13 15,0-1-49-15,1-1-83 0,5 1 45 16,-4-1-30-16,4-2-20 0,0 2-74 15,0 0-39-15,0-2-22 0,0 0-24 16,4 0-40-16,-4-1-41 0,9-1-16 16,-1 1-12-16,2-3 2 15,9 1 19-15,-3-3 3 0,7 2-12 16,0-1-9-16,-6 3 9 0,5 1 9 16,-3 2 3-16,-7 2-3 0,1 1-21 15,-3 1-2-15,-6 4-22 0,4 2 12 16,-3 3 9-16,-1 3 2 0,-4 3-1 15,0 3 1-15,0 2 1 0,-7-1 0 16,1 1 0-16,2-1-2 0,-2-2-16 16,0-1-30-16,0 0 2 0,-3-3 7 15,5-1 3-15,2-3 6 16,0-6 3-16,0 0-4 0,2-2 10 0,0-2 0 16,0 0-3-16,2 0-3 15,2 0 4-15,4 0 23 0,5-2 25 16,1 1 38-16,7 0 10 0,-2-1-10 15,-1 2 1-15,3 0-7 0,-7 2-3 16,1 2-6-16,-3 1-21 0,-4 4-5 16,-1 2-1-16,-3 1-18 0,0 4 15 15,-4 3-3-15,0-1-13 0,-6 5-2 16,-3 0-50-16,-3 2-101 0,4 1-73 16,-7 2-48-16,3-2-59 0,-3 0-128 15,1-1-285-15,4-6-807 0,-13 7-300 0</inkml:trace>
  <inkml:trace contextRef="#ctx0" brushRef="#br0" timeOffset="75759.89">5689 13273 3354 0,'0'0'715'0,"0"0"-283"0,0 0-176 16,0 0-60-16,0 0-70 15,0 0-35-15,0 0 70 0,39-2 46 16,-6-4-25-16,15-1 5 0,9-4-39 15,12-2-43-15,-5 1-35 0,-6 1-28 16,-9 4-15-16,-1 1-27 0,-11 5-15 16,-10 0-66-16,-2 1-31 0,-7 4-27 15,1 4-33-15,4 5-43 0,-1 4-43 16,-5 4-81-16,-5 13-227 0,-3-6-677 16,-7 12-877-16</inkml:trace>
  <inkml:trace contextRef="#ctx0" brushRef="#br0" timeOffset="76242.796">6071 13529 4035 0,'0'0'607'0,"0"0"-239"15,0 0-99-15,0 0-51 0,0 0 19 16,-33-15-50-16,27 15-54 0,-2 0-25 16,1 1-50-16,-1 5-39 0,4 3-19 15,-4 6-2-15,2 3 0 16,-3 6-1-16,5 5 0 0,-2 1 2 15,4 1 1-15,0 1 3 0,2 2 12 16,2 0-13-16,2 3 0 0,4-3 0 16,3 0-2-16,1-3-3 0,0-3-18 15,7-5 0-15,-2-7-1 0,-1-4-2 16,-1-6-6-16,-1-6-3 0,0 0 6 16,1-3 12-16,-1-4 14 0,1-1 1 15,-1-1 18-15,-1-1-6 0,-5 4-12 16,2 1-3-16,-1 3-24 0,-5 2 3 15,0 5 3-15,4 6 21 0,0 3 1 16,-1 4 11-16,-1 2-12 0,0 1-47 16,2-1-70-16,3-1-77 0,-3-5-46 15,4-3-94-15,1-7-312 0,-1-2-1022 16,3-12-709-16</inkml:trace>
  <inkml:trace contextRef="#ctx0" brushRef="#br0" timeOffset="76693.61">7036 12934 3764 0,'0'0'692'0,"0"0"-387"0,0 0-191 15,0 0-32-15,0 0 95 0,36 1-43 16,-24-1-70-16,0 0-24 0,-1 0-22 16,3 0-15-16,-1 0 6 0,-1 0-9 15,-2 0-21-15,-1 0-61 0,1 0-73 16,-4 0-87-16,-2 6-87 0,-2 4-37 15,-2 1-200-15,0 7-238 0,-4-3-617 16,-6 7 326-16</inkml:trace>
  <inkml:trace contextRef="#ctx0" brushRef="#br0" timeOffset="76822.303">7074 13204 2103 0,'0'0'1095'0,"0"0"-596"0,0 0-200 15,0 0-86-15,0 0 2 0,41 10-24 16,-22-13-61-16,8-3-130 0,-3-1-7 15,5-4-51-15,-2 0-127 0,4-4-123 16,-2 2-138-16,-8 4-623 0,10-8-671 0</inkml:trace>
  <inkml:trace contextRef="#ctx0" brushRef="#br0" timeOffset="77361.554">8033 12309 646 0,'0'0'984'0,"0"0"-435"0,0 0-12 16,0 0 30-16,-4-42-60 0,4 34-126 16,0 2-74-16,2 0-57 0,2 2-72 15,2 4-77-15,4-1-21 0,3 1 8 16,5 4 83-16,5 4 8 0,2 5-25 16,2 4-18-16,2 4-24 15,2 3-12-15,-4 2-22 0,4 2-12 16,-4 3-26-16,-1 5-19 0,-1-4-18 15,-4 5-2-15,0-2-1 0,-7-5-73 16,3 6-20-16,-3-4-58 0,1-5-36 16,-7-6-41-16,0-7-27 0,-2-5-56 15,0-8-265-15,-1-1-681 0,-5-10-620 0</inkml:trace>
  <inkml:trace contextRef="#ctx0" brushRef="#br0" timeOffset="77561.679">8405 12437 3461 0,'0'0'524'0,"0"0"-80"0,-37 43-117 16,20-20-94-16,-4 6-38 0,1 3-52 16,-1 1-64-16,0 0-54 0,3-1-25 15,1 2 0-15,3-3-25 0,-1-1-32 16,3-2-120-16,0-1-92 15,1 0-78-15,1-6-129 0,-2-1-560 16,3-7-557-16,-7 1 308 0</inkml:trace>
  <inkml:trace contextRef="#ctx0" brushRef="#br0" timeOffset="77778.536">7938 13074 3050 0,'0'0'456'0,"0"0"-118"0,43 5 39 16,-6-4-92-16,9-1-57 0,10-3-50 16,-1-6-65-16,1-4-36 0,-2-1-19 15,0-4-6-15,-3 2-13 0,-1-1-23 16,-7 3-16-16,-5 3-24 0,-9 4-64 16,-9 3-114-16,-1 2-62 0,-1 1-70 15,3 1-242-15,-6 0-729 0,-1 11-417 16</inkml:trace>
  <inkml:trace contextRef="#ctx0" brushRef="#br0" timeOffset="78394.982">7929 14030 3216 0,'0'0'959'0,"0"0"-853"16,0 0-66-16,0 0 16 0,0 0 59 15,0 0 36-15,0 0-34 0,0 0-25 16,0 0 15-16,0 0-18 0,17-4 42 16,0-13 30-16,3-6 19 0,7-12-53 15,0-13-42-15,4-10-25 0,2-8-18 16,-6 3-14-16,-4 5-13 0,-5 10-14 16,-1 1 2-16,-3 4 9 0,-1 6-11 15,-5 10 1-15,-2 6 10 0,-2 7-9 16,0 2-3-16,1 1 0 0,-3 2-2 15,-2 5 0-15,0 4-10 0,0 0 0 16,0 3 10-16,0 4-29 0,2 4 16 16,2 5 15-16,0 5 12 15,0 6 4-15,2 1-14 0,0 1 1 16,3 0-3-16,-1-3 0 0,0-5-1 16,3-3-1-16,-1-6-1 0,2-5 1 15,-1-4-1-15,1-3 3 0,1-6 1 16,-1-4 29-16,0-1-28 0,3-5-2 15,-5-1-12-15,3 0 0 0,-1-2 0 16,-2 2-4-16,3 2 13 0,-1 3-15 16,-2 3-6-16,3 2-18 0,-3 7-10 15,5 0-35-15,-3 4-50 0,0 3-27 16,3 2-49-16,1 2-35 0,-1-4-60 16,6 0-253-16,-7-4-713 15,9-3-734-15</inkml:trace>
  <inkml:trace contextRef="#ctx0" brushRef="#br0" timeOffset="78934.096">9345 12802 3764 0,'0'0'527'0,"0"0"-171"16,0 0-181-16,0 0-147 0,0 0 36 15,0 0 108-15,0 0-38 0,48-8-28 16,-31 5-42-16,3 0-24 0,1-1-13 16,0-1-24-16,-3 1 0 0,-1 0-3 15,-3 0-1-15,1 2-36 0,-5-2-87 16,0 4-111-16,-1 0-71 0,-3 0-58 15,-2 7-222-15,-2 3-537 0,-2-1-274 16,-4 9 320-16</inkml:trace>
  <inkml:trace contextRef="#ctx0" brushRef="#br0" timeOffset="79122.41">9443 13016 1441 0,'0'0'1458'0,"0"0"-797"15,0 0-201-15,0 0-185 0,0 0-98 16,0 0-44-16,0 0-28 15,0 0 30-15,41 27 12 0,-22-32-62 16,1 1-45-16,1-2-19 0,0 0-18 16,-3 0-3-16,1 0-4 0,1 2-66 15,-3 0-104-15,2 0-66 0,-3 2-69 16,1-1-167-16,1-1-511 0,-7 1-616 16,5-3 325-16</inkml:trace>
  <inkml:trace contextRef="#ctx0" brushRef="#br0" timeOffset="79696.129">9542 12611 1623 0,'0'0'2575'0,"0"0"-2098"0,0 0-219 16,0 0-75-16,0 0-37 0,0 0-130 15,0 0 5-15,0 0-21 0,0 0 91 16,54 18 34-16,-23-12-41 0,2 1-56 15,2 1-25-15,-4-3-3 0,0 2-1 16,0 0-1-16,-4 3-10 0,-7-2-4 16,-1 5-2-16,-7-2-3 0,-1 5 3 15,-5 1 18-15,-6 4 11 0,-2 3 19 16,-4-1 1-16,-7 8-10 0,-1-2-9 16,-5 3 9-16,-2-2-19 0,1-2 13 15,-3 0-13-15,2-4-2 0,1-4 0 16,1-3-72-16,1-4-89 0,1-2-79 15,5-4-87-15,-1 0-219 0,7-2-1059 16,0-4-699-16</inkml:trace>
  <inkml:trace contextRef="#ctx0" brushRef="#br0" timeOffset="80396.998">11138 12344 3276 0,'0'0'576'0,"0"0"-78"0,0 0-229 16,0 0-7-16,6-43-48 0,2 32-44 16,2-3-63-16,3-2-16 0,3 0-27 15,3 1 8-15,4-2-8 0,-3 4-6 16,1 3-16-16,-4 3-24 0,-3 3-18 16,-2 3-17-16,-3 1 2 15,-1 2 12-15,-4 6-21 0,0 4 8 16,-4 5 16-16,0 6 11 0,-2 4 5 15,-4 4 2-15,-2 2-15 0,-5 2 0 16,-1 0 8-16,1 0-11 0,-1 1-2 16,0-4 2-16,1-2 2 0,1-3-1 15,1-7 1-15,3-6-1 0,4-4 2 16,2-6-1-16,2-4-2 0,2-1-3 16,6-6-33-16,5-6 14 0,3 0 20 15,3-2-19-15,4-1 0 0,1 2 6 16,1 3 3-16,2 2 10 15,-2 3 0-15,-2 3 1 0,-3 3 0 16,-3 3-2-16,-5 6 3 0,-4 4 45 16,-1 1-24-16,-5 4-9 0,-2 2-12 15,-2 3-15-15,-7 1-42 0,1 4-52 16,-4 2-46-16,-3 2-49 0,-1 1-68 16,-3-2-243-16,-2 0-613 0,7-8-651 15,-11 2 319-15</inkml:trace>
  <inkml:trace contextRef="#ctx0" brushRef="#br0" timeOffset="80634.976">10972 12996 2436 0,'0'0'1567'0,"0"0"-1167"16,0 0-153-16,0 0-38 0,0 0-56 15,0 0-9-15,0 0 60 0,37 16-10 16,-6-14-21-16,13-2-31 15,8-2-19-15,5-3-41 0,-3 1-37 16,-6 1-43-16,-13 0-2 0,-8 3-12 16,-7 0-9-16,1 3-39 0,0 0-61 15,2 1-48-15,-1 5 5 0,-3 2-73 16,-5 2-95-16,-1 2-197 0,-9 4-538 16,0-4-716-16,-8 8 186 0</inkml:trace>
  <inkml:trace contextRef="#ctx0" brushRef="#br0" timeOffset="81098.205">11309 13337 3558 0,'0'0'673'0,"0"0"-276"0,0 0-198 16,0 0 40-16,0 0-28 0,0 0-47 16,0 0-22-16,-39-15 28 0,35 15-22 15,-2 0-33-15,1 4-46 0,-1 0-36 16,-2 4-18-16,0 4-14 0,2 2 0 16,-3 2 1-16,3 2 16 0,0 3 3 15,2 0-6-15,0 3 7 0,2-1-4 16,2 1-1-16,0-3-17 0,2-1-12 15,2 0 10-15,4-6-22 0,2 0-7 16,1-5-32-16,1-4-36 0,3-1 29 16,-1-4 37-16,0-2 31 15,3-4 1-15,0-4-2 0,-3-3 0 16,0 1 3-16,1 0 1 0,-5 1-1 16,1 4-26-16,-5 3-14 0,0 4-8 15,-2 1 15-15,2 9 21 0,-1 1 12 16,-1 5 1-16,0 2-1 0,-2 3-11 15,0-3-1-15,0 1-4 0,2-2-53 16,-2-2-58-16,4-1-80 0,1-3-49 16,1-4-112-16,2-4-272 0,-2-2-513 15,9-9-720-15</inkml:trace>
  <inkml:trace contextRef="#ctx0" brushRef="#br0" timeOffset="81422.627">12192 12857 238 0,'0'0'3838'0,"0"0"-3270"0,0 0-160 16,0 0-97-16,0 0-75 0,0 0-96 16,0 0-74-16,0 0-65 0,0 0 41 15,39-3 10-15,-16 1-19 0,0 0-9 16,4-2-22-16,-1 0-2 16,-1 1-15-16,-2 0-27 0,0 2-88 15,-3-1-43-15,-5 2-39 0,-3 0-4 16,-4 2-68-16,-5 4-178 0,-3 3-595 15,0-2-386-15,-9 10-35 0</inkml:trace>
  <inkml:trace contextRef="#ctx0" brushRef="#br0" timeOffset="81610.12">12231 13166 323 0,'0'0'3276'0,"0"0"-2800"16,0 0-152-16,0 0-166 0,0 0 20 15,48 17-3-15,-30-16-16 0,3-1-58 16,0-1-43-16,1-2-55 0,1 1-3 16,-2-2-21-16,-1 2-98 0,-1 1-111 15,-4-1-115-15,-1-1-263 0,-6 1-800 16,3-1-602-16</inkml:trace>
  <inkml:trace contextRef="#ctx0" brushRef="#br0" timeOffset="84885.091">13798 12089 1596 0,'0'0'2176'0,"0"0"-1743"16,0 0-147-16,0 0-3 15,0 0-77-15,0 0-69 0,0 0-64 16,-41-10-24-16,28 17-25 0,-1 6-22 15,-5 7-1-15,-4 10 15 0,-3 15 26 16,-5 13 13-16,2 6 9 0,4 2 30 16,6-4-3-16,5-3-16 0,1-2-8 15,5-2-22-15,6-11-18 0,0-14-26 16,2-10 15-16,4-10-14 0,0-1 0 16,7-4-2-16,1-2 0 0,2-5 36 15,7-8 27-15,0-7-2 0,-1-5-16 16,1-2-18-16,-4-5-3 0,-1 1-6 15,-3 2-6-15,-7 1-9 16,0 4 9-16,-6 1-12 0,0 6-12 16,-2 1-30-16,-4 1-30 0,-5 0-58 15,-1 2-36-15,-5 3-25 0,1 4-46 16,-5 2-68-16,3 1-186 0,-1 7-526 16,5 1-750-16,-5 12 240 0</inkml:trace>
  <inkml:trace contextRef="#ctx0" brushRef="#br0" timeOffset="85169.611">13242 13278 1315 0,'0'0'2835'0,"0"0"-2394"15,0 0-229-15,0 0-65 0,0 0 52 16,0 0-23-16,0 0-42 15,0 0-28-15,0 0 55 0,50 1-7 16,-7-8 6-16,11 0-43 0,4-3-44 16,-3 1-34-16,-7-2-27 0,-5 4-10 15,1 0-2-15,3 0 0 0,-1 0-3 16,1 1-30-16,1 0-12 0,-3-1-31 16,-3 3-57-16,-1 3-69 0,-2-2-40 15,1 1-56-15,-3 1-102 0,2-3-321 16,-10 3-869-16,-2-2-447 0</inkml:trace>
  <inkml:trace contextRef="#ctx0" brushRef="#br0" timeOffset="86437.181">13178 14211 29 0,'0'0'499'0,"0"0"-329"0,0 0-4 16,0 0 189-16,0 0-36 0,0 0 3 16,0 0 67-16,0 0 89 0,0 0-12 15,0 0-88-15,0 8-97 0,0-8-63 16,0 0-50-16,0 0-31 15,0 0-16-15,0 0-10 0,0 0 18 16,0 0 3-16,0 0-6 0,2 0 8 16,0-1 19-16,2-4 11 0,2-1 9 15,3-6-34-15,3-7-30 0,7-12-37 16,8-13-21-16,6-17-29 0,2-7-19 16,0 2-2-16,-4 5-1 0,-4 6 1 15,2 1-1-15,0 0 0 0,-3 2 0 16,3 4 1-16,-4 1 1 0,-2 9 1 15,-4 10-1-15,-7 9-1 0,-4 4-1 16,1 2-2-16,1 0 1 0,-4 2-2 16,-2 5 0-16,-2 5-12 0,-2 1-13 15,0 6-38-15,0 8 33 0,-4 11 33 16,0 19 12-16,-2 15-9 0,2 5 0 16,0-3-2-16,4-16 1 0,0-18-2 15,2-10-3-15,2-6 2 0,0-1-2 16,2-4 2-16,2-2 1 0,3-4 12 15,1-4 15-15,5-7 18 16,-1-6-5-16,3-7-4 0,-1-3-21 16,1-3-14-16,0-4-1 0,-1 2-1 15,-1 0 1-15,-1 1-1 0,-1 7 0 16,-3 1-11-16,-2 5 10 0,-1 9-19 16,-3 2-3-16,0 6-22 0,0 1-20 15,1 10 8-15,-1 3 13 0,0 7-82 16,2 4-12-16,3 4-80 0,-3 2-65 15,0 3-173-15,-2-10-744 0,0 11-1234 0</inkml:trace>
  <inkml:trace contextRef="#ctx0" brushRef="#br0" timeOffset="88122.96">14935 13029 1223 0,'0'0'1886'16,"0"0"-1536"-16,0 0-245 0,0 0 201 15,0 0 11-15,45-5-93 16,-24 0-69-16,-2 0-56 0,8-2-23 15,-3 0-5-15,1 0-22 0,2 1-21 16,-6 1-4-16,-3-1-11 0,-1 2-13 16,-5 0-3-16,-1 1-19 0,-1 0-36 15,-2 0-105-15,-2 3-72 0,1-1-104 16,-3 1-235-16,-4 0-492 0,0 4-177 16,-4-1 468-16</inkml:trace>
  <inkml:trace contextRef="#ctx0" brushRef="#br0" timeOffset="88338.334">14964 13187 368 0,'0'0'1191'16,"0"0"-503"-16,0 0-87 15,-37 24-42-15,35-20-138 0,0-1-97 16,2-3-38-16,2 0-119 0,4 0-38 16,6 0 22-16,1-3-20 0,7-1-54 15,5 1-19-15,0 0-28 0,8-1-5 16,-6-1-22-16,4-1 0 0,-6 0-3 15,-1 1-12-15,-1-1-82 0,-2 2-37 16,-5-3-29-16,1-1-27 0,-3 0-117 16,-1-3-276-16,-5 3-937 0,4-10-161 0</inkml:trace>
  <inkml:trace contextRef="#ctx0" brushRef="#br0" timeOffset="88605.891">15226 12874 2755 0,'0'0'580'16,"0"0"-243"-16,0 0-57 0,0 0-60 16,0 0-89-16,0 0-10 15,0 0 9-15,0 0-69 0,0 0-14 16,0 0 39-16,44-14 33 0,-24 25 44 16,-1 2-60-16,2 4-39 0,2 2 0 15,-11 2-12-15,7 0 3 0,-13 6-7 16,0-2 10-16,-6 2 15 0,0 0-3 15,-6 0-31-15,-5 0-24 0,-1-3-12 16,-2 0-3-16,-3-3-69 0,2-1-103 16,-1-2-105-16,-1 1-109 0,1-2-224 15,3-6-1046-15,-5 2-397 0</inkml:trace>
  <inkml:trace contextRef="#ctx0" brushRef="#br0" timeOffset="93611.149">20132 6615 1573 0,'0'0'2022'15,"0"0"-1371"-15,0 0-150 0,0 0-149 16,0 0-63-16,0 0-77 15,16-47-51-15,-1 2-40 0,16-21-10 16,12-18 16-16,7-8-24 0,3-1-40 16,5 5-18-16,0 1-24 0,0 5-20 15,-4 3-1-15,0 6 0 0,-11 9 0 16,-12 15 1-16,-4 15-1 0,-15 15 0 16,-1 8-2-16,-7 1 2 0,0 4-2 15,0 4 2-15,-4 3-60 0,0 11-46 16,-4 12 94-16,0 21 12 0,-11 21 46 15,-1 14-10-15,-3 2-9 0,3-5-25 16,5-10-2-16,3-10-1 0,4-14-26 16,4-15 24-16,0-15-39 0,8-8-13 15,0-5 16-15,7 0 39 0,6-10 33 16,5-12 12-16,12-13-11 0,1-14-7 16,6-3-24-16,-5 0-1 15,-9 5 0-15,-9 12 1 0,-1 8-2 16,-11 7 0-16,-1 6-1 0,3 0-14 15,-6 4 13-15,-2 3-10 0,-4 6-44 16,0 2-29-16,0 6-31 0,0 7 61 16,0 4-46-16,5 7-78 0,-1 3-195 15,0 1-295-15,2-6-826 0,6 5-759 0</inkml:trace>
  <inkml:trace contextRef="#ctx0" brushRef="#br0" timeOffset="93789.492">21465 5810 4073 0,'0'0'577'15,"0"0"-362"-15,50-25-22 0,-11 13 27 16,15-2-108-16,3 1-54 0,-11 3-58 16,-13 6-15-16,-14 4-37 0,-5 0-125 15,-1 2-58-15,3 3-25 0,-6 5-71 16,-5 2-336-16,-5 0-928 0,-9 9-91 0</inkml:trace>
  <inkml:trace contextRef="#ctx0" brushRef="#br0" timeOffset="93906.578">21500 6115 2824 0,'0'0'1316'0,"0"0"-1316"0,41-8-145 15,-5-6-192-15,15-9-121 0,-9 0-795 16,1-2-355-16</inkml:trace>
  <inkml:trace contextRef="#ctx0" brushRef="#br0" timeOffset="94178.726">22048 5665 3265 0,'0'0'775'0,"0"0"-249"0,0 0-182 15,12-49-69-15,3 33-138 0,3-2-43 16,7-2-21-16,19-1 6 0,9 1-43 16,3 4-2-16,-8 8-13 15,-13 4-6-15,-12 4 6 0,-5 1 34 0,5 4-22 16,-2 3-30-16,1 2 6 0,-5 4-9 16,-7 4 0-16,-2 3-2 0,-3 1-1 15,-5 6-15-15,0 9-3 16,-13 11-49-16,-10 13-106 0,-3 8-88 15,-5-1-130-15,4-17-330 0,0-10-1660 0</inkml:trace>
  <inkml:trace contextRef="#ctx0" brushRef="#br0" timeOffset="94332.841">22168 6479 3812 0,'0'0'1028'0,"0"0"-1004"15,0 0-24-15,47-22-156 0,-28 8 23 16,-3 0-31-16,-1 1-191 0,-1 0-331 16,-5 4-1288-16,-5 0 578 0</inkml:trace>
  <inkml:trace contextRef="#ctx0" brushRef="#br0" timeOffset="94662.778">20216 7045 3926 0,'0'0'1160'15,"0"0"-920"-15,0 0-85 0,0 0-124 16,54 7 26-16,16-7 85 15,28-2-15-15,13-7 40 0,17-3-44 16,3-3-53-16,9 2-37 0,9-2-21 16,10 0-10-16,7-2 0 0,1-1 0 15,11-1-1-15,0 0-1 0,-1 1 0 16,-3 2-11-16,-5 3-19 0,-7 2-76 16,-9 4-45-16,-11 4-103 0,-11 3-73 15,-7 0-358-15,-36 1-1326 0,1-1-634 0</inkml:trace>
  <inkml:trace contextRef="#ctx0" brushRef="#br0" timeOffset="100651.695">16262 13157 388 0,'0'0'2019'0,"0"0"-1465"0,0 0-199 16,0 0-94-16,0 0-15 0,0 0-39 15,0 0 56-15,0 0-2 0,0 0-101 16,6 3 15-16,-2-10 11 0,5-6 3 16,1-2-37-16,2-5-30 0,-1-3-25 15,5-8-6-15,-1-11-1 0,5-13 7 16,3-6-28-16,-2 0-38 15,-5 7-16-15,-3 9-3 0,-1 9 3 16,-6 8 3-16,1 6 0 0,-1 2 3 16,2-2-9-16,-2 0 3 0,0 0 3 15,-1 7-6-15,-1 2 6 0,-2 8-2 16,2 2-13-16,-4 3 0 0,0 0-3 16,0 0-22-16,0 0-17 0,0 2-27 15,0 1-9-15,0 2 23 0,0 2 31 16,4 1 19-16,-4 1 0 0,4-1 1 15,0 1-2-15,0-2-9 0,1 0 10 16,1-3-1-16,-2 3-12 16,2-4 13-16,0 0 1 0,-2-2 1 15,7-1 15-15,-7-1 6 0,4-3 6 0,3-5 9 16,1 1-8-16,-4-2-4 16,3-4-9-16,1 2-12 0,-6-2 0 15,4 1 12-15,1 1-3 0,-7-1 0 16,2 4-12-16,0 2-3 0,-4 3-24 15,3 4-12-15,-1 0-19 0,0 7 13 16,2 4 45-16,2 5 10 0,1 7 11 16,-1 4 0-16,-2 1-2 0,0 0-19 15,0 2 3-15,3-1-3 0,-3-1-13 16,0 0-32-16,4-3-79 0,3-1-72 16,-3-3-41-16,3-5-61 0,-3-3-162 15,2-4-304-15,-3-4-1064 0,1-5 84 0</inkml:trace>
  <inkml:trace contextRef="#ctx0" brushRef="#br0" timeOffset="100929.991">17138 12594 421 0,'0'0'3559'0,"0"0"-2893"0,0 0-334 16,0 0-12-16,0 0-65 0,0 0-43 16,0 0-46-16,0 0-42 0,0 0-49 15,0 0-73-15,23-10 0 0,-10 9 0 16,5-4-2-16,5 0 2 0,0-1-2 16,-3 3-2-16,3-1-58 15,0 0-64-15,-5 1-60 0,1 2-22 16,-2-1-28-16,-5 2-31 0,-2 0-130 15,-1 4-217-15,-1 1-962 0,-8 5-342 0</inkml:trace>
  <inkml:trace contextRef="#ctx0" brushRef="#br0" timeOffset="101090.376">17289 12823 3466 0,'0'0'1223'0,"0"0"-1017"0,0 0-203 16,0 0 37-16,0 0 9 0,46 6 15 15,-32-7-18-15,7-4-22 0,2-3-24 16,4-1-90-16,-5-1-125 0,3-2-65 16,0 2-77-16,0 1-339 0,-11 2-1311 15</inkml:trace>
  <inkml:trace contextRef="#ctx0" brushRef="#br0" timeOffset="103371.371">18201 12172 264 0,'0'0'3156'0,"0"0"-2603"16,0 0-234-16,0 0-18 0,0 0-37 15,0 0-47-15,-35-5-79 0,22 6-32 16,3 2-12-16,2 1 0 0,-9 1-36 16,3 2-34-16,-3 2-6 0,3 3 10 15,-5 2-26-15,3 1-2 0,-3 3-1 16,3 1-11-16,1 1 9 0,3 2-13 16,-3-1 1-16,7 1 0 0,0-2 3 15,-1-2 9-15,7-1-15 16,0-2 0-16,2-3-10 0,4 2 1 15,5-2 3-15,3 0 12 0,0-1 9 16,9 0-10-16,8 0 13 0,12 2 3 16,-5-5 13-16,-1 2-14 0,-4-3 10 15,-4-1-11-15,-1 2 0 0,1 1-1 16,0 2-2-16,-4 3 1 0,-7 3 1 16,-3 2 12-16,-3 2 15 0,-6 3 7 15,0 3-1-15,-4 1 0 0,-4 3-15 16,-4 2-15-16,-2 1 13 0,-3-2-4 15,-1 2-12-15,1-4 0 0,-1-3 0 16,2-5 1-16,-1-6 17 0,3-7 12 16,-3-5-3-16,5-4 16 15,0-6-13-15,2-9-17 0,-3-12-13 16,1-17-27-16,4-17 12 0,4-10 3 16,2-4 10-16,8 6-13 0,-1 7 12 15,-1-2 0-15,6 2 0 0,-1 1 3 16,1 2 11-16,1 3 22 0,1 9-3 15,-7 9-3-15,-1 10-16 0,-2 10-11 16,-6 3-1-16,0 1 1 0,4 2-12 16,-4 1-78-16,0 6-86 0,0 2-40 15,0 3-52-15,-4 3-158 0,4 8-551 16,0-1-615-16,0 15-231 0</inkml:trace>
  <inkml:trace contextRef="#ctx0" brushRef="#br0" timeOffset="104171.927">19336 12492 2887 0,'0'0'712'15,"0"0"-318"-15,0 0-78 0,0 0-38 16,0 0-81-16,0 0-34 0,0 0-31 16,0 0-29-16,0 0-54 15,0 0-3-15,-4 38-10 0,4-18 4 16,0-1 2-16,0 3-8 0,4 2-19 15,-4-1-4-15,4 1-11 0,-4-3-3 16,0-1 2-16,0-6-1 0,0-3 1 16,4-6 1-16,-4-4 1 0,0-1 2 15,0 0-3-15,0-6-2 0,4-3-32 16,-4-6-20-16,0-4-22 0,0-4-19 16,0 0-27-16,0-5-18 0,0-5-26 15,0-10 9-15,0-7-78 0,0 2-67 16,0 11-156-16,0 9-154 0,0 7-45 15,0-2 80-15,4-4 333 0,-2-1 211 16,3 2 33-16,-5 5 75 0,0 1 104 16,0 6 6-16,0 4 3 0,0 2 81 15,0 2 25-15,0 2-104 0,0 1-180 16,0-1-10-16,0 1-148 0,4 0-65 16,-4-1 12-16,8 1-39 15,-4 0-58-15,6 2-54 0,-1 1-55 16,-1-3-33-16,0 3-13 0</inkml:trace>
  <inkml:trace contextRef="#ctx0" brushRef="#br0" timeOffset="104355.705">19588 11953 1125 0,'0'0'488'0,"0"0"-199"16,0 0 722-16,2 44-481 15,-2-6-141-15,-2 16-127 0,-6 6-53 0,4 3-39 16,-5 3-49-16,5-3-60 0,0 3-59 15,2 2-2-15,2-4-15 16,0-6-41-16,0-14-169 0,0-12-157 16,0-11-117-16,0-6 5 0,0-1 107 15,0-1-69-15,0-1-320 0,0-6 33 16,0-5 119-16</inkml:trace>
  <inkml:trace contextRef="#ctx0" brushRef="#br0" timeOffset="105072.79">19634 12623 1770 0,'0'0'522'16,"0"0"-127"-16,0 0 112 0,43-15-110 16,-24 8-90-16,-1-3-93 0,-1-2-37 15,5-3-9-15,1-5 11 0,0-1 30 16,-2-4 11-16,-3-1-37 0,-1 1-28 16,-7 2-30-16,-2 5-50 0,1 2-32 15,-7 5-16-15,-2 3 3 0,0 2 13 16,-2 1-43-16,-3 0 0 15,-3 3-82-15,-4 2-66 0,-3 0-13 16,3 1 12-16,2 4 30 0,-3 2 15 16,5 3 0-16,2 3-31 0,-3 1-38 15,9 4-37-15,0 1 4 0,0 3-42 16,5 1-83-16,1 1-42 0,2-3-8 16,4 1-123-16,3-5-180 0,-3-2 146 15,3-2 242-15,1-3 224 0,-1-2 72 16,-3-2 248-16,1-2 198 0,-3-1 71 15,-2-3-11-15,0 1-91 0,-1-1-37 16,-3 0-21-16,4 0-14 0,-4-2-32 16,0-3-48-16,3-1-38 15,1-3-53-15,-4-4-52 0,4-1-47 16,3-4-12-16,-3-1-22 0,0-1 7 16,4 0 9-16,-5-1 0 0,1 0-4 15,0 1-2-15,-4 3-19 0,3 3-8 16,-3 4 2-16,-4 2 3 0,4 3-9 15,-4 4-12-15,0 1-6 0,0 0-51 16,0 0-16-16,0 3-27 0,0 1 18 16,0 1 36-16,0 1 16 0,4 2 6 15,0 1 2-15,0-2-2 0,2 2 6 16,3-2 10-16,-5 3-19 0,4-4-4 16,-4-1-2-16,2 0 14 0,-1-3 13 15,3 1 12-15,-4-3 3 0,0 0 15 16,0 0 7-16,-2-2 3 0,2-3 11 15,1 1-2-15,-1-2 12 0,0-2-16 16,4-1-11-16,-4 0-13 0,2-2 9 16,-1 0 10-16,-1 1-10 15,4 0-9-15,-4 3-21 0,0 3-1 16,-2 1-23-16,-2 2-12 0,4 1-25 16,-4 0-6-16,5 4-36 0,-1 3-65 15,0 0-3-15,4 3-3 0,-2 1-2 16,3-2 13-16,-1 0-55 0,2-3-86 15,3 0-62-15,3 0-48 0,-1-2-255 16,-1-3-502-16,-2 1 428 0,7-5 179 0</inkml:trace>
  <inkml:trace contextRef="#ctx0" brushRef="#br0" timeOffset="105339.9">20456 12379 124 0,'0'0'646'16,"0"0"138"-16,0 0-118 0,0 0-204 16,19-43 1-16,-19 39 14 0,0 0-80 15,-6 1-47-15,-3 3-103 0,5 0-154 16,-4 0-87-16,-2 0-6 0,1 4-16 15,5-1 15-15,0 0 1 0,0 2 50 16,2-1 33-16,2-1-13 16,0 2-27-16,0 2 12 0,2 1 37 15,6 2 24-15,0 0-13 0,1 3-21 16,-3-2-9-16,6 2-24 0,-3 0-19 16,-3 5-9-16,-2 1 3 0,-4 3 13 15,0 4 5-15,-4 2 3 0,-7 1-26 16,3 1-7-16,-6 0-10 0,1 0-2 15,-1-3-3-15,-3-4-70 0,7-6-75 16,-2-5-108-16,-1-6-67 0,3-6-95 16,2-3-670-16,-5-19-1505 0</inkml:trace>
  <inkml:trace contextRef="#ctx0" brushRef="#br0" timeOffset="105589.67">20909 12011 3495 0,'0'0'628'0,"0"0"-469"15,0 0 104-15,-4 51 21 0,-11-6-21 16,-14 22-38-16,-8 8-40 0,-6 4-3 16,3 0-31-16,-1-4-36 0,-2 3-9 15,1 3-28-15,3 2-42 0,-2 1-34 16,2-4-2-16,-1-6-11 0,9-6-52 15,4-16-24-15,9-18-25 0,9-10-39 16,5-11-58-16,0-6-71 0,8-5-175 16,0-2-768-16,15-19-902 0</inkml:trace>
  <inkml:trace contextRef="#ctx0" brushRef="#br0" timeOffset="106207.565">21126 12348 4368 0,'0'0'542'0,"0"0"-404"16,0 0-71-16,0 0 6 0,0 0-36 15,-48 44-37-15,26-22 15 0,-5 0-12 16,-4 3 25-16,4-1-1 0,0 2-15 16,2-2-11-16,-2-2-1 0,5 0-1 15,3-3-1-15,7-5 0 0,3-3-12 16,7-5 13-16,2-3 1 15,2-1-43-15,7-2 16 0,3 0 27 16,3-2 27-16,9-5-24 0,-5 3 10 16,4-1-13-16,-1 0-2 0,-1 3-1 15,-6 1-9-15,-1 1 12 0,-6 4 21 16,1 5 19-16,-5 4 6 0,-4 4 8 16,0 1 1-16,-4 6-22 0,-1 0-8 15,-3 2-10-15,-2-1-15 0,2 1-21 16,-1 1-83-16,-1-1-66 0,6-2-40 15,-4-1 1-15,3-6-18 0,5-5 1 16,-4-5-67-16,4-5-110 0,4-7-23 16,5-7-216-16,-1-3-379 0,6-3 402 15,-1-3 218-15,1 3 221 0,3 0 180 16,1 1 221-16,1 1 190 0,2 3 94 16,-3-1-99-16,5 2-65 0,2-1 4 15,-2 0 54-15,-1-2-44 0,5 1-47 16,-4-2-31-16,-2 0-82 0,-3 1-18 15,-1-1 15-15,-7 2-16 16,2 1-34-16,-5 2-17 0,-3-2 4 16,-4 6 14-16,0-1-21 0,0 1-16 15,0 2-12-15,-4 2-6 0,-7 2-13 16,3-2-44-16,-4 3-29 0,-3 0-2 16,1 6-23-16,-3 2-20 0,3 2 1 15,-3 3-4-15,5 4-48 0,-3 1-27 16,3 1-7-16,6 2-9 0,-3 0 3 15,9 0-4-15,0-1-74 0,11 0-172 16,-3-4-578-16,4-5-836 16,7-4 311-16</inkml:trace>
  <inkml:trace contextRef="#ctx0" brushRef="#br0" timeOffset="106441.049">21696 12503 3082 0,'0'0'601'15,"0"0"-418"-15,0 0-79 0,0 0-42 16,0 0 49-16,0 0-43 0,0 0-67 16,0 0 59-16,-49 30 98 0,30-13 58 15,-1 2 15-15,1 3-78 0,0 3-59 16,-1 3-51-16,1 1-40 0,3 2-3 16,5-1-3-16,3 1 3 0,4-2 61 15,4-1-15-15,0 0-46 0,12-4-24 16,3-1-241-16,3-4-147 0,3-3-224 15,-2-6-1155-15,7-5-288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0:35:27.4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2795 1965 121 0,'0'0'42'0,"0"0"1003"16,0 0 323-16,0 0-678 0,0 0-245 16,0 0-83-16,0 0-63 0,0 0-55 15,0 0-28-15,-9-31-36 0,9 27-55 16,0-1-27-16,0 1-1 0,0 3-6 15,0-1-69-15,0 1-22 0,0 1-22 16,0 0-8-16,5 0-22 0,-1 0 16 16,4 1 33-16,6 1 3 0,-1-1 18 15,5 2 10-15,-1-2-4 0,2 1-6 16,1-1 0-16,-1 1-3 0,4-1 7 16,-1 0-1-16,1 1 0 0,2 1-20 15,2-2 1-15,4 2 1 16,0 1 9-16,6-1-10 0,-6 0 11 0,4 1 5 15,9-1 0-15,-3 1-6 16,17-2 0-16,0-1 3 0,0-1 10 0,-3 0 5 16,-5 0 33-16,8-2-14 15,-4 1-19-15,3-3-3 0,1 3-12 16,4-1 4-16,-4 0-1 0,4 1-3 16,0 0 12-16,0 1-9 0,0 0-6 15,2 0 0-15,-2 0-9 0,5 0 27 16,-1 1-5-16,2-1 8 0,-4 0-6 15,0 0-6-15,2 0 3 0,5-1-12 16,-3-2-9-16,-2 3 9 16,4-3-9-16,-4 3 0 0,-2-1 12 15,3-1-12-15,-1 1 9 0,-2 1-9 16,2 0-1-16,-4 0 11 0,4 0-1 16,-4 0-12-16,4 1 1 0,-4 1 1 15,2-1-1-15,-2 2 1 0,0-2-1 16,0 1 1-16,0 1-1 0,2 0 0 15,-2-1 0-15,-2 1-1 0,2 0 1 16,-4 0 1-16,0 0-2 0,0-2 2 16,2 2-2-16,0 0 12 0,2-1-10 15,-4 0-1-15,2-1 1 0,-2 1 0 16,0 1 1-16,-3-2-1 0,1 2 10 16,-4 0 0-16,2-2 0 0,-3 1 0 15,1-1-9-15,0-1 12 0,-3 1-12 16,-1 1 0-16,-1-2 12 0,-1 0-13 15,-3 0 1-15,-1 0 12 0,-5 0 3 16,-8 0-15-16,-9 0 9 0,1 0-11 16,6 0-1-16,0 0-2 15,2 1 0-15,-4 2-10 0,-3 0-3 16,-5-2-15-16,4 4-66 0,-9 0-55 16,0 2 3-16,-1 1-18 0,-3 1-58 15,-4 4-86-15,0 1-41 0,-4 6-354 16,0-6-1109-16,-12 7-400 0</inkml:trace>
  <inkml:trace contextRef="#ctx0" brushRef="#br0" timeOffset="17367.581">5368 2716 1407 0,'0'0'231'15,"0"0"-62"-15,0 0 508 0,0 0-174 16,0 0-126-16,0 0-57 0,0 0-40 16,0 0-47-16,0 0-13 0,-18-27-25 15,16 26-23-15,2-2-15 0,0 1 5 16,0 0-25-16,0 1-21 0,0-1-10 15,0 2-9-15,0 0-9 0,0 0-15 16,0 0-7-16,0 0-15 16,0 0-5-16,0 0-13 0,0 0-3 15,0 0 0-15,0 0-5 0,0 0-7 16,4 0-3-16,2 0 12 0,0 2 3 16,9-1 9-16,1-1 24 0,3 0 25 15,1 0-31-15,3 0-15 0,8 0-18 16,4-3 6-16,11 2-12 0,3-5 4 15,5 2-20-15,-6-3 16 0,-1 2-16 16,-10 0 0-16,7-1 10 0,-5-1-9 16,-6 3 0-16,-4 1-1 0,-8 0-1 15,0 3-1-15,1-1-1 0,5-2-1 16,2 3-1-16,-4-2-15 0,-4 2-49 16,-7 0-35-16,7 0-24 15,-11 0-46-15,4 2-85 0,-3 3-101 16,-5 4-267-16,2-2-759 0,-4 5-1118 0</inkml:trace>
  <inkml:trace contextRef="#ctx0" brushRef="#br0" timeOffset="35440.234">9197 2677 290 0,'0'0'43'0,"0"0"979"15,0 0-778-15,0 0 32 0,0 0 6 16,0 0 32-16,0 0 41 0,0 0-88 15,0 0-31-15,2 4-17 16,0-4-32-16,-2 0-5 0,0 0 14 16,0 0-53-16,2 0-75 0,0 0-18 15,0 1 15-15,2 1 12 0,0 1 10 16,0-1-4-16,3 3-12 0,-1-1-13 16,0-1-12-16,2 1 0 0,0-1 0 15,1 1 12-15,1 0 22 0,0-2-13 16,3 0-9-16,-3 2-16 0,5-2-5 15,-3 0-10-15,3 2 16 0,1-1-4 16,1-2 13-16,1 2-16 0,1-1 1 16,1 0-7-16,1-2-12 0,0 1 0 15,2 0 7-15,-1 0-7 0,3-1 3 16,0 0 3-16,2 0 0 0,0 0-2 16,2 0-19-16,0 0 15 0,-1 2-3 15,6-2 6-15,-3 0-9 0,4 0-9 16,4-2 15-16,6-1-6 0,7 2-10 15,2-2 17-15,-5-1-7 16,-3 2 3-16,-3 1-3 0,1-3-9 16,3 2 9-16,-1 0-11 0,-1-2 14 15,3 2 3-15,-3 0-16 0,3-2 13 16,-1 2-12-16,1 0 0 0,-1 0 12 16,3 1-12-16,0 1 0 0,1-1 16 15,-1-2-7-15,2 3-9 0,1 0 21 16,-3 0-3-16,2-1-6 0,1 1 6 15,1 0 0-15,0 0 3 0,0 0-21 16,-1 0 18-16,3 0-9 0,0 0-9 16,-2 0 9-16,2 0 1 0,-1 0-1 15,-1 1 0-15,0-1-11 16,0 3 1-16,-1-2 1 0,3 2 0 16,-2-1 8-16,2 0-10 0,0-2 0 15,-1 1-1-15,1 2 2 0,0-3-1 16,0 1 2-16,0 1 0 0,-1-2 12 15,1 2-13-15,0 0 0 0,0 0 16 16,0 1 3-16,-3 1-9 0,3-1-10 16,-4 3 13-16,0-2 0 0,-1 0-12 15,1-2 0-15,-2 1 24 0,1-1-24 16,3-2 15-16,-2 3-3 0,3-3 0 16,-1 1-12-16,0-1 22 0,2 0-22 15,-2 0 9-15,-1 0-9 0,3-1 9 16,0-1-9-16,-4 1-2 0,3 0 1 15,-1 0 1-15,0 0-1 0,0 0-1 16,-1-1 0-16,-1 1 1 0,0 0-1 16,-3-1-1-16,1 0 0 0,-3 1-1 15,1 1 0-15,-2 0 1 16,1 0 0-16,-4-1 0 0,3 1 2 16,-3-1-2-16,1 1 0 0,-3 0 0 15,3 0 0-15,-3 2-1 0,0-2 0 16,1 1 1-16,-3 1 0 0,0 0 0 15,2 0-1-15,-3 1 0 0,1-1 0 16,0 2-1-16,0-3 1 0,-1 2-1 16,1 1 2-16,0-1 0 0,3 0 0 15,1-1 2-15,-4 0-2 16,3-2 1-16,-1 0 0 0,0 0 11 0,5 0-11 16,-5 0-1-16,7 0 1 15,-3-3 1-15,3 0 0 0,1 0-1 16,-1-1 0-16,1 0-1 0,1 1-1 15,-4 1-20-15,1-2-15 0,-4 2-7 16,3-1-17-16,-7 3-27 0,0 0-34 16,3 3-17-16,-7 1-28 0,4 2-37 15,-2 2-73-15,3 0-191 0,-11-3-532 16,0-3-843-16</inkml:trace>
  <inkml:trace contextRef="#ctx0" brushRef="#br0" timeOffset="65618.259">2466 4330 300 0,'0'0'267'0,"0"0"72"16,0 0-10-16,0 0-45 0,0 0 41 15,0 0-56-15,-4-39-133 0,4 32 468 16,0 0-331-16,0-1-5 0,0 2-15 16,0-1 6-16,0 3-14 0,0 0-12 15,0 2-25-15,4 0-51 0,-4 2-93 16,0 0-64-16,0 5-52 0,0 2 46 15,0 6 6-15,-4 6 199 0,4 10-37 16,-2 13-86-16,-6 12-39 0,3 7-13 16,-3-1-5-16,0-1-1 0,2-3-15 15,-7-2-1-15,5 0 1 0,2-11 0 16,2-11-3-16,4-8 0 0,0-6-42 16,0 0-61-16,0 0-50 0,4-2-31 15,6-5-71-15,-2-6-242 0,5-5-536 16,-7-2-166-16,6-17-397 0</inkml:trace>
  <inkml:trace contextRef="#ctx0" brushRef="#br0" timeOffset="66101.176">2421 4214 2271 0,'0'0'349'0,"0"0"-5"16,0 0 62-16,0 0 66 0,0 0-86 15,0 0-88-15,0 0-89 0,0 0-40 16,0 0-40-16,0 0-120 0,-31-4-9 15,31 8-77-15,0 4 77 0,4 2 75 16,0 4 19-16,2 3 4 0,2 4-19 16,5-1 0-16,-3 2-18 0,2 2-10 15,1 1 1-15,-3 2-10 0,3 0-17 16,1 1-13-16,-2-1-9 0,3 0 12 16,-3 1-15-16,3-3 0 0,-3 2 0 15,3-2-1-15,-3-3 0 0,1 0-14 16,1-3 14-16,-2 0-39 0,-1-4-17 15,1-1-25-15,-4-4-3 0,3 0-6 16,-3-4-13-16,0-2 3 0,3-2 7 16,-7-2-1-16,4 0-13 0,0 0-2 15,-2-5-48-15,-1-2-84 16,3-4-118-16,-4-2-140 0,0 0-182 16,0-4-78-16,0 4-300 0,-2-8 297 0</inkml:trace>
  <inkml:trace contextRef="#ctx0" brushRef="#br0" timeOffset="66418.056">2817 4116 1891 0,'0'0'693'0,"0"0"-108"16,0 0-190-16,0 0-155 0,0 0-55 16,0 0-77-16,0 0-55 0,-18 43 3 15,10-18 47-15,1 10 46 0,-1 15 11 16,0 12-40-16,0 10-31 0,3 0 31 16,-1-5-19-16,2-7-16 0,4-6-39 15,0-11-31-15,0-12-13 0,0-9-2 16,0-7-2-16,4 3-22 0,0 0-104 15,3-1-71-15,-3-5 11 0,4-5-56 16,-4-4-149-16,6-3-322 0,-5-1-547 16,7-14-155-16</inkml:trace>
  <inkml:trace contextRef="#ctx0" brushRef="#br0" timeOffset="66768.903">2989 4887 473 0,'0'0'1569'15,"0"0"-1177"-15,4 44-79 0,-4-30-50 16,2 1 76-16,-2-3-28 0,0 0-21 16,0-5-39-16,0-1-65 0,0-3-22 15,0-1-9-15,0-2 26 0,0 0 33 16,0-3 17-16,4-2-15 0,-4-3-31 15,0-6-55-15,0-3-106 0,-4-3-24 16,2-6 1-16,0-1-1 0,0-3 0 16,-2-1 0-16,4 1-2 0,0 1-1 15,0 2-34-15,4 6 37 0,0 5 0 16,2 2 25-16,-1 6-8 0,3 4-17 16,0 3-49-16,2 1-2 15,7 1 27-15,-3 2 21 0,9 3-15 16,-2-1-46-16,-3 1-121 0,5-1-70 15,2 0-56-15,0-1-306 0,-9-1-997 16,11-2-383-16</inkml:trace>
  <inkml:trace contextRef="#ctx0" brushRef="#br0" timeOffset="68438.803">3812 4648 3668 0,'0'0'501'16,"0"0"-187"-16,0 0-188 0,0 0-6 16,0 0 52-16,0 0 2 0,37-17-24 15,-16 10-47-15,6 0-33 0,-1-1-39 16,1-1-7-16,0-1-6 0,0 1-6 15,-6 1-9-15,-3-2-3 0,-3 0-94 16,-3 1-52-16,-4 2-73 0,-3 4-57 16,-3 1-104-16,-2 2-209 0,0 7-363 15,-5 4 326-15,-5 3 266 0,2 4 12 16,-2 4 32-16,-3-1 117 0,-1 2 118 16,-3 0 81-16,5 0 49 0,-3-1 117 15,7-1 78-15,-2-1 88 0,1-3 48 16,5-3 99-16,4 0-51 0,0-4-82 15,4-1-89-15,5-1-64 0,1-1-33 16,2-4 4-16,7-1-33 0,0-2-131 16,1-5-22-16,7-4-267 15,0-4-232-15,0-2-529 0,-8 2-87 16,9-12-73-16</inkml:trace>
  <inkml:trace contextRef="#ctx0" brushRef="#br0" timeOffset="68771.128">4556 4281 2951 0,'0'0'1240'0,"0"0"-1029"0,0 0-78 16,0 0 15-16,-23 43 36 0,17-22 37 16,-6 2-51-16,3 5-27 0,1 0-30 15,-2 3-29-15,1-1-20 0,5 2-10 16,0 0-2-16,4-2-10 0,0-2-9 15,0 0-8-15,4-3-10 16,0-1-13-16,5-3-1 0,1-3-1 16,2-1-2-16,1-2 0 0,1-3-10 15,5-1-3-15,-3-3-19 0,3-1 33 16,6-3 0-16,-7-3-16 0,5-1-25 16,0 0 9-16,-2-5-13 0,-3-2-27 15,1 0-27-15,-7-1-27 0,3 1-34 16,-7-3-50-16,0-1-80 0,1 0-192 15,-7-1-549-15,-2 1-300 0,-2-6-329 16</inkml:trace>
  <inkml:trace contextRef="#ctx0" brushRef="#br0" timeOffset="68982.031">4479 4588 2100 0,'0'0'1859'0,"0"0"-1790"16,0 0 17-16,44 5 119 0,-26-5 46 16,5 0-72-16,4-3-60 0,0-5-30 15,-2-1-37-15,0-3-40 0,-5-2-12 16,1 1-104-16,-7 1-34 0,-1 1-56 16,-7 2-53-16,-2-2-107 0,0 1-236 15,-4 0-449-15,-4 3-117 0,-4-3-43 0</inkml:trace>
  <inkml:trace contextRef="#ctx0" brushRef="#br0" timeOffset="69168.067">4399 4328 3365 0,'0'0'996'0,"0"0"-743"15,0 0-123-15,0 0 51 0,49-4 5 16,-26-1-40-16,4-2-39 0,2-2-47 15,0-1-43-15,2 1-17 0,0-2-85 16,0 1-128-16,0 3-99 0,-2 3-151 16,-2 1-521-16,-9 3-542 0,5 0-181 0</inkml:trace>
  <inkml:trace contextRef="#ctx0" brushRef="#br0" timeOffset="69405.072">5160 4098 378 0,'0'0'3360'0,"0"0"-2898"0,-42-2-201 15,17 6-107-15,-1 7 43 0,-8 5-31 16,3 5-47-16,0 5-31 0,0 8-2 16,2 11-26-16,5 9-29 0,3 6-19 15,13-4 15-15,8-4 28 0,8-5 18 16,11-1-22-16,5-1-21 0,1-10-30 15,10-1-63-15,5-5-186 0,-40-29-130 16,89 43-185-16,-58-34-1210 0,-5-6-570 0</inkml:trace>
  <inkml:trace contextRef="#ctx0" brushRef="#br0" timeOffset="69939.141">5443 4099 342 0,'0'0'2182'16,"0"0"-1901"-16,-4 54 27 0,4-11-78 16,2 21 125-16,2 8-72 0,0 6-13 15,0-3-87-15,-4-7-84 0,4-4-56 16,0-6-25-16,-2-13-18 15,0-15-62-15,1-10-115 0,-1-9-6 16,0 0-62-16,0-3-121 0,-2-3-170 16,2-5-150-16,-2-6 203 0,0 0-631 15,-8-13 377-15</inkml:trace>
  <inkml:trace contextRef="#ctx0" brushRef="#br0" timeOffset="70066.794">5329 4530 2073 0,'0'0'618'15,"0"0"-438"-15,0 0-154 0,0 0 211 16,39 4 12-16,-16-1-125 0,0 1-39 16,4 1-85-16,2 1-88 0,0 2-384 15,2 1-150-15,2 3-59 0,-11-3-78 16,9 8 6-16</inkml:trace>
  <inkml:trace contextRef="#ctx0" brushRef="#br0" timeOffset="70639.509">5763 4778 1785 0,'0'0'1140'0,"0"0"-846"0,-16-38-67 15,11 18 36-15,1-7-34 0,0-2-59 16,2-1-17-16,2-2 9 0,2-1 20 16,2 3-56-16,5 2-104 0,-1 8-22 15,2 5-96-15,-2 6-58 0,9 6-35 16,-3 3 33-16,9 3-10 0,0 5-29 15,-2 2-49-15,5 2-55 0,-3 0-130 16,2 1-68-16,-2-1 59 16,-5-2-43-16,3-1-53 0,-6-2 104 15,-1-3 335-15,-6 0 95 0,1-3 352 16,-5-1 134-16,0 0 34 0,-4-5 26 16,0 1-23-16,0-3-189 0,-6 0-101 15,-1-3-11-15,-1-1-83 0,-2 0-28 16,-7-1-39-16,5 1-72 0,-7 1-66 15,1 0-101-15,1 2-11 0,3 2-45 16,1 5 57-16,5 1 12 0,4 4-42 16,2 5 32-16,2 4 86 0,2 7 65 15,6-1 10-15,0 3 3 0,7 4 0 16,1-2-126-16,3 0-88 0,0-2-26 16,-3-1 65-16,3-2 126 0,-7-6 49 15,3-2 231-15,-5-3 44 0,-4-5 139 16,-2-3 40-16,0 0 21 0,-2-4-40 15,1-6-69-15,1-4-84 0,-2-4-82 16,0-2-13-16,0-5-47 16,0-1-82-16,0 2-56 0,-2 3-2 15,4 3-42-15,0 6-7 0,0 2-3 16,1 5-28-16,1 3-51 0,0-1-100 16,0 3-100-16,7 3-45 0,-3 1-6 15,-2 1-4-15,7 1 75 0,-3-1-218 16,5-1-42-16,-3-2-45 0,3-2-26 15,-3 0 192-15</inkml:trace>
  <inkml:trace contextRef="#ctx0" brushRef="#br0" timeOffset="70906.275">6307 4502 417 0,'0'0'981'16,"0"0"-500"-16,0 0-10 0,0 0-10 15,29-40-102-15,-29 35-37 0,-2 2-56 16,-5-1-62-16,-1 1-18 16,-4-1-180-16,4 1-6 0,-3 2-110 15,3 1-19-15,0 0 22 0,4 3-16 16,-3 2 13-16,5 1 30 0,2 2 26 15,0 0 19-15,6 3 35 0,5 0 26 16,1 0 91-16,5 1-15 0,1 0-74 16,-3-1-9-16,3 1 38 0,-1-1 37 15,-5-2 32-15,-1 3-63 0,-3 0 22 16,-4 4 71-16,-2-1 101 0,-2 1 8 16,0 2-115-16,-2-1-31 0,-6-3-52 15,4 3-24-15,-5-5-25 0,1-3 10 16,-2-2-28-16,2-4-114 0,8-3-112 15,-23-7-45-15,12-5-135 0,3 0-638 16,-8-15-858-16</inkml:trace>
  <inkml:trace contextRef="#ctx0" brushRef="#br0" timeOffset="71924.145">6516 4679 2410 0,'0'0'577'0,"0"0"-76"0,0 0-128 16,8 44-62-16,-6-36 15 0,0-2-79 16,0-4-73-16,0-2-2 0,2-8 29 15,0-3-66-15,-2-7-135 0,7-5-86 16,1-11 86-16,-2 2 0 0,1-4 16 16,5 1 2-16,-6 7-15 0,5 1 42 15,-3 7 31-15,-4 8-3 16,0 4-73-16,-6 6-42 0,7 2-19 15,-3 5 19-15,2 6 18 0,-2 2 24 16,2 4 15-16,-2 2 77 0,1 0-38 16,-3-2-35-16,0 0-19 0,2 0-66 15,-2 0-38-15,2-4-14 0,0-2-19 16,0-4-10-16,0-4-9 0,3-3 12 16,-1-3 144-16,0-5 43 0,-2-3-40 15,4-4-3-15,1 1-80 0,-3-5 15 16,0 1 31-16,-4 0 34 0,6-2 18 15,-1 0 34-15,1 2 53 0,-4-1 11 16,4 5 22-16,-8 14-13 0,13-21-27 16,-9 17-37-16,-2 1-61 0,0 3 0 15,0 0-34-15,2 5 1 0,-4 2 5 16,6 2 10-16,-1 2 6 0,-1 3 10 16,-2 0 1-16,2-1-2 0,0 0-95 15,-2 1-64-15,2-1-41 16,0 0-25-16,1-1 14 0,1 0-115 15,-2 0-142-15,0-1-101 0,0-2 59 16,0 3 137-16,0-5 90 0,-2 2 72 16,3-4 191-16,-3 1 23 0,-2-2 153 15,2-3 136-15,-2-1 71 0,0 2-27 16,0-2 15-16,2 0 61 0,-2-3 53 16,2-4-79-16,-2-3-165 0,2-4-85 15,0-6-22-15,2-1 6 0,-2-4 14 16,0-3 35-16,2-4-57 0,-2 0-48 15,3-3-61-15,-3 0-55 0,0 2-79 16,2 5-83-16,-2 4 51 0,0 10 6 16,2 4 51-16,-2 8-65 0,2 2-139 15,3 8-107-15,-1 7-46 0,2 1 77 16,2 4 137-16,1 1 97 16,1 0 54-16,0-1 53 0,1-3 47 15,3-3 1-15,-1-6 26 0,3-2 58 16,1-3-39-16,-2-3 149 0,-1 0 77 15,3-5 73-15,-5-2-18 0,3-1-3 16,-5 0-52-16,-1-1-39 0,-3 2-33 16,-2 1-10-16,-2 1-23 0,-4-1-37 15,0 1-31-15,-6 1 12 0,6 4-110 16,-17-11-43-16,5 7-18 0,0 0-16 16,-1 2-2-16,1 2 5 0,-1 0-3 15,3 6-3-15,0 1 6 0,3 2 9 16,1 4 12-16,0 0 13 0,4 3 40 15,2 0 14-15,0 1 38 0,4 2-5 16,4-3-13-16,-1 1-16 0,-3 0 10 16,6-4-25-16,-4 1 13 0,-2 0 8 15,1 0 13-15,-3 1 19 16,-2 0 39-16,0 2-18 0,-5 2-28 16,1 2 0-16,-4-1-31 0,-2 0-3 15,-1 3-12-15,1-3-2 0,0 0-1 16,-1-6-174-16,1-2-41 0,4-6-51 15,2-3 4-15,0-3 35 0,2-6 0 16,-1-3-208-16,3-7-334 0,3-3-284 16,1 4 34-16</inkml:trace>
  <inkml:trace contextRef="#ctx0" brushRef="#br0" timeOffset="72241.238">7233 4481 1319 0,'0'0'520'0,"0"0"-121"0,49-54 25 15,-28 34-19-15,-4 2-38 0,-1 4-50 16,-5 2-28-16,-5 4-39 0,-2 1-36 15,-2 4-29-15,-2 3-7 0,0 0-25 16,-4 0-21-16,0 1-23 16,-5 3-30-16,3-1 25 0,-4 4-44 15,0 1-57-15,-3 0-3 0,1 5-15 16,-1-2-12-16,5 2-22 0,0-1 7 16,4-2-10-16,0 0-12 0,4 2 0 15,6-2 22-15,0 1 40 0,4 0 2 16,5 2 1-16,1-4 17 0,1 2-3 15,1-1 37-15,3 2-40 0,-4 0-12 16,-1 0 0-16,-3 1 12 0,-1 3 1 16,-6-1 23-16,-2 3-3 0,0 1 31 15,-4 1 18-15,0 0-24 0,-4 2-34 16,-2-3-12-16,2 0-10 0,-4-4-2 16,1-4-3-16,-1-4-145 0,2-1-123 15,0-6-69-15,6 0-104 16,-13-10-599-16,5-14-815 0</inkml:trace>
  <inkml:trace contextRef="#ctx0" brushRef="#br0" timeOffset="72508.037">7522 4389 1861 0,'0'0'1068'0,"0"0"-991"15,0 0 383-15,0 43 7 0,-2-18-135 16,-2 2-43-16,0 3-19 0,0-1-92 15,0-1-77-15,0-2-43 0,4-7-25 16,-3-5-20-16,3-7-13 0,0-4-28 16,5-3-63-16,1-8-41 0,0-3 56 15,2-8-32-15,-2-4 10 0,1-3-44 16,-3-4 31-16,0-1-4 0,-2 1 37 16,-2-1-107-16,0 2-183 0,0 1-397 15,0 28-258-15,6-43 346 16,-2 32 110-16,0 5 206 0,1 4 80 15</inkml:trace>
  <inkml:trace contextRef="#ctx0" brushRef="#br0" timeOffset="72825.601">7665 4556 293 0,'0'0'724'0,"0"0"-37"16,0 0 30-16,0 0-96 0,0 0-57 15,0 0-28-15,0 0 9 0,0 0-171 16,0 0-212-16,45-10-98 15,-34-6-64-15,-1-3 1 0,2-1-1 16,1 2 3-16,-1-1 0 0,1 4-2 16,-3 3 17-16,-2 4-15 0,1 5-1 15,-3 3 1-15,0 0 12 0,-2 0-15 16,0 0-30-16,-2 4 0 0,0 3 30 16,-2 0 45-16,0-1 46 0,0 3-57 15,-2 2-19-15,-4 0 6 0,-4 4 7 16,4 1-4-16,-9 0 6 0,1 0 6 15,-3 2-8-15,-2-2-1 0,1-2-15 16,1-2 0-16,3-2 0 0,1-5-12 16,3-5-15-16,2 0-82 0,8 0-33 15,-17-18-150-15,11 4-50 0,2-3-232 16,2 3-903-16,4-7-417 0</inkml:trace>
  <inkml:trace contextRef="#ctx0" brushRef="#br0" timeOffset="73091.801">7915 4652 3268 0,'0'0'596'0,"0"0"-229"0,0 0-181 16,0 0-43-16,0 0 2 0,0 0 198 15,0 0-17-15,0 0-208 0,0 0-118 16,10-50-73-16,-6 24-45 0,1-4 39 15,3 2 45-15,2-3 18 0,-2 6 16 16,5 2 58-16,-3 7 39 16,-2 6-66-16,-1 3-31 0,-1 7-30 15,0 3-43-15,0 6-9 0,0 4 18 16,1 3-144-16,-1 4 42 0,0-2-124 16,0 0-169-16,3-3-220 0,-5-4-508 15,6-1-225-15</inkml:trace>
  <inkml:trace contextRef="#ctx0" brushRef="#br0" timeOffset="73375.407">8256 4427 3026 0,'0'0'795'0,"0"0"-244"16,0 0-322-16,0 0-155 0,0 0-53 16,0 0 1-16,-37-11-2 0,27 11-20 15,1 0-21-15,3 3-28 0,2 2-13 16,0 1 0-16,4 1-6 0,0 3 16 15,2 0 52-15,2 1 34 16,2 1 40-16,2-1 37 0,1 3 18 0,-1-3 22 16,-2 2-29-16,0 1-105 0,1 3-17 15,-5-1 0-15,0 1 0 16,-2-1-2-16,0-1-13 0,-2 1-13 16,-2-1-11-16,-3-3-93 0,3-2-28 15,-2-2-40-15,2-4-42 0,-2-1-69 16,2-3-42-16,-3-7-128 0,3 1-611 15,-2-18-404-15</inkml:trace>
  <inkml:trace contextRef="#ctx0" brushRef="#br0" timeOffset="73575.314">8492 4079 2255 0,'0'0'571'0,"0"0"-324"0,0 0-103 15,39 55 235-15,-33-27-17 0,-2 10-70 16,-4 10 36-16,-6 11-57 16,-4 6-78-16,-9-2-56 0,5 4-58 15,-3-5-51-15,3 3-28 0,-3 0-189 16,17-65-435-16,-31 101-136 0,19-66-1719 0</inkml:trace>
  <inkml:trace contextRef="#ctx0" brushRef="#br0" timeOffset="75711.394">4496 5149 637 0,'0'0'1'0,"0"0"1085"16,0 0-483-16,0 0-10 0,0 0-94 16,0 0-138-16,0 0-68 0,0 0-34 15,0 0-61-15,14-24-50 0,-9 19-40 16,7-2-10-16,-2 3 12 0,7-1-31 16,-3 3-15-16,5 2-42 0,-3 6-21 15,7 0 31-15,0 6-31 16,2 1-1-16,-3 0 3 0,1-2-2 15,4 3 12-15,0-4 2 0,8 2 3 16,13-4-6-16,5 1 10 0,5-5-10 16,-4-3-12-16,-4-1 0 0,-1-4-46 15,-1 0 22-15,1-2 23 0,3 1 1 16,6-1 10-16,0 0-7 0,0 0-2 16,2 1 1-16,0 1-2 0,0 2-34 15,-3 2 1-15,1 0-10 0,-2 2 25 16,0 4 6-16,2 4-3 0,-2 3 8 15,-3 4-5-15,1 5-3 0,2 3-74 16,-4 3 43-16,1 3-49 0,1 4-34 16,-2 1 6-16,-1 0-44 0,-1-2-14 15,0-5-26-15,-3-5 47 0,-1-4 91 16,1-2 69-16,3-3 47 0,-5-1 0 16,9-4 1-16,2-3 30 0,0-6 4 15,4-3 6-15,4-10 21 0,4-5-1 16,0-4 16-16,5-5-28 0,1-4-37 15,-2-2-26-15,3-5-5 16,-1-3 12-16,-2 1 15 0,-1 2-15 16,-7 3-40-16,-4 7-3 0,-6 3-24 15,-15 7-96-15,-14 6-149 0,-3 7-162 16,-7 1-592-16,-7 2-428 0,0 1-68 0</inkml:trace>
  <inkml:trace contextRef="#ctx0" brushRef="#br0" timeOffset="80765.759">4616 5938 2265 0,'0'0'443'0,"0"0"-154"0,0 0-7 15,0 0-97-15,0 0-185 0,0 0 0 16,0 0 35-16,0 0 208 0,54 9 6 16,-28-9-11-16,1-4-45 0,6-5-54 15,-2-8-13-15,-2-4-37 16,-2-3-15-16,-4-1-28 0,-2-1-15 0,-7 0-7 15,-6 1-3-15,-3 4-21 16,-5 1-27-16,-5 2-34 0,-7 5 27 16,0 3 31-16,-7 4 0 0,0 6-43 15,-1 3 46-15,-3 7 15 0,6 3-15 16,-1 4-54-16,-1 7-20 0,11 2 34 16,0 4 3-16,6 3 6 0,2-1 0 15,6 1-3-15,6-1-6 0,11-4-50 16,2-3-124-16,4-4-126 0,2-8-310 15,0-6-441-15,-4-3 327 0,4-15-323 16</inkml:trace>
  <inkml:trace contextRef="#ctx0" brushRef="#br0" timeOffset="81133.514">5083 5828 1494 0,'0'0'2348'15,"0"0"-2141"-15,0 0-143 0,23 42 82 16,-9-26 96-16,-1-2-60 0,5 2-74 16,5-1-62-16,-2-2-19 0,1-3-8 15,1 0-19-15,2-4-81 0,-2-5-135 16,-5-1-31-16,1-7 16 0,-7-4-11 16,5-3-52-16,-7-4-174 0,3 0-195 15,-5 0-66-15,-2-1 273 0,-6 1 137 16,0 1 29-16,-2 6 146 0,-6 0 144 15,-5 6 92-15,1 4 110 16,-7 2 215-16,5 8 194 0,-7 5-137 0,-2 5 78 16,3 3 8-16,-3 6-96 0,-2-1-109 15,0 4-63-15,9 0-70 16,-3-2-84-16,5 0-65 0,1 0-42 16,7-2-22-16,2-3-9 0,4-2-110 15,6-5 12-15,7-4-146 0,5-6-109 16,3-7-100-16,6-10-225 0,4-14-429 15,-8 3-143-15</inkml:trace>
  <inkml:trace contextRef="#ctx0" brushRef="#br0" timeOffset="81469.005">5507 6091 851 0,'12'52'1645'16,"-8"-9"-1274"-16,3 6-70 0,-3-5 24 15,-2-1-18-15,-2-9 17 0,0-6 15 16,0-12-55-16,0 0-64 0,0-4-33 15,0-2-50-15,0-3-49 0,0-7-9 16,0-7 42-16,0-16-12 0,-4-19-109 16,2-17-18-16,-5-12-52 0,-1-4-24 15,4 4 19-15,0 3 14 16,0 4-24-16,4 3 33 0,0 16 25 16,4 11 27-16,0 13 10 0,-4 9 48 15,4 1 21-15,2 3-79 0,-2 6-25 16,3 4-60-16,-1 7 83 0,2 9 2 15,4 3 46-15,-5 6-10 0,-3 4 7 16,0 1-19-16,-4 1-21 0,-4 1 21 16,-2 5-11-16,-5-3-12 0,-3 0-1 15,6-1-61-15,-3-9-61 16,3-1-36-16,2-5-96 0,0-10 1 16,3-8-240-16,1-6-177 0,0-4-1042 15,-2-22 13-15</inkml:trace>
  <inkml:trace contextRef="#ctx0" brushRef="#br0" timeOffset="81733.734">5829 5913 1676 0,'0'0'1831'15,"0"0"-1622"-15,54 0-140 0,-31 0-34 16,0 0 153-16,-5-2 19 0,-5 1 45 16,-1-2 1-16,-8 0-17 0,-2-1-16 15,-2 0-80-15,0-3-76 0,-6 0-37 16,-2 0-24-16,-5 0-3 0,-5 3 0 15,-3 0 29-15,-4 1-29 0,-4 1-25 16,0 2 7-16,2 2 0 0,3 3-31 16,1 1-8-16,6 5-4 0,3 1 0 15,4 2-107-15,3 2-56 0,7 3-35 16,0-2-70-16,9-2-251 0,7 1-102 16,9-4 146-16,12-2-158 15,-4-4-496-15</inkml:trace>
  <inkml:trace contextRef="#ctx0" brushRef="#br0" timeOffset="81950.5">6201 5918 10 0,'0'0'2162'15,"0"0"-1568"-15,0 0-161 0,0 0 41 16,0 0-5-16,0 0-44 0,0 0 17 16,-49-36-67-16,26 36-184 0,0 2-115 15,1 5-76-15,1 1-3 0,-2 4-12 16,7 2 3-16,1 2 10 0,7 0-20 15,2 0-11-15,4 2 6 16,4 0-13-16,6-2-48 0,2-2 46 16,11-5-46-16,0-4-132 0,3-5-123 15,3-10-165-15,0-8-153 0,-4 3-642 16,6-20-321-16</inkml:trace>
  <inkml:trace contextRef="#ctx0" brushRef="#br0" timeOffset="82102.655">6356 5678 2299 0,'0'0'757'0,"0"0"-260"0,-6 44-115 16,-2-5-146-16,4 11-62 0,2 4-53 16,0-4-65-16,2-6-46 0,2-12-10 15,0-6-1-15,-2-5-18 0,4-4-49 16,0 5-183-16,-2-2-183 0,4 0-189 16,-4-6-460-16,0-9-178 0,1-5 590 15</inkml:trace>
  <inkml:trace contextRef="#ctx0" brushRef="#br0" timeOffset="82402.586">6338 5970 362 0,'0'0'2249'15,"0"0"-1482"-15,0 0-463 0,0 0-61 16,0 0 52-16,0 0-53 0,39 27-51 16,-24-22-52-16,-1-4-23 0,3-1-27 15,-3-1-49-15,3-3-22 0,-1-3 3 16,-1-1 7-16,3-3-7 0,-5 0 19 15,3-3 42-15,-6-2 110 0,5 0-123 16,-5 0-32-16,-4 1-7 16,3 2 7-16,-5 1 5 0,-2 2-21 0,0 2-9 15,-2 3 6-15,-2 0-18 16,-2 3-45-16,-2 1-34 0,-3 1-33 16,-1 3 30-16,-2 4 40 0,-3 2 8 15,-1 3-2-15,3 2 8 0,-1 4-15 16,1 2-17-16,3 1-63 0,2 1-33 15,4 2-59-15,4 0-79 0,0-1-260 16,8-2-517-16,0-6-511 0</inkml:trace>
  <inkml:trace contextRef="#ctx0" brushRef="#br0" timeOffset="82768.621">6875 5975 267 0,'0'0'2111'0,"0"0"-792"15,0 0-885-15,0 0-70 0,0 0 21 16,0 0-156-16,0 0-46 0,0 0-28 16,-47-14-67-16,28 14-52 0,5 0-36 15,-3 2-15-15,3 3-21 0,1 2-1 16,3 3-5-16,0 1 17 16,-1 3-5-16,9 1 6 0,0 1 23 15,2 0-18-15,2 2 18 0,4-2 1 16,3-3 25-16,1-2-25 0,-2-5-17 15,9-5-50-15,-3-2-19 0,1-9-11 16,1-6-7-16,1-6 46 0,-1-10-19 16,3-11 13-16,-3-11 39 0,-1-4 25 15,-1 0 1-15,-3 5 2 0,-3 14 13 16,-2 10-4-16,-2 10 52 16,-2 12 92-16,0 0 37 0,1 4-5 15,-3 3-54-15,0 7-110 0,0 14-24 16,-5 15-2-16,5 14-16 0,0 6-34 15,2-4-121-15,5-13-190 0,-1-17-693 16,4-1-1564-16</inkml:trace>
  <inkml:trace contextRef="#ctx0" brushRef="#br0" timeOffset="83203.726">7245 5847 1163 0,'0'0'2557'0,"0"0"-2095"15,0 0-462-15,0 0 38 0,0 0 18 16,25 41 93-16,-17-19 61 0,-1 6-23 16,1-2-70-16,-2 1-50 0,2-2-24 15,1-2-28-15,-3-5-3 0,2-5-9 16,-4-4-1-16,0-6 13 0,0-3-3 15,3-2 58-15,-3-8 82 0,4-1-64 16,-2-5-51-16,0-2-35 0,1-2-2 16,-3 1-24-16,0-1-92 0,0 1-94 15,2-1-47-15,0 3-88 0,5 2-138 16,1 4-546-16,1 2-504 0,-3 5 358 16</inkml:trace>
  <inkml:trace contextRef="#ctx0" brushRef="#br0" timeOffset="83602.727">7733 6016 150 0,'0'0'2383'15,"0"0"-1619"-15,0 0-418 0,4-44-90 16,-6 31 8-16,0 0-6 0,-6 1-8 16,4-1-41-16,-5 5-44 0,1-1-49 15,-2 4-22-15,-1 2-42 16,1 1 3-16,-2 2-55 0,1 2-24 15,1 2-9-15,2 4-10 0,2 4 43 16,1 2 14-16,3 2 19 0,2 4 4 16,0-2 3-16,5 2-40 0,1-3-27 15,4-1-25-15,-2-4-36 0,5-5 12 16,-1-6 30-16,3-1 45 0,-1-5-11 16,1-5-28-16,-1-1 12 0,1-4 28 15,-3-2 3-15,0-1 37 0,-1-1-9 16,-5 2-28-16,0 2 27 0,-2 1-27 15,0 7 28-15,-4 4 42 0,0 3-24 16,0 0-49-16,0 6-3 0,-2 5-31 16,0 4 33-16,0 2-2 0,0 2-12 15,0 1-16-15,2-2-121 0,0-2-102 16,0-4-48-16,4-3-112 0,0-2-132 16,2-6-228-16,1-2-281 0,-5-5 63 15,8-12 298-15</inkml:trace>
  <inkml:trace contextRef="#ctx0" brushRef="#br0" timeOffset="83802.695">8029 5582 1480 0,'0'0'1667'0,"0"0"-1603"0,0 0 194 16,0 0 112-16,4 56-6 0,-8-23-91 15,-3 9-54-15,1 10-34 0,0 0-78 16,0-3-55-16,2-10-49 0,2-12-3 15,2-5-21-15,0-5-138 0,0 4-145 16,2-1-147-16,0 1-72 0,2-8-256 16,2-7-511-16,-2-5 252 0,2-5 561 15</inkml:trace>
  <inkml:trace contextRef="#ctx0" brushRef="#br0" timeOffset="84036.546">8116 5975 52 0,'0'0'1513'0,"0"0"-352"0,0 0-849 16,35-5-82-16,-23 2-29 0,3 2 46 15,-1-2 23-15,-2-3-47 0,3-2-46 16,-1-3-56-16,-1-2-44 0,-3-1-15 16,-2-1-25-16,-1 3-34 0,-3-1 16 15,-4 3 2-15,0 3-21 0,-7 2-40 16,-1 4-55-16,-6 1-119 0,-1 7 186 16,-3 4 28-16,1 2 42 0,3 7-42 15,-3 1-25-15,5 5 0 0,-1-1 0 16,7 4 13-16,2-2-10 0,4 0-9 15,2 2-63-15,8-3-277 0,5 0-123 16,-3-8-993-16,9 1-254 0</inkml:trace>
  <inkml:trace contextRef="#ctx0" brushRef="#br0" timeOffset="85020.687">8217 5920 2703 0,'0'0'494'16,"0"0"-245"-16,0 0-59 0,0 0 68 15,-33 51 13-15,27-34-48 0,1 2-40 16,1 1-23-16,4 2-34 15,0 1-43-15,2 0-7 0,5-2 7 16,1-2-19-16,0-4-31 0,0-5-14 16,3-5-1-16,1-4 6 0,3-4 43 15,-1-6 24-15,3-6-24 0,-1-3-21 16,-1-6-25-16,-1 0-21 0,0-3-28 16,-1 1-30-16,-3 1 6 0,-1 0-30 15,-1 2-73-15,-2 3-77 0,0 3-75 16,0 3-196-16,1 3-255 0,-3 4-598 15,0 3 35-15,0 4 624 0</inkml:trace>
  <inkml:trace contextRef="#ctx0" brushRef="#br0" timeOffset="85276.088">8510 6022 355 0,'0'0'2193'0,"0"0"-1557"16,40 17-181-16,-28-15-102 0,5-2-74 15,-3 0-31-15,3-3-23 0,-3-6-2 16,0-3-21-16,-1-3-47 15,-1-4-36-15,1-3-37 0,-3 1-22 16,-4-1-2-16,-2 2-16 0,-2 1-2 16,-2 5 17-16,-4 1 22 0,-4 3-10 15,-4 3-69-15,-1 3-75 0,-3 4-25 16,-1 1 36-16,1 12 7 0,-1 3 2 16,3 7 16-16,-1 9 9 0,3 9 11 15,6 7 16-15,6 2-12 0,4-5 12 16,6-7 0-16,2-11-49 0,1-6-154 15,1-3-36-15,5 1-250 0,-5-4-790 16,13 1-1050-16</inkml:trace>
  <inkml:trace contextRef="#ctx0" brushRef="#br0" timeOffset="86972.938">4643 6765 336 0,'0'0'2520'15,"0"0"-1909"-15,0 0-106 0,0 0-111 16,0 0-73-16,0 0-75 0,0 0-17 16,0 0-62-16,0 0-69 0,0 0-56 15,-9-6-41-15,9 6-1 0,0 0-18 16,0 0-13-16,0 0-8 0,0 0-13 16,0 0 4-16,0 0 23 0,0 0 23 15,0 0 1-15,0 0 1 16,0 0 18-16,0 0 24 0,0 0 13 0,0 0 3 15,0 0-1-15,0 0 10 16,0 0 0-16,0 0 45 0,0 0 15 16,0 0-40-16,0 0-8 0,0 0 26 15,-4 0-35-15,4 0-34 0,-4 0-18 16,0 0-3-16,0 0-14 0,0 0-1 16,2 1-3-16,-2 0-21 0,-1 1-9 15,1 2-7-15,0 1-14 0,0 2 0 16,2 3-6-16,0 3 5 0,-2 1 10 15,4 1 18-15,0 3 24 0,0 1-19 16,2-1 10-16,2 2-6 0,2-4-6 16,2-2-12-16,7-4 9 0,-3-3 26 15,1-3 1-15,-3-3 11 16,7-3 13-16,-7-5 24 0,2-6-5 16,1-5-13-16,-7-1 9 0,-2-5-30 15,0 0-9-15,-4 0-33 0,0 1 15 16,0 5 18-16,0 2 21 0,-4 5 9 15,0 3-12-15,4 2-4 0,-2 4-14 16,0 2-3-16,2 0-42 0,0 2-37 16,0 7-45-16,4 5 64 0,4 6 45 15,3 3 18-15,1 6-3 0,5-1-28 16,-3 3-53-16,9-1-126 0,-5-3-178 16,3-2-316-16,0-5-594 0,-7-9-522 15</inkml:trace>
  <inkml:trace contextRef="#ctx0" brushRef="#br0" timeOffset="87165.698">5033 6978 359 0,'0'0'3198'0,"0"0"-2503"15,0 0-271-15,0 0-50 0,0 0-127 16,0 0-92-16,0 0-85 0,0 0-70 15,0 0-122-15,0 0-57 0,3-19-133 16,5 6-91-16,0-4-221 0,2-2-468 16,-1-3-277-16,-5 5 391 0</inkml:trace>
  <inkml:trace contextRef="#ctx0" brushRef="#br0" timeOffset="87373.688">5186 6561 192 0,'0'0'2470'0,"0"39"-2011"0,0-11-114 16,5 14 3-16,-5 10-34 0,0 5-65 15,4-1-82-15,0-6-96 0,2-7-58 16,2-8-13-16,-4-8-44 0,5-10-166 16,-3-6-149-16,0-2-101 0,4-5-47 15,1-2-186-15,-1-5-96 0,0-9-15 16,1 3 165-16</inkml:trace>
  <inkml:trace contextRef="#ctx0" brushRef="#br0" timeOffset="87573.303">5329 6878 1498 0,'0'0'1289'15,"0"0"-661"-15,0 0-110 0,0 0-123 16,0 0-129-16,-35-2-11 0,27 7-16 16,-3 0-38-16,7 4-43 15,-2-2-37-15,2 4-33 0,0 1-34 0,0 2-26 16,4-2-28-16,0 0-1 15,0 0-33-15,6-1 1 0,2 0-12 16,0-2-7-16,5-1-57 0,1-1-113 16,3-3-59-16,1-1-53 0,1-1-150 15,-3-2-236-15,-1 0-885 0,1-3-67 0</inkml:trace>
  <inkml:trace contextRef="#ctx0" brushRef="#br0" timeOffset="87741.196">5652 7041 1041 0,'0'0'3450'16,"0"0"-2888"-16,0 0-355 0,0 0-134 16,0 0-73-16,0 0-61 0,0 0-144 15,0 0-98-15,0 0-126 0,0 0-363 16,-9-34-776-16,15 26-40 0</inkml:trace>
  <inkml:trace contextRef="#ctx0" brushRef="#br0" timeOffset="88074.164">5786 6933 706 0,'0'0'2421'0,"0"0"-1673"15,0 0-334-15,0 0-83 0,0 0-177 16,-44 13-71-16,36-7-18 0,-2-1-13 15,2 2-19-15,1 3-33 0,3 0 0 16,-2-1-1-16,4 2 1 16,2-2-15-16,0-1-16 0,4-1 7 15,2 0-4-15,1-3 10 0,3 0-2 16,0-4 20-16,3 0 37 0,-3-2 12 16,4-4-3-16,-3-2-9 0,1-2-7 15,-2 0-5-15,-1 2 2 0,-3-1 13 16,0 1 9-16,-4 0 27 0,0 4 60 15,0 0-48-15,-2 3-88 0,0 1-107 16,4 5-8-16,5 6 75 0,3 5 13 16,-2 2 25-16,7 3-108 0,-3 3-245 15,7-5-346-15,-10-3-1118 0,11-2-414 0</inkml:trace>
  <inkml:trace contextRef="#ctx0" brushRef="#br0" timeOffset="88858.087">6720 6996 443 0,'0'0'2061'0,"0"0"-1707"15,0 0-107-15,0 0 37 0,0 0-11 16,0 0 20-16,0 0 48 16,0 0-34-16,0 0-101 0,0 0-111 15,19-11-31-15,-15-6-18 0,0-3 15 16,0-3 10-16,0 0 2 0,3-1 21 16,-3 0-3-16,2-2-42 0,0 1-22 15,2 1-26-15,1 5 0 0,-1 0 2 16,-2 4 15-16,4 3-16 0,-1 5-2 15,-3 3-17-15,0 4-43 0,0 1-29 16,1 8 44-16,1 5 42 0,-2 6 3 16,4 5 1-16,-1 9 2 0,-3 0 18 15,0 0-18-15,-2 1-2 0,-2-8 0 16,2 0-1-16,-2-5 1 16,0-8 1-16,-2-6-1 0,3-4 0 0,-3-2 39 15,2-2 27-15,0-3 8 16,0-3-5-16,0-5 33 0,2-2-27 15,-2-5-31-15,6-1-30 0,-2-2-3 16,3 1-12-16,-1 1 0 0,0 0-18 16,3 6-6-16,-3 1-15 0,4 3-28 15,1 6-2-15,-3 1 8 0,2 2-6 16,-1 5-63-16,1 3-50 0,1 1-25 16,-1 3-43-16,-2 0-185 0,1 2-201 15,-1-2-456-15,-2-2-448 0,0 1 512 0</inkml:trace>
  <inkml:trace contextRef="#ctx0" brushRef="#br0" timeOffset="89142.118">7231 6947 75 0,'0'0'1798'15,"0"0"-790"-15,0 0-851 0,39-32-64 16,-27 19 79-16,5-3-19 0,0-2 78 16,-1-1-4-16,1 0-35 15,-3-1-54-15,-2 0 11 0,1 2 61 16,-5 2-29-16,-4 1-36 0,5 5-41 15,-7 1-16-15,-2 5 13 0,0 0 20 16,-2 4 10-16,-3 0-49 0,-3 1-40 16,-2 5-39-16,-7 4 0 0,7 4 0 15,-7 2-3-15,5 2-18 0,-2 1-6 16,3 1 3-16,3 2 6 0,2 0-7 16,2 0-5-16,2-2-6 0,2-2-22 15,4 1-79-15,4-4-58 16,2-3-93-16,5-3-134 0,1-3-268 15,-3-4-588-15,5-3-424 0</inkml:trace>
  <inkml:trace contextRef="#ctx0" brushRef="#br0" timeOffset="89692.453">7619 6793 1296 0,'0'0'1420'0,"0"0"-850"16,0 0-78-16,0 0-24 0,0 0-168 15,-41 8-10-15,31-3-27 0,-3 2-93 16,3 0-72-16,-2 3-47 0,1 0-29 16,1 4-7-16,2 0 0 0,1 3 18 15,3-2-5-15,0 0-10 0,4 1 6 16,0-1 9-16,0-1-2 0,6-3-16 16,3 0 3-16,-1-3-3 0,2-2 3 15,3-3 4-15,-1-3-19 0,0 0 24 16,5-6 0-16,-3-3 0 0,1-4-8 15,-1-2-19-15,1-1-36 16,-5-2 6-16,1 2 9 0,-3-1 9 16,-4-1-22-16,4 1-51 0,-4 3-48 15,-2-1-70-15,0 4-44 0,-2 3 23 16,3 3 36-16,-3 2-62 0,2 1-122 16,0 2-222-16,2 0-460 0,2 3 16 15,0 4 471-15,2 0 143 0,1 3 186 16,1 5 160-16,0-1 78 0,1 2 0 15,1 2 232-15,-1 2 253 0,-1-3 30 16,0 1-69-16,1-2 35 16,-5-2-61-16,4-2 40 0,-4-5 12 15,0-1-27-15,-1-5-63 0,-3-1-64 16,2 0-2-16,-2-7-44 0,4-3-83 16,-2-5-47-16,2-1-12 0,1-2-9 15,-1-1-15-15,0 3-24 0,0 2-28 16,0 3-21-16,1 4-33 0,-1 3-36 15,0 3-18-15,4 1 5 0,1 5 13 16,-1 5-6-16,2 2-70 0,-1 4-36 16,-1-1-53-16,0 4-85 0,-3-2-232 15,-1-3-678-15,-2 3-1298 0</inkml:trace>
  <inkml:trace contextRef="#ctx0" brushRef="#br0" timeOffset="95448.544">9662 4745 261 0,'0'0'3572'0,"0"0"-3089"15,0 0-229-15,0 0-115 0,0 0 54 16,0 0 55-16,0 0-32 16,-37-13-49-16,37 13-61 0,0 0-94 0,4 0-12 15,0 0-67-15,6 2 67 16,5 0 28-16,5 2 50 0,3-1-2 0,4 1-28 15,2-3-30-15,0 1-6 16,-2-2-12-16,-1 0-29 0,-3 0-125 16,2-1-86-16,-4 0-39 0,-5 1-49 15,1 0-250-15,-3 0-835 0,-5 2-533 16</inkml:trace>
  <inkml:trace contextRef="#ctx0" brushRef="#br0" timeOffset="95606.638">9796 5057 2910 0,'0'0'1269'0,"0"0"-1269"0,0 0 0 16,0 0 0-16,0 0 53 0,37 14 59 16,-20-14-50-16,1 0-56 0,3 0-6 15,2-3-295-15,2-1-393 0,-7 3-1156 16</inkml:trace>
  <inkml:trace contextRef="#ctx0" brushRef="#br0" timeOffset="96265.019">11065 4376 78 0,'0'0'3089'16,"0"0"-2508"-16,0 0-259 0,0 0-204 15,0 0-49-15,0 0-32 0,0 0-15 16,0 0 68-16,42 5 123 0,-5-4 85 15,17 2-59-15,8-2-41 0,0-1-34 16,-5 0-49-16,-5-2 0 0,0-3 15 16,-3-1-25-16,-3 0-32 0,-3-1-28 15,-3-1-24-15,-3 1-18 0,-6 0 12 16,-4 3-14-16,-5 0-1 0,-3 0-3 16,4-1-39-16,0 1-51 15,3 1-52-15,-5 0-52 0,0-1-55 16,-5 1-25-16,-1 2-50 0,-1 0-260 15,-6 1-722-15,-1 0-526 0</inkml:trace>
  <inkml:trace contextRef="#ctx0" brushRef="#br0" timeOffset="96900.32">11150 4479 1383 0,'0'0'2469'0,"0"0"-2095"0,0 0-259 0,0 0-44 15,-39 6 201-15,35-5 4 16,2 2-65-16,2 1-95 0,0 1-73 15,6 5-41-15,4 1 12 0,5 6 46 16,11 6 37-16,14 4 16 0,13 7 29 16,7-1-21-16,0-4-25 0,-2-2-20 15,-4-6-22-15,-2 1-24 0,-3-3-12 16,-1-2-3-16,-3 0-14 0,-3-2 2 16,-9-3 9-16,-6-2-11 0,-9-3 1 15,-1-3 14-15,1 2-16 16,-1-1 1-16,1 1 2 0,-3-2 0 0,-7-1 9 15,0 0 3-15,-5-3-14 16,-3 2 1-16,0 1 1 0,-3 0 36 16,-5 3 63-16,-2 4-8 0,-7 3-34 15,-5 6-33-15,-5 2-6 0,-2 3-6 16,-4-1 6-16,-7 7-3 0,-5 4-16 16,-7 8 1-16,1 1 9 0,3 1-11 15,5-1-1-15,5-4 21 0,5 2 30 16,6-7 3-16,9-7-52 0,3-8 16 15,7-1 39-15,0 0 6 0,2 2 58 16,-1 0-43-16,7-5-36 0,11-2-18 16,7 0 3-16,20 1 12 0,15-3 30 15,11-1 33-15,5-5-33 16,-5-2-33-16,-6-3-18 0,0 0-15 0,-1 0-1 16,-1 0 1-16,-2-1-3 0,-2-3 0 15,-3 1-33-15,-1-1-33 0,-5 1-21 16,-1 1-21-16,-7 1-33 0,-8 1-40 15,-9 0-32-15,3 0-73 16,-1 3-238-16,-3-1-651 0,10 6-1366 0</inkml:trace>
  <inkml:trace contextRef="#ctx0" brushRef="#br0" timeOffset="101871.758">11255 6073 189 0,'0'0'316'0,"0"0"1400"0,0 0-1273 16,0 0-38-16,0 0-13 0,0 0 26 15,0 0-117-15,0 0-37 0,0 0-26 16,-26-31-41-16,26 31-99 0,0 2-74 15,0 3 0-15,2 5 99 0,0 4 93 16,2 4-55-16,-2 4-34 0,-2 5-24 16,2 1-37-16,-2 4-11 0,0 0-22 15,0-1-18-15,0-5-15 0,0-4-3 16,0-6-79-16,0-5-99 16,0-8-77-16,0-3-55 0,0-2-40 15,0-8-51-15,0-6-544 0,0-5-507 16,0 1 15-16</inkml:trace>
  <inkml:trace contextRef="#ctx0" brushRef="#br0" timeOffset="101984.829">11179 5938 421 0,'0'0'2354'0,"0"0"-1702"16,0 0-221-16,0 0-123 0,0 0-128 16,0 0-180-16,0 0-112 0,0 0-76 15,0 0-158-15,50-18-403 0,-36 21-857 16</inkml:trace>
  <inkml:trace contextRef="#ctx0" brushRef="#br0" timeOffset="102421.79">11611 6140 3079 0,'0'0'1502'0,"0"0"-1335"0,0 0-167 16,0 0 0-16,0 0 137 0,0 0 25 15,48 3-34-15,-32-5-46 0,3-1-30 16,1-3-31-16,-1 2-20 16,0-1-1-16,-3 0-1 0,-3 2 0 0,-1-1-20 15,-2 0-28-15,-1 2-69 16,-3 1-72-16,0 1-55 0,-4 3-24 15,0 3-26-15,-2 4 27 0,-4 3-88 16,-4 3-30-16,-1 0 113 0,-1 5 177 16,-2-4 89-16,1 4 7 0,-1-2 42 15,0 0 77-15,3-2 112 0,-1 0 81 16,2-1 17-16,4-5-17 0,-1 1-1 16,5-5-73-16,0 0-109 0,0-1-92 15,7-1-37-15,1-1-21 0,4-1 20 16,3-3 0-16,3 0 1 0,1 0-71 15,2-5-151-15,1-1-101 0,1-1-136 16,-2-2-344-16,-1 1-341 0,-3 1 107 16,2-6 303-16</inkml:trace>
  <inkml:trace contextRef="#ctx0" brushRef="#br0" timeOffset="102989.311">12126 6161 248 0,'0'0'2509'0,"0"0"-1789"15,0 0-274-15,0 0-52 0,0 0 2 16,0 0-59-16,0 0-69 0,0 0-64 16,0 0-71-16,0 0-57 0,-6 7-43 15,12-11-3-15,0-1 15 0,2-4 10 16,0-1-1-16,5-3-15 0,-3-5-8 15,1 0-1-15,-1-3-12 16,0-1 0-16,-4 0-6 0,3 1 0 16,-3 2-9-16,-2 0 12 0,-2 2-12 15,0 5-1-15,0-3-1 0,-2 7-1 16,0 2-3-16,0 3-18 0,0 3-6 16,0 0-42-16,0 3-31 0,0 4 24 15,0 6 76-15,0 3 3 0,2 5 16 16,2 4-4-16,1 2 3 0,1 8-3 15,0 11 6-15,2 8-18 0,0 4 15 16,-3-3-16-16,-1-14-1 0,-2-13-1 16,0-10 1-16,0-3-1 0,-2 1 0 15,0-1-2-15,0 2-10 0,0-5-15 16,0-5-6-16,-2-2 9 0,0-2 24 16,-2-1 9-16,-3-2 18 0,1 0-27 15,-2 0-11-15,0-2-7 16,-3 0 16-16,1-1 0 0,2 0 2 15,2-1 1-15,-1 2 17 0,5 1 15 16,0 0 58-16,2 0 11 0,0 0-15 16,0 0-26-16,2 1-30 0,2-1-31 15,5 0-6-15,1 0 6 0,9 1 27 16,-1 0-3-16,3-3-22 0,0 2-2 16,1 1-27-16,1-1-121 0,-2 1-102 15,-1 0-86-15,-1 0-132 0,-4 0-695 16,-1 0-1432-16</inkml:trace>
  <inkml:trace contextRef="#ctx0" brushRef="#br0" timeOffset="104157.244">11282 3730 1520 0,'0'0'2060'16,"0"0"-1698"-16,0 0-185 0,-41 15-71 16,27-8 102-16,-3 3 51 0,3 2-74 15,-1 1-75-15,1 2-40 0,3 1 0 16,-1 1 3-16,4 0-18 16,1 0-12-16,3 1-1 0,2-2 28 15,2-1 40-15,0 2-26 0,4-3-53 16,5 0-28-16,3 0-1 0,0 0 16 15,5-2-17-15,2-2 0 0,1-2 1 16,3-1 13-16,2-4-3 0,-3-2 3 16,5-1 4-16,-2-2-16 0,0-7 18 15,2-1-3-15,0-6-3 0,-2-2-3 16,1-3 6-16,-1-5-3 0,2-3 3 16,-4-2-5-16,2-2-10 0,-3-1 0 15,-1 3 9-15,0 0-12 0,-3 3-2 16,-1 3-50-16,-3 6 10 0,-1 6 15 15,-1 3-3-15,-2 3-1 0,1 3-11 16,-1 4-1-16,3 0 1 0,-3 4 12 16,4 6 9-16,1 1 2 0,-1 4 1 15,-1 3 6-15,-1 0 11 0,0 5 1 16,-3-1-10-16,-1 2 10 0,-2 2 18 16,-2-1 0-16,0 0 4 0,-4-1-7 15,0-3-13-15,0-2 16 16,0-1-16-16,-2-4 13 0,-2-4 3 15,0-3 3-15,-2-2 25 0,-2-3 33 16,-3-2 14-16,-1-5-11 0,-7-3-31 16,-3-3-24-16,-3-5-2 0,-2-2 5 15,-4-2 3-15,-6-4-6 0,-9-4-25 16,-5-2-2-16,-3 0 0 0,8 7-18 16,13 8 6-16,13 8 0 0,-1 0 10 15,0 2-22-15,-4 1 0 0,3 3-13 16,-3 1-32-16,4 4-70 15,3 5-76-15,1 3-55 0,5 3-204 16,1 3-455-16,7-4-861 0,2 4-291 0</inkml:trace>
  <inkml:trace contextRef="#ctx0" brushRef="#br0" timeOffset="116570.416">13126 4810 1094 0,'0'0'319'15,"0"0"1035"-15,0 0-549 16,0 0-247-16,0 0-182 0,0 0-59 15,0 0-59-15,0 0-63 0,0 0-56 16,-2-5-44-16,2 5-20 0,0 0-17 16,0 2 24-16,0 0-10 0,0 0-21 15,0 1 1-15,2 5 26 0,0 1 73 16,0 3-6-16,0 3-31 0,0 3-20 16,1 3-10-16,-3 3-3 0,2 3-15 15,-2 0-12-15,2 1-9 0,-2 1-18 16,0-1-12-16,2-1-13 0,-2-2 1 15,2-2-3-15,0-4 0 0,-2-2-57 16,2-4-36-16,-2-5-54 0,2-4-88 16,-2-4-72-16,0-3-111 0,2-9-297 15,-2 1-1362-15,0-20-584 0</inkml:trace>
  <inkml:trace contextRef="#ctx0" brushRef="#br0" timeOffset="116775.725">13052 4435 4186 0,'0'0'1099'0,"0"0"-778"16,0 0 76-16,0 0 36 0,0 0-159 15,4-43-133-15,0 35-75 0,2-1-57 16,5 2-9-16,-1 0-45 0,2 1-69 15,1 3-84-15,1 3-94 0,5 0-155 16,-7 0-596-16,11 8-1703 0</inkml:trace>
  <inkml:trace contextRef="#ctx0" brushRef="#br0" timeOffset="117358.08">13693 4866 2738 0,'0'0'1101'0,"0"0"-637"0,0 0 88 16,0 0-94-16,0 0-97 15,0 0-53-15,0 0-48 0,0 0-50 16,0 0-74-16,0 0-64 0,4-13-15 15,4 18 15-15,2 3 72 0,5 3-26 16,-3 1-46-16,3 1-24 0,-1 1-6 16,-1 1 0-16,1 2-15 0,-2-1-12 15,1 5-14-15,-1-3 0 0,1 2-1 16,-3-2-57-16,0-2-54 0,-1-2-69 16,-1-1-55-16,-2-4-45 0,0-4-81 15,-2-1-220-15,1-4-693 0,-1-7-1349 16</inkml:trace>
  <inkml:trace contextRef="#ctx0" brushRef="#br0" timeOffset="117581.832">13897 4853 2334 0,'0'0'2437'0,"0"0"-1817"0,-43 15-262 16,24-3 67-16,-1 3-81 0,-3 4-122 15,2 2-69-15,-2 3-32 0,5 2-28 16,-1 0-42-16,5 2-33 0,-1-3-18 16,5 1-1-16,4-4-20 0,2-2-57 15,4-3-88-15,0-3-74 0,6-4-64 16,4-3-133-16,5-5-315 0,-5-2-1139 16,11-6-1260-16</inkml:trace>
  <inkml:trace contextRef="#ctx0" brushRef="#br0" timeOffset="118321.935">14598 4577 2714 0,'0'0'1632'16,"0"0"-1344"-16,0 0-119 0,-2 51 174 16,6-19-48-16,4 11-92 0,3 11-55 15,1 7 0-15,0 0-9 0,-1-4-61 16,-1-7-26-16,3-12-13 0,-11-10-12 15,2-12-6-15,-4-3 36 0,2-3 88 16,0-1-22-16,0-2-42 0,-2-4-18 16,2-3 42-16,-2-4 73 0,0-7-16 15,0-10-57-15,-2-16-66 0,0-13-27 16,0-7-12-16,-2-5 1 16,0 1 0-16,-3 1-1 0,3-8-2 15,2-1-28-15,2 1-36 0,8 6-12 16,1 16-9-16,-1 11 33 0,2 12 3 15,-1 7-4-15,-1 0 40 0,4 2-9 16,1 1-15-16,-1 8 0 0,5 4 3 16,-1 3 36-16,1 6 51 0,3 6-9 15,-5 3-3-15,1 4-8 0,-1 2-4 16,-3 4-3-16,-8 7 9 0,-4 11 18 16,-4 9 18-16,-16 3-12 0,-3-2 9 15,-4-3-24-15,2-15-9 0,4-7-15 16,3-8-6-16,5-6-11 0,-7 5-1 15,-1-4-27-15,0 2-27 0,1-4-30 16,3-8-18-16,3-4-24 0,-1-3-37 16,3-4-29-16,6-6-28 0,6-1-144 15,0-3-241-15,8 1-693 16,2 2-862-16,15-6 167 0</inkml:trace>
  <inkml:trace contextRef="#ctx0" brushRef="#br0" timeOffset="118588.725">15078 5228 1372 0,'0'0'2920'0,"0"0"-2278"16,0 0-291-16,0 0 79 0,0 0-106 15,0 0-164-15,-23-60-148 16,23 19-12-16,4-9-16 0,6-4-2 15,3 10 18-15,-3 10 39 0,-2 13 30 16,3 2-18-16,3 2-9 0,1-1-6 16,-1 3 0-16,3 5-24 0,-5 4-12 15,0 2-30-15,3 1-3 0,-7 3-18 16,5 0-54-16,-3 0-130 0,2 0-161 16,-1 2-296-16,1-2-1548 0</inkml:trace>
  <inkml:trace contextRef="#ctx0" brushRef="#br0" timeOffset="120289.951">15902 4468 2172 0,'0'0'1692'16,"0"0"-1176"-16,0 0-121 0,0 0 40 15,0 0-80-15,0 0-116 0,-35-7-115 16,23 17-39-16,-5 7-7 0,3 6 6 16,-5 3 13-16,3 12-22 0,-3 8-27 15,3 8-12-15,1 3-9 0,7-2 1 16,6-5 17-16,4-5 33 0,10 0 15 16,1-1-51-16,3-8-27 15,-1-7-15-15,-1-8-2 0,1-5-52 16,3-2-108-16,7 1-61 0,2-5-42 15,0-6-40-15,0-4-108 0,4-6-275 16,-13-2-800-16,11-8-491 0</inkml:trace>
  <inkml:trace contextRef="#ctx0" brushRef="#br0" timeOffset="120640.639">16171 4876 3808 0,'0'0'1092'0,"0"0"-899"0,0 0-29 16,0 0 95-16,-19 41-66 0,19-21-72 16,0 3-60-16,0 1-16 0,0-1-42 15,0 0-3-15,0-5-38 0,5-4-95 16,-3-5-55-16,4-6-55 0,0-6 0 15,2-8 38-15,1-7 21 0,-3-7 14 16,0-3 59-16,0-2 108 0,-2-1 3 16,0 0 111-16,-4-3 68 0,0 2-4 15,-4-1-10-15,4-1 3 0,-4 2-37 16,0 6 14-16,0 2-14 0,2 6 20 16,0 6 12-16,0 5-45 0,0 2-61 15,0 3-57-15,2 2-60 16,0 0-85-16,0 6-109 0,2 2-168 0,2 2-114 15,2 0-838-15,4 5-754 0</inkml:trace>
  <inkml:trace contextRef="#ctx0" brushRef="#br0" timeOffset="121025.449">16754 4413 1770 0,'0'0'2141'0,"0"0"-1600"0,0 0-540 15,0 0 190-15,21 46 180 0,-13-8-38 16,0 17-88-16,3 7-57 0,-5 3-64 16,-2-2-40-16,-2-7-68 0,2-1-15 15,-2-11-1-15,2-13-88 0,-4-11-151 16,0-6-76-16,0-2-30 0,0-2-121 15,0-5-688-15,0-2-493 0,-6-8-68 16</inkml:trace>
  <inkml:trace contextRef="#ctx0" brushRef="#br0" timeOffset="121197.731">16667 4767 3186 0,'0'0'1170'0,"0"0"-916"0,0 0-51 15,0 0 67-15,0 0-145 0,0 0-65 16,0 0-32-16,52 8 2 0,-27-2-27 16,2 2-3-16,-1 1-222 0,1 2-155 15,0 3-65-15,0 2-107 16,-2 1-554-16,-7-3-54 0,5 8 12 0</inkml:trace>
  <inkml:trace contextRef="#ctx0" brushRef="#br0" timeOffset="121416.613">17091 5095 2433 0,'0'0'1644'15,"0"0"-1190"-15,0 0-140 0,-12-36 68 16,7 18-45-16,3-5-179 0,-2-3-92 16,4-2-2-16,0 0-34 0,0 1-30 15,4 3-3-15,0 2-21 0,3 5 2 16,-3 1-2-16,4 6-18 0,-4 2-76 15,2 4-94-15,1 3-83 0,3 1-94 16,2 5-134-16,3 1-62 0,-1 5-377 16,3-1-164-16,-3-2-7 0</inkml:trace>
  <inkml:trace contextRef="#ctx0" brushRef="#br0" timeOffset="121808.787">17366 4887 1230 0,'0'0'745'0,"0"0"-259"16,0 0 67-16,0 0 126 0,18-45-120 15,-18 33-197-15,0 2-64 0,-8-1-29 16,2 1-77-16,-6 2-71 0,-1-1-88 16,3 3-33-16,-7 1-12 0,7 1-25 15,-2 3-21-15,-1 1-33 0,7 0-43 16,2 5-24-16,4 4 11 0,-4 2-22 16,4 3-4-16,4 3-28 0,4 0-82 15,0 2-137-15,3 0-140 0,1-3-19 16,3-2 9-16,-3-1 176 0,0-5 394 15,-1 0 309-15,-3-2 126 0,-2-3 14 16,2 0 19-16,-8-1 25 0,5 0 38 16,-5-2-36-16,0 0-97 0,0-4-106 15,4-1-43-15,-4-3-101 0,4-3-39 16,-4-2-21-16,4-1-10 0,0-3 0 16,0 1-11-16,2 0 2 0,3-2-12 15,-3 2-21-15,6 4-36 16,-3 1-10-16,-1 4-38 0,2 2-45 15,3 4-103-15,-1 1-52 0,3 1-27 16,-7 4-90-16,2 2-209 0,3 1-434 16,-5 1-302-16,6-3-63 0,-5 1 949 15</inkml:trace>
  <inkml:trace contextRef="#ctx0" brushRef="#br0" timeOffset="122075.636">17690 4785 78 0,'0'0'1786'0,"0"0"-1151"0,0 0-148 16,0 0 109-16,0 0 18 15,13-38-165-15,-13 31-163 0,-4 1-103 16,0-1-58-16,-1 3-77 0,1-1-48 16,0 1-49-16,0 3-9 0,0 1-3 15,4 0-9-15,0 1-13 0,0 6 25 16,4 2 46-16,0 3 12 0,9 0 21 16,1 1 41-16,3 2 51 0,-3 1 3 15,3 0 14-15,-3 0-35 0,1 1-23 16,-3-1 22-16,-4 3 67 0,-4-1-16 15,-4 2-39-15,0-1-19 0,0 0-21 16,-4-2-11-16,-4-1-19 0,0-3-12 16,-3-1-24-16,-1-3 0 0,-1-3-115 15,-1-2-96-15,0-1-91 0,-3-1-123 16,3-2-745-16,-11 0-1783 0</inkml:trace>
  <inkml:trace contextRef="#ctx0" brushRef="#br0" timeOffset="123042.777">17887 4920 1159 0,'0'0'1040'15,"0"0"-623"-15,0 0-22 0,0 0 11 16,0 0-17-16,0 0-108 0,0 0-73 16,12 41 12-16,-8-32-4 0,-4 0-41 15,2 1-31-15,0-2-10 0,-2-2-12 16,3 0-19-16,1-4-6 0,-4-2 3 16,0 0 34-16,4-1 17 15,-4-5 18-15,4-2-18 0,0-6-79 16,0-6-45-16,2-5-26 0,3-2-1 15,3-3 0-15,-4-2-3 0,7-2-36 16,-5 4 38-16,3 3-14 0,-1 7-6 16,-8 6-6-16,2 5-10 0,-4 8-17 15,0 1-24-15,3 3-31 0,-1 8 52 16,4 2 57-16,-4 4 14 0,0 0-2 16,2 4-12-16,-6-2 11 0,5 2-11 15,-5-1-1-15,0-1 1 0,4-2 0 16,-4-4 2-16,4-6 16 0,-4-2-6 15,0-4 6-15,0-1 28 0,4 0 26 16,-4-3 6-16,4-4-14 0,2-2-37 16,3-3-15-16,-1-3-12 0,0 0-1 15,2 2-14-15,3 1 12 0,-5 2-15 16,2 3 0-16,3 3-13 0,-7 3-11 16,2 1 6-16,1 1-3 0,-1 3-9 15,-2 5 5-15,-2 0 10 16,4 1-12-16,-3 1-70 0,-1-1-61 15,0 0-57-15,-2 1-47 0,6-2-18 16,-4 1-246-16,5-2-402 0,-3-3-295 16,2-1-285-16</inkml:trace>
  <inkml:trace contextRef="#ctx0" brushRef="#br0" timeOffset="123377.117">18424 4855 329 0,'0'0'2704'16,"0"0"-1742"-16,0 0-702 0,0 0-15 15,-14 42 14-15,12-32-75 0,2 0-68 16,-2-2-27-16,2-2-38 0,0-2-32 15,0-4-7-15,2 0 21 0,0-4 74 16,4-3-1-16,-2-3-48 0,0-4-16 16,0-2 19-16,1-2 30 0,-5 1 5 15,0 0 13-15,0-1 12 0,0 2-43 16,0-4-51-16,0 1-27 0,-5 0-36 16,5 2-36-16,0 0-73 0,0 0-52 15,0 5-69-15,0 3-72 0,7 1-252 16,1 3-728-16,0 2-614 0</inkml:trace>
  <inkml:trace contextRef="#ctx0" brushRef="#br0" timeOffset="123727.236">18718 4655 901 0,'0'0'2267'0,"0"0"-1600"15,0 0-244-15,0 0-27 0,0 0-46 16,0 0-54-16,0 0-71 0,-46 3-71 15,34-2-69-15,-1-1-65 0,3 1-20 16,2 1-12-16,0 0-3 0,1-2-9 16,5 3-16-16,2-2-14 0,0 3 5 15,0-1-8-15,4 3-1 0,5 2 49 16,3 2 9-16,-2 0 24 0,11 1-6 16,-6 1 1-16,3 0-19 0,-5 1 0 15,-1 0-2-15,-4-2 2 0,-1 3 53 16,-7-1 20-16,0 1 9 0,0 1-31 15,0 0-9-15,-7-3-5 16,3 1 8-16,-4 0-9 0,-4-1-6 16,1 0 4-16,-1-2-16 0,-1 1-18 15,-1-4-27-15,1-1-79 0,3-4-79 16,-2-2-39-16,-1-1-52 0,3-5-30 16,2-3-280-16,4 0-907 0,4-7-643 0</inkml:trace>
  <inkml:trace contextRef="#ctx0" brushRef="#br0" timeOffset="124077.222">18927 4668 176 0,'0'0'3381'16,"0"0"-2369"-16,0 0-695 0,0 0 43 15,0 0-38-15,0 0-86 0,-46-7-82 16,38 9-81-16,-5 2-50 0,1 0-23 15,2 1-24-15,1 1-6 0,3 3-4 16,2-1-2-16,0 3-12 0,0-1 8 16,4 0-2-16,4 3 9 0,4-1 6 15,7 0 27-15,-3-1 2 0,7 0 10 16,-5 0-9-16,3-1 21 0,-3 0-21 16,-6 1 33-16,1 0 34 0,-5 2 48 15,-2 0 8-15,-2 1-8 0,0 1-16 16,-2-1-18-16,-2-1-23 0,-9 0-25 15,5-2-21-15,-2-4 0 0,1-1-15 16,-3-3-52-16,2-3-63 16,1 0-74-16,-5 0-62 0,2-4-63 15,-3-2-114-15,3-1-545 0,3 0-904 16,-1-3-371-16</inkml:trace>
  <inkml:trace contextRef="#ctx0" brushRef="#br0" timeOffset="124695.049">19127 4674 597 0,'0'0'1295'0,"0"0"-685"15,0 0-83-15,0 0-121 16,0 0-102-16,0 0-31 0,0 0 13 15,0 0 11-15,-4 36-39 0,4-23-53 16,0 5-43-16,-4 0-16 0,4 1-31 16,-2 1-6-16,0-2-12 0,0 0-39 15,2-3-34-15,-5-3-21 0,5-3-1 16,-4-4-2-16,4-3-10 0,0-2-20 16,0-4 8-16,0-5-62 0,0-5-62 15,4-5 10-15,1-3 17 16,-5-3 27-16,2-2 44 0,0 0 20 0,0 0 4 15,-2-1-16-15,0 2-3 16,4 4 19-16,-4 4-13 0,4 3-34 16,-4 6-61-16,4 4-171 0,4 5-178 15,3 2-226-15,-3 9-395 0,4-1-3 16,3 13 127-16</inkml:trace>
  <inkml:trace contextRef="#ctx0" brushRef="#br0" timeOffset="125011.92">19286 4914 924 0,'0'0'1667'0,"0"0"-996"0,0 0-217 16,0 0-54-16,0 0 93 0,0 0-36 16,0 0-195-16,0 0-110 0,0 0-43 15,11-56-71-15,-3 35-38 0,0-2-3 16,0 4 1-16,7 0-14 0,-3 2-8 16,3 3 21-16,-3 3-12 0,7 4-30 15,-7 4-10-15,3 3 9 16,-3 0 31-16,-2 3 15 0,-1 4 25 0,-9-1 8 15,4 1 22-15,-4 2 8 16,0 1 4-16,-9 2-13 0,3 1 4 16,-6 1-4-16,-1 2-18 0,-1 0-8 15,-3 0 11-15,-1-2 3 0,3-1-6 16,-1-1-8-16,1-1-10 0,-1-3-17 16,3-2-1-16,7-2-21 0,-2-4-76 15,0-3-78-15,1-6-80 0,7-6-67 16,0-5-186-16,0 3-817 0,11-11-1057 0</inkml:trace>
  <inkml:trace contextRef="#ctx0" brushRef="#br0" timeOffset="125279.106">19553 4939 3067 0,'0'0'1272'0,"0"0"-837"0,0 0-101 15,0 0 28-15,0 0 23 0,0 0-75 16,0 0-156-16,0 0-82 0,-8-46-43 16,8 21-29-16,4-1-2 0,0-2-10 15,6-1-3-15,-2 3-9 0,5 1-6 16,-3 4 9-16,3 3-9 0,-5 4-36 16,2 6-49-16,-1 3-54 0,3 5-36 15,-2 5-44-15,-1 4-67 0,3 6-125 16,-2 1-204-16,3 0-353 0,-3 0 289 15,2-2-92-15,3-2 3 0,-3-4 178 16</inkml:trace>
  <inkml:trace contextRef="#ctx0" brushRef="#br0" timeOffset="125562.961">19857 4774 13 0,'0'0'812'0,"0"0"278"16,0 0-410-16,0 0 10 0,43-34-126 16,-43 26-115-16,4 1-91 0,-4 2-87 15,0-2-57-15,-4 3-50 0,0 0-55 16,0 1-45-16,-4 0-64 0,6 1-21 15,-3 2-13-15,1 0-8 0,0 0-16 16,4 3-21-16,0 3 9 0,4 1 30 16,0 3 19-16,3-1 18 0,1 6 3 15,0-3 11-15,5 0 44 0,-3-1 24 16,-6 2 13-16,4-1-4 0,-4 1 39 16,-4-1 52-16,0 4-31 0,0-1-30 15,-4-1-28-15,0 3-27 0,-4 0-17 16,0-2-22-16,1-1-21 0,-1-2-2 15,0-2-1-15,4-4-52 0,0-1-71 16,2-3-52-16,-3-2-28 0,1-4 12 16,0-6-55-16,0-6-111 0,0-5-360 15,-2 2-1110-15,-3-18-280 0</inkml:trace>
  <inkml:trace contextRef="#ctx0" brushRef="#br0" timeOffset="125829.233">20278 4302 3461 0,'0'0'691'0,"0"0"-340"16,31 42-43-16,-18-18 53 15,-3 7-11-15,3 8-48 0,-9 5-60 16,0 13-52-16,-4 2-40 0,-4-5-35 15,-5-3-34-15,1-4-42 0,2-5-21 16,-6 2-6-16,3-3-12 0,-5 2-21 16,1-7-45-16,5-6-73 0,-2-7-68 15,2-2-59-15,-7 2-124 0,-1 3-533 16,1-6-1131-16,-12 3-534 0</inkml:trace>
  <inkml:trace contextRef="#ctx0" brushRef="#br0" timeOffset="133003.086">14792 5659 147 0,'0'0'1391'0,"0"0"-309"15,0 0-715-15,-27-36-12 0,17 26-60 16,4 0-18-16,-2 3-72 0,1-1-28 15,1 2-21-15,2 1-8 0,0 2-7 16,2 1-12-16,0 1-15 16,0 0-13-16,2 1-22 0,0 0-70 15,0 0-9-15,0 0-49 0,2 3-11 16,2 3 60-16,2 3 52 0,2 2 6 16,1 3-6-16,1 2-3 0,2 1 2 15,1 0 1-15,1-2 3 0,1 2-16 16,1 0-15-16,1-4-8 0,4 1-14 15,3-4 0-15,-1-3 1 0,12-5 0 16,7-3-2-16,9-8 17 0,3-5-3 16,-2-2 0-16,-5 0 3 0,-5 0-16 15,-1 1 13-15,2-2-15 0,3 1 2 16,1-2 2-16,3 1-1 0,2-1 9 16,3 1-10-16,-1 1-2 0,0 2 1 15,2 2 0-15,-3 1 1 0,1 1 1 16,0 2 9-16,0 2 0 15,4 3 0-15,-7 0-12 0,5 3 0 16,0 0 0-16,0 3 0 0,0-1 0 16,1 1-1-16,-3 1 0 0,4-2-1 15,0 1 2-15,4-3 0 0,0 0 2 16,0-2-1-16,0-2 2 0,2-1-1 16,-2-1 1-16,0 2-1 0,0 1-2 15,0 2-1-15,-4 1-2 0,4 0-9 16,-8 2 12-16,4 1-2 0,-3 3 0 15,-1-3-1-15,0 2 2 0,0-1-2 16,-1 3 1-16,-3-3-1 0,4 1-9 16,-3 0 10-16,3 3 1 0,0 2-1 15,0 3-1-15,1-1-9 16,-1 2 11-16,4 0 0 0,-4 2 1 16,4-2-1-16,-5-1-1 0,9 0 2 15,-4-4 1-15,9-2-1 0,-1-5 0 16,6-2 3-16,2 0 21 0,3-7-6 15,4-2-15-15,-5-3 9 0,7-1 0 16,-3-1-9-16,5-3 9 0,0-1 10 16,0 0-7-16,-3-2 18 0,-1 3-9 15,4-1-21-15,-5-1-3 0,3 0 1 16,2-2-2-16,-5 0-1 0,1 1-34 16,-3 3-64-16,-5 2-67 0,-3 3-39 15,-2-1-41-15,3 2-47 0,-9 0-86 16,-13 3-690-16,-5-1-1073 0</inkml:trace>
  <inkml:trace contextRef="#ctx0" brushRef="#br0" timeOffset="134788.134">15555 6240 329 0,'0'0'2808'16,"0"0"-2006"-16,0 0-364 0,0 0-144 15,0 0-36-15,0 0-48 0,0 0 7 16,-4 37 7-16,4-22-30 0,2 2-22 16,0 5-15-16,0 0-12 0,2 6-25 15,-4 2-14-15,4 0-22 0,-4 4-21 16,0-1-30-16,0-2-30 0,0-3 8 16,0-2-11-16,0-5-2 0,0-6-58 15,0-3-66-15,0-5-58 0,0-6-39 16,0-1-13-16,0-10 22 15,0-6-87-15,0-5-246 0,0-13-397 16,0-7-394-16,0 3-91 0,0-5 620 0</inkml:trace>
  <inkml:trace contextRef="#ctx0" brushRef="#br0" timeOffset="134894.649">15551 6211 332 0,'0'0'1497'0,"0"0"-384"0,-4-46-485 16,2 35-48-16,0 2-124 0,-2 2-109 15,1 4-87-15,3 3-87 0,0 0-173 16,0 0-9-16,5 3-204 0,3 2-41 15,4 6-72-15,5 3-287 0,-3-3-1152 16,5 9-206-16</inkml:trace>
  <inkml:trace contextRef="#ctx0" brushRef="#br0" timeOffset="135239.082">15952 6456 3923 0,'0'0'1020'0,"0"0"-852"0,0 0 33 16,0 0 63-16,0 0-94 0,0 0-31 16,0 0-27-16,39 8-37 0,-18-8-27 15,4 0-21-15,-3-2-24 0,-1 0-3 16,0-1-2-16,-1 0-46 0,-1 1-88 16,-2-2-69-16,-1 2-65 0,1-1-61 15,-1-2-138-15,3 1-606 16,-7-1-1050-16</inkml:trace>
  <inkml:trace contextRef="#ctx0" brushRef="#br0" timeOffset="135823.448">16616 6331 1231 0,'0'0'2640'0,"0"0"-1944"0,0 0-422 16,0 0 22-16,0 0-3 0,0 0-111 15,0 0-49-15,0 0 24 0,0 0-54 16,0 0-100-16,22-9 9 0,-13 4 33 16,3-2 9-16,-6-1-12 0,7-4-2 15,-1-1-4-15,-2-3 6 0,3-2-3 16,-3-2-9-16,0-3-6 0,1 2-21 15,-7-1 12-15,2 1-14 0,-2 1 1 16,-2 1 1-16,0 6 9 0,2-1-12 16,-4 7-1-16,0 1-1 0,0 4-19 15,0 2-18-15,0 0-21 0,0 5-3 16,0 5 5-16,0 4 57 0,5 5-2 16,-1 6-12-16,0 9 12 0,2 12 2 15,2 13 0-15,5 7 1 0,-7-4 3 16,0-4-3-16,0-9-59 15,-2-11-22-15,1-10-22 0,-5-10-3 16,0-4 27-16,0-1 13 0,0-1-19 16,0-1-6-16,-5-3-12 0,1-5 21 15,-4-3 82-15,0 0 15 0,2-5 40 16,-9-2-4-16,3-3-5 0,-1-1-10 16,3-1 4-16,2-1 23 0,-3 2 55 15,7 4 37-15,0 1 11 0,4 0-28 16,0 1-8-16,2 1-37 0,2 1-8 15,9-1-73-15,-5 1-12 0,11 1-12 16,-3 2 10-16,3 0-1 0,3 0-19 16,-3 1-8-16,2 1-93 0,-3 3-85 15,3-1-79-15,-2 2-88 16,-7-2-605-16,7-3-1163 0</inkml:trace>
  <inkml:trace contextRef="#ctx0" brushRef="#br0" timeOffset="136507.19">18079 6423 726 0,'0'0'2599'0,"0"0"-1958"16,0 0-234-16,31-55-9 0,-19 28-82 15,1-7-103-15,-7 1-64 0,2-1-28 16,-4 0-33-16,1 7-46 0,-5-2-8 16,0 6 8-16,-5 3 43 0,1 6 57 15,0 5-37-15,-2 3-8 0,2 5 32 16,-4 1-76-16,3 3-53 0,-3 8-45 15,2 5 6-15,-2 15 39 0,4 15 0 16,-1 14 12-16,5 12-12 0,5 1 0 16,3 2-12-16,-2-3 9 0,2 1-12 15,1-2-3-15,-5-6-6 16,0-17-64-16,0-13-20 0,-4-12-7 16,0-7-3-16,0 0-15 0,-4-2-36 15,0-2-53-15,-5-8-50 0,-3-4-77 16,2-7-247-16,-5-8-504 0,3-4-191 15,-5-4 474-15,7 2 185 0</inkml:trace>
  <inkml:trace contextRef="#ctx0" brushRef="#br0" timeOffset="136635.044">17926 6593 65 0,'0'0'1601'15,"-4"-46"-426"-15,4 29-644 0,4-2-87 16,2 0-99-16,7 4-80 0,-1 4-71 16,0 2-101-16,7 2-75 0,0 3-18 15,3 3-34-15,5 1-9 0,8 3-148 16,9 2-164-16,-7-1-86 0,2-1-279 15,-18-1-867-15,8-4 275 0</inkml:trace>
  <inkml:trace contextRef="#ctx0" brushRef="#br0" timeOffset="136991.995">18521 6318 147 0,'0'0'3716'0,"0"0"-2934"16,-43 2-408-16,24 0-5 0,-5 1-117 15,-1 3-128-15,4 2-67 0,2 0-5 16,-1 4-16-16,9 0-36 0,-1 2 0 16,4 1-18-16,6 2 6 0,2-1-3 15,0-2 12-15,4-1-13 0,6-2-5 16,3-5-42-16,1-2-34 0,5-4 15 16,1-2-57-16,-1-6 5 0,-2-3 18 15,1-4 28-15,-3-1 45 16,-3-2 43-16,0-2 18 0,-1-1 12 0,-3-1 16 15,0 3 39-15,-4 2 73 0,-2 3 6 16,1 6-3-16,-3 4-7 16,0 4 36-16,0 0-24 0,-3 3-151 15,3 4-15-15,-2 5-48 0,2 2 23 16,0 5 4-16,0 3-30 0,2-1-103 16,3 1-54-16,3 0-53 0,-4-2-64 15,4-1-270-15,3-5-599 0,-3-5-845 16</inkml:trace>
  <inkml:trace contextRef="#ctx0" brushRef="#br0" timeOffset="137308.068">18736 6297 2357 0,'0'0'1658'0,"0"0"-1246"15,-6 42-165-15,2-23 44 0,4 4-68 16,-4 0-71-16,4-1-67 15,0-3-55-15,0-2-30 0,0-6-43 16,4-5-112-16,0-2-64 0,0-4-11 16,7-9 169-16,-7-4 45 0,4-7-39 15,-2-3-10-15,3-4 25 0,-5-1 40 16,-4 0 59-16,4-1 61 0,-4 1 39 16,0 0-3-16,0 3-46 0,0 2-58 15,0 4-35-15,0 0-17 0,0 3-21 16,4 3-7-16,-4 2-23 0,4 2-53 15,-4 3-49-15,2 1-59 0,2 1-69 16,0 4-82-16,1-1-138 0,-1-1-208 16,4 2-474-16,-4-2 441 0,0 0 168 15</inkml:trace>
  <inkml:trace contextRef="#ctx0" brushRef="#br0" timeOffset="137742.046">18883 6027 678 0,'0'0'1405'0,"0"0"-845"0,0 0-31 16,0 0-55-16,0 0-134 0,0 0-142 15,0 0 11-15,39-2 87 0,-34 18 5 16,-5 3 13-16,4 6-132 0,-4 3-70 16,0 8-33-16,-4 7 0 0,-1-2-16 15,5-6-20-15,0-3-29 0,0-7-14 16,0 3-12-16,0-1-88 0,5-5-100 16,-1-6-88-16,0-5-18 0,0-5-22 15,2-3-68-15,-2-3-15 0,5 0 158 16,-1-2 24-16,-2-3 118 0,2 1 111 15,1-2 60-15,-1 0 99 0,2-2 3 16,-2 1-68-16,1 1-94 0,1 0-41 16,-2-1-1-16,5-1 42 15,-3 0 15-15,7-1 14 0,-7-1-27 16,2 0 80-16,3 1 66 0,-3 0 29 16,1 2 19-16,-3 2-56 0,-2-1-23 15,-4 3-3-15,5-1-12 0,-3 2-22 16,-2-1-7-16,0-2 7 0,0 0-7 15,-4-2-21-15,4-1-12 0,0-2-10 16,-4-1 10-16,0-1-4 0,0-1-11 16,0-1-4-16,0 2-12 0,0 0-9 15,-4 1-33-15,0 1 2 0,0 0-48 16,0 2-64-16,0 2-78 16,-2 1-62-16,6 4-77 0,-5 1-163 0,5 2-499 15,0 4-246-15,0 1 191 16</inkml:trace>
  <inkml:trace contextRef="#ctx0" brushRef="#br0" timeOffset="138192.364">19270 6370 26 0,'0'0'26'15,"0"0"95"-15,0 0 1275 0,0 0-255 16,39 27-484-16,-35-31-41 0,0-3-244 16,2-4-106-16,-1-1-44 0,-1-5 1 15,0 2 30-15,0-4-19 0,0 0-40 16,0-1-37-16,0-3-30 0,-2 3-28 15,3-1-48-15,-5 0-51 0,4 1 0 16,0 4-30-16,0 3-33 0,0 5-15 16,0 3 14-16,-4 4-14 0,6 1-16 15,-1 7-63-15,3 4-31 0,0 4 109 16,2 2 51-16,3 1 25 16,1 2-21-16,3-2-52 0,1-2-55 0,-1-3-74 15,2-2-115-15,3-4-34 16,-1-6 59-16,2-1 65 0,0-5 43 15,-1-4 181-15,-1-6 6 0,2 0 82 16,-5-2 99-16,-1 1 58 0,-3 0-13 16,-1 1 13-16,-3 1-2 0,-6 2-16 15,0 2-1-15,-4-1-3 0,0 1-26 16,-8 0-58-16,2 2-9 0,-2 0-57 16,-1 3-48-16,1 1-19 0,-2 2-3 15,1 2-9-15,1 0-16 0,2 6-8 16,-2 1-6-16,4 3 6 15,-5 3-1-15,5 2 7 0,0 0-18 16,2 2-80-16,2 1-21 0,0 0-18 16,0-1-71-16,6-1-181 0,2-2-262 15,-3-3-547-15,3-4-378 0,2-5 607 0</inkml:trace>
  <inkml:trace contextRef="#ctx0" brushRef="#br0" timeOffset="138426.007">19776 6157 176 0,'0'0'626'0,"0"0"1759"0,0 0-1627 16,0 0-283-16,0 0-164 0,0 0-120 16,0 0-26-16,0 0-25 0,0 0-43 15,0 0-30-15,23 5 6 0,-15 5 12 16,0 4 36-16,1 0-27 0,1 6-40 16,-6-2-8-16,4 1 14 0,-3 2 3 15,-1 0 31-15,-4 1-16 16,0-2-20-16,-4 2-25 0,-5-1-12 0,1-3-18 15,-2 1-3-15,-3-1-72 0,1 0-112 16,-3-3-67-16,-1 1-31 16,1-1-37-16,-1 0-217 0,1-5-630 15,-3 2-1221-15</inkml:trace>
  <inkml:trace contextRef="#ctx0" brushRef="#br0" timeOffset="140494.727">15950 7322 137 0,'0'0'3032'0,"0"0"-2318"0,0 0-422 15,0 0-74-15,0 0-11 0,0 0-59 16,0 0-38-16,0 0 40 0,0 0 67 15,0 0-20-15,39-4-24 0,-22-3-15 16,-7-5-4-16,7-2-21 0,-7-4-43 16,2-3-30-16,1-3-14 0,-5 0-7 15,0 2 0-15,-2 2 3 0,-1 3 12 16,-5 5 19-16,4 3-19 0,-4 4-21 16,0 3-33-16,0 2-3 0,0 2-39 15,0 5-28-15,0 4 18 0,0 5 52 16,0 8 27-16,4 2-18 0,2 11-9 15,6 11-3-15,-1 11 2 0,1 6-1 16,1-5 1-16,-7-8-1 0,-2-16-31 16,-2-10-12-16,0-9 3 0,-2-6 15 15,0-1 15-15,0 0 9 16,0-2-27-16,-2-3-34 0,-2 0 19 16,-2-3 45-16,-1-2 1 0,-3 0 0 15,0-1 0-15,-1-3 11 0,-5-3 3 16,6 2 6-16,-7-2-6 0,7-2-11 15,-3 1 17-15,5 2 15 0,4 2 63 16,2-1 13-16,2 3-40 0,0 1-24 16,2 1-48-16,2 0-37 0,8 0-11 15,3 0 30-15,6 1 18 0,1 1 0 16,5 1-2-16,2-1-44 0,0 2-110 16,0-2-82-16,2-1-52 0,2 3-38 15,-2 1-291-15,-10-3-752 0,12 1-1043 0</inkml:trace>
  <inkml:trace contextRef="#ctx0" brushRef="#br0" timeOffset="141011.843">17540 7348 2796 0,'0'0'811'16,"0"0"-344"-16,0 0 33 0,0-49-110 15,0 38-115-15,0 2-35 0,0 4-40 16,-5-1-40-16,5 2-15 0,-4 1 15 16,4 1 0-16,-6 2-31 0,0 0-2 15,0 0-88-15,-3 5-39 0,-3 1-30 16,2-1 18-16,1 2 9 0,-1-1-15 16,6 1 6-16,-4 1-15 0,3 0 0 15,5-1-4-15,0 0 4 0,0 1 0 16,5 2 6-16,3 1 21 0,6 0 24 15,-1 1-3-15,5-1-9 0,-1-1-9 16,-3 0 15-16,3 0-17 0,-3 0 11 16,-5 0 22-16,-1 1 5 0,-4-1 12 15,2 2 21-15,-6-1 6 0,0 2-36 16,0-1-24-16,0 0-15 0,-6 0-3 16,2 0-13-16,-2-1-50 0,0-1-42 15,1 0-52-15,1-4-62 16,-2-1-50-16,2-4-72 0,0-1-280 15,4 0-755-15,-4-12-1257 0</inkml:trace>
  <inkml:trace contextRef="#ctx0" brushRef="#br0" timeOffset="141246.193">17682 7393 173 0,'0'0'2349'15,"0"0"-1706"-15,0 0-242 0,0 0 120 16,17 39-86-16,-13-27-121 15,2 2-39-15,-2-1-68 0,0 1-70 16,5-4-73-16,-7 1-28 0,4-6-25 16,0-1-11-16,2-1 0 0,-2-3 10 15,1 0-10-15,3-4-30 0,-6-3-25 16,4-4-8-16,-1 0-38 0,1-3-20 16,-4-1 5-16,4-2-19 0,-4-1-37 15,-1 0-123-15,-1-3-314 0,0 6-744 16,2-9-459-16</inkml:trace>
  <inkml:trace contextRef="#ctx0" brushRef="#br0" timeOffset="141495.733">18079 7286 1716 0,'0'0'1193'16,"0"0"-682"-16,0 0 35 0,0 0-9 15,0 0-125-15,0 0-82 16,0 0-32-16,0 0-11 0,0 0-36 0,0 0-124 15,-6-3-22-15,-7 3-24 0,3 2-24 16,-2 2-29-16,-1 3-28 16,3 1-25-16,-2 3-2 0,-1 2 0 15,7-1 6-15,-2 4-6 0,4 0-6 16,1 1 9-16,3 2-6 0,0 0-36 16,7-2-55-16,1 0-72 0,4-1-43 15,3-3-40-15,1-3-123 0,3-4-270 16,-5-6-570-16,-1 0-708 0</inkml:trace>
  <inkml:trace contextRef="#ctx0" brushRef="#br0" timeOffset="141704.366">18313 7250 293 0,'0'0'1369'16,"0"0"395"-16,0 0-1161 0,0 0-250 15,0 0-19-15,0 0-49 0,0 0-111 16,-44 29-61-16,32-16 2 0,-3 3-12 15,5 3-24-15,2-1-21 0,-5 2-22 16,7 1-24-16,0 1-12 0,4-2-2 16,-2-1-19-16,4-2-3 0,4-3-76 15,-2-2-125-15,4-2-95 0,4-3-107 16,-1-3-228-16,-1-4-376 0,-2 0-709 16</inkml:trace>
  <inkml:trace contextRef="#ctx0" brushRef="#br0" timeOffset="141979.451">18397 7446 395 0,'0'0'1648'16,"0"0"-1188"-16,0 0-202 0,40 13 76 15,-26-11 86-15,-1 0-37 16,-3-2-79-16,6-2-46 0,-5-5-76 16,5-1-71-16,-5-3-44 0,1 0 4 15,0-4 24-15,-1 1 12 0,-3 0-43 16,0 1-31-16,-4 1 7 0,-4 2 15 15,0 3 12-15,0 3 42 0,-4 1-64 16,0 2-45-16,-8 1-24 0,1 4-21 16,-5 2 5-16,1 4 10 0,3 1-4 15,-2 2-11-15,1 2 5 0,5 2-30 16,4 0-27-16,0-1-4 0,4 2-40 16,0-2-84-16,4-2-109 0,4 0-247 15,-4-8-693-15,9-2-688 0</inkml:trace>
  <inkml:trace contextRef="#ctx0" brushRef="#br0" timeOffset="142396.628">18848 7249 835 0,'0'0'2596'16,"0"0"-2047"-16,0 0-342 0,0 0 79 15,0 0-122-15,0 0-130 0,0 0 12 16,0 0 6-16,0 0-52 0,0 0-31 15,-37-6 7-15,29 12 2 0,-1 1 10 16,3 0-3-16,-2 0 12 0,4 1-16 16,-5 0 4-16,3 1-1 0,2 0-2 15,-4 1-4-15,4 0-18 0,0 1 15 16,-1-3 13-16,3 1-4 0,2-1-5 16,0 0-4-16,2-1 6 0,7 0 19 15,-5 0 2-15,8 0 17 0,-1 0-3 16,-3 1 30-16,2-1 53 15,-2-1 6-15,5 0-26 0,-5 0 17 16,-2 0 99-16,3-1-48 0,-5 0-59 16,0 0-30-16,0 0-19 0,-2 0-2 15,0-1 11-15,0 3-17 0,-2-2-16 16,0 2-14-16,0 1 2 0,-2 1-1 16,-2-2-2-16,0 1-24 0,-4 1 2 15,-5-1-14-15,7-1-52 0,-6 0-55 16,-3-4-65-16,3 0-101 0,-1-3-81 15,3 0-351-15,2-2-1088 0,4-5 111 0</inkml:trace>
  <inkml:trace contextRef="#ctx0" brushRef="#br0" timeOffset="142730.323">19232 7193 851 0,'0'0'2803'16,"0"0"-2070"-16,0 0-288 0,0 0-27 15,0 0-102-15,0 0-168 0,0 0-75 16,0 0-55-16,-35-2-18 0,23 8-15 16,2-1-12-16,1 2-6 0,5 2-4 15,0 0 7-15,0 0-3 0,4 3 2 16,0-1 10-16,4 5 18 0,4-2 3 15,3 3 33-15,1 2 37 0,0 1-9 16,3-1-10-16,-3-1-27 16,-1 2-21-16,-3-2 12 0,0 1 10 15,-4 0-7-15,-4 0-15 0,0-1-3 16,-4-2-24-16,0-2-100 0,-4 0-85 16,-3-1-74-16,-1-2-77 0,-2 0-189 15,1-2-582-15,-3-2-828 0</inkml:trace>
  <inkml:trace contextRef="#ctx0" brushRef="#br0" timeOffset="153424.706">1211 8869 1170 0,'0'0'2098'15,"0"0"-1380"-15,0 0-358 0,0 0 5 16,0 0 30-16,19-42-91 0,-15 22-64 16,-4-4-74-16,4-5-48 0,-4-3-45 15,0-2-4-15,0-1-15 0,0 1 6 16,0 1 4-16,0 4-10 0,-4 4-3 15,-4 4-6-15,-3 4-6 0,3 3 28 16,-4 4-19-16,1 3 9 0,3 3-39 16,-4 4-18-16,1 4-52 0,3 8-62 15,-4 14 14-15,6 16 28 0,6 25 39 16,0 13 18-16,10 9 3 0,6 9 0 16,3-3 0-16,4 8 0 0,2-3 12 15,1-6-58-15,-7-13-80 0,-7-15-13 16,-5-22 14-16,-3-16 53 0,0-11 29 15,-4-8-11-15,0-1-35 16,0-2-102-16,-4-5-127 0,-4-4-52 16,-3-6-888-16,3-1-917 0</inkml:trace>
  <inkml:trace contextRef="#ctx0" brushRef="#br0" timeOffset="153547.465">953 9092 23 0,'0'0'2437'0,"0"0"-2260"0,41-11-74 16,-10 6-26-16,13 0-77 16,9-3-131-16,9-3-555 0,-16 2-442 15,-3-3 404-15</inkml:trace>
  <inkml:trace contextRef="#ctx0" brushRef="#br0" timeOffset="153925.281">1679 8685 1562 0,'0'0'2011'16,"0"0"-1456"-16,0 0-105 0,-50 0-14 15,33 4-125-15,-1 2-125 0,1 1-87 16,3 3-47-16,1 3-52 0,3 4 0 16,6 1-21-16,0 3 3 0,4 1-10 15,0 1 13-15,0 0-12 0,8-3 0 16,2-3-4-16,3-6-11 0,1-4-80 15,3-3 10-15,-3-4 81 0,3-5-42 16,-3-5 43-16,3-6-10 0,-3-3-6 16,-1-2 6-16,-3-3 4 0,-2 0 36 15,1-1 82-15,-9 4 43 16,0 0 52-16,0 7-1 0,0 3 33 16,0 7 42-16,0 3-40 0,0 1-72 15,-5 0-49-15,5 4-90 0,0 4-79 16,0 5 25-16,0 3 21 0,0 5 15 15,5 2-13-15,3 3-89 0,-2 0-119 16,6 1-79-16,1-1-181 0,1-5-664 16,-1-5-780-16,1-8 57 0</inkml:trace>
  <inkml:trace contextRef="#ctx0" brushRef="#br0" timeOffset="154575.951">1937 8708 3513 0,'0'0'1151'0,"0"0"-814"0,0 0-282 16,0 0-9-16,0 0 21 0,-4 46 70 16,4-23-61-16,-4 3-49 15,4 0-27-15,0-1-21 0,4 0-6 0,0-3-7 16,0-5-100-16,0-6-64 16,0-5-23-16,-4-6-65 0,4-6-28 15,1-6 227-15,-3-7-112 0,2-10-63 16,-4-12-154-16,4-8-259 0,0-3-38 15,0 2 277-15,-4 4 137 0,4 4 67 16,0 4 206-16,3 5 26 0,-7 5 346 16,4 8 12-16,0 1-20 0,0 0 119 15,-4-2 17-15,4 0-22 0,0 5-124 16,-4 1-47-16,0 6-14 0,4 2 29 16,-4 3-46-16,0 2-57 15,0 1-58-15,0 1-107 0,0 1-28 0,0 6-104 16,3 3 101-16,-3 5 3 15,4 4 30-15,0 5-27 0,0 9-3 16,0 10-15-16,0 11-16 0,0-3 4 16,0-11-28-16,-1-10-78 0,-3-13-45 15,4 2 66-15,0 0 69 0,0 1 21 16,0-4-43-16,4-2-7 0,-1-3 32 16,1 0 40-16,0-1 17 0,2-3 36 15,3-1 96-15,-5-3 40 0,2 0-10 16,-1-1-96-16,3-1-4 0,-6 1-11 15,3-2-7-15,-1 0 0 0,0 0-3 16,2-2-6-16,-1 0 2 0,-1-2 1 16,-4-1 15-16,6-3 12 0,-1 1-12 15,-5-2 3-15,6-3 11 0,-6-3 28 16,0-1-33-16,1-3-43 0,-1 0-33 16,-4-2 12-16,4 4-13 0,-4 2-2 15,0 1-39-15,-4 5-22 16,0 3-56-16,4 2 2 0,-5 2 21 15,5 2-13-15,0 0-75 0,0 4-96 16,0 7-4-16,5 5 35 0,3 3-144 16,2 5-59-16,3 1 36 0,-1 2-164 15,7-1-470-15,-1-1 273 0,-5-7 155 16</inkml:trace>
  <inkml:trace contextRef="#ctx0" brushRef="#br0" timeOffset="154892.57">2462 8860 267 0,'0'0'806'15,"0"0"-58"-15,0 0-51 0,0 0-131 16,35-49-117-16,-31 33-95 15,4-3-102-15,-3 1-56 0,-5-1-47 16,6 2-57-16,-6 3-15 0,0 5 22 16,4 3 121-16,-4 1 73 0,0 4-53 15,0 1-103-15,0 0-74 0,0 0-60 16,4 0 0-16,-4 0 19 0,4 0-22 16,0 0-35-16,9 1 35 0,-3 3 0 15,9-3 22-15,1 0 20 0,-1-1-9 16,4 0 9-16,-3 0 16 0,3 0 57 15,-4-1-10-15,-3 0-11 0,-1-3-28 16,-3 3-33-16,-4-3-18 0,-1 2-3 16,-3-2 12-16,-4-1 3 0,4 1-27 15,-4-1-24-15,0 0 3 0,-4 1-12 16,0 2-15-16,-7 1 3 0,3 1-16 16,0 3-23-16,-3 7 2 0,-1 2 22 15,0 6 15-15,1 1 8 0,3 1-2 16,8 1-58-16,0 0-33 0,0-1-110 15,8 0-254-15,3-5-861 0,1 2-1282 16</inkml:trace>
  <inkml:trace contextRef="#ctx0" brushRef="#br0" timeOffset="155443.613">3551 8657 1140 0,'0'0'1777'0,"4"72"-1224"0,5-23-183 16,3 10 16-16,3 0 20 0,-3-2-47 15,2-5-75-15,-5-10-84 0,-1-12-60 16,-2-12-25-16,-4-6 30 0,0-3 21 16,-2-1-28-16,0-5-5 0,4-3 11 15,-4-1 76-15,0-8-7 0,0-11-107 16,-4-15-70-16,0-13-36 0,-2-9 0 15,-2-1-15-15,4 1-1 0,-5 0 14 16,7 0 2-16,0 1-30 0,2 4-49 16,0 6-5-16,2 10 9 15,4 11 3-15,-1 9 9 0,-1 8 18 0,4 1 0 16,0 4-19-16,3 3-8 16,-3 3 24-16,4 9 42 0,-1 6 6 15,1 3 87-15,-6 6-27 0,-2 1-26 16,-4 3-7-16,0 0-6 0,0 0-3 15,-6 2-15-15,-2-2 9 0,0-2-12 16,-3-3-43-16,3-4-66 0,0-4-56 16,4-7-40-16,-1-4-94 0,1-7-156 15,4-1-172-15,0-5-783 0,0-14-898 0</inkml:trace>
  <inkml:trace contextRef="#ctx0" brushRef="#br0" timeOffset="155993.861">3903 8806 10 0,'0'0'3004'0,"0"0"-1912"0,0 0-567 16,0 0-59-16,0 0-138 0,-15-38-64 16,11 15-104-16,0-9-63 0,4-10-49 15,0-9-23-15,0 5-10 0,4 9 6 16,-4 12-6-16,4 8-15 0,5 1-1 15,-5 1-20-15,0 2-15 0,0 6-13 16,-2 6-23-16,6 1-52 0,1 8 18 16,3 6-36-16,-2 4-13 0,7 3-46 15,-3 1-16-15,1 1-25 0,-3-3-126 16,9-1-93-16,-7-4 196 0,5-1-20 16,2-6-64-16,-7-1 21 0,3-3 199 15,-7-3 129-15,2-1 190 16,-3 0 48-16,-3 0 28 0,-2 0-46 15,0-2 8-15,0 0 65 0,-4 1 20 16,0 0 28-16,0 0-43 0,-4-2-56 16,0 1-23-16,-4-1-1 0,4 0-30 15,-3-1-106-15,-1 2-37 0,0 0-18 16,4 1-12-16,0 1-15 0,-3 0-20 16,3 4-22-16,0 2-16 0,0 4 13 15,4 0 12-15,0 3 19 0,0 2 14 16,0 0 1-16,4 1-1 0,0-1-1 15,0-2-15-15,7-1 4 0,-3-4-6 16,0-3-42-16,0-3-86 0,-1-2 46 16,5-2 9-16,-4-6-1 0,1-5 1 15,-3-5-16-15,6-3-9 0,-4-5 67 16,-1-2-22-16,-3-2-43 0,0-1-37 16,0-1-119-16,2 0-245 0,-2 1-518 15,1 0-261-15,-1 4 499 16,0 5 215-16</inkml:trace>
  <inkml:trace contextRef="#ctx0" brushRef="#br0" timeOffset="156260.997">4298 8298 1792 0,'0'0'1166'0,"0"0"-747"15,0 0-55-15,0 0-59 0,-5 44-2 16,3-22 6-16,0 4-81 0,2 9-78 16,0 9-34-16,2 11-25 0,5 2 3 15,5-3-2-15,0-6-38 0,-1-13-30 16,-1-9-13-16,-2-10-11 0,1-5-3 15,-1-3-13-15,2-3-14 16,-2-1 30-16,1-5 21 0,3-9 64 16,-6-4 18-16,3-6-15 0,1-4-43 15,-4-2-15-15,-2-2 1 0,-4 3 5 16,0 3 45-16,-6 3 70 0,-4 2-42 16,-5 4-28-16,-1 2-78 0,-1 3-3 15,-6 4-72-15,5 3-64 0,1 2-45 16,-1 7-55-16,9 5-97 0,1 2-407 15,2-1-1184-15,6 5-758 0</inkml:trace>
  <inkml:trace contextRef="#ctx0" brushRef="#br0" timeOffset="156761.498">5170 8568 307 0,'0'0'2621'0,"0"0"-2116"0,0 0-198 0,-15 35 36 15,11-19-53-15,4 1-77 16,4 0-31-16,5 1 14 0,3-1-6 16,-2-1 11-16,5-5-101 0,-3-4-21 15,5-2 9-15,-3-5 63 0,3-5 6 16,-3-6 9-16,5-7-42 0,-3-4-13 15,-1-3 12-15,-3-2 4 0,-3-3-37 16,-3 1-21-16,-4-1 0 0,-2 4 27 16,0 2-17-16,-6 3-40 0,-5 4-12 15,-1 0 2-15,-3 4-29 0,-3 1-39 16,-3 4-55-16,-2 4-23 0,9 4-9 16,-3 4-48-16,5 5-46 0,2 5-69 15,6 7-86-15,4 5-154 0,6 8-215 16,2 1-262-16,4 1-116 0,-1-10-423 15</inkml:trace>
  <inkml:trace contextRef="#ctx0" brushRef="#br0" timeOffset="156978.361">5441 8674 1065 0,'0'0'648'16,"22"-72"-61"-16,-7 16 93 0,-5-3-134 16,3 10-101-16,-9 12-113 0,-2 15-44 15,-2 4-98-15,-2-4-73 0,0 2-22 16,-2-1 15-16,-3 8 36 0,3 7-30 15,-4 6-116-15,6 7-46 0,-4 14-39 16,2 18 85-16,4 22 41 0,0 10-2 16,8 11 1-16,0 4-22 0,2 4-15 15,-3 6 12-15,-1 3-14 0,-6-5-1 16,4-12-112-16,-4-15-175 0,0-20-149 16,0-18-207-16,0-13-355 0,0-10-411 15,-8-6 55-15</inkml:trace>
  <inkml:trace contextRef="#ctx0" brushRef="#br0" timeOffset="157112.948">5350 8857 646 0,'0'0'3404'0,"0"0"-2828"0,10-47-202 16,-2 33-72-16,7 1-165 0,-3 5-137 16,7 3-28-16,4 3-14 0,10 2-1 15,8 1-142-15,-2 2-217 0,-8 0-375 16,4 1-1525-16</inkml:trace>
  <inkml:trace contextRef="#ctx0" brushRef="#br0" timeOffset="157528.902">6439 8506 737 0,'0'0'2714'16,"0"0"-2140"-16,-47-19-255 0,24 15 113 16,0 1-107-16,-2 0-133 0,0 2-19 15,1 1 21-15,1 4-46 0,6 3-42 16,1 2-49-16,1 5-39 0,1 0-18 16,8 5-1-16,-3 3 1 0,1 2 13 15,8 4-12-15,0-3 2 0,4 3 24 16,5-3 1-16,1-2-28 0,-2-4-3 15,9-5-12-15,-3-4 12 0,3-4-24 16,-1-6 26-16,1-4 1 0,1-8 24 16,3-4 18-16,-4-5 6 0,-1-5-12 15,-1 1-9-15,-3-4-11 0,-4 2-1 16,-2-1-12-16,-1 2-3 0,-3 0-59 16,-2 3-55-16,0 2-31 15,0 7-52-15,0 3-33 0,-2 4-7 16,2 6-59-16,2 1-330 0,2 7-415 15,8 5-136-15,-1 4-189 0,-3-1 661 16</inkml:trace>
  <inkml:trace contextRef="#ctx0" brushRef="#br0" timeOffset="157929.421">6586 8852 668 0,'0'0'2738'0,"0"0"-1977"0,0 0-324 15,0 0-20-15,0 0-124 0,0 0-202 16,2-41-45-16,-2 15-4 15,0-2-14-15,2-3-28 0,2 0-18 16,0-1-15-16,-2 1-52 0,7 3-31 16,-1 3 4-16,-2 4 2 0,2 3-22 15,-4 8 40-15,5 4 46 0,-1 6-34 16,-2 3 4-16,5 8 76 0,-1 5 34 16,0 1 49-16,7 2-15 0,-5 1 0 15,3-3-16-15,1 1-7 0,1-2 11 16,-1-5 2-16,1-1-13 0,-3-5 4 15,7-3 6-15,-5-2 61 0,1-7 45 16,0-5-25-16,-3-5-48 0,5-4-19 16,-7-1-11-16,-2-2-1 0,-1 2 9 15,-3 1 73-15,-4 4 0 0,-2 4-22 16,-4 3 7-16,-5 1-19 0,-1 4-105 16,-4 3-12-16,-7 2-33 0,7 6-6 15,-3 7 5-15,0 3 4 0,7 4 3 16,0 5 3-16,1 1 6 0,5 9 12 15,4 8-6-15,11 8-9 16,1-4-49-16,5-10-71 0,-3-12-80 16,5-6-161-16,-7-5-714 0,15 8-1100 0</inkml:trace>
  <inkml:trace contextRef="#ctx0" brushRef="#br0" timeOffset="158763.669">3555 9318 1304 0,'0'0'2402'16,"0"0"-2122"-16,0 53-185 0,5-12 92 16,3 14 123-16,0 4-91 15,0-3-57-15,-1-7 6 0,1-12-21 16,-4-10-50-16,0-7-12 0,-2-7 6 15,-2 1 57-15,2-6-24 0,0-2-42 16,-2-5 2-16,4-2 103 0,-4-6 24 16,0-8-99-16,0-9-61 0,5-12-36 15,-1-10-14-15,-4-6-1 0,8 1-2 16,-8 4 1-16,6 1-17 0,-2 1 18 16,5 1-3-16,-1 8-18 0,0 7 6 15,-2 8-3-15,-2 7 0 0,9 0-7 16,-5 3-14-16,2 0 0 0,3 6 39 15,-3 4 18-15,-2 1 9 0,1 4 0 16,-1 2 4-16,-2 3-28 0,-6 0 15 16,4 2 3-16,-4 4 6 0,-4 1-12 15,0 3-3-15,-6 1-12 0,1 1-1 16,-1-2-50-16,-6 0-34 0,7-1-8 16,-5-3-12-16,1 1-40 0,5-3-33 15,-2-1-40-15,2 0-91 16,3-4-225-16,1 1-526 0,4-3-506 15,4-5-302-15</inkml:trace>
  <inkml:trace contextRef="#ctx0" brushRef="#br0" timeOffset="159129.773">4105 9365 2992 0,'0'0'660'0,"0"0"-386"0,0 0 182 15,0 0-39-15,-16-37-53 0,10 27-21 16,-7 0-55-16,1 2-122 0,-3 1-72 16,3-1-25-16,2 3-21 0,-7 1-17 15,9 2-31-15,-3 2-21 0,3 0-18 16,4 5-9-16,0 3-9 0,0 4-1 16,4 2 4-16,0 2 12 0,2 5-1 15,4-1 13-15,6 0 3 0,1-3 6 16,1-3-40-16,1-5-45 0,1-6-3 15,-1-3 85-15,1-4 24 0,-1-6 33 16,-3-3 4-16,3-3-7 0,-3 0 3 16,-2-2-5-16,-3 1 5 0,-1-1-9 15,-2 2 0-15,0 1 4 0,0 3 11 16,-4 2-9-16,0 2-30 0,0 3-13 16,4 3-11-16,-4 2-49 0,2 0-75 15,5 7-95-15,-1 3-41 16,6 4-102-16,3 3-218 0,1 4-544 15,-5-5-851-15</inkml:trace>
  <inkml:trace contextRef="#ctx0" brushRef="#br0" timeOffset="159345.774">4519 9328 3248 0,'0'0'1089'0,"0"0"-697"0,0 0-131 16,0 0-51-16,-48-25 15 0,30 22-15 15,1 3-62-15,-2 0-75 0,7 5-67 16,-2 4-6-16,3 2-31 0,-1 3 1 16,4 3 9-16,3 3-6 0,5 0-10 15,0 2 4-15,9-2-15 0,1-1-95 16,2-4-78-16,5-5-100 0,2-7-165 16,-1-3-158-16,-1-7-480 0,1-13-701 15</inkml:trace>
  <inkml:trace contextRef="#ctx0" brushRef="#br0" timeOffset="159547.018">4643 9118 3189 0,'0'0'1040'0,"0"0"-838"0,0 0-44 16,0 0-11-16,-17 54 25 0,13-27 45 16,0 3-40-16,-2 4-77 0,2 5-54 15,-1 8-31-15,1 4-15 0,4-2 0 16,0-13-12-16,0-11-25 0,0-9-93 15,0 0-105-15,9-2-102 0,-3-1-168 16,2-6-261-16,-4-5-407 0,9-4-30 16,-7-4 538-16</inkml:trace>
  <inkml:trace contextRef="#ctx0" brushRef="#br0" timeOffset="159830.792">4715 9482 13 0,'0'0'437'16,"0"0"1875"-16,0 0-1787 0,39-28-201 15,-28 20-77-15,1 2-72 0,1 0-14 16,-3 0 10-16,-2-2 11 0,5 1-15 15,-3-3-32-15,-2 1 0 0,0 0 5 16,-3 0 13-16,-1 1-26 0,-2 2-20 16,-2 0-17-16,0 2 10 0,0 2 52 15,0 1 23-15,-4-1-58 0,-3 2-53 16,-1 0-43-16,0 3-21 0,-5 2-37 16,-1 3 7-16,4 1 9 0,-7 2-3 15,9 1-3-15,0 1-3 0,-3 0 0 16,7 3 0-16,0-2-4 0,0 4-5 15,4-3 9-15,0 1 0 0,8 1-1 16,2-5-8-16,1 1-73 0,3-3-33 16,3-4-7-16,1-4-82 0,1-2-106 15,2-5-64-15,1-7-241 16,1-5-506-16,0-4-15 0,-5 1 132 16</inkml:trace>
  <inkml:trace contextRef="#ctx0" brushRef="#br0" timeOffset="160032.748">5122 9131 3 0,'0'0'1688'0,"0"0"-132"0,0 0-903 16,0 0-57-16,0 0-110 0,0 0-224 15,0 0-216-15,0 0 9 16,0 0 36-16,0 0-9 0,-4 57 30 16,4-21-40-16,0 9-38 0,2 10-16 15,2 0-16-15,-4-1-2 0,5-9 0 16,-5-12-27-16,0-9-104 0,0-8-78 15,0-7-80-15,0 0-94 0,-5-2-221 16,1-2-541-16,0-5-552 0,-6-3 458 0</inkml:trace>
  <inkml:trace contextRef="#ctx0" brushRef="#br0" timeOffset="160212.335">5033 9437 378 0,'0'0'2685'0,"0"0"-1355"0,0 0-862 16,0 0-156-16,0 0-123 0,0 0-86 15,0 0 3-15,52-12 76 0,-35 9-28 16,-1 2-76-16,3-1-51 0,-1 1-27 16,-1 1-37-16,-3 0-105 0,1 0-91 15,-5 3-82-15,1 0-30 16,-1 1-175-16,-2-2-191 0,0 0-729 16,1-1 283-16,3 0 482 0</inkml:trace>
  <inkml:trace contextRef="#ctx0" brushRef="#br0" timeOffset="160973.953">7634 8915 1740 0,'0'0'2500'0,"0"0"-1937"0,0 0-333 15,0 0-133-15,0 0 37 0,72 14 76 16,-16-4 36-16,4-3-17 0,4-1-93 16,-10-5-82-16,-9-1-40 0,-10 0-14 15,-8-3-45-15,-8-2-82 0,0 0-63 16,3-3-49-16,-1-4-34 0,0 0-63 16,-5-2-259-16,-6-2-755 0,-3 6-745 15</inkml:trace>
  <inkml:trace contextRef="#ctx0" brushRef="#br0" timeOffset="161198.718">8022 8802 124 0,'0'0'720'0,"0"0"870"16,0 0-1020-16,0 0 39 0,0 0 1 15,0 0-204-15,0 0-320 0,0 0-34 16,0 0 34-16,0 0 27 0,54-9 31 16,-27 17 18-16,-2 2-26 0,-2 0-29 15,-5 4-7-15,-1-2-10 0,-5 3 10 16,-4 0 12-16,-1 1-30 0,-3-1 5 15,-4 2 9-15,0-2-44 0,0-2-46 16,-4-2-6-16,0-3-79 0,-1 0-41 16,1-3-80-16,2-3-51 0,-2-2-89 15,2-2-328-15,2-2-1112 0,0-14-964 0</inkml:trace>
  <inkml:trace contextRef="#ctx0" brushRef="#br0" timeOffset="161549.639">8550 8694 1273 0,'0'0'2654'15,"0"0"-2055"-15,0 0-181 0,-29 37-67 16,16-20-84-16,3 2-61 0,0 3-22 16,1 2-42-16,3 3-52 0,2 0-38 15,4 2-16-15,4 0-12 0,6-1 0 16,1-3 9-16,5-3 18 0,3-5-49 15,2-7-2-15,-1-5-3 0,3-5-10 16,4-5 13-16,-2-8 18 0,0-4 3 16,-1-6-9-16,-3-4 0 15,-2-2-10-15,-5-3 20 0,-2-2-4 16,-1 1 0-16,-5 2 9 0,-4 3 18 16,-2 1 69-16,-6 6 9 0,-4 2-48 15,-5 3-2-15,-1 3-64 0,-5 2-9 16,0 5-49-16,1 4-65 0,-1 2-9 15,4 4-21-15,1 7-49 0,5 3-54 16,1 6-112-16,6 4-261 0,2 4-571 16,2-5-499-16,2 14-269 0</inkml:trace>
  <inkml:trace contextRef="#ctx0" brushRef="#br0" timeOffset="161762.107">8951 8957 4501 0,'0'0'1148'0,"0"0"-882"16,0 0-118-16,0 0-55 0,0 0-35 16,0 0 26-16,0 0 69 0,0 0-128 15,0 0-25-15,0 0-193 0,10-24-84 16,-4 16-38-16,0 0-76 0,3-1-255 15,-1-3-753-15,0 4-832 0</inkml:trace>
  <inkml:trace contextRef="#ctx0" brushRef="#br0" timeOffset="162083.133">9213 8699 352 0,'0'0'3496'0,"0"0"-2790"15,0 0-246-15,39-14-134 16,-26 12-89-16,5 0-10 0,1 2 42 15,2 0-46-15,-1 0-61 0,3 4-14 16,-2 1-28-16,-1 2-21 0,-3 3-21 16,-3 0-14-16,-1 1-28 0,-3 3-15 15,-4 0-6-15,-4 1-12 0,-2 4 12 16,-4 2-14-16,-6 3 1 0,-2-1-2 16,-5 2-1-16,1-1-1 0,-3 1 0 15,0-3-1-15,3 1-9 0,1 0-3 16,3-4-18-16,6 1 9 0,2-3 6 15,2-3-7-15,2-1-29 0,2-2-42 16,4-2-30-16,2-2-21 0,2-3-28 16,3-1-27-16,-1-2-6 0,1-1-49 15,-3-1-159-15,-2-2-206 0,-2-1-547 16,-4 1-788-16,-2-2 497 0</inkml:trace>
  <inkml:trace contextRef="#ctx0" brushRef="#br0" timeOffset="162350.73">8562 9487 2134 0,'0'0'2458'15,"0"0"-2038"-15,0 0-157 0,54 33 101 16,-5-25-107-16,22-8-16 15,9-3-27-15,5-9-63 0,-2-5-64 16,-11 2-36-16,-8 1-24 0,-14 2-27 16,-13 3-51-16,-14 3-42 0,-7 3-43 15,1-1-5-15,-3 1-52 0,1-1-13 16,-9 0-90-16,-4 3-157 0,-2-1-273 16,-6 2-972-16,-15 0-524 0</inkml:trace>
  <inkml:trace contextRef="#ctx0" brushRef="#br0" timeOffset="162522.637">8864 9578 2666 0,'0'0'1839'15,"0"0"-1414"-15,0 0-50 0,72 43 71 16,-16-32-93-16,12-1-82 0,2-6-45 16,-3-3-76-16,-16-1-45 0,-1 0-39 15,-15-1-48-15,-8 1-18 0,-8 0-75 16,-5 0-66-16,0 0-63 0,-1 1-46 15,-1-1-61-15,-6-1-297 16,-1-1-1283-16,-3-9-1423 0</inkml:trace>
  <inkml:trace contextRef="#ctx0" brushRef="#br0" timeOffset="163952.212">1466 10290 1014 0,'0'0'2418'0,"0"0"-1960"0,0 0-38 16,0 0-46-16,0 0-12 0,0 0-54 15,0 0-99-15,0 0-67 0,0 0-60 16,-42-15-37-16,30 16-27 0,-7 4-15 16,-1 4 9-16,1 2-9 0,-4 1-3 15,3 3-1-15,1 0-21 0,4-1 4 16,-1 0 0-16,1-2 6 0,7-3-9 15,4 0-12-15,0-2-25 16,0 1-24-16,4 1 4 0,8-1 5 16,4 5 21-16,7 1 22 0,0 1 30 15,5 0 11-15,3 3 13 0,0 2 28 16,-4-4 21-16,0 2 21 0,-5 3 18 16,-1 0 2-16,-5 3-8 0,-1 0 36 15,-3 2 24-15,-8 1-55 0,0-1-20 16,0 1 8-16,-4-2 6 0,-5 0-33 15,3-2-30-15,-6-2-18 0,-1-4-21 16,3-2-3-16,2-3 0 0,-5-7-93 16,3-3-60-16,6-2-70 0,-4-6-42 15,4-7-91-15,4-6-240 0,0-4-698 16,4 3-619-16,8-11 123 0</inkml:trace>
  <inkml:trace contextRef="#ctx0" brushRef="#br0" timeOffset="164218.925">1639 10637 1808 0,'0'0'616'0,"8"50"-148"15,1-25-14-15,-3 3 24 0,6 2-89 16,1-3-131-16,-3-4-76 0,-2-4-19 16,1-6-80-16,1-4-49 0,-2-5-19 15,1-4 28-15,-1-1 146 0,-2-8 24 16,-2-4-79-16,4-4-49 0,-3-4-22 15,-1-4-30-15,-4-2-11 0,0-3-10 16,0-3-12-16,0 2-18 0,0-1-52 16,-4 3-82-16,4 3-48 0,-5 6-29 15,5 4-9-15,0 5-92 0,5 7-360 16,3 4-660-16,6 3 100 16,5 5 614-16,2 2 121 0</inkml:trace>
  <inkml:trace contextRef="#ctx0" brushRef="#br0" timeOffset="164435.847">2243 10639 1351 0,'0'0'1027'16,"0"0"-479"-16,0 0-21 0,0 0-75 15,10-37-57-15,-12 34-67 0,-6 1-79 16,0 1 4-16,-1 1-76 0,-5 0-43 16,-3 1-37-16,-1 5-6 0,-1 1-7 15,-2 2-32-15,3 2-31 0,3 0-21 16,-1 3-18-16,1 2-12 0,7-1-13 15,4 4-2-15,0 1 9 0,4 2 8 16,0 1-2-16,4 1-15 0,4 0-22 16,7 0-91-16,1-4-28 0,7 0-203 15,-4-6-590-15,1-5-1024 16</inkml:trace>
  <inkml:trace contextRef="#ctx0" brushRef="#br0" timeOffset="164735.829">2443 10580 463 0,'0'0'1939'16,"0"0"-1368"-16,0 0-111 0,0 0-5 15,0 0-51-15,-41 3-54 0,33 0-43 16,-5 3-63-16,5-1-85 0,2 3-83 15,-2 0-46-15,-1 5-27 0,1 2 21 16,2 1-6-16,2 3-15 16,0 3 22-16,-1-1-7 0,5 2 0 0,0-2-16 15,9 0-2-15,-1 0-18 16,2-2-6-16,3-2-92 0,1-3-84 16,7-3-45-16,-3-2-74 0,1-5-130 15,2-1-178-15,-7-3-638 0,3-3-290 16</inkml:trace>
  <inkml:trace contextRef="#ctx0" brushRef="#br0" timeOffset="165020.045">2656 10755 969 0,'0'0'1358'0,"0"0"-1106"0,0 0-39 16,42-13 89-16,-30 5-25 0,0 0-10 15,-1 0-15-15,1-2 46 0,-2 0-74 16,-1-3-60-16,-1 2 9 15,-4-2 20-15,4 3-28 0,-6 0 3 16,-2-1-1-16,0 4-34 0,0 0-21 16,0 1 6-16,-2 3 0 0,-6 0-49 15,4 2 10-15,-8 1-51 0,1 0-28 16,-5 3-39-16,1 4-15 0,-1 1-1 16,1 2-20-16,3 3-13 0,4 3-21 15,1 0-12-15,3 2-19 0,0-1-21 16,4 1-6-16,0 2-54 0,4-3-166 15,7 0-323-15,-3-3-830 0,4-1-442 16</inkml:trace>
  <inkml:trace contextRef="#ctx0" brushRef="#br0" timeOffset="165420.495">3084 10514 1208 0,'0'0'2376'0,"0"0"-1884"0,0 0-156 15,0 0 74-15,0 0-64 0,0 0-36 16,0 0-116-16,0 0-52 0,0 0-69 16,0 0-73-16,-49-27-6 0,36 33-25 15,-5 0 4-15,7 3-3 0,-1 0 0 16,-1 2-49-16,3 0-33 0,-2 4-18 16,3 0 5-16,3 2 12 0,2 0 50 15,0-1 38-15,4-1 10 0,0 1-3 16,8-2 2-16,-2 0 15 15,7-1 1-15,5-3 26 0,-1-3 74 16,6 1-11-16,-1-2-29 0,-1-2-8 16,-2-1-22-16,-1 3-18 0,1 1-12 15,-7 1-13-15,1 2 13 0,-5 3 1 16,-2 3 42-16,-2 2 9 0,0 3 26 16,-4 5-26-16,0 2-7 0,-4 0-14 15,0 2 11-15,-2-3-15 0,-2 0-7 16,-5-5-20-16,9-2-27 0,-4-3-97 15,-2-8-40-15,1-5-30 0,3-4-38 16,-6-10-40-16,3 0-863 0,1-18-1196 0</inkml:trace>
  <inkml:trace contextRef="#ctx0" brushRef="#br0" timeOffset="165720.822">3398 10535 276 0,'0'0'2559'0,"0"0"-2082"16,0 0-65-16,0 0 32 0,0 0 2 16,0 0-142-16,0 0-117 0,0 0-41 15,0 0-36-15,-39 7 14 0,27 0 31 16,-3-2-34-16,3 1-91 0,1 2-30 16,-1 2-30-16,4-2-9 0,-3 3-7 15,7-1 1-15,4 0 2 0,0 1 1 16,9 2 9-16,1 0 11 0,6 3 22 15,7-1 12-15,4 1 79 0,0 1 3 16,0-1-42-16,0 3-19 16,-5 4-6-16,-1 2-15 0,-6 2 6 0,1 3-6 15,-6 1-12-15,-5-1-2 16,3 1-161-16,-8-3-116 0,4-1-154 16,0-3-532-16,-4-7-787 0,0 1-496 0</inkml:trace>
  <inkml:trace contextRef="#ctx0" brushRef="#br0" timeOffset="166272.057">4374 10736 1934 0,'0'0'2231'0,"0"0"-1874"16,-6 58-240-16,6-13-34 0,4 12 101 15,0 4 42-15,0-6-16 0,-2-13-15 16,-2-15-38-16,4-8-42 0,-4-8-21 16,0 1 0-16,0-4 8 0,0 0 4 15,0-5-1-15,0-3 79 0,0-7 32 16,0-6-84-16,-4-12-132 0,0-15-12 16,-2-12-3-16,-2-7-3 0,-1-1 15 15,7 4-9-15,0 6 9 0,0-1-15 16,2 5-12-16,0 7-6 0,0 11 3 15,2 8 3-15,0 3 9 0,0 3-3 16,3 0-9-16,3 1-18 16,-2 5-13-16,0 6-20 0,5 2-18 0,-3 3-25 15,4 8-15-15,-1 5 19 16,1 2 20-16,-2 3-21 0,-6 2-37 16,5 1 15-16,-9 0 107 0,4 4 39 15,-4-5 2-15,0 1 7 0,0 0-9 16,-4-4-79-16,0-3-28 0,4-3-138 15,0-2-242-15,0-1-496 0,0-6-361 16,0-3-122-16</inkml:trace>
  <inkml:trace contextRef="#ctx0" brushRef="#br0" timeOffset="166755.784">4500 10688 696 0,'0'0'2529'16,"0"0"-1798"-16,0 0-244 0,-4-36-89 15,2 21-83-15,0 1-38 0,-2-4-38 16,4-1-57-16,0-1-74 0,4 3-50 16,0-1-58-16,2 5-15 0,-2 3-46 15,9 6-36-15,-3 2-5 0,7 2-53 16,-3 2-60-16,9 5-16 0,-3-1-17 16,-1 1-66-16,4-2-120 0,-7 1-82 15,7-3 13-15,-4-2 342 0,-3-1 145 16,3 0-3-16,-3 0 17 0,-1-4 2 15,-3 3 73-15,1-2 61 0,-7 3 7 16,2 0 28-16,-4 0-23 0,-2 0 49 16,-2 0 38-16,0 4 98 0,-6 2 108 15,-2-1-191-15,0 4-23 0,-7 0-39 16,7 1-95-16,-2 1-49 0,-3 1-42 16,5 1-11-16,4 2 11 0,2 0 30 15,0 0 13-15,2 2-16 16,6 0-16-16,0-1-10 0,6 0 1 15,1-4 56-15,-3-2-57 0,9-4-1 16,-7-4-2-16,5-2-22 0,-3-4 24 16,3-4 14-16,-3-3 4 0,1-2 12 15,-7-1 3-15,0-1 10 0,-2 1 2 16,-4 0-9-16,0 2-15 0,-2-1-21 16,0 1 0-16,0 1-105 0,-2 3-50 15,2-1-42-15,-2 2-49 0,2 1-13 16,0 0-103-16,0-3-295 0,2 1-718 15,5-12-513-15</inkml:trace>
  <inkml:trace contextRef="#ctx0" brushRef="#br0" timeOffset="167072.766">4947 10323 902 0,'0'0'2739'0,"0"0"-2011"0,0 0-484 15,0 0-35-15,-5 58-34 0,5-27 96 16,0 8-46-16,5 10-128 0,7 8-12 15,0 1 87-15,-1-5-75 0,1-13-70 16,-6-12-24-16,3-7-1 0,-5-5 0 16,6-2-2-16,0 0-3 0,-3-4-15 15,3-4-39-15,-4-6 14 0,0 0 43 16,-1-9 45-16,-1-2 27 0,0-6-5 16,4-1-19-16,-6-4-12 0,-2-2-3 15,0 0 31-15,0-1 44 0,-6-1 0 16,-2-2-47-16,-1 2-31 0,-3 1-3 15,-2 2-12-15,-1 2-4 16,-2 5-11-16,7 3-39 0,-2 5-43 0,3 7-80 16,7 1-49-16,-4 9-37 15,4 6-6-15,0 6-43 0,2 4-334 16,2-6-801-16,8 11-1135 0</inkml:trace>
  <inkml:trace contextRef="#ctx0" brushRef="#br0" timeOffset="167462.057">6218 10853 1410 0,'0'0'3023'0,"0"0"-2411"16,0 0-307-16,0 0-175 0,0 0-24 15,56-1 0-15,-15-3 39 0,17-2 6 16,8 1-78-16,0-1-60 0,-6 1-13 16,-10 0-82-16,-11-1-17 0,-8 2-61 15,-10 0-37-15,-7-1-28 0,7-1-46 16,-3-3-131-16,-3-2-176 16,-7-2-503-16,0 4-783 0</inkml:trace>
  <inkml:trace contextRef="#ctx0" brushRef="#br0" timeOffset="167672.656">6623 10655 114 0,'0'0'610'0,"0"0"1379"0,0 0-1351 16,0 0-179-16,0 0-4 0,0 0-117 15,0 0-123-15,0 0-135 0,0 0 39 16,0 0 10-16,54 16 17 0,-29-6 6 16,-3 5-40-16,5-1-24 15,-6 2 3-15,-5 5 11 0,-1-1 16 0,-5 3-30 16,-2-2-64-16,-1 3-24 15,-5-4-62-15,-2 1-80 0,0 3-58 16,0-3-128-16,2 1-292 0,-2-7-960 16,2 7-1106-16</inkml:trace>
  <inkml:trace contextRef="#ctx0" brushRef="#br0" timeOffset="168091.336">7826 10408 1425 0,'0'0'2237'16,"0"0"-1596"-16,0 0-227 0,0 0-175 15,-2 38 21-15,2-1 22 0,0 13-9 16,0 6-80-16,-2 2-90 0,0-6-55 16,0-8-28-16,-2-7-20 0,4-6-15 15,4-11-130-15,2-5-157 0,4-1-89 16,3-1-135-16,1-7-573 16,1-6-48-16,-3 0-282 0,3-17 349 0</inkml:trace>
  <inkml:trace contextRef="#ctx0" brushRef="#br0" timeOffset="168254.343">8012 10701 2835 0,'0'0'1388'0,"0"0"-1056"0,37-5-3 15,-18 3-18-15,6 0-76 0,0 1-41 16,-3-1-40-16,3 2-48 0,2 0-74 16,0 0-32-16,0 3-27 0,2 1-130 15,0-3-119-15,-3 3-95 0,1 0-157 16,0-1-481-16,-2 4-476 0,-4-3 160 15</inkml:trace>
  <inkml:trace contextRef="#ctx0" brushRef="#br0" timeOffset="168640.501">8870 10579 3447 0,'0'0'1029'0,"0"0"-665"0,-39-3-28 15,22 6-59-15,-1 4-153 0,-1 6-48 16,0 3-6-16,1 3-19 0,5 5-12 16,3 3-3-16,4 3-5 0,2 2-13 15,4 1 3-15,4 1 0 16,6-2 43-16,1-7-7 0,3-4-42 0,5-6-15 15,-1-8-12-15,5-4 9 0,0-5 3 16,-1-8 24-16,1-3 15 16,-2-4 3-16,-3-3-18 0,-1 1 4 15,-5-2 2-15,-3 0 0 0,-3-2 6 16,-6 3 6-16,0-2-12 0,-4 5-9 16,-5-3-21-16,-3 2-28 0,0 1-95 15,-1-1-109-15,-1 4-70 0,1 2-2 16,5 7-70-16,0 5-563 0,6 0-797 15,2 11-254-15</inkml:trace>
  <inkml:trace contextRef="#ctx0" brushRef="#br0" timeOffset="168790.475">9081 10961 1307 0,'0'0'2967'16,"0"0"-2531"-16,0 0-301 0,0 0-111 15,10-44-24-15,-4 28-55 0,3 1-40 16,-1 2-127-16,0-2-157 0,5 5-367 16,-3 1-1035-16,9-6 378 0</inkml:trace>
  <inkml:trace contextRef="#ctx0" brushRef="#br0" timeOffset="169175.316">9436 10542 3086 0,'0'0'1441'0,"0"0"-980"16,0 0-50-16,0 0-38 0,0 0-122 15,0 0-76-15,0 0-19 16,0 0-90-16,27-39-42 0,-8 35-6 16,6 1 22-16,4 1-1 0,0 2 3 15,0 0-27-15,-1 5-15 0,-3 0 3 16,-2-1 0-16,-9 3 0 0,-1 3-1 15,-9 2-1-15,-4 5-1 0,0 4-18 16,-10 1 3-16,-1 4-3 0,-1 0-3 16,-5-3 18-16,3 3 2 0,-1-3 1 15,1-1-2-15,0 1 1 0,3-2-1 16,1-1 0-16,4-3-16 0,1 0 0 16,5-3 0-16,0-1-1 0,3-2-8 15,1-1-30-15,4-2-39 16,2-2-49-16,3-2 28 0,1-3-62 15,1-1-29-15,3-5-44 0,-1-2-86 16,3-5-52-16,1-1-31 0,0 0 116 16,-3-1-165-16,1 1-292 0,-2 2-400 15,-5 2 40-15</inkml:trace>
  <inkml:trace contextRef="#ctx0" brushRef="#br0" timeOffset="169640.739">10154 10729 2368 0,'0'0'2827'0,"0"0"-2060"16,0 0-197-16,39-10-261 0,-25 6-170 15,1 0-97-15,1-2-30 0,3 3-9 16,0-3 42-16,1 1-43 0,-3-1-2 16,-1 1-57-16,-1 1-25 0,-3 0-35 15,-1 0-48-15,-5 4-30 0,0 0-31 16,-4 0-55-16,-2 4-166 0,-6 5-74 15,-4 2 23-15,-3 2-17 0,-3 1-76 16,-5 2 35-16,2 1 42 0,-3-2-73 16,3 2 265-16,0 1 322 0,3-3 98 15,6-2 487-15,1-1 32 0,3-3-161 16,4-2-83-16,2-1-155 16,4-2-149-16,2-1-53 0,5-2-16 15,-1-1-60-15,4-3 38 0,3 0 19 16,0-3-152-16,-1 1-249 0,-1 0-671 15,1-4-547-15</inkml:trace>
  <inkml:trace contextRef="#ctx0" brushRef="#br0" timeOffset="170108.107">10718 10508 3702 0,'0'0'1252'0,"0"0"-986"0,0 0-96 15,0 0 67-15,-39-6-41 0,24 8-48 16,1 5-39-16,-3 3-97 0,1 3-12 16,1 4-36-16,5 3 0 0,2 2 8 15,4 6 16-15,1 1-9 0,3 2 6 16,9 2 0-16,1-1-3 0,2-7-43 16,5-3-11-16,4-8 24 0,-5-6 8 15,5-5 40-15,0-3 3 0,1-7 46 16,1-7 75-16,-2-4-4 15,-3-3-65-15,1-3-13 0,-5-2 30 0,-1-1 19 16,-1 3 74-16,-4-3 10 16,-1 4-10-16,-5 0-39 0,-2 4-41 15,-4 0-58-15,-5 1-27 0,-1 1-64 16,-2 2-50-16,-3 2-33 0,1 4-48 16,-1 4-1-16,3 5-27 0,3 4-119 15,1 6-308-15,2 1-683 0,4 13-909 0</inkml:trace>
  <inkml:trace contextRef="#ctx0" brushRef="#br0" timeOffset="170290.254">10935 10836 3873 0,'0'0'755'0,"0"0"-295"0,0 0-107 15,0 0-68-15,27-42-107 0,-23 35-75 16,2 0-85-16,-2 2-18 0,3 1-52 15,-1 0-78-15,4 0-54 0,0 1-71 16,3 1-37-16,3-2-146 0,3 0-646 16,-5 0-858-16,7-13 294 0</inkml:trace>
  <inkml:trace contextRef="#ctx0" brushRef="#br0" timeOffset="170792.042">11344 10475 176 0,'0'0'2893'16,"0"0"-2326"-16,0 0-23 0,0 0-79 15,0-36-185-15,-4 33-100 0,0 3-25 16,-4 0-85-16,0 0-30 0,-1 6-13 16,-1 1-6-16,2 1-19 0,-1 1-2 15,1 3-3-15,0-3-15 16,2 6 6-16,2-2 9 0,-1 0-15 16,5 1 0-16,0-1 5 0,5 3 11 15,3-1 2-15,4 3 107 0,5 1-44 16,1-1-23-16,1-1 11 0,4 0-2 15,-3-3 5-15,3 0 49 0,-2-2-48 16,-5-1-10-16,1-2 12 0,-3-1 10 16,-3 0 23-16,-5-2-18 0,0 2-29 15,-4 1-13-15,0 0 0 0,-2 2-27 16,0 2 0-16,-4 1-3 0,-2 1 0 16,-4 0-2-16,-1-1-22 15,1 0-33-15,-3-1-22 0,1-2-35 16,2-4-7-16,-3-1-21 0,3-3 15 15,-2-3 30-15,1-2 30 0,1-7 21 16,0 0 16-16,1-4 12 0,3-2-6 16,4-3-16-16,0-4 22 0,2-1 18 15,2-5 17-15,2 0 10 0,4-8 40 16,5-8 15-16,3-9 49 0,3-4-19 16,0 3-4-16,-3 6-38 0,-6 13-13 15,-1 7-2-15,-3 9 2 0,-4 5-54 16,0 0-3-16,-2 0-14 0,2 3-19 15,-2 3-82-15,-2 4-75 0,-4 4-135 16,0 0-193-16,-3 4-929 0,-5 4-1316 0</inkml:trace>
  <inkml:trace contextRef="#ctx0" brushRef="#br0" timeOffset="180468.547">21070 5047 2028 0,'0'0'689'0,"0"0"-154"0,0 0-125 15,0 0 38-15,0 0-97 0,0 0-64 16,0 0-70-16,0 0-15 16,-10-12-44-16,10 12-24 0,0 0-52 15,4 0-22-15,0 0-17 0,-2 0-40 16,6 1 33-16,5 2 10 0,1 1 5 15,5 1-6-15,2 1-5 0,-3-1-22 16,9-1 9-16,-2-1-3 0,2-2-6 16,0-1-18-16,-1 0-12 0,1-1-82 15,-4-2-60-15,0 0-58 0,-3 0-49 16,-5 1-60-16,-7 2-200 0,-2 0-839 16,-6 2-697-16</inkml:trace>
  <inkml:trace contextRef="#ctx0" brushRef="#br0" timeOffset="180683.095">21167 5265 215 0,'0'0'2922'0,"0"0"-1823"16,0 0-786-16,0 0-134 0,0 0 11 15,0 0-40-15,0 0-70 0,0 0-26 16,0 0 74-16,0 0 9 0,31 19-31 15,-8-19-57-15,0 0-28 0,2-2-21 16,-3-1-28-16,5-1-39 0,-4-1-97 16,4 1-76-16,0-1-57 0,0-1-113 15,-11 3-754-15,15-7-1086 0</inkml:trace>
  <inkml:trace contextRef="#ctx0" brushRef="#br0" timeOffset="181192.236">22025 4505 251 0,'0'0'2985'0,"0"0"-2407"16,0 0-170-16,0 0-114 0,0 0-105 15,0 0-73-15,50 0 16 0,-1 3 15 16,18 0 11-16,11-1 3 0,-1-2-42 15,-7-5-56-15,-8-5-29 0,-4 1-16 16,-9 1-18-16,1 0-25 0,-15 1-75 16,-8 2-55-16,-4 1-19 0,-11 1-94 15,9 1-89-15,-11 0-644 16,7-4-1264-16</inkml:trace>
  <inkml:trace contextRef="#ctx0" brushRef="#br0" timeOffset="181770.515">21984 4571 3212 0,'0'0'747'0,"0"0"-412"0,0 0-155 16,0 0 138-16,0 0-58 0,0 0-83 15,0 0-58-15,0 0-28 0,0 0-37 16,33 6 37-16,6 2-3 0,11 7 0 16,8 1-13-16,-7 0 1 0,-5 4-25 15,-3-2-5-15,-1 4-16 16,-3 2-3-16,-4-3 0 0,-8-1-25 16,-4-6 10-16,-1 0 3 0,1-1-14 15,0 1 2-15,2 1-1 0,-3-1-2 16,-5-3 0-16,-7-3-3 0,-2-2-18 15,-3-1 6-15,-3 1-18 0,-2 1-3 16,-11 2 11-16,-1 3 7 0,-15 7 18 16,-8 5 0-16,-15 3 0 0,-3 2 0 15,3-1 0-15,2-3 0 0,3-3-1 16,6 2-2-16,-1 1 2 0,7-3-2 16,9-2-9-16,1-3 10 0,8-2-1 15,-1 6 3-15,-3 1 0 16,1 4 18-16,1-2-3 0,9-1-15 15,6-2 0-15,2 0 0 0,6-3 0 16,13 1 31-16,9 0 5 0,14-3 6 16,12-2 21-16,12-7-17 0,-4-7-22 15,-4-4-9-15,-5-4 3 0,-3-4-6 16,-3 0-12-16,-7 0-27 0,-11 5-28 16,-9 0-29-16,-3 4-40 0,-3 1-33 15,5 1-67-15,-2 1-61 0,-3 0-90 16,-6 8-158-16,-4 3-516 0,1 1-327 15,-10 11-231-15</inkml:trace>
  <inkml:trace contextRef="#ctx0" brushRef="#br0" timeOffset="182094.546">21870 5916 1949 0,'0'0'2599'0,"0"0"-2159"0,0 0-245 15,0 0-70-15,0 38 3 16,0-18 44-16,0 2-8 0,4 4-40 16,-4 2-64-16,0 2-39 0,4-1-18 15,-4 0-3-15,5-5-41 0,-1-4-149 16,0-7-98-16,2-8-96 0,-2-3-162 16,0-5-185-16,5-10-446 0,-3 0-555 15</inkml:trace>
  <inkml:trace contextRef="#ctx0" brushRef="#br0" timeOffset="182238.211">21887 5795 881 0,'0'0'2362'16,"0"0"-1407"-16,-17-37-598 0,13 28-71 15,4-1 4-15,-2 5-70 0,2 2-96 16,0 1-124-16,0 2 0 0,2 0-152 16,6 3-37-16,7 6-126 0,1 2-92 15,5 2-320-15,-7-1-895 0,9 5-205 16</inkml:trace>
  <inkml:trace contextRef="#ctx0" brushRef="#br0" timeOffset="182483.575">22358 5918 4206 0,'0'0'775'15,"0"0"-470"-15,0 0-135 0,0 0-40 16,41-13-39-16,-24 8-6 0,-3 1-28 16,5 0-17-16,-3 1-40 0,3 2-2 15,-2-1-17-15,-1 0-8 16,-1 0-67-16,-1-1-72 0,-2 3-31 16,3-1-1-16,-3 1-126 0,-3 0-170 15,-1 1-506-15,-4 4-345 0,-4 4-156 0</inkml:trace>
  <inkml:trace contextRef="#ctx0" brushRef="#br0" timeOffset="182684.837">22296 6107 408 0,'0'0'1917'0,"0"0"-786"16,0 0-723-16,0 0-103 0,0 0 46 15,0 0-83-15,0 0-103 0,0 0 18 16,0 0 31-16,37 14-72 0,-12-17-81 15,2 0-31-15,4-1-30 0,-4 0-16 16,0 1-96-16,-1 2-61 0,1-3-32 16,-4 0-61-16,4-2-85 15,-4-3-190-15,-7 2-637 0,7-11-583 0</inkml:trace>
  <inkml:trace contextRef="#ctx0" brushRef="#br0" timeOffset="182857.33">22906 5766 1205 0,'0'0'2516'0,"0"0"-1864"0,0 0-288 16,0 0-121-16,0 0 46 0,-4 38-64 15,-1-17-40-15,-3 4-25 0,-2 1-75 16,2 1-61-16,1 0-24 16,-1-3-2-16,4-3-113 0,0-1-181 0,0-2-191 15,4-6-645-15,-2-2-1183 0</inkml:trace>
  <inkml:trace contextRef="#ctx0" brushRef="#br0" timeOffset="183756.193">22226 3501 1137 0,'0'0'1769'16,"0"0"-1474"-16,0 0-53 0,-50-15 59 15,34 14-74-15,-11 1-73 0,0 4-7 16,-4 3-14-16,0 6-52 0,-2 5-23 16,-2 5-15-16,-5 9-5 0,1 12-14 15,2 11 7-15,2 5-3 0,10-6 18 16,10-6-12-16,15-13-20 0,0-8-14 16,5-7-3-16,7-3-21 0,2 0 24 15,3-1 2-15,6-1-2 16,4-6 1-16,8-8 28 0,6-5 45 15,11-10-13-15,-3-8-31 0,-7 1-8 16,-11 0-22-16,-9 4-3 0,-5 1-46 16,6-5-18-16,4-11 11 0,8-8-11 15,-8 1-22-15,-5 4-1 0,-1 4 10 16,-7 7 18-16,7-4 15 0,2-2-2 16,0-1 8-16,-3 7 13 0,1 1-18 15,0 5-1-15,-3 4-56 0,-5 4-30 16,1 7 58-16,-2 2-4 0,-1 2 10 15,1 5 18-15,1 2 23 16,1 6 27-16,-2 2-18 0,1 1 19 16,-3 4 42-16,-2-1-1 0,3 1 19 15,-7-4 19-15,0 0-16 0,0 0-13 16,-4-4-6-16,0 2 16 0,0-5 12 16,-4 0 37-16,-2-1 34 0,-7-3 6 15,1-1-29-15,0-3-31 0,-7-2-30 16,-4-1-19-16,-4-5-3 0,1-2-4 15,-14-7-33-15,-5-1-10 0,-17-3 7 16,-4-1 2-16,4 2 0 0,0 3-2 16,8 3 3-16,-4 3 6 0,8 3 21 15,3 3-24-15,6 3-3 0,14 3-3 16,6 1-12-16,7 2-3 0,-3 3-7 16,-2 1-2-16,5 1-19 0,6 3-68 15,4 0-208-15,8 3-128 0,8-3-740 16,11 4-780-16</inkml:trace>
  <inkml:trace contextRef="#ctx0" brushRef="#br0" timeOffset="185429.152">23569 4867 2734 0,'0'0'790'0,"0"0"-280"0,0 0-160 16,0 0-68-16,0 0-156 0,0 0-89 16,0 0 12-16,0 0 33 0,-2 38 13 15,2-20 15-15,2 4-22 0,-2 0-33 16,0 3-6-16,0 0-1 0,0 1-20 15,-2-2-16-15,0 0 0 0,-4-5-12 16,2-4-16-16,4-4-127 0,-2-5-104 16,-2-6-149-16,2-1-115 15,2-5-835-15,-2-15-832 0</inkml:trace>
  <inkml:trace contextRef="#ctx0" brushRef="#br0" timeOffset="185579.471">23493 4675 2035 0,'0'0'2005'0,"0"0"-1383"16,0 0-196-16,0 0-92 0,0 0-109 16,-8-37-89-16,8 36-82 0,0 1-54 15,6 0-142-15,0 7-188 0,8 1-5 16,3 6-203-16,2-3-744 0,10 11-753 0</inkml:trace>
  <inkml:trace contextRef="#ctx0" brushRef="#br0" timeOffset="185990.098">24185 4920 326 0,'0'0'3751'16,"0"0"-3100"-16,0 0-357 0,0 0 20 15,0 0-10-15,0 0-59 0,0 0-67 16,0 0-73-16,0 0-105 0,0 0 6 16,13 4-6-16,1 8 31 0,7 4-1 15,2 3 18-15,1 2-3 0,3-2-30 16,-2 1-5-16,-2-3-10 0,4-1-102 16,-7-1-43-16,-1-3-42 0,0-1-70 15,-5-5-107-15,1-3-282 0,-9-2-668 16,6-3-835-16</inkml:trace>
  <inkml:trace contextRef="#ctx0" brushRef="#br0" timeOffset="186208.091">24452 4816 1137 0,'0'0'3112'0,"0"0"-2439"15,0 0-298-15,-50 31-169 16,30-14 13-16,-7 8-44 0,-4 7-36 15,-2 9-37-15,-2-1-38 0,6-5-37 16,4-5-27-16,6-4-1 0,-3 3-1 16,1 2-13-16,4-2-25 0,3-4-86 15,3-1-83-15,5-6-60 0,2-2-74 16,4-2-190-16,0-4-634 0,0-3-724 16</inkml:trace>
  <inkml:trace contextRef="#ctx0" brushRef="#br0" timeOffset="197420.796">25399 4660 55 0,'0'0'2494'15,"0"0"-1711"-15,0 0-324 0,0 0-94 16,0 0 14-16,0 0-77 0,0 0-94 15,0 0-65-15,0 0-27 0,-31-19-25 16,25 20-39-16,-1 4-16 0,-1 0-18 16,0 4-15-16,-3 3-1 0,3 2-1 15,-2 6-1-15,2 2 3 0,-1 3 9 16,1 3-10-16,2 8 0 0,2 10 0 16,2 10 0-16,2-8 10 0,2-8 3 15,2-13 0-15,2-9-12 0,-2 0 9 16,4-1-10-16,3 0-1 0,-1-5 14 15,0-4 16-15,5-7 81 0,-3-1 12 16,7-5-10-16,0-6-17 0,-1-4-16 16,1-6-29-16,-1-3-4 0,-3 0-6 15,-3-4 15-15,1 0 36 0,-5 1 16 16,-4 1-25-16,0 3-27 0,-4 2-15 16,0 0-6-16,-4-1-12 0,-2 1-23 15,-2-1-1-15,-3 1-21 16,3 2-36-16,-2 3-24 0,3 5-42 15,-1 2-28-15,4 4-33 0,2 5-63 16,2 0-173-16,0 7-786 0,0 1-698 16,0 14-168-16</inkml:trace>
  <inkml:trace contextRef="#ctx0" brushRef="#br0" timeOffset="198720.519">26517 4514 1076 0,'0'0'1988'0,"0"0"-1513"0,0 0-34 15,0 0-31-15,0 0-74 0,0 0-94 16,37-30-101-16,-26 37-34 0,1 7-1 16,7 10 73-16,3 14-21 0,3 16-28 15,-4 7 3-15,-9 4 18 16,-6-3-15-16,-8-1-22 0,-10 6-27 15,-7 2-42-15,-3 6 7 0,-5 3-31 16,2-1-19-16,-2-3-2 0,4-10-15 16,3-18-43-16,3-16-74 0,3-9-55 15,-1-7-12-15,-1 0-49 0,-7-2-34 16,-4-2-150-16,-10-10-299 0,-11-6-592 16,9-5-424-16</inkml:trace>
  <inkml:trace contextRef="#ctx0" brushRef="#br0" timeOffset="199121.838">25235 4423 1228 0,'0'0'2272'0,"0"0"-1710"15,0 0-121-15,-45-6-200 0,26 12-36 16,-1 6-22-16,-3 6-49 0,-6 10-42 15,-4 12-13-15,-2 12-13 16,0 5-11-16,6-2-7 0,4-4-2 16,12-6 5-16,3 3-17 0,6-3-10 15,4 2-22-15,6-1-2 0,9 0-3 16,7-5-12-16,3-5-9 0,10-1 20 16,9-4-35-16,10-3-55 0,5-5-51 15,6-7-53-15,1-8-119 0,0-8-185 16,-21 0-738-16,3-6-1305 0</inkml:trace>
  <inkml:trace contextRef="#ctx0" brushRef="#br0" timeOffset="199777.832">26815 3984 258 0,'0'0'1698'0,"0"0"-362"0,0 0-810 16,0 0-99-16,0 0-142 15,0 0-100-15,0 0-78 0,0 0-39 16,0 0 131-16,-2 39 53 0,2-17-33 16,0 1-52-16,0 5-37 0,-2 2-43 15,-3-2-17-15,1-1-37 0,-2-2-15 16,2-2-18-16,0-6-1 0,-2-3-44 15,1-4-115-15,3-4-122 0,0-6-122 16,0-3-111-16,2-18-1517 0</inkml:trace>
  <inkml:trace contextRef="#ctx0" brushRef="#br0" timeOffset="199922.634">26759 3748 3391 0,'0'0'1121'0,"0"0"-889"0,0 0-24 16,0 0-110-16,0 0-98 0,0 0-171 16,0 0-406-16,0 0-622 0,0 0-811 0</inkml:trace>
  <inkml:trace contextRef="#ctx0" brushRef="#br0" timeOffset="200209.484">27042 4113 802 0,'0'0'2497'0,"0"0"-1697"0,0 0-396 15,0 0-71-15,0 0-55 0,0 0-28 16,0 0-23-16,37 7-75 0,-26-7-92 16,3 0-47-16,-2 0-13 0,3 0-21 15,-1 0-70-15,3-2-48 0,-3 0-107 16,3-3-102-16,0 0-209 0,-5 1-690 16,4-6-845-16</inkml:trace>
  <inkml:trace contextRef="#ctx0" brushRef="#br0" timeOffset="200739.597">27387 4116 473 0,'0'0'2067'16,"0"0"-895"-16,0 0-747 0,0 0 34 16,0 0-63-16,0 0-140 0,0 0-19 15,0 0-61-15,40-32-82 16,-30 16-22-16,0 1-5 0,3-1-7 15,-1-3 1-15,-2 1-13 0,1-1-21 16,-3 1 0-16,-2-2-15 0,0 2 0 16,1 2 9-16,-5 2-19 0,0 1-2 15,-2 4-1-15,0 2 1 0,0 2 0 16,0 3 0-16,0 0-12 0,0 2-36 16,0 0-54-16,0 7-53 0,-2 3 53 15,2 5 59-15,-2 8 25 0,2 9 17 16,0 12-1-16,0 9 1 0,0 2 1 15,0-11 0-15,0-13 2 16,0-11-1-16,0-4 14 0,0 2-15 16,-2-1-1-16,-1 4 0 0,-3-4-14 15,0-2-12-15,0-3-58 0,-2-2-12 16,-3-1-18-16,3-1 11 0,-4-5 13 16,-1 1 48-16,1-1 43 0,-1-3 9 15,-1 0 28-15,-1-3 15 0,1-1 9 16,2-2 21-16,-1-1 21 0,3 1-3 15,2 2 6-15,3-1 12 0,3 1 3 16,2 1-21-16,2 1-28 0,7-2-21 16,1 1 22-16,9 2-73 0,7-1-30 15,14 2 9-15,-1 2 18 0,-4 1-9 16,-6 2-9-16,-6 4-39 0,4 0-176 16,-2 4-124-16,-5-1-299 0,-5-3-970 15,1 0-961-15</inkml:trace>
  <inkml:trace contextRef="#ctx0" brushRef="#br0" timeOffset="208506.348">25610 5177 1201 0,'0'0'3148'16,"0"0"-2581"-16,0 0-286 0,0 0-40 15,0 0 10-15,0 0-57 0,0 0-19 16,0 0-67-16,0 0-56 0,-7-21-52 16,14 17-18-16,3-4-46 0,0 0-20 15,5-3-61-15,1 0-79 0,1 1-70 16,1-2-127-16,1-1-279 0,-5 4-851 15,5-12-495-15</inkml:trace>
  <inkml:trace contextRef="#ctx0" brushRef="#br0" timeOffset="208864.99">25839 4780 2066 0,'0'0'1813'0,"0"0"-1378"0,0 0-172 16,0 0-10-16,0 0-24 15,0 0-64-15,0 0-74 0,0 0-48 16,54-33-25-16,-27 25-15 0,4 0 12 16,2 3-13-16,-4 0 1 0,-2 4-3 15,-7 1 0-15,-5 0-33 0,-5 1-7 16,-2 5 1-16,-4 2-7 0,-2 4 0 16,-2 0 13-16,-6 5 32 0,-6 4 1 15,-3 0 0-15,-3 7 0 0,-5-1-1 16,-2 4 0-16,3 1-2 0,-5 2 2 15,4-1-2-15,4-1 3 0,3-3 1 16,1-5 0-16,7-3 0 0,6-5 29 16,2-2 1-16,4-1-7 0,4-4-3 15,7 0 19-15,1-2 9 0,5 0-19 16,2-3-12-16,4 0-18 0,0-1-155 16,4 2-187-16,0-2-256 15,-7-1-964-15,9 2-1013 0</inkml:trace>
  <inkml:trace contextRef="#ctx0" brushRef="#br0" timeOffset="212768.798">27375 5043 36 0,'0'0'2546'0,"0"0"-1754"16,0 0-213-16,-2-41-210 0,0 31-1 15,0 2-27-15,2 3-21 0,0 1-53 16,-2 2-50-16,2 2-53 16,0 0-86-16,2 2-78 0,4 7-26 0,4 3 26 15,3 5 45-15,3 4 9 16,-1 2-21-16,1 1-14 0,1 0-17 16,-3 0 1-16,1-4 0 0,-1 1-3 15,3-6-35-15,-3-1-124 0,1-4-104 16,1-2-46-16,-1-4-170 0,-3-4-508 15,-4 0-720-15,3-10-401 0</inkml:trace>
  <inkml:trace contextRef="#ctx0" brushRef="#br0" timeOffset="212942.563">27555 5047 935 0,'0'0'2756'0,"0"0"-2064"0,-40 24-232 16,24-10-118-16,-3 3-68 0,1 3-123 15,1 1-75-15,3 2-62 0,1 0-14 16,5-1-12-16,2 2-21 0,4 0-37 16,2-1-148-16,2-2-179 0,4 2-113 15,2-7-609-15,-2-4-439 16,9-7-157-16</inkml:trace>
  <inkml:trace contextRef="#ctx0" brushRef="#br0" timeOffset="213470.15">28253 4890 855 0,'0'0'2123'0,"0"0"-1400"0,0 0-342 15,0 0-144-15,0 0-35 0,-45 30-24 16,33-15-27-16,-1 5-47 0,1 4-15 15,1 4-4-15,3 9-18 0,0 9 19 16,6-2-1-16,0-5-12 0,2-9 9 16,6-8-7-16,2-2-5 0,5 1 12 15,1-8 93-15,5-6-42 0,3-7-19 16,9-7 16-16,11-13-31 0,7-11-42 16,3-8-20-16,-9 2-13 0,-14 6-6 15,-10 9 0-15,-5 4 0 16,1-4 15-16,-3 0 39 0,-3-2 69 15,-5 3-24-15,-4 0-29 0,-4 0-40 16,-7-1-48-16,-5-2-13 0,-7 0-29 16,-2 2-12-16,-2 1-7 0,0 1-44 15,1 5-33-15,3 1-27 0,2 7-73 16,3 7-170-16,-1 4-671 0,9 4-1049 16,-9 13-398-16</inkml:trace>
  <inkml:trace contextRef="#ctx0" brushRef="#br0" timeOffset="213651.534">28592 5303 3019 0,'0'0'2638'0,"0"0"-2287"0,0 0-207 15,0 0-138-15,0 0 6 16,15-36-12-16,-11 24 0 0,0 2-95 15,2-3-213-15,5 4-144 0,1-1-301 16,-2 4-1204-16,9-4-471 0</inkml:trace>
  <inkml:trace contextRef="#ctx0" brushRef="#br0" timeOffset="214320.182">29475 4720 75 0,'0'0'2161'0,"0"0"-1438"0,0 0-104 15,0 0-77-15,0 0-169 0,0 0-114 16,-35-38-32-16,18 35-84 0,-1-1-79 16,-3 4-12-16,-4 0-25 0,-4 2-24 15,3 3 1-15,-3 5-1 0,2 1 15 16,2 0-6-16,2 5-10 0,5-1-2 15,1 1 0-15,7 0-15 0,3 0 12 16,5 0-15-16,2 1 5 16,11 3 1-16,3 0 9 0,7 1-9 15,6 1 12-15,2 1 54 0,4 0 34 16,-2 1-12-16,0-4-28 0,-2-2-2 16,-4 0-4-16,-5-1 1 0,-7-1 2 15,-5 2-16-15,-6 1-28 0,-2 0 1 16,-6-1 20-16,-7 1 17 0,-1 0-3 15,-7 0 9-15,-2-1-11 0,-1-1-16 16,-1-2-6-16,0-1-11 0,0-3-1 16,5-3 1-16,3-4-1 0,5-3 0 15,-1-1-21-15,5-8-12 16,0-3-22-16,4-5-33 0,1-8-51 16,6-7-3-16,7-11 69 0,8-8 33 15,5-5 34-15,4 2 6 0,2 4 37 16,-2 3 51-16,0 3-6 0,-4 7 15 15,-7 8-7-15,-4 7-26 0,-5 3-16 16,1-2-27-16,-2-2-20 0,-2 1-1 16,-4 2-84-16,-2 1-143 0,-4 3-53 15,-4 3-46-15,1 4-607 0,-9 0-1452 0</inkml:trace>
  <inkml:trace contextRef="#ctx0" brushRef="#br0" timeOffset="-206150.643">20843 8089 150 0,'0'0'2443'16,"0"0"-1871"-16,0 0-98 0,0 0-74 15,0 0-26-15,0 0-47 0,0 0-45 16,0 0-35-16,0 0-37 0,-13-15-46 16,13 13-55-16,5 1-52 0,-5 1-27 15,4 0-11-15,8 0 14 0,3 0 15 16,5 0 3-16,7 3 13 15,14-3-1-15,13 2 9 0,-10-2 28 16,-3 0-49-16,-16 0-27 0,-7-1-24 16,5 0-22-16,0-2-50 0,-3 1-46 15,3 1-48-15,-6 1-54 0,-7 0-89 16,-2 6-224-16,-4 2-529 0,-4 0-555 16,-8 6-400-16</inkml:trace>
  <inkml:trace contextRef="#ctx0" brushRef="#br0" timeOffset="-205947.605">20913 8424 3406 0,'0'0'1089'0,"0"0"-796"0,0 0-155 16,0 0-28-16,0 0 51 0,0 0 22 15,0 0 57-15,0 0-14 0,46-4-90 16,-24-3-60-16,9-2-49 0,-4 0-25 15,8-1-2-15,-8 0-1 0,4 1-90 16,-4 0-84-16,0 2-79 0,-2 1-92 16,-3 1-285-16,-7 2-797 0,12-6-969 0</inkml:trace>
  <inkml:trace contextRef="#ctx0" brushRef="#br0" timeOffset="-205314.462">21891 7883 26 0,'0'0'1662'0,"0"0"-252"16,0 0-996-16,0 0-88 0,0 0 69 15,-44-20-54-15,36 18-73 0,0 2-66 16,-7 0-16-16,7 3-40 0,-2 2-64 16,-3 3-34-16,3 4-32 0,-2 3-14 15,3 5 0-15,3 6 0 0,0 8-1 16,6 10 17-16,2 11 6 0,8 1-9 15,9-3 0-15,-2-14-13 0,-3-14 0 16,-2-7 1-16,-3-6 1 0,5-2 8 16,5-2 18-16,1-3 49 0,3-5 102 15,2-8-3-15,2-8-42 0,4-13-58 16,2-10-42-16,-2-13-12 0,-4 0-3 16,-9 8 12-16,-9 11 0 15,-9 14 7-15,0 1 26 0,-4 0 36 16,-7-6-39-16,-1-2-39 0,-7-1-24 15,-4 3-24-15,-1 0-45 0,-5 4-54 16,2 1-40-16,2 5-21 0,2 5-21 16,9 7-33-16,1 4-175 0,5 11-608 15,4-1-593-15,2 22-425 0</inkml:trace>
  <inkml:trace contextRef="#ctx0" brushRef="#br0" timeOffset="-205147.982">22149 8332 4498 0,'0'0'730'0,"0"0"-375"0,19-46-237 15,-15 24-115-15,6-4-3 0,-1 3-84 16,-5 1-62-16,4 4-70 0,0 1-116 16,0 4-127-16,-1 3-700 0,5-4-730 15</inkml:trace>
  <inkml:trace contextRef="#ctx0" brushRef="#br0" timeOffset="-204648.33">22589 7727 3332 0,'0'0'1281'0,"0"0"-918"0,0 0-217 15,-51-14-85-15,26 14-61 0,-4 1-39 16,-2 6 39-16,2 2 33 0,-2 3 19 15,4-1-19-15,2 2-30 16,3 0-3-16,3 2 0 0,3-1-2 16,3 0-1-16,3 2-24 0,6-1-16 15,4 2-5-15,0-1 17 0,12 2 31 16,3 2 6-16,9-2 34 0,3-1 9 16,4 1-7-16,6 0 7 0,-6-5 9 15,5 0-7-15,1-1 1 0,-8-3 0 16,4 0-7-16,-2-1 0 0,-6 3-17 15,-7 1-10-15,3 2-18 0,-11 3-12 16,-1 4 12-16,-7 2 2 0,-2 3 13 16,-11 2 0-16,3 1-13 0,-6-1 10 15,-3-2-10-15,-2-2 1 0,5-5 9 16,-3-3-9-16,3-5 9 0,1-5 16 16,1-4 11-16,2-3 9 0,-3-6 19 15,5-8-19-15,-6-12-48 0,1-13-33 16,5-16-12-16,-2-9 11 15,1-1 16-15,9 4 6 0,0 8 9 0,4 0 3 16,5 4 15-16,3 6 6 16,-2 8 7-16,-1 9-28 0,-1 8-20 15,-2 5-13-15,-2-1-15 0,5-1-67 16,1 2-49-16,-2 5-73 0,0 4-157 16,3 4-585-16,-3 1-981 0,4 7 49 0</inkml:trace>
  <inkml:trace contextRef="#ctx0" brushRef="#br0" timeOffset="-204214.614">23168 8027 158 0,'0'0'2585'0,"0"0"-1849"15,0 0-101-15,0 0-74 0,9-35-102 16,-9 29-75-16,4 2-42 16,0 3-59-16,2-1-105 0,2 2-106 0,5 6-39 15,1 3 10-15,7 3 14 0,-3 4-18 16,3 2-18-16,-4 3-19 16,-1-1-1-16,-1 0-1 0,-3-2-2 15,5-2-25-15,-3-4-70 0,1-2-47 16,-3-3-37-16,4-3-33 0,-1-4-76 15,-3-3-212-15,3-5-509 0,-7 0-818 16,2-10-347-16</inkml:trace>
  <inkml:trace contextRef="#ctx0" brushRef="#br0" timeOffset="-204047.836">23433 7989 1668 0,'0'0'2171'0,"0"0"-1593"0,-48-3-97 15,30 3-81-15,-5 7-100 16,-6 3-64-16,2 1-54 0,0 5-65 15,0 3-69-15,5 2-36 0,-1 3-12 16,2 2-21-16,3 0 3 0,5 3-12 16,3-2-57-16,6 2-128 0,4 0-118 15,0-1-102-15,8-3-494 0,-2-8-548 16,11-8-704-16</inkml:trace>
  <inkml:trace contextRef="#ctx0" brushRef="#br0" timeOffset="-203616.483">24119 7695 825 0,'0'0'2648'0,"0"0"-2010"0,0 0-219 16,0 0-120-16,0 0-61 0,0 0 0 16,50-2-44-16,-11-1 3 0,13-1-46 15,6-1-45-15,-1 0-42 0,-9 1-31 16,-13 1-21-16,-8 1-12 0,-10 0-1 16,3 2-72-16,-1 0-75 0,-1-1-54 15,3 0-41-15,-2 0-43 0,-5 0-115 16,-6 0-302-16,-1 0-841 15,-7 1-475-15</inkml:trace>
  <inkml:trace contextRef="#ctx0" brushRef="#br0" timeOffset="-203130.349">24022 7770 2194 0,'0'0'1279'0,"0"0"-896"0,0 0-97 16,0 0 40-16,0 0-98 0,45-9-43 15,-24 7 1-15,14 2 9 0,7 0-24 16,9 4-17-16,-5 1 7 0,-11-2-31 16,-8 2-31-16,-11-3-32 0,5 1-19 15,0 2-15-15,1 1 6 0,-5-1-2 16,0 0-10-16,-7-3 0 0,-2 1-6 15,-4-2 9-15,0 0-18 0,-4 0-11 16,0 1 1-16,-2 0-2 0,-4 3-33 16,-6 3 33-16,-7 5 0 0,-12 6 3 15,0 1 0-15,-4 2 12 0,-2 1-15 16,6 1-1-16,-4 5-2 0,-1 7-18 16,-3 8 18-16,4 9-9 0,4 1 9 15,8-3 3-15,15-12 1 0,4-12 17 16,4-7-6-16,2-1-10 0,4 0 1 15,9 1 12-15,5-1 6 0,7-3 9 16,17-6 9-16,9-5-6 16,5-5 112-16,0-10-70 0,-4-3-51 15,-5-2-22-15,-3 2-2 0,-7 1-54 16,-10 5-51-16,-6 1-61 0,-5 3-45 16,3 1-39-16,0 0-62 0,2 2-278 15,-7 0-730-15,3 4-886 0</inkml:trace>
  <inkml:trace contextRef="#ctx0" brushRef="#br0" timeOffset="-202079.232">24051 8624 1155 0,'0'0'2569'15,"0"0"-2038"-15,0 0-200 0,0 0-106 16,0 0-4-16,-15 47-5 0,9-26-36 16,6 1-56-16,-4 2-48 0,2 1-25 15,0 1-30-15,-2-1-19 0,4-1-2 16,-2-2 0-16,2-6 0 0,0-4-12 15,0-5-66-15,0-4-107 0,0-3-41 16,4-5 1-16,2-5-8 16,-2-6 11-16,2-4-39 0,1-2-156 15,-3-3-150-15,-2-3-23 0,-2 0 59 16,0-1 165-16,-4-1 366 0,-2 3 168 16,-3 1 250-16,3 4 31 0,-2 1 44 15,0 4 1-15,-1 3-135 0,5 5-89 16,4 2-100-16,-2 2-53 0,0 3-74 15,2 0-43-15,0 2-120 0,4 0-112 16,4 5-79-16,7 2-107 0,1 2-232 16,-1 0-412-16,8 3-404 0</inkml:trace>
  <inkml:trace contextRef="#ctx0" brushRef="#br0" timeOffset="-201828.994">24394 8727 1535 0,'0'0'2347'15,"0"0"-2021"-15,0 0-158 0,0 0 110 16,0 0-41-16,50 5-103 0,-34-5-36 16,3-5-6-16,-1 0-31 0,5-2-37 15,-2 0-24-15,-3 1-2 0,3 0-13 16,-4 2 14-16,-1-1-54 0,-3 3-116 15,-5 2-105-15,-2 3-72 0,-2 4-58 16,-4 2-190-16,-4 6-367 0,-6-1-101 16,1-1-13-16</inkml:trace>
  <inkml:trace contextRef="#ctx0" brushRef="#br0" timeOffset="-201653.23">24440 8918 1673 0,'0'0'1058'0,"0"0"-20"15,0 0-368-15,0 0-144 0,0 0-233 16,0 0-159-16,0 0-73 0,0 0 39 15,0 0 15-15,43 4-33 16,-18-12-49-16,0-3-30 0,6 1-3 16,-5-5-2-16,1 4-40 0,2-2-40 15,-6 1-63-15,-2 1-95 0,-5 2-102 16,-3 4-67-16,-1 0-99 0,-6 0-235 16,7 1-407-16,-5 3 350 0,-2-2-462 0</inkml:trace>
  <inkml:trace contextRef="#ctx0" brushRef="#br0" timeOffset="-200994.743">24936 8611 2749 0,'0'0'506'0,"0"0"-134"16,0 0-91-16,0 0-30 0,0 0-58 15,0 0 42-15,0 0 5 0,0 0-31 16,0 0-57-16,0 0-51 0,-21-5-34 16,21 5-28-16,0 0-28 0,0 2-10 15,0 0 23-15,0-1 3 0,0-1 3 16,0 1 10-16,0 0 14 0,0-1 49 16,4 0 9-16,-2-1 21 0,2-1 27 15,0-5-39-15,3-1-37 0,-1-4-24 16,4 0-36-16,-2-3-9 0,1-1-13 15,-5 0 13-15,6 0-14 0,-4 0 2 16,-1 2-2-16,1 1-1 0,-2 2 0 16,-4 2-1-16,6 2-1 0,-6 2-10 15,2 3 10-15,-2 0-1 16,0 2-15-16,0 0-21 0,0 0-30 16,0 5-34-16,0 4 25 0,0 5 42 15,0 5 27-15,0 11 9 0,2 10 21 16,2 13-6-16,-2 8-12 0,0-3 9 15,-2-4-11-15,0-5-1 0,0-5-3 16,0-9-42-16,0-10-3 0,0-6 17 16,0-6 7-16,0 2-3 0,-2 1-6 15,2-3-13-15,-2-3-17 0,-2-4-40 16,2-4-12-16,-2-1-12 0,0-1 17 16,-2-1 19-16,-5-4 24 0,1-2 6 15,-2 0 15-15,-1-3 19 0,-1 1-1 16,-1-2 26-16,3 3 2 15,-1 0 34-15,5 3 69 0,2 1 101 16,2 1 33-16,4 0-58 0,0 0-52 16,2 0-55-16,4-1-39 0,4 0-33 15,5 0 0-15,6 1-3 0,5-1 2 16,3 0 0-16,0 0 0 0,4-1 1 16,-4-1-3-16,0 0-90 0,-2 1-95 15,-4-2-63-15,0 1-75 0,-5-3-238 16,-3 1-511-16,3-8-1099 0</inkml:trace>
  <inkml:trace contextRef="#ctx0" brushRef="#br0" timeOffset="-200110.522">24115 6864 313 0,'0'0'1653'15,"0"0"-828"-15,0 0-281 0,0 0-47 16,0 0-45-16,0 0-182 0,0 0-79 16,0 0-10-16,0 0-80 0,-48-7-74 15,36 14-12-15,0 3-15 0,-1 2 0 16,3 4-1-16,-2-1 1 0,3 3 34 16,3-2-10-16,2 0 4 0,2 0-4 15,2-2 0-15,4 0-2 0,0 0-7 16,9-3 9-16,3 1-2 0,3-4 8 15,3-4 22-15,5-4 12 16,4 0-22-16,0-4-15 0,7-7-14 16,-3-1-1-16,0-4-9 0,0-2 0 15,-4 1 0-15,2-5-3 0,-2 1-12 16,-2-3 0-16,-2 2-7 0,-4 0-8 16,-3 0 0-16,-1 2-16 0,-1 2-15 15,-5 3-2-15,-1 3 14 0,-6 3 6 16,-1 4 7-16,1 2-1 0,-2 3-18 15,0 1-52-15,2 5 10 0,0 4 54 16,7 5 23-16,-3 2 17 0,-2 2 1 16,7 0 1-16,-3 1-2 0,-1-1 3 15,-1 0 13-15,0-2-14 0,1 0 1 16,-3-3 0-16,-2 0-1 0,-4-4 1 16,2-1 0-16,-4-1 16 0,-4-3 2 15,2 0 3-15,-6-1 10 0,-5-1 3 16,-3 0 6-16,-3-3-28 0,-8-3-15 15,-8-3-22-15,-10-5 21 0,-15-4 1 16,-8-1 4-16,2 0 11 16,-1 1-3-16,3 1 3 0,2 3 1 15,0 0 29-15,11 3 10 0,1 4-24 16,13 1-29-16,8 3-2 0,10-2-1 16,3 2-15-16,3 0-8 0,-1 2-58 15,4 1-154-15,10 1-146 0,4 2-365 16,2-1-579-16,19-1-728 0</inkml:trace>
  <inkml:trace contextRef="#ctx0" brushRef="#br0" timeOffset="-198976.688">25680 7790 49 0,'0'0'65'0,"0"0"0"0,0 0 966 15,0 0-601-15,-6-41 2 0,4 31-24 16,0-1 17-16,-1 2-34 0,1 2-7 15,2 1-19-15,-2 3 6 0,2 2-28 16,0 1-55-16,0 0-111 0,-2 4-92 16,2 7-39-16,0 11 69 0,0 13 55 15,-4 15-22-15,-2 9-69 0,-4 1-22 16,-1-1-33-16,-1-7-21 0,1-3-2 16,5-10-1-16,2-12-45 0,4-11-109 15,0-7-88-15,2-4-62 0,2-4-36 16,3-5-203-16,5-13-160 15,4-18-497-15,-1 3-405 0</inkml:trace>
  <inkml:trace contextRef="#ctx0" brushRef="#br0" timeOffset="-198853.88">25690 7538 2659 0,'0'0'1307'0,"0"0"-819"0,0 0-205 15,0 0-62-15,0 0-126 0,0 0-95 16,0 0-28-16,0 0-131 0,0 0-207 15,0 0-189-15,31-6-574 0,-14 13-448 16</inkml:trace>
  <inkml:trace contextRef="#ctx0" brushRef="#br0" timeOffset="-198518.284">26112 7838 2138 0,'0'0'2342'16,"0"0"-1862"-16,0 0-202 0,0 0-83 15,0 0-126-15,0 0-69 0,0 0-35 16,0 0 35-16,0 0 30 0,39 36 37 16,-14-16-9-16,4 3-37 15,0 0-9-15,0 0-12 0,0-2-18 16,-2-3-97-16,-1-3-147 0,1-5-80 16,0-4-51-16,-2-5-119 0,-2-2-603 15,-9-4-427-15,5-11 186 0</inkml:trace>
  <inkml:trace contextRef="#ctx0" brushRef="#br0" timeOffset="-198374.142">26405 7909 881 0,'0'0'2261'0,"-43"18"-1563"15,20-5-61-15,-4 1-203 0,-6 7-147 16,4 3-150-16,0-1-61 0,0 6-45 16,7-4-31-16,3 0 0 0,7 1-22 15,3-2-41-15,7 1-187 0,2-5-173 16,5-3-314-16,9-10-1362 0</inkml:trace>
  <inkml:trace contextRef="#ctx0" brushRef="#br0" timeOffset="-198080.226">25659 7107 1709 0,'0'0'1886'0,"0"0"-1307"0,0 0-234 16,0 0-173-16,0 0-172 0,0 0-21 15,0 0-22-15,0 0 27 0,0 0-12 16,37 5-12-16,-16-5-220 0,4 0-277 16,-7 0-648-16,13 2-753 0</inkml:trace>
  <inkml:trace contextRef="#ctx0" brushRef="#br0" timeOffset="-197241.71">27284 7814 1830 0,'0'0'683'0,"0"0"12"0,0 0-190 15,0 0-68-15,0 0-101 0,0 0 30 16,-35-40-79-16,29 36-49 0,-1 2-20 15,-1 2-78-15,-2 0-68 16,-3 2-72-16,1 5-15 0,-2 4-21 0,1 4 24 16,-3 4 12-16,1 5 3 15,1 9 9-15,1 10-12 0,5 14 2 16,4 0 16-16,4-8-15 0,2-14 18 16,4-15-21-16,2-6 0 0,5 1-3 15,3-4 2-15,5-3 1 0,4-8 2 16,2-6 37-16,2-11 19 0,2-5 8 15,2-12-20-15,0-7-10 0,-4-9 3 16,-7 3 27-16,-7 12 43 0,-11 11 11 16,-4 6-45-16,0-2-29 0,-4-3-19 15,-4-4-17-15,-5 4-10 0,1 0-30 16,-5 2-46-16,3 4-41 16,-1 4-13-16,5 4 7 0,2 5-28 15,2 4-70-15,-1 5-140 0,5 8-192 16,-2 6-176-16,2 12-389 0,0 12 96 15,2-5-259-15</inkml:trace>
  <inkml:trace contextRef="#ctx0" brushRef="#br0" timeOffset="-197098.435">27414 8213 1251 0,'0'0'2624'0,"0"0"-2135"15,0 0-254-15,27-44-155 0,-17 24-80 16,3 0-22-16,-3 0-5 0,5 3-149 15,-3 0-123-15,0 1-154 0,-1 8-670 16,3-7-765-16</inkml:trace>
  <inkml:trace contextRef="#ctx0" brushRef="#br0" timeOffset="-196723.967">27763 7838 1239 0,'0'0'2738'15,"0"0"-2057"-15,0 0-178 0,0 0-123 16,0 0-105-16,0 0-124 0,0 0-27 16,0 0-49-16,23-38-38 0,-2 31-13 15,4 2-12-15,2 0-11 0,-1 3-1 16,3 2-2-16,-6 0-19 0,-2 2 3 16,-5 4-4-16,-5 1-5 0,-3 1 0 15,-6 2-18-15,-2 1-6 0,-2 3 27 16,-8 3 8-16,-1 1 1 0,-1-2-3 15,-5 3 3-15,1-1 0 0,-3 3 3 16,1 0 10-16,-1 3-1 16,0 0-12-16,1 1 0 0,3 1 12 15,1-2-9-15,4-2 11 0,3-2-12 16,5-3-2-16,2-1 13 0,6-3-16 16,5-3 16-16,5 0-13 0,5-3-54 15,4-2-34-15,8-3-40 0,10-2-30 16,9-7-55-16,4-5-140 0,-5-3-193 15,-3-6-642-15,-17 8-335 0,0-2 128 0</inkml:trace>
  <inkml:trace contextRef="#ctx0" brushRef="#br0" timeOffset="-196455.465">28444 7672 2138 0,'0'0'1320'16,"0"0"-906"-16,0 0-168 0,0 0-93 15,-13 41 45-15,13-22 98 0,4 5-8 16,3 8-41-16,-1 9-34 0,-6 13-44 16,0 2-45-16,-6-1-18 0,-9-3-34 15,-1-3-44-15,-5 3-25 0,-4 1-3 16,-2-1-32-16,-4-3-88 0,4-10-95 15,5-9-49-15,3-12-28 0,0-3-8 16,-1 1-188-16,-7-4-279 0,-10-3-310 16,8-4-360-16</inkml:trace>
  <inkml:trace contextRef="#ctx0" brushRef="#br0" timeOffset="-196105.61">26984 7400 2126 0,'0'0'1395'0,"0"0"-1029"0,-43-14 17 15,30 14-200-15,-1 2 2 16,-1 6-41-16,-1 4-30 0,3 7 2 16,-1 3 0-16,4 11 12 0,1 13-24 15,9 11-28-15,0 9-19 0,13-2-26 16,5-3-16-16,3-5 0 0,4 0-14 16,6-2 0-16,4-3-2 0,4-4-19 15,5-4-83-15,7-5-80 0,3-8-49 16,6-6-74-16,0-10-90 0,2-11-285 15,-19-3-923-15,-1-11-417 0</inkml:trace>
  <inkml:trace contextRef="#ctx0" brushRef="#br0" timeOffset="-195680.535">28673 7135 3044 0,'0'0'1204'0,"0"0"-817"15,0 0-135-15,0 0-249 0,0 0 34 16,0 0 18-16,-21 53 91 0,13-26 25 15,2 4-47-15,0 0-84 0,2-1-40 16,-1-1 0-16,5-6-52 0,0-6-142 16,7-7-81-16,3-5-8 0,2-6-13 15,5-10-86-15,-1-6-633 0,-1 0-614 16</inkml:trace>
  <inkml:trace contextRef="#ctx0" brushRef="#br0" timeOffset="-195534.251">28646 6852 3258 0,'0'0'1194'0,"0"0"-892"16,0 0-103-16,0 0-55 0,0 0-129 15,0 0-15-15,0 0-27 16,0 0-252-16,0 0-336 0,0 0-88 16,-4 7-602-16,21 2-491 0</inkml:trace>
  <inkml:trace contextRef="#ctx0" brushRef="#br0" timeOffset="-195176.772">28956 7202 1459 0,'0'0'1910'0,"0"0"-1467"0,0 0-9 16,0 0-16-16,0 0-124 0,0 0-28 15,37 8-32-15,-24-6-67 0,-1 1-34 16,5-1-12-16,-1-1-37 0,1 3-47 15,-3-2-36-15,3-1-1 0,-3 2-16 16,-3-2 4-16,1 3-12 0,-4-4-79 16,1 1-54-16,-1-1-15 0,0 0-38 15,-2 0-104-15,-2 0-252 0,1-1-834 16,-3-5-824-16</inkml:trace>
  <inkml:trace contextRef="#ctx0" brushRef="#br0" timeOffset="-194521.461">29353 7191 760 0,'0'0'1552'0,"0"0"-520"0,0 0-469 16,0 0-57-16,0 0-114 0,0 0-83 16,41 5-26-16,-26-8-86 0,1-2-82 15,5-3-6-15,-2-1 6 0,1-5-36 16,1 1-46-16,0-1-6 0,-3-3 0 16,-1 1-12-16,-3 0 3 15,1-3-6-15,-5 2 6 0,-4 0 3 16,1 0-18-16,-3 0-3 0,-4 3-11 15,0 1-16-15,0 2-15 0,-2 4-6 16,0 1 3-16,-5 2-1 0,3 4-38 16,-2 0-37-16,-2 7 24 0,-3 4 39 15,3 6 28-15,-2 6 3 0,2 8 9 16,-1 12 15-16,5-2 3 0,2-2 2 16,2-4 0-16,0-8 16 0,2 4 6 15,0 2-3-15,2-6-5 0,0-2 5 16,1-6-3-16,-1-3-6 0,-2-5-9 15,0-4 9-15,-2-3 3 0,0-2-12 16,0-2 25-16,0 0-13 16,-2 0 12-16,-2 0-18 0,-3-2-9 15,-3 1-24-15,-2-2-67 0,-7 0-24 16,-2-1-7-16,1 1 16 0,-5-1 3 16,-2 1 30-16,2 0 21 0,1 1 21 15,1 2 16-15,4 0 0 0,5 1 2 16,5 2 13-16,5 0 39 0,2 0 50 15,4 1-29-15,7 0 62 0,7 2 64 16,13 3-14-16,12 1-45 0,11 0-51 16,6 1-40-16,-2-7-24 0,-7-2 0 15,-3-1-12-15,-9-1-10 0,-8 1-62 16,-8-1-95-16,-5 3-84 0,5-2 14 16,0 1-259-16,-3 0-627 0,5 0-868 0</inkml:trace>
  <inkml:trace contextRef="#ctx0" brushRef="#br0" timeOffset="-193370.494">23728 9139 2423 0,'0'0'560'16,"0"0"-112"-16,0 0-100 0,0 0-235 16,0 0-113-16,0 0-182 0,0 0 182 15,0 45 94-15,9-12 57 0,1 8-40 16,2 13-30-16,7 1-28 0,-2-9-19 16,1-13 0-16,-1-11 7 0,6-3-1 15,18-1 56-15,21-8 46 0,12-7 31 16,9-10-4-16,-2-11-32 0,-3-4-48 15,1-4-50-15,3-1-23 0,1-1-16 16,0 1-2-16,-3 0 0 0,-1 2 0 16,-1 2 1-16,1 2-2 0,0 1-12 15,-1 4 12-15,1 2 0 0,-3 2-15 16,-1 4 17-16,-5 5-11 0,-4 3-1 16,2 0 1-16,-2 5 0 15,3 2-3-15,-3 5 0 0,0 2-7 16,2 3-8-16,-2 0-32 0,0 0-20 15,1-3 20-15,1-3 32 0,2-2 14 16,2-4 16-16,3 1 1 0,-1-5 1 16,3 3 17-16,-3 0 8 0,1-1 16 15,1 3 37-15,0-2-19 0,3-2-21 16,4-2-19-16,1 0-18 0,-1 0 10 16,2-4-13-16,2-1 0 0,-5 0 2 15,5-1 0-15,-2 2 1 0,-2 0 0 16,-5 2 0-16,1 1 0 0,-3 1 0 15,3-3 9-15,1-1 3 16,3-5 4-16,2 0-16 0,0-3 12 16,1-3-12-16,1-3 9 0,4-4 6 15,6-2 34-15,3-5 30 0,5-2 49 16,5-1-49-16,-1-2-22 0,5 4-32 16,2 0-28-16,-1 3-37 0,-1 4-126 15,-6 1-99-15,-7 1-123 0,-29 7-347 16,-6-4-1586-16</inkml:trace>
  <inkml:trace contextRef="#ctx0" brushRef="#br0" timeOffset="-187645.645">26244 9667 7 0,'0'0'1416'0,"0"0"-756"0,0 0-113 16,0 0-27-16,0 0-46 0,0 0-124 15,0 0-68-15,0 0-37 0,0 0-51 16,0-10-55-16,0 11-41 0,0 2-43 16,2 3 12-16,0 1 82 0,2 4 7 15,3 5-29-15,-3 2-12 0,2 5-18 16,0 0-15-16,0 6-22 0,-1 5-20 15,1 7-7-15,-2 8-21 0,2 1-10 16,-4-8-2-16,-2-12-1 0,0-9 0 16,0-1-20-16,0-1-52 0,0 1-23 15,2-1-41-15,0-5-29 0,0-4-26 16,0-2-28-16,3-3-83 0,-3-2-186 16,2-1-257-16,0-2-352 15,-2 0-415-15</inkml:trace>
  <inkml:trace contextRef="#ctx0" brushRef="#br0" timeOffset="-182843.34">25455 10612 248 0,'0'0'486'0,"0"0"619"0,0 0-780 16,-38 1 18-16,28-3-34 0,2 1-26 16,-1-2-2-16,3 0-12 15,0 2-32-15,2-1-48 0,2 0 4 16,0-1 6-16,2 0-29 0,0 3-19 16,0 0-1-16,0 0-3 0,0 0-22 15,0 0-34-15,0 0-27 0,0-1-10 16,2 1-11-16,0 0-4 0,2 0 1 15,2 0 8-15,5 0 13 0,-1 1 18 16,2 2 5-16,9-2-8 0,0-1-13 16,3 2-8-16,7-2-10 0,13 0-6 15,10-6 0-15,4 0-12 0,1-1-6 16,-1 1-6-16,-2-2-11 0,2 0-1 16,0 1 15-16,0-2-15 0,2 2 9 15,2-2-9-15,0 0 0 0,0 0-2 16,4 0-1-16,-4 0 2 0,2 0-1 15,-4 3-1-15,0-2 0 0,-2 1 0 16,-2 1 0-16,-1 1-1 16,-1-1-2-16,-2-1 1 0,-3 3 0 15,-1 0-10-15,-3-2 0 0,-3 0-25 16,-3 0-5-16,-6 1-9 0,-8 0 6 16,-2 1-19-16,-5 0-23 0,3 1-16 15,4-1-27-15,0 0-22 0,-3 1-27 16,-1 3-37-16,-4 0-69 0,-1 0-168 15,-4 0-174-15,-1 0-386 0,-5 2-117 16,-2-1-167-16</inkml:trace>
  <inkml:trace contextRef="#ctx0" brushRef="#br0" timeOffset="-181726.725">25711 10981 711 0,'0'0'2907'0,"0"0"-2359"0,0 0-231 16,0 0-154-16,0 0-43 0,0 0 89 16,8 48 10-16,-4-27-63 0,-2 7-38 15,2 1-33-15,1 1-28 0,1 2-11 16,-2-1-16-16,2-1-19 0,0 1-11 16,3-1 0-16,-1-2-15 0,4-1-33 15,1-4-107-15,1-2-79 0,1-4-96 16,-1-6-141-16,1-4-589 0,-5-6-615 15,6-6-5-15</inkml:trace>
  <inkml:trace contextRef="#ctx0" brushRef="#br0" timeOffset="-181506.957">26040 11243 1865 0,'0'0'2202'0,"0"0"-1674"0,0 0-288 16,0 0-87-16,0 0 6 0,0 0 11 16,45 11-30-16,-24-11-19 0,3 0-21 15,1-4-45-15,4-2-25 0,2 1-27 16,-2-1-3-16,2-1-12 0,-2 2-37 16,-2 0-117-16,-2-1-95 0,-2 3-124 15,-1 0-207-15,-1 1-543 0,-9-1-688 16</inkml:trace>
  <inkml:trace contextRef="#ctx0" brushRef="#br0" timeOffset="-180974.684">26753 10992 1121 0,'0'0'2758'0,"0"0"-2125"0,0 0-266 16,0 0-89-16,0 0-105 15,0 0-142-15,0 0-31 0,0 0-40 16,0 0-2-16,-38 7 17 0,30 4 25 0,0 5 0 16,0 4 3-16,1 3 13 15,1 10-14-15,0 9 22 0,4 7-9 16,2-1-14-16,0-14-1 0,2-8 0 16,4-11-2-16,3-1-22 0,1-1 2 15,4-2 22-15,5-5 13 0,2-6 2 16,1-5 6-16,3-7 16 0,0-5 2 15,0-4-18-15,0-6 13 0,-3-3-7 16,-3-1 0-16,0-3 25 0,-5 2 21 16,-2-1 33-16,-3 2 8 0,-1 2-32 15,-6 3-16-15,-2 2-5 16,0 1-13-16,-8 2-42 0,-1 4-6 16,-3 0-63-16,-2 4-94 0,-1 1-9 15,1 6 2-15,-1 3 6 0,-1 3-27 16,3 5-78-16,-1 5-180 0,1 7-320 15,3-2-724-15,-2 10-400 0</inkml:trace>
  <inkml:trace contextRef="#ctx0" brushRef="#br0" timeOffset="-180713.594">27005 11346 3970 0,'0'0'1165'0,"0"0"-709"16,0 0-78-16,0 0-61 0,0 0-112 15,0 0-109-15,2-41-93 0,-2 35-3 16,0 1-45-16,2-2-46 0,0 1-29 15,2 0-58-15,2-1-51 0,3 0-76 16,1 1-240-16,-4 2-684 0,7-4-1172 0</inkml:trace>
  <inkml:trace contextRef="#ctx0" brushRef="#br0" timeOffset="-180274.03">27238 11084 36 0,'0'0'1460'0,"0"0"-25"0,0 0-911 16,0 0-104-16,0 0-24 0,0 0-114 15,0 0-58-15,0 0-21 0,0 0-66 16,0 0-64-16,3-31-18 0,11 27 0 15,7 2 6-15,-1 1 2 0,7-2 4 16,2 0 3-16,0 0 15 0,0 1 9 16,-4 0-19-16,-5 0-58 0,-3 2-17 15,-2 0-18-15,-7 1 16 0,-2 2-1 16,-4 2-15-16,-2 2 0 0,-4 4 7 16,-4 5 10-16,-5 1 0 15,1 3-2-15,-5 2-18 0,3 0 2 16,-1-1 4-16,3 1 12 0,2-1-9 15,-1 0-3-15,5-3 12 0,2 0-15 16,2 0 6-16,2-3 0 0,2-1-3 16,2-2 2-16,4-4 11 0,5-1 0 15,-1-1 2-15,5-2-84 0,-1-4-77 16,3 0-65-16,-1-3-86 0,1-6-160 16,2-3-291-16,-9 2-976 0,11-13-13 0</inkml:trace>
  <inkml:trace contextRef="#ctx0" brushRef="#br0" timeOffset="-180057.12">27782 10948 3029 0,'0'0'1356'16,"0"0"-967"-16,0 0-196 0,0 0-104 16,0 0 33-16,13 46 128 0,-11-22-14 15,-2 4-48-15,0 6-50 0,-2 11-29 16,-7 6-49-16,-1 1-20 0,-3-2-25 15,-3-5-15-15,-3-4 0 0,-1-1-82 16,-7 2-114-16,-2 2-73 0,-6-1-98 16,-2-4-79-16,-7-6-529 0,13-9-680 15,-4-7-445-15</inkml:trace>
  <inkml:trace contextRef="#ctx0" brushRef="#br0" timeOffset="-179606.515">25694 10872 2383 0,'0'0'971'0,"-39"10"-530"0,20-3-136 16,-5 0 56-16,-1 4-31 0,0 2-171 15,2 4-76-15,1 1-53 0,3 5-5 16,2 1 11-16,3 3 19 0,4 1-18 16,-3 1-4-16,9 2-2 0,0 0-1 15,4 1-12-15,2 2 4 0,4 0-10 16,11 5-12-16,-3-3 1 0,11 0-1 16,6 1 0-16,8-2-15 0,13 7-43 15,8-5-73-15,-2-10-56 0,2-7-82 16,-2-9-81-16,-1-1-122 0,3-5-482 15,-16-2-398-15,-1-3-184 0</inkml:trace>
  <inkml:trace contextRef="#ctx0" brushRef="#br0" timeOffset="-178871.253">27877 10804 218 0,'0'0'1001'0,"0"0"460"16,0 0-845-16,0 0-128 15,0 0-39-15,0 0-96 0,0 0-76 16,0 0-17-16,0 0-47 0,0 0-43 15,13-38-39-15,-5 32-28 0,6 3-19 16,3-3-11-16,4 1-37 0,3 1-15 16,5-2-3-16,0 2-15 0,0 1-3 15,-2 0-2-15,-4 3-1 0,-7 0 1 16,-3 0-1-16,-7 0-12 0,-2 2 0 16,-4 1-12-16,0 2-9 0,-2 5 14 15,-2-1 20-15,-2 5 1 0,-5 0 1 16,1 4 1-16,0-1 0 0,-1 1-1 15,1 0 0-15,0 1-12 0,1-2 9 16,5-1-12-16,4-1 12 0,0-2-9 16,4-1 9-16,7-1 3 0,3-3 0 15,3 1 18-15,3-3-16 0,1-1-2 16,4-1-48-16,0-2-67 0,-1-2-49 16,3 0-39-16,-2-2-29 0,0-2-90 15,-2-2-210-15,-3-2-650 16,-5 2-525-16</inkml:trace>
  <inkml:trace contextRef="#ctx0" brushRef="#br0" timeOffset="-178121.387">26769 10401 1403 0,'0'0'1702'0,"0"0"-1325"0,0 0-213 16,0 0-59-16,0 0-36 16,0 0 22-16,46-12 13 0,-32 8 0 15,5 3 8-15,3-2 9 0,5 3 3 16,0 0-28-16,8 0-10 0,7 3-18 15,9-1-25-15,3 1-9 0,2-2-22 16,-6-1 4-16,-1-1 8 0,3-3 10 16,0-3-13-16,-1 0-18 0,1-1 19 15,0-2-4-15,-1 0-15 0,-3 1-3 16,-3 0-2-16,-1 1-56 0,-5-1-105 16,-6 4-59-16,-6 2-66 0,-4-1-35 15,-5 1-53-15,7 2-295 0,-6-1-484 16,10-2-259-16</inkml:trace>
  <inkml:trace contextRef="#ctx0" brushRef="#br0" timeOffset="-170657.472">21039 12046 111 0,'0'0'2711'0,"0"0"-1932"0,0 0-234 15,0 0-176-15,0 0-45 0,0 0-82 16,0 0-93-16,0 0-46 0,0 0-5 15,21-6 29-15,-3 3-27 0,5 1-30 16,8-1-28-16,-4-1-12 0,-2 1-19 16,-2 1-11-16,-5 1-18 0,1 1-45 15,-7 0-86-15,3 2-57 0,-7 3-89 16,0 2-181-16,-8 3-553 16,0-3-278-16,-4 5-622 0</inkml:trace>
  <inkml:trace contextRef="#ctx0" brushRef="#br0" timeOffset="-170478.267">21122 12282 737 0,'0'0'2858'15,"0"0"-2421"-15,0 0-289 0,0 0 33 16,0 0 35-16,0 0-34 0,37 26-16 16,-20-23-38-16,1-3-64 0,9 0-36 15,-4 0-28-15,6 0-82 0,-2-4-135 16,-1 2-63-16,1-2-71 0,0 3-180 15,0-2-467-15,-8 0-175 16,12 0-261-16</inkml:trace>
  <inkml:trace contextRef="#ctx0" brushRef="#br0" timeOffset="-170063.529">21847 12011 3315 0,'0'0'781'0,"0"0"-309"16,0 0-149-16,0 0-72 0,-45-1-145 16,28 9-94-16,5 6-10 0,-7 1 29 15,9 4-13-15,-2 5 9 0,-1 2-8 16,9 9 23-16,2 8 10 0,2 9-19 15,6-5 4-15,3-8-16 16,-1-15-18-16,2-8-1 0,3-2 10 16,3 0-12-16,3-3 33 0,-1-6 40 15,9-5 30-15,-2-6 24 0,0-8-6 16,4-5-22-16,-2-8-17 0,-1-8-28 16,1-9-6-16,0-8-6 0,-8 8-3 15,-7 6 3-15,-8 15 13 0,-4 3 23 16,-4-1-24-16,-4-4-27 0,0-2-27 15,-7 0-33-15,-3 5-87 0,-3 2-40 16,2 3-24-16,1 3-30 0,1 5-22 16,5 6-76-16,1 3-216 0,7 6-790 15,0 11-505-15</inkml:trace>
  <inkml:trace contextRef="#ctx0" brushRef="#br0" timeOffset="-169867.495">22180 12387 3034 0,'0'0'2262'0,"0"0"-1862"15,0 0-128-15,0 0-178 0,23-48-91 16,-19 32-3-16,2 0-18 0,-2 2-73 16,1 0-45-16,-1 2-6 0,0 2-9 15,4 1-59-15,4 3-46 0,3 0-158 16,-1 3-277-16,-1 0-682 0,10-4-560 0</inkml:trace>
  <inkml:trace contextRef="#ctx0" brushRef="#br0" timeOffset="-169396.276">22691 11950 665 0,'0'0'3008'15,"0"0"-2387"-15,0 0-219 0,0 0-159 16,-39-25-149-16,18 23-94 0,-4 1-11 15,-4 1 11-15,-4 6 19 0,2 2 5 16,2 2 13-16,2 1-10 0,0 4-11 16,5 0 5-16,5 2-10 0,3 0-11 15,5-2-21-15,7 1-22 0,2-2-24 16,2 2 0-16,11-1 21 0,9 2 46 16,3-2 30-16,4 0 71 0,2-1-3 15,4-1-10-15,-4 0-15 0,4-3-18 16,1 1 6-16,-5 0 2 0,0 0-17 15,-4 1-32-15,-5-2-14 16,-3 5-15-16,-7-1-3 0,1 2 3 16,-11 1 13-16,-2 4 2 0,-4-1 15 15,-7 3-3-15,-1-2-12 0,-1 0-12 16,-1-2-13-16,0-4 25 0,1-5 19 16,1-3 17-16,1-7 25 0,-1-1 14 15,2-8 7-15,-3-8-34 0,3-10-30 16,-3-14-18-16,9-15-1 0,0-5 1 15,4-1 19-15,4 5 14 0,7 9 15 16,1 1 3-16,1 10-33 0,-1 10-18 16,-2 6-31-16,-1 5 7 0,3-2-12 15,2 0-6-15,1 1-55 0,-3 2-45 16,3 3-52-16,-3 5-86 0,3 3-152 16,-3 2-301-16,-2 2-634 0,3 3-551 15</inkml:trace>
  <inkml:trace contextRef="#ctx0" brushRef="#br0" timeOffset="-168528.19">23435 12168 1049 0,'0'0'1816'0,"0"0"-1199"16,0 0-125-16,0 0-73 0,0 0-58 15,0 0-122-15,0 0-117 0,0 0-85 16,0 0 30-16,0 0 61 0,45 36 36 15,-24-8-49-15,2 4-61 0,2 1-33 16,-3 2-6-16,1-3-13 0,-4-3 1 16,1 0-3-16,-1-7-13 0,-2-1-56 15,-3-7-52-15,0-4-65 0,-1-3-48 16,1-6-26-16,-5-2-67 0,5-8-175 16,-2-6-658-16,-3 3-497 15</inkml:trace>
  <inkml:trace contextRef="#ctx0" brushRef="#br0" timeOffset="-168345.175">23679 12194 2816 0,'0'0'996'0,"0"0"-494"15,-50 15-155-15,32-2-38 0,-7 2-83 16,2 5-70-16,0 2-56 0,5 0-58 16,1 2-42-16,5 1-28 0,8-2-24 15,4 1-36-15,4 1-55 0,10 0-107 16,7 1-85-16,10 2-34 0,10-1-222 15,-3-5-446-15,3-6-691 0</inkml:trace>
  <inkml:trace contextRef="#ctx0" brushRef="#br0" timeOffset="-167845.439">24934 11929 1439 0,'0'0'1471'15,"0"0"-845"-15,0 0-138 0,0 0-222 16,0 0-154-16,0 0-22 0,0 0 70 16,26 51 37-16,-13-9-29 0,-3 16-39 15,1 6-68-15,-3 1-28 0,-6-3-12 16,2-6-19-16,0-1-1 16,0-4-1-16,-2-9-67 0,2-11-103 0,1-11-100 15,-3-5-57-15,0 1-31 16,-2-2-194-16,0-2-470 0,0-5-703 0</inkml:trace>
  <inkml:trace contextRef="#ctx0" brushRef="#br0" timeOffset="-167577.54">24497 12580 1345 0,'0'0'2647'15,"0"0"-2219"-15,0 0-407 0,0 0-21 16,0 0-80-16,0 0 29 0,27 41 51 16,2-30 108-16,17 1 53 0,20 0 55 15,12-3-11-15,5-5-31 0,2-4 0 16,-5-4 2-16,3-5-16 0,4 0-15 16,-2-3-27-16,-3 2-24 0,1-1-34 15,-2-2-33-15,-9 0-17 16,2 3-10-16,-7 3-2 0,-5 0-58 15,-11 3-94-15,-3 3-88 0,-11 1-70 16,-10 0-81-16,-8 1-382 0,-9 3-986 16,2 1-569-16</inkml:trace>
  <inkml:trace contextRef="#ctx0" brushRef="#br0" timeOffset="-166944.611">24845 13010 703 0,'0'0'1915'0,"0"0"-1565"16,0 0-100-16,-37 33-106 0,24-18-81 15,1 2-12-15,1 2 32 0,1-1 5 16,2 5 20-16,2 1-7 0,4 1 18 15,-1 5-12-15,6-2-32 0,1 2-37 16,6-5-35-16,2-3 28 0,1-5 6 16,1-6 75-16,1-5 55 0,1-5 0 15,-1-2 75-15,3-9 57 16,-1-7-53-16,-1-6-58 0,3-4-15 16,-5-4-13-16,-1 0 2 0,1 1-14 15,-7 2-6-15,-1 5-22 0,-4 2-45 16,-2 5-21-16,0 0-27 0,-6 1-27 15,-1 3-2-15,-1-1-40 0,-2 3-105 16,-1 0-70-16,1 4-27 0,2 3-40 16,2 3-88-16,-1 5-340 0,5 0-1002 15,0 8-811-15</inkml:trace>
  <inkml:trace contextRef="#ctx0" brushRef="#br0" timeOffset="-166765.185">25182 13328 3019 0,'0'0'2312'0,"0"0"-1936"16,0 0-110-16,0 0-167 0,0 0-99 15,22-38-69-15,-22 31-55 16,0 2-18-16,0-1 33 0,0 0-31 16,0-1-9-16,2 6-116 0,1-2-260 15,1 1-725-15,-2 0-548 0</inkml:trace>
  <inkml:trace contextRef="#ctx0" brushRef="#br0" timeOffset="-166293.31">25550 13034 1527 0,'0'0'2337'0,"0"0"-1818"16,0 0-108-16,0 0-142 0,0 0-46 15,-13-39-84-15,-3 34-23 16,-5 1-59-16,-4 3-11 0,5 1-22 15,-5 0-3-15,4 5-21 0,-2 2-11 16,7 3-19-16,1 3-10 0,1 1 1 16,1 2 0-16,9-1-4 0,2 2-5 15,2 1 2-15,4 0-2 0,5 0-1 16,5 0 12-16,5 1 19 0,3-2 15 16,1 0 0-16,2-2 2 0,2-2 1 15,0 0 1-15,0-3 17 0,-1-2 4 16,-3-1-19-16,-2-1-3 0,-3 0-15 15,-5 1 0-15,-5-2 3 0,-2 1 10 16,-6 1 1-16,0-1 1 0,0-1 12 16,-2 1-12-16,-4-3-17 0,0 3-26 15,-2-2 7-15,-3-1 18 0,1-1 18 16,-5-2 40-16,3-1 6 0,0-6-16 16,-3 0-5-16,1-4-13 0,1-5 3 15,-1-2-3-15,1-1-12 16,3-5-20-16,2 3-11 0,2-3 11 15,4 1 20-15,0 2 0 0,2 1-18 16,4 2-28-16,2 1-51 0,2-1-35 16,2-1-18-16,1 1 11 0,1-1-6 15,3 1-159-15,-3 1-484 0,0 3-919 16,3-6 19-16</inkml:trace>
  <inkml:trace contextRef="#ctx0" brushRef="#br0" timeOffset="-166058.515">25839 12802 2761 0,'0'0'997'16,"0"0"-727"-16,0 0-119 0,0 0-120 16,0 0-12-16,31 46 77 0,-21-16 75 15,1 10 32-15,-5 14 0 0,-2 4-29 16,-4 4-39-16,-2-4-50 0,-6-1-18 15,-5 1-28-15,-3 4-27 0,-3 0-12 16,-4 1-79-16,-1-3-167 0,-3-6-107 16,2-11-61-16,4-15-238 0,5-10-487 15,5-11-465-15</inkml:trace>
  <inkml:trace contextRef="#ctx0" brushRef="#br0" timeOffset="-165759.251">24475 12778 3710 0,'0'0'568'16,"-48"0"-249"-16,32 6-196 0,-9 6-123 15,4 4-18-15,-2 8-29 0,1 12 47 16,-1 14 71-16,8 15 24 0,7 9-9 16,8 0-25-16,13-2-27 0,7-4-34 15,9 0-11-15,10-3-20 0,7-5-110 16,8-10-114-16,4-14-92 0,-1-12-52 16,12-13-118-16,-3-11-237 0,-14-3-576 15,-3-8 113-15</inkml:trace>
  <inkml:trace contextRef="#ctx0" brushRef="#br0" timeOffset="-165141.882">26089 12700 473 0,'0'0'1489'16,"0"0"-923"-16,0 0-157 0,0 0-79 16,0 0-37-16,0 0-75 0,0 0 11 15,0 0 72-15,17-39-44 0,-11 37-45 16,2-2-46-16,2 2-44 0,1 0-21 15,1 1-16-15,1 1-3 0,-1 0-27 16,0 0-22-16,-1 2-14 0,-1 2-19 16,-4 1-3-16,-4 1-16 0,0 4 1 15,-2 2 16-15,0 3 1 16,-6 4 2-16,-2 2-1 0,-2 1 2 16,-3 3 13-16,-1 0-13 0,1 2-2 15,1 0-12-15,2 0-27 0,-1-1-13 16,3-3 10-16,4-4 20 0,2-4 4 15,2-5 3-15,2 0 12 0,4-5 1 16,4 0 2-16,5-1 11 0,-1-4 7 16,5 0 9-16,0 0-8 0,3-5-19 15,1-1-9-15,2-4-107 0,0 0-64 16,-1 0-69-16,-1-2-69 0,0 1-116 16,-4-2-720-16,-3 4-374 0,-1-4 229 15</inkml:trace>
  <inkml:trace contextRef="#ctx0" brushRef="#br0" timeOffset="-164841.299">26035 13044 3901 0,'0'0'1117'16,"42"-35"-909"-16,-3-1-129 0,15-13-79 16,10-8-12-16,-2-2-22 0,-2 2 16 15,-2 8 6-15,2-5-9 16,2 0-22-16,0 3-42 0,-2-3-136 15,-5 0-154-15,-11 12-175 0,-5 2-1360 0</inkml:trace>
  <inkml:trace contextRef="#ctx0" brushRef="#br0" timeOffset="-164241.528">21661 12607 143 0,'0'0'2169'0,"0"0"-1579"0,0 0-2 16,0 0-193-16,-27-43-122 0,36 29-167 15,9-3-28-15,9-6 24 0,17-8 40 16,18-7 40-16,14-3-19 0,9 1-26 16,0 4-33-16,1 5-46 0,5 0-34 15,7 2-24-15,5 1-12 0,2-2-12 16,11 2-40-16,4 0-89 0,4 2-58 16,6 2-60-16,3 3-87 0,1 3-151 15,-33 4-706-15,5-1-709 0</inkml:trace>
  <inkml:trace contextRef="#ctx0" brushRef="#br0" timeOffset="-163557.997">27391 12402 460 0,'0'0'2078'16,"0"0"-1109"-16,0 0-562 0,0 0-96 0,40-12-35 15,-24 7 1-15,5-3-35 16,2 0-43-16,1-2-41 0,-1 1-52 15,0-1-48-15,-2 2-46 0,-7 3-12 16,1 1-33-16,-7 3-28 0,-2 1-109 16,-4 1-92-16,0 5-91 0,-2 3-127 15,-4 3-598-15,0-2-377 0,-13 9-180 0</inkml:trace>
  <inkml:trace contextRef="#ctx0" brushRef="#br0" timeOffset="-163381.539">27375 12655 1755 0,'0'0'1972'0,"0"0"-1447"16,0 0-308-16,35-5-186 0,-14-3-31 15,1-2-1-15,3 1 1 0,2-3 0 16,8-2 0-16,7-4-1 0,-3 3-1 16,-4 4-72-16,-8 1-135 0,-4 6-148 15,1-2-246-15,-1 0-558 0,8-5-416 16</inkml:trace>
  <inkml:trace contextRef="#ctx0" brushRef="#br0" timeOffset="-163139.874">28398 12025 1740 0,'0'0'2573'0,"0"0"-2113"0,0 0-261 15,0 0-195-15,0 0 17 0,0 0-15 16,0 0 101-16,39 58 36 0,-30-25 58 16,-1 9-80-16,2 9-66 15,1 4-37-15,-3-3-18 0,-2-2 0 16,-2-4-97-16,-2 2-116 0,-2-2-91 16,0 0-111-16,-6-11-232 0,2-10-688 15,-4 0-689-15</inkml:trace>
  <inkml:trace contextRef="#ctx0" brushRef="#br0" timeOffset="-162895.485">27974 12789 2771 0,'0'0'1713'16,"0"0"-1590"-16,0 0-123 0,0 0-62 15,0 0 10-15,56-5-4 16,-25-1 56-16,13-5 65 0,13-1 96 16,8 0 26-16,1-2 18 0,-4 4-28 15,-9 1-64-15,-1 3-50 0,-6 4-63 16,-9 2-6-16,-8 0-137 0,-9 2-189 16,-3 1-164-16,2 1-231 0,-5-1-882 15,5 3-310-15</inkml:trace>
  <inkml:trace contextRef="#ctx0" brushRef="#br0" timeOffset="-162472.248">27912 13137 2130 0,'0'0'447'15,"0"0"-270"-15,0 0-96 0,0 0-56 16,0 0 24-16,-10 43 89 0,10-27 15 16,0 2-16-16,4 2-6 0,2 2-20 15,3 2-16-15,1-1 6 0,2 2-10 16,3-5 6-16,-1-3 27 0,5-5 19 15,-1-5 0-15,5-4 6 0,0-3 14 16,4-7 28-16,0-5 7 0,2-6-15 16,-2-3-49-16,-5-3-28 15,-1 1-21-15,-2 0-39 0,-7 1-16 0,-4 0-9 16,-2 3 3-16,-4 1-5 16,-2 0-1-16,-2 5 6 0,-6 1 0 15,-2 3-24-15,-5-2-63 0,-1 1-86 16,-3 1-85-16,-1 2-89 0,-3 2-171 15,6 3-944-15,-3 5-919 0</inkml:trace>
  <inkml:trace contextRef="#ctx0" brushRef="#br0" timeOffset="-162296.561">28206 13436 4223 0,'0'0'624'16,"0"0"-443"-16,39-47-181 0,-29 30-190 16,3 0-158-16,-3 3 53 0,-2 2-130 15,-1 3-133-15,-1 1-72 16,2-1-196-16,-2 6-489 0</inkml:trace>
  <inkml:trace contextRef="#ctx0" brushRef="#br0" timeOffset="-161805.289">28628 13084 78 0,'0'0'3719'0,"0"0"-3007"0,0 0-481 16,0 0-221-16,0 0-10 0,0 0-77 16,0 0 24-16,-42 7 53 15,34-2 44-15,-2 2 39 0,1 1-16 0,3 2-34 16,2 2-33-16,0 1-22 15,4 3 1-15,0 2 6 0,2 0 12 16,6 2 3-16,5 1 1 0,1-1 26 16,3 1-8-16,1-1-1 0,3-1-16 15,-3-1 0-15,3-1 10 0,-2 0-12 16,-5-1 0-16,-1-1-18 0,-1 2-4 16,-4-3 10-16,-4 3 9 0,1-3-15 15,-5 2-19-15,0 1-3 0,-5 0-28 16,-1-2-34-16,-2 1 13 0,-4 0-4 15,-1-1-10-15,-1-2-6 0,-1-2-14 16,3-4-15-16,-3-3 37 0,5-4 54 16,-2-1 45-16,3-7-42 0,1-5-54 15,4-3-13-15,0-3 111 0,4-3 54 16,0-2 88-16,4-4-38 0,4-2 16 16,0-1-7-16,7-6 35 15,-3 3 20-15,1 0 27 0,1-2 8 16,-1 5-3-16,3-5-50 0,-1 3-38 15,-1 0-51-15,1-1-61 0,-1 1-18 16,-2-1-150-16,1 1-110 0,-3 5-74 16,-2 1-75-16,1 5-674 0,-5 6-377 15,0-1 75-15</inkml:trace>
  <inkml:trace contextRef="#ctx0" brushRef="#br0" timeOffset="-161546.495">29343 12537 108 0,'0'0'4356'0,"0"0"-3665"15,35 6-518-15,-12-6-161 0,6 3-12 16,2-2-2-16,2 2 2 0,0-3 19 16,-4 0 2-16,0 0-21 0,-5 0-37 15,-3 0-63-15,-4 0-129 0,-7 3-235 16,-4 0-585-16,-6 1-1082 0</inkml:trace>
  <inkml:trace contextRef="#ctx0" brushRef="#br0" timeOffset="-161372.387">29366 12751 4128 0,'0'0'1256'0,"0"0"-1168"16,0 0-88-16,0 0-377 0,53-10-31 16,-28 2 254-16,4-2 153 0,6-6-36 15,11-5-112-15,9-4-38 0,1-6-177 16,-2 1-425-16,-17 7-794 0</inkml:trace>
  <inkml:trace contextRef="#ctx0" brushRef="#br0" timeOffset="-161154.408">30145 12114 1474 0,'0'0'2875'0,"0"0"-2253"0,0 0-423 15,0 0-199-15,0 0-25 0,2 51 25 16,2-24 73-16,2 4 6 0,2 8 27 16,7 7 10-16,1 10-47 0,3 0-48 15,-2-4-20-15,-5-12-1 0,-2-10-109 16,-3-10-167-16,3-2-165 0,0-4-307 16,-1 0-901-16,5-1-389 0</inkml:trace>
  <inkml:trace contextRef="#ctx0" brushRef="#br0" timeOffset="-160985.452">30327 12628 2387 0,'0'0'2788'0,"0"0"-2223"16,0 0-266-16,0 0-227 16,0 0-72-16,0 0-154 0,0 0-24 15,0 0-28-15,0 0-12 0,0 0 35 16,31-17 3-16,-19 11-99 0,3-2-226 15,1-2-632-15,-3 2-653 0</inkml:trace>
  <inkml:trace contextRef="#ctx0" brushRef="#br0" timeOffset="-160620.815">30606 12332 1011 0,'0'0'3345'0,"0"0"-2777"0,0 0-330 16,0 0-214-16,20-43-24 0,-13 34-79 15,1 1 38-15,2 0 41 16,3 0 107-16,-1 1 42 0,5 1 85 16,-1 0-52-16,3 2-49 0,3 3-37 15,1-1-32-15,2 2-25 0,-2 0-24 16,-3 5-15-16,-1 0-12 0,-2-1 10 16,-7 2-10-16,-2 1-9 0,-2 3-3 15,-1 1 2-15,-3 1 4 0,-2 2 16 16,-2 3-10-16,-7 1 11 0,1 2-14 15,-4 1 12-15,-3 3-15 0,-1 0-9 16,3-1 12-16,-1 1 0 0,1-3 14 16,5-1-1-16,2-3-11 0,2-3 10 15,4-1-18-15,0-3 6 0,4-1 12 16,4-1-15-16,2-2-48 0,5-2-40 16,1-4-58-16,5 0-61 15,4-6-93-15,-2-3-168 0,4-4-615 16,-7 1-378-16,9-10-236 0</inkml:trace>
  <inkml:trace contextRef="#ctx0" brushRef="#br0" timeOffset="-160370.398">31201 12289 1330 0,'0'0'3092'0,"0"0"-2361"0,0 0-439 15,0 0-292-15,0 0-61 0,0 0-45 16,0 0 51-16,0 0 55 0,0 36 21 15,6-25 119-15,5 4 45 0,1 0-30 16,5 2-22-16,1 4-49 0,5 1-48 16,4-1-24-16,0 0-11 0,-3 0 2 15,3 0-3-15,-6-2 0 0,0-1-18 16,-5-1-27-16,-3 2-9 0,-7-1-1 16,-2 2-2-16,-4 0-79 0,-4-2-116 15,-6 1-95-15,-5-4-191 16,-2-5-673-16,1-4-644 0</inkml:trace>
  <inkml:trace contextRef="#ctx0" brushRef="#br0" timeOffset="-160173.906">31189 12236 4131 0,'0'0'1941'0,"0"0"-1589"0,53-25-198 15,-15 17-154-15,17 1-51 0,7 3-46 16,3 3 28-16,-5-1 9 16,-5 2 12-16,3 0 24 0,-6 0-6 15,-5 0-52-15,-1 0-90 0,-7 0-148 16,-8 0-448-16,-4-4-1378 0</inkml:trace>
  <inkml:trace contextRef="#ctx0" brushRef="#br0" timeOffset="-159536.942">29820 13058 466 0,'0'0'2999'0,"0"0"-2529"0,0 0-244 15,0 0-113-15,37-41-33 0,-22 33 7 16,6 2 46-16,3-1 83 0,14 1 38 16,11 1-4-16,17 3-16 0,11-1-44 15,6 3-23-15,-3 0-19 0,1 3-61 16,4 0-45-16,3 1-27 0,3 1-12 16,4-3-1-16,3 1 1 0,5-3 13 15,2-3-14-15,3-1 16 0,-5-4-6 16,-4 1-11-16,-5-2-1 0,-8 1-24 15,-5 0-52-15,-9 1-56 0,-6 2-56 16,-10-1-36-16,-12 3-21 0,-11-2-24 16,-15 2-83-16,-3 1-118 0,-1 0-285 15,-3 0-248-15,-7 0-49 16,-8 0-70-16</inkml:trace>
  <inkml:trace contextRef="#ctx0" brushRef="#br0" timeOffset="-159286.13">30081 13296 2977 0,'0'0'1437'0,"-46"16"-956"16,26-9-179-16,5 1-128 16,3-5-98-16,12 3-58 0,4-5-6 15,25-1 215-15,27 0-21 0,30-3-79 0,20-2-49 16,14-5 13-16,-2-2 38 15,-5 1-12-15,7-2-41 0,2 2-25 16,6-2-24-16,0 1-25 0,5-1-2 16,-3 1-2-16,0-2-43 0,-2 3-45 15,-2-2-64-15,-4 3-69 0,-4 0-73 16,-4 0-143-16,-29 2-607 0,-5-5-1429 0</inkml:trace>
  <inkml:trace contextRef="#ctx0" brushRef="#br0" timeOffset="-152813.42">30428 12658 2217 0,'0'0'1122'0,"0"0"-814"15,0 0-68-15,0 0-20 16,0 0-42-16,0 0-10 0,0 0 20 0,0 0-10 16,0 0 18-16,-8-19-19 15,8 19-28-15,0 0-36 0,0-1-25 16,0 0-18-16,0-1-10 0,0 2-5 16,0 0-7-16,0 0-42 0,0 0-6 15,0 0-51-15,0 0-19 0,0 0-6 16,0 4-15-16,-2-1 28 0,0 6 38 15,0-1 13-15,-3 2-12 0,3 0-46 16,0 0-43-16,2 1-55 0,2 0-86 16,5 0-237-16,-1-3-630 0,10-1-683 0</inkml:trace>
  <inkml:trace contextRef="#ctx0" brushRef="#br0" timeOffset="-106482.618">1160 13634 1848 0,'0'0'399'0,"0"0"708"0,0 0-726 16,0 0 3-16,0 0-61 0,0 0-51 15,0 0-73-15,0 0-150 0,0 0-24 16,-11 23-25-16,20-19 95 0,5 0 33 15,3-1 33-15,1 0-15 0,5-3-10 16,-4-3-21-16,1-7-12 0,3 0 24 16,-7-5-1-16,3-2-8 0,-4-3-28 15,-3-3-27-15,-4 1-18 0,-4-1-5 16,-2 2-19-16,-2 1 12 0,-2 6-9 16,-6 3-24-16,-4 2-10 0,-3 6-8 15,-1 0-12-15,-3 3-7 0,-4 3 4 16,3 4 3-16,-7 2 6 15,8 2-6-15,-4 6-6 0,3 1-3 16,5 4-6-16,3 3-1 0,6 3-5 16,4 3 18-16,2 6-3 0,16 9 3 15,3-4 3-15,1-5 2 0,3-6 28 16,0-10-15-16,4-1-6 0,0-3-21 16,4-4-28-16,0-9-33 0,-4-4-30 15,8-3-31-15,-4-8-106 0,4-3-168 16,-4-2-302-16,-8 3-606 0,3-5-576 0</inkml:trace>
  <inkml:trace contextRef="#ctx0" brushRef="#br0" timeOffset="-106330.5">1834 13801 3280 0,'0'0'1674'0,"0"0"-1576"15,0 0-98-15,0 0-174 0,0 0-106 16,10-40-86-16,-2 24-193 0,-4 1-915 16,11-6-216-16</inkml:trace>
  <inkml:trace contextRef="#ctx0" brushRef="#br0" timeOffset="-105882.039">2137 13480 2481 0,'0'0'1662'16,"0"0"-1305"-16,0 0-196 0,-41 27-11 16,20-16 6-16,7 1-58 0,-5 0-40 15,7 1-9-15,0-2-22 0,1-1-27 16,7 1-9-16,4 2-36 16,0-3-1-16,0 2 16 0,8 0 30 15,7 1 55-15,1-3-21 0,3-2-10 16,4-5-12-16,-1-3 1 0,-1 0-1 15,6-11 12-15,-4-3 0 0,-1-5 1 16,-1-3 5-16,-6-2-2 0,1-2-4 16,-6-1 12-16,-1-1-5 0,-9 3 8 15,0 0 7-15,0 3-1 0,-4-1-18 16,-1 8-15-16,-3 3 16 0,8 5 11 16,-6 4 31-16,6 3-37 0,0 5-33 15,0 7-109-15,6 12 100 16,2 17 9-16,13 15 67 0,-2 9 11 15,3-3-32-15,-3 4-25 0,-2-6-9 16,-3-1-9-16,-6 1 12 0,1-9-15 16,-5-12-2-16,0-8-10 0,-4-11-43 15,0-3-17-15,-8 0-40 0,-1 1-6 16,-1-2 21-16,-7-5-13 0,3-5-88 16,-7-2-132-16,-1-4-339 0,3-2-1265 15,-12-11-159-15</inkml:trace>
  <inkml:trace contextRef="#ctx0" brushRef="#br0" timeOffset="-105644.586">2714 13665 5554 0,'0'0'923'0,"0"0"-770"16,0 0-153-16,0 0-21 0,0 0-18 15,0 0 39-15,0 0 0 0,0 0 0 16,0 0-127-16,0 0-83 0,-27 10-83 16,11-10-85-16,1 0-338 0,-1-1-1123 15,-21 1-755-15</inkml:trace>
  <inkml:trace contextRef="#ctx0" brushRef="#br0" timeOffset="-105348.28">1110 14036 4313 0,'0'0'445'16,"0"0"-445"-16,0 0-12 0,0 0 12 15,66-17 162-15,7-1 86 0,20-8 16 16,20 1 12-16,5-1-109 0,0 5-65 16,8 7-20-16,10 4-4 0,-136 10 16 15,263-6-10-15,-133 11-51 0,-10 7-33 16,-4 1-12-16,-15 5-12 0,-8 1 12 16,-8-2-9-16,0 1-12 0,-9-1-10 15,3 0-14-15,-9 6-60 0,-6-2-40 16,-10 6-73-16,-3-6-192 0,-15-4-775 15,-7-5-1650-15</inkml:trace>
  <inkml:trace contextRef="#ctx0" brushRef="#br0" timeOffset="-104614.281">2131 14442 2820 0,'0'0'1120'16,"0"0"-716"-16,0 0-132 0,0 0-170 15,0 0-7-15,-8 41 104 0,8-4 0 16,4 13-53-16,-4 6-37 0,4-1-48 16,0-15-25-16,-2-14-15 0,-2-12-19 15,0-9 13-15,5 0-15 0,-5-5 1 16,0 0-1-16,4-6-25 16,0-8-32-16,0-12-13 0,4-1-70 15,-2-5-76-15,3-1-32 0,-5 5-82 16,0-2-200-16,-4 6-541 0,0 6-554 15</inkml:trace>
  <inkml:trace contextRef="#ctx0" brushRef="#br0" timeOffset="-104180.319">2363 14616 186 0,'0'0'2578'15,"0"0"-2167"-15,0 0-131 0,0 0 81 16,0 0 62-16,39-21-76 15,-33 8-94-15,7-5-91 0,-5-5-40 16,-2-2-46-16,6-2-33 0,-7-3-9 16,3-1-1-16,-2 1 0 0,-2 4-8 15,0 2-13-15,-4 8-11 0,4 3 17 16,-4 7 19-16,0 6-37 0,0 2-46 16,5 8-100-16,1 10 106 0,6 14 39 15,7 18 1-15,1 10 21 0,-1 9 37 16,4 4-22-16,2 4-15 0,-7 5-18 15,1 1-3-15,-7-8-21 0,-1-9-116 16,-7-18-43-16,0-18-25 0,-4-12 29 16,0-8 65-16,-4-3 0 0,-2-3-1 15,-3-6 62-15,-3-3-102 0,-3-11-413 16,-1-4-679-16,-7-8 459 0,4-1 410 16,-3-5 375-16,-3-1 134 15,10 4-59-15,-1 2 393 0,12 3 566 16,2 5-369-16,2 2-65 0,2 2-174 0,6 3-134 15,4 1-120-15,3 1-53 16,1 2-49-16,7-2-64 0,12 0-6 16,7-2-153-16,9-3-181 15,7 2-252-15,-12 2-974 0,-3 2-767 0</inkml:trace>
  <inkml:trace contextRef="#ctx0" brushRef="#br0" timeOffset="-103846.661">3760 14093 4390 0,'0'0'624'0,"0"0"-404"16,0 0-199-16,-4 68 43 0,4-10 82 16,2 11 69-16,-2 6-82 0,0 0-63 15,2-3-55-15,2 0-15 0,-4-4-3 16,4-17-39-16,-4-16-110 0,0-15-66 16,0-13-43-16,0-2 44 0,0-5 39 15,-4-3 68-15,0-10-307 16,-6-3-606-16,-3-5-36 0,1-3 367 0,-7-1 25 15,9 7 106-15</inkml:trace>
  <inkml:trace contextRef="#ctx0" brushRef="#br0" timeOffset="-102996.491">3555 14514 2684 0,'0'0'1051'0,"0"0"-695"16,0 0-313-16,0 0 29 0,0 0 53 16,44 5-8-16,-21-1-8 0,3 2-23 15,1-1-31-15,0-2 19 0,0-2-34 16,0-1-12-16,-2-7 2 0,2-5-14 15,0-7-4-15,-5-5 3 0,5-5 4 16,-4-3-19-16,-2-2-54 0,-3-2-57 16,-1 2-34-16,-3-2 47 0,-1 5-11 15,-3 5 57-15,-6 3 27 0,4 7 6 16,-4 6 19-16,-4 6 15 16,0 4 8-16,5 10-21 0,-5 5 46 15,4 11-14-15,-2 13 13 0,0 11-4 16,0 5-3-16,6-3-28 0,-4-1-12 15,5-8-3-15,-3-6-9 0,-2-6 12 16,0-10-2-16,0-1 0 0,4-2 2 16,-1-1 3-16,-3-3 74 0,4-6 0 15,0-6-37-15,1-2-19 0,1 0 13 16,-2-8 12-16,7-3 34 0,-3-4-7 16,3-3-12-16,-3-2 19 0,4-1 2 15,-1-2-21-15,-1 1-28 0,-1 0-17 16,1-2-15-16,-1 3 14 0,-5 0 3 15,2 1 0-15,-1 2 6 0,-5-1 4 16,-4 5-4-16,4 1 0 0,-4 2 7 16,0 3 5-16,-4 3-3 0,0 4-33 15,-1 1-30-15,-1 1-88 0,-2 6-13 16,4 3 12-16,0 3 25 16,4 5 15-16,0 4 20 0,8 0 20 15,2 5-44-15,-1 0-74 0,3 1-12 16,2-2 1-16,-1-2 44 0,3-4 77 15,-5-2 46-15,1-5 1 0,-6-5 25 16,3-3 128-16,-5-3 38 0,4-2-39 16,-4-1-39-16,2-6 4 0,-2-2-4 15,1-3-22-15,-1-3-20 0,2-1-32 16,-4-1-18-16,0 2-5 0,0 1 2 16,0 1-6-16,-2 4 15 0,2 0-2 15,-2 5-10-15,0 1-15 16,2 3-9-16,-2 0-55 0,4 0-18 15,1 3 27-15,3 1 32 0,0 3 23 16,2 0 33-16,5 2-5 0,1 2-16 16,1-2-11-16,2-1 2 0,-1-1 0 15,5-1-3-15,-2-2 2 0,-3-4 13 16,1 0 0-16,-3-4 16 0,3-5-7 16,-7-1 0-16,3-2 7 0,-7-3 2 15,5-1 4-15,-7 0-4 0,-2-1 7 16,-4 0 2-16,0 4 6 0,0 1-11 15,-4 0 5-15,-7 4 22 0,3-1-19 16,-4 5-45-16,-3 1-51 0,1 3-7 16,-3 4 13-16,5 5 14 0,-3 2 4 15,7 6-12-15,0 2-16 0,2 2 16 16,1 3 11-16,5 1 4 0,0-1 6 16,9 2-9-16,1-1 2 15,7-1-118-15,-3 0-255 0,1-6-970 16,5 0-1449-16</inkml:trace>
  <inkml:trace contextRef="#ctx0" brushRef="#br0" timeOffset="-102111.617">5422 14415 2330 0,'0'0'638'0,"0"0"-464"0,0 0 27 15,0 0 59-15,0 0 112 0,0 0-22 16,0 0-86-16,0 0-34 0,0 0-55 15,-37 6-50-15,24-6-36 16,1 0-1-16,2 0 33 0,-7 0-33 16,9 4-48-16,-7 2-40 0,7 1-19 15,0 0-33-15,2 6-6 0,2-2 7 16,-1 3 5-16,5 3 10 0,9 2 2 16,-1-4 7-16,2 2-1 0,5-3 4 15,-3-2-28-15,7-5-3 0,-7-3 0 16,7-4-6-16,-3-1-3 0,-1-5-10 15,-3-4 16-15,5-1 21 0,-7-3-28 16,5-1-3-16,-5-2-18 0,-4 1-50 16,4 4-129-16,-1-1-135 0,-5 5 73 15,0 2 129-15,4 6 89 0,-2 0-6 16,1 4-142-16,-1 2 137 0,2 5 4 16,0-1-72-16,-1 5 46 0,1 0 122 15,-4-1 20-15,0 3 1 0,4 0 12 16,-1-1-9-16,-5-2 31 0,0 1-18 15,2-5 5-15,-4-1-22 0,4-5 0 16,-4-4 26-16,4 0 536 16,-2 0 37-16,0 0-150 0,4-3-187 15,1 2-97-15,-1-1-16 0,8 2 58 16,-1-2-34-16,3-1-54 0,3-3-33 16,-1 0-46-16,1-5-25 0,-2-4 3 15,3-2 16-15,-1-3-1 0,-5-4 53 16,1-2 63-16,-1-2-28 0,-3 1 31 15,-3 0 26-15,0 3-36 0,-4 4-33 16,-2 5-28-16,-2 3-2 0,0 4 11 16,0 2 9-16,-2 5-66 0,-4 1-33 15,-4 0-87-15,-3 4 15 16,7 5 15-16,-4 5-4 0,4 4 10 16,-1 5 18-16,5 4-27 0,2 2-10 15,4 2 25-15,5 1 6 0,5-1-70 16,3 0-170-16,5-4-324 0,-5-7-1269 15,14 0-1064-15</inkml:trace>
  <inkml:trace contextRef="#ctx0" brushRef="#br0" timeOffset="-101694.634">6735 14316 4266 0,'0'0'470'0,"0"0"-353"16,0 0-37-16,37-39 48 0,-10 20 52 15,6-2 21-15,10-7-38 0,-3 5-35 16,-5 0-23-16,-8 8-23 0,-9 9-31 16,-1 2-30-16,-3 2-20 0,-1 2 12 15,-7 6-10-15,-2 7 12 0,0 5 9 16,-4 11 6-16,-4 10 3 0,-2 9 6 16,-5 5-9-16,1-2-2 0,0-3-7 15,1-3-11-15,5 2-10 0,2-2-18 16,2-1 0-16,2-7 16 15,4-10-26-15,1-6-20 0,-1-7-75 16,6 2-104-16,3-2-76 0,5-7-89 16,3-7-223-16,4-19-504 0,-8-2-446 15,12-20-77-15</inkml:trace>
  <inkml:trace contextRef="#ctx0" brushRef="#br0" timeOffset="-101394.189">7380 14218 3235 0,'0'0'948'15,"0"0"-640"-15,0 0 0 0,0 0-48 16,-40 43-40-16,30-18-29 0,0 2-15 16,1 10-13-16,7 9-45 0,4 9-39 15,9 1-16-15,3-8-3 0,-1-14-12 16,-1-14-23-16,0-6-25 0,5-1 0 16,2-7-16-16,3-5 1 15,-1-5 13-15,2-10 2 0,-1-9 1 16,1-8 23-16,-2-11 4 0,-5-8-7 15,-1-4 0-15,-9 12 6 0,-6 9-6 16,0 11 9-16,0 2-6 0,-8-2-21 16,-3-4 0-16,-3-1-3 0,-7 3-111 15,-1 2-43-15,-7 4-39 0,0 5-49 16,-2 2-3-16,4 8-14 0,4 3-90 16,7 5-285-16,3 3-1169 0,5 17-388 0</inkml:trace>
  <inkml:trace contextRef="#ctx0" brushRef="#br0" timeOffset="-100826.66">8504 14447 4128 0,'0'0'512'0,"-4"42"-328"16,4 0-70-16,4 19 66 16,0 10-18-16,2-2-50 0,-1-5-48 15,-1-13-22-15,0-12-14 0,-2-12-4 16,0-14 18-16,-2-7 28 0,0-2 96 16,2-4-45-16,0-4 21 0,-2-15 69 15,0-17-109-15,0-18-57 0,0-10-43 16,-4-4-1-16,-2 0-1 0,0 5 0 15,-1-4 0-15,5 3-30 0,2 8-15 16,4 12-6-16,3 13 18 0,-1 13 12 16,0 6 18-16,2-1-18 0,3 4-12 15,1 0-22-15,0 8-2 0,3 2 25 16,-1 9 32-16,1 4 3 0,-5 7 18 16,-2 3-9-16,-1 6 12 0,-5-2-21 15,-2 5-2-15,-2-1 11 0,-5 2 0 16,-1-2-10-16,0 0-2 0,-2-1-90 15,-1-5-76-15,1-2-58 0,2-6-88 16,4-7-216-16,1-5-624 16,3-6-921-16,0-11 457 0</inkml:trace>
  <inkml:trace contextRef="#ctx0" brushRef="#br0" timeOffset="-100476.419">8978 14377 2209 0,'0'0'1970'0,"0"0"-1579"0,0 0-37 16,0 0-25-16,0 0-43 0,0 0-83 16,0 0-1-16,-46-20-24 0,27 18-30 15,-1 0-67-15,-1 2-69 16,0 2-12-16,1 4-27 0,3 2-3 16,1 4-9-16,3 1 3 0,3 4-10 15,2 1 13-15,4 4 9 0,4-1-6 16,4 0-3-16,4-3-3 0,4-3-1 15,3-7 1-15,1-4-9 0,5-5-16 16,2-9 24-16,-1-4 37 0,1-9 18 16,0-1-15-16,-4-3 12 0,-1 2 7 15,-5-2 5-15,-1 3 6 0,-4 0-3 16,-4 3-6-16,-2 1-11 0,1 8-13 16,-3 3-58-16,0 5-69 0,-3 4-27 15,3 2 15-15,-2 5-38 0,2 6-11 16,0 5-75-16,5 5-137 0,5 0-200 15,2 2-417-15,-1-8-362 0,11 9 101 16</inkml:trace>
  <inkml:trace contextRef="#ctx0" brushRef="#br0" timeOffset="-99292.018">9350 14345 4043 0,'0'0'735'0,"0"0"-340"0,0 0-143 16,0 0-115-16,0 0 17 0,-36-22-75 15,18 22-79-15,-3 6-27 0,3 4-9 16,-1 1 5-16,2 5 4 0,5 2 6 16,2 5 19-16,1 1 2 0,7 1-12 15,2 2-9-15,0 0-10 0,11-4 10 16,-1-5-24-16,4-7-92 0,3-8-55 16,4-6-70-16,1-13-83 0,3-14-33 15,4-15-106-15,2-12-287 0,0-7-440 16,-6 3 638-16,-2 5 573 15,-5 6 235-15,-1 3 1010 0,-5 8-718 16,-1 10-149-16,-5 8-71 0,-4 10 19 16,2-2 19-16,-2 6-53 0,-2 6-34 15,0 2-179-15,0 12-77 0,-4 13-2 16,0 15 58-16,0 11 12 0,0 7 9 16,1-5-40-16,1-4-36 0,2-8-3 15,0-7-2-15,2-5 0 0,-2-11-19 16,5-4-25-16,-1-1-69 0,0-4-38 15,2 0 25-15,0-10 42 0,3-3-15 16,-3-7-47-16,2-4 25 0,0-4 82 16,-2-2 41-16,1 2 47 0,-3 2 33 15,0 2 16-15,-2 2-38 0,-2 3 10 16,0 3 30-16,-2 3 9 0,-2 2 33 16,0 1-42-16,-5 0-43 0,1 1 0 15,-2 6 11-15,-1 0-2 16,-1 2-9-16,2 1-28 0,1 1-27 0,3 2-11 15,0 1-4-15,2 1 3 16,2 0-4-16,2 2 14 0,2-2-10 16,4 1 0-16,2-2 9 0,1-4-12 15,3-2-34-15,3-3-48 0,-1-3-37 16,3-2 9-16,1-7 39 0,1-3 38 16,-1-4-57-16,3-6 25 0,-2-2 50 15,-1-4 30-15,1-3 9 0,-3 0 19 16,1 1 8-16,-1 1 10 0,-1 3-42 15,-5 0-2-15,3 4 1 16,-3-1 21-16,-2 4 28 0,1 1 37 16,-3 2-31-16,-4 6-18 0,0 2-13 15,0 0 4-15,-2 6 2 0,0 0-11 16,0 0-19-16,0 0 33 0,0 6-18 16,-2 1-17-16,2 4 2 0,0 2 21 15,0 5-6-15,0 1 0 0,0 5 7 16,0 1 5-16,4 0-12 0,-2 1-18 15,2 1-1-15,-2-4-17 0,2 1-55 16,-2-4-40-16,3-4-33 0,-1-4-4 16,-2-5-25-16,0-2-44 0,0-5 5 15,0 0 34-15,-2-2 94 0,0-4-17 16,-2-2-228-16,-2-3-359 0,-2-1-313 16,-3 1 509-16,3 0 419 0,-2 1 75 15,2 3 530-15,-1 2 144 0,1 1-194 16,4 4-37-16,0-1-47 0,0 1-51 15,2 0-93-15,0 0-79 0,0 0-87 16,2 0-71-16,0 1-12 16,4 1 13-16,3-1-13 0,1 2 12 15,2-2-15-15,3-1-120 0,-1 0-71 16,5 0-33-16,0 0-36 0,1 0-5 16,3-4 215-16,2 0-96 0,0-5 28 15,-1-1 58-15,3-2 60 0,-2-3 60 16,0 1 80-16,2-3 12 0,-2 0 18 15,-3-1-38-15,-1 0-30 0,0 1 7 16,-5 1 9-16,-3 2-9 0,-3 3 5 16,-4 3-3-16,-4 3 18 0,-2 2 12 15,-2 0-18-15,-6 3-26 0,0 3-66 16,-1 4-31-16,-1 2 1 0,2 3 16 16,2 4 32-16,1-1 15 0,3 4-15 15,2-1 5-15,7 2 37 0,-1 0-3 16,4 1-24-16,0-4-25 0,1 3-12 15,-1-2-8-15,-2 3-17 0,-1 1-2 16,-3 0 0-16,-4 1-31 16,0 0-50-16,-2-1-38 0,-3 0-60 15,-3-2-95-15,-2 0-122 0,-3-1-383 16,5-5-1204-16,-10 4 140 0</inkml:trace>
  <inkml:trace contextRef="#ctx0" brushRef="#br0" timeOffset="-98157.673">3549 15379 1375 0,'0'0'2138'16,"0"0"-1680"-16,0 0-92 0,0 0-75 15,0 0-79-15,0 0-99 0,0 0-88 16,0 0 69-16,0 0 25 0,64-43-21 15,-12 28 5-15,2 4 49 16,-11 2-61-16,-10 4-49 0,-12 3-18 0,-7 2-9 16,5 0-11-16,-2 4-1 15,1 3 0-15,-5 3 15 0,-1 4 3 16,-2 5 0-16,-6 5-3 0,1 8-3 16,-5 8 3-16,0 11-6 0,-9-3 4 15,5-8-1-15,-2-1-13 0,0-2 13 16,0 8-3-16,1 5-9 0,1-5-3 15,4-11-1-15,0-8-11 0,0-8 10 16,0-1-22-16,9 0-4 0,-3-1 1 16,2-2-27-16,4-4-67 0,3-9-82 15,8-4-10-15,6-16-37 0,10-17-178 16,2-15-511-16,-6 3-998 0,-4 0 264 0</inkml:trace>
  <inkml:trace contextRef="#ctx0" brushRef="#br0" timeOffset="-97857.089">4298 15464 2805 0,'0'0'636'0,"-11"37"-159"15,3-15-160-15,0 5-13 0,4 4-45 16,-1 7-29-16,5 8-44 0,0 5-1 16,9-3-48-16,-1-10-43 0,4-14-22 15,-5-7-14-15,5-4-22 0,2-2-15 16,5-5 0-16,-2-9 7 0,5-8 38 15,3-18 22-15,2-13-1 0,0-16-21 16,-4-4-26-16,-9 2-13 0,-10 7 9 16,0 14 0-16,-4 7 18 0,0 11 36 15,-6 2 4-15,-2 1-55 0,-5-3-12 16,-1-1-27-16,-9 5-23 0,-2 0-76 16,-6 5-67-16,0 2-54 0,0 4-40 15,9 6-24-15,7 3-108 16,7 7-351-16,4 1-1224 0,14 16-181 0</inkml:trace>
  <inkml:trace contextRef="#ctx0" brushRef="#br0" timeOffset="-97604.1">5085 15580 3636 0,'0'0'572'0,"0"0"-224"0,0 0-22 16,0 0-12-16,0 0-7 0,0 0-107 15,0 0-91-15,0 0-69 16,0 0-25-16,0 0 39 0,13 38 9 16,9-8 7-16,1 1-37 0,2 2-31 15,2-1-2-15,-5-2-115 0,5-3-142 16,-4-9-128-16,-4-5-100 0,-3-12-273 15,-1-8-14-15,-7-3-627 0,0-22-112 0</inkml:trace>
  <inkml:trace contextRef="#ctx0" brushRef="#br0" timeOffset="-97440.313">5149 15654 3727 0,'0'0'516'0,"-43"53"-98"16,24-14-182-16,-1 10-89 0,1-1-31 15,7-8-95-15,7-13-21 0,5-10-122 16,0 4-114-16,9-2-130 0,5-2-238 16,-6-7-722-16,15-11-684 0</inkml:trace>
  <inkml:trace contextRef="#ctx0" brushRef="#br0" timeOffset="-97257.399">5709 15316 3335 0,'0'0'1936'16,"0"0"-1624"-16,0 0-230 0,7 43 12 15,-7-7-49-15,0 2-34 0,-7-3-11 16,1-4-87-16,2-7-144 0,-2 3-18 16,2 0-62-16,4 0-144 0,0-8-719 15,0 9-1091-15</inkml:trace>
  <inkml:trace contextRef="#ctx0" brushRef="#br0" timeOffset="-97123.992">5835 15823 5067 0,'0'0'660'16,"0"0"-660"-16,0 0-31 0,0 0-269 15,0 0-53-15,-4-41-6 0,4 25-313 16,0 4-714-16,4-11-607 0</inkml:trace>
  <inkml:trace contextRef="#ctx0" brushRef="#br0" timeOffset="-96804.566">6183 15448 2925 0,'0'0'806'0,"0"0"-351"0,0 0-184 15,0 0 0-15,0 0-7 0,0 0-60 16,0 0-94-16,0 0-34 0,0 0 36 16,0 0 22-16,39 2-56 0,-22-2-35 15,-3 0-28-15,-2 0-13 0,-1 0-2 16,-1 0 0-16,-2 4-2 0,-1-1-1 16,-3 2-12-16,-2 5 0 0,-2 0 13 15,0 6-1-15,-4 2-19 0,0 2 19 16,-3 1 3-16,-1 2 0 0,0 1 16 15,0 1-16-15,-1 1-15 16,-1-2 12-16,6 1-18 0,0-5 0 16,2-1-70-16,2-4-94 0,0-1-104 15,4-7-104-15,2-4-341 0,-2-1-879 16,8-11-319-16</inkml:trace>
  <inkml:trace contextRef="#ctx0" brushRef="#br0" timeOffset="-96572.651">6561 15383 3632 0,'0'0'616'0,"0"0"-353"15,0 0-152-15,12 48-3 0,-7-25 55 16,1 2 118-16,0 1 20 0,0 2-25 16,2 1-83-16,-1 0-45 0,1 5-52 15,-2 0-29-15,-2 1-19 0,-2-2-27 16,2-2-21-16,-4-1-1 0,0-5-29 15,0-5-70-15,0-1-74 16,-4-9-89-16,0-6-74 0,0-6-89 16,-2-10-261-16,2 0-965 0,-5-19-334 0</inkml:trace>
  <inkml:trace contextRef="#ctx0" brushRef="#br0" timeOffset="-96392.308">6534 15414 3131 0,'0'0'1417'0,"0"0"-1011"15,0 0-131-15,0 0-190 0,37-19-85 16,-22 17-21-16,-1 1 6 0,5-1 15 16,2 1-2-16,1 1-11 0,5 0-29 15,2 0-37-15,0 6-4 0,0 1-61 16,0 2-86-16,0 0-85 16,0 4-67-16,0-2-145 0,0 0-506 15,-7-3-351-15,9 3 340 0</inkml:trace>
  <inkml:trace contextRef="#ctx0" brushRef="#br0" timeOffset="-96153.36">7326 15533 68 0,'0'0'3384'0,"0"0"-2441"16,0 0-527-16,0 0-116 0,0 0-102 15,0 0-43-15,39 29-31 0,-29-25-39 16,3 0-12-16,-1-1 11 0,7-2 22 15,-3-1-30-15,3 0-28 0,-4-1-18 16,-1-2-24-16,-4 2-6 0,1 0-57 16,-5 1-109-16,-4 0-49 0,0 0-52 15,0 2-43-15,-2 2-70 0,-4 3-188 16,0 0-148-16,-7 3-522 16,3-1 222-16,0-1 393 0,-7 8 98 0</inkml:trace>
  <inkml:trace contextRef="#ctx0" brushRef="#br0" timeOffset="-96034.37">7406 15751 117 0,'0'0'1756'0,"0"0"-360"0,0 0-709 16,0 0-271-16,0 0-212 0,17 40-96 16,-9-37-70-16,9-2-38 0,-3-1-126 15,3-3-125-15,4-3-84 0,-3-1-65 16,5 0-298-16,0-3-393 0,-5 4 5 16,13-4 365-16</inkml:trace>
  <inkml:trace contextRef="#ctx0" brushRef="#br0" timeOffset="-95521.38">7998 15232 3429 0,'0'0'508'0,"0"0"-107"16,0 0-107-16,0 0-107 0,0 0-46 16,0 0-21-16,37-33-32 0,-18 29-21 15,1 0-18-15,5 1-4 0,0 1-2 16,-2 2-10-16,-3 0-15 0,1 3-18 16,-9 5-18-16,-1 1 18 0,-3 4 14 15,-4 5 62-15,-2 2 21 0,-2 6-24 16,-2 9-22-16,-6 9-8 0,-5 6-19 15,-1 3-3-15,1-6-3 0,1-9-16 16,6-11 10-16,2-4-12 0,2-1-1 16,0 3-2-16,0 0-21 0,2 0 3 15,0-6-24-15,6-8-61 0,2-4-52 16,6-3-48-16,5-4-38 0,4-7-66 16,4-5-263-16,-5 0-791 0,14-16-800 15</inkml:trace>
  <inkml:trace contextRef="#ctx0" brushRef="#br0" timeOffset="-95271.645">8686 15287 3727 0,'0'0'776'16,"0"0"-376"-16,0 0-397 0,0 0-3 16,0 0-52-16,-6 44 52 0,4-26 91 15,2 1 65-15,6 0-16 0,2 3-18 16,5 0 39-16,3 2-37 0,-1 2-42 15,1 1-43-15,-3-1-18 16,1 3-9-16,-6-2-9 0,-1 1 15 16,-3 1-3-16,-4-1-3 0,0-1-12 15,-4-3-59-15,-1-2-77 0,-3-4-76 16,-2-3-59-16,-1-5-41 0,-1-8-70 16,0-3-239-16,1-5-834 0,-5-18-206 0</inkml:trace>
  <inkml:trace contextRef="#ctx0" brushRef="#br0" timeOffset="-95116.775">8628 15321 3878 0,'0'0'612'0,"0"0"-136"15,0 0-125-15,44-40-108 0,-28 32-43 16,3 1-94-16,-1 2-70 0,3 1-36 16,2 3-48-16,-1 0-43 0,5 1-73 15,4 5-54-15,13 5-65 0,9 3-140 16,5 2-11-16,-14-5-1073 15,-3 0-650-15</inkml:trace>
  <inkml:trace contextRef="#ctx0" brushRef="#br0" timeOffset="-94620.365">9918 15087 985 0,'0'0'599'0,"0"0"-63"16,0 0 17-16,0 0-341 0,0 0-10 15,0 0 194-15,25 44-93 0,-13-10 65 16,5 16-45-16,-5 16-79 0,1 7-48 16,-5 3-52-16,-4-8-68 0,-4-19-45 15,0-12-29-15,0-14 10 0,-4-6-12 16,0-2-17-16,0 1-117 16,-3-5-139-16,1-4-119 0,0-7-46 15,-4-4-182-15,-1-6-738 0,1 0-2 16</inkml:trace>
  <inkml:trace contextRef="#ctx0" brushRef="#br0" timeOffset="-93718.767">9825 15383 424 0,'0'0'2492'0,"0"0"-1977"0,0 0-274 16,0 0-84-16,0 0-25 0,41 4-34 16,-22 6-44-16,2 5-54 0,1 4-7 15,3 1-138-15,2 6-125 16,0-1-32-16,2 2 66 0,-2-2-1 0,0-3-185 15,-1 0-122-15,-3-4 125 16,-2 0 204-16,-2-4 159 0,-5-3 56 16,-2-4 70-16,-3 0 229 0,-3-4 72 15,-4 0-25-15,0-3 10 0,-2 0 115 16,0-3 133-16,0-4-74 0,-4-4-199 16,-2-4-110-16,-1-3-43 0,-1-3-53 15,2-4-19-15,2-2-23 0,0 0-17 16,4-1-17-16,0 3-3 0,6 0-46 15,0 5-39-15,4 5-25 0,1 3-51 16,3 4-41-16,1 3-15 0,3 5-13 16,5 0-6-16,0 3-8 0,2 3 2 15,-1 2-37-15,1-1 1 0,-2 2 1 16,-4-2 100-16,-3 0 65 0,-1-1 62 16,-3-2 4-16,-6-1 10 0,0-2 212 15,-4-1 63-15,1 0-72 16,-3 0 44-16,0-1-15 0,0-2-82 15,0-1-64-15,-5-2-32 0,-3 2-33 16,0-2-31-16,-5 1-26 0,1 0-69 16,-5 1-93-16,5 1-22 0,-2 3 17 15,3 0 4-15,5 2-6 0,4 5-29 16,2 4-2-16,2 2 44 0,6 4 67 16,3 1 32-16,5 2-52 0,3 1 45 15,-1-1 9-15,3 0 38 0,-2-3 43 16,-5-2 58-16,1-2 254 0,-5-3 78 15,-4-6-51-15,0-1-18 0,-1-3 32 16,-3-3 21-16,0-4-111 0,0-1-131 16,0-5-7-16,-2-2 42 0,2-3-19 15,-2-2-69-15,2 1-79 0,2-1-9 16,0 2-36-16,0 3-71 0,3 1-17 16,1 3-35-16,0 3-51 0,4 1-54 15,3 1-70-15,1 1 40 0,5 1-246 16,2-1-157-16,2 0-364 0,-3 0 423 15,1-4 308-15,-2 2 339 16,0-3 107-16,-3 0 395 0,-1 3 129 16,-3-1-68-16,-1 1-119 0,-5 0-57 15,-2 1-7-15,-2 5-40 0,-2-1-54 16,-2 2-35-16,0 0 4 0,0 0 20 16,-4 3-108-16,-2-3-57 0,0 4-110 15,-3-2 0-15,1 2-34 0,2-1-11 16,2 1-4-16,2 2 13 0,2 1-7 15,2 0 6-15,4 1 37 16,6 4 26-16,3-1 17 0,3 2 5 16,1-1-24-16,-2 1-20 0,-1 0-1 15,-3 2 21-15,-3 0 46 0,-6 3 60 16,-2 3-3-16,-2 3 70 0,-4 2-70 16,-4-1-61-16,-3 1-33 0,-3-2-18 15,1-3-15-15,-3-4-44 0,4-6-77 16,-3-1-63-16,5-6-52 0,-1-4-59 15,3-4-151-15,2-2-821 0,0-15-1303 0</inkml:trace>
  <inkml:trace contextRef="#ctx0" brushRef="#br0" timeOffset="-93236.631">11173 15587 3059 0,'0'0'586'16,"-8"37"-173"-16,3-25-98 0,1 1-92 16,2-3-29-16,0-3-4 15,0-5-62-15,2-2 30 0,0-6 43 16,2-7-86-16,0-7-69 0,4-5-45 16,1-3-1-16,-1-3-3 0,4-1 3 15,0 1 0-15,1 3 27 0,-1 1-12 16,0 4-2-16,1 5-13 0,-3 4-21 15,-2 5-3-15,0 5-16 0,-3 4-20 16,-1 0-37-16,0 7 24 0,2 3 73 16,-2 4 27-16,0 3 7 0,0 2-16 15,0 1-15-15,-2 2-1 16,2-2-2-16,-2-1 0 0,2-1 0 0,0-6 0 16,0-2 0-16,0-3 0 15,0-4 2-15,-2-3 13 0,5 0 31 16,-1-5 35-16,0-4-2 0,0-1-40 15,2-1-8-15,0-5-13 0,1 1 6 16,-1-2-9-16,0 0-3 0,0-2-11 16,2 3-1-16,1 1 0 0,1 0-18 15,0 3-6-15,1 4-15 0,-1 1-1 16,0 4-54-16,1 3-127 0,-3 1 17 16,2 5 33-16,1 3-56 0,-3 0-146 15,2 1-304-15,1 0-377 0,-1-1-5 16,2-1 352-16,-3-3 124 0</inkml:trace>
  <inkml:trace contextRef="#ctx0" brushRef="#br0" timeOffset="-93019.747">11578 15486 1004 0,'0'0'1161'0,"0"0"-554"0,0 0-55 15,0 0-118-15,0 0-154 0,12 44-101 16,-12-36-67-16,2-1-1 16,-2-2 31-16,0-1 49 0,0-4 15 15,2 0 10-15,-2-5-21 0,3-5-19 16,-1-4-52-16,0-6-63 0,-2-6-40 15,2-2 3-15,0-9-6 0,-2 5-16 16,0-5-2-16,0 3-51 0,0 6-67 16,0-1 0-16,0 5-10 0,0 7 16 15,0 6-34-15,0 4-59 0,2 7-87 16,2 2-305-16,2 6-161 0,2 3-218 16,-1 1-36-16,5 5 181 0</inkml:trace>
  <inkml:trace contextRef="#ctx0" brushRef="#br0" timeOffset="-92718.794">11812 15331 1975 0,'0'0'1308'0,"0"0"-788"0,0 0-121 16,0 0-123-16,0 0-60 0,0 0-13 15,0 0-41-15,0 0-43 0,0 0-43 16,0 0-76-16,22-31-30 0,-32 25-46 16,0 0-13-16,1 2 22 0,-1 1-7 15,2 3 35-15,-1 0-1 0,3 0-25 16,0 2 19-16,2 1 3 0,4 1 6 15,0 0-12-15,2 2-13 0,4-1 62 16,5 2 19-16,1 1 58 0,2 0 15 16,3 0-27-16,-3 1-29 0,-1 2-14 15,-3 2-1-15,0 1 10 0,-3 3 61 16,-3 3 6-16,0-1 2 0,-4 4-17 16,0-1-35-16,-6 0-27 0,0 0-8 15,-3-3-13-15,-1-2-18 0,0-4-85 16,-1-1-83-16,1-3-90 15,2-3-128-15,-1-3-220 0,5-3-920 16,2-6-210-16</inkml:trace>
  <inkml:trace contextRef="#ctx0" brushRef="#br0" timeOffset="-92385.215">12051 15293 1960 0,'0'0'2179'16,"0"0"-1742"-16,0 0-65 0,0 0-106 15,0 0-38-15,0 0-22 0,0 0-64 16,2-36-72-16,-8 33-31 0,-4 3-39 16,0-2-17-16,-1 2-1 0,3 0-1 15,0 2 1-15,-1 4-12 0,5 3-3 16,-2 2-6-16,4 3 8 0,2 2 7 16,0 3-3-16,6 0 3 0,2 1 8 15,5-1 15-15,-1 1 1 0,3-1 1 16,-1-1 1-16,-3-1-2 15,1-1 2-15,-2-1 11 0,-4 2 5 16,1 0 45-16,-3 0 1 0,-2 3-7 16,-2-2-20-16,0 2-16 0,-2-3-19 15,-2-3-2-15,0-1-29 0,-1-3-44 16,3-4-36-16,-2-4-79 0,2-2-70 16,-2-4-72-16,0-6-281 0,2-1-1159 15,0-12-487-15</inkml:trace>
  <inkml:trace contextRef="#ctx0" brushRef="#br0" timeOffset="-91816.889">12326 15320 1797 0,'0'0'1517'16,"0"0"-1180"-16,0 0-158 0,11 39-59 16,-11-18 115-16,-2 3 23 0,-3-1-103 15,-1 1-23-15,0-3 28 0,0-4 30 16,2-4-5-16,2-3-42 0,0-6-58 15,2-4-33-15,0 0 2 0,0-8 1 16,4-8-10-16,-2-3-45 0,2-6-81 16,0-3-29-16,2 0-50 0,-2-1 1 15,3 2 25-15,-3 1-1 0,2 4-42 16,0 4-104-16,-2 3-111 0,2 5-56 16,1 2 15-16,-1 3 52 0,2-1 81 15,0 5-49-15,1 1 1 0,-3 0-65 16,2 4 218-16,-2 3 195 0,0 0 329 15,-1 4 90-15,-3 1-79 0,2 1 3 16,-2 2 4-16,2 3 8 0,-2 1 10 16,2 1-85-16,0 1-63 15,3-3 7-15,-3 3-24 0,2-5-40 16,-2-2-12-16,2-1-23 0,-2-5-24 16,0-2-28-16,3-4-18 0,-3-2 2 15,2-2 53-15,2-5 41 0,3-4-93 16,-1-5-40-16,4-2-15 0,1-3 0 15,1 1 9-15,1 0 6 0,0 3 43 16,1 4-13-16,-1 2-28 0,-1 4-20 16,-1 4-3-16,-3 0-12 0,0 3-6 15,-3 0-21-15,-1 6-4 0,-2 1 25 16,-4 2 3-16,0 4 17 16,-2 2 1-16,-2 0 27 0,-2 5-5 15,-2 1 5-15,-2-1-3 0,-3 1-12 16,-1 1 0-16,0-1 3 0,-3-1-13 15,3-2-2-15,-1-4 0 0,1 0-57 16,-1-5-73-16,3-6-55 0,0-3-52 16,1-8-112-16,1-10-350 0,2 4-1233 15,2-17-66-15</inkml:trace>
  <inkml:trace contextRef="#ctx0" brushRef="#br0" timeOffset="-91500.874">12853 15509 2032 0,'0'0'1426'0,"0"0"-965"0,2 36-128 16,-2-27-147-16,0 0-16 16,0-6 27-16,2 0-22 0,1-3 51 15,-1-6-4-15,2-7-59 0,0-4-54 16,2-7-39-16,2-8-31 0,5-14 16 15,5-12-13-15,5-3 3 0,2 3-15 16,-2 15-30-16,-7 18-1 0,1 9 1 16,-5 4 19-16,5 5 8 0,1 0-27 15,3 6-24-15,2 2-40 0,-3 12 1 16,1 7 29-16,2 8 10 0,-7 13-3 16,-3 11-46-16,-5 5-90 0,-8-1-95 15,-4-2-78-15,-4-8-246 0,-7 0-674 16,5-12-583-16</inkml:trace>
  <inkml:trace contextRef="#ctx0" brushRef="#br0" timeOffset="-90366.772">6222 16655 1838 0,'0'0'1712'0,"0"0"-1361"0,0 0-140 15,0 0 34-15,0 0 3 0,0 0-57 16,0 0-56-16,0 0-28 0,0 0-19 15,0 0-39-15,-23-22-15 16,32 16 11-16,1 2 10 0,6-2 12 16,3 0 79-16,0-1-55 0,1 2-64 15,-1 2-3-15,0 1-22 0,-7 2-1 16,0 0 0-16,-3 4 0 0,-3 0-1 16,0 4 0-16,-2 1 2 0,0 2 0 15,0 0 13-15,1 5-3 0,-3 1 3 16,0 2 1-16,-2 1-4 0,0 3 3 15,4 1-13-15,-4 1 9 0,0 2-11 16,4 2-1-16,0 0-1 0,0 5-1 16,2-1-15-16,3-1 6 0,-1-2-10 15,0-3-26-15,0-4-43 0,-1-6-48 16,5-6-35-16,-2-5-30 16,3-6-13-16,-1-6-60 0,5-5-161 15,-1-5-164-15,5-3-472 0,2-3 21 16,-7 6 22-16</inkml:trace>
  <inkml:trace contextRef="#ctx0" brushRef="#br0" timeOffset="-90098.627">6778 16762 916 0,'0'0'1393'15,"0"0"-765"-15,0 0-186 0,0 0-166 16,0 0-56-16,0 0-12 0,0 0 39 16,-2 43-3-16,0-19-47 0,2 8-25 15,4 9-47-15,6 8-12 0,3-5 15 16,-1-7-9-16,1-13-34 0,-3-10-25 15,2 3-27-15,1-5-17 0,3-1-13 16,1-8 12-16,-1-3 63 0,1-9 68 16,-1-8-29-16,1-11-32 0,-3 0-31 15,-3-4-24-15,-3-2-9 16,-6 6-19-16,0-5-1 0,-2 4 14 16,-6 3-15-16,-2 1-12 0,-5 2-48 15,-1 3-70-15,-5 1-54 0,3 1-58 16,-3 4-62-16,5 2-225 0,3 3-849 15,5 4-984-15</inkml:trace>
  <inkml:trace contextRef="#ctx0" brushRef="#br0" timeOffset="-89865.978">7768 16815 3805 0,'0'0'959'0,"0"0"-873"0,50-11-85 16,-25 8-1-16,-1-1 2 0,1-2 0 16,0 5 10-16,0-2 25 0,8 0 86 15,6 2 117-15,9 1-15 0,3 1-61 16,-3 3-49-16,-5 2-64 0,-5-2-36 16,-7-2-15-16,-5-2-35 0,-5 0-74 15,0-3-39-15,0-3-37 0,1-4-31 16,3-3-93-16,-2-3-253 0,-9 4-641 15,5-15-759-15</inkml:trace>
  <inkml:trace contextRef="#ctx0" brushRef="#br0" timeOffset="-89598.918">8407 16447 3034 0,'0'0'507'0,"0"0"-292"15,0 0-168-15,0 0-34 0,0 0-10 16,0 0 35-16,37 47 90 0,-18-34 111 16,1 2 46-16,1 1-4 0,-2 3-70 15,-3 4-64-15,-1 3-22 0,-7 8-7 16,-2-1-27-16,-6 2-30 0,-2 6-31 16,-6-10-15-16,-2 4-15 0,-5 0-33 15,1-9-58-15,-5 4-88 0,2-5-65 16,3-4-87-16,0-4-186 0,3-4-763 15,-1-5-954-15</inkml:trace>
  <inkml:trace contextRef="#ctx0" brushRef="#br0" timeOffset="-87981.789">9513 16609 680 0,'0'0'633'0,"0"0"1476"16,0 0-1704-16,0 0-185 0,0 0-69 15,0 0 7-15,-13 52 0 16,11-27 18-16,0 2-28 0,-2 4-32 15,4-2-12-15,-2-1-18 0,0-5 2 0,2-4 9 16,-2-7 7-16,2-5-32 0,0-7-35 16,0 0-20-16,2-8-16 15,0-5 40-15,2-9-41 0,0-3-18 16,3-7-33-16,-3-1-49 0,0-1-16 16,-2 1 28-16,-2 2-4 0,0 2-60 15,0 1-60-15,0 3-56 0,0 3-142 16,4 5-260-16,0 2-409 0,0 8-202 15,5 6 450-15</inkml:trace>
  <inkml:trace contextRef="#ctx0" brushRef="#br0" timeOffset="-87730.455">9722 16808 2633 0,'0'0'702'16,"0"0"-145"-16,0 0-187 0,0 0-131 15,0 0 1-15,0 0-126 0,12-45-80 16,-10 27-13-16,0-2 1 0,0 1 5 15,2-2 53-15,1 1 8 16,-1-1 25-16,2 3-16 0,0 3-21 16,0 5-73-16,-2 4-3 0,3 5-48 15,1 2-4-15,-2 6 19 0,2 5 11 16,1 4-8-16,-1 3 27 0,0 4 0 16,-2-2-40-16,1 2-67 0,1-2-39 15,-2-1-66-15,0-1-97 0,3-5-185 16,-1-5-262-16,-2-7-503 0,2-2 195 15,-2-6 454-15</inkml:trace>
  <inkml:trace contextRef="#ctx0" brushRef="#br0" timeOffset="-87279.933">9966 16599 258 0,'0'0'2273'0,"0"0"-1800"16,0 0-173-16,0 0-188 0,0 0 9 15,0 0 34-15,-5 39-20 0,3-20-15 16,0 2-13-16,-2 0-13 0,2-1-22 15,0-2 12-15,0-3-19 0,2-3-16 16,0-4-33-16,0-5-16 0,0-3 12 16,0-1 10-16,2-6 80 0,0-5-6 15,2-5-38-15,0-2-18 0,1-2-37 16,-3-3 22-16,0 0-7 0,0-1 1 16,-2 0-19-16,0 1-3 0,2 3 0 15,-2 2-15-15,0 3-50 0,0 3-61 16,2 1-41-16,-2 4-44 0,2-2-28 15,2 1-41-15,-2 0-31 0,4-1-66 16,1-1-51-16,-1-1-13 0,0-1 100 16,-2-1 156-16,2-3 181 0,0 0 7 15,1 0 199-15,-3 0 125 0,2 3 58 16,0-1-18-16,0 3 11 16,1 2-50-16,-3 5-95 0,2 3-47 15,0 2-76-15,2 7-47 0,3 6 83 16,-1 7 56-16,0 4-27 0,3 11-52 15,-3 10-28-15,0 12-27 0,-3 3-7 16,-3 0-34-16,-2-4-13 0,-2-9-11 16,0-11-27-16,0-6-148 0,0-9-117 15,0-7-84-15,-2 0-17 0,-2-4 0 16,2-3-174-16,-3-7-202 0,1-6-347 16,0-2 441-16</inkml:trace>
  <inkml:trace contextRef="#ctx0" brushRef="#br0" timeOffset="-86546.54">10100 16617 711 0,'0'0'1567'0,"0"0"-934"16,0 0-236-16,0 0-172 0,0 0-174 16,0 0-51-16,0 0-63 0,0 0-49 15,0 0 97-15,0 0-11 16,47 8-66-16,-34 3-42 0,-1 1-56 16,3-2-44-16,-1 1-109 0,1-1-149 15,-1-1-64-15,1-2 38 0,1-3 518 16,1-2 378-16,-1-2-17 0,-1-3 68 15,-1-4-14-15,-1-2 1 0,1 1-12 16,-4-1-140-16,3-1-67 0,-1 0-27 16,-4 1-60-16,-1 0 10 0,-3 4 27 15,0 1 20-15,0 0-6 0,-4 3-13 16,0-1 9-16,0 2-22 0,-2 0-28 16,0-1-40-16,-4 1-67 15,2 0-31-15,-1 0-11 0,3 2 2 16,-2 2-21-16,2 0 9 0,2 3 21 15,0 3 28-15,0 1-7 0,2 2 10 16,2 0 21-16,3-1-2 0,3 0-18 16,0-3-1-16,1-3-1 0,1-2-1 15,0-4 0-15,1 0 2 0,-1-1 1 16,1-6 14-16,-3 0-15 0,-2-4 0 16,1-2 2-16,-3-1 19 0,0-2-8 15,-2-2 5-15,0-1 9 0,-2-2-24 16,2 0 18-16,-2 0 13 0,1 0 24 15,-1 4-22-15,-2 1-12 0,0 6-11 16,0 5-10-16,0 2 24 0,0 2 4 16,0 1-19-16,-2 5-12 0,-1 2-55 15,-1 6 9-15,0 2 16 0,0 4-1 16,0-1 7-16,2 2-16 0,0 1-30 16,0 0-1-16,2 3 23 0,0 0 1 15,2 0-17-15,2-1-22 0,2-2 18 16,2-1 0-16,3-3-59 15,-3-5-50-15,2-3-46 0,1-7-72 16,1-2 45-16,-2-10 20 0,5-7-22 16,-1-4-6-16,3-6-110 0,-3-9 122 15,5-8 246-15,-3-8 133 0,1-4 242 16,-3-1-24-16,1 6-66 0,-3 4-110 16,1-1 154-16,-1 12-121 0,-4 9-10 15,1 11 75-15,-5 7-7 0,0 3-18 16,0 3-16-16,0 3-52 0,2 9-50 15,1 16-8-15,3 21-23 0,0 24-35 16,1 10-37-16,-5 1-27 16,-2-5-1-16,-2-8-123 0,-2-2-88 15,0-1-71-15,-2-4-157 0,0-16-778 16,-6-2-1489-16</inkml:trace>
  <inkml:trace contextRef="#ctx0" brushRef="#br0" timeOffset="-85945.475">6600 17336 1079 0,'0'0'622'0,"0"0"-314"0,0 0-48 16,0 0 147-16,0 0 14 16,0 0-67-16,-8 44-35 0,2-31 0 15,2 2-64-15,0 1-69 0,-1 0-32 16,1-3-22-16,2 0-46 0,-2 1-43 15,4-4-41-15,0 0-2 0,0 0 0 16,4-3-21-16,0 0 5 0,7-1 16 16,1 2 13-16,7 1 8 0,3 2 49 15,5-1 98-15,4 3 0 0,0 0-44 16,2 2-54-16,-8 2-34 0,2 4 1 16,-6 1-10-16,-3 4 15 0,-3 8-2 15,-7 10-4-15,-2 9-3 0,-6 0-12 16,-6-9-21-16,0-11-6 0,-2-13-100 15,-1-5-60-15,-1 2-77 0,-4-6-68 16,-1-1-73-16,-1-10-163 0,-3-10-692 16,4-1-605-16</inkml:trace>
  <inkml:trace contextRef="#ctx0" brushRef="#br0" timeOffset="-85821.824">6666 17575 1714 0,'0'0'1722'16,"0"0"-1342"-16,0 0-106 0,0 0-7 15,0 0-115-15,50-32-102 0,-35 32-50 16,3 2-18-16,5 4-56 0,8 5-121 16,6 6-257-16,0-4-533 0,5 6-961 0</inkml:trace>
  <inkml:trace contextRef="#ctx0" brushRef="#br0" timeOffset="-85518.556">7975 17540 2504 0,'0'0'0'0,"0"0"-337"0,0 0 337 15,0 0 211-15,0 0 37 0,0 0 122 16,0 0 81-16,0 0 35 0,0 0-20 15,0 0-105-15,-23 18-140 0,23-18-172 16,4 0-49-16,5-3-77 0,3 2 50 16,5-2 24-16,3-1-1 0,3-2 1 15,0 2-9-15,-1-2-18 0,-1 1-161 16,-4-1-90-16,-3 2-30 0,-4 0-55 16,-3 0-139-16,-5-4-253 0,0 3-368 15,-4-3 8-15</inkml:trace>
  <inkml:trace contextRef="#ctx0" brushRef="#br0" timeOffset="-85311.381">8037 17401 196 0,'0'0'2664'0,"0"0"-2107"15,0 0-218-15,0 0-12 0,0 0-121 16,0 0-206-16,0 0-41 0,0 0 41 16,0 0 115-16,0 0 33 0,52 25 53 15,-32-13-54-15,3 1-43 0,-4 2 16 16,-1 5 5-16,-1 0-31 0,-3 3-15 15,-3 3-18-15,-1 1-25 0,-4 2-36 16,-2 0-28-16,0 1-124 0,1-1-144 16,-3-1-174-16,0-6-569 0,2 6-1179 0</inkml:trace>
  <inkml:trace contextRef="#ctx0" brushRef="#br0" timeOffset="-84594.585">9345 17708 3235 0,'0'0'691'0,"0"0"-406"0,0 0-145 16,0 0 52-16,0 0 73 0,0 0-35 16,0 0-32-16,0 0 39 0,0 0-13 15,0 0-45-15,-20-4-55 0,18-10-31 16,0-2-9-16,0-3 1 0,0-4-67 16,2-1-17-16,0-5-1 0,-3-2-3 15,3 0-21-15,0 0 3 0,-2 0-22 16,0 0-14-16,0 4-36 0,2 4-28 15,0 5 18-15,-2 5 37 0,2 7-4 16,0 5-24-16,0 1-51 16,6 1-93-16,1 5 110 0,3 3 86 15,2 5 26-15,5 1 14 0,6 4 1 16,-1 1 0-16,5 1 1 0,4-3 17 16,-2 0 44-16,2-2 15 0,0-1 12 15,-2-6-3-15,0-1 0 0,-2-3-15 16,-2-4-3-16,-3-1 24 0,1-1 15 15,-4-4-22-15,-5-3 4 0,-3 2-18 16,-1-2-16-16,-6-2-6 0,-2 2-12 16,0 0 0-16,-2 3-5 0,-2-1-13 15,-4 2-18-15,-2 1-15 0,-1 3-37 16,-3 0 4-16,-2 0-6 16,-3 7 0-16,0 2-19 0,5 2-12 15,0 1-8-15,3 3-1 0,3 3-12 16,4 2-43-16,2 2-6 0,2 1-6 15,9 3-97-15,1 1-207 0,4-3-238 16,1-7-753-16,6-3-226 0</inkml:trace>
  <inkml:trace contextRef="#ctx0" brushRef="#br0" timeOffset="-84377.175">10187 17100 1812 0,'0'0'1978'0,"0"0"-1607"16,0 0-88-16,10 69-85 0,-6-16-106 16,-4 7-46-16,0 1-6 0,0 0 6 15,0-6-26-15,0 3-20 0,0-3-2 16,0-11-23-16,0-11-91 16,0-12-187-16,-4-7-159 0,2-1-157 15,0-2-1011-15,-4-7 34 0</inkml:trace>
  <inkml:trace contextRef="#ctx0" brushRef="#br0" timeOffset="-84228.6">10067 17429 3518 0,'0'0'958'0,"0"0"-671"16,0 0-100-16,0 0-86 0,0 0-98 16,0 0-3-16,0 0-101 0,0 0 15 15,0 0 37-15,0 0 46 16,49 9-28-16,-24 6-101 0,0 1-186 15,0 0-193-15,2-1-628 0,-9-2-580 16</inkml:trace>
  <inkml:trace contextRef="#ctx0" brushRef="#br0" timeOffset="-83943.596">10412 17709 2029 0,'0'0'621'15,"0"0"-309"-15,0 0-11 0,-12-43 90 16,8 27 31-16,-1-1-45 0,3 0-29 16,0-1-12-16,2-1-37 0,0-1-54 15,0 2-60-15,2 0-86 0,5 1-47 16,-1 1-25-16,2 0-15 0,0 3-12 16,1 1-18-16,3 4-76 0,0 2-51 15,3 1 12-15,1 2 18 0,5 1-3 16,0 1-13-16,1 1 30 15,1 0-2-15,-2 0-26 0,0 1-33 16,-3 3-174-16,1 2-179 0,-3 0-255 16,-3-2-684-16,-1 7 132 0</inkml:trace>
  <inkml:trace contextRef="#ctx0" brushRef="#br0" timeOffset="-83559.51">10823 17496 696 0,'0'0'2417'0,"0"0"-1990"0,0 0-225 16,0 0-38-16,0 0 37 0,0 0-54 16,-45-21 11-16,30 20-37 0,-1 1-78 15,-1 0-40-15,-1 2-3 0,3 2-21 16,3 3-26-16,2-1-36 0,1 7-91 16,5 0-46-16,2 3 1 0,2 2 29 15,2 1 29-15,4 1-78 0,5 4-37 16,3 0-13-16,1-1-170 15,3-2-113-15,3-4 9 0,0-3 84 16,-1-3 182-16,-1-6 167 0,0-5 130 16,-5 0 420-16,-2-5 725 0,-1-3-103 15,-3-2-354-15,-2-1-211 0,0-3-45 16,-1-3-86-16,-3-2-79 0,-2-5-57 16,2-1-39-16,-2-3-44 0,0-1-18 15,0 1-15-15,0 2-18 0,0 5-76 16,0 8 0-16,0 5-3 0,0 4-15 15,0 4-46-15,0 0-72 0,4 1-128 16,0 6-106-16,2 2-98 0,2-1-211 16,3 1-107-16,1-4-357 15,-4-2-39-15,7-1 531 0</inkml:trace>
  <inkml:trace contextRef="#ctx0" brushRef="#br0" timeOffset="-83226.48">11127 17424 1208 0,'0'0'2169'16,"0"0"-1619"-16,0 0-199 0,0 0-72 15,0 0-73-15,0 0-37 0,0 0-50 16,0 0-37-16,0 0-33 0,0 0-49 16,7-6-43-16,-16 10-24 0,-1 3-6 15,2 0-3-15,1-1-32 0,3 2 28 16,2 1 31-16,2-2 15 0,0 2-3 16,4 1 0-16,5-2 23 0,1 3 14 15,4-2 21-15,1-2 63 0,1 2 5 16,-1-3 3-16,-3 0-9 0,1 1-4 15,-1 0-5-15,-4 0-23 0,1 1 10 16,-3 3 19-16,-2 0 2 16,-4 5 57-16,0-1-23 0,0 2-41 15,-6 3-11-15,-2 0-1 0,-1-1 31 16,-1 0 21-16,0-2-67 0,-1-3-33 16,-1-4-15-16,2 0-10 0,-3-3-68 15,-1-4-61-15,-1-1-40 0,1-2-91 16,1-1-86-16,1-5-290 0,4 1-1295 15,1-5-351-15</inkml:trace>
  <inkml:trace contextRef="#ctx0" brushRef="#br0" timeOffset="-83050.526">11623 17629 5352 0,'0'0'935'0,"0"0"-754"16,0 0-181-16,0 0-82 0,23 45-150 16,-19-33 9-16,-4-1 15 0,0-3 65 15,-6-2-54-15,0 0-190 0,0-3-739 16,-11 3-1909-16</inkml:trace>
  <inkml:trace contextRef="#ctx0" brushRef="#br0" timeOffset="-80872.624">13595 15175 3636 0,'0'0'544'15,"0"0"-295"-15,0 0-203 0,0 0-46 16,0 0-133-16,0 0 121 0,19 37 12 16,10-16 96-16,12 5-16 0,13 3-33 15,6-1-10-15,0-2 3 0,-6-2-16 16,-9 0-22-16,-10 2-2 0,-2 8-21 15,-6 5-10-15,-6 9 6 0,-5 13 1 16,-11 6 22-16,-5 9 2 16,-11 12 11-16,-5 7 14 0,-5 5 18 15,-2 5-3-15,-4-2 0 0,3 2-13 16,-3-2-8-16,0-2 15 0,0-2-32 16,0-4 10-16,-2-5-11 0,4-6-1 15,3-7-31-15,-1-9-33 0,6-10-29 16,5-15-2-16,6-13 30 0,2-11-16 15,4-3-31-15,0 2-28 0,2 2-21 16,4 4 92-16,4-1 60 0,5 3 9 16,1 9 3-16,7 11 13 0,0 18 87 15,2 13 33-15,-5 3-40 0,-5 4 16 16,-1-8-34-16,-1 0-10 0,-3-5-40 16,4-3-28-16,1-4-13 0,-1-6-79 15,1-15-163-15,-3-13-176 0,1-15-359 16,-7-10-842-16,10-16 350 0</inkml:trace>
  <inkml:trace contextRef="#ctx0" brushRef="#br0" timeOffset="-80440.055">14871 16300 3790 0,'0'0'558'16,"0"0"-449"-16,0 0-109 0,0 0-112 16,-27 41 31-16,23-14 44 0,2 3-100 15,0 3-18-15,2 2 67 0,0-1 38 16,0-2 50-16,0-1 13 0,0-7 3 15,4-4 41-15,-2-5 28 0,4-7 3 16,0-4 6-16,-2-4 80 0,5-7 105 16,-1-6-21-16,2-8-102 0,-3-3-82 15,-1-5-47-15,0-3-24 0,-2 1 19 16,-4-1-20-16,0 2-2 0,-6-1-12 16,-2 2-9-16,-5 0-31 0,-5 1-40 15,-5 2-42-15,0-1-5 0,-4 4 35 16,2 2 33-16,-1 3 21 0,3 5 7 15,4 4 12-15,5 5-6 0,3 4-85 16,5 7-320-16,2 10-370 16,4 9-478-16,2-1 249 0,6 16 392 0</inkml:trace>
  <inkml:trace contextRef="#ctx0" brushRef="#br0" timeOffset="-80156.117">15001 16675 4393 0,'0'0'490'0,"10"-46"-362"0,5 16-125 16,8-13-3-16,4-8-36 0,1-4-99 15,-1 13-6-15,-6 9-48 0,-11 12 78 16,1 4 55-16,1-1 50 0,0-1 6 16,3 2 96-16,-5 3 6 0,-1 6-12 15,1 4-23-15,-6 4-46 0,4 9-20 16,3 5 35-16,-1 8 22 0,0 12-12 15,5 9-18-15,-1 11-25 0,-1 3-3 16,-1-3-25-16,-2-6-88 16,-1-13-35-16,-1-8-28 0,-4-9-76 15,4-8-128-15,3-1-239 0,-3-3 76 16,4-6-173-16,-1-3-321 0,11-21 242 0</inkml:trace>
  <inkml:trace contextRef="#ctx0" brushRef="#br0" timeOffset="-79922.652">16072 15951 3506 0,'0'0'536'0,"33"69"-273"16,-12-15 34-16,-3 12-30 0,-1-1-172 15,-7 0-65-15,2 3-29 16,-3-2 1-16,-1-1-1 0,6-9-1 15,-5-13-2-15,-1-13-32 0,2-14-64 16,-5-7 6-16,1-3 25 0,0-1-10 16,0-2-53-16,-2-3-156 0,0-6 16 15,1-5-181-15,-5-5-918 0,0 0-188 16</inkml:trace>
  <inkml:trace contextRef="#ctx0" brushRef="#br0" timeOffset="-79338.364">16099 16252 729 0,'0'0'3167'16,"0"0"-2496"-16,0 0-311 0,0 0-333 16,0 0-27-16,0 0-49 0,0 0 49 15,0 0 0-15,0 0 15 0,39 38 7 16,-20-36 8-16,-3-2-30 0,5-6-18 16,-1-2-64-16,3-4-32 0,-4-3-25 15,2-2-18-15,-3-2-20 0,1-1 18 16,-3 2 5-16,-1-2-60 15,1 3-74-15,-7 2-56 0,-1-1 16 16,2 5 74-16,-6 2 208 0,-4 4 46 16,2 2 91-16,-2 3 73 0,0 0-77 15,-2 8 9-15,2 5 20 0,-8 4 47 16,4 4-23-16,0 6-63 0,2 0-49 16,-2 4-15-16,1-4-10 0,3 0-2 15,0-6 15-15,0-2 3 0,0-5-3 16,3-4 47-16,-1-2 64 0,0 2-29 15,0-4-29-15,2 0-13 0,0 0 13 16,0-1-17-16,2 2 7 16,3-3-12-16,3 3-4 0,0 0-5 15,7-1-1-15,-5-1-37 0,7 0 59 16,-2-1 25-16,1-3-4 0,3 2 1 16,4-2-14-16,-4 1 63 0,0-2-20 15,-1 0-43-15,3 0-36 0,-2-3 33 16,0-1-21-16,-3-3-41 0,1-2 0 15,0-2 0-15,-7 1-2 0,3-2-16 16,-9 0-9-16,0 0 22 0,-2 1 3 16,-6 3 0-16,0 1-21 0,-8 1-40 15,0 4-4-15,-3 0-42 0,-1 2 36 16,2 5 16-16,-7 4 55 0,7 2 6 16,2 6 77-16,-1 2 12 0,7 5-6 15,2 2-28-15,2 4-39 0,7 0-22 16,-1 3-59-16,2 1-104 0,7-2-74 15,-7 2-107-15,2 0-285 16,-1-1-820-16,-3-9 75 0</inkml:trace>
  <inkml:trace contextRef="#ctx0" brushRef="#br0" timeOffset="-78770.716">15090 17209 140 0,'0'0'2946'16,"0"0"-2563"-16,0 0-276 0,0 0-106 15,-48 11 29-15,40-4-17 0,-2 1 3 16,2 4-13-16,-1 1 114 0,3 4 12 15,-2 3-10-15,2 3-18 0,4 4-10 16,2 3-32-16,0 1 12 0,2-1-9 16,6-2-34-16,0-4-16 0,5-6-11 15,3-9 0-15,-1-6 147 0,5-3-40 16,5-7 9-16,8-16 36 16,6-11-86-16,3-11-30 0,-7 0-18 15,-8 5-17-15,-15 14 0 0,-4 7 13 16,3-4-14-16,-9 1-1 0,0-4 3 15,-2 2-3-15,-8 1-21 0,-5 4-35 16,-1 3-17-16,-3 3 18 0,3 3 12 16,-5 6 3-16,3 2-3 0,-1 2-6 15,3 7-40-15,-1 5-62 0,7 5-32 16,-5 3-65-16,9 5-107 0,2 1-138 16,2 2-269-16,6-4-389 0,1-5 362 15</inkml:trace>
  <inkml:trace contextRef="#ctx0" brushRef="#br0" timeOffset="-78504.853">15425 17119 3059 0,'0'0'659'0,"0"0"-312"16,0 0-204-16,0 0-143 0,0 0-75 16,0 0-13-16,0 0 88 0,8 53 101 15,-4-26 45-15,0 3-37 0,1 1-22 16,-1 0-26-16,0 0 32 0,2-5-7 15,2-4-40-15,1-5-12 0,-3-5-22 16,4-3 10-16,5-6 70 0,-3-3-59 16,2-3 4-16,3-7 36 0,2-3-42 15,3-5-13-15,-5-4-18 0,3-1-27 16,1-2-74-16,-6 0-89 0,1-2-56 16,-3 2-8-16,-3-2-50 0,-2 4-220 15,-4-2-452-15,-2 7-278 16,-2-8 162-16</inkml:trace>
  <inkml:trace contextRef="#ctx0" brushRef="#br0" timeOffset="-78137.28">15086 17101 3776 0,'0'0'545'0,"0"0"-545"0,0 41-56 16,4-17 10-16,2 3 46 16,5 3 0-16,3-2 2 0,-4 3 26 15,7-1 34-15,-3 5-40 0,11 8-22 16,6 7-15-16,-2-7-112 0,-4-7-260 16,-2-14-328-16,-13-12-1075 0,11 1 491 0</inkml:trace>
  <inkml:trace contextRef="#ctx0" brushRef="#br0" timeOffset="-76919.324">15923 17309 3134 0,'0'0'1350'16,"0"0"-1101"-16,0 0-249 0,0 0-40 15,0 0-64-15,0 0 104 0,0 0 21 16,35-3 108-16,-18-4 4 0,-5-2-14 15,3-4-40-15,-3 0-30 0,-2-3-9 16,3 1-19-16,-9-1-9 0,2 1-11 16,-4 3 1-16,-2-2 1 15,-4 3-3-15,-4 0-41 0,-5 1 7 16,-1 3-8-16,-3 2 8 0,3 2-6 16,-5 3 7-16,3 0-13 0,1 6-19 15,3 1-18-15,-3 6-9 0,5 2 15 16,4 2 25-16,-2 4 15 0,3 0 0 15,3 1-25-15,2 1-38 0,7-2 10 16,5 0 34-16,-4-4 25 0,7-3 0 16,-3 0 15-16,3-5 16 0,-3 1 22 15,0-3-3-15,3-3 55 16,-9-2 104-16,2-2 29 0,5-2 2 16,-7-3-19-16,4-5-62 0,5-3-48 15,-1-3-35-15,3-1-28 0,-3-1-17 16,3-2-3-16,-5 1 3 0,3 1-1 15,-3 1-1-15,-2 2-16 0,-1 0-22 16,-5 0-2-16,0 7-19 0,0 0-25 16,-2 4-5-16,0 3-29 0,-2 1-12 15,2 0-22-15,2 2-17 0,0 4 59 16,1 4 31-16,-3-1 0 0,4 3-58 16,4 0-31-16,-2-2-10 0,1-2 18 15,1 0 99-15,3-3 63 0,-3-4 127 16,6-1 170-16,-5 0-26 0,1-1-87 15,3-4-66-15,-3 0-25 0,2-1-9 16,1 0-41-16,-1-2-30 0,1 1-12 16,1-4 1-16,-1 0-1 0,-1-1 0 15,-1 1 1-15,-1-2 10 0,-2-1-10 16,-1 1 0-16,3 0 1 0,-6 2-1 16,1 1 0-16,-1 0 0 15,2 2-2-15,-4 1-12 0,-2 2-62 16,0 1-31-16,-2 3-1 0,0 1 22 15,0 1-15-15,0 5 89 0,0 7 10 16,-2 2 94-16,2 6-1 0,-2 12-40 16,2 15-16-16,-4 14 38 0,4 9-4 15,-8 0 12-15,2-2-9 0,-1-4-44 16,1 1 38-16,2-3 3 0,-6-4-16 16,1-9 9-16,3-9 37 0,0-11 51 15,2-10-30-15,-2-6-10 16,2 0-42-16,1-1-64 0,1-5-6 15,0-4-64-15,2-2-18 0,0-4-3 16,0-7-27-16,0-7-32 0,4-14-88 16,3-12 14-16,3-16 14 0,-2-8-8 15,3 0-20-15,1 7-153 0,-4 8-185 16,5 4 129-16,1 11 283 0,-4 8 158 16,3 6 229-16,-5 5 144 0,3-1 17 15,5 3-1-15,-1-2-62 0,3 6-47 16,3 1-26-16,6 0-21 0,0 0-19 15,4-3-34-15,12-5-62 0,-4 1-45 16,-2 0-33-16,-6-3 2 0,-10 2 16 16,6-5 2-16,0-1-14 0,-4 2-43 15,-1 0-2-15,-9 4-1 0,-3 2 0 16,-2 2 3-16,-8 5 30 0,0 0-30 16,-4 4-3-16,-10 3-48 0,1 2-13 15,-7 4 6-15,1 12 4 0,0 10 30 16,1 13 20-16,5 15 1 15,9 9 33-15,4 0-6 0,13-1-5 16,9-3 5-16,5 1-15 0,8-5-12 16,5-2-30-16,9-7-64 0,1-7-95 15,2-5-127-15,1-9-198 0,-11-8-882 16,-7-10-1108-16</inkml:trace>
  <inkml:trace contextRef="#ctx0" brushRef="#br0" timeOffset="-76535.426">15220 17922 4922 0,'0'0'603'0,"89"-14"-461"16,-8-2-142-16,26 0-11 0,19 1 11 15,0 2 18-15,15-2-18 0,6 2-1 16,6-3 1-16,2 0-1 16,4-2-29-16,-4 2-64 0,-6-2-106 15,0-1 5-15,-3 1-80 0,-7-4-185 16,-9-2-581-16,-29 2-945 0</inkml:trace>
  <inkml:trace contextRef="#ctx0" brushRef="#br0" timeOffset="-65024.689">14898 8875 2194 0,'0'0'1471'0,"0"0"-1080"15,0 0-26-15,0 0 14 0,0 0-104 16,0 0-271-16,0 0 38 0,0 0 13 15,37 24 149-15,-27 12-4 0,5 12-42 16,-1 5-80-16,-8 0-60 0,1-2-15 16,-7-1-3-16,0 4-108 0,0-3-120 15,-2-2-9-15,-3-9-101 0,1-10-282 16,-2-10-485-16,0-3-296 0,2-4 250 16,-13 8 502-16</inkml:trace>
  <inkml:trace contextRef="#ctx0" brushRef="#br0" timeOffset="-64774.535">14437 9724 2301 0,'0'0'706'15,"-37"9"-113"-15,20-5-98 0,9-1-88 0,6 0-108 16,2-2-128-16,4 1-128 16,8 1-21-16,5 0 48 0,14 3 18 15,18-1 19-15,20-1 5 0,11-3-24 16,3-1-24-16,-2-7-15 0,-5 2-25 15,0-2-3-15,-1 1-3 0,-1-2-16 16,-1 3 1-16,-5 0-3 0,0-1-21 16,-4 3-18-16,-4 1-13 0,-8 2-30 15,-11 4-67-15,-12 3-58 0,-10-1-105 16,-5 3-129-16,1 2-261 0,1 3-636 16,-8-1-108-16</inkml:trace>
  <inkml:trace contextRef="#ctx0" brushRef="#br0" timeOffset="-64491.096">14588 10163 3381 0,'0'0'773'0,"0"0"-360"0,-4 48-176 16,4-8 20-16,-3 12-19 0,1 3-77 15,0-1-64-15,0-8-42 0,2-8-35 16,0 1-20-16,6-6-76 0,1-8-91 16,-1-5-61-16,2-3-130 0,2-3-261 15,1-3-635-15,1-5-272 16,-4-3 411-16</inkml:trace>
  <inkml:trace contextRef="#ctx0" brushRef="#br0" timeOffset="-64356.795">14708 10525 95 0,'0'0'1110'15,"0"0"1076"-15,0 0-1526 0,33-38-180 16,-15 26-120-16,15-5-128 0,11-1-92 16,14 2-61-16,2 0-52 0,-3 5-27 15,-5 6-24-15,-11 1-56 0,-3 1-102 16,-11 2-60-16,-7-2-85 0,1 1-165 15,2 1-609-15,-5-2-703 0</inkml:trace>
  <inkml:trace contextRef="#ctx0" brushRef="#br0" timeOffset="-63939.814">15468 10330 117 0,'0'0'3118'0,"0"0"-2632"0,0 0-306 16,-2 43 6-16,2-20 41 0,0 4-22 16,6 3-20-16,-6 2-7 0,5 8-65 15,-1 4-31-15,0-3-39 0,-2-7-6 16,0-6 33-16,0-11-18 0,-2-1 33 16,2-2 42-16,-2-7 19 0,2-4-7 15,0-3-15-15,0-4 54 0,2-9 48 16,-4-5-136-16,5-13-79 0,-1-13-11 15,2-14-21-15,2-6-3 0,0 1 9 16,5 5-18-16,1 13-9 0,-5 13-27 16,1 9-4-16,2 7 37 15,-3 2-3-15,1 3-3 0,2 0 14 16,1 6-26-16,1 4-12 0,-6 2-22 16,3 6 15-16,-3 5 22 0,0 5 45 15,-4 2 6-15,-4 0 42 0,0 4 1 16,-6 0-10-16,0 1-6 0,-10-1-6 15,-1 1-21-15,-4-3-27 0,-1-1-82 16,-1-4-54-16,-2-3-114 0,2-4-262 16,3-4-855-16,-7-5-1209 0</inkml:trace>
  <inkml:trace contextRef="#ctx0" brushRef="#br0" timeOffset="-59485.137">15210 8472 2945 0,'-50'-21'0'0,"-3"6"-529"16,9 11 339-16,-8 4 121 0,-1 7 40 15,-5 7 29-15,-2 5 11 0,-4 6 25 16,0 5 6-16,-5 5-3 0,-1 0 19 16,0 4 46-16,0 2-17 0,-3 4-26 15,-1 5 0-15,-3 2 14 0,3 2 2 16,-3 5 0-16,1-1 16 0,4 5-6 16,-1 5 12-16,5 4-32 0,-2 8 42 15,4 2-26-15,4 5 44 0,8 4-4 16,6 3-19-16,9 3-12 0,10 3-4 15,8 7 0-15,9 0 3 0,12-1-16 16,6-3-25-16,13 0 9 16,14-3 0-16,8-3 40 0,11-8 10 0,8-4-8 15,10-7 26-15,7-6 1 16,7-5-39-16,7-5-16 0,4-3-30 16,7-6-21-16,5-4-10 0,1-5-12 15,5-7 0-15,5-4-3 0,0-8-19 16,4-4 19-16,0-5 0 0,0-9-12 15,2-2 15-15,-8-5-3 0,4-4-46 16,-11-10-24-16,3-11-13 0,-5-13 3 16,1-12 6-16,-11-13 19 0,2-10 12 15,-4-10 46-15,0-10 18 16,-2-7 16-16,-4-9 15 0,-8-10 40 16,-3-7-3-16,-1-7-9 0,-9-7 11 15,-8-1 4-15,-8-5-16 0,-9-2-33 16,-16-1-10-16,-15 1-18 0,-12 8-15 15,-20 4-54-15,-17 11 5 0,-17 10-24 16,-23 9 3-16,-12 9-1 0,-12 8-63 16,-19 9-11-16,-14 11 28 0,-11 13 31 15,-12 16 2-15,-12 15 19 0,-9 15-15 16,-6 10-11-16,0 13-21 0,-6 11 27 16,0 14 9-16,6 15-94 0,2 15-73 15,4 18 14-15,10 19-59 0,11 20-11 16,11 21-189-16,15 20-207 0,38-35-119 15,9 10 250-15</inkml:trace>
  <inkml:trace contextRef="#ctx0" brushRef="#br0" timeOffset="-55882.028">6106 19049 10 0,'0'0'62'16,"0"0"-20"-16,0 0-29 0,-39 0 427 16,33 0-257-16,2 0-163 0,2 0-20 15,0 0-150-15,2 0-82 0,0 0 40 16,2 0 104-16,0 0 55 0,-2 0 33 16,0 0 43-16,-4 0 134 0,-5 0-99 15,-3 0 13-15,-7 0-91 0,7 0-23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0:42:30.5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12593 3048 756 0,'0'0'369'16,"0"0"629"-16,0 0-555 0,0 0-249 15,0 0-91-15,0 0 51 0,0 0 34 16,0 0 32-16,0 0-17 0,29 5 12 16,-19-4-24-16,3 0-55 0,-1-1-36 15,2 1-14-15,3-1 1 0,0 0 15 16,1 0-18-16,3 0 5 0,2 0-9 15,-1 0 9-15,3 0-19 0,0-1-15 16,2-1-15-16,0 0 3 0,2 0-7 16,2 2 1-16,0-3 12 15,6 2 2-15,4-1 10 0,9-2-6 16,1 0 0-16,-1 1-7 0,-4-1-11 16,-5 1-4-16,0 0-3 0,3 1-9 15,-1 1-5-15,0-1 2 0,3 1-3 16,1-1-3-16,3 0 0 0,2 2 28 15,-3-1-8-15,1 0-31 0,0 1 0 16,-1 0 1-16,3 0 19 0,0 0-9 16,-1 0 3-16,1 0 15 0,2 0-27 15,1 0 0-15,-1 2 0 0,2-2 0 16,0 2-1-16,0 0 1 16,-1-1 0-16,-1 1-3 0,2-2 3 15,0 3-1-15,-2 0 0 0,-1 0 1 16,3 1 9-16,-2-3-10 0,0 1 0 15,-1 2-1-15,1-1 0 0,-2-2 0 16,2 2 0-16,-1 0 2 0,1-2-1 16,0 2 1-16,-3-1 0 0,5-1 0 15,-2 0-1-15,2 1 0 0,-2-1 1 16,1 1 12-16,1-1-13 0,-2-1 0 16,0 0 1-16,-1 0 9 0,3 0-10 15,-2 0 1-15,4 0-1 0,-4 0 1 16,3 0 0-16,-3 0-1 0,4-2 0 15,-2 0 0-15,0 0-1 0,0 1 1 16,-3 0 1-16,5-1-2 0,-4 0 1 16,0 0 0-16,-3 2 0 0,1-1 0 15,0 1 0-15,-3 0 0 0,1-2 1 16,2 2 9-16,-7 0-8 16,3 0-1-16,-3 2 9 0,3-2-10 15,1 0 10-15,-5 0-11 0,3 0 1 16,1 0 1-16,-5 0 0 0,3 0 9 15,-3 0-11-15,-2-2 0 0,3 2 0 16,-5 0 11-16,2 0-10 0,-1 0 1 16,-3 0 9-16,2 0-9 0,0 0 9 15,-1 0 0-15,-5 0 0 0,-6 0-9 16,-5 0-2-16,1 0 0 0,0 0 2 16,8 0-2-16,4 0 1 0,-4 0-2 15,0 0 0-15,0 2 1 0,-4-2 1 16,4 1-1-16,0-1 0 0,0 0 0 15,-4 0 1-15,4 1-1 0,0 0 0 16,-4 1 1-16,4-1-2 0,0 0 0 16,-5 0 1-16,6-1 2 0,-1 1-1 15,0 1-1-15,0-2 2 0,0 1 0 16,0 0 0-16,0 0 0 0,2 0 0 16,-2-1 0-16,0 0 0 15,0 3 9-15,0-3-9 0,4 0-1 16,-4 1 11-16,4 0-12 0,-4 0 0 15,0-1-1-15,6 1 2 0,-6-1-1 16,4 0 2-16,0 0-1 0,1 0-1 16,-1 0 0-16,2 0-1 0,-6 0 1 15,4-1 2-15,0-1-1 0,0 1 0 16,-2 1 0-16,3-2 0 0,-5 1 0 16,4 1-1-16,-4 0 1 0,8 0 10 15,-2 0-11-15,-2 0-1 0,5 0 1 16,-1 0 0-16,15 0 1 15,-5 0 0-15,1 3-1 0,-11-2 1 16,0 0-1-16,3 1 0 0,-3 1 1 16,0-1 1-16,3 0 9 0,1 1-11 15,-2 0 0-15,3-1 46 0,5 0 19 16,-5 1-33-16,5-2-21 0,-1 2-10 16,2-2 13-16,-1 0-13 0,-1 1 13 15,1 0-15-15,1-2 3 0,0 2 0 16,-3 0 9-16,7-1-9 0,-4 1 0 15,3 0 0-15,-1-1 0 0,2 0 12 16,-1-1-13-16,1 2 1 0,0-1 15 16,2 1-15-16,-3-1 12 0,5-1-3 15,0 0-10-15,0 1 1 0,4 2 9 16,0-3-10-16,2 0 10 0,0 2-10 16,-4-1 0-16,2-1 10 0,4 1-9 15,-4 0 12-15,5 0-13 0,-1 0 13 16,-6 2-12-16,6-3 9 15,-4 2-9-15,-4-1 12 0,4-1-12 16,0 2 15-16,-4-1-16 0,-1-1 1 16,1 0 51-16,0 0 24 0,0 0-42 15,0 0-18-15,-4 0-3 0,2 0 3 16,-3 0-15-16,-3 1 0 0,4-1 0 16,-5 0 9-16,-1 0-11 0,-3 0 1 15,3 0 1-15,-7 1 10 0,3-1-12 16,-3 0-1-16,-10 2 0 0,-4-2-1 15,-9 1 0-15,-1 0-12 0,4 0 11 16,-3 0-28-16,5 0-84 0,-9 1-63 16,-1 1-88-16,-9 3-157 15,-4-1-556-15,0-1-878 0,-4-4-1155 0</inkml:trace>
  <inkml:trace contextRef="#ctx0" brushRef="#br0" timeOffset="1969.15">1306 3813 134 0,'0'0'2590'0,"0"0"-2278"15,0 0-190-15,0 0-81 16,0 0 122-16,0 0-11 0,0 0-19 15,0 0-50-15,0 0 87 0,17 4 22 16,-5-2-24-16,-1 0-13 0,1 0-6 16,3-1-23-16,1 0-27 0,3 0-20 15,-3 0-8-15,7-1-13 0,-4 0-6 16,3 0 3-16,3 0 0 0,-2-3-13 16,4 0-8-16,0 0-7 0,-1-1-2 15,5 1-4-15,-4-1-9 0,0 0 3 16,0 1-13-16,0-1 20 0,4 1 8 15,0-1 0-15,0 1-5 0,0-1 11 16,4 1 1-16,-4-1-7 0,4-1-12 16,3 1-3-16,9-1-3 0,3-1-9 15,-3 1 0-15,3 0 9 0,-9 2 1 16,-6-1-1-16,5 1 9 0,-1-1-9 16,2 1 3-16,3-1 0 0,-3 1 0 15,2-1 22-15,-1-1 26 0,1 0-30 16,3-1-17-16,-3 1-13 15,0-3 12-15,-1 2-3 0,1 0 0 16,3-1-9-16,-3 4 15 0,3-4-15 16,-3 3 15-16,-2-1-6 0,3 1 0 15,-3 0-11-15,2 1 20 0,1 0-19 16,-3 2 11-16,5-2-10 0,-7 2 9 16,8-2 0-16,-1 2-12 0,-1-1 3 15,3 0 9-15,-3 1 0 0,3-2 3 16,2 2-12-16,-1-1 15 0,5-2-6 15,-6 4-9-15,1-2 0 0,5 0 24 16,-7-1-9-16,7 3-15 0,-4-4 12 16,4 4-12-16,-3 0 9 0,-1 0-10 15,4 0 20-15,-3 0-20 0,-1 0 1 16,4 0 0-16,-5 2 0 0,1 0 9 16,1-2-11-16,-1 3 0 0,4-2 1 15,-2 1 0-15,-3-1 0 0,5 0-1 16,0 2 0-16,-3-2 1 15,-1 0 1-15,0 3-1 0,1-3-1 16,1 1 11-16,0 0-11 0,-3-1 1 16,5 3 0-16,-2-1 0 0,-3 1 10 15,5-1-9-15,0 1 0 0,-3-2-1 16,-1-1 1-16,4 3 0 0,-5-4 9 16,3 3-10-16,-2 0 0 0,3-2-2 15,-1 2 0-15,2-2 0 0,-3 1 15 16,1 1-13-16,4-2-2 0,-2 2 1 15,2-3 0-15,-1 1 0 0,1 0 1 16,0 0 0-16,4 0 1 0,-2-1 9 16,0 0 0-16,2 2 0 15,-3-1-9-15,1 0 21 0,2 0 76 16,-2 1-64-16,2-2-12 0,0 3-22 16,0-3 0-16,2 3 1 0,0-1-1 15,0-1 0-15,0-1 1 0,0 0 0 16,0 0 0-16,2 0 9 0,-2 0-11 15,0 0 1-15,4 0 1 0,-2 0 9 16,3 0-11-16,-5 0 1 0,6 0 10 16,-4 0-10-16,0 0 13 0,0 0-14 15,0-1 0-15,0 0 2 0,2 1-1 16,-4-1 1-16,2 0 0 0,1 0 0 16,-3 1 9-16,0-1-11 0,0 1 2 15,0 0-1-15,0-1 1 0,0 1-1 16,-2 0 0-16,2-1 0 0,-2 1 0 15,-3-1 0-15,1 1-1 0,0 0 0 16,0 0 0-16,0-2 2 0,2 1-1 16,-2 0 0-16,2 1 1 15,-2 0-1-15,-1-3 1 0,1 2-1 16,0-2 13-16,-4 1-13 0,0 0-1 16,2-1 1-16,-5 1-2 0,3 1 0 15,-2 0 3-15,-3-1 8 0,-1 1-11 16,-1 1 0-16,-3-2-1 0,-1 1 0 15,-2 1 0-15,-3-1 1 0,-3-1 0 16,-8 2 1-16,-7 0-2 0,1 0 1 16,4-1 0-16,2 0 0 0,0 0 0 15,-1 0-1-15,-1 1 0 0,-2 0 0 16,-2 0 1-16,-3 0 0 16,-3-1 0-16,-1-1 1 0,-3 2 0 15,-3 0 0-15,-2 0 1 0,0-1-2 16,-4 1 0-16,0 0-39 0,0 0-12 15,-2 0-15-15,0 0-91 0,-6 0-102 16,-2 1-133-16,0 3-703 0,-23-1-1600 0</inkml:trace>
  <inkml:trace contextRef="#ctx0" brushRef="#br0" timeOffset="14748.22">2964 5981 2436 0,'0'0'1413'0,"0"0"-1136"15,0 0-37-15,0 0-8 0,0 0 23 16,0 0-74-16,0 0-74 15,0 0-77-15,0 0-30 0,-37 37 0 16,33 13 46-16,-4 29 39 0,4 15-3 16,-1 4 12-16,1-2 40 0,2-15-80 15,2-11-39-15,0-16-13 0,0-17 1 16,0-17 12-16,0-7 4 0,0-5 38 16,0-4 15-16,2-2 86 0,0-2-35 15,0-6-38-15,3-5 83 0,-1-16 58 16,8-20-127-16,7-25-72 0,-1-13-27 15,-1-3-17-15,-3 2-1 0,3 7-21 16,-3 2-12-16,-5-1-9 0,5 3 3 16,-2 2-4-16,1 3-2 15,-3 11-33-15,3 14 48 0,-5 14 25 16,-2 14 23-16,-6 7 2 0,4 3 10 16,-4 1 12-16,0 6-24 0,4 6-3 15,0 16-58-15,1 25 61 0,7 31 40 16,-6 16-1-16,7 9-25 0,-5-1-13 15,-2-11-2-15,6-3 2 0,-1-10 2 16,-3-21-1-16,-4-15-1 0,4-19-1 16,-3-9-2-16,3 1-1 0,-2-3 3 15,6 1 0-15,1-6 2 0,-3-3 13 16,7-4 6-16,-3-6 12 0,3-9 6 16,1-12-3-16,9-15-12 0,-4-15-12 15,0-4-12-15,-7-3-15 0,-1 7-9 16,-7 8-6-16,-4 10-15 0,0 9-27 15,-4 10-28-15,0 4-47 0,0 1-19 16,0 0-67-16,-4 3-89 0,4 7-121 16,-4 5-284-16,4 1-1308 15,-4 13 238-15</inkml:trace>
  <inkml:trace contextRef="#ctx0" brushRef="#br0" timeOffset="15065.153">3715 6648 954 0,'0'0'1877'15,"0"0"-1585"-15,8 37-62 0,-6-28 31 16,0-3 135-16,-2-2-55 16,0-2 42-16,0-2 34 0,2-6-86 15,-2-1-64-15,0-8-116 0,0-5-67 16,0-7-5-16,0-11 26 0,0-10-8 15,0-12-58-15,2-4-12 0,0 3-27 16,-2 5-2-16,4 17-10 0,0 8-6 16,1 7 0-16,-1 7 0 0,0 0 0 15,0 1-9-15,2 1 12 0,-2 5-16 16,5 3-23-16,3 4-42 0,-2 2-40 16,11 1 12-16,-2 4-6 0,8 4-43 15,4 2-79-15,8 5-186 0,-6-1-313 16,-4-1-990-16,8 2-316 0</inkml:trace>
  <inkml:trace contextRef="#ctx0" brushRef="#br0" timeOffset="15348.354">4533 6172 4457 0,'0'0'645'0,"0"0"-383"16,0 0-116-16,0 0-50 0,0 0-2 16,0 0 15-16,0 0-18 0,0 0 18 15,50-4-40-15,-21 3-42 0,2 0-27 16,2 1-12-16,-4 0-81 15,2 0-80-15,-2 2-51 0,-4 2-67 16,-7 3-201-16,-1 2-257 0,-7-3-858 16,-6 6-487-16</inkml:trace>
  <inkml:trace contextRef="#ctx0" brushRef="#br0" timeOffset="15491.788">4680 6477 756 0,'0'0'3262'15,"0"0"-2736"-15,0 0-501 0,0 0-13 16,0 0-12-16,39 0 25 0,-16-6-25 16,2-3-158-16,6-1-429 0,-8-1-1015 15,10-2-316-15</inkml:trace>
  <inkml:trace contextRef="#ctx0" brushRef="#br0" timeOffset="15982.591">5654 5777 3287 0,'0'0'429'0,"0"0"-294"16,0 0 63-16,0 0 189 0,8 54-8 16,-8-23-94-16,0 12-35 0,0 11-117 15,0 4-33-15,0 0-45 0,0-6-43 16,0-7-11-16,6 1-1 0,2-1-11 15,5-2-129-15,-3-8-212 0,2-6-219 16,-3-11-912-16,3-2-946 0</inkml:trace>
  <inkml:trace contextRef="#ctx0" brushRef="#br0" timeOffset="16127.991">5904 6448 101 0,'0'0'4432'0,"0"0"-3742"16,0 0-474-16,0 0-216 0,-7-35-6 16,7 19-58-16,9-1-82 0,1-2-181 15,-2-4-328-15,7 6-1168 0,1-13-417 0</inkml:trace>
  <inkml:trace contextRef="#ctx0" brushRef="#br0" timeOffset="16667.163">6369 5860 313 0,'0'0'4277'0,"0"0"-3790"16,0 0-325-16,0 0-55 0,0 0-19 16,0 0 9-16,0 0 106 0,0 0-31 15,0 0-51-15,0 0-40 0,-17-8-39 16,17 8-31-16,0 0-11 0,0 0-18 15,2 0 3-15,0 0-3 0,3 0 3 16,-1 0 0-16,0 1-6 0,0 4 6 16,2 0-6-16,-2 3-3 0,-2 3-19 15,0 3-17-15,-2 1 5 0,0 5 16 16,-4-1-3-16,0 2 6 16,0 1 5-16,-2-2-5 0,2 1 0 15,2-2-1-15,-3-2-5 0,3-4-13 16,0-4-9-16,2-4 1 0,0-2 5 15,0-3 15-15,2 0 7 0,3 0 36 16,-1-5 33-16,6-2 16 0,2-1 24 16,1-2 42-16,-1 1-3 0,1 1-3 15,1 1 34-15,1 3-23 0,-1 1-56 16,-2 3-31-16,1 0 0 0,-3 0 3 16,-2 2-18-16,-3 3-18 0,5 2 0 15,-4 1 0-15,-2 1 2 0,-2 4 13 16,0-1 0-16,-2 3-2 0,0 1 2 15,-2 1 0-15,-2 2 9 0,-2 2-9 16,-2-2-12-16,-1 2-1 0,-3-1-2 16,-2 1-1-16,3-4-26 0,-5 0-58 15,5-3-32-15,-1-4-31 0,2-3-27 16,-1-5-37-16,1-2-53 0,0-6-184 16,3-1-730-16,-1-16-1343 0</inkml:trace>
  <inkml:trace contextRef="#ctx0" brushRef="#br0" timeOffset="16950.468">6774 5888 3959 0,'0'0'546'0,"0"0"-450"15,0 0-31-15,0 0 51 0,0 0 93 16,0 0 35-16,0 0-43 15,0 0-83-15,19 37-54 0,-11-27-16 16,0 2 31-16,2 0 48 0,3 0-49 16,-1 3-33-16,1 1-5 0,-3 0 5 15,-2 4 3-15,1-1-18 0,-3 4-18 16,-4 2 0-16,-2 9-9 0,-8 8-3 16,-1-3 0-16,-1-5-33 0,-2-5-66 15,3-9-67-15,-3 0-40 0,-3-2-21 16,3-7-41-16,-3-9-129 0,3-3-322 15,4-6-1444-15,-7-17 256 0</inkml:trace>
  <inkml:trace contextRef="#ctx0" brushRef="#br0" timeOffset="17131.977">6759 5777 3945 0,'0'0'614'0,"73"-29"-429"16,-30 19-50-16,7-1 48 15,-5 4 37-15,-3 2-56 0,-1 3-55 16,4 2-51-16,-5 3-58 0,-5 4-34 16,-12 4-35-16,-3 2-105 0,-7 3-78 15,3 5-42-15,-1 6-238 0,-3-2-847 16,-2 11-779-16</inkml:trace>
  <inkml:trace contextRef="#ctx0" brushRef="#br0" timeOffset="17434.239">5523 6920 4223 0,'0'0'931'0,"0"0"-806"16,0 0-80-16,42-5-23 0,16-6 238 16,35-7 34-16,35-5-50 0,19 0-39 15,10 0-57-15,-4 5-46 0,0 3-36 16,-7 1-66-16,-7 4-3 0,-17 0-54 16,-17 1-12-16,-12 2-7 0,-10 1-44 15,-7 4-52-15,-12 1-93 0,-10 1-144 16,-17 1-329-16,-10 1-1290 0</inkml:trace>
  <inkml:trace contextRef="#ctx0" brushRef="#br0" timeOffset="19655.778">4546 3657 414 0,'0'0'2485'0,"0"0"-2469"16,0 0 26-16,-31 48-42 0,26-25 1 15,1 10 66-15,0 9 48 0,4 12-19 16,4 6-67-16,5-1 38 0,-1-4-48 16,2-4 13-16,3 1-16 0,1 0-14 15,-2 1 14-15,5 1-3 0,-3-1-13 16,5 3-1-16,2-1-1 0,-3 4 2 16,1 2 3-16,0 0-3 0,-3 6 0 15,5-1-3-15,-7 2 0 0,5 0-8 16,-1-3 11-16,-5-3 2 0,3-6 23 15,-1-5-6-15,-3-4-3 0,-3-8 54 16,-3-8 22-16,2-8-13 0,-4-2-19 16,2 1-10-16,1 2-23 0,-1 1-26 15,-2-5-2-15,0-3-10 0,-4-5-96 16,6-2-162-16,-4-5-191 16,0-3-343-16,0-4-400 0,-2-3 668 0</inkml:trace>
  <inkml:trace contextRef="#ctx0" brushRef="#br0" timeOffset="19870.057">4818 5217 1104 0,'0'0'2084'0,"0"0"-1730"16,0 0-215-16,0 0-139 0,0 0-60 16,0 0-19-16,-26 49 79 0,19-11 54 15,3 12-4-15,4-4-28 0,0-10-18 16,11-12-2-16,-3-12-1 0,8-2-1 15,7-2 0-15,21-8 19 0,11-13-18 16,9-11-1-16,-4-7-25 0,0 1-271 16,-8 4-328-16,-13 3-487 0,-8 8 470 15,-4-7-57-15</inkml:trace>
  <inkml:trace contextRef="#ctx0" brushRef="#br0" timeOffset="44695.53">1497 8267 1231 0,'0'0'2089'0,"0"0"-1683"15,0 0-82-15,0 0 29 0,0 0-4 16,0 0-89-16,0 0-89 0,0 0-49 16,-36-6-28-16,36 6 3 0,-4 0-9 15,2 2-21-15,-2 0-19 0,4 3 1 16,-8 0 5-16,4 2 7 0,0 3 2 16,-1 1-15-16,-1 4-5 0,6 1-1 15,-4 3-3-15,0 2 3 16,4 1-3-16,0 3-2 0,0 2-13 15,0 7 0-15,8-2-6 0,-2 3 3 16,3-2-6-16,3-2-3 0,-2 1 0 16,3-1-12-16,1-4 12 0,3-5-11 15,-3-2 0-15,-1-5 11 0,1-5-9 16,3-3-3-16,1-2 2 0,-1-4 16 16,-3-1 21-16,3-4-15 0,1-5 10 15,1-3-1-15,-2-3 12 0,-3-7-6 16,3-4 0-16,-3-4-6 0,3-7-9 15,-3-9-6-15,3-6 3 0,-7-2-6 16,-2 11-3-16,-4 10-11 0,1 12 11 16,-5 3-10-16,4-3 1 0,-2 0 15 15,2-2-3-15,-4 6 15 16,0 3 0-16,4 5 6 0,-4 4 13 16,0 1-43-16,0 4-6 0,0 0-49 15,0 4-17-15,0 4-21 0,0 7 48 16,8 11 39-16,1 13 2 0,5 14 10 15,-2 4-9-15,3 1 0 0,-3-3 15 16,-3-6-17-16,1-6 0 0,-2-5-1 16,0-11-2-16,-3-6 2 0,1-4 10 15,-2 1-10-15,4-1-51 0,-4-1-33 16,5-4-3-16,-3-4-7 0,-2-1-11 16,4-2-12-16,0-2-79 0,3-1-82 15,-3-1-110-15,4-1-214 0,-1 0-508 16,-3 0-781-16,7-3 364 0</inkml:trace>
  <inkml:trace contextRef="#ctx0" brushRef="#br0" timeOffset="44944.901">2439 8652 4124 0,'0'0'690'0,"0"0"-445"0,0 0 48 16,0 0-14-16,0 0-55 0,0 0-55 16,0 0 6-16,39-5-34 0,-20 3-48 15,4 1-38-15,-3-3-22 0,3 1-30 16,-4 1-3-16,2 0-1 0,1 1-84 16,-7 0-56-16,1 1-25 0,-1 0-48 15,-3 2-4-15,-4 3-18 16,-3 4-99-16,-5 2-309 0,0 5-717 15,-5-3-656-15</inkml:trace>
  <inkml:trace contextRef="#ctx0" brushRef="#br0" timeOffset="45113.476">2545 8939 1527 0,'0'0'2138'16,"0"0"-1556"-16,0 0-260 0,0 0 22 15,0 0-11-15,53 19-68 0,-34-21-66 16,8-4-108-16,-4-2-67 0,6-2-9 15,-7 0-15-15,5 1-39 0,-4 2-67 16,0 2-78-16,-1 1-105 0,-1 3-78 16,-2 1-241-16,-3 0-1231 0,-1 0-431 15</inkml:trace>
  <inkml:trace contextRef="#ctx0" brushRef="#br0" timeOffset="47030.85">4128 8490 209 0,'0'0'2125'0,"0"0"-1307"15,0 0-268-15,0 0-87 0,0 0-57 16,0 0-92-16,0 0-134 0,0 0-49 16,0 0-12-16,0 0-13 0,0-28-2 15,4 20-4-15,0 0 3 0,0 0-7 16,1-3 4-16,-3 1 3 0,2-3-4 15,0-1-14-15,0-2-10 0,0-2-18 16,2-1-3-16,-1-3-9 0,-3-1-5 16,0 0-16-16,2-3-3 0,-4 3 0 15,4-1-3-15,-4 0 3 16,4 2-9-16,-4 1 12 0,4-1 18 16,0 3-3-16,-2 5-3 0,-2 2-21 15,2 4-3-15,1 5-11 0,-3 1-1 16,0 2-29-16,0 2-28 0,4 3-27 15,0 7 30-15,8 6 54 0,3 13 2 16,5 19 13-16,5 18 3 0,0 9-6 16,-2-1-9-16,-7-7 12 0,-5-13-15 15,1-13 1-15,-6-11 0 0,-4-8 2 16,0-5 12-16,-2 2-3 0,0 1-9 16,0 1 0-16,-2-2 9 0,0-7-11 15,0-2 20-15,-2-6-3 0,-4-3 18 16,4-3 24-16,-7 0-42 15,-1-5-18-15,-3-3-27 0,-5-1-9 16,3-2 6-16,-1 1 15 0,-1-1-3 16,0 1-3-16,-1 2 0 0,5-1 19 15,3 5 0-15,1-1 2 0,3 3 0 16,4-1 0-16,0 2 2 0,4 1 10 16,0 0-12-16,0 0 0 0,4 0-36 15,4 0-9-15,3 1 45 0,7 3 42 16,3-2 3-16,6 2-9 0,4-2-12 15,4-2-9-15,0 0-12 0,0 0-2 16,-2-1-1-16,2-2-63 0,-4 0-48 16,0 1-73-16,0 1-3 0,-4-2-5 15,4 2-50-15,-4-1-104 0,0 2-132 16,0 0-139-16,-2 0-618 0,-11 2-486 16,5 3 522-16</inkml:trace>
  <inkml:trace contextRef="#ctx0" brushRef="#br0" timeOffset="47697.094">3839 9056 2827 0,'0'0'602'16,"0"0"-198"-16,0 0 85 15,0 0-136-15,0 0-92 0,0 0-32 16,0 0-13-16,0 0-55 0,0 0-136 16,0 0-23-16,12-16-1 0,7 15 54 15,12 0 45-15,10 0 36 0,21 1 33 16,8 0-37-16,3 0-8 0,1 0-4 15,-2 0-38-15,-1 0-22 0,5 0-21 16,-6 0-21-16,5-1 3 0,-7 0 6 16,7-1-6-16,-7 0-9 0,-6-1-11 15,0 2 1-15,-4 0-2 0,-9 0-2 16,-5 0-16-16,-9 1-24 0,-8 0-54 16,-5 0-25-16,-3 1-17 0,-2 2-31 15,5 1-30-15,3 2-61 0,-10 1-159 16,1 0-327-16,-10-1-1030 0,3 3-651 15</inkml:trace>
  <inkml:trace contextRef="#ctx0" brushRef="#br0" timeOffset="48531.834">4105 9465 362 0,'0'0'2365'0,"0"0"-1628"16,0 0-223-16,0 0-64 0,0 0-132 15,0 0-128-15,0 0-105 0,0 0 50 16,-12 37-4-16,12-17-10 0,0 5 7 16,-4 4-25-16,4 8-25 0,-2 8-20 15,2 7-1-15,0 5-11 0,0-2-7 16,0-6-9-16,0-13-6 0,0-5-6 15,0-11-16-15,0 0-2 0,0-1-3 16,0-1 0-16,0-2-27 0,0-7-97 16,0-5-81-16,2-5-84 0,-2-9 21 15,0-8-121-15,4-11-648 0,0 1-859 16,-4-13 249-16</inkml:trace>
  <inkml:trace contextRef="#ctx0" brushRef="#br0" timeOffset="48748.714">4070 9437 1182 0,'0'0'2483'15,"0"0"-1870"-15,0 0-307 0,0 0-118 16,0 0-7-16,0 0-7 0,19 51 46 16,-7-28-17-16,3 4-55 0,7 4-42 15,3 7-12-15,12 10-7 0,-1 7-38 16,3-1-25-16,-8-8-24 0,-8-14 0 15,-9-14-64-15,-2-7-93 0,1 0-21 16,1-6-19-16,3-2-25 0,-5-6 45 16,3-11-86-16,-5-6-200 0,2-9-496 15,-3-13-564-15,-1 7 97 0</inkml:trace>
  <inkml:trace contextRef="#ctx0" brushRef="#br0" timeOffset="48949.414">4488 9432 238 0,'0'0'1434'15,"0"0"-222"-15,0 0-672 0,0 0-122 16,0 0 95-16,-4 64-71 0,4-23-118 16,0 12-86-16,0 10-50 0,0 2-49 15,0-2-27-15,0-4-27 0,4-2-37 16,4-7-45-16,-4-11-3 0,2-13-24 16,-2-9-109-16,1-9-79 0,3 1-82 15,-2-5-94-15,-2-4-317 0,4-4-325 16,1-3-596-16,-1-12 196 0</inkml:trace>
  <inkml:trace contextRef="#ctx0" brushRef="#br0" timeOffset="49217.375">4750 10169 2620 0,'0'0'1331'16,"0"0"-838"-16,0 0-120 0,0 0-67 15,-4 38-38-15,4-37-50 0,0-1 21 16,0-2-9-16,0-8-88 0,0-5-109 16,-4-13-33-16,4-10-33 0,-4-10 31 15,4-6 1-15,0 6 0 0,4 9 1 16,0 12 0-16,0 6 0 0,5 4 28 16,-1 1-19-16,2 0-9 0,3 2-36 15,-3 6-4-15,6 4-11 0,-1 4 9 16,8 2 9-16,1 5 18 0,3 2-3 15,4 3-133-15,0 1-88 0,0 1-116 16,-6-5-415-16,8 0-1776 0</inkml:trace>
  <inkml:trace contextRef="#ctx0" brushRef="#br0" timeOffset="72421.735">6315 8774 2644 0,'0'0'1430'0,"0"0"-1237"15,0 0-158-15,0 0 145 0,39 3 69 16,-20-1-34-16,4 0-53 0,4-1-37 16,-1-1-49-16,1 0-36 0,2 0-16 15,-2 0-9-15,-2-1-15 0,0-2-1 16,-3 1-84-16,-3 0-137 0,-2 0-66 16,-3 2-55-16,-6 0-162 15,1 0-586-15,-7 0-555 0,-2 7 439 0</inkml:trace>
  <inkml:trace contextRef="#ctx0" brushRef="#br0" timeOffset="72557.17">6522 9019 2215 0,'0'0'604'0,"0"0"-124"16,0 0-127-16,8 39-145 0,0-30-89 16,7-4-63-16,3-2-23 0,5-3-33 15,10-7-87-15,11-10-411 0,9-12-232 16,-1 4-943-16</inkml:trace>
  <inkml:trace contextRef="#ctx0" brushRef="#br0" timeOffset="72773.605">7731 8122 2985 0,'0'0'1281'0,"0"0"-1187"15,27 53 60-15,-11-9 170 0,3 16-34 16,-2 7-107-16,-7 1-64 0,-4-6-50 16,0-6-50-16,-4 0-19 0,3-7 0 15,-5-9-95-15,0-10-157 0,-5-10-164 16,1-2-238-16,-2-1-621 0,2-3-503 16</inkml:trace>
  <inkml:trace contextRef="#ctx0" brushRef="#br0" timeOffset="72973.875">7400 9039 2929 0,'0'0'739'0,"0"0"-430"0,58 19-33 16,-12-14 92-16,12-3-106 0,8-2-48 15,0-9-65-15,0-3-61 0,-6 0-45 16,0-2-32-16,0 2-11 0,-4 1-24 15,-5 3-83-15,-1 2-128 0,-5 2-148 16,-3 1-188-16,-9 3-702 0,-6-2-552 0</inkml:trace>
  <inkml:trace contextRef="#ctx0" brushRef="#br0" timeOffset="73324.479">7634 9332 1087 0,'0'0'2714'0,"-13"52"-2150"16,9-11-215-16,-4 13-40 0,2 10-86 16,0-2-92-16,4-6-43 0,2-7-57 15,4-3-31-15,4-8-3 0,0-12-82 16,1-6-201-16,-1-7-133 0,2-3-259 15,-2 0-1213-15,3-5-243 0</inkml:trace>
  <inkml:trace contextRef="#ctx0" brushRef="#br0" timeOffset="73478.126">7760 9796 3295 0,'0'0'1193'0,"0"0"-916"15,0 0-166-15,0 0-111 0,0 0-74 16,0 0-225-16,0 0-136 0,25-46-654 16,-2 18-961-16</inkml:trace>
  <inkml:trace contextRef="#ctx0" brushRef="#br0" timeOffset="74058.087">8091 9451 2111 0,'0'0'2155'15,"0"0"-1916"-15,0 0-162 0,0 0 28 16,-35 21-43-16,30-19-1 0,5-1 62 16,0-1 48-16,0 0-122 0,0 0-49 15,5 0-58-15,1 0 29 0,2 0 29 16,0 0 13-16,-1 0-13 0,1 0 0 15,0 0-2-15,-4 1 0 0,2 1 2 16,-1-1 1-16,-3 1-1 0,2 0-1 16,0 0-1-16,-2 0 2 15,0 0-1-15,0-1 2 0,0 2-2 16,0 0 2-16,0 2-2 0,0 1 0 16,-2 2 0-16,2 2 1 0,-2 3 0 15,0 2 1-15,0 0-1 0,-2 1 0 16,-2 1 0-16,0 1-3 0,0-2 0 15,-2 1-15-15,2-2 3 0,-3-3-13 16,3-1-30-16,2-4 21 0,0-3 1 16,2-2 8-16,0-2 13 0,0 0 8 15,2-4 7-15,2 0 2 0,0-2 2 16,3-1-2-16,1 3 25 0,0-2-15 16,3 2-12-16,3 1 0 0,-2 0 2 15,3 2 22-15,-1 1-24 16,-1 0-1-16,-1 0 1 0,-2 4 0 15,-1 1 3-15,-1 0 22 0,-2 3 8 16,0 1 13-16,-1 2 18 0,1 4-6 16,-4 0-6-16,0 3-9 0,-2 1-1 15,0 0-5-15,0 0-13 0,-2-1-13 16,0-2-11-16,-2-3-21 0,4-5-95 16,-2-2-119-16,-1-6-87 0,1-2-25 15,2-8-142-15,-2 0-1092 0,2-17-226 0</inkml:trace>
  <inkml:trace contextRef="#ctx0" brushRef="#br0" timeOffset="74324.407">8386 9498 821 0,'0'0'2504'15,"0"0"-2155"-15,0 0-125 0,0 0 86 16,0 0-46-16,33 41-48 0,-22-30 73 15,1-1-73-15,1 2-57 0,-1-1-32 16,2 3-12-16,1-1 3 0,-3 1-12 16,-1 0-18-16,-3 1-7 0,-2 2-2 15,-2-1 2-15,-2 1-23 0,-2 1-22 16,0 0-18-16,-4-2-15 0,0-4-3 16,-4-1-54-16,-1-6-88 0,-1-3-39 15,-2-2-46-15,-1-4-73 0,-3-7-75 16,-3-4-201-16,-1-7-671 0,3 5-645 15,-14-17 624-15</inkml:trace>
  <inkml:trace contextRef="#ctx0" brushRef="#br0" timeOffset="74444.216">8287 9494 1933 0,'0'0'1305'0,"0"0"-803"16,0 0-9-16,43-39-69 0,-22 26-153 16,2 0-91-16,2 0-79 0,2-3-47 15,-1 3-54-15,1-2 0 0,0 3-152 16,2-1-222-16,0 4-136 0,-8 3-698 15,8-1-1161-15</inkml:trace>
  <inkml:trace contextRef="#ctx0" brushRef="#br0" timeOffset="74793.189">9279 8792 466 0,'0'0'3232'0,"0"0"-2266"15,0 0-611-15,0 0-1 0,0 0-178 16,0 0-140-16,0 0 55 0,0 0 112 16,56 5-40-16,-12-7-55 0,9-3-63 15,5-2-45-15,-10 3 0 16,-15 0-96-16,-15 3-103 0,-3 1-73 16,1 0-38-16,-1 0-166 0,-3 2-298 15,-3 1-728-15,-9 8-360 0</inkml:trace>
  <inkml:trace contextRef="#ctx0" brushRef="#br0" timeOffset="74942.555">9416 9075 78 0,'0'0'2343'0,"0"0"-885"16,0 0-1035-16,0 0-43 0,0 0 43 16,43 20-116-16,-12-20-149 0,10-7-91 15,11-6-67-15,0-2-119 0,-9 1-185 16,-12 4-91-16,-14 2-198 0,1-1-1371 0</inkml:trace>
  <inkml:trace contextRef="#ctx0" brushRef="#br0" timeOffset="78178.505">9362 8536 212 0,'0'0'2273'0,"0"0"-1870"15,0 0 17-15,-27-43-46 0,21 28-69 16,2-1-38-16,0-1-28 0,2 1-45 15,-3-1-37-15,3-1-32 0,0 1-24 16,0 1-9-16,2-1-10 0,0 3-15 16,0 3-9-16,0 3-28 15,0 1-30-15,0 6-17 0,0 1-38 0,4 0-27 16,1 4 3-16,3 6 39 16,2 3 19-16,3 6 18 0,1 3 3 15,0 4 10-15,3 2 2 0,-3 0-12 16,1 1 2-16,-1-3-2 0,1-2-33 15,-1-4-44-15,-1-5 22 0,-1-7 19 16,-2-2 36-16,5-6 2 0,-1 0 25 16,3-10 10-16,2-4-4 0,-1-6-2 15,3-6-3-15,0-4-28 0,1-2-18 16,1-2-98-16,-2 2-56 0,1 3-68 16,-1 5-157-16,0 5-297 15,-1 3-468-15,-5 7-261 0</inkml:trace>
  <inkml:trace contextRef="#ctx0" brushRef="#br0" timeOffset="78528.598">10429 8272 1994 0,'0'0'2087'0,"-36"45"-1909"0,20-22-178 16,-5 13 0-16,-4 10 16 0,5 9 99 16,3 3 55-16,7-5 8 0,10-8-55 15,6-11-61-15,4-9-23 0,-1-10-11 16,3-5-4-16,3-1-5 0,3-3 5 16,7-4 46-16,0-5 89 15,2-9-26-15,0-10-54 0,2-8-30 16,-1-12-16-16,-1-7-9 0,-6-2 7 15,-11 3 2-15,-6 10 19 0,-4 11 8 16,0 3 6-16,-4 5-17 0,-4-5-31 16,-4-1-18-16,-5-2-11 0,1 5-53 15,-3 3-23-15,0 9-40 0,3 4-67 16,-1 6-95-16,7 9-205 0,2 0-697 16,1 19-986-16</inkml:trace>
  <inkml:trace contextRef="#ctx0" brushRef="#br0" timeOffset="78699.672">10890 8772 4320 0,'0'0'727'0,"0"0"-511"15,0 0-216-15,-19-48-30 0,17 32-116 16,0 1-96-16,2-2-50 0,2 1-165 15,2 1-868-15,8-5-598 0</inkml:trace>
  <inkml:trace contextRef="#ctx0" brushRef="#br0" timeOffset="78962.664">11105 8246 3549 0,'0'0'652'0,"0"0"-391"15,0 0-134-15,0 0 57 16,0 0-85-16,0 0-20 0,0 0 1 0,43-33-4 16,-24 33-21-16,1 7 36 15,3 2 7-15,0 5-53 0,-3 3-27 16,-3 4-16-16,-3 1 11 0,-3 5-11 16,-5 2-2-16,-4 9 1 0,-2 10-1 15,-2 11-13-15,-4 1-14 0,-3-5-140 16,1-12-151-16,2-16-153 0,2-8-218 15,2-10-806-15,-6 3-159 0</inkml:trace>
  <inkml:trace contextRef="#ctx0" brushRef="#br0" timeOffset="79131.338">11185 8549 3794 0,'0'0'694'0,"0"0"-362"0,0 0-200 0,0 0-3 15,50-45-32-15,-34 36-33 16,3 2-64-16,0 1-9 0,3 1-58 16,3 0-86-16,0 1-61 0,2-2-110 15,4-2-181-15,-2-1-29 0,-7 2-640 16,14-10-549-16</inkml:trace>
  <inkml:trace contextRef="#ctx0" brushRef="#br0" timeOffset="79413.117">11741 8254 414 0,'0'0'2582'0,"0"0"-1805"0,0 0-387 16,-22 39-132-16,11-19-8 0,1 2-17 15,0 4-13-15,3-2 18 16,1 1-38-16,2 1-46 0,4 0-45 16,0-1-30-16,4-1-25 0,6-6-24 15,1-3-8-15,3-5-10 0,1-6 9 16,3-4-3-16,3-7 9 0,0-5-27 15,1-5-12-15,-1-1-60 0,-2-1-16 16,-3 3 15-16,-1 3 22 0,-3 4 12 16,-2 7-13-16,1 5-17 0,-3 17 17 15,0 16 22-15,-4 18 30 0,1 7 10 16,-3-2-10-16,0-6-313 0,0-21-444 16,0-2-2020-16</inkml:trace>
  <inkml:trace contextRef="#ctx0" brushRef="#br0" timeOffset="84368.235">12566 5794 2402 0,'0'0'1330'0,"0"0"-1330"15,0 0-187-15,-4 66-45 0,4-11 232 16,6 15 22-16,2 10 64 0,1 5-29 16,1 3-22-16,2 5-31 0,1 9 11 15,-1 5 1-15,3 9-13 0,-1 4 16 16,1 10-16-16,-3 3 1 0,0 6 8 16,1 7-11-16,-3 6 1 15,0 8 2-15,-3 8 8 0,1 9 4 16,-2 5-16-16,0 4-1 0,-2 8-12 15,1 5 10-15,-1 1-17 0,0 9 20 16,-2 7 2-16,0 2-1 0,-2 9 22 16,0 4 78-16,-2 5-7 0,-2 6-2 15,-2 0-14-15,-1 5 4 0,1-2-22 16,0 3 5-16,0-2-24 0,2-4 37 16,-3-3-4-16,5-8-27 0,-2-2-26 15,2-4 29-15,0-10-13 0,2-5 0 16,2-11-9-16,6-12-17 0,-1-10-11 15,3-14-22-15,0-16-55 16,3-17-84-16,1-17-145 0,3-15-129 16,-7-31-693-16,-2-11-712 0</inkml:trace>
  <inkml:trace contextRef="#ctx0" brushRef="#br0" timeOffset="85368.786">13866 5441 1952 0,'0'0'1509'0,"0"0"-1107"0,0 0-57 15,0 0 15-15,0 0-80 0,0 0-167 16,0 0-81-16,-39 2-32 0,31 14-15 15,-3 10 15-15,-1 15 2 0,0 12 28 16,-1 3 4-16,5-1-7 0,4-13-24 16,4-11 10-16,0-9-13 0,2-3-2 15,4 0 1-15,2 3-1 0,5 0 2 16,1-1 3-16,5-6-3 0,1 0-1 16,3-1-12-16,2-5 10 0,0-3 1 15,2-3-10-15,0-1-37 0,-3-2-79 16,3-5-60-16,-4 0 12 0,-2-3-28 15,-5-3-42-15,-3 3-26 0,-3-2-53 16,-4 1-235-16,-4-1-231 16,-2-1-301-16,-2 4 397 0</inkml:trace>
  <inkml:trace contextRef="#ctx0" brushRef="#br0" timeOffset="85536.555">13887 5756 1737 0,'0'0'1016'0,"0"0"-493"0,0 0-361 16,0 0-22-16,0 0 30 0,45 2 7 16,-26 1-42-16,2-1-78 0,-1 1-45 15,-1-3-12-15,2 0-22 0,-5-5-101 16,1-3-68-16,-5-2 7 0,-2-2-60 16,-3-2-226-16,-3-1-571 0,-4 2-309 15</inkml:trace>
  <inkml:trace contextRef="#ctx0" brushRef="#br0" timeOffset="85695.187">13767 5432 1365 0,'0'0'1893'0,"0"0"-1329"16,0 0-249-16,0 0-247 0,0 0-65 16,0 0 122-16,39-1-23 0,-12-1-59 15,15-2-39-15,7-3-4 0,5 3-274 16,-9 1-194-16,-12 3-594 0,-16 1-236 15,2 7-3-15</inkml:trace>
  <inkml:trace contextRef="#ctx0" brushRef="#br0" timeOffset="85941.848">14242 5657 1516 0,'0'0'2308'16,"0"0"-2141"-16,0 0-127 0,0 0 77 16,0 0 249-16,54 3-137 0,-33-6-64 15,4 3-6-15,2-3-64 0,-1 3-86 16,-1 0-9-16,0 0-21 0,-2 3-37 16,-3-1-98-16,-1 0-37 0,-2-1 51 15,1-1-62-15,1 0-190 0,-7-1-289 16,5-3-493-16,-7-1-22 0,5-6 431 0</inkml:trace>
  <inkml:trace contextRef="#ctx0" brushRef="#br0" timeOffset="86120.223">14608 5589 1295 0,'0'0'1633'0,"0"0"-1093"16,-47 29-155-16,22-12 45 0,-2 2 0 15,0 5-151-15,-2 0-136 0,2 3-63 16,3 3-29-16,5 1-25 0,0-1-26 15,7-1-21-15,6-5-22 0,6-5-18 16,2-7-131-16,8-7-131 0,7-6-101 16,3-11 54-16,11-16-280 0,-4 5-781 15,11-25-246-15</inkml:trace>
  <inkml:trace contextRef="#ctx0" brushRef="#br0" timeOffset="86303.581">14937 5296 1926 0,'-8'41'1440'0,"2"7"-1227"16,-3 11-2-16,1 12 245 0,0-4-128 15,2 0-82-15,1 1-71 0,3 3-105 16,2-10-70-16,0-13-3 0,2-15-186 16,0-16-101-16,1-7-82 0,-1-2 14 15,0-5-129-15,0-1-578 0,0-6-87 16,-2-2 166-16</inkml:trace>
  <inkml:trace contextRef="#ctx0" brushRef="#br0" timeOffset="86603.667">14807 5720 95 0,'0'0'590'16,"0"0"751"-16,0 0-1105 0,0 0-129 16,0 0 90-16,0 0 45 0,37-31-37 15,-25 31 26-15,3 0-50 16,-1 6-44-16,-1-2-26 0,1 2-10 15,-1 0-4-15,-1 0-24 0,-2 0-23 16,-1 0-10-16,-1 0 8 0,-2-2-7 16,0 0 28-16,-2-2 21 0,-2-1 19 15,1-1 11-15,-1 0 22 16,-2 0 89-16,2-2-17 0,0-3-31 0,4-3-44 16,-2-3-66-16,4-4-61 0,1-2-12 15,5-1-14-15,-4-2-13 0,7 1-13 16,-3 1-63-16,3 2-40 15,2 1-13-15,-1 5-52 0,-1 3-78 16,-3 5-115-16,3 2-125 0,-3 4-494 16,-6 0-168-16,9 4-3 0</inkml:trace>
  <inkml:trace contextRef="#ctx0" brushRef="#br0" timeOffset="87004.354">15390 5645 147 0,'0'0'453'0,"0"0"926"0,0 0-916 15,0 0 85-15,0 0 77 0,0 0-71 16,0 0-95-16,0 0-94 0,0 0-63 16,0 0-83-16,12-35-123 0,-18 32-77 15,2 1-19-15,-4 2-19 0,-1 0 19 16,-1 3-2-16,2 2-22 0,-1 5-6 16,-1 2 3-16,2 2 2 0,4 3 7 15,-1 1 6-15,3 2-3 0,2 1 13 16,7 0 2-16,1-4 1 0,2-3 2 15,5-6 12-15,1-3 12 16,3-5 31-16,2-5 18 0,1-3-31 16,1-6-15-16,-2-2-20 0,1-2-10 15,-5-2-22-15,-1-1 22 0,-1 0 14 16,-1 1 17-16,-5 3-13 0,-3 3 3 16,-4 6 33-16,0 4 43 0,-2 4-33 15,0 1-64-15,0 7-79 0,0 6 49 16,4 6 28-16,0 6 2 0,0 3 30 15,5 3-27-15,-1 1-2 0,4 5-1 16,-1-2-136-16,-3-2-94 0,-2 0-49 16,-2-5-140-16,-4-3-596 0,0-7-455 15,-8-2-252-15</inkml:trace>
  <inkml:trace contextRef="#ctx0" brushRef="#br0" timeOffset="87341.068">13901 6079 3283 0,'0'0'947'0,"0"0"-708"16,-47 9-26-16,37-7 149 0,1-1 3 15,5 0-77-15,4-1-70 0,4 0-64 16,7-1-82-16,11-2-60 16,24-1 0-16,26 0 40 0,17 2 8 15,12 2-12-15,3 2-3 0,-1 6-24 16,0 1-6-16,3 1-14 0,-1 4 23 16,1-2 19-16,-1 0-41 0,0-2 43 15,3-1-45-15,-13-3-30 0,-2-4-34 16,-4-1-26-16,-2-1-15 0,-2-3-31 15,-1-4-102-15,-11-1-217 0,-3-2-309 16,-23 1-774-16,-1-2-910 0</inkml:trace>
  <inkml:trace contextRef="#ctx0" brushRef="#br0" timeOffset="90024.098">16864 5705 1459 0,'0'0'1635'0,"0"0"-1199"16,0 0-79-16,0 0 13 0,-27-46-35 16,23 35-102-16,-5-1-64 0,5 3-29 15,2 0-12-15,-2 4-15 0,2 0-13 16,2 3-3-16,-2 0-3 0,2 2-21 15,-2 0-31-15,2 0-42 0,0 5-28 16,0 2-84-16,2 7 94 0,0 6 18 16,4 9 42-16,0 12-18 0,-2 7-9 15,5-1 4-15,-5-12-17 0,0-13-1 16,-2-6-1-16,2-6 0 0,0 0-2 16,5-2-11-16,-5-6-2 0,0-2 12 15,2 0 3-15,2-5 27 0,1-5 24 16,1-5 9-16,2-5-26 0,-3-3-34 15,-1-1-28-15,-2-1 1 16,2 0 27-16,-4 4 1 0,1 3 2 16,-5 6-2-16,2 4-1 0,-2 4-1 15,0 4-35-15,0 1-40 0,2 7-5 16,0 4 61-16,4 8 20 0,4 4 2 16,-1 5 14-16,-1 1-15 0,2 3-1 15,1-2-1-15,-1-4-2 0,4-3-49 16,-5-6-57-16,1-6 0 0,2-6 23 15,1-6 41-15,1-5-1 0,-3-9 44 16,5-7 1-16,-4-11-35 0,11-13-83 16,-4-14-61-16,-1-4-30 0,3 0-99 15,-8 5-149-15,1 6-271 16,-8-2-397-16,2 0 89 0,-3 15 408 16</inkml:trace>
  <inkml:trace contextRef="#ctx0" brushRef="#br0" timeOffset="90309.23">17316 5320 55 0,'0'0'1077'0,"4"45"-559"16,3-8-177-16,-7 11 45 0,8 13-38 16,-4 4 22-16,-4-1-23 0,4-4-96 15,-2-10-62-15,2-8-54 0,-2-13-47 16,0-12-7-16,3-7 38 0,-5-4 20 16,0-1 34-16,4-4 27 0,-4-1 94 15,4-8 44-15,0-4-14 0,-2-8-224 16,4-6-100-16,0-3-19 0,3-4 19 15,-3 3 1-15,4 1-1 0,1 3-19 16,-3 6 1-16,2 4-12 0,-2 5-18 16,1 6-40-16,-1 4-61 15,-2 3-8-15,7 7-66 0,-3 6 64 16,2 3-22-16,1 5-133 0,-5 1-132 16,7 3-122-16,-5 0-175 0,2 0-62 15,3-3 206-15,1-5 303 0,1-6-324 16,-3-4 228-16</inkml:trace>
  <inkml:trace contextRef="#ctx0" brushRef="#br0" timeOffset="90608.462">17682 5824 347 0,'0'0'613'16,"0"0"-14"-16,31-36-125 0,-23 19-95 16,-8 2 57-16,0 0 44 0,0 0-84 15,-4 3 13-15,-4 0-104 0,-4 3-79 16,1-2 10-16,-3 6-31 0,1-1-56 16,-1 5-67-16,2 1-36 0,-1 0-44 15,3 3-2-15,2 3 0 16,-1 3-18-16,1 3-13 0,4 1-2 15,0 3 6-15,4 1 8 0,0 0 4 16,2-3 13-16,4 2 0 0,2-4-13 16,5-1 3-16,-3-4 12 0,7-2-3 15,-3-4-1-15,5-1-23 0,1-5-49 16,-3-5-59-16,1-5 13 0,1-2 17 16,-5 0 29-16,-1-2-26 0,-5 0-3 15,0 2-4-15,-5 2-46 0,1-1-9 16,-2 4-81-16,-2 2 18 0,2-1 71 15,-2 0-23-15,0-1-67 0,4-1-121 16,-4-4-170-16,4-1-220 0,4-3 10 16,-4 3 193-16</inkml:trace>
  <inkml:trace contextRef="#ctx0" brushRef="#br0" timeOffset="90759.042">17930 5277 215 0,'0'0'1221'0,"0"0"-81"0,0 0-703 16,0 0-251-16,0 0-135 0,15 41 261 15,-11 0-9-15,0 16-39 0,-4 9 4 16,0 7-70-16,0-1-63 0,0-1-46 16,-4 1-49-16,0 0-40 0,0-6-18 15,1-15-275-15,-1-15-321 0,2-17-684 16,0-7-670-16</inkml:trace>
  <inkml:trace contextRef="#ctx0" brushRef="#br0" timeOffset="90902.633">17856 5670 1342 0,'0'0'2235'0,"0"0"-2235"16,0 0-296-16,47-11 152 0,-28 7-228 16,-7 1-754-16,15-9-231 0</inkml:trace>
  <inkml:trace contextRef="#ctx0" brushRef="#br0" timeOffset="91091.806">18424 5135 163 0,'0'0'3381'0,"0"0"-2779"16,-35 52-481-16,12-15 0 0,1 12 74 15,-1-2-44-15,10-10-92 16,5-9-50-16,4-8-9 0,4 6-108 15,0 1-291-15,4-1-314 0,0-7-748 16,5-6-458-16</inkml:trace>
  <inkml:trace contextRef="#ctx0" brushRef="#br0" timeOffset="91391.598">18588 5477 2230 0,'0'0'436'0,"0"0"-288"16,0 0-13-16,0 0-26 0,-44 30-16 16,36-21 121-16,0-1 34 0,1 0-94 15,3-1-69-15,4-1-19 0,0 1-25 16,0-4-19-16,6 1 13 0,7-1 22 16,-1-1 15-16,3 0 53 0,1 0 76 15,3 2-13-15,-3 0 12 16,-1 2-1-16,-3 1-10 0,-1 2-43 15,-7 3-37-15,0 0-24 0,-4 4 12 16,0 1 3-16,-8 3-9 0,-1 2-37 16,-1 1-27-16,-7-1-13 0,3 1-14 15,-5-3-75-15,3-1-167 0,-3-1-168 16,7-4-304-16,-7-2-1498 0</inkml:trace>
  <inkml:trace contextRef="#ctx0" brushRef="#br0" timeOffset="91792.509">19499 5075 2244 0,'0'0'1270'0,"0"81"-1010"16,6-20-18-16,-6 11 111 0,4 4-7 15,-4-4-131-15,0 6-50 16,0 1-68-16,-4-2-57 0,0-9-29 16,2-16-11-16,2-19-52 0,0-12-134 15,0-11-68-15,-4-3-21 0,4-2-1 16,-4-4-104-16,0-3 102 0,0-9-493 16,-5-5-430-16,3-5 491 0,-2 5 162 15</inkml:trace>
  <inkml:trace contextRef="#ctx0" brushRef="#br0" timeOffset="92376.145">19278 5504 2301 0,'0'0'1013'0,"0"0"-538"16,0 0-4-16,0 0-223 15,0 0-109-15,0 0-4 0,45-34-12 0,-24 38 0 16,2 4-29-16,0 3-51 16,-3 3-25-16,-1-1 19 0,4 2-7 15,-7-3-27-15,-1 0 0 0,1-4-3 16,-1-4 0-16,3-4-48 0,-5-1-35 15,1-7-11-15,3-4-38 0,-3-3-15 16,3-4-23-16,-3-4-15 0,3-2-27 16,1-2-20-16,-5-2-105 0,1-1 67 15,3 2 133-15,-7-1 111 0,2 2 26 16,-3 4 109-16,1 3 91 0,-6 7-60 16,0 6-30-16,0 3 66 0,-4 4-69 15,5 4-37-15,-1 4 67 0,0 4-37 16,-2 6-60-16,-2 3-6 0,0 5 34 15,0 1 6-15,0 8-3 0,-2 10-24 16,-2 9 17-16,-5 3-12 0,5-3-27 16,4-14-23-16,0-11 0 15,0-9 0-15,0-4-1 0,0-1 11 16,0-2-12-16,4 1-24 0,5-7-13 16,-3-4-27-16,2-3-10 0,5-3 27 15,-3-5 45-15,2-1-13 0,3 0 15 16,1 0 0-16,3 0 0 0,-3 0 11 15,3-3 29-15,0 2 13 0,1-2 2 16,-1-3-6-16,0-2 6 0,-3 1 25 16,-1-1 15-16,-3 0 6 0,-4 0-4 15,-4 0-20-15,0 2-1 0,-4 2-7 16,0-2-8-16,-4 3 9 0,-4 3 21 16,0 1-9-16,-7 3-49 0,3 4-33 15,-3 1-1-15,3 2-14 0,0 8-3 16,-3 3-10-16,7 7-11 0,-2 2 18 15,5 6 9-15,1 1 9 0,4 2-28 16,9-1 29-16,5 2-16 0,5-2-131 16,5-4-335-16,-5-10-1068 0,12-2-1590 15</inkml:trace>
  <inkml:trace contextRef="#ctx0" brushRef="#br0" timeOffset="93110.689">20766 5742 889 0,'0'0'1615'16,"0"0"-587"-16,0 0-699 0,0 0-12 15,0 0 40-15,0 0-37 0,0 0-23 16,0 0-51-16,0 0-9 0,0 0-47 16,23-33-63-16,-13 9-24 15,3-9 17-15,5-10-14 0,-1-11-46 16,6-2-24-16,-3 3-18 0,-5 12-6 15,-3 13-12-15,-6 6-2 0,3 7-13 16,-1-2 4-16,2 1 11 0,-1 3 0 16,-5 5-14-16,0 4-7 0,0 4-33 15,0 4-55-15,2 6 31 0,-2 7 42 16,5 4 21-16,3 7 15 0,-6 8 13 16,3-2-12-16,-1 0-1 0,-4-1 2 15,0-8-2-15,-2 1-15 0,2-9-6 16,-4-5 18-16,4-6 3 0,-4-5 15 15,5-1 39-15,-5-2 3 0,4-5 7 16,0-3-25-16,2-3-25 16,-2-5-14-16,4 2-1 0,5-4-11 15,-7 4-9-15,2 0 3 0,5 4-16 16,-5 4-5-16,2 2-12 0,-1 5-6 16,3 1 5-16,-2 2 13 0,3 5 0 15,-3 6 0-15,-6 1 21 0,4 2-16 16,-3 4-32-16,1 1 32 0,-2 0-2 15,0 3-46-15,0 1-18 0,4-2-73 16,-1-2-162-16,1-5-216 0,0-7-408 16,0-4-396-16,3-12-217 0</inkml:trace>
  <inkml:trace contextRef="#ctx0" brushRef="#br0" timeOffset="93611.519">21473 5365 931 0,'0'0'1848'0,"0"0"-1125"0,0 0-238 16,-8 53-125-16,4-28-17 16,0 4-70-16,-5 1-38 0,-1 0-40 15,6 0-46-15,-4-3-43 0,4-5-33 16,4-6-22-16,0-5-27 0,0-7-21 16,0-4 0-16,0-2 45 0,8-8 107 15,0-12-35-15,2-14-117 0,-1-1-3 16,3 1-69-16,-4 3-13 0,-3 6-2 15,-3-7-22-15,2-1-63 0,0-3-26 16,0 5-51-16,0 2-32 0,2 6 45 16,-2 6-98-16,5 6-180 0,3 6-101 15,-2 7 27-15,3 6 58 16,-1 9 196-16,-1 7 224 0,-3 10 107 16,2 12 75-16,-2 6-33 0,1 2-39 15,-5-2 111-15,-4-5 54 0,0-13 59 16,0-5 142-16,0-8 125 0,0-7-64 15,0-1-86-15,0-2-34 0,0-3-80 16,4-4-14-16,0-5 149 0,0-7 52 16,-2-5-235-16,7-9-146 0,3-4-24 15,-2-6-11-15,3 1 14 0,1 1 76 16,3 2 27-16,-3 3 21 0,3 6-58 16,1 4-33-16,1 5-29 0,-7 5-19 15,3 4-16-15,-3 3-14 0,1 4-15 16,-3 5-36-16,-2 7-22 0,1 1-21 15,1 5-66-15,-6 0-47 0,4 5-77 16,-4-1-229-16,-4 1-630 0,5-8-775 16</inkml:trace>
  <inkml:trace contextRef="#ctx0" brushRef="#br0" timeOffset="93747.157">22013 5757 680 0,'0'0'3789'15,"0"0"-3016"-15,0 0-303 0,0 0-170 16,12-39-192-16,-8 25-108 0,0-2-21 16,3 2-163-16,-3 1-221 0,4 1-190 15,-4 3-890-15,13-1-1481 0</inkml:trace>
  <inkml:trace contextRef="#ctx0" brushRef="#br0" timeOffset="94462.457">22982 5082 817 0,'0'0'2228'0,"0"0"-1603"16,0 0-75-16,0 0-67 0,0 0-67 16,0 0-115-16,0 0-146 0,0 0-122 15,0 0-11-15,-22 45 47 0,22 10 16 16,0 10-12-16,8 3-10 0,2-6-12 16,0-7-5-16,1-10-16 0,-3-12-27 15,0-12-3-15,-1-7-1 0,1-1-1 16,8-6 2-16,-1-4 2 0,8-4 52 15,3-18 21-15,5-13-5 0,5-14-19 16,1-6-27-16,-8 0-23 0,-11 6-1 16,-3 12-15-16,-5 8-3 0,-8 6-3 15,2 5-36-15,0 0 11 0,-4 4 43 16,0 2 3-16,0 6 0 0,0 5-24 16,-4 9-75-16,0 14 60 15,4 16 39-15,0 14 19 0,0 9 11 16,4 0 0-16,7-3-15 0,-1-10-13 15,-4-9 19-15,5-14-19 0,-3-10 10 16,0-8 9-16,-4-2 25 0,9-2 8 16,-1-4 3-16,-2-3 24 0,7-9 73 15,1-14-37-15,1-13-36 0,6-19-24 16,-4-9-18-16,1-3-21 0,-5 1-17 16,-1 4-1-16,-5 3-3 0,-7 0-39 15,0 8-60-15,-4 10-72 0,0 12-28 16,0 8-21-16,4 8-3 0,-4 2-92 15,0 6-236-15,2 1-721 0,0 10-1529 16</inkml:trace>
  <inkml:trace contextRef="#ctx0" brushRef="#br0" timeOffset="95012.293">24419 5498 439 0,'0'0'1494'0,"0"0"-1008"0,0 0 49 15,0 0-37-15,0 0-52 0,0 0-36 16,39-23-27-16,-26 14-15 0,1-4-51 15,3-5 16-15,9-10-118 0,5-13-85 16,7-12-46-16,-5-1-8 0,-8 8-13 16,-11 13-36-16,-8 13-25 0,-2 3 1 15,-4-1 0-15,0-1 10 16,0 1-13-16,0 4-24 0,-4 6-6 16,-4 4-27-16,0 4-46 0,-3 8-8 15,-3 13 26-15,-3 19 67 0,-1 21 18 16,1 15 27-16,5 10-3 0,6 3-22 15,-3 0-2-15,3 6-12 0,-2 3-27 16,0-7-155-16,1-11-75 0,3-26-130 16,2-16-356-16,0-17-582 0,0-9 221 15,-2-2 452-15,0-5 45 0,-2-2 139 16</inkml:trace>
  <inkml:trace contextRef="#ctx0" brushRef="#br0" timeOffset="95530.395">24398 5598 2009 0,'0'0'977'0,"0"-43"-346"0,6 24-219 16,1 0 3-16,1 1-152 0,0 7-70 16,3 2-58-16,1 4-70 15,0 4-65-15,5 1-37 0,1 7-6 16,5 5 10-16,2 3 8 0,0 1-30 16,0 2-98-16,-3 1-38 0,5-4-17 15,-4-2-3-15,0-4 38 0,1-4 69 16,-1-5 104-16,0-2 6 0,0-6 92 15,-1-2-33-15,-1-4-10 0,-2-1 4 16,-3-3 0-16,-1 0-21 0,-3-2 15 16,-2 0-4-16,-3 2 19 0,-3 0 31 15,-4 1 43-15,-4-2 18 0,-5 2-46 16,-3 0-78-16,0 0-17 0,-7 0-19 16,-4 1 0-16,1 0-31 15,-1 3-6-15,2 3-15 0,9 3 12 16,1 6-15-16,5 2-49 0,2 6-63 15,4 7 3-15,0 3 42 0,4 5 1 16,7 2 4-16,5-1 17 0,3 2 21 16,5-3-155-16,1-1-218 0,-2 1-30 15,4-2 175-15,-4-1 67 0,-3-2 68 16,-3-2 126-16,-5 0 46 0,-1-5 367 16,-5-1 47-16,-2-4 125 0,-4-1-52 15,0-2-37-15,4-2 93 0,-2-6-5 16,-2-2-88-16,2-6-208 0,0-5-109 15,0-4-58-15,0-2-30 0,2-2-24 16,3 0 0-16,-1-1-21 0,6-1-25 16,3 1-8-16,5 6-9 0,1 3-9 15,4 4-46-15,2 6-84 0,0 6-77 16,2 3-76-16,0 3-230 0,-7 4-826 16,15 2-941-16</inkml:trace>
  <inkml:trace contextRef="#ctx0" brushRef="#br0" timeOffset="96163.628">25868 5566 372 0,'0'0'2287'15,"0"0"-1515"-15,0 0-364 0,0 0-137 16,0 0-78-16,0 0-29 0,0 0 31 16,0 0 59-16,0 0 70 0,0 0 37 15,12-9-19-15,3-16-179 0,5-12-69 16,7-12-31-16,4-6-18 0,-8 10-9 16,-4 10-3-16,-11 13-31 0,0 6 19 15,1-2-19-15,-1 1 1 0,-4 3 0 16,0 3-3-16,-2 5-26 0,-2 6-22 15,2 2-57-15,-2 6-64 16,4 7 112-16,-2 5 38 0,3 7 16 0,-1 5 3 16,-2 1-2-16,-2 1-25 15,0 0-36-15,0-5 11 0,2-5 19 16,-2-9 9-16,2-5 6 0,2-5-3 16,0-4-4-16,2-1 25 0,1-6 61 15,5-6 24-15,0-3-22 0,3-5-36 16,1-1 0-16,-1-1-8 0,-3 1 2 15,1 3-18-15,-3 0-2 0,2 4-1 16,-3 2-1-16,1 3-39 0,0 4-20 16,1 2-3-16,1 3 14 0,-2 3-8 15,3 7-10-15,-1 4-93 0,1 3-35 16,1 6-54-16,1 1-125 0,-1 3-187 16,-2-6-522-16,7 10-677 0</inkml:trace>
  <inkml:trace contextRef="#ctx0" brushRef="#br0" timeOffset="96452.433">26556 5477 1094 0,'0'0'2552'0,"0"0"-2107"16,0 0-35-16,-51-38-65 0,32 24-116 16,-2 4-73-16,3 0-34 0,3 3-34 15,3 4-6-15,2 1-16 0,5 2-66 16,1 5-68-16,0 6-11 0,2 3 27 15,2 4 25-15,2 4-1 0,2 0 25 16,7 0-12-16,1-1-3 0,0-4 6 16,5-3-3-16,2-5-59 0,-1-4-23 15,1-4 63-15,-3-1-57 16,3-6-53-16,-5-2 8 0,-1-4-33 16,-5 0-5-16,0-1-40 0,-4-1-29 15,1-1-94-15,-5 1-237 0,2-1-58 16,-2-3-118-16,0 5-314 0,-2-6 525 0</inkml:trace>
  <inkml:trace contextRef="#ctx0" brushRef="#br0" timeOffset="96647.163">26577 5340 52 0,'0'0'405'0,"0"0"2221"15,0 0-2063-15,0 0-166 0,0 0-215 16,0 0-182-16,0 0-16 0,0 0-21 16,0 0 22-16,0 0 15 0,10 27 41 15,1-15-7-15,1 4 25 0,5 1 3 16,-1 0-9-16,1 2-38 0,-1 0-15 15,1-2-35-15,-3-2-67 0,3-1-44 16,-5-3-15-16,1-3 13 0,-1-1-9 16,-4-3-65-16,3 0-43 15,-3-4-242-15,0 0-143 0,2 0-72 0,-1-6 360 16,-1 0-25-16,-2-1-28 0</inkml:trace>
  <inkml:trace contextRef="#ctx0" brushRef="#br0" timeOffset="97031.591">26831 5363 548 0,'0'0'1140'0,"0"0"-932"0,0 0-114 16,0 0 3-16,0 0-22 0,0 0 12 16,0 0 52-16,0 0 46 15,0 0-21-15,0 0-80 0,-12-4 22 16,12 4 67-16,2 0 28 0,0 0 76 15,0 0 48-15,0 1-49 0,0 0-55 16,2 0-60-16,-4 0-26 0,2 0 47 16,0-1 1-16,0 2-43 0,1-1-45 15,1 2-16-15,2 0 12 0,0 2 45 16,2-1-21-16,1 4-30 0,1 0-3 16,2 3 36-16,-1 0-19 0,-1-2-39 15,0 3-17-15,-1-1-13 0,1 0-9 16,0 2-6-16,-1-1-13 0,1-1-1 15,0 1-1-15,-1-2 0 0,-1 0 1 16,0-3-1-16,0 0-30 0,-1 0-19 16,1-4-11-16,0 1-18 0,0-3-34 15,1-1-39-15,-1 0-73 0,0-5-86 16,0 0-197-16,3-4-515 0,-3 2-640 16,2-7 143-16</inkml:trace>
  <inkml:trace contextRef="#ctx0" brushRef="#br0" timeOffset="97213.83">27083 5361 1182 0,'0'0'2653'0,"0"0"-1994"16,-47 20-210-16,28-8-156 0,-6 7-74 16,-1 3-77-16,1 0-27 0,2 2-21 15,2 0-52-15,1-2-31 0,5 0-11 16,1 0-31-16,5-1-41 0,3 1-161 15,6-1-120-15,0-3-131 16,4-4-624-16,11-3-1036 0</inkml:trace>
  <inkml:trace contextRef="#ctx0" brushRef="#br0" timeOffset="101119.902">27623 5334 3395 0,'0'0'521'0,"0"0"-173"16,0 0-127-16,0 0 25 0,0 0-187 15,0 0-59-15,0 0 0 0,-31 42 30 16,33-16 19-16,6 11-9 0,3 10-18 15,1-5-4-15,2-5-17 0,1-10-1 16,1-14-13-16,5-3 13 0,4-7 15 16,12-8 120-16,5-17 81 0,9-15-82 15,1-10-61-15,-7-6-40 0,-10-1-9 16,-8 6 0-16,-8 3-18 0,-11 10-6 16,-4 8-63-16,-4 6 26 0,0 2 13 15,-4-1 9-15,-2-5 3 0,0-3-25 16,-5 2-81-16,3 5-7 0,2 3-46 15,0 5 27-15,0 8 27 0,4 3-24 16,2 2-269-16,0 7-679 0,2 3 303 16,2 4 19-16,2-4-266 0</inkml:trace>
  <inkml:trace contextRef="#ctx0" brushRef="#br0" timeOffset="101301.603">28127 5023 153 0,'0'0'1343'16,"0"0"-212"-16,0 0-604 0,0 0-11 15,0 0-208-15,0 0-307 0,0 0 0 16,0 0 210-16,42 63 56 0,-28-7-51 16,1 9-47-16,-3 0-65 0,-4-2-49 15,-2-8-34-15,-1 1-21 0,-3 0-11 16,0-4-191-16,-2-9-140 0,0-13-145 16,0-9-317-16,0-8-241 0,-2 0 450 15,0-2-66-15,-3-3-4 16</inkml:trace>
  <inkml:trace contextRef="#ctx0" brushRef="#br0" timeOffset="101463.644">28080 5589 13 0,'0'0'1373'0,"0"0"-823"0,-25-46 107 15,19 31-2-15,2 4-100 0,4 3-193 16,2-1-107-16,4 2-89 0,2 2-101 16,7-1-65-16,3 2-18 0,3 3-19 15,6-1 3-15,2 2-13 0,0 0-129 16,2 2-124-16,-2 1-91 0,-3 1-86 15,-1-3-262-15,-2 2-269 0,-4-3 191 16,-5 0 210-16</inkml:trace>
  <inkml:trace contextRef="#ctx0" brushRef="#br0" timeOffset="101902.699">28435 5460 1267 0,'0'0'993'16,"0"0"-560"-16,0 0-156 0,0 47-76 15,0-26-31-15,0 1-27 16,2 0-20-16,0-2-40 0,3-1-39 15,-3-2-32-15,4-3-8 0,-2-3-2 16,2-4-2-16,0-5-46 0,1-2 2 16,-1-2 44-16,0-8 101 0,2 0-13 15,-2-3-34-15,1-1-13 0,-1-5 28 16,-2-1-31-16,0-2-16 0,0-3-6 16,-2-9-16-16,2-7-51 0,-1 2-65 15,1 3-26-15,-2 4 41 0,0 7-32 16,0-4-70-16,2-2-49 0,2 3 40 15,0 1-43-15,1 4-78 16,-1 1-17-16,0 3 42 0,0 3 83 0,-2 1 137 16,3 0-65-16,-3 2-78 15,2-1-17-15,0 0 72 0,0 1 33 16,0-1 143-16,1 1 26 0,-1 3 163 16,0 2 192-16,0 1 72 0,-2 5 41 15,1 2-176-15,-1 2-185 0,0 8 51 16,0 4 138-16,2 5 8 0,-2 4-49 15,2 7-47-15,3 8 43 0,-5 9-26 16,2 11-56-16,-4 6-43 0,0-4-66 16,-2-3-40-16,0-9-28 0,-2-1-15 15,0 1-3-15,0-7-73 0,0-6-202 16,0-9-166-16,0-9-278 0,2-7-1065 16</inkml:trace>
  <inkml:trace contextRef="#ctx0" brushRef="#br0" timeOffset="102152.986">29157 5059 3923 0,'0'0'728'0,"0"0"-436"15,0 0-130-15,0 0-16 0,0 0-51 16,0 0-26-16,56-27-23 0,-21 30-22 15,12 9-6-15,-1 3-18 0,-9 4-15 16,-12-3-9-16,-9-1-16 0,3 7-63 16,-3 4-40-16,3 10-43 0,-5 9-69 15,-5 9-28-15,-9 4-258 0,-6 0-472 16,-7-17-445-16,-5-4 123 0</inkml:trace>
  <inkml:trace contextRef="#ctx0" brushRef="#br0" timeOffset="102288.697">29264 6117 3602 0,'0'0'1212'0,"0"0"-906"0,0 0-266 16,0 0-40-16,0 0-43 0,0 0 22 16,0 0-199-16,0 0-295 0,0 0-712 15,0 0-1102-15</inkml:trace>
  <inkml:trace contextRef="#ctx0" brushRef="#br0" timeOffset="107113.964">4209 10546 437 0,'0'0'1920'16,"0"0"-1516"-16,0 0-16 0,0 0 80 16,0 0-137-16,0 0-121 0,0 0-125 15,0 0-26-15,35 0 170 0,8-4 2 16,15-4-84-16,6-2-67 0,-2-3-47 15,-4 2-32-15,-6-2-1 0,-3 4-48 16,1-3-118-16,0 3-59 0,-3-1-72 16,3-1-239-16,-11 4-504 0,-2 0-626 0</inkml:trace>
  <inkml:trace contextRef="#ctx0" brushRef="#br0" timeOffset="110078.322">14232 7076 251 0,'0'0'1072'16,"0"0"332"-16,0 0-954 15,0 0-33-15,-10-42 36 0,8 34-60 16,2 2-115-16,-2 1-20 0,2 4-33 16,-2 0-48-16,2 1-62 0,0 0-39 15,-2 0-21-15,2 1-10 0,0 2-45 16,-3 1-27-16,3 4 27 0,0 4 21 15,0 6 30-15,0 4 4 0,0 8 2 16,0 10-5-16,0 10-1 0,5 2-9 16,1 2-5-16,0-5-7 0,0-11 3 15,0-8-15-15,-1-10-18 0,1-3 0 16,2 0-15-16,2-4 0 0,3 3-6 16,-1-8 6-16,3-3 15 0,1-5 15 15,3-3 15-15,-1-8 18 0,5-7-6 16,-2-5-9-16,-1-6-5 0,-1 0-13 15,0-6-13-15,-5 1-2 0,-1 0-1 16,-3 4 1-16,-4 0 1 0,-2 6 32 16,0 5-21-16,-4 4 3 15,0 7 0-15,0 2 9 0,0 5 0 16,-2 1-24-16,0 3-3 0,0 7-69 16,0 5-15-16,2 12 55 0,0 15 32 15,4 15 37-15,7 7-1 0,3 3 6 16,5-8-6-16,-5-15-12 0,-2-10-22 15,-1-12 0-15,-1-7 0 0,3-2-1 16,-1-2 0-16,4-5 1 0,-1-6 22 16,4-7 94-16,-3-10 29 0,7-12-27 15,0-17-39-15,3-16-30 0,-1-5-33 16,-6 2-6-16,-5 9-9 0,-5 9-1 16,-5 11-2-16,-4 7-45 0,0 7-39 15,0 1-54-15,-2-3-36 16,-5-2-31-16,3-1-78 0,-2 7-189 15,2 6-297-15,2 5-842 0,2 7-839 0</inkml:trace>
  <inkml:trace contextRef="#ctx0" brushRef="#br0" timeOffset="110894.967">15598 7057 1204 0,'0'0'524'16,"0"0"-47"-16,0 0 69 0,0 0-17 15,0 0-97-15,0 0-67 0,0 0-47 16,0 0-59-16,0 0-59 0,0 0-35 16,-4-8-12-16,6 11-19 0,3 1-3 15,3 2 78-15,2 6-16 0,5 2 4 16,1 4-19-16,5 3-43 0,0 1-39 15,-1 3-20-15,3-3-1 0,-2 0-18 16,-3-1-27-16,1-4-6 16,-1-3-12-16,-1-1-9 0,-1-4 0 15,1 0 0-15,0-2-1 0,-1 2 0 16,-1-2-1-16,-1 0-1 0,-2-2-2 16,1 2-13-16,-5 0 0 0,-2-1 0 15,3-1-6-15,-5-1 3 0,-4-1-12 16,4 1-12-16,-4 0-15 0,0 1 6 15,0 0 8-15,-4-1 16 0,0 2-9 16,-5 0-21-16,3-1-18 0,0 0-16 16,0 0-8-16,-5 0-16 15,3 0-27-15,0-2-27 0,4 2-71 16,-7-1-193-16,5 1-283 0,4-2-743 16,-2 1-279-16</inkml:trace>
  <inkml:trace contextRef="#ctx0" brushRef="#br0" timeOffset="111479.428">15931 7357 95 0,'0'0'306'0,"0"0"1074"0,0 0-602 16,0 0-251-16,0 0-116 0,0 0-22 15,0 0-31-15,0 0-45 0,0 0-95 16,0 0-80-16,-35 24-37 0,21-11-21 16,-5 5 2-16,-2 2 6 0,3 5 25 15,-9 1-7-15,0 4-9 0,0 1-21 16,-4 2-16-16,0 1-11 16,0 0-10-16,-4 0-6 0,2 0-14 15,2-2-16-15,2-3 0 0,4-3 0 16,5-6-3-16,1-4-1 0,9-6-15 15,8-3-68-15,-3-6-116 0,10-1-107 16,3-1-99-16,10-5-140 0,-3 1-619 16,12-12-661-16</inkml:trace>
  <inkml:trace contextRef="#ctx0" brushRef="#br0" timeOffset="111795.99">16014 7661 627 0,'0'0'3020'0,"0"0"-2382"0,0 0-294 16,0 0 36-16,0 0-14 0,-39 21-102 15,20-8-80-15,3 1-60 0,-3 5-54 16,-6 4-34-16,0 2-9 0,3 2-3 15,-3 2 9-15,-8 7 6 0,-2 7-14 16,-5 7-22-16,1 1 11 0,0-4-14 16,10-9-2-16,8-10 0 0,5-7-10 15,1-2-40-15,-1 4-62 0,-1 2-74 16,3 2-87-16,7-2-83 0,1-3-181 16,4-5-567-16,2-3-716 15</inkml:trace>
  <inkml:trace contextRef="#ctx0" brushRef="#br0" timeOffset="113347.38">16384 7086 916 0,'0'0'2178'0,"0"0"-1448"16,0 0-247-16,0 0-127 0,0 0 12 15,0 0-3-15,0 0-116 0,8-39-80 16,3 28-36-16,5-1-51 0,11-4-7 16,12-2 0-16,-2 3 16 0,-1 3 29 15,-5 5-11-15,-9 4-55 16,5 3-30-16,0 0-23 0,-2 0-1 16,-2 7-1-16,-9 1-11 0,3 4-9 15,-7 4 0-15,-2 5 18 0,-4 10-9 16,-4 13 12-16,-14 8 1 0,-3 3 14 15,-1-4-12-15,-5-6 0 0,7-5 0 16,-3-7 9-16,4-4-12 0,3-6-1 16,4-3-1-16,-5 4-1 0,3 2 1 15,-2 2-1-15,1-5-12 0,5-1 12 16,4-6-9-16,2-4-6 0,0-1-16 16,4-4 7-16,11-2-3 0,-3-1 27 15,11-2-45-15,4-2-66 0,4-2-52 16,0-5-55-16,0-2-42 0,4-2-178 15,-6 1-290-15,2-1-385 0,0-1-26 16,-6 1-366-16</inkml:trace>
  <inkml:trace contextRef="#ctx0" brushRef="#br0" timeOffset="113681.241">17188 7403 124 0,'0'0'421'15,"0"0"1754"-15,0 0-1192 0,0 0-520 16,0 0 39-16,-47 0-55 0,32 6-82 15,-8 0-68-15,3 0-58 0,1 2-65 16,0 1-80-16,1 0-69 0,5 1-25 16,1 1-24-16,2 1-6 0,4 1 0 15,3 2-1-15,3 1 4 0,0-1 0 16,3 2 3-16,5-5 6 0,4-3 6 16,-1-3 9-16,5-4 0 0,-1-2 1 15,5-7-52-15,-1-4 40 16,-1-5 14-16,3-4 0 0,-4-3-18 15,1 0-21-15,-3-3 27 0,-3 2 12 16,-2 0 1-16,-1 4 14 0,-5 6 3 16,0 5-17-16,-4 5-1 0,0 4-21 15,0 4-85-15,0 10 28 0,4 3 60 16,-2 8 16-16,2 2-25 0,3 3-110 16,3-3-102-16,2-4-170 0,3-4-543 15,-3-8-483-15,7-7-587 0</inkml:trace>
  <inkml:trace contextRef="#ctx0" brushRef="#br0" timeOffset="113880.708">17645 7106 1699 0,'0'0'3079'0,"0"0"-2687"15,0 0-276-15,0 0 17 0,-6 45 16 16,4-12 51-16,-2 8-25 0,4 9-3 15,0 3-78-15,0-3-73 0,0-10-21 16,4-12 0-16,-2-6-49 0,0 0-147 16,0 2-160-16,2 1-185 0,0-3-909 15,-4-4-1216-15</inkml:trace>
  <inkml:trace contextRef="#ctx0" brushRef="#br0" timeOffset="114069.322">17498 7390 3171 0,'0'0'1149'15,"0"0"-969"-15,0 0-53 0,37-11 72 16,-16 9 7-16,2 0-72 0,0 1-88 16,3-1-46-16,1 2 0 0,0 0-86 15,0 0-109-15,4 0-75 0,-4 0-108 16,0 0-137-16,0-5-126 0,-5-1-553 15,9-10-569-15</inkml:trace>
  <inkml:trace contextRef="#ctx0" brushRef="#br0" timeOffset="114247.898">18255 7039 1505 0,'0'0'2237'0,"0"0"-1663"0,-4 47-129 16,-1-9-78-16,1 10-47 0,0 7-54 15,0-2-72-15,2-5-73 16,2-5-76-16,0-1-44 0,2-1-1 16,2-9-193-16,0-3-295 0,-4-12-706 15,0 0-1916-15</inkml:trace>
  <inkml:trace contextRef="#ctx0" brushRef="#br0" timeOffset="115032.833">21905 6874 2050 0,'0'0'1586'0,"0"0"-964"0,0 0-229 16,0 0-25-16,-39-14-69 0,25 14-62 16,-3 0-67-16,-2 0-43 0,5 4-31 15,-7 0-38-15,7 5-34 0,1 2-24 16,1 2-11-16,-2 1 11 0,5 6 0 15,3 1 2-15,2 0 0 0,4 3 1 16,0-3-2-16,4 0 0 0,2-4 1 16,7-5-2-16,-1-3-1 15,-2-6-2-15,7-3 3 0,-3-5 22 16,7-9 11-16,-2-3 3 0,-1-3-17 16,1-6-19-16,-3-1-21 0,1 1 21 15,-7 0 1-15,-1 6 20 0,1 5 0 16,-8 5-9-16,0 5-10 0,-2 5-2 15,0 3-2-15,0 9-73 0,0 10 72 16,4 14 3-16,0 11 57 0,0 3-21 16,3-7-34-16,-1-11-2 0,0-11-2 15,2-3-61-15,5 3-121 0,1-3-94 16,5 0-50-16,1-7-163 0,3-9-488 16,-4-2-646-16,8-14-425 0</inkml:trace>
  <inkml:trace contextRef="#ctx0" brushRef="#br0" timeOffset="115249.052">22346 6871 3823 0,'0'0'1073'0,"0"0"-710"16,0 0-68-16,0 0-11 0,0 0-99 15,49-8-23-15,-24 5 13 0,2-1-36 16,4 1-73-16,2 1-51 0,-2-2-15 15,-2 4-24-15,0 0-12 0,-9 0-6 16,3 4-88-16,0-1-87 0,-11 4-21 16,5 2-53-16,-7-1-140 0,-1 5-517 15,-3-3-613-15,-6 4-653 0</inkml:trace>
  <inkml:trace contextRef="#ctx0" brushRef="#br0" timeOffset="115399.116">22488 7164 3112 0,'0'0'1302'0,"0"0"-1095"0,0 0-203 16,0 0 60-16,0 0 50 0,39 14 24 15,-20-14-98-15,6-2-40 0,0-3-227 16,-1-2-72-16,3-1-192 0,-4 3-794 16,4-10-807-16</inkml:trace>
  <inkml:trace contextRef="#ctx0" brushRef="#br0" timeOffset="116000.324">23394 6565 36 0,'0'0'1570'0,"0"0"-559"0,0 0-686 16,0 0 56-16,10 44 9 0,-6-20-28 15,8 9-69-15,1 10-9 16,-3 7-1-16,1 1 4 0,-5-10-93 16,-2-11-60-16,-4-11-34 0,0-7 0 15,2-2-7-15,-2 1 4 0,0-5-6 16,0-3-7-16,4-3 40 0,-4-3 77 16,4-8 25-16,2-5-106 0,1-10-84 15,-1-13-35-15,2-12-1 0,4-7-2 16,-1-3 1-16,-3 2-11 0,2 6-21 15,3-1-24-15,-1 6-30 0,1 11-24 16,-3 10 38-16,0 12 34 0,-1 4 12 16,-1 5 3-16,0 2-12 15,5 4-30-15,1 4-1 0,3 12 67 16,5 12 22-16,3 14 41 0,-4 13-33 16,1 4 6-16,-9-1-15 0,-11-2 0 15,-2-6-19-15,-10 0 16 0,-5-1-3 16,-6-4 6-16,-1-2-3 0,-1 0-5 15,-4-8-10-15,6-9-3 0,3-5-88 16,1-5-123-16,-1 0-72 0,-1-1-138 16,-4 1-266-16,7-9-485 0,-11-3-728 0</inkml:trace>
  <inkml:trace contextRef="#ctx0" brushRef="#br0" timeOffset="116283.24">23022 7396 1679 0,'0'0'2580'0,"0"0"-2131"16,0 0-250-16,0 0 18 16,0 0 124-16,45 11-53 0,-2-11-62 15,19-1 19-15,17-8-56 0,0-2-77 16,-1 0-40-16,-6 1-30 0,-3 2-27 15,-7 3-15-15,-7 0-1 0,-5 3-17 16,-7 2-69-16,-3 0-34 0,-13 0-20 16,-5 0-16-16,-5 0 3 0,2 3-15 15,-1 1-52-15,-1 3-122 0,-3 2-251 16,-6 2-427-16,-3-1-295 0,-5 7-255 16</inkml:trace>
  <inkml:trace contextRef="#ctx0" brushRef="#br0" timeOffset="116596.845">23334 7778 1357 0,'0'0'2463'16,"0"0"-1819"-16,0 0-167 0,0 0-35 16,0 0-45-16,0 0-110 0,0 0-157 15,0 0-55-15,60-22-3 0,-19 13-6 16,13 2-8-16,6 0-4 0,-5 3-27 16,-5 0-9-16,-4 3-17 15,-5-4-1-15,-6 3 0 0,-8 0-33 16,-9 2-70-16,-1-1-44 0,2 0-16 15,1 0-21-15,-1 0-55 0,-5-2-109 16,1 1-304-16,-7-1-700 0,-4-2-752 0</inkml:trace>
  <inkml:trace contextRef="#ctx0" brushRef="#br0" timeOffset="116801.979">23706 7789 2854 0,'0'0'1608'16,"-27"42"-1094"-16,12-5-130 0,-5 15-33 16,-3 9-67-16,6-2-27 0,-1-2-53 15,10-8-74-15,-1 0-76 0,5-9-45 16,4-10-9-16,0-6-69 0,2-5-148 16,4 3-117-16,3 0-53 15,5 0-356-15,-3-9-1363 0,3-7-594 0</inkml:trace>
  <inkml:trace contextRef="#ctx0" brushRef="#br0" timeOffset="117285.002">24404 6510 443 0,'0'0'1270'16,"0"0"-228"-16,0 0-526 0,0 0 49 16,0 0-70-16,0 0-134 0,0 0-140 15,0 0 18-15,0 0 4 0,0 0-103 16,9-17-55-16,7 12-10 0,9-6-17 15,6-5-13-15,12-7-18 0,-3 0-24 16,-3-1-3-16,-6 3-10 16,-8 3-71-16,1-1-77 0,3-4-63 15,-2 3-63-15,-4 1-50 0,2 2-101 16,-7 3-269-16,3 1-523 0,-9 4-236 16</inkml:trace>
  <inkml:trace contextRef="#ctx0" brushRef="#br0" timeOffset="117517.692">24630 6257 2058 0,'0'0'679'0,"0"0"-236"16,0 0-71-16,0 0-24 0,0 0-113 15,0 0-69-15,0 0 13 16,0 0-132-16,0 0-44 0,49 0 52 16,-24 0 10-16,2 0-3 0,2 0-7 15,0 0-3-15,2-1-3 0,-4 1-9 16,0-2-12-16,-7 2-28 0,-5 0-25 15,-5 3-21-15,-6 3-6 0,-2-1 12 16,-2 5 3-16,0 3 22 0,-2 2 14 16,-6 3-110-16,4 1-155 0,-4 3-144 15,1-2-258-15,1-5-478 0,0 6-583 0</inkml:trace>
  <inkml:trace contextRef="#ctx0" brushRef="#br0" timeOffset="118135.112">25213 6278 303 0,'0'0'649'0,"0"0"358"16,0 0-632-16,0 0 193 0,8 47-66 15,-6-16-21-15,-2 10-71 0,0 12-78 16,0 3-47-16,0-13-52 0,-4-12-81 16,2-13-40-16,0-5-18 0,0-1-3 15,-2 0 15-15,4-3-3 0,0-5-18 16,0-3 20-16,0-1 110 0,0-2 7 16,0-6-65-16,4-6-76 0,-2-5-51 15,0-7-30-15,0-4-1 0,2-5-11 16,0-9 10-16,4-7-10 0,-3-1-6 15,3 9-48-15,-2 11-21 0,-2 13 17 16,2 4 16-16,1-2 18 0,-1 2-3 16,2-1 0-16,-4 8 9 0,2 1 12 15,-4 5-22-15,3 2-26 0,-3 2-18 16,2 4 26-16,0 3 34 0,-2 3 12 16,2 0 0-16,-4 0 12 15,0 1-24-15,0-1-28 0,-4 2 22 0,-2-1-12 16,-5 4-85-16,1 0-73 15,-6 3-25-15,-1 4-35 0,0-1-127 16,-1 1-47-16,1 0 18 0,3-1 26 16,1-5-139-16,5-4-65 0,2-4-81 15,4-5-84-15,2-5 120 0</inkml:trace>
  <inkml:trace contextRef="#ctx0" brushRef="#br0" timeOffset="118986.228">25322 6467 368 0,'0'0'978'15,"0"0"-620"-15,0 0-30 0,0 0 6 16,0 0-24-16,0 0 15 0,0 0 4 16,0 0 33-16,0 0 10 0,37 14 20 15,-32-20-62-15,1-3-79 16,-2-5-77-16,4-3-59 0,0-3-42 16,3-4 3-16,-1 0 18 0,3-2 18 15,-3 1-33-15,0 1-25 0,-2 4-33 16,-1 4-21-16,-3 4-1 0,-2 3-14 15,2 2-39-15,-2 2-88 0,0 2-80 16,0 3-49-16,-2 1-47 0,8 5-2 16,-1 3-87-16,-1 2-73 0,4 1-106 15,1 2 74-15,-3-1 101 0,4 0 15 16,-1-1 155-16,-1-3 160 0,2-2 81 16,-1-3 45-16,1-1-16 0,0-3 66 15,-1 0 162-15,-1-5 12 0,-2-1 36 16,-1 0 18-16,1 1 46 15,-4-1-94-15,-2 0 4 0,0 1 71 0,-2 0-62 16,0 1 16-16,-2 1-92 16,0 1-46-16,0 0-65 0,0 1-49 15,0 1 6-15,0 0-10 0,0 0-35 16,0 0-13-16,2 4-55 0,-3 2 6 16,1 1 47-16,2 0 1 0,0 3-1 15,0 0 0-15,2 2-1 0,3-2 0 16,1-1 3-16,2 1 0 0,0-2 27 15,3-2-2-15,1-1-13 0,-2-2 0 16,3-3-12-16,-1 0-3 0,1-5-55 16,-3-2-31-16,2-3-18 0,1-4-31 15,-1-2 9-15,-1-1-53 0,1-4-13 16,-4 0-28-16,0-1-44 0,1 0 11 16,-3-1-27-16,0 2 209 0,0 1-176 15,1 2-7-15,-3 5 163 0,0 3 30 16,-2 6 64-16,-2 4 13 0,2 6-10 15,-2 5 249-15,0 5 75 16,0 5-43-16,0 3 2 0,0 10-34 16,0 10-51-16,-4 12-36 0,-2 5-13 15,-3 1-16-15,1-9-9 0,2-19-23 16,0-9-12-16,4-8 61 0,0-9 88 16,-1 1-62-16,1-2-21 0,2-1-10 15,0-6-33-15,0 0 48 0,5-3 114 16,-1-7-72-16,2-4-124 0,2-7-54 15,0-6-25-15,5-7-1 0,-1-11 14 16,3-12-12-16,-1-4-2 0,3 3-1 16,-1 8-1-16,-3 14-23 15,-1 9-21-15,-4 9 6 0,1 5 15 16,-1 0 6-16,0 2-3 0,2 4-3 16,-1 4-28-16,1 3-32 0,-2 7 3 15,3 6 33-15,-1 5 17 0,-2 3 10 16,-2 4-6-16,-1 2-54 0,-5 1 11 15,0 1 34-15,-7 8-30 0,-7 11-55 16,-13 10-64-16,-6 10-161 0,-8 0-310 16,8-16-761-16,-1-9-569 0</inkml:trace>
  <inkml:trace contextRef="#ctx0" brushRef="#br0" timeOffset="119687.572">24382 7974 821 0,'0'0'1589'0,"0"0"-906"16,0 0-123-16,0 0-88 0,0 0-28 15,0 0-158-15,0 0-124 0,0 0-79 16,0 0-22-16,47-34-6 0,-22 32-13 16,4 0-5-16,2 2 57 0,2-3 70 15,0 1-100-15,0-3-49 0,-4-1-3 16,-2-1-12-16,-2-2-17 0,-5 0-80 15,-1-2-37-15,-6 1-21 0,-3-1-22 16,-2 1-65-16,-4 1-75 0,0 1-99 16,-4 3 69-16,-4 1 2 0,-2 1 54 15,-2 1 163-15,-3 2 128 0,1 0 25 16,2 0 42-16,0 0 35 16,1 0-3-16,1 2 10 0,2-1-14 0,0 1 13 15,4 0 38-15,0-2 36 16,0 2-30-16,0 1-21 0,4-1-1 15,0 4 47-15,2 0 11 0,-2 0-59 16,3 3-24-16,-3 0-23 0,-2 2-5 16,0 1 5-16,-2 2 64 0,0 2-27 15,-4 2-65-15,0-2-33 0,-3 2-21 16,3-2 0-16,0-1-33 0,4-1-134 16,0 0-89-16,0-1-44 0,11-5-102 15,-1-3-209-15,4-5-96 0,5-8-362 16,-7-1-166-16,11-17 537 0</inkml:trace>
  <inkml:trace contextRef="#ctx0" brushRef="#br0" timeOffset="119872.079">25175 7594 2084 0,'0'0'824'16,"0"0"-367"-16,0 0 34 0,17 42 28 15,-11-11-167-15,-2 11-70 0,-4 10-38 16,0 4-95-16,-4-3-70 0,-2-3-58 15,2-3-6-15,2-5-15 0,-2-7-110 16,4-10-164-16,-2-8-111 0,2-6-113 16,0-2-156-16,0-1-535 0,0-3 83 15,-2-3 307-15,-3-8 297 0</inkml:trace>
  <inkml:trace contextRef="#ctx0" brushRef="#br0" timeOffset="120028.459">25097 7996 327 0,'0'0'1179'0,"0"0"-614"0,-23-54 146 16,19 36-103-16,2 3-165 0,2 1-169 15,2 1-105-15,6 1-23 0,3 0-44 16,5 3-102-16,3 2 0 16,4 1-53-16,-1 5-12 0,3 1-84 15,0 5-86-15,-4 6-51 0,3 3-82 16,-3 3-276-16,0 4-168 0,-3 0-256 16,-1 0 508-16</inkml:trace>
  <inkml:trace contextRef="#ctx0" brushRef="#br0" timeOffset="120855.021">25407 8078 241 0,'0'0'1274'15,"0"0"-780"-15,0 0-5 0,0 0-12 16,0 0-20-16,0 0-74 0,0 0 40 16,0 0 48-16,0 0-156 0,0 0-43 15,29-16-75-15,-21-3-94 0,-2-4-24 16,3-2-27-16,1-2 8 0,0-2-36 16,3 1-24-16,-1 1-11 0,1 4-13 15,-3 5-24-15,2 4-55 16,-3 7-28-16,-1 3-30 0,0 4-46 0,2 4-43 15,-1 5-3-15,1 4 46 16,2 1-19-16,-1 2 28 0,1-1 22 0,-2 0 46 16,3 0 73-16,-3-1 42 15,1-4 15-15,-1-1 57 0,-2-3 97 16,3-2 56-16,-3-2 16 0,0-2-36 16,-2 0-27-16,0 0-30 0,-1-3-35 15,-1-1-31-15,0 0-15 0,-2 1-15 16,-2-1-6-16,0 1-31 0,-2 2-31 15,-4-1-125-15,-3 2-53 0,1 0 82 16,0 2-15-16,-2 4-17 0,1 0 6 16,3 4 43-16,0 1 34 0,2 3 19 15,2 1 13-15,0 1 16 0,2 0 28 16,4 1 0-16,0-3 13 16,2-2 81-16,2-3 124 0,-1-4 3 15,1-2-32-15,0-2 12 0,0-1-17 16,5-4-46-16,-3-4-40 0,2-2 12 15,3-3-28-15,-3-3-12 0,1 1 12 16,3-3 9-16,-1-1-6 0,-3-1-22 16,3 0-37-16,-3 4-26 0,-2 2-12 15,-1 1 10-15,-1 3-10 0,-2 1-45 16,-2 3-68-16,0 2-36 0,0 2-15 16,1 2-29-16,-3 0-28 0,4 2-29 15,-2 0 13-15,2 2 17 0,2-2-4 16,1 2 5-16,1-3 5 0,-2 0 12 15,3-1 92-15,-3 0 109 0,2 0 13 16,1-2 39-16,-3 0-1 0,0-1 7 16,-2-1 83-16,1 1 80 0,-3-2 4 15,-2 2-51-15,0-1-13 0,-2 1-9 16,-2 1-29-16,-2 0-110 16,-3 1-25-16,-1 0-44 0,2 1-10 15,-2 0 6-15,-1 4 64 0,3 0 9 16,0 1 69-16,2 1-19 0,2 0-2 15,2 0 5-15,2-1 50 0,2 4 34 16,4-2 52-16,3 0 45 0,-1 0-20 16,2 2-86-16,1-3-42 0,-1 1-31 15,-1-2 8-15,-1 3-17 0,-2-1-3 16,0 1 14-16,-1 1 4 16,-3 0 24-16,0-1 21 0,-2 2-28 15,-2 2-54-15,0-3-21 0,0 1 10 16,0 0-11-16,-4 0-1 0,-2 0-1 15,1 1-49-15,-1-2-90 0,-2 1-52 16,0 0-64-16,-3 0-93 0,1-2-270 16,2-2-949-16,-5-6-807 0</inkml:trace>
  <inkml:trace contextRef="#ctx0" brushRef="#br0" timeOffset="121048.112">26379 8140 1623 0,'0'0'3256'0,"0"0"-2556"15,0 0-192-15,0 0-300 0,0 0-208 16,0 0-15-16,0 0-63 0,0 0-91 16,0 0-25-16,0 0-72 15,0 6-214-15,0-6-1011 0,0 0-1260 0</inkml:trace>
  <inkml:trace contextRef="#ctx0" brushRef="#br0" timeOffset="131146.204">14488 9600 2790 0,'0'0'563'0,"0"0"-264"0,0 0-19 15,0 0-63-15,0 0-74 0,0 0 111 16,0 0-53-16,0 0-85 0,0 0-33 16,0 0-34-16,21-16 18 0,-17 13 3 15,0 0-3-15,1 1-21 0,-3 1-3 16,0 0-19-16,-2-1 0 0,4 2 1 15,-4 0-1-15,0 0-3 16,0 0 7-16,0 0-7 0,0 0 6 16,0 0 7-16,0 0-10 0,0 0-6 15,0 0-3-15,-4 0 0 0,4 0-15 16,0 0-1-16,0 0-11 0,0 0 0 16,0 0-3-16,0 0 0 0,0 0 12 15,0 0 0-15,0 0-12 0,0 0-7 16,0 0-2-16,0 0-3 0,0 0 11 15,0 0 15-15,0 0 1 0,0 0-21 16,0 0-30-16,0 0-44 0,0 0-14 16,0 0-32-16,0 0-64 15,0 0-38-15,0 0-33 0,0 0-88 16,-2 0-205-16,0 3-391 0,-1-2 263 16,-1 2-504-16,15-10 711 0</inkml:trace>
  <inkml:trace contextRef="#ctx0" brushRef="#br0" timeOffset="134752.521">23017 4302 137 0,'0'0'16'16,"0"0"760"-16,0 0-424 0,0 0-170 15,0 0-68-15,0 0 91 0,23-41 0 16,-17 29 15-16,1 2 13 0,1 0-58 16,-2 0-24-16,2 2-3 0,1-1 163 15,-5 3-6-15,4 1 61 0,0-1 17 16,-2 2-36-16,7-3-71 0,1 0-65 16,11-1-13-16,8-5 6 0,11 1-38 15,13-9-54-15,10 0-15 0,-3-1-19 16,-6 2-41-16,-11 1-22 0,3 1-15 15,-7 1-1-15,-4 2-20 0,-3 3-85 16,-10 4-57-16,-3 3-59 0,-4 1-63 16,3-2-128-16,1 3-333 0,-4 1-704 15,-3-2-266-15</inkml:trace>
  <inkml:trace contextRef="#ctx0" brushRef="#br0" timeOffset="134986.039">23582 3969 1433 0,'0'0'1978'0,"0"0"-1788"16,0 0-10-16,0 0-70 0,47-24-85 15,-24 16 32-15,8 0 9 0,8 1 35 16,-2 3 2-16,-1 2-4 0,-5 2 0 16,-4 0 6-16,-3 4-21 0,1 2-26 15,-6 4-42-15,-7 3-16 0,-4 1-50 16,-3 3 26-16,-5 2-7 0,0 2 3 15,-9 3-46-15,3 0-72 0,-2 0-103 16,0 1-122-16,3-3-173 0,1-7-253 16,8-6-606-16</inkml:trace>
  <inkml:trace contextRef="#ctx0" brushRef="#br0" timeOffset="135420.702">24456 3751 1618 0,'0'0'1044'0,"-6"70"-787"0,-4-24-7 15,-5 9 59-15,-1-4-93 0,-3-3 1 16,2-1 35-16,3-7-19 0,4-10-66 16,3-11-59-16,5-7-4 0,0-3 10 15,2-3 24-15,-2-2-1 0,2-3-12 16,0-1 30-16,4-1 78 15,0-5 12-15,3-5 45 0,5-8-179 16,5-10-87-16,3-12-24 0,3-10-21 16,2-5-12-16,-4 1 0 0,-1 5-9 15,-1 11-16-15,-3 9-32 0,-3 8-13 16,-1 5 58-16,3 1 18 0,1 1 15 16,1 3 0-16,-1 7-6 0,-3 5-7 15,-1 5-14-15,-2 10 39 0,5 13-2 16,-3 11 2-16,-1 10 0 0,-5 2 17 15,-6-3-2-15,-2-4-12 0,-9-11 21 16,1-7-23-16,-2-4 18 0,-1-4 8 16,-5 3 0-16,-7 3-3 0,-4 0-22 15,-2-3 10-15,-2-3-12 0,0-4-66 16,-2-1-97-16,-1-4-65 0,1-2-152 16,0-1-206-16,10-3-799 0,-12-6-860 15</inkml:trace>
  <inkml:trace contextRef="#ctx0" brushRef="#br0" timeOffset="138439.405">28045 6607 1506 0,'0'0'386'16,"0"0"-42"-16,0 0 44 0,0 0 46 16,0 0-76-16,0 0 53 0,0 0-18 15,0 0-9-15,0 0-40 0,-25-16-133 16,27 16-59-16,0 0-9 0,2 0-43 15,4 0-33-15,3 4-10 0,3-1 7 16,5 1-4-16,1 1 22 16,7 0-10-16,0-2-26 0,4-1-16 15,-2-2-9-15,4 0-19 0,-4-2-2 16,-2 2-14-16,0-2-47 0,-4 1-117 16,-5 1-64-16,-3 0-46 0,-1 0-60 15,-3 3-201-15,-3-1-461 0,-4-1-274 16,-4 3-293-16</inkml:trace>
  <inkml:trace contextRef="#ctx0" brushRef="#br0" timeOffset="138656.406">28274 6614 1009 0,'0'0'1696'0,"0"0"-1263"15,0 0-139-15,0 0-234 16,0 0 19-16,0 0 183 0,2 52 72 15,0-27 1-15,2 5-39 0,0 8-91 16,-1 6-67-16,-3 9-62 0,-3 3-34 16,-1-1-17-16,0-4-25 0,2-7-1 15,0-6-75-15,2-8-114 0,0-9-104 16,4-8-111-16,4 1-118 0,1-3-444 16,-1-3-371-16,6-8-152 0</inkml:trace>
  <inkml:trace contextRef="#ctx0" brushRef="#br0" timeOffset="138887.121">28644 6952 3395 0,'0'0'1132'16,"0"0"-812"-16,0 0-115 15,0 0-71-15,37-13-15 0,-18 8 81 16,4 0-30-16,4 0-88 0,1-1-43 15,3 3-39-15,0 0 0 0,-2 2-21 16,-4 0 3-16,-4 1-25 0,-3 0-96 16,-3 0-61-16,-5 3-50 0,-1 1-68 15,-5 2-179-15,-4 4-448 0,-2 0-283 16,-5-1-150-16,-13 6 624 0</inkml:trace>
  <inkml:trace contextRef="#ctx0" brushRef="#br0" timeOffset="139037.083">28692 7159 101 0,'0'0'2421'0,"0"0"-1625"0,0 0-248 16,0 0-162-16,0 0-39 0,0 0-31 16,41 24-114-16,-16-22-77 0,2-2-64 15,2 0-37-15,2 0-24 0,2 0-21 16,0-3-122-16,0 0-135 0,-2 2-194 16,-4-1-274-16,-7 0-947 15,3-1-151-15</inkml:trace>
  <inkml:trace contextRef="#ctx0" brushRef="#br0" timeOffset="143495.223">29605 6607 153 0,'0'0'2237'0,"0"0"-1526"0,0 0-173 16,0 0-69-16,-22-36-21 0,17 30-49 16,5 3-63-16,-2 2-57 0,2 0-88 15,0 1-116-15,0 5-75 0,2 3-27 16,5 12 27-16,-1 16 91 0,4 12 24 16,-4 9-10-16,1 2-36 0,-7-3-17 15,0-3-13-15,0-2-15 16,0 0-22-16,0-3-2 0,2-14-26 0,2-8-113 15,2-11-81-15,2-8-88 16,5-5-5-16,1-2 11 0,7-7-76 16,2-10-297-16,-7 3-887 0,11-17-149 0</inkml:trace>
  <inkml:trace contextRef="#ctx0" brushRef="#br0" timeOffset="143796.211">29893 6735 646 0,'0'0'1865'15,"0"0"-1292"-15,0 0-244 0,0 0-53 16,0 0-3-16,-33 54 63 0,26-23-73 16,-1 10-78-16,2 12-56 0,2 0-28 15,2-9-19-15,2-14-18 0,0-14-27 16,6-6-19-16,0-1-3 0,4-2 7 16,5-4 136-16,1-3 15 0,7-8-31 15,0-6-48-15,4-5-31 0,0-6-26 16,-3-4-7-16,3-2-12 0,-4-2-6 15,-4 1 9-15,-3 1 16 0,-3 3 8 16,-5 2-6-16,-6 2 0 0,-2 1-12 16,-6 1-27-16,-5-1-13 15,-1 4-38-15,-5 1-43 0,-1 4-41 16,-1 3-8-16,3 5-17 0,1 6-50 16,1 4-76-16,3 10-211 0,1 6-259 15,2 6-606-15,2-5-184 0</inkml:trace>
  <inkml:trace contextRef="#ctx0" brushRef="#br0" timeOffset="144162.59">30430 6686 72 0,'0'0'3245'0,"0"0"-2672"16,0 0-271-16,0 0-134 0,0 0-54 15,-47 11 62-15,28 6 27 0,-2 12-41 16,-1 11-52-16,3 15-18 0,2 4-4 16,7-2 21-16,6-12-24 0,2-16-27 15,2-12-31-15,6-5-24 0,2-2 12 16,5-2 1-16,5-2 126 0,3-6-42 16,6-4-28-16,2-8-18 0,0-4-8 15,0-5-19-15,-2-3-3 0,-3-3-3 16,-1-1 0-16,-2 0 3 0,-5 0 3 15,-3-1 16-15,-5 4 5 0,-2-1 9 16,-4 2-21-16,-2-2-36 0,-4 1-60 16,-4 1-3-16,0-1-73 15,-7 3-45-15,3 3-15 0,-1 5-10 16,1 5-44-16,2 8-153 0,-1 2-557 16,3 7-588-16,-2 11-156 0</inkml:trace>
  <inkml:trace contextRef="#ctx0" brushRef="#br0" timeOffset="144528.836">30906 6716 170 0,'0'0'3302'0,"0"0"-2633"15,0 0-241-15,0 0-317 0,0 0-31 16,0 0-37-16,-50-10 31 0,31 22 17 15,-3 8 1-15,-1 9 9 0,-2 11 9 16,0 12-13-16,5 2-30 0,7-10-10 16,7-11-11-16,6-17-22 15,0-5-21-15,8 0-3 0,3-3 30 0,5-3 119 16,5-5-59-16,4-1-14 16,3-9-13-16,-1-6-8 0,4-3-25 15,-4-4-6-15,-2-1-9 0,-2-2 0 16,-3 0 3-16,-3 0 6 0,-3-1-6 15,1-1-6-15,-7 2 4 0,-2-1-16 16,-1 1-1-16,-5 1-27 0,0 2-101 16,-5 2 26-16,-3 1-27 0,2 6-36 15,-4 4-28-15,-1 9-46 0,1 1-106 16,-2 12-218-16,-1 7-204 0,1 5-634 16,1-2-113-16</inkml:trace>
  <inkml:trace contextRef="#ctx0" brushRef="#br0" timeOffset="144879.663">31385 6728 3550 0,'0'0'1052'0,"0"0"-732"0,0 0-82 15,0 0 45-15,0 0-110 0,0 0-149 16,0 0-5-16,0 0-17 0,0 0 14 15,-54 26 17-15,38-4 4 0,-5 12-7 16,0 8 12-16,3 10 1 0,3-4-13 16,7-11 3-16,6-13-15 0,2-9 0 15,8-2-6-15,3-2 13 0,3 1 119 16,7-8-17-16,6-1-49 16,2-6-15-16,8-8-15 0,-4-5-5 0,2-5-16 15,2-3-6-15,-8-1-6 16,2-2-12-16,-2-2 9 0,-6 0-12 15,-2 2 0-15,-5-2-45 0,-6 2-64 16,-3-4-59-16,-7 2-79 0,-5-1 38 16,-7 1-75-16,-11 2-148 0,-8 3-310 15,2 6-830-15,-14 5-310 0</inkml:trace>
  <inkml:trace contextRef="#ctx0" brushRef="#br0" timeOffset="145296.075">29256 7545 2270 0,'0'0'1285'16,"0"0"-963"-16,-43-21 4 0,32 12 25 16,3 2 8-16,4-1-23 0,4-1-47 15,2 3-14-15,4-3-45 0,9-1-46 16,11 0-100-16,20-3-30 0,26 3 21 16,13 4 19-16,8 3-1 0,2 3 6 15,-2 0-39-15,10 1-21 0,5 4-18 16,6-2-21-16,3 0-2 15,5 2-1-15,5 0-15 0,3 0 3 16,0-2 13-16,0 0-10 0,0-1 9 16,-1 1 0-16,-1-2-18 0,-2 0-6 15,-2-1-30-15,-4 0-18 0,-4-1-15 16,-7-5-25-16,-3 0-26 0,-11 1-52 16,-6-2-55-16,-7 0-215 0,-3-1-573 15,-23-1-1026-15,-3 0-198 0</inkml:trace>
  <inkml:trace contextRef="#ctx0" brushRef="#br0" timeOffset="147264.562">29347 7883 293 0,'0'0'2469'15,"0"0"-1784"-15,0 0-296 0,0 0-69 16,0 0-28-16,0 0-69 0,0 0-54 16,0 0-62-16,0 0 165 0,10-12-81 15,7 5-100-15,8-4-51 0,16-6-7 16,11-2 7-16,5-3-7 0,-3 1 3 15,-6 3-18-15,-11 5-15 0,-8 3 11 16,-8 2-14-16,-3 3-2 0,1 2-10 16,-3-1-3-16,-1 2-12 0,-5 2-15 15,-2 3-37-15,-6 8-9 0,-2 4 42 16,-2 6 44-16,-8 6 2 0,-6 7 2 16,-9 11 29-16,-6 8-10 0,-2 6 0 15,2-5 3-15,6-2-5 0,4-8-4 16,7-9-14-16,3-7 0 15,5-9 0-15,0-4-1 0,4-1-2 16,0 0-13-16,2 1-7 0,2-5-8 16,4-1-91-16,4-5-62 0,5-4-28 15,4-2-87-15,1-6-179 0,7-5-311 16,-8 1-546-16,10-13-197 0</inkml:trace>
  <inkml:trace contextRef="#ctx0" brushRef="#br0" timeOffset="147582.358">29998 7982 924 0,'0'0'1859'16,"0"0"-1525"-16,0 0-120 0,0 0-36 16,0 0 31-16,-37 12 71 15,20-2 14-15,1 5-40 0,-1 2-63 16,1 3-49-16,3 3-38 0,1 2-25 16,4 6-36-16,3-1-16 0,5 1-5 15,3-3-4-15,5-5-4 0,4-3-13 16,5-8 13-16,3-4 20 0,5-6 42 15,8-5 27-15,-2-7-18 0,4-5-30 16,-1-4-25-16,-6-4-9 0,6-6-8 16,-6-2 5-16,-5 1 9 0,-2-2 24 15,-9 2-20-15,-5 2-10 0,-7 0-21 16,-3 2-2-16,-7-1-10 0,-4 2-34 16,-5 0-60-16,-2 1-51 0,-1 1-47 15,1 1-10-15,-2 5-28 0,7 3-97 16,1 8-270-16,7 2-767 0,2 8-495 0</inkml:trace>
  <inkml:trace contextRef="#ctx0" brushRef="#br0" timeOffset="147879.266">30428 8058 3205 0,'0'0'971'0,"0"0"-660"0,0 0-46 0,0 0-142 15,0 0-120-15,0 0 33 16,0 0 53-16,37 38 106 0,-12-19-3 15,8 5-80-15,11 1-69 0,5 1-32 16,-3-5-11-16,-11-7-103 0,-8-6-76 16,-9-5-41-16,5-3-46 0,2 0-117 15,2-5-193-15,-5-5-705 0,-5 0-307 16</inkml:trace>
  <inkml:trace contextRef="#ctx0" brushRef="#br0" timeOffset="148063.203">30734 8071 2251 0,'0'0'1059'0,"0"0"-764"16,-48 26-68-16,32-11 19 0,-5 2-62 15,3 2-13-15,-3 2-4 0,2 0-62 16,3 5-65-16,-3 1-40 0,5 1-2 16,1 1-20-16,3-3-33 0,4-6-183 15,6-5-117-15,0-7-99 16,6-8-238-16,2-1-755 0,9-17-33 0</inkml:trace>
  <inkml:trace contextRef="#ctx0" brushRef="#br0" timeOffset="148282.686">31003 7838 3228 0,'0'0'753'16,"0"0"-483"-16,2 40-25 0,-4-11 97 15,-5 14-73-15,-1 6-71 0,-4 4-58 16,1-3-55-16,1-3-34 0,2-6-39 16,4-7-12-16,2-8-1 0,0-7-35 15,2-5-143-15,4-2-98 0,2-1-17 16,4-2-48-16,5-7-114 0,1-4-678 16,-1-4-484-16</inkml:trace>
  <inkml:trace contextRef="#ctx0" brushRef="#br0" timeOffset="148616.55">31286 7986 859 0,'0'0'1886'16,"0"0"-1479"-16,0 0-113 0,-39 46-41 16,24-24 43-16,-1 4-30 0,1 2 35 15,1 9-49-15,1 6-77 0,5-2-56 16,2-5-25-16,4-5-42 0,2-7-37 15,2-2-15-15,4-2 2 16,4-8 13-16,7-5 9 0,6-7 43 16,1 0 54-16,3-10-27 0,6-3-30 15,-2-5-40-15,2-4 3 0,-2-3-5 16,-2-1 11-16,-2-3 21 0,-6 2-24 16,-2-1-17-16,-5 1 5 0,-6 3-6 15,-4-1-9-15,-4 3-3 0,-6-1-12 16,-6 1-52-16,-5 2-45 0,-3 0-57 15,-5 3-10-15,2 3-22 0,-2 7-22 16,0 5-56-16,3 4-114 0,-1 8-159 16,4 6-464-16,5-4-167 0,-3 5-276 0</inkml:trace>
  <inkml:trace contextRef="#ctx0" brushRef="#br0" timeOffset="149033.106">31931 7577 1577 0,'0'0'2078'0,"0"0"-2053"0,0 0 10 15,0 0-35-15,0 0 214 0,0 0 15 16,-33 43 101-16,16-28-87 0,1 2-95 15,-5 5-23-15,0 3-12 0,1 3-3 16,-1 1-25-16,2 1-3 16,5 2-27-16,-1-1 2 0,7-3-11 15,2-1-13-15,4-4 10 0,2-3-7 16,4-4 3-16,2-2 19 0,5-5 14 16,-1-2-8-16,2-4-13 0,5-3 28 15,-1-1 5-15,5-5-45 0,2-6-25 16,-3-2-14-16,3-2-3 0,-4-1 1 15,-3 0-13-15,-1 0-18 0,-5 3-6 16,-4 1-9-16,-6 2-16 0,0 2-11 16,-6 3-31-16,-6-1-9 0,-3 5-15 15,-3 0-34-15,-5 4-55 0,0 6-121 16,-2 1-306-16,9-1-958 0,-11 5-722 0</inkml:trace>
  <inkml:trace contextRef="#ctx0" brushRef="#br0" timeOffset="151880.722">28301 9568 676 0,'0'0'2013'0,"0"0"-1407"16,0 0-124-16,0 0-67 0,0 0 0 16,0 0-132-16,0 0-81 0,0 0-56 15,0 0-52-15,41-15-39 0,-24 14-9 16,1 1 2-16,3-1-5 0,2 0-16 15,0 1-15-15,-3-1-12 0,1 1-12 16,0-2-6-16,-3 2-70 0,-1-1-64 16,-1 1-71-16,-3 0-71 15,-3 1-107-15,-2 3-166 0,-4-2-727 16,-4 5-267-16</inkml:trace>
  <inkml:trace contextRef="#ctx0" brushRef="#br0" timeOffset="152046.064">28456 9735 352 0,'0'0'2144'0,"0"0"-1389"16,0 0-269-16,0 0-288 0,0 0-85 15,0 0-40-15,0 0 14 0,0 0 13 16,0 0 61-16,37 35-145 0,-18-35-16 16,4 0-193-16,-1-1-173 0,1-3-137 15,-4 0-969-15,3-5-405 0</inkml:trace>
  <inkml:trace contextRef="#ctx0" brushRef="#br0" timeOffset="156958.248">29182 9328 1239 0,'0'0'423'16,"0"0"-241"-16,0 0-78 0,0 0 346 16,0 0-43-16,0 0-83 0,0 0 4 15,0 0 39-15,0 0-9 0,-5-29-7 16,3 27-77-16,-2 2-72 0,2 0-37 15,-2 0-49-15,0 0-77 0,0 3-39 16,-2 3-21-16,-1 3 3 0,-1 4 8 16,2 2 10-16,-2 5 12 0,1 3-12 15,1 4 0-15,2 7 0 0,4 8 0 16,0-2 2-16,2-1-1 0,4-7-1 16,3-10-1-16,-1 3 1 15,4-1-1-15,3-7-11 0,-1-6 12 16,5-7 12-16,1-4 12 0,3-9 40 15,2-10 33-15,4-10-21 0,4-13-40 16,-2-11-2-16,-4-3-4 0,-11 11 3 16,-5 13 16-16,-9 11 2 0,-2 3 6 15,0 0-11-15,-4-4-7 0,-2 0-15 16,-3 0-24-16,-3 3-9 0,-1 1-33 16,1 4-67-16,0 3-39 0,1 3-19 15,3 3-3-15,0 4-40 0,4 2-133 16,-3 8-330-16,3 6-452 0,2-2 27 15,-2 18-163-15</inkml:trace>
  <inkml:trace contextRef="#ctx0" brushRef="#br0" timeOffset="157127.091">29456 9647 2861 0,'0'0'582'16,"0"0"-271"-16,0 0 54 0,25-44-8 15,-16 29-39-15,-3 2-116 0,-2-1-123 16,2 3-79-16,-4 1-45 0,2 2-99 16,-2 1-71-16,2 3-110 0,-1 3-151 15,-1 1-564-15,0 0-347 0,-2 2-51 0</inkml:trace>
  <inkml:trace contextRef="#ctx0" brushRef="#br0" timeOffset="157425.28">29742 9370 2050 0,'0'0'631'15,"0"0"-271"-15,0 0-56 0,0 0-9 16,0 0-21-16,0 0-1 0,0 0-8 16,0 0-49-16,0 0-38 0,0 0-77 15,-11-25-101-15,13 30 3 0,3 1-3 16,3 5 67-16,4 1-5 0,3 3 5 15,-1 3-6-15,3 1-16 0,-3 0-5 16,-1 2-16-16,-3 1-6 0,-2-1-17 16,-2 1-1-16,-4 2-27 0,-2-1 26 15,-4 1 0-15,-4 1-20 0,0-1-122 16,-3-2-120-16,-1-5-104 0,2-4-197 16,-3-6-168-16,5-4-418 0,-4-9-293 15</inkml:trace>
  <inkml:trace contextRef="#ctx0" brushRef="#br0" timeOffset="157562.262">29688 9352 2440 0,'0'0'749'15,"0"0"-186"-15,0 0-83 0,35-45-151 16,-14 32-154-16,4 0-73 0,8 0-59 16,10-4-31-16,9 3-12 0,-3 3-15 15,-11 5-44-15,-12 6-230 0,-9 2-250 16,-5 2-424-16,11 7-627 0</inkml:trace>
  <inkml:trace contextRef="#ctx0" brushRef="#br0" timeOffset="158843.357">30651 9433 2017 0,'0'0'408'16,"0"0"-85"-16,0 0-24 0,0 0-88 16,0 0-46-16,0 0-6 0,0 0 9 15,-6 37-8-15,6-18 13 0,4 6 21 16,0 1-55-16,0 3-18 0,3 1 6 15,-3-1 35-15,-2-1-48 0,2-5-38 16,-2 1-24-16,2-6 0 0,-2-6 0 16,0-3 0-16,0-6 6 0,3-2 18 15,-3-2 60-15,4-5 49 0,0-5-46 16,2-6-63-16,3-2-40 0,-1-5-18 16,0-4-17-16,1 1 1 0,-3-2-2 15,2 1 0-15,-4-2-3 16,3 2-27-16,-5 1-21 0,2 2-13 15,-2 4 10-15,0 6 20 0,-2 2 19 16,0 6 12-16,0 4-24 0,-2 2-15 16,0 1-40-16,0 2-33 0,3 5 14 15,-3 5 56-15,2 3 29 0,-2 5-2 16,2 1-21-16,-2 4-7 0,0-1-30 16,0-1-10-16,0-1 0 0,0-3 4 15,2-5 17-15,0-3 19 0,0-4 0 16,2-4 17-16,0-3 29 15,2 0 77-15,1-6 37 0,3-4-62 16,0-2-18-16,3-1-7 0,-3-1 10 16,0-2 3-16,1 2-1 0,-1-1 25 15,0 1 16-15,1 2 5 0,-1 2-12 16,-2 3-28-16,-2 1-45 0,1 2-3 16,1 3-36-16,-2 1-16 0,2 1 0 15,1 4 7-15,1 3-32 0,2 2-94 16,1 1-59-16,1 2-97 0,-1-1-296 15,1 0-394-15,-4-3-186 0,7 0-231 0</inkml:trace>
  <inkml:trace contextRef="#ctx0" brushRef="#br0" timeOffset="159160.356">31360 9375 3086 0,'0'0'357'0,"0"0"-179"15,0 0-8-15,-43-11-116 0,28 11 0 16,1 0 2-16,2 3-34 16,-1 0-6-16,3 2 34 0,2-1 10 15,1 0-16-15,3 1 3 0,4-1-13 16,0-1-12-16,2 1 3 0,4 0 43 16,5 3-18-16,1 2 18 0,5-2 15 15,1 2 1-15,-1 1-1 0,-1 0-10 16,1-1-5-16,-3 2-4 0,-1-1-15 15,-3 3-12-15,-2 1-6 0,-6 0-4 16,-2 3 34-16,0 0 49 0,-4 1-37 16,-2-1-37-16,-2 1-20 15,-2 0-16-15,-3 1 0 0,3-2-70 16,-3-3-113-16,3-1-96 0,4-4-100 16,0-4-262-16,2-5-359 0,4 0-5 15,0-13-492-15</inkml:trace>
  <inkml:trace contextRef="#ctx0" brushRef="#br0" timeOffset="159443.95">31445 9526 1459 0,'0'0'1218'15,"0"0"-1118"-15,46 8 0 0,-26-2 127 16,7 1 105-16,0-1-31 0,0 1-68 16,2-6-60-16,0 0-8 0,0-1-10 15,0-2-32-15,-3-2-12 0,-1-2 6 16,-6-2 0-16,-3 0-41 0,-3 0-21 15,-5 0 9-15,-4 0 43 0,-2 0 33 16,-2 0-34-16,-4-1 40 0,-2 2-25 16,-6-1-43-16,-3 1-78 15,-1 2-12-15,-3 2-30 0,-2-1 0 16,1 4-1-16,-1 0-5 0,2 5-43 16,3 2-43-16,1 2-27 0,3 4-3 15,2 2-26-15,3 2-105 0,5 0-278 16,2 2-475-16,0-4-170 0,6-2-112 0</inkml:trace>
  <inkml:trace contextRef="#ctx0" brushRef="#br0" timeOffset="159710.42">32123 9439 821 0,'0'0'1976'15,"0"0"-1508"-15,0 0-46 16,0 0 122-16,0 0-21 0,0 0-119 15,0 0-103-15,0 0-113 0,0 0-91 16,0 0-55-16,-43-18-30 0,28 25-9 16,-3 3 15-16,1 2-6 0,0 3-12 15,-1 2-2-15,-1 1-13 0,5 2-3 16,-1-1-15-16,7-1-25 0,4 0-14 16,4-1-25-16,2-1-28 0,4 0-39 15,7-1-25-15,3-2-59 0,3-3-32 16,-1-2-180-16,3-3-166 0,4-2-437 15,-9-2-233-15,9-1 211 0</inkml:trace>
  <inkml:trace contextRef="#ctx0" brushRef="#br0" timeOffset="159867.302">32400 9731 684 0,'0'0'1515'0,"0"0"-876"15,0 0-261-15,0 0-133 0,0 0-197 16,0 0-48-16,15 38-111 0,-15-33-170 16,0 0-43-16,-3 0-41 0,-1-1-286 15,0-2-656-15</inkml:trace>
  <inkml:trace contextRef="#ctx0" brushRef="#br0" timeOffset="173608.712">21866 9401 3889 0,'0'0'1007'0,"0"0"-699"0,0 0-177 15,-29-37 112-15,17 26-52 0,3 3-70 16,-1 1-3-16,-2 1-22 0,3 2-57 16,-1 4-39-16,-2 0 0 0,-1 0-15 15,-1 7 3-15,1 1 9 0,5 2-21 16,-6 6-6-16,9 2 6 0,-3 5 9 16,6 1 12-16,0 11 1 0,2-3 0 15,2 1 0-15,4 1 2 0,-2-8-1 16,9 1-2-16,-3-8 3 15,3-4 1-15,1-8-1 0,3-2 15 16,1-5 9-16,5-10 18 0,-2-4-12 16,6-5-3-16,-5-4-3 0,1-2-12 15,-6 1 0-15,-3 0 4 0,-2 2 14 16,-5 4-3-16,-3 5 15 0,-2 5 18 16,-2 4-9-16,0 4 10 0,0 4-61 15,0 7-82-15,0 10 25 0,2 13 45 16,6 11 12-16,5 5 0 0,1-3-2 15,-2-10-16-15,3-9-90 0,-7-7-128 16,9-1-124-16,-3-1-340 0,1-5-949 16,5-2-746-16</inkml:trace>
  <inkml:trace contextRef="#ctx0" brushRef="#br0" timeOffset="173841.721">22424 9531 1482 0,'0'0'3059'16,"0"0"-2494"-16,0 0-349 0,0 0 30 15,41-18-46-15,-20 10-16 0,2-2-21 16,0 0-48-16,3 0-55 0,1 0-43 16,0 2-17-16,-4 0-15 0,0 3-3 15,-7 3-54-15,-3 2-55 0,-3 0-81 16,-2 7-43-16,-4 4-38 0,-4 4-43 15,-4 5-203-15,-4 3-595 0,2-6-390 16,-15 10-7-16</inkml:trace>
  <inkml:trace contextRef="#ctx0" brushRef="#br0" timeOffset="173956.685">22519 9769 696 0,'0'0'2027'0,"0"0"-826"16,0 0-704-16,0 0-226 0,0 0-22 15,0 0-69-15,0 0-64 0,56 21-110 16,-31-28-6-16,2-3-204 0,6-5-97 15,0 0-172-15,-2-3-670 0,-2 5-866 16</inkml:trace>
  <inkml:trace contextRef="#ctx0" brushRef="#br0" timeOffset="176261.243">23741 9110 417 0,'0'0'1437'0,"0"0"-239"15,0 0-606-15,0 0-72 0,0 0-68 16,0 0-200-16,0 0-129 0,0 0-80 16,0 0 27-16,0 0 85 0,18 42-15 15,-9-18-37-15,1 2-42 0,-2 4-37 16,-4-1-22-16,7 0-2 15,-5 2-1-15,0-3-23 0,-2-1-103 16,5-1-86-16,-3 0-65 0,0-4-100 16,-2 2-302-16,0-4-544 0,-2-4-252 15,-2 5 288-15</inkml:trace>
  <inkml:trace contextRef="#ctx0" brushRef="#br0" timeOffset="176545.043">23423 9904 795 0,'0'0'2388'0,"0"0"-1750"0,0 0-249 16,0 0-94-16,-42 31 25 0,42-27-117 15,0-3-81-15,8 3 3 0,5 0 66 16,3-1-3-16,13 1-61 0,13-3-39 15,9-1-19-15,7-5-2 16,-8-4-16-16,2-2-24 0,-11 1-9 16,-8 0-18-16,-4 6-2 0,-11 0-19 15,5 2-94-15,-2 1-54 0,2 1-49 16,-1 0-31-16,-3 3-53 0,-2 2-186 16,-5 2-466-16,-4-1-406 0,-6 5-302 0</inkml:trace>
  <inkml:trace contextRef="#ctx0" brushRef="#br0" timeOffset="177295.426">23305 10354 2960 0,'0'0'767'0,"0"0"-143"16,0 0-124-16,0 0-97 0,0 0-117 15,0 0-104-15,0 0-107 0,0 0-75 16,-35 7 0-16,26 6 0 0,3 2 0 16,-2 6 30-16,0 2 4 0,3 5-13 15,5 1 3-15,0 5 3 0,0 0-12 16,0-2 0-16,9-2-12 0,-1-6-3 16,2-5 1-16,1-8 0 0,1-7 1 15,0-4 47-15,7-7 20 0,4-10 15 16,2-9 7-16,4-16-19 0,-1-7-33 15,-5-3-18-15,-4 10-3 0,-11 11-3 16,-4 11 6-16,-4 4 7 0,0-3-1 16,0-1-9-16,-4 2-18 0,0 2-12 15,-2 6-37-15,-3 1-38 0,1 4-18 16,4 2-49-16,-2 3-75 0,2 2-95 16,0 5-205-16,-1 5-695 15,5-1-606-15,0 11-85 0</inkml:trace>
  <inkml:trace contextRef="#ctx0" brushRef="#br0" timeOffset="177473.587">23609 10569 1907 0,'0'0'2886'0,"0"0"-2315"16,0 0-229-16,0 0-79 0,0-43-136 15,-2 34-76-15,-1-1-37 0,1 0-14 16,2 3-33-16,0-2-48 15,0 4-67-15,5-1-115 0,-1 2-71 16,2 1-176-16,2 1-573 0,-2 1-388 16,3-1-275-16</inkml:trace>
  <inkml:trace contextRef="#ctx0" brushRef="#br0" timeOffset="177746.049">23830 10335 691 0,'0'0'1318'15,"0"0"-129"-15,0 0-969 0,0 0 24 16,0 0-7-16,0 0-83 0,0 0-13 16,0 0 42-16,0 0-25 0,0 0-72 15,-29 43 10-15,37-35 54 0,0 2 0 16,7-1 49-16,1 1-14 0,-1 1-54 16,1-1-40-16,-3 3-19 0,-1 0-11 15,-6 3 8-15,3-1-17 0,-5 4-22 16,-2 2-3-16,-2 1-6 0,-2 1-9 15,-6-1-12-15,3 1 0 0,-5-2-27 16,0 0-112-16,-1-5-61 16,3-5-67-16,-2-7-50 0,2-4-91 15,-3-11-387-15,3 1-1369 0</inkml:trace>
  <inkml:trace contextRef="#ctx0" brushRef="#br0" timeOffset="177912.721">23790 10321 127 0,'0'0'3515'15,"0"0"-2809"-15,0 0-163 0,27-37-186 16,-10 29-147-16,2 0-77 0,1-2-15 16,1 3-15-16,0 0-39 0,5 0-41 15,-3 1-23-15,-2 4-36 0,-3 1-88 16,1 1-73-16,-2 0-104 0,1 3-127 16,1-3-581-16,-7 3-768 0,19-3 29 0</inkml:trace>
  <inkml:trace contextRef="#ctx0" brushRef="#br0" timeOffset="178199.726">24640 9744 3052 0,'0'0'794'0,"0"0"-486"0,0 0-56 0,0 0 45 16,52 13-125-16,-27-12-4 16,4 1 15-16,2-2-116 0,0-3-67 15,0 0-21-15,-3-1-126 0,-1 3-73 16,-6-1-69-16,-4 2-110 0,-7 3-316 15,-2 0-620-15,-8 5-302 0</inkml:trace>
  <inkml:trace contextRef="#ctx0" brushRef="#br0" timeOffset="178355.318">24694 9958 1243 0,'0'0'1997'0,"0"0"-1285"0,0 0-172 15,0 0-244-15,0 0-220 0,0 0-63 16,0 0 39-16,0 0 70 0,41 12-122 15,-16-17-21-15,6-3-185 0,4-5-139 16,9-5-113-16,5-9-250 0,-8 3-668 16,-5-1-224-16</inkml:trace>
  <inkml:trace contextRef="#ctx0" brushRef="#br0" timeOffset="178779.93">25283 9550 88 0,'0'0'3026'0,"0"0"-2265"16,0 0-201-16,0 0-129 0,0 0-128 15,0 0-114-15,0 0-28 0,0 0 11 16,0 0-21-16,0 0-9 0,2-6-24 16,8 6-25-16,5 0-38 0,1 0-25 15,1 0-9-15,2 0-19 16,-1 0 22-16,-1 0-6 0,-3 0-15 15,-4 1 15-15,-1 3 3 0,-5-3-21 16,-2 2-9-16,0 1-15 0,-2 2-6 16,-2 2 9-16,-2 4 3 0,-4 4 15 15,-3 0 0-15,-1 3-12 0,-3 2 0 16,-1 0 0-16,-5 3 3 0,0 1-12 16,5 2-19-16,-3 2-11 0,3-2 15 15,3-2 12-15,5-1 12 0,4-5 3 16,4 0 12-16,4-4 0 0,4-1 2 15,5-2 16-15,3 0 3 0,3-3 6 16,2-2-9-16,1-1-3 0,5-2-15 16,-2-3-44-16,0-1-86 0,2 0-42 15,-5-1 14-15,1-4-36 0,-2 1-165 16,-1-1-361-16,-7 2-815 0,3-3-799 16</inkml:trace>
  <inkml:trace contextRef="#ctx0" brushRef="#br0" timeOffset="180632.089">13515 9456 1286 0,'0'0'1476'0,"0"0"-1021"16,0 0 9-16,0 0-26 0,0 0-115 16,0 0-27-16,0 0-160 0,0 0-81 15,0 0-55-15,-35 22 2 16,35-4 20-16,0 7 39 0,0 10 13 15,8 9 5-15,4 11-6 0,3 2-12 16,-1-4 33-16,1-10-6 0,-5-15-18 16,0-11-25-16,3-5-20 0,1-2-10 15,5-6 3-15,2-4 52 0,3-4 5 16,3-11-20-16,4-14-19 0,6-12-9 16,3-7-17-16,-7-8-10 0,-6 13-85 15,-13 10 82-15,-6 11 3 0,-3 5 2 16,-1 2 14-16,-4-1 2 0,0 4 6 15,0 6 0-15,0 4-21 16,-4 2-3-16,2 4-53 0,-3 5-50 16,1 8 24-16,2 3 44 0,0 7 35 15,2 8 3-15,8 9-3 0,9 9-1 16,-1-4-2-16,-1-10-12 0,1-13 0 16,-5-12 14-16,3 0-1 0,3-3 2 15,1-3 1-15,-1-8 35 0,2-6 18 16,-1-8 10-16,-1-5-10 0,-1-6-8 15,-1-2-19-15,-3-4-6 0,-2-2-18 16,-1 1-3-16,-3 1-36 0,-2 2-58 16,0 1-69-16,-4 3-62 0,0 4-27 15,0-2-300-15,-2 6-938 0,-2-10-976 0</inkml:trace>
  <inkml:trace contextRef="#ctx0" brushRef="#br0" timeOffset="181099.001">14526 9317 3798 0,'0'0'1009'16,"0"0"-773"-16,0 0-62 0,0 0 2 15,0 0-39-15,0 0-40 0,0 0-25 16,0 0 67-16,0 0 58 0,39 34-41 16,-16-18-44-16,1-1-40 15,5 3-27-15,0 0-21 0,2-1-12 0,-2-2-9 16,0-2 0-16,2-4 1 16,-2-3-4-16,-2-2-2 0,2-4-28 15,-6 0-15-15,-3-3-12 0,-3-1 6 16,-5 1 9-16,-3 1 3 0,-5 1-7 15,-4 1 7-15,0 0 0 0,0 2-21 16,-6 6 23-16,-3 7 37 0,-5 6 15 16,-3 4 1-16,-3 6-1 0,-3 1 18 15,0 0 30-15,-6 8 9 0,-4 4-20 16,-2 6-16-16,0 2-6 0,4-4-3 16,4-4-24-16,8-11-2 0,5-5-1 15,4-7-1-15,1-3-11 0,1 2-3 16,2 0-12-16,2 0-73 0,0-7-86 15,4-3-99-15,4-4-75 0,4-3-261 16,-2-3-756-16,7-6-704 0</inkml:trace>
  <inkml:trace contextRef="#ctx0" brushRef="#br0" timeOffset="181499.412">15131 9817 3373 0,'0'0'1306'0,"0"0"-804"15,0 0-122-15,0 0-56 16,0 0-92-16,0 0-57 0,-39 36-25 16,16-6-5-16,-6 13-22 0,-8 13-42 15,0 2-27-15,2 2-30 0,4-8-12 16,6-4-9-16,-2-2-3 0,4-2 0 15,5-8-12-15,7-8-6 0,1-8-36 16,6-5-39-16,2 4-81 0,-2 1-91 16,4-1-94-16,0-3-290 0,6-4-1049 15,2-9-1176-15</inkml:trace>
  <inkml:trace contextRef="#ctx0" brushRef="#br0" timeOffset="183484.265">15692 9440 1203 0,'0'0'631'0,"0"0"-60"0,0 0-43 16,0 0-42-16,0 0-87 0,0 0-72 15,0 0-66-15,0 0-26 0,-38-18-23 16,38 18-25-16,0 0-32 0,0 0-24 15,0 0-12-15,0-1-7 0,0 1-15 16,0-1-12-16,2 0-28 0,3 0-57 16,3-3-23-16,4 0 23 0,5-3 48 15,5 0 7-15,1 0-25 0,4 0 0 16,-8 0-3-16,3 1 3 16,-5 1-5-16,-3 1-22 0,-1 2-3 15,-5 1-2-15,0 1 1 0,-4 3-14 16,3 0-4-16,-3 5-14 0,-4 3-3 15,0 4 36-15,0 6 0 0,-4 4 24 16,-5 3-6-16,-1 1 0 0,2 3-6 16,-7 0-9-16,7 1 10 0,-4-2-10 15,1 3 12-15,3 0 0 0,4-2 0 16,-4-2 9-16,6-4 3 0,2-4-3 16,0-4-12-16,6-2-9 0,2-3 0 15,4-4 0-15,7-1-1 0,-4-3-2 16,5-4-15-16,5-1-57 15,0-2-61-15,2-4-85 0,0-2-66 16,-5 0-57-16,3 0-227 0,-6 0-729 16,3-3-753-16</inkml:trace>
  <inkml:trace contextRef="#ctx0" brushRef="#br0" timeOffset="183667.987">16248 9860 1752 0,'0'0'2926'0,"0"0"-2296"0,0 0-351 16,0 0 6-16,0 0-95 0,0 0-91 15,0 0-59-15,0 0-40 0,0 0-94 16,0 0-51-16,20-18-81 0,-11 10-65 16,-1 2-114-16,2-2-344 0,0 3-978 15,1-4-488-15</inkml:trace>
  <inkml:trace contextRef="#ctx0" brushRef="#br0" timeOffset="184101.427">16551 9458 3724 0,'0'0'1090'0,"0"0"-894"16,0 0-104-16,0 0 57 0,0 0 82 15,0 0-61-15,0 0-13 0,0 0 3 16,0 0-45-16,0 0-97 16,15-30-18-16,1 26 0 0,3-1 0 15,4 3 27-15,-5-1-15 0,-1 3-10 16,-5 0 1-16,-1 0-3 0,-3 3-1 15,-2 1-20-15,-2 4-6 0,-4 3 9 16,0 1 15-16,0 5 3 0,-6 3 2 16,-2 1 1-16,0 1 9 0,-3 2-10 15,3-2-1-15,-4 0 1 0,3 0 0 16,1 2 0-16,2-2-2 0,2-1 0 16,4-3 0-16,0 0-2 0,0-4-1 15,4-3-15-15,2-1 3 0,4-2-42 16,5-2-67-16,1-4-58 0,5 0-18 15,4-2-46-15,-2-5-212 0,3-5-519 16,-5 4-437-16,8-8-460 0</inkml:trace>
  <inkml:trace contextRef="#ctx0" brushRef="#br0" timeOffset="184318.238">17033 9651 290 0,'0'0'2141'0,"0"0"-581"15,0 0-956-15,0 0-168 0,0 0 2 16,0 0-147-16,0 0-122 0,0 0-12 16,0 0-12-16,0 0-61 0,48-2-36 15,-26-3-33-15,-3-1-15 0,8 0 0 16,-4-1-24-16,1-1-69 0,1-1-40 16,0-2-114-16,-2-1-35 15,-5 2-94-15,-1-4-277 0,-3 2-485 16,-1 2-271-16,-5-5-160 0</inkml:trace>
  <inkml:trace contextRef="#ctx0" brushRef="#br0" timeOffset="184476.554">17269 9506 1580 0,'0'0'1797'0,"0"0"-1008"0,0 0-250 16,-27 43-68-16,17-25-152 0,3 2-104 15,1 3-69-15,2 0-38 0,0 2-29 16,4-1-40-16,0 0-36 0,0-2-3 15,4-1-60-15,4-5-155 0,1-3-127 16,1-3-84-16,2-8-298 0,-3-2-724 16,9-16-699-16</inkml:trace>
  <inkml:trace contextRef="#ctx0" brushRef="#br0" timeOffset="184685.835">17651 9282 1254 0,'0'0'3110'0,"0"0"-2534"16,0 0-335-16,0 0 75 0,35 61-34 15,-31-21-46-15,1 12-46 0,-5 6-37 16,0-2-35-16,-5-5-49 0,-3-6-33 16,4 2-34-16,-2-4-2 0,0 1-54 15,-1-6-172-15,3-9-148 0,0-8-144 16,4-10-873-16,-6 4-1373 0</inkml:trace>
  <inkml:trace contextRef="#ctx0" brushRef="#br0" timeOffset="185519.973">14710 10967 150 0,'0'0'1642'0,"0"0"-1003"15,0 0-172-15,0 0-99 0,0 0 51 16,0 0-40-16,0 0-90 0,0 0-100 16,0 0-81-16,0 0-52 0,14 4 45 15,1 4 71-15,3 4-10 0,5 0-71 16,0 1-42-16,4 1-22 0,-3-1-12 15,7 1-14-15,-8-2-1 0,2-2-58 16,0-3-30-16,-3-2 12 16,-1 0 6-16,-2-3-1 0,-3 0-14 15,-3-1 26-15,-3 1 7 0,-6 0-3 16,-2 3-7-16,-2 2 32 0,0 5 30 16,-6 3 50-16,-2 3-7 0,-7 6-16 15,-1 4 1-15,-3 1 18 0,-2 1 22 16,1 1 20-16,-1 1-14 0,2 2-19 15,-1-1-28-15,5-1-5 0,-1-1-22 16,3-1 0-16,5-5-25 0,4-5-8 16,4-4-35-16,0-6-137 0,10-7-87 15,3-3-140-15,5-3-308 0,-3-4-761 16,12-12-270-16</inkml:trace>
  <inkml:trace contextRef="#ctx0" brushRef="#br0" timeOffset="185720.53">15222 11349 46 0,'0'0'2999'16,"0"0"-1912"-16,-37 44-720 0,16-22-31 15,-3 5 0-15,-3 4-84 16,-2 4-48-16,0 0-53 0,0 0-48 16,4-1-31-16,0-3-20 0,3-1-19 15,3-2-16-15,2-1-17 0,5-3-15 16,2-4-12-16,6-3-82 0,4-6-100 15,2-2-91-15,8-6-75 0,4-3-129 16,1 0-587-16,10-12-988 0</inkml:trace>
  <inkml:trace contextRef="#ctx0" brushRef="#br0" timeOffset="186354.14">16074 10838 170 0,'0'0'2405'0,"0"0"-1862"16,0 0-135-16,0 0 52 0,0 0-115 15,0 0-209-15,0 0-56 0,0 0 19 16,-41 24-4-16,26-10-2 0,3 3 2 16,1 0 33-16,-1-1 6 0,4 2-33 15,-3-1-56-15,3-2-14 0,2 0-7 16,4-4-3-16,2-1-9 15,0-3 4-15,0 0-1 0,4 1 12 16,4 0 16-16,11-1 57 0,-1 1-19 16,7 2-26-16,4-1-19 0,2-1-21 15,-2 1-13-15,0-1-2 0,-4 2-1 16,-7 1-2-16,-3 2 3 0,-3 1 1 16,-8 3 29-16,-1 3 7 0,-1 2 29 15,-2 3-24-15,-5 0-23 0,-3 0-7 16,-2-3-12-16,2-1-45 0,-7-4-85 15,3-5-90-15,3-6-35 0,-5-5-47 16,4-3-186-16,3-5-628 0,-11-13-840 0</inkml:trace>
  <inkml:trace contextRef="#ctx0" brushRef="#br0" timeOffset="186518.148">15981 10906 2996 0,'0'0'1093'0,"0"0"-810"0,45-24-66 15,-12 13 173-15,7-2-137 16,13-1-92-16,1 0-46 0,-2 4-27 16,-5 1-36-16,-7 8-52 0,-7 1-21 15,-4 0-110-15,-9 5-176 0,3 2-112 16,-4 2-138-16,-1 1-654 0,9 3-630 0</inkml:trace>
  <inkml:trace contextRef="#ctx0" brushRef="#br0" timeOffset="187755.521">15503 12732 316 0,'0'0'1982'0,"0"0"-1772"16,7 39-78-16,-3-19 126 0,0 7 8 16,2 2-1-16,0 1 7 0,-2 0 2 15,-2-5 8-15,1-2-25 0,-3-6-19 16,4-4-27-16,-4-8-9 0,2-2-13 16,-2-3 35-16,2-1 58 0,0-9-5 15,2-13-78-15,4-13-124 0,3-14-61 16,-1-5-14-16,2-1-12 0,-3 8 12 15,-3 6 0-15,0 8 1 0,-2 7 0 16,0 9-1-16,-4 3-3 0,4 1 0 16,-2 3-12-16,1 1 13 0,-1 4 0 15,-2 5-25-15,2 1-48 0,0 5-37 16,2 6 1-16,4 4 72 0,-2 5 24 16,3 7-4-16,3 9-14 0,-6-3-18 15,0 0 15-15,-1-1 14 0,-1-9 19 16,0-2 3-16,-2-8 0 15,2-6 2-15,0-3-1 0,-4-4 15 16,4-1 38-16,0-5 34 0,3 0-31 16,1-3-9-16,0-3-18 0,0 1-15 15,1-2-13-15,1 1-2 0,-2 0-15 16,1 2 0-16,1 2-6 0,-2 2 3 16,0 3-3-16,3 0-15 0,-3 3-4 15,-2 2 4-15,5 4-6 0,-1 2 12 16,-2 2-13-16,0 4-56 0,3 0 17 15,-1 3 0-15,-2 0-3 16,5 0-27-16,-5-1-68 0,2 0-168 16,3-4-176-16,-3-4-249 0,7-5-319 15,-7-3-86-15,-2-5 382 0</inkml:trace>
  <inkml:trace contextRef="#ctx0" brushRef="#br0" timeOffset="188155.962">16080 12676 1670 0,'0'0'750'0,"0"0"-254"16,0 0-80-16,0 0-92 0,0 0-217 16,0 0-107-16,0 0-88 0,0 0 43 15,0 0 23-15,0 0-13 0,2 33 1 16,2-21 12-16,0 3 9 0,5 3 11 16,-7 2 0-16,4 3-52 0,-2 2-23 15,0 3 14-15,2-1-5 16,-1 0 52-16,-5-1 16 0,2-3 4 0,0-4 56 15,-2-5 103-15,0-4 24 16,0-3-26-16,0-4-13 0,2-3 22 16,0 0 181-16,0-6 71 0,0-7-156 15,0-5-129-15,2-1-61 0,0-8-22 16,0-1-17-16,1-5-1 0,-1 1 31 16,2 0 51-16,0-1 30 0,4 1-18 15,-1 5 0-15,1 3-22 0,2 4-50 16,-5 6-45-16,3 5-13 0,0 4-48 15,1 5-4-15,-1 3 4 0,5 8 24 16,-1 3-24-16,3 6-10 0,-5 2 7 16,2 2-24-16,-3 1-28 0,1 0-12 15,-4 2-18-15,3 0-62 0,1-2-79 16,-8 2-205-16,2-3-489 0,-1-7-354 16,-1 2-439-16</inkml:trace>
  <inkml:trace contextRef="#ctx0" brushRef="#br0" timeOffset="188594.198">15894 12503 1441 0,'0'0'2254'0,"0"0"-1596"16,0 0-232-16,0 0 42 0,0 0-94 15,0 0-145-15,0 0-105 0,0 0-93 16,0 0-31-16,0 0-58 0,-19-21-162 15,30 18-166-15,1 2-203 0,7 1-599 16,-5 0-543-16,15 4-102 0</inkml:trace>
  <inkml:trace contextRef="#ctx0" brushRef="#br0" timeOffset="189240.518">16833 12505 404 0,'0'0'1585'0,"0"0"-832"0,4-37-176 16,-4 30-1-16,0 4-109 0,0 3-183 16,0 2-90-16,0 5-41 0,2 8-67 15,0 9 20-15,2 13-2 0,2 11-28 16,7 7-12-16,-7-3-43 0,4-6 9 15,0-11-6-15,-1-10-22 0,-1-10-2 16,2-7-12-16,-1-2 9 0,5-3-10 16,3-3 13-16,-3-6 61 0,5-8 8 15,1-6-23-15,-5-4-25 0,5-4-21 16,-5-2-67-16,-3 1 10 0,-1 0 21 16,-3 3-1-16,0 3 1 15,-4 3 17-15,-2 5 7 0,-2 5-12 16,2 5 22-16,-2 5 2 0,0 0 0 15,0 9-24-15,5 5 24 0,5 11 1 16,2 12 23-16,11 13 0 0,-8-5 13 16,1-8-13-16,-3-11-6 0,1-14-16 15,-4 3 17-15,7-5 11 0,-1-2 12 16,3-8 25-16,0-5 12 0,-1-8 14 16,3-5-35-16,2-6-19 0,-7-3-12 15,3-3-12-15,-7-1-15 0,3-4-11 16,-5 3-31-16,-2 3-52 15,0 1-96-15,-3 5-65 0,-1 2-34 16,-4 2-88-16,0 3-212 0,0 2-484 16,0 5-365-16,-4-1-26 0</inkml:trace>
  <inkml:trace contextRef="#ctx0" brushRef="#br0" timeOffset="189873.844">18162 12642 2714 0,'0'0'2268'0,"-19"40"-1805"0,11-8-406 16,-5 1-57-16,5 2-2 0,2-5 2 16,2-7 3-16,0-1 10 0,0 3-12 15,4-9-1-15,0-6-19 0,4-6-5 16,4-4 24-16,-2-7 56 0,7-7 22 16,3-13-29-16,3-1-49 0,-5-5-6 15,3-8-4-15,-7 0 10 0,2-11 18 16,-3-1-15-16,-5 11-3 0,-2 10-142 15,-2 12-80-15,0 3-65 0,0-3-56 16,0 3-69-16,2-1-226 0,0 3-445 16,2 4-220-16,0 6 158 0</inkml:trace>
  <inkml:trace contextRef="#ctx0" brushRef="#br0" timeOffset="190174.571">18424 12508 166 0,'0'0'3154'15,"0"0"-2521"-15,0 0-416 0,0 0-27 16,0 0 48-16,0 0-87 0,0 0-13 16,0 0-105-16,0 0 7 0,0 0 15 15,-54 22 16-15,34-16-4 0,1 1-40 16,1 2-27-16,1-1-30 0,7-1 8 16,-3-1 4-16,9 0 15 0,-2-2 3 15,6 0-1-15,2 0-18 0,6 3-6 16,7 2 25-16,5-1 2 0,3 2 17 15,4-1-16-15,0 1-2 0,-4 1-1 16,2 1 1-16,-7 1 2 0,-5 4 33 16,-7 2 28-16,-2 2 34 0,-4 6-7 15,0 0-15-15,-6 1-46 16,2 3-30-16,-5-4-25 0,1-3-118 16,-2 0-101-16,1-3-105 0,5-2-124 15,-4-7-645-15,4 0-842 0</inkml:trace>
  <inkml:trace contextRef="#ctx0" brushRef="#br0" timeOffset="190576.349">19367 12389 1467 0,'0'0'2216'0,"0"0"-1619"16,0 0-278-16,0 0 43 0,-46-11-81 16,38 10-126-16,-4 1-85 0,6 0-21 15,1 0-1-15,-3 2-6 0,4-1 10 16,4 1-4-16,0-1-8 0,0 5-28 15,8-1-9-15,3 5 12 0,9 3 54 16,-1 3 70-16,8 1-45 0,4 1-34 16,-4-1-36-16,-1 4-22 0,1-2 1 15,-6 2 0-15,-2 3-3 0,-7 7 0 16,-2 7-2-16,-10 13 0 0,-6 2 2 16,-10-4-1-16,-3-2-23 0,2-13-48 15,3-6-73-15,2-7-57 0,-3-4-59 16,-1-3-101-16,1-5-268 15,3-2-653-15,-11-17-821 0</inkml:trace>
  <inkml:trace contextRef="#ctx0" brushRef="#br0" timeOffset="191159.159">19295 12367 3614 0,'0'0'1229'16,"0"0"-990"-16,0 0-84 0,57-17-39 15,-30 11-31-15,0 1-9 16,4-2-19-16,6 3-14 0,-2-2-22 16,1 2-20-16,-1 1 11 0,-4 2 3 15,0-2-15-15,0 3-45 0,-4 0-95 16,-5-3-91-16,-3 0-53 0,2-2-75 16,-7-4-169-16,-1-4-430 0,-3-5-179 15,-2 0 347-15,0-5 96 0,-3 0 358 16,-5-2 176-16,-5-2 160 0,-7 0 384 15,-7 2 229-15,-7-5-122 0,-18 0 23 16,-14-4-51-16,-8 6-5 0,2 8-20 16,-6 9-17-16,8 7-93 0,-4 4-30 15,4 4-41-15,0 10-27 0,2 6-59 16,2 10-46-16,-2 8-36 0,2 7-10 16,4 10-16-16,5 7-5 0,5 8 3 15,7 8-4-15,10 5 19 0,11 10 42 16,7 7-9-16,18 6-46 15,13 7 10-15,22-3-46 0,14-5-27 16,16-12-12-16,11-18 3 0,6-21 9 16,0-19 1-16,-5-20-1 0,-3-15-15 15,-6-12-18-15,-11-13 29 0,0-12 2 16,-4-4-13-16,-4-15 15 0,-4-5 16 16,-5-10 18-16,-5-5 47 0,-7-4 55 15,-2-2 47-15,-8-1-38 0,-7 1-43 16,-9 1-18-16,-11 0-47 0,-11 2-37 15,-13-2-57-15,-14 1-18 16,-13 2-12-16,-7 0 24 0,-10 13-1 16,-7 8 1-16,-5 12-12 0,3 14-3 15,7 13-34-15,0 15-24 0,8 13-27 16,8 19-45-16,0 18-120 0,0 14-155 16,1 15-198-16,13-14-864 0,1 6-849 0</inkml:trace>
  <inkml:trace contextRef="#ctx0" brushRef="#br0" timeOffset="208960.75">153 11379 653 0,'0'0'3606'16,"0"0"-3019"-16,0 0-428 0,0 0-6 15,-39-32-47-15,39 31-106 0,4-2-42 16,2 3-47-16,6-1-11 0,5-2 48 15,10 1 40-15,18 1 12 0,13 1 0 16,8 0 0-16,5 0-2 0,5 0 0 16,-6 1 0-16,15 2 1 0,4 0-1 15,14 0 2-15,3-3 1 16,10 1-1-16,3 0 0 0,12-1 0 0,9 1 3 16,7-1-2-16,10 0 18 0,6 0-18 15,7-1 1-15,12-1 1 16,10-4 15-16,7 0-15 0,9-2 16 15,3 0-16-15,14-1 9 0,7 1-11 16,4-1 0-16,8 2 17 0,2 3-17 16,6-1 12-16,6 4 2 0,5 0 0 15,3 1-15-15,5 1 43 0,2 5-19 16,0-2 7-16,4 2 2 0,2-3 10 16,-2-1 14-16,6-2 4 0,-2 0 6 15,2-4 9-15,-4 3 12 0,1-1-16 16,-4 2-20-16,-1 0-22 0,-4 0-6 15,-2 2-6-15,-9-1 10 0,-1 3-26 16,-9 2 1-16,-6 1-2 0,-4 0-1 16,-13 3-1-16,-4 0-1 0,-12 0-11 15,-10-2 1-15,-11-1 9 0,-12-1-12 16,-17-2 12-16,-10 1-36 0,-19-1-9 16,-14 0-28-16,-17 3-21 0,-12-4-6 15,-19 2-4-15,-18 0-8 16,-17-2-31-16,-12 0-38 0,-7-1-86 15,-1 3-205-15,-1 1-585 0,-1 0-351 16,-7 0-79-16</inkml:trace>
  <inkml:trace contextRef="#ctx0" brushRef="#br0" timeOffset="211228.361">550 13937 1987 0,'0'0'1745'0,"0"0"-1165"15,0 0-221-15,0 0 3 0,-39-13-24 16,32 13-86-16,3 2-110 0,0 2-106 16,0 3-36-16,0 6-51 0,-2 2-1 15,4 15 43-15,2 11 9 0,4 11 46 16,4 7-1-16,0-1-6 0,7-5 16 16,1-6-1-16,-1-12 0 0,1-9-8 15,-5-11-10-15,1-9 0 16,0 1-6-16,7-5 15 0,0-2 19 0,1-5-7 15,3-9-15-15,0-6-9 16,4-11-6-16,-1-11-9 0,1-9-3 16,-6-3-14-16,-6 9 14 0,-7 12-3 15,-4 12 7-15,-4 5-1 0,4 0-3 16,-4 4 0-16,0-1-14 0,0 9 0 16,0 4-1-16,0 10-21 0,2 4-58 15,2 14 79-15,9 13 0 0,-1 12 36 16,3-2-25-16,-3-10-11 0,-2-12-55 15,3-9-59-15,1 6-88 0,7 1-70 16,2 1-42-16,3-4-277 0,-7-10-769 16,6-3-867-16</inkml:trace>
  <inkml:trace contextRef="#ctx0" brushRef="#br0" timeOffset="211446.31">1226 14173 3940 0,'0'0'1401'16,"0"0"-1234"-16,0 0-121 16,0 0 12-16,47 2 105 0,-24-8-30 15,4-1-21-15,0-1-46 0,4-1-54 16,-4 3-12-16,-5 1-78 0,-5 3-16 16,-7 2-3-16,-1 0-33 0,-5 7-82 15,0 5-13-15,-4 3-95 0,-4 5-275 16,-5 3-874-16,-1-5-192 0,-15 10 444 15</inkml:trace>
  <inkml:trace contextRef="#ctx0" brushRef="#br0" timeOffset="211548.475">1300 14490 3668 0,'0'0'697'0,"0"0"-447"0,0 0-167 16,54 13-83-16,-31-16-58 0,8-7-273 15,0-2-272-15,-9 0-753 0,9-12-440 0</inkml:trace>
  <inkml:trace contextRef="#ctx0" brushRef="#br0" timeOffset="212498.185">2621 12747 2433 0,'0'0'1688'0,"0"0"-1260"0,0 0-101 16,-45-44 42-16,28 34-120 0,-2 2-82 15,-3 3-67-15,-3 2-43 0,-2 3-11 16,0 6-13-16,-4 7-33 0,0 5-27 16,-6 12 2-16,-2 14 22 15,-5 15-24-15,7 8 3 0,6 2 0 16,10-2-6-16,21-67 29 0,-22 123-2 15,18-67-13-15,8-5 4 0,4-11 9 16,6-10-9-16,-1-8 12 0,1-6-1 16,3-2-11-16,6 2 12 0,8-4 15 15,-5-7 6-15,10-5 4 0,9-7-1 16,-6-3-6-16,-4-2-6 0,-8 3 0 16,-8 4-12-16,2 2-3 0,-7 3-36 15,-2 3-46-15,-3 7 28 0,-7 15 57 16,-2 10 30-16,0 15-18 0,-11 9-12 15,-1 0-1-15,-2-4 0 0,-3-5 1 16,7-2 0-16,-3-2-15 0,1 1-15 16,2 3-13-16,-3-1-2 0,-1 2-4 15,1-4 28-15,3-2 0 16,2-8-37-16,-1-6 12 0,1-10 28 0,8-1-6 16,-4 1 2-16,4 4-2 0,0-1 9 15,0-3-3-15,4-6 5 16,0-5 12-16,5-3 1 0,3-5 15 15,2-2 0-15,1-4 6 0,1-4-9 16,-1 1-11-16,1-3 21 0,-1 2-20 16,1-2 16-16,-1 0 64 0,-3 4 39 15,3-1-11-15,-7 0-23 0,4 6-26 16,-5 1-25-16,-3 4-21 0,0 6-1 16,0 6-13-16,4 6 19 0,-8 5 26 15,0 14 17-15,0 7-8 0,-8 12-13 16,0 3-24-16,-3-2 9 0,-1-3 9 15,2 0 3-15,-3 4-11 0,1 4 5 16,2 1 3-16,-7 6 15 0,3 4 51 16,-3 9-44-16,3 7-16 0,-3 6-30 15,-2 1-9-15,1 1 15 0,1 2-6 16,7-3 3-16,2 1-15 0,4-2 39 16,4-6 3-16,0-8-18 15,14-8-22-15,7-7 19 0,6-1-18 16,4-2 27-16,0-6-30 0,10-3-11 15,-2-8-28-15,5-9-12 0,1-6-12 16,1-6-21-16,5-7-70 0,3-3-66 16,8-7-36-16,-4-5-86 0,4-4-332 15,-12-3-885-15,-5-3-843 0</inkml:trace>
  <inkml:trace contextRef="#ctx0" brushRef="#br0" timeOffset="214215.405">3698 12110 2081 0,'0'0'1654'0,"0"0"-1217"15,0 0-77-15,0 0 43 0,0 0-83 16,0 0-64-16,0 0-72 16,0 0-60-16,0 0-82 0,-2-27-42 15,4 35-43-15,2 5 43 0,4 6 52 16,1 12 17-16,3 14-18 0,-2 16-5 16,-1 7-25-16,-3 1 3 0,-4-4-21 15,-2-8-3-15,2-3-86 0,-2-6-84 16,0-4-69-16,0-9-43 0,0-9-38 15,0-6-243-15,-2-5-632 0,0-3-263 16,-8 4-142-16</inkml:trace>
  <inkml:trace contextRef="#ctx0" brushRef="#br0" timeOffset="214499.143">3367 12982 3417 0,'0'0'568'0,"0"0"-242"0,0 0-88 16,0 0-90-16,0 0-74 15,0 0-19-15,0 0 47 0,0 0 121 16,58 14 29-16,-16-12-30 0,13 0-35 16,7-2-6-16,2 0-24 0,-6-4-45 15,-4-2-25-15,0-2-15 0,-7-1-14 16,3 1-37-16,-7 1-21 0,3 1-65 15,-11 2-31-15,-8 3-106 0,-6 1-27 16,-3 0-19-16,1 3 21 0,4 2-44 16,-3 2-287-16,-1 3-743 0,-5-2-500 15</inkml:trace>
  <inkml:trace contextRef="#ctx0" brushRef="#br0" timeOffset="-214362.317">3491 13293 238 0,'0'0'3268'16,"0"0"-2541"-16,0 0-204 0,0 0-189 15,0 0-82-15,0 0-45 0,0 0-86 16,-35 37-48-16,27-10-13 0,0 12-5 16,-1 12-16-16,-1 3-9 0,6 0-12 15,0-4-3-15,0-5-14 0,2-3-1 16,0-5-2-16,2-9-28 0,0-9-67 15,0-1-39-15,0-4-15 0,4 0-62 16,-4-6-33-16,4-4-199 0,0-6-558 16,0-8-163-16,-4-1-210 0</inkml:trace>
  <inkml:trace contextRef="#ctx0" brushRef="#br0" timeOffset="-213979.836">3456 13343 2088 0,'0'0'1001'0,"0"0"-491"0,0 0-28 16,0 0-50-16,0 0-96 0,0 0-119 16,0 0-104-16,0 0-65 0,0 0-48 15,0 0 0-15,-8 10 101 0,16 10 9 16,0 3-10-16,3 11-15 15,7 8-19-15,-1 8 16 0,2 1-46 16,1-3 3-16,-5-11-17 0,-3-10-19 16,-4-7 15-16,3-4-18 0,1-1-1 15,-2 1-1-15,3-4 1 0,-1-5-2 16,-1-7 3-16,-3-2 15 0,0-10 78 16,-2-5-5-16,7-12-37 0,-1-12-36 15,-2-15-5-15,5-3-10 0,-7-5-18 16,-4 5-9-16,5 4 6 0,-5 4-9 15,-4 11-3-15,0 10-19 0,0 13-38 16,0 5-40-16,0 0 24 0,0 4-21 16,0 1-43-16,0 5-77 0,0 2-161 15,0 7-815-15,0 0-529 0,4 11 106 0</inkml:trace>
  <inkml:trace contextRef="#ctx0" brushRef="#br0" timeOffset="-213677.925">3880 13861 3540 0,'0'0'574'16,"0"0"-270"-16,0 0-109 0,0 0 33 15,0 0-5-15,0 0-3 0,0 0-8 16,0 0-30-16,0 0-22 0,0 0-96 15,-6-25-37-15,6 0-9 0,0-2-6 16,2-5-12-16,0-11 0 0,0-8 3 16,6 6 18-16,-4 7-19 0,1 10-2 15,-1 9 3-15,0-1 16 0,2-1-19 16,-2 5 0-16,4 2-40 0,1 5-26 16,1 4-10-16,2 2 1 0,7 3-4 15,4 0 3-15,4 5-84 16,2 0-102-16,-1 2-197 0,-3 0-794 15,6-3-1171-15</inkml:trace>
  <inkml:trace contextRef="#ctx0" brushRef="#br0" timeOffset="-212829.234">6195 12567 2478 0,'0'0'1169'15,"0"0"-923"-15,-8 49-108 0,8-30-12 16,0 2-7-16,0-2-17 0,0-7-6 16,0-3-12-16,0-9 5 0,0-3 96 15,4-8 7-15,4-12-103 0,-2-14-22 16,3-14-36-16,-1-5-16 0,-2 0 3 15,-4 3-15-15,-2 6 25 0,0 0-7 16,-2 11-9-16,-4 7-12 0,6 8-18 16,-4 3-34-16,4-1-42 0,-2 0 48 15,0 3-76-15,2 6-78 0,0 10-68 16,2 4-369-16,4 10-124 0,6 9 75 16,1 2 73-16,-7-2-389 0,13 16 265 15</inkml:trace>
  <inkml:trace contextRef="#ctx0" brushRef="#br0" timeOffset="-212511.802">6478 12624 1152 0,'0'0'807'0,"0"0"-555"0,0 0 40 15,0 0 194-15,44-3 37 0,-34-8-65 16,-2-5-89-16,-1-1-57 0,1-4-87 16,-4-5-45-16,2-8-18 0,0-5-16 15,-4 1-13-15,3 2-45 16,-5 6-42-16,0 7-22 0,0-2 6 0,0 0-3 15,-5 5-12-15,3 4-15 16,-2 5-2-16,0 5-1 0,2 4-25 16,-2 2-47-16,2 0-116 0,0 5 48 15,0 4 88-15,-2 2 21 0,4 6 10 16,0 1 0-16,6 5-4 0,-2 10 26 16,4 12 0-16,0 19-28 0,3 5-32 15,-1 6 26-15,-4-3 17 0,-2-5 19 16,-4 3 1-16,0-2-1 0,0-1-18 15,0-8-58-15,0-13-41 0,0-14-65 16,0-11-196-16,0-9-344 0,0-4-522 16,0-1 87-16,-6-8 122 0</inkml:trace>
  <inkml:trace contextRef="#ctx0" brushRef="#br0" timeOffset="-212344.221">6369 12750 3513 0,'0'0'702'0,"0"0"-404"0,0 0-177 16,0 0-90-16,0 0 73 16,25 44 37-16,-7-32-3 0,13 1 14 15,11-4-103-15,13-8-49 0,5-3-21 16,0-8-80-16,-2-1-119 0,-10 1-217 16,-11 2-685-16,-6-2-784 0</inkml:trace>
  <inkml:trace contextRef="#ctx0" brushRef="#br0" timeOffset="-211744.386">7799 12318 2202 0,'0'0'494'16,"-18"-52"-92"-16,14 30 177 0,-3 1-151 15,1 1 16-15,2 6-105 0,0 5-40 16,2 6-98-16,0 3-34 0,0 1-34 15,2 6-85-15,0 7-47 0,0 14 82 16,6 15 35-16,0 15-18 0,2 7-37 16,3-1-27-16,1-6-18 0,0-9-6 15,-3-10-9-15,1-12-1 16,-2-11-2-16,1-9-1 0,1-2-1 16,0-4 2-16,7-1 16 0,-1-8 15 15,3-8 5-15,2-4-9 0,-1-5-15 16,1-8-12-16,0-12-25 0,-1-3-26 15,-5-4 17-15,-3 9-2 0,-6 10 3 16,-4 13-12-16,-2 1-12 0,0 1 8 16,0-1 13-16,0 5 34 0,0 4 2 15,-2 9 0-15,0 2-54 0,0 11-19 16,0 13 72-16,0 13 1 0,4 13 39 16,4 4 28-16,5 3-28 0,3-6-9 15,1-6-15-15,1-2-12 0,-1-10-3 16,-1-10 0-16,-4-9-27 0,1-7-45 15,3-2-22-15,1-5 3 0,3-1 25 16,1-7 11-16,0-8-14 0,1-2-126 16,-3-5-232-16,-1 0-551 15,-3 5-569-15,-3-10-340 0</inkml:trace>
  <inkml:trace contextRef="#ctx0" brushRef="#br0" timeOffset="-211243.812">8486 12283 3687 0,'0'0'401'16,"0"0"-376"-16,0 0 28 0,0 0 15 16,35 37-15-16,-23-23-9 15,3 2 21-15,-1 0 83 0,0-2-55 16,1-1-56-16,4 1-16 0,-1-5-8 15,1-1 2-15,1-2-12 0,1-3 16 16,-2-1-19-16,-1 0-31 0,-1-2-12 16,-1 0-7-16,-1 0-17 0,-3 0-4 15,-1 0 15-15,-3 0 53 0,-2 0 3 16,0 0 12-16,-2 0 0 0,-2 0-8 16,1 0-3-16,-3 0 51 0,0 0 28 15,0 0-2-15,-3 3-35 0,1 0-40 16,0 1 37-16,-2 3-10 0,0 0-5 15,-4 3 9-15,2 1-7 0,-1-2-11 16,1 3-13-16,-2 0 18 0,0 1-9 16,1-1-12-16,-1 2-1 0,2 1 1 15,-2 0 1-15,-1 2 12 0,3-1-13 16,-4 2 0-16,2 0 0 0,-1 0 1 16,-1 0 1-16,-2 0 1 15,1-2-3-15,1 1-18 0,-2-3-52 16,3-2-4-16,-1-1 13 0,0-3-22 15,1 1-47-15,-1-3-28 0,2-1-16 16,-3 1-18-16,1-1-57 0,0 0-87 16,-1 1-185-16,1 0-40 0,0 0-46 15,4-2-366-15,-7 3 289 0</inkml:trace>
  <inkml:trace contextRef="#ctx0" brushRef="#br0" timeOffset="-210843.357">8268 12276 3354 0,'0'0'444'0,"0"0"-111"0,0 0-62 0,0 0-190 15,0 0 48-15,-18 40-18 16,10-16-22-16,-1 5-18 0,3 2-19 16,-2 2-22-16,2 0-19 0,2-1-11 15,1-1-25-15,3 0-67 0,3-1-169 16,3-2-102-16,4 0-320 0,-4-8-824 16,9 6-260-16</inkml:trace>
  <inkml:trace contextRef="#ctx0" brushRef="#br0" timeOffset="-210542.553">8928 12528 4143 0,'0'0'671'0,"0"0"-362"16,-41 22-190-16,20-6-92 0,-4 5 28 16,-4 6 42-16,0 5 1 0,0 1 26 15,-4 7-9-15,2 5-58 0,-2 6-20 16,6 0-22-16,7-5-15 0,5-8-12 16,9-12-7-16,2-6-53 0,4-6-73 15,0 3-19-15,6-4-73 0,2 1-69 16,5-4-227-16,-1-6-495 0,-2-4-499 15,9-6-187-15</inkml:trace>
  <inkml:trace contextRef="#ctx0" brushRef="#br0" timeOffset="-210343.34">8998 12689 3580 0,'0'0'775'0,"0"0"-419"0,0 0-1 15,-41 39-65-15,22-17-42 0,-1 3-48 16,-3 5-91-16,0 4-58 0,2-2-39 16,1 2-12-16,1-4-3 0,5 1-42 15,1-4-79-15,3-3-70 0,4-1-100 16,2-3-112-16,4-2-363 0,0-7-1316 16,8-2 29-16</inkml:trace>
  <inkml:trace contextRef="#ctx0" brushRef="#br0" timeOffset="-209359.301">9172 12325 3757 0,'0'0'446'15,"0"0"-86"-15,0 0-86 0,0 0-78 16,0 0-90-16,0 0-38 0,0 0-11 15,0 0 7-15,47-31 18 0,-22 26 0 16,0-1 27-16,4 2-27 0,-2-1-30 16,-2 4-22-16,-3 1-15 0,-3 0-15 15,-5 5-1-15,-3 4-11 0,-5 4 12 16,-2 4 15-16,-2 4 82 0,-2 8-31 16,-6 11-27-16,-4 7-14 0,-1-3-10 15,1-7-12-15,2-10 0 0,4-5 0 16,-3 3-2-16,1 4-1 0,0 2-2 15,2-3-13-15,4-4-7 16,0-8-41-16,2-2-40 0,6-8-54 16,5-6-13-16,3-2 0 0,5-5-125 15,6-7-327-15,4 0-684 0,-7 1-203 16,12-11 14-16</inkml:trace>
  <inkml:trace contextRef="#ctx0" brushRef="#br0" timeOffset="-209024.963">9829 12472 2711 0,'0'0'775'16,"0"0"-217"-16,0 0-218 0,-43 17-114 16,22-6-57-16,-2 4 6 0,-1 0 15 15,-1 2-29-15,2 0-30 16,2 2-34-16,3-1-37 0,5 2-17 16,1 0-7-16,4-2-12 0,4-1 1 15,4-4-22-15,2-4-3 0,8-4-16 16,4-5 16-16,3-6 0 0,4-8 25 15,3-3-25-15,3-7-49 0,-2-3-27 16,2-4-20-16,0 0 4 0,-2-3 53 16,-3 0 24-16,-1 4 15 0,-2-1 1 15,-5 7-1-15,-6 6-1 0,-1 5-14 16,-5 9-1-16,-2 4-44 0,0 7 8 16,-2 7 52-16,2 7 82 0,-2 5-55 15,2 5-14-15,0 2-13 0,0 2-16 16,6-3-81-16,0-2-55 0,2-2-81 15,5-2-143-15,-1-6-274 0,5-5-564 16,-5-5-100-16,11-10 74 0</inkml:trace>
  <inkml:trace contextRef="#ctx0" brushRef="#br0" timeOffset="-208840.214">10290 12346 2433 0,'0'0'579'16,"0"0"11"-16,0 0-104 0,0 0-281 15,0 0-22-15,-18 41 24 0,9-14-4 16,-3 7-81-16,-3 9-55 0,3-2-33 16,2-4-13-16,-1-3-21 0,3-5-3 15,0 1-82-15,2 5-212 0,-1-4-183 16,1-4-218-16,2-7-605 0,2-6-100 16</inkml:trace>
  <inkml:trace contextRef="#ctx0" brushRef="#br0" timeOffset="-208659.04">10108 12614 2199 0,'0'0'1738'0,"0"0"-1235"0,0 0-19 15,0 0-194-15,0 0-56 0,0 0-34 16,0 0-19-16,0 0-78 0,0 0-74 16,0 0-29-16,44-32-30 0,-26 32-21 15,3 1-43-15,0 3-85 0,1 0-45 16,3-1-38-16,-2 1-68 0,4-4-133 15,0 0-295-15,-1-7-326 0,3-2 319 16,-6 0-333-16</inkml:trace>
  <inkml:trace contextRef="#ctx0" brushRef="#br0" timeOffset="-208491.139">10782 12296 1163 0,'0'0'2143'0,"0"0"-1523"0,0 0-77 16,0 0-238-16,0 0 35 0,6 54-133 15,-14-13-67-15,0 12-43 0,-7 5-21 16,3-3-10-16,2-7-26 0,-3-3-40 16,5-2-31-16,-2-2-165 0,1-4-218 15,3-14-349-15,0 2-1484 0</inkml:trace>
  <inkml:trace contextRef="#ctx0" brushRef="#br0" timeOffset="-195360.91">3715 14929 605 0,'0'0'33'16,"0"0"1480"-16,0 0-1063 0,0 0 163 16,0 0-13-16,-23-36-21 0,19 31-181 15,0-1-65-15,4 2-53 0,-5 1-37 16,5 2-68-16,0 0-33 0,0 1-36 16,0 0-28-16,0 0-29 0,0 1-43 15,0 0-6-15,0 3-46 0,0 3-26 16,0 1 38-16,0 6 34 0,9 4 24 15,-1 6-6-15,-2 3-15 0,7 9-2 16,1 9 11-16,3 8-10 0,5 0 1 16,-5-9-1-16,-7-13 0 0,-1-11 1 15,-1-3 0-15,0-2-1 16,-2 1-2-16,7-2-12 0,-1-3 10 16,-2-4 2-16,3-1 2 0,-3-6 19 15,3 0 0-15,1 0 12 0,-2-7 13 16,3-2-13-16,-3-5-3 0,5-7-3 15,-7-1 5-15,7-7-31 0,-7-2-1 16,2-2 12-16,1 0 0 0,-3-1-12 16,-2 2-1-16,1 0 1 0,-7 5 0 15,6 7 2-15,-8 2 0 0,4 5 1 16,-4 6-1-16,0 5-2 0,0 2-15 16,0 0-6-16,0 5-24 0,4 9 6 15,-4 7 39-15,9 17 48 16,1 16 3-16,2 8-6 0,7 4-9 15,-3-3 4-15,-1-8 23 0,1-5-63 16,-1-12-3-16,-3-8-12 0,-1-14 14 16,-3-5-2-16,6 0 1 0,-1-4-7 15,5-3 9-15,-1-4 30 0,-3-11 27 16,3-6 33-16,2-14-3 0,3-14-45 16,1-16-15-16,-6-6-24 0,-1 1-3 15,-6 6-12-15,-1 7 11 0,-3 3-17 16,-2 5 16-16,-4 8-34 0,0 7-21 15,-2 9-39-15,-2 1-12 0,0-1-10 16,0 1-2-16,-5-1-31 0,5 5-78 16,-6 6-107-16,6 4-233 0,0 4-586 15,-5 2-1106-15</inkml:trace>
  <inkml:trace contextRef="#ctx0" brushRef="#br0" timeOffset="-194110.057">3221 15627 1072 0,'0'0'110'0,"0"0"1249"15,0 0-969-15,0 0 16 16,0 0 3-16,0 0-72 0,0 0-75 16,0 0-17-16,0 0-24 0,0 0-22 15,-13 0-28-15,13 0-46 0,0 0-49 16,0 0-24-16,4 0 2 0,-4 0-11 15,0 0-4-15,4 0-27 0,1 0-11 16,-1 1 60-16,2 2 30 0,2-2-4 16,5 1-5-16,1 2-4 0,3-3-8 15,-3 2-19-15,3-2 0 0,1 1-21 16,1 0 13-16,6-1-10 0,-3 0 0 16,5 1-6-16,4-2 3 0,0 1-9 15,0-1-9-15,6 3 3 0,11-2 0 16,10-1-12-16,0 0 18 0,4 0 6 15,-8-1-8-15,-1-2-16 0,1 0 18 16,4-1-6-16,4-2 9 0,4 1-3 16,4 2 3-16,-1-3-6 0,7-1 12 15,-2 2-12-15,3-1 3 16,-3 0-9-16,5-1 6 0,-3 2-17 16,5 2 0-16,0 0 0 0,-3 1 1 15,-5 1 1-15,1 0 0 0,-2-1-2 16,-1 2-1-16,-1 0 0 0,-2-1-3 15,-6 1-27-15,0 0-3 0,-4 0-15 16,-4 0-21-16,-7 0-31 0,-5 0-41 16,-11 0-28-16,-5 0-36 0,-3 0-52 15,-4 0-232-15,-5 0-708 0,9 0-1211 0</inkml:trace>
  <inkml:trace contextRef="#ctx0" brushRef="#br0" timeOffset="-192441.822">3150 15972 1349 0,'0'0'612'0,"0"0"-52"0,0 0 16 16,0 0 91-16,0 0-143 0,-27-38-140 15,23 34-44-15,0 1-44 0,4 1-62 16,-4 2-71-16,4 0-69 0,0 0-66 15,0 2-28-15,0 2-42 0,0 2-28 16,0 2 51-16,0 6 19 0,0 3 15 16,4 3 1-16,0 1 2 15,0 0-3-15,1-1 0 0,-5 1 0 0,4-2 6 16,0 0 6-16,0-2 1 16,-2 1-16-16,-2-2 3 0,4-1-12 15,-4-1 9-15,4-4 3 0,-4 1 0 16,0-4 18-16,0-1 1 0,0 0-10 15,0 0-9-15,0 0 6 0,0 0-3 16,0 2 0-16,-4 2-6 0,4 1 3 16,-4 4-14-16,4 0 2 0,-2 4 0 15,0-1 9-15,0 3-12 0,-2-2-1 16,4-1 0-16,0-1 1 0,0-1 15 16,-4-6 0-16,4 0 13 0,0-5-1 15,0-3-3-15,0-2 9 0,0 0 57 16,0 0 22-16,0-3-13 0,0-4 9 15,0-3 3-15,0-6-96 0,-5-4-15 16,1-6-18-16,0-10 0 0,0-8-6 16,2-7 0-16,0 5-30 15,2 9-15-15,0 11 24 0,0 8 9 16,0-5 3-16,0 1 3 0,0-5 17 16,2 4 1-16,0 0 9 0,-2 4-12 15,4 0 0-15,-4 5 0 0,4 0 14 16,-4 6 1-16,4 2-1 0,-4 2 0 15,0 2-2-15,0 2-45 0,5 4-27 16,-1 5-7-16,6 5 79 0,2 4 3 16,3 8 11-16,1 9 2 0,3 13 2 15,4 13-3-15,-3 3-11 0,-1-5-1 16,-7-16-9-16,-1-18-25 0,-7-9 4 16,0-8 30-16,0 2 3 15,0-3 12-15,-4-2-3 0,4-3-10 16,-4-2 38-16,5-4 41 0,-1-3 3 15,-2-9-8-15,2-3-28 0,0-14-18 16,4-9-18-16,1-9-12 0,-7 3-11 16,2 11-34-16,0 9-22 0,-4 9-17 15,0-2-33-15,0 0 11 0,0-3 10 16,4 5-7-16,-4 5-39 0,0 5-82 16,4 1-144-16,0 5-217 0,5 3-566 15,-3 1-264-15,2 9-44 0</inkml:trace>
  <inkml:trace contextRef="#ctx0" brushRef="#br0" timeOffset="-192174.564">3599 16504 293 0,'0'0'2183'16,"0"0"-1184"-16,-4 37-686 0,0-29-29 15,4-2 114-15,0-4-53 16,0-2-2-16,0-3 6 0,-5-8-85 15,5-5-101-15,-4-12-93 0,2-8-40 16,2-11-15-16,0-2-13 0,4 8 34 16,-2 9-20-16,3 13-16 0,-1 0-3 15,4 1-15-15,0-1 17 0,-2 1-23 16,3 5-15-16,-1 5-25 0,0 2-14 16,3 2-19-16,1 4-15 0,2 0-42 15,5 7-29-15,-2 2-76 16,5 2-232-16,-1-1-277 0,-7-2-702 0,9 4-97 15</inkml:trace>
  <inkml:trace contextRef="#ctx0" brushRef="#br0" timeOffset="-191773.888">4163 15898 3532 0,'0'0'627'0,"0"0"-307"16,0 0-11-16,-43-4 0 0,24 4-102 15,3 7-43-15,-7 4-46 16,4 4-51-16,-1 7-46 0,-3 4-21 16,8 8-8-16,-1 9 8 0,1 10 33 15,7 5 13-15,8 1 5 0,0-5-3 16,17-3 7-16,-3 0-13 0,9-3-21 16,2-7-9-16,-7-11-12 0,1-9-2 15,2-5-25-15,1 1-9 0,5-1-46 16,8-3-63-16,-2-3-27 0,0-7-8 15,-2-3-121-15,-2 0-259 0,-6-1-1003 16,-2-11-739-16</inkml:trace>
  <inkml:trace contextRef="#ctx0" brushRef="#br0" timeOffset="-190807.196">4558 15931 404 0,'0'0'1792'0,"0"0"-1078"0,0 0-79 16,0 0-36-16,0 0-149 0,0 0-73 15,0 0-68-15,0 0-78 0,0 0-153 16,0 0-66-16,-6-1-12 0,10 27 82 16,0 18 21-16,4 13-9 0,-4 8-10 15,5 3-14-15,-5-3-25 0,2-3-21 16,-2 0-3-16,4-4-15 0,1-12-6 16,-1-12-123-16,-2-13-89 0,2-4-21 15,1-3-10-15,1-3-132 16,-2-5-372-16,3-4-1079 0,-3-15-197 0</inkml:trace>
  <inkml:trace contextRef="#ctx0" brushRef="#br0" timeOffset="-190587.372">4808 16236 3044 0,'0'0'1691'0,"0"0"-1691"0,0 0 59 16,0 0-59-16,0 0 122 0,46 32 16 15,-30-22-16-15,3-1 12 0,6 0-40 16,-1-1-36-16,1 0-28 16,-2-3-18-16,4-2-12 0,-4 0 0 15,1-1-97-15,-3-1-43 0,-4 0-12 16,1-1-80-16,-5-1-88 0,-1-3-187 16,-4-4-548-16,-2 3-278 0,-1-11-283 0</inkml:trace>
  <inkml:trace contextRef="#ctx0" brushRef="#br0" timeOffset="-190389.612">5147 16063 3673 0,'0'0'1019'16,"0"0"-746"-16,-18 39-77 0,7-9 14 16,3 12-25-16,-4 11-37 0,3 3-27 15,5-2-36-15,0-7-40 16,4-8-42-16,0-1-3 0,4-8-20 0,0-3-122 15,0-11-115-15,5-3-93 0,-1-4-207 16,0-3-925-16,3-10-797 0</inkml:trace>
  <inkml:trace contextRef="#ctx0" brushRef="#br0" timeOffset="-189404.947">6187 15786 75 0,'0'0'3782'16,"0"0"-3275"-16,0 0-374 0,0 0-108 16,0 0 49-16,43 43 58 0,-30-10 80 15,1 13 78-15,3 18-62 0,-5 5-67 16,-2 3-4-16,-3-2-6 0,-5-6-51 16,-2 3-52-16,-6 0-21 0,-3 1-27 15,-1-2-21-15,0-6-76 0,-3-5-75 16,3-13-43-16,2-13-49 0,1-11-99 15,-3-4-243-15,6-4-1070 0,-13-4-611 0</inkml:trace>
  <inkml:trace contextRef="#ctx0" brushRef="#br0" timeOffset="-187487.352">5817 15607 130 0,'0'0'88'16,"0"0"-35"-16,0 0 2 0,0 0-16 16,0 0 4-16,0 0-1 0,-35-7 59 15,26 7 13-15,5-2 49 0,-2 2 3 16,-2 0-55-16,0 0 26 0,3-1 36 16,1 1-4-16,0-1 29 0,0-1 3 15,-2 2-22-15,2 0-8 0,0-3 33 16,4 3 31-16,-2-2 22 0,-1 0 28 15,1 1 20-15,2-1-87 0,-2-1-21 16,2 3 1-16,-2-2 1 16,2 0 20-16,0 2-7 0,0-1-43 15,0-1-29-15,0 2-36 0,0 0-25 16,0 0-25-16,0 0-11 0,2 0-23 16,0 0-19-16,5 0-1 0,1 2 33 15,6-1 22-15,5 3 6 0,2-1-1 16,5 0-20-16,-1-2-1 0,2-1-15 15,0 0-9-15,-2-2-13 0,0-3-2 16,-3 1-69-16,3-3-113 0,-2 1-61 16,-2 1-4-16,-1 0-99 0,3-3-366 15,-9 2-1017-15,3-4-409 0</inkml:trace>
  <inkml:trace contextRef="#ctx0" brushRef="#br0" timeOffset="-186686.953">7673 15283 2459 0,'0'0'547'0,"0"0"65"0,0 0-139 0,0 0-97 15,0 0-215-15,0 0-146 16,0 0 77-16,0 0 96 0,10 60 19 15,3-17-48-15,3 7-80 0,1-4-25 16,-5-10-35-16,1-14-7 0,-7-8-12 16,4-5-11-16,3-4-1 0,-1-3 12 15,3-6 55-15,-1-6 6 0,3-9-61 16,-3-5-3-16,3-10-137 0,-3-8-51 16,1 1 20-16,-7 4 27 0,-2 5-34 15,-6 6-137-15,2-5-277 0,-2-2-558 16,0 7 49-16,-2-8-108 0</inkml:trace>
  <inkml:trace contextRef="#ctx0" brushRef="#br0" timeOffset="-186402.335">8010 15407 388 0,'0'0'1137'0,"0"0"-406"16,0 0-22-16,48 17-103 0,-32-22-104 15,1-9-160-15,1-5-125 16,1-12-97-16,2-11-56 0,-1-10-27 15,-1-3-22-15,-7 4-11 0,-6 7 14 16,-6 6-18-16,0 2-11 0,-4 4-5 16,-2 7 13-16,0 4-46 0,-2 5 3 15,-1-1-37-15,-1 3 3 0,2 0 37 16,0 11 21-16,1 6-33 0,3 8 5 16,0 18 27-16,4 19 21 0,4 25-11 15,7 16 12-15,3 13 0 0,0 3-95 16,-1-3-137-16,-1 0-253 0,-1-7-239 15,-3-11-302-15,0-15 204 16,-4-22 99-16</inkml:trace>
  <inkml:trace contextRef="#ctx0" brushRef="#br0" timeOffset="-186241.924">8118 15618 3476 0,'0'0'549'16,"0"0"-60"-16,-5-41-138 0,8 33-140 15,3 0-116-15,2 1-70 0,4 2-25 16,7 1-3-16,4 1-24 0,6 1 3 16,12 2-22-16,7 3-165 0,-3 4-72 15,-10 0-154-15,-14-1-762 0,-3 0-741 0</inkml:trace>
  <inkml:trace contextRef="#ctx0" brushRef="#br0" timeOffset="-185451.242">9583 14968 878 0,'0'0'1868'0,"0"0"-1371"0,0 0-30 16,0 0-102-16,0 0-41 0,0 0-86 16,-16-36-8-16,14 36-6 0,-1 0-51 15,1 0-84-15,0 5-74 0,0 6-15 16,0 9 12-16,0 16 18 0,2 12 22 15,2 7 3-15,6 0-7 0,1-1-3 16,3-9 4-16,-1-6-22 0,-1-10-24 16,0-13 0-16,1-5 15 0,3-4-16 15,3-2 17-15,5-5 14 16,3-5 15-16,0-9-8 0,-2-6-16 16,1-5-24-16,1-3 0 0,-4-3-49 15,-3-1-2-15,-1 1 15 0,-2 0-4 16,-5 0-23-16,-2 3 2 0,-2-1 4 15,-2 5 11-15,-1 3 33 0,-1 4 13 16,-2 7 2-16,0 7-2 0,0 3-38 16,-2 6-62-16,-1 10 100 0,3 13 22 15,0 15 26-15,0 20 1 0,9 8-4 16,1-2-2-16,0-14-4 0,-1-19-18 16,-1-15-9-16,2-6 40 0,3-2 33 15,1-4-4-15,5 1-17 0,-3-9-4 16,5-2 4-16,0-10 74 0,-3-4-47 15,3-6-40-15,-3-5-21 0,1-8-12 16,2-10-15-16,-1-8-3 0,-3 3-1 16,-7 10-41-16,-6 0-48 0,-6-2-49 15,-6-5-48-15,-2 3-4 0,-1 8-24 16,1 15-89-16,0 2-232 16,-3 3-541-16,5 4-468 0,-6-1-286 0</inkml:trace>
  <inkml:trace contextRef="#ctx0" brushRef="#br0" timeOffset="-185050.88">10592 15059 646 0,'0'0'3514'0,"0"0"-3027"16,0 0-321-16,43-44-101 0,-32 34-16 15,-5 5 15-15,-4 2 119 0,-2 2 91 16,0 1-26-16,-2 1-45 0,-4 3-64 16,-5 6-49-16,-1 0-17 0,-7 8-10 15,1 4-12-15,-7 4-18 0,-2 1-18 16,0 3-12-16,0 1 0 0,0 0 0 16,1 2 12-16,1-2-15 0,4 3-3 15,-2-4 1-15,7 1 0 0,1-3 0 16,3-5-10-16,6 0-3 0,4-4 0 15,2-2-3-15,0-3 2 0,8-1 16 16,6-3 42-16,5 0 51 0,2-3-8 16,6 1-34-16,1-2-15 0,1 3-33 15,0-4-1-15,-2 2-2 0,-2-1-1 16,0 1-14-16,-7 0-27 0,1 0-55 16,0 3-41-16,-5 0-40 0,1 1-39 15,-3-1-46-15,0 0-95 16,1 3-275-16,-3-2-621 0,0-1-488 15</inkml:trace>
  <inkml:trace contextRef="#ctx0" brushRef="#br0" timeOffset="-184283.683">11094 15208 1572 0,'0'0'662'16,"0"0"-329"-16,0 0-33 0,0 0 33 15,-31-37 20-15,27 28-31 0,0 1-14 16,2 0 3-16,2 0-37 0,0 1-50 16,2-1-50-16,2 1-52 0,0 1-25 15,4 2-42-15,1 2-37 0,3 2-16 16,3 0-1-16,3 2 11 16,5 3 12-16,-4 3-5 0,1 0-4 15,-1 3 0-15,-3 1-15 0,-1-1-2 16,-5 3 0-16,-4 2 1 0,-1 1 1 15,-3 1 1-15,-2 5 17 0,-5 0 9 16,-3 2 7-16,-4 3-1 0,-3-1-6 16,1 3-9-16,-1-1-3 0,1-2-12 15,2 0-3-15,-1-3-2 0,3-4-13 16,4-1-3-16,-1-7-21 0,3-2-13 16,4-3-2-16,0-5-19 0,0 0-21 15,2-2-10-15,5 0 4 0,5 0-19 16,2-2-52-16,3-1-78 0,2-1-86 15,3-2-230-15,1 0-395 0,-4 3-140 16,7-4-204-16</inkml:trace>
  <inkml:trace contextRef="#ctx0" brushRef="#br0" timeOffset="-183916.519">11545 15412 199 0,'0'0'2705'0,"0"0"-2123"15,0 0-56-15,0 0-123 0,0 0-91 16,0 0-57-16,0 0-8 0,0 0-22 15,0 0-7-15,0 0-52 0,-41-25-57 16,24 30-48-16,0 2-61 0,3 3 0 16,0 3-28-16,1 1 1 0,1 1 6 15,1 4 18-15,3-1 1 0,4-1 0 16,2 0-10-16,2-5-6 0,4 0-9 16,2-3-4-16,5-4 10 0,1-4 0 15,2-1 19-15,3-5-13 0,4-8-33 16,1-1-22-16,-1-6 0 0,2-3-12 15,2-5 25-15,-5-1 17 0,1-1 10 16,-2 0 12-16,-5 4-34 0,-2 4-33 16,-5 6-4-16,-3 5 56 0,-2 6 21 15,-2 4 10-15,0 3-81 16,-2 8-30-16,0 5 39 0,-2 4 50 16,-3 6 22-16,3 3 1 0,0 5-12 15,0-2-23-15,4 4-66 0,-2-2-139 16,2 0-219-16,2-8-300 0,2-4-448 15,2-9 79-15,3-12 455 0</inkml:trace>
  <inkml:trace contextRef="#ctx0" brushRef="#br0" timeOffset="-183716.295">11956 15141 2996 0,'0'0'1216'0,"0"0"-930"0,0 0-166 15,0 0-52-15,-8 48 15 0,4-16 31 16,0 9 60-16,0 10-3 0,-1 2-71 16,1-5-42-16,2-4-28 0,0-11-30 15,2-8-24-15,0-5-128 0,0-2-144 16,-2-2-76-16,2 1-267 0,-2-3-692 16,-2-4-443-16</inkml:trace>
  <inkml:trace contextRef="#ctx0" brushRef="#br0" timeOffset="-183526.188">11710 15384 3536 0,'0'0'1195'0,"0"0"-919"16,0 0-212-16,0 0-64 0,0 0-104 16,0 0 104-16,0 0 13 15,46 15 100-15,-21-10 3 0,1 1-52 16,3 0-51-16,0 2-13 0,-2 1-95 15,0-1-146-15,-4-1-140 0,-1 2-125 16,-1-3-453-16,-6-3-311 0,7-3-140 0</inkml:trace>
  <inkml:trace contextRef="#ctx0" brushRef="#br0" timeOffset="-183332.687">12318 15247 4266 0,'0'0'526'0,"0"36"-413"16,0-12-113-16,-2 5 12 0,-2 4-9 15,0-2 25-15,0 2 6 0,1-1-1 16,-1-2-33-16,4 1-6 0,0 0-113 16,0-1-232-16,2-2-292 0,0-7-1086 15,1 2-410-15</inkml:trace>
  <inkml:trace contextRef="#ctx0" brushRef="#br0" timeOffset="-182649.193">12605 14513 1471 0,'0'0'1705'0,"0"0"-1403"16,0 0-42-16,0 0-46 0,0 0 59 16,0 0-146-16,0 0-37 0,0 0-3 15,0 0 12-15,0 0 64 0,29 31 94 16,-12 14-10-16,6 20-25 0,1 6-35 15,1 9-42-15,-4 1-36 0,-3-1-12 16,-1 10-1-16,-7 5 4 0,-1 8-4 16,-5 2-27-16,-2 2-24 0,-2 1-17 15,0-2-7-15,0 2-18 16,-4 2-2-16,-1-1 13 0,-1-1-14 16,0-5-27-16,0-7-19 0,-4-3-35 15,1-6 3-15,1-1-31 0,0-8-47 16,2-5-38-16,-1-3-26 0,1-5-38 15,0 0-108-15,-2-2-259 0,1-15-714 16,-1-3-755-16</inkml:trace>
  <inkml:trace contextRef="#ctx0" brushRef="#br0" timeOffset="-176192.223">5261 16163 848 0,'0'0'1845'0,"0"0"-1242"16,0 0-194-16,0 0-2 0,0 0 21 16,-31-44-13-16,27 34-143 0,0 2-62 15,4-1-34-15,-5 1-40 0,5 3 0 16,0-2-21-16,0 0-37 0,5 0-30 16,-1 0-21-16,4-3-12 0,-2 2-15 15,13-5-2-15,-3 0 2 16,11 1 2-16,0 0 16 0,2 1-2 0,-2 2-14 15,-4 4-2-15,-5 3-13 0,1 2 1 16,-7 5-9-16,1 3-3 16,-3 5 12-16,-2 2 9 0,-2 4 0 15,-4 3 3-15,-2 4 0 0,0 2 2 16,-8 2 13-16,0 0-14 0,2 2-1 16,-7 2 3-16,1-1 6 0,2-1-7 15,-7 3-2-15,7-2 12 0,-7 2-12 16,7-2 2-16,-3-2 10 0,1-1-10 15,8-4-2-15,2-4 0 0,0-3-1 16,2-3 1-16,4-4 0 0,4-1 1 16,7-3 21-16,1-2-7 0,5-1-3 15,6-3-12-15,2-2 0 0,0-2-55 16,4-4-68-16,0-3-43 0,-4 2-52 16,2-1-61-16,-4 0-197 0,-9 2-689 15,3-8-1027-15</inkml:trace>
  <inkml:trace contextRef="#ctx0" brushRef="#br0" timeOffset="-175841.707">5798 16238 2338 0,'0'0'2333'0,"0"0"-1819"0,0 0-277 15,-47 19-24-15,32-8 20 0,-5 1-91 16,5 1-46-16,-1 0-18 0,3 1-44 15,-1 0-19-15,10 0-12 0,-1 1-1 16,3 0-2-16,2 0-18 0,2 3 15 16,7-1-19-16,1-2 1 0,5 1 19 15,1-5-16-15,1-4 0 0,3-4-3 16,-1-3-6-16,-1-6-6 0,3-5 33 16,-2-5 0-16,-3-2-1 15,1-6-17-15,-3-2-28 0,-3-2 1 16,-1 1 27-16,-4 2 18 0,-2 5 28 15,-4 6 27-15,2 4 38 0,-2 7 1 16,0 3-64-16,0 3-30 0,4 9-94 16,5 11 76-16,5 11 18 0,9 14 30 15,0 2-28-15,2-2-2 0,-3-3-120 16,-3-12-204-16,-7-9-289 0,5-2-1653 0</inkml:trace>
  <inkml:trace contextRef="#ctx0" brushRef="#br0" timeOffset="11796.258">13341 13812 2418 0,'0'0'1417'0,"0"0"-1207"16,0 0 3-16,-25-43 14 0,23 34-89 15,2 1-33-15,4 2-105 0,3 0-18 16,7-1-47-16,3 3-6 0,5 0 34 16,9 2 15-16,13 2-2 0,12 2 22 15,8 3 2-15,2 1-1 0,2 1-1 16,0-3 2-16,5-1-3 0,3 0 3 16,5 1 0-16,6-2 1 0,4 0 0 15,8 1 33-15,6-1 0 0,7 1 9 16,1-1 9-16,9 3 40 0,5-1-45 15,7 0-20-15,6 3-5 0,7-3-7 16,6-1 0-16,4-1-12 0,7-1 0 16,3-1-1-16,5 0 1 0,1 0 12 15,1 0-5-15,4 0-8 0,4 0 21 16,-1 0 13-16,8 0-20 16,1-1 2-16,0-3-3 0,6-1-3 15,-6-2 10-15,3-1-1 0,3 0 1 16,-6-3 5-16,3 0-6 0,-7-5-19 15,4-1 62-15,-6-1-27 0,-2-4 0 16,-5-1-7-16,-7-3-27 0,-7 2 0 16,-8-5-1-16,-8-1 10 0,-13-3 10 15,-10-2 11-15,-8-3 0 0,-8-1-2 16,-19 0-1-16,-5-4 4 0,-9-2-1 16,-13-2 0-16,-13-2-3 0,-5 1 7 15,-7-4-7-15,-6-2 3 16,-6 0 7-16,-7-3 5 0,-3 2-6 15,-7-1-14-15,-4 0-24 0,-4-2-1 0,0 0-19 16,-8 0-26-16,-7 0-12 16,-1 0-7-16,1 0 0 0,-1-1 4 15,-3-2 58-15,7 0 2 0,6 0 16 16,2 2 2-16,4-1 6 0,8 2 4 16,2 2 11-16,13-1-9 0,4 3-5 15,8-1-1-15,8 0-2 0,11 0-22 16,12 2-15-16,11 1-3 0,7 1 3 15,9 2 12-15,11 2-22 0,10 3 7 16,5 2 3-16,12 3 0 0,5 3-6 16,11 0 20-16,10 1 0 0,6 2 0 15,17 5 0-15,6 2 0 0,8 4 0 16,7 2 1-16,12 3 0 0,8 4 0 16,9 0 1-16,11 5 11 0,5 1 3 15,13 3 6-15,3 2-3 0,13 2 3 16,4 0 10-16,9 2 8 15,5 3-12-15,7 4 15 0,2 4 10 16,2 0-25-16,-1 3-12 0,-3 4 0 16,-4 3-14-16,-3 4 1 0,-7 5-2 15,-7 1-15-15,-7 9-9 0,-11 6-85 16,-13 5-121-16,-14 6-89 0,-17-1-142 16,-60-14-792-16,-15-12-1549 0</inkml:trace>
  <inkml:trace contextRef="#ctx0" brushRef="#br0" timeOffset="13547.965">13893 14139 3735 0,'0'0'611'15,"-35"34"-462"-15,16-7 14 0,-1 10 187 16,-5 15-191-16,2 5-46 0,5-2 14 15,7-1 10-15,7-7-34 0,4-1-40 16,0-3-20-16,4-8-1 0,2-7-9 16,-1-10-5-16,3-2-16 0,2 1 0 15,3-1-12-15,3-1-2 0,5-4 0 16,2-6 0-16,1-5 2 0,5-5-1 16,2-8-1-16,0-3-29 0,0-5 4 15,0-3-60-15,-2-1-35 0,-4 0-14 16,-2 0 2-16,-3 4 22 0,-1 1-1 15,-7 1-31-15,-1 5-24 0,-3 4-1 16,-4 1 30-16,-2 1 49 16,-4 3 31-16,-4-1-22 0,-6 0-40 15,-3 1-24-15,-6-1-16 0,-1 3 35 16,-1 0 79-16,-2-2 28 0,-2-1 19 16,0-1 12-16,1 1 32 0,-1-1 10 15,4 0 75-15,2 2 69 0,5-1-1 16,5 0-17-16,5 5-7 0,4-3-17 15,2 2-14-15,8-1-118 0,7 2-12 16,10-2 19-16,14 0 45 0,-2 0-6 16,0 1-24-16,-6 0-12 0,-8-1-19 15,4-2-12-15,-2-1-3 0,-5 2-28 16,-3-3-134-16,-7-2-55 16,-1 1-79-16,-7-2-117 0,-2-3-581 15,-2 2-823-15</inkml:trace>
  <inkml:trace contextRef="#ctx0" brushRef="#br0" timeOffset="13697.737">13883 14210 3152 0,'0'0'620'15,"0"0"-363"-15,0 0-224 0,0 0 1 16,0 0 10-16,54 31 21 0,-23-24-9 16,8-1-3-16,12 1-25 0,1 2-28 15,-4 3-16-15,-9 1-195 0,-14 1-278 16,-5-2-257-16,-11-4-945 0,9 3 502 15</inkml:trace>
  <inkml:trace contextRef="#ctx0" brushRef="#br0" timeOffset="14065.223">14338 14396 1406 0,'0'0'1376'0,"0"0"-1154"15,0 0 161-15,45 19 130 0,-22-11-234 16,-3 1-114-16,7 0-44 0,-2-2-59 16,0 4-31-16,2-2-21 0,-4-1-10 15,-3 2-12-15,1-3-1 0,-3-2-52 16,-3-3-142-16,-3-2-110 0,-1-3-42 16,-5-4 41-16,-2-3-34 0,-4 1-15 15,0 1-38-15,-4 3 233 0,-6 2 172 16,-3 3 405-16,-1 3-137 0,-3 7 67 15,-1 4 4-15,-3 4 45 0,-2 4 78 16,2 2-3-16,1 1-97 0,-1 2-112 16,5 3-125-16,1-2-77 0,3-3-48 15,6-1-11-15,3-8-13 0,3-3-31 16,3-8-88-16,5-8-64 16,6-15 47-16,7-21-108 0,6-19-148 15,-4-12-655-15,-7 12-777 0</inkml:trace>
  <inkml:trace contextRef="#ctx0" brushRef="#br0" timeOffset="14251.305">14757 14033 787 0,'0'0'1585'15,"0"0"-1046"-15,23 70 77 0,-15-15-51 16,0 10-109-16,1 3-154 0,-3-4-63 16,-2-4-50-16,4 0-59 0,-6-2-42 15,5-3-39-15,-3-13-46 0,2-9-3 16,-2-15-24-16,-2-5-70 15,4-2-52-15,-6-4-31 0,0-4-52 16,0-3 14-16,0-10 51 0,-6-7-200 16,-4-2-346-16,-3-4-512 0,-1-4 72 15,-5 2 426-15</inkml:trace>
  <inkml:trace contextRef="#ctx0" brushRef="#br0" timeOffset="14782.662">14699 14498 49 0,'0'0'518'0,"0"0"-94"0,0 0 87 15,0 0 100-15,0 0-139 0,0 0-307 16,0 0-52-16,0 0 89 0,0 0 31 15,23-29-58-15,-4 25-61 0,-1-2-22 16,-1 1 25-16,3-4 49 0,-1 0 45 16,0-2-46-16,1 0-47 0,-1 0-10 15,0 2-19-15,1 2-18 0,-5 3 3 16,3 0-7-16,1 1-45 0,2 1-22 16,-3 2-28-16,3 0-73 0,-3 0-124 15,3 0-73-15,-6 2-53 0,1-1-79 16,-1 1-171-16,1-1-403 15,-3 0 383-15,-3-1 191 0,-2 0 241 16,-2 0 189-16,-2 0 176 0,1-2 560 16,-5 0 88-16,0 2-160 0,0 0-84 15,0-1-180-15,-2-1-121 0,-3 2-77 16,1-1-26-16,0 1-68 0,0 0-25 16,-4 1-22-16,-1 4-6 0,1 0 0 15,2 2-3-15,-4 2-9 0,1 2-19 16,3 2-8-16,2 0-15 0,2 2 1 15,-2-1 1-15,4 2-2 0,0-1 1 16,6-1-1-16,2-3 17 16,1-2-17-16,3-6 2 0,2-1-2 15,3-2 14-15,-3-7 7 0,3-6 0 16,0 0-22-16,-3-4-40 0,-2-3-5 16,3-2 14-16,-7-1 4 0,-2 0 27 15,3 2 3-15,-5 3 30 0,-4 4 80 16,2 8 66-16,-2 3 70 0,0 3-170 15,0 1-79-15,2 7-49 0,0 4 49 16,0 7 34-16,4 2 17 0,2 3-27 16,1 3-24-16,-1 0-1 0,2-2-17 15,3-2-70-15,1-2-121 0,5 0-95 16,2-5-121-16,-7-6-505 0,3-3-607 16,1-8-300-16</inkml:trace>
  <inkml:trace contextRef="#ctx0" brushRef="#br0" timeOffset="15166.432">15665 14180 851 0,'0'0'2235'0,"0"0"-1570"16,0 0-325-16,43-29 30 0,-31 20 27 16,3 1-112-16,-1-1-60 0,3 2-10 15,-1-3 15-15,-1 2-33 0,-1 2-56 16,-1-1-47-16,-5 4-31 0,-2 2-3 15,-2 1-9-15,1 0-39 0,-3 4-12 16,4 6-24-16,-6 4 22 0,0 5 2 16,0 3 3-16,0 5-1 0,-6-3-2 15,-1 3-2-15,3 1-25 0,2 2-39 16,0 7-36-16,2 8 2 0,2 6 4 16,2-3-4-16,7-10-30 15,-1-14 33-15,2-7 49 0,9 0 30 16,2 2 15-16,4-1-34 0,4-5-17 15,0-6-19-15,-4-4-12 0,-1-3 27 16,-1 0 46-16,-4-6 11 0,-5 0-23 16,-3-3-37-16,-3 0-52 0,-2 0-120 15,-3-2-90-15,-5 4-108 0,-5-3-83 16,-7 5-204-16,-2-1-381 0,-3 0-22 16,-18 2 457-16</inkml:trace>
  <inkml:trace contextRef="#ctx0" brushRef="#br0" timeOffset="15516.619">13866 14782 2229 0,'0'0'1632'16,"0"0"-1302"-16,0 0-79 0,0 0-232 16,0 0 9-16,0 0-28 0,85 29 123 15,-11-24 99-15,17-1-5 0,9-2-46 16,9-1-40-16,1 2-10 0,5-2-18 16,5 3-33-16,2-1-34 0,2 0-9 15,0-2 7-15,-6-1 20 0,-8 0 76 16,-9 1-24-16,-4 4-31 0,-2 2-24 15,-6 0-24-15,-10 1-11 0,-3-3-16 16,-6 1-3-16,-1-6-40 0,-7 0-59 16,-4-6-43-16,-7-1-76 0,1-3-97 15,-5-7-204-15,-13 2-748 16,-3-3-1053-16</inkml:trace>
  <inkml:trace contextRef="#ctx0" brushRef="#br0" timeOffset="15778.965">16833 14311 2244 0,'0'0'2931'16,"0"0"-2460"-16,0 0-302 0,0 0-169 16,0 0-30-16,0 0-12 0,0 0-52 15,0 0-112-15,0 0-95 0,0 0-36 16,4-3-142-16,0 13-610 0,0-3-508 16,2 4 99-16</inkml:trace>
  <inkml:trace contextRef="#ctx0" brushRef="#br0" timeOffset="15906.677">16890 14657 385 0,'0'0'2320'0,"0"0"-1329"16,-4 40-398-16,0-29-188 0,2 2-217 15,0-3-139-15,0-2-49 0,2-3-76 16,0-4-207-16,0-1-233 0,0 0-539 16,0-13-1102-16</inkml:trace>
  <inkml:trace contextRef="#ctx0" brushRef="#br0" timeOffset="21239.196">17891 14108 1193 0,'0'0'1874'0,"0"0"-1488"16,0 0-66-16,0 0 107 0,0 0-117 16,-39-17-88-16,32 10-10 15,3-1-4-15,4 1-32 0,-4 1-18 16,4 2-21-16,-4 2-16 0,4 2 12 16,0 2-44-16,0 7-89 0,4 9-31 15,2 17 31-15,7 23 45 0,-1 10 49 16,1 8 2-16,5-2-41 0,-3-5-34 15,3-2-1-15,-1-14-19 0,-3-16 0 16,-1-14 1-16,-1-12-2 0,3-2 1 16,1-9 2-16,7 0 12 0,0-14 3 15,8-15 12-15,0-17 3 0,4-15-6 16,0-7-27-16,-8 7-12 16,-9 7-30-16,-5 15 12 0,-9 9-9 15,2 7 12-15,-2 5-15 0,0-2-16 16,-4 3 22-16,4 0 18 0,-4 7 15 15,0 9-18-15,0 2-55 0,0 11-26 16,0 10 72-16,5 19 30 0,1 16 48 16,10 9-9-16,-1 4-15 0,5-7-9 15,-7-15-15-15,1-12 0 0,-5-15-60 16,1-10 3-16,-2-1 35 0,5-5 7 16,1-4-6-16,-1-7 21 0,5-15 21 15,1-16-21-15,1-19-54 0,3-10-82 16,-8 2-25-16,-3 5-21 0,-4 6-4 15,-8 2-49-15,4 3-61 0,-4 2-138 16,0 8-105-16,2 9-37 0,1 10-26 16,3 6 12-16,-2 5 193 0,-4 2 250 15,8 6 99-15,-4 9 48 0,0 13 130 16,7 16 234-16,1 16 52 0,3 8-106 16,1 6-32-16,-8 0-60 15,3-7-80-15,1-4-61 0,-6-15-13 16,3-11 12-16,-9-12 169 0,4-9 127 15,-4 0-49-15,4-2-75 0,-4-4-56 16,0-4 7-16,4-3 52 0,-4-9-53 16,0-14-86-16,4-12-76 0,0-14-34 15,3-5-1-15,1 12 0 0,-4 11-1 16,0 13 0-16,2 2-1 0,3 2-17 16,-5 2-3-16,0 2-16 0,4 7-26 15,-4 6-108-15,2 6-79 0,7 8 44 16,-3 7 46-16,7 10-38 15,5 9-136-15,1 11-85 0,4 3-42 16,-2-9-179-16,-11-16-454 0,-1-7 29 0</inkml:trace>
  <inkml:trace contextRef="#ctx0" brushRef="#br0" timeOffset="21555.359">19055 14469 88 0,'0'0'39'0,"0"0"2348"0,-4-48-1724 15,-5 30-253-15,-3-1-57 0,-3 4-80 16,-7-1-64-16,1 3-46 0,-2 3 34 15,1 5-37-15,3 2-35 0,7 3-55 16,-3 6-70-16,7 5-15 0,4 5 2 16,0 5 13-16,4 4 18 0,4 6-6 15,4 0-12-15,6 1 3 0,3-4 15 16,2-4-18-16,3-7-3 0,-1-6-55 16,2-7 57-16,-1-4 1 0,1-5-12 15,-6-5 9-15,1-6 1 0,-3-3 0 16,1-3-1-16,-5-3 3 15,1-2 12-15,-8-3 9 0,4-1-21 16,-1 0-3-16,-3-2-125 0,0 1-78 16,0 2-31-16,0 2-23 0,-4 6 0 15,4 2-36-15,-4 9 59 0,0 6 42 16,4 3-89-16,-4 2-196 0,0 3-61 16,5 4 255-16,-5 3 143 0,2-1-150 15,2 0-159-15,-4-4-99 0</inkml:trace>
  <inkml:trace contextRef="#ctx0" brushRef="#br0" timeOffset="21739.725">19309 13968 1170 0,'0'0'1496'0,"0"0"-921"0,0 0-61 16,0 0-31-16,0 0-272 0,0 0-75 16,0 0 71-16,23 72 47 15,-19-11-13-15,4 6-56 0,0 1-58 16,-1-6-36-16,-3-5-24 0,4-1-31 15,-4-4-36-15,0-2-29 0,-2-2-168 16,2-8-149-16,-4-12-202 0,0-10-810 16,0-11-1146-16</inkml:trace>
  <inkml:trace contextRef="#ctx0" brushRef="#br0" timeOffset="21888.359">19317 14275 447 0,'0'0'2128'0,"0"0"-1825"0,0 0-271 16,35 41-32-16,-20-32-229 15,3-6-220-15,-1-3-83 0,-3-3-168 16,-1-4 51-16</inkml:trace>
  <inkml:trace contextRef="#ctx0" brushRef="#br0" timeOffset="22056.298">19795 13737 365 0,'0'0'2332'16,"0"0"-1608"-16,0 0-253 0,-11 53-219 15,-5-11-96-15,1 16-45 0,-3 3-33 16,1-3-41-16,3-6-19 0,6-8-18 16,-1-1-31-16,9-1-273 0,0-9-297 15,0-10-723-15,-4-5-738 0</inkml:trace>
  <inkml:trace contextRef="#ctx0" brushRef="#br0" timeOffset="22373.349">20097 14145 878 0,'0'0'1619'0,"0"0"-937"0,0 0-424 16,-38 26-90-16,22-15-44 0,-3 0-49 15,3 1-37-15,-3 1-16 0,3-4 53 16,1 1 10-16,3-1-24 0,5-4 10 16,3 2 73-16,4-1 48 0,0 0-112 15,4 1-43-15,7 2 102 0,1-3 97 16,3 0-35-16,-3 2-58 16,7-1-30-16,-7-1-31 0,3 0-19 15,-7 1-17-15,0 1-31 0,0 4-13 16,-8 2 22-16,0 4-9 0,-4 5 6 15,-8 2-21-15,1 2-29 0,-5 0-65 16,-3 0-45-16,7-3-83 0,-3 0-111 16,3-3-219-16,8-6-945 0,-6-1-491 0</inkml:trace>
  <inkml:trace contextRef="#ctx0" brushRef="#br0" timeOffset="22773.832">20750 14063 1448 0,'0'0'1650'0,"-23"42"-1163"16,19-13-149-16,4 13-31 0,0 9-37 15,0 0-94-15,4-13-13 0,4-12-16 16,3-12 48-16,1 0-85 0,2-3-59 16,7-5 4-16,2-5 27 0,0-2 12 15,4-12 15-15,4-5-27 16,0-13-34-16,4-15-30 0,4-13 4 15,-4-3-4-15,-8 2-3 0,-13 9-15 16,1 10-13-16,-11 7-63 0,0 9-72 16,-4 4-46-16,0 2-28 0,0 1-31 15,-4-2-45-15,4 2-148 0,-2 5-319 16,0 4-532-16,-4 4-158 0</inkml:trace>
  <inkml:trace contextRef="#ctx0" brushRef="#br0" timeOffset="23024.02">21395 13435 2032 0,'0'0'2008'15,"0"0"-1833"-15,0 0-140 0,-4 51 24 16,-3-3 130-16,3 21-16 0,0 8-10 15,0 6 33-15,0-2-32 16,0-6-42-16,0 4-52 0,-3 0-15 16,3 0-43-16,0-5-12 0,0-3-91 15,0-11-177-15,4-14-146 0,0-17-178 16,0-10-631-16,0-11-586 0</inkml:trace>
  <inkml:trace contextRef="#ctx0" brushRef="#br0" timeOffset="23228.171">21233 14069 1778 0,'0'0'1446'0,"0"0"-1328"0,0 0-48 16,0 0 54-16,54 27-14 0,-31-18-59 15,4 1-50-15,-2 0-1 0,1 1-28 16,-3-5-64-16,8-1-10 0,-4-4 0 15,0-1-63-15,0-3-185 0,0-3-127 16,0-5-152-16,-5-6-356 0,-5 3 343 16</inkml:trace>
  <inkml:trace contextRef="#ctx0" brushRef="#br0" timeOffset="23441.287">21816 13946 26 0,'0'0'457'0,"0"0"1685"0,0 42-1596 16,-8-22-88-16,4 5-117 0,-2 5-93 15,-2 0-71-15,3 0-44 0,1-2-13 16,0-3-37-16,0-4-52 16,-2-5-31-16,6-6 1 0,0-6 2 15,0-4 40-15,0-7 37 0,6-8-40 16,-2-11-40-16,9-15-178 0,-3-13-19 16,-2-9-17-16,5 0-38 0,-3 5-155 15,-2 5-396-15,-4 14-926 0,5 3 580 0</inkml:trace>
  <inkml:trace contextRef="#ctx0" brushRef="#br0" timeOffset="23624.746">22060 13293 931 0,'0'0'1476'0,"0"0"-685"0,0 0-198 16,0 0-287-16,0 0-209 0,0 0 58 15,11 61 46-15,-11-14 21 0,0 16-23 16,0 8-31-16,-4 7-15 0,-3 1-16 15,-1-3-37-15,-2 4-49 0,-3-1-51 16,5 3 0-16,2-3-100 0,0-5-167 16,6-9-195-16,0-21-578 15,0-10-1196-15</inkml:trace>
  <inkml:trace contextRef="#ctx0" brushRef="#br0" timeOffset="24025.893">22984 13880 1937 0,'0'0'1743'0,"-27"57"-1388"16,11-19-188-16,4 12-95 0,-3-2-38 16,7-13-31-16,4-11 8 0,4-12-10 15,0-5-1-15,0-2 87 0,0-5 139 16,4-4 47-16,4-10-80 0,9-16-89 16,1-15-44-16,5-20-17 0,4-9-28 15,0 1-5-15,-5 2-10 0,-3 13-15 16,-2 4-33-16,-5 4-84 0,-2 12-94 15,-6 12-69-15,5 10-11 0,-5 6 21 16,-2 3-36-16,2 4-40 0,0 3-42 16,-2 4-271-16,0 12 102 0,-2 5 153 15,0 13 15-15,4 10 19 0,1-6 39 16</inkml:trace>
  <inkml:trace contextRef="#ctx0" brushRef="#br0" timeOffset="24241.475">23197 13893 32 0,'0'0'375'0,"0"0"48"0,0 0 151 16,52 36 56-16,-40-36-131 0,7-10 19 15,-3-7-37-15,1-12-67 0,4-8-104 16,-5-2-124-16,-3 5-62 0,-3 3-16 16,-6 5 2-16,4-3-33 0,-8-3-49 15,4 0-10-15,-4 2-17 0,0 3-1 16,-4 3-43-16,0 7-9 0,0 9-3 16,2 6 43-16,-4 5-167 15,-2 19 130-15,-3 17 49 0,5 22 0 16,-2 13 0-16,2 8-16 0,-1 5-2 15,3 1-75-15,-6 4-113 0,-3 6-117 16,-1-3-91-16,-3-5-152 0,5-11-216 16,-2-8-323-16,1-24 440 0</inkml:trace>
  <inkml:trace contextRef="#ctx0" brushRef="#br0" timeOffset="24401.411">23166 14241 91 0,'0'-41'92'16,"2"10"2471"-16,2 4-1566 0,1 10-218 15,3-1-184-15,0 1-178 0,2 1-196 16,3 6-167-16,1 5-54 0,3 5-39 16,1 4-3-16,5 6 17 0,4 3-20 15,4 2-143-15,0 5-89 16,4-2-133-16,-4 1-559 0,-4-5-710 0,12 0-258 16</inkml:trace>
  <inkml:trace contextRef="#ctx0" brushRef="#br0" timeOffset="24992.278">24564 13290 228 0,'0'0'3093'0,"0"0"-2614"16,0 0-36-16,-44-29-47 16,34 24-6-16,2 4-110 0,1 1-104 15,-1 3-70-15,2 7-70 0,-4 11-36 16,3 20 0-16,3 26 26 0,4 16 31 16,6 6 13-16,3 0-19 0,5-11 16 15,-1 1-1-15,3-8-26 0,-1-16-37 16,-5-17 0-16,0-19-3 0,1-11-22 15,1-5 22-15,7-3 58 0,1-4 8 16,1-10-15-16,6-13-5 0,0-15-19 16,2-12 0-16,-2-6-24 0,-9 2 15 15,-3 6-15-15,-7 5 7 0,-2 3-10 16,-6 6-51-16,0 8 6 0,0 9 8 16,0 4-2-16,-2 3 6 0,2 3 31 15,-2 3 2-15,0 8-51 0,-2 4-64 16,2 17 55-16,0 16 41 0,2 19 17 15,2 11-1-15,6 2 1 0,2-5 2 16,1-11 0-16,-3-12-3 16,0-12 2-16,-2-12 1 0,-2-7 2 15,3-3 23-15,3-3 47 0,2-4 40 16,1-3 23-16,1-12-20 0,5-5 8 16,-1-13 10-16,5-11-55 0,-2-5-27 15,0-4-15-15,-11 5-9 0,0 7-27 16,-10 3 0-16,0 0-63 0,-2-3-48 15,0 4-40-15,-4 10-65 0,6 6-50 16,0 7-73-16,0 1-196 0,6 3-456 16,0 4-714-16,5 8-418 0</inkml:trace>
  <inkml:trace contextRef="#ctx0" brushRef="#br0" timeOffset="25212.308">25432 13839 1223 0,'0'0'2619'0,"0"0"-2205"15,0 0-98-15,51-12-54 0,-28 5-66 16,2-2-16-16,0 1 8 0,-2 1-69 16,-1-1-62-16,-1 0-8 0,-5 4-4 15,-1 1-30-15,-7 1-15 0,-4 1-57 16,-2 1-159-16,-2 3-201 0,-4 4-137 15,-6 3-128-15,2 0-591 0,-11 4-445 0</inkml:trace>
  <inkml:trace contextRef="#ctx0" brushRef="#br0" timeOffset="25359.997">25461 13975 2214 0,'0'0'1400'0,"0"0"-753"0,0 0-294 15,0 0-223-15,14 40-57 0,3-33-73 16,1 0-12-16,5-3-34 0,2-1-52 15,2-3-38-15,4 0 6 0,2 0 21 16,2-3-151-16,-2-1-282 0,-6 0-793 16,6-5-549-16</inkml:trace>
  <inkml:trace contextRef="#ctx0" brushRef="#br0" timeOffset="28262.749">26223 13486 2330 0,'0'0'2023'15,"0"0"-1673"-15,0 0-139 0,0 0 22 16,0 0-139-16,17-39-94 0,-3 27-43 15,7-1 7-15,6 0 11 0,4 0 7 16,2 1 18-16,2 3 24 0,-2 2 21 16,2 4 19-16,-4 2-15 0,-4 1-43 15,-2 6-6-15,-4 3-46 0,-5 4 13 16,-3 3-16-16,-7 1 25 16,-4 1 7-16,-2 5 17 0,-6 2 3 15,-11 9 18-15,1-3-9 0,-9 3-9 16,2 0 9-16,0-5-10 0,-1 2 10 15,-1 0-9-15,4-4-1 0,3-3 1 16,1-3-1-16,5-5-2 0,1-4 1 16,5-4 0-16,4-4-1 0,2-2-37 15,2-2-21-15,6 1 58 0,3 3 29 16,5 0 13-16,7 2-41 0,2 1 1 16,4 1 11-16,0 5 44 0,0 1 4 15,0 0 27-15,-5 0 10 0,-1 2 11 16,-6 1-3-16,-5 1-19 0,-4 1-8 15,-6 2-34-15,-4 4-9 0,-8 2 7 16,-9 2-19-16,-3 0-9 0,-14 1-15 16,-9 1-54-16,-11 2-113 0,-6-1-108 15,-4-3-166-15,14-10-779 0,1-3-1849 16</inkml:trace>
  <inkml:trace contextRef="#ctx0" brushRef="#br0" timeOffset="36203.478">14507 16310 1740 0,'0'0'1162'0,"-21"-44"-880"15,11 21-49-15,-2-2 30 0,-1-6 8 16,3 0-61-16,-5 0-32 0,5-1-29 16,2 2-7-16,-3 1 21 0,5 5-4 15,0 3-3-15,4 5 5 0,-2 8-6 16,2 4 0-16,0 4-46 0,2 4-109 15,0 7-18-15,0 15 18 0,4 19 21 16,2 16 28-16,4 11-7 0,3 0 0 16,1-1-11-16,5-6-7 0,0-3-22 15,1-5 9-15,-1-15-11 16,-3-12-2-16,-1-14 2 0,-3-5-12 16,7-5 10-16,-3-4-13 0,7-2 12 15,2-13 3-15,2-13 12 0,2-17-12 16,2-15-3-16,-2-5-46 0,-5 0-5 15,-7 8 18-15,-3 14 14 0,-7 13 20 16,-1 8-1-16,-2 4-39 0,0 4 21 16,2 2 9-16,-4 3-7 0,3 7-32 15,-1 9-31-15,6 13 67 0,4 15 15 16,5 12 15-16,2 6 0 0,-3 0-15 16,1-5-2-16,2-6-49 0,-1-2-129 15,-1-7-107-15,-3-9-242 0,-1-5-542 16,-9-12-554-16,9 2 9 0</inkml:trace>
  <inkml:trace contextRef="#ctx0" brushRef="#br0" timeOffset="36377.688">15191 16476 3268 0,'0'0'1179'0,"0"0"-1086"16,46-14 12-16,-26 2 46 0,11 2-25 15,2-4-56-15,3 5-70 0,-5 1-23 16,-4 4-130-16,4 1-47 0,-9 3 40 16,1 0-2-16,-2 4-6 0,-3 1-147 15,-3 0-358-15,-7-1-1074 0</inkml:trace>
  <inkml:trace contextRef="#ctx0" brushRef="#br0" timeOffset="36527.703">15367 16750 3595 0,'0'0'548'16,"0"0"-433"-16,37 20-102 0,-14-16-13 15,8-3-239-15,0-1-47 0,2-2-257 16,2-4-430-16,0 0-203 0,-4 1 557 16,-4 1 361-16</inkml:trace>
  <inkml:trace contextRef="#ctx0" brushRef="#br0" timeOffset="37621.49">16277 16563 1532 0,'0'0'1581'0,"0"0"-1269"0,0 0-4 16,0 0 9-16,0 0-63 0,0 0-50 16,0 0-6-16,0 0 23 0,0 0-11 15,0 0-48-15,-19 4-47 0,21-4-45 16,2 0-33-16,4 1 2 0,-1 0 6 16,5 0 7-16,2 2 2 0,7 0 22 15,-4 1-3-15,3-1-28 16,5 2-18-16,-4 0-9 0,6 1 0 0,0 0 13 15,8 0-4-15,8 1-15 0,9-1 0 16,6 0-10-16,0-2 10 16,-1-1-10-16,-5-3-1 0,6 0 0 15,2 0-1-15,2 0 1 0,8-3 1 16,-4-1 1-16,11-1-1 0,-1-2-1 16,7 0 2-16,2-2-2 0,0 0 2 15,3 0 0-15,5 0 18 0,0 0-21 16,7-2 0-16,5 0 3 0,-2-1 18 15,7 2-9-15,4-4 0 0,4 1-9 16,3 2 9-16,8 0-10 0,-5 0-1 16,4-1 1-16,-2 4-2 0,2-1-3 15,4 1-11-15,-1 2 14 0,1-1 2 16,-2-3-1-16,7 3 0 16,-7 2 1-16,2-3 1 0,-6 1-3 15,2 0 0-15,-4 0-1 0,-4-3 1 16,-4 0-3-16,-4 3-30 0,-5-3-51 15,-6 3-28-15,-8-3-36 0,-8 3-37 16,-4 0-33-16,-7 0-47 0,-6 2-158 16,-10-1-663-16,-18 3-704 0,-14-2-30 0</inkml:trace>
  <inkml:trace contextRef="#ctx0" brushRef="#br0" timeOffset="39474.166">18116 15493 2070 0,'0'0'434'15,"0"0"-173"-15,0 0 44 0,0 0-46 16,0 0-103-16,0 0-4 0,0 0 2 16,-6-42-24-16,10 32 2 0,4-2-1 15,5-1-40-15,-3-1-20 0,7-1-15 16,1 1-19-16,5 0-15 0,2 0-10 16,2 3 4-16,0 2-4 0,-5 5-12 15,1 1 0-15,-4 3-22 0,-3 5 4 16,-1 3-1-16,1 2 17 0,-3 1-1 15,-7 6 3-15,2-2 12 0,-4 3 19 16,0 3 19-16,-4 0 24 0,-4 5-3 16,-4-1-13-16,0 3-24 0,-3-2-19 15,3-2 1-15,-4-1-5 0,1-1-11 16,-1-3-2-16,4-1 1 0,1-5-11 16,-1-3 12-16,8-5-16 15,-4-1-33-15,4-3 18 0,0-1-12 16,4 0-28-16,0-2 25 0,5-1 46 15,-1 0-1-15,6-1-1 0,1 3 2 16,6 1 3-16,-3 0-2 0,5 3-1 16,0 2 31-16,-3 5 3 0,-5 1-6 15,1 1 3-15,-5 1 18 0,-3 2 31 16,-4-1 18-16,-4 3 33 0,0 1 46 16,-8 2-67-16,-1 0-61 0,-1 1-19 15,-6-1-12-15,1 0-6 0,-3-2-12 16,1-2-2-16,-2-2-140 15,-1-4-90-15,1 1-87 0,5-2-86 16,-7-2-343-16,11-3-506 0,-13 0-598 0</inkml:trace>
  <inkml:trace contextRef="#ctx0" brushRef="#br0" timeOffset="43527.38">16525 16854 261 0,'0'0'2487'16,"0"0"-1977"-16,0 0-88 0,0 0 72 16,0 0-97-16,0 0-117 0,0 0-44 15,0 0-35-15,0 0-74 0,0 0-39 16,-5 32-30-16,5-12-19 0,2 7-8 15,1 2-10-15,3 8-10 0,2 7-11 16,0 11-3-16,7-1-24 0,1 2-79 16,3-6-92-16,0-6-128 0,-1-6-153 15,-1-12-602-15,-9-9-766 0,0-2 251 16</inkml:trace>
  <inkml:trace contextRef="#ctx0" brushRef="#br0" timeOffset="43687.524">16789 17269 2350 0,'0'0'1884'0,"0"0"-1531"0,0 0-189 15,0 0-2-15,0 0 22 0,0 0-59 16,0 0-61-16,0 0-64 0,0 0-9 16,0 0-34-16,-18-38-97 0,18 37-130 15,4 1-155-15,0 0-239 0,4-1-530 16,-2 1-386-16</inkml:trace>
  <inkml:trace contextRef="#ctx0" brushRef="#br0" timeOffset="44145.206">16963 17029 1505 0,'0'0'1845'16,"0"0"-1626"-16,0 0-98 15,6-37 42-15,-4 25 35 0,2-1-19 16,0 1 4-16,0 1 31 0,-4 1-27 15,5 0-49-15,1 2-49 0,2 1-53 16,-4 0-8-16,4 4-4 0,-1 1-24 16,1 2 0-16,0 0-24 0,-4 3-7 15,0 5 31-15,1 1 49 0,-1 1-12 16,2 4-10-16,-6 0-2 0,0 3-10 16,0 1-13-16,0 1 10 0,-4 4-12 15,-2 0-12-15,1-1-40 16,1 1 9-16,0-4 7 0,-4-2 8 15,4-4-8-15,0-3-22 0,2-4-4 16,2-4 7-16,0 0 3 0,0-2 12 16,0-2 16-16,0-3-10 0,2-2-12 15,2-1 15-15,0-1-3 0,4 0 31 16,0 0 3-16,-1 2 58 0,1 2 13 16,4 1-6-16,1 1-7 0,1 1 28 15,-3 2-13-15,1 2-33 0,0 5-13 16,-5 4 28-16,1 1-9 0,0 2 9 15,-4 0-12-15,-2 6 5 0,0-2-11 16,-2 2-13-16,0 1-24 0,-2-1 0 16,0 2-46-16,2-2-91 0,-4-1-131 15,4-3-191-15,0-4-541 0,0-5-517 16,-4-7-60-16</inkml:trace>
  <inkml:trace contextRef="#ctx0" brushRef="#br0" timeOffset="44412.369">17308 17019 1061 0,'0'0'1928'0,"0"0"-1335"0,0 0-249 16,0 0-37-16,0 0-105 0,0 0-103 16,0 0 9-16,0 0 52 0,0 0-7 15,0 0-9-15,23 35-16 0,-13-21 0 16,0 5-13-16,5 2-30 0,-5 2-43 15,3 4-20-15,-5 2-1 0,-2 1 15 16,-2 1-3-16,0 0-5 16,-4-1-10-16,0-2-17 0,0-1 1 15,0-4-2-15,-4-2-67 0,2-7-66 0,-2-3-104 16,0-4-74-16,-4-7-94 16,-1-3-168-16,3-3-620 0,-6-17-760 0</inkml:trace>
  <inkml:trace contextRef="#ctx0" brushRef="#br0" timeOffset="44583.475">17258 16988 46 0,'0'0'3183'15,"0"0"-2622"-15,0 0-280 0,0 0-35 16,46-34-66-16,-32 27-63 0,7 1 6 16,-2 0-24-16,-1 2-60 0,3 0-39 15,2 4-28-15,-1 0-30 0,-1 6-164 16,2 1-144-16,4 1-216 0,-5 2-149 15,-7-3-986-15,10 2 546 0</inkml:trace>
  <inkml:trace contextRef="#ctx0" brushRef="#br0" timeOffset="44920.308">17686 17190 1117 0,'0'0'2754'0,"0"0"-2321"16,0 0-272-16,0 0-115 0,0 0 50 16,0 0 15-16,40 34 21 0,-22-23 24 15,5 2-40-15,-2 0-73 0,1 0-43 16,1-1-19-16,-4 0-113 0,1-2-98 16,-1-2-102-16,-5-1-190 0,3-4-663 15,-9 0-633-15</inkml:trace>
  <inkml:trace contextRef="#ctx0" brushRef="#br0" timeOffset="45095.659">17957 17108 1235 0,'0'0'2260'16,"0"0"-1833"-16,0 0-161 0,-43 30-20 16,28-13-14-16,-1 4-57 15,1 3-40-15,-1 3-35 0,5 0-20 16,-1-1-65-16,2-1-15 0,5-3-43 15,5 0-143-15,0-4-103 0,7 0-194 16,1-6-663-16,6-1-892 0</inkml:trace>
  <inkml:trace contextRef="#ctx0" brushRef="#br0" timeOffset="45379.571">18420 16722 404 0,'0'0'3399'16,"0"0"-2616"-16,0 0-377 0,0 0-141 15,-43 7-25-15,24 8-85 0,-8 11-55 16,-4 16-22-16,0 15-5 0,-4 8 45 16,8 2 29-16,9 0-50 0,5-3-37 15,7 1-27-15,6-1-15 0,4-3-16 16,11-4 0-16,3-5-2 0,5-6-18 15,2-9 6-15,-3-11-18 0,5-4-51 16,8-6-76-16,11-3-51 0,4-5-89 16,-3-8-125-16,-12-1-347 0,-4-9-1471 0</inkml:trace>
  <inkml:trace contextRef="#ctx0" brushRef="#br0" timeOffset="48993.46">18803 16974 10 0,'0'0'52'0,"0"0"121"0,0 0-66 15,0 0-38-15,0 0 6 0,0 0 6 16,0 0 1-16,0 0-1 0,0 0-41 15,0 0-1-15,-13-19-30 0,11 19-9 16,2 0-84-16,0 0-37 0,0 0-19 16,0 0-49-16,0 0 19 0,0 0 56 15</inkml:trace>
  <inkml:trace contextRef="#ctx0" brushRef="#br0" timeOffset="50168.098">18798 16920 52 0,'0'0'183'16,"0"0"175"-16,0 0-54 0,0 0-18 15,0 0 11-15,0 0-63 0,0 0-59 16,0 0-9-16,0 0 41 0,0 0 23 15,0 3-49-15,0-3-46 0,0 0-64 16,0 0-20-16,0 0-22 0,0 0 9 16,0 0 7-16,0 0 0 0,0 0 19 15,0 0 29-15,0 0 15 0,0 0 4 16,0 0-5-16,0 0-5 0,0 0-1 16,0 0 6-16,0 0-16 0,0 0-19 15,0 0-12-15,0 0-16 0,0 0-13 16,0 0 0-16,0 0-9 0,0 0-6 15,0 0-15-15,0 0 21 0,0 0 9 16,0 0-7-16,0 0 17 0,0 0 5 16,0 0-8-16,0 0 5 0,0 0 3 15,0 0-12-15,0 0-9 0,0 0-1 16,0 0-2-16,0 0-3 0,0 0-7 16,0 0-9-16,0 0-2 15,0 0-1-15,0 0-3 0,0 0-9 16,0 0 11-16,0 0 0 0,0 0 1 15,0 0 1-15,0 0 2 0,0 0 9 16,0 0 0-16,0 0 1 0,0 0 2 16,0 0 3-16,0 0 4 0,0 0-1 15,0 0-2-15,0 0-1 0,0 0 4 16,0 0-1-16,0 0-5 0,0 0-4 16,0 0 0-16,0 0-10 0,0 0 1 15,0 0 9-15,0 0-10 16,0 0 2-16,0 0 11 0,0 0 6 15,0 0-19-15,0 0 17 0,0 0 2 16,0 0-3-16,0 0-2 0,0 0-4 16,0 0 3-16,0 0-3 0,0 0 1 15,0 0 5-15,0 0 0 0,0 0 1 16,0 0-1-16,0 0 0 0,0 0 0 16,0 0-5-16,0 0-1 0,0 0-10 15,0 0 1-15,0 0 12 0,0 0 0 16,0 0-3-16,0 0 1 0,0 0-10 15,0 0 18-15,0 0-6 0,0 0 13 16,0 0-4-16,0 0 0 0,0 0-9 16,0 0 4-16,0 0-1 0,0 0-6 15,0 0 6-15,0-1 0 0,0-2-15 16,0-2-3-16,0 2-42 0,5 0-1 16,3-1 13-16,0-1 15 0,2 2 3 15,3 1 11-15,-5 0 0 0,2 0-2 16,3 2 0-16,-9 0 0 15,6 2-16-15,-6 0 4 0,5 3 12 16,-5 1-11-16,2 1 14 0,-2 1 0 16,0 5 1-16,0-1 0 0,-4 4 1 15,5 2 1-15,-5 3 9 0,0 2 0 16,-5 3-11-16,1 2 1 0,4 3-1 16,-4 1 0-16,0 0-1 0,2 1 0 15,-2 0 0-15,0-1-1 0,4-4-1 16,-4-4 2-16,4-6 3 0,0-2-1 15,0-2-2-15,0-4-2 0,4-2-19 16,4-1-6-16,-2-1 24 16,7-2 2-16,-1-1 1 0,2-3 0 15,5 0 0-15,2 0-67 0,-3-5-13 16,5-3-33-16,-2 0-55 0,1-2-93 16,1-1-208-16,0-1-600 0,-7 1-797 15</inkml:trace>
  <inkml:trace contextRef="#ctx0" brushRef="#br0" timeOffset="50372.556">19321 17316 440 0,'0'0'3505'0,"0"0"-2777"16,0 0-489-16,0 0-150 0,0 0-89 15,0 0-122-15,0 0 26 0,0 0 44 16,0 0 22-16,2-37-94 0,3 32-151 16,-1-2-211-16,0-2-668 15,0 2-601-15</inkml:trace>
  <inkml:trace contextRef="#ctx0" brushRef="#br0" timeOffset="50734.515">19501 16925 3654 0,'0'0'974'15,"0"0"-848"-15,0 0-126 0,0 0 0 16,0 0-21-16,48-35 21 0,-38 28 68 16,7 3-1-16,-5 0-11 0,-2 4-4 15,-1 0-10-15,1 0-14 16,-2 4-1-16,1 0 7 0,-1 1-10 15,-4 1-24-15,-2 2-15 0,2 3 13 16,-4 0-15-16,0 5 17 0,0 0 12 16,-4 2-11-16,2 3 0 0,-6 1 1 15,4 1-1-15,-1 0-1 0,1 4 0 16,0-2-12-16,4 2-3 0,0 1 13 16,0-1-14-16,4-4 13 0,0-2-9 15,5-4 11-15,-1-3-11 0,2-4-19 16,7-2-21-16,-3-4-33 0,5-3-51 15,6-1-79-15,-3-5-155 0,1-5-340 16,-4 2-1110-16,6-13 198 0</inkml:trace>
  <inkml:trace contextRef="#ctx0" brushRef="#br0" timeOffset="50937.271">20016 17169 1911 0,'0'0'2200'0,"0"0"-1772"16,0 0-326-16,0 0-102 0,0 0-49 16,39 6 49-16,-24-7 0 0,5-1 141 15,-1-1-9-15,4-1 12 0,-1 1-31 16,-1-3-67-16,2 2-46 0,0-3-33 16,-1 2-110-16,-1-3-75 0,-7 0-90 15,7-2-116-15,-6-2-297 0,-7 3-965 16,2-10 252-16</inkml:trace>
  <inkml:trace contextRef="#ctx0" brushRef="#br0" timeOffset="51149.938">20278 17009 2842 0,'0'0'1591'16,"0"0"-1316"-16,-18 43-214 0,14-25-61 15,0 5-18-15,4 1 17 0,0 1 1 16,0 0 67-16,0 0-5 0,0 0-23 16,4-1-39-16,0 0-18 0,4-3-172 15,-2-5-104-15,7-3-83 0,-5-10-128 16,6-5-104-16,-5-2-485 0,5-22-274 16</inkml:trace>
  <inkml:trace contextRef="#ctx0" brushRef="#br0" timeOffset="51352.378">20607 16854 33 0,'0'0'3646'15,"0"0"-2910"-15,0 0-516 0,0 0-17 16,23 51-75-16,-19-20-36 0,0 8-25 16,0 12-12-16,-4 3 55 0,0-3 20 15,0-3-60-15,0-7-42 0,0-6-28 16,4-5-58-16,1-10-146 0,-3 0-119 15,2-2-139-15,0 3-526 0,4-5-574 16,-4-5-38-16</inkml:trace>
  <inkml:trace contextRef="#ctx0" brushRef="#br0" timeOffset="51912.77">19189 17072 1061 0,'0'0'2505'0,"0"0"-1888"15,0 0-412-15,0 0-205 0,0 0 0 16,39 13 10-16,-20 0 8 0,4 3 125 15,-3 5-26-15,3 2-59 0,0 1-24 16,-5 0-6-16,-1 0-16 16,2-5-11-16,-7-1-1 0,-4-6-2 15,3-3-81-15,-7-5-90 0,0-2-59 16,0-2-30-16,0-6-59 0,-4-4-248 16,0-6-677-16,0-1 106 0,0 2 557 15</inkml:trace>
  <inkml:trace contextRef="#ctx0" brushRef="#br0" timeOffset="52052.428">19402 17094 20 0,'0'0'273'16,"0"0"1517"-16,0 0-1192 0,-35 17-209 16,20-3-22-16,3 3-53 0,0 4-85 15,1 3-62-15,-1 2-46 0,-3 2-55 16,7 0-44-16,0 0-22 0,4-2-21 16,4-1-185-16,4-3-238 15,4-1-253-15,0-8-1008 0</inkml:trace>
  <inkml:trace contextRef="#ctx0" brushRef="#br0" timeOffset="52820.372">21033 16567 85 0,'0'0'3681'16,"0"0"-3092"-16,0 0-357 0,0 0-38 16,0 0-92-16,0 0-100 0,0 0-2 15,0 0 55-15,0 0 46 0,45 33 54 16,-22-2-12-16,2 12-45 15,2 12-19-15,0 6-10 0,-9 0 4 16,-1-1 3-16,-11-3-10 0,-2 1-27 16,-4-1 1-16,0-3-13 0,-8-3-3 15,-2-4-3-15,-3-9-6 0,3-9-15 16,-3-6 1-16,1-5-2 0,-2 6 0 16,1-1-68-16,-10 0-58 0,9-5-64 15,-7-8-82-15,7-6-72 0,-7-4-274 16,11-3-986-16,-11-15-783 0</inkml:trace>
  <inkml:trace contextRef="#ctx0" brushRef="#br0" timeOffset="53290.458">22327 16027 2088 0,'0'0'2489'0,"0"0"-1998"0,0 0-232 16,0 0-7-16,0 0-106 0,0 0-110 15,0 0-3-15,50-17 28 0,-19 17 11 16,12 0 34-16,11 2-13 0,-1 3-57 16,-7-2-36-16,-15 3-15 0,-6-5-48 15,-7 3-64-15,1-1-66 0,4 1-40 16,-7-1-41-16,3 3-86 0,-11-2-242 16,-4 1-547-16,-4 0-450 0,-4 2 264 15</inkml:trace>
  <inkml:trace contextRef="#ctx0" brushRef="#br0" timeOffset="53445.017">22428 16344 137 0,'0'0'3949'0,"0"0"-2852"16,0 0-811-16,0 0-162 0,0 0-124 16,0 0-106-16,0 0-40 0,0 0 22 15,48-7 8-15,-15-8-31 0,12-7-144 16,7-8-290-16,-11 4-1342 0,3 0-235 0</inkml:trace>
  <inkml:trace contextRef="#ctx0" brushRef="#br0" timeOffset="54639.033">24270 15324 466 0,'0'0'3416'16,"0"0"-2736"-16,0 0-394 0,0 0-109 15,0 0 34-15,0 0-92 0,0 0-59 16,0 0 1-16,-4-43 30 0,10 34 48 15,7-3-9-15,-1 1-30 0,13-2-39 16,0-2-25-16,6 3-36 0,0 2-14 16,0 6-20-16,0 3-2 0,-7 2-6 15,-1 6-6-15,-8 4 11 0,1 5 1 16,-8 4 15-16,-1 4 0 0,-7 3 19 16,0 4 2-16,0 0 0 0,-5 0 1 15,-1 0-1-15,-2 0 0 0,-4-5-1 16,3-2 1-16,-1-6 0 15,4-2 1-15,-5-3 2 0,9-5-2 16,-2-2-1-16,4-2-31 0,0-4 1 16,0 0 9-16,4 0 0 0,3 0 20 15,1-4 1-15,2 2 15 0,3 1 18 16,7-1-33-16,-1 2-1 0,6 0-14 16,4 2-3-16,0 3 15 0,-1 3 0 15,-1 0 1-15,-2 6 0 0,-4 0 1 16,-9 3 1-16,1 5-18 0,-7 0-4 15,-6 4 7-15,0 1-6 0,-10 9-6 16,-11 8-46-16,-6 9-33 16,-4 1-22-16,-4-4-46 0,6-11-101 15,6-12-332-15,7-12-963 0,-15-1-679 0</inkml:trace>
  <inkml:trace contextRef="#ctx0" brushRef="#br0" timeOffset="54939.656">23598 16531 3812 0,'0'0'1515'0,"0"0"-1275"0,0 0-191 15,0 0-49-15,0 0-76 0,44 1 76 16,1-3 54-16,17-1 92 0,15-2 47 15,3-2-3-15,7-3-30 0,-2 0-49 16,2 2-45-16,-1 1-32 16,3 0-31-16,0 0-3 0,0 1-10 15,0 0-11-15,-4 1-4 0,-5 2-11 16,-7 0-18-16,-7 3-27 0,-6 0-67 16,-9 0-60-16,-3 0-79 0,-11-1-129 15,-6-1-244-15,-14 0-657 0,3-7-976 0</inkml:trace>
  <inkml:trace contextRef="#ctx0" brushRef="#br0" timeOffset="57124.854">23621 17012 316 0,'0'0'3199'0,"0"0"-2506"15,0 0-540-15,0 0-126 0,0 0-8 16,-39-17 0-16,30 17 12 0,3 0 21 16,2 0 35-16,-4 0-7 0,6 6-37 15,-4 1-43-15,1 2-17 0,1 3-8 16,-2 2 6-16,6 3 19 15,-4 2 1-15,4 0 24 0,0 2 6 16,0 1 6-16,4-4-3 0,6 3-7 16,3-4-15-16,1-2 7 0,7-1 5 15,0-2-11-15,1-2-10 0,3 0 12 16,-4-3-14-16,2 2 0 0,-1 1-1 16,-3-2-10-16,-3 4 7 0,-3-1-12 15,-3-1 14-15,-2 1 1 0,-3 0 2 16,1 0 0-16,-4-2-1 0,-2 3-1 15,0-3-31-15,-2 0-58 0,-4-2-87 16,1-3-74-16,-5-2-113 0,-2-2-136 16,3-2-871-16,-13-15-232 0</inkml:trace>
  <inkml:trace contextRef="#ctx0" brushRef="#br0" timeOffset="57267.206">23600 17008 264 0,'0'0'3445'0,"0"0"-2849"0,0 0-327 16,21-40-139-16,-11 30-130 0,3 2-7 16,3 1-23-16,3 1-1 0,2 2-3 15,1 1-28-15,5 3-232 0,4 1-269 16,-8 4-903-16,8 3-277 0</inkml:trace>
  <inkml:trace contextRef="#ctx0" brushRef="#br0" timeOffset="57525.23">24072 17115 1471 0,'0'0'2839'15,"0"0"-2357"-15,0 0-387 0,0 0-95 16,0 0-148-16,0 0 98 0,0 0 50 15,43 35 117-15,-22-23 3 0,-3-1-53 16,1 2-49-16,6-2-18 0,-3 0-34 16,-3-2-110-16,4-1-93 0,0-2-95 15,-5-2-176-15,1-3-304 0,-7-1-714 16,1-9 438-16</inkml:trace>
  <inkml:trace contextRef="#ctx0" brushRef="#br0" timeOffset="57708.676">24274 17099 1201 0,'0'0'2812'0,"0"0"-2393"0,-43 38-237 15,28-20-95-15,-1 4-60 16,1 3 1-16,3 3 67 0,2 0 76 16,1 0-36-16,1 2-44 0,8 0-71 15,0 0-20-15,0-2-76 0,10-6-140 16,1-6-85-16,3-7-98 0,3-9-84 15,-7-3-473-15,13-23-800 0</inkml:trace>
  <inkml:trace contextRef="#ctx0" brushRef="#br0" timeOffset="57942.381">24675 16858 2496 0,'0'0'2300'0,"0"0"-1894"16,-14 42-317-16,10-22-89 0,4 8-24 16,0 6 22-16,0 7 2 15,4 10 42-15,0 2 31 0,2-10-15 16,-2-11-42-16,0-9-16 0,5-5-31 16,-3 4-136-16,2 3-98 0,0 0-85 15,3-5-234-15,-5-6-907 0,2-3-477 0</inkml:trace>
  <inkml:trace contextRef="#ctx0" brushRef="#br0" timeOffset="58112.296">24853 17282 1994 0,'0'0'2674'0,"0"0"-2071"15,0 0-357-15,0 0-137 0,0 0-81 16,0 0-26-16,0 0 14 0,0 0 36 15,0 0-25-15,0 0-27 0,4 8-46 16,0-8-172-16,0-2-153 0,3-1-95 16,1-5-532-16,0 3-1065 0</inkml:trace>
  <inkml:trace contextRef="#ctx0" brushRef="#br0" timeOffset="58592.891">25074 16999 2692 0,'0'0'1852'0,"0"0"-1526"0,0 0-173 15,0 0-43-15,0 0-40 0,0 0 46 16,0 0 94-16,0 0-13 16,0 0-49-16,-12-37-40 0,18 33-47 15,0-2-61-15,2 2-15 0,3 0-6 16,1 1 2-16,1 3-8 0,-3 0 6 15,-2 3-9-15,3 4 0 0,-3 2 3 16,-2 1 14-16,0 4 11 0,-4 0-16 16,0 1 15-16,-2 2-12 0,-4 0 0 15,-2 0 12-15,-4 2 1 0,3-1-1 16,-3 0 0-16,2 1-9 0,0-5 0 16,-1 0 9-16,5-4-15 15,0-4-4-15,4-3-23 0,0-3-22 0,0 0 13 16,0 0 24-16,2-4-28 15,2 0 31-15,0 0 14 0,3 0 12 16,-5 0-1-16,6 0-16 0,0 2 0 16,3 1 3-16,-1 1 3 0,2 0-1 15,1 4 13-15,-3 3 30 0,0 0 21 16,-3 4-2-16,3 1 6 0,-4 2-16 16,0 0-6-16,-2 3-11 0,-2 1-7 15,-2-1-13-15,0-1-2 0,0 2 0 16,-2-4-79-16,-2-1-76 0,2-3-116 15,0-2-121-15,0-5-325 0,0-3-511 16,2-5-442-16</inkml:trace>
  <inkml:trace contextRef="#ctx0" brushRef="#br0" timeOffset="58849.365">25393 17069 886 0,'0'0'3638'0,"0"0"-3180"0,0 0-351 16,0 0-104-16,18 39 0 0,-12-25 30 15,5 2 123-15,-1 1 78 0,-4 1-44 16,7 1-26-16,-5-1-50 0,0-1-47 16,-2 1-46-16,1-1-20 0,-3 1-1 15,-4-3-15-15,0-1-18 0,0 2-46 16,-7-4-51-16,-3 0-54 0,-2-1-16 15,-5-5-28-15,5-3-69 0,-7-3-282 16,5-5-630-16,-7-13-934 0</inkml:trace>
  <inkml:trace contextRef="#ctx0" brushRef="#br0" timeOffset="59028.858">25310 16980 2756 0,'0'0'2170'0,"0"0"-1813"0,35 1-169 16,-14-1-73-16,6 0-54 0,1 0-4 16,3 0 10-16,3 0-43 0,-3-2-24 15,2-3-41-15,0 0-108 0,-2 0-142 16,2-1-158-16,-4-4-330 0,-7 3-1165 16,9-11-53-16</inkml:trace>
  <inkml:trace contextRef="#ctx0" brushRef="#br0" timeOffset="59554.371">26350 16251 833 0,'0'0'2290'0,"0"0"-973"16,0 0-959-16,0 0-92 0,0 0-1 15,0 0-25-15,0 0-7 0,0 0-46 16,0 0-36-16,51 0-45 0,-20 1-28 16,11 2-21-16,-1 1-27 0,-4 0-16 15,-6 1-14-15,-8 0-42 0,2 1-81 16,-3 1-31-16,-3 0-27 0,-4-1-21 16,-5 0-47-16,-4 0-137 15,-4 1-550-15,-2-3-631 0,-8 1-332 0</inkml:trace>
  <inkml:trace contextRef="#ctx0" brushRef="#br0" timeOffset="59723.741">26345 16532 1641 0,'0'0'2734'0,"0"0"-2069"16,0 0-406-16,0 0-135 0,0 0 40 15,46 24-67-15,-21-21-6 0,2-3-25 16,4 0-23-16,2 0-43 0,0-2 0 15,0-3-145-15,2-3-155 0,-2 0-176 16,0-4-548-16,-10 3-1275 0</inkml:trace>
  <inkml:trace contextRef="#ctx0" brushRef="#br0" timeOffset="66284.822">27716 15519 4114 0,'0'0'687'0,"0"0"-427"16,0 0-184-16,0 0-57 16,2-51-19-16,8 34-46 0,3 0 46 15,-1-1 52-15,3 2 54 0,-1 2-20 16,3 3-13-16,1 1-22 0,1 1-14 16,-1 5-28-16,1 3-9 0,0 1-31 15,-1 7 1-15,-3 4-3 0,-1 2 5 16,-3 4-2-16,-3 3 12 0,-4 2 2 15,-2 5 14-15,-2 0 2 0,-4 3 1 16,-4 1-1-16,-3 0-3 0,1 0 1 16,-2-4 0-16,-1 0 1 15,1-6 1-15,3-5 3 0,1-5 0 16,4-1 0-16,2-6-3 0,2-4-1 16,0 0 1-16,4 0 0 0,2-5-1 15,3-4 1-15,3 2 3 0,2-2 10 16,1-2 20-16,4 4-33 0,1 1-15 15,3 2-6-15,0 4-4 0,-1 0 25 16,3 4 14-16,-4 4 2 0,-5 4-1 16,-3 2-15-16,-3 5-15 0,-4 3 15 15,-6 3-1-15,0 3-13 0,-6 8-46 16,-6 11-65-16,-9 13-104 0,-4 3-119 16,3-9-379-16,5-17-1302 0</inkml:trace>
  <inkml:trace contextRef="#ctx0" brushRef="#br0" timeOffset="66550.487">27658 16487 726 0,'0'0'4042'16,"0"0"-3425"-16,0 0-420 0,0 0-142 15,66 10-40-15,-16-16 0 0,8-1 55 16,4-2 48-16,2 0 48 0,-2-1-58 16,0 1-51-16,-2 2-41 0,-2 1-16 15,-7 5-16-15,-5 1-89 0,-9 0-94 16,-10 4-92-16,-6-1-52 0,-5 1-91 16,1 1-268-16,-3 0-705 0,3 1-552 0</inkml:trace>
  <inkml:trace contextRef="#ctx0" brushRef="#br0" timeOffset="67101.459">27534 16938 4270 0,'0'0'972'0,"0"0"-793"16,0 0-179-16,-37 10-33 0,24 0-34 15,1 2-3-15,0 8 47 0,-1 1 23 16,3 4 39-16,0 3 34 0,1 8-33 16,3 9-19-16,6 10-19 0,0-5-2 15,6-9-3-15,3-14-12 0,-1-9 0 16,2-2 12-16,5 2-18 0,1-3 2 15,3-9 7-15,1-4 12 0,1-4 0 16,0-8 0-16,-1-5 15 0,-3-8 13 16,0 0 17-16,-7-3 16 0,-4-1 15 15,0 0-16-15,-6 0-32 0,0 4-1 16,-6 0 27-16,-2 1 76 0,-3 4-9 16,-3-1-57-16,-3 5-37 0,1 1-27 15,-1 4-18-15,3 3-31 16,2 2-44-16,-1 3-16 0,5 1-67 15,0 7-100-15,-3 6-145 0,7 3-342 16,0-3-786-16,4 13-308 0</inkml:trace>
  <inkml:trace contextRef="#ctx0" brushRef="#br0" timeOffset="67268.988">27780 17343 450 0,'0'0'4773'16,"0"0"-4085"-16,0 0-480 0,12-41-208 0,-5 21-201 16,-3-1-108-16,4 1 100 15,-2 2 39-15,3-1-41 0,-1 3-178 16,2 0-556-16,-2 2-1131 0</inkml:trace>
  <inkml:trace contextRef="#ctx0" brushRef="#br0" timeOffset="67568.347">28134 16885 39 0,'0'0'4353'0,"0"0"-3260"16,0 0-829-16,0 0-152 0,0 0-106 16,0 0-4-16,0 0-2 0,0 0 81 15,0 0 46-15,0 0-55 0,18-36-57 16,-5 32-15-16,-1 2-33 15,4 1 6-15,3 1-3 0,0 1 12 16,-3 4-6-16,-1 2 6 0,-3 4 3 16,-4 0-4-16,1 6-8 0,-5 0 9 15,-2 5-15-15,-2 1-6 0,0 6-16 16,-2-1 4-16,-4 10-16 0,-3 8-30 16,-1-5-51-16,2-4-44 0,-1-8-40 15,-1-6-102-15,2 1-189 0,-3-1-212 16,3-7-697-16,-4-7-87 0</inkml:trace>
  <inkml:trace contextRef="#ctx0" brushRef="#br0" timeOffset="67753.382">28158 17085 4300 0,'0'0'1187'16,"0"0"-944"-16,0 0-168 0,0 0-75 15,0 0-57-15,40-39 11 0,-24 31 4 16,3 2 15-16,3 0-10 0,1 4-96 16,2 1-162-16,0 1-146 0,0 0-541 15,-9 0-641-15,7-4-106 0</inkml:trace>
  <inkml:trace contextRef="#ctx0" brushRef="#br0" timeOffset="68035.764">28586 16893 189 0,'0'0'3502'0,"0"0"-2364"16,0 0-875-16,0 0-184 15,0 0-79-15,-45 11-20 0,36-7 20 16,1 2 85-16,0 3 9 0,0 2 25 16,4-1-28-16,-1 4-49 0,5-2-30 15,0 3-11-15,7 1 36 0,1 0 35 16,6 3-8-16,3-1-10 0,-1 0-17 15,3 0-16-15,-2 0-19 0,-1 3 1 16,-4-2-2-16,1 2-1 0,-5 0-2 16,-4 3-16-16,-2 0 2 0,-2 0-32 15,0 0-46-15,-6-2-66 0,-2-1-71 16,-5-3-83-16,-1-4-227 0,-3-6-730 16,5-7-761-16</inkml:trace>
  <inkml:trace contextRef="#ctx0" brushRef="#br0" timeOffset="68206.203">28444 16954 3339 0,'0'0'2194'16,"0"0"-1771"-16,0 0-169 0,43-20-155 16,-20 11-99-16,2 2-2 0,3-1 2 15,3 2 2-15,-2-1-2 0,2 0-48 16,0 2-112-16,0-1-178 0,-4 0-254 15,-4 2-1251-15,2-7-1323 0</inkml:trace>
  <inkml:trace contextRef="#ctx0" brushRef="#br0" timeOffset="68886.581">27577 16623 620 0,'0'0'2615'0,"0"0"-1821"0,0 0-497 16,0 0-203-16,0 0-94 0,0 0 0 16,0 0 49-16,-14 44 96 0,10-27 58 15,-2 1-37-15,-1 5-44 0,-1 2-28 16,-2 8-36-16,-3 8-15 0,-3 9-25 15,-1-2-6-15,3-10-10 0,6-10 0 16,-3-8-2-16,3 3-1 0,-4 2-78 16,1 4-98-16,1-6-132 0,2-1-182 15,-1-7-719-15,3-4-972 0</inkml:trace>
  <inkml:trace contextRef="#ctx0" brushRef="#br0" timeOffset="92796.451">29039 16327 2504 0,'0'0'2463'0,"0"0"-2411"16,0 0-52-16,35-29-322 0,-12 14 10 16,6 1 95-16,2 0 157 0,0 0 60 15,-2 3 82-15,-2 1 33 0,-5 2-41 16,1 1-74-16,-4 3-31 16,-3 1-143-16,-1 2-200 0,-3 1-392 15,-4 0-736-15,-6 1 224 0</inkml:trace>
  <inkml:trace contextRef="#ctx0" brushRef="#br0" timeOffset="92956.795">29113 16438 1987 0,'0'0'2446'0,"0"0"-1975"0,0 0-272 16,0 0-199-16,0 0-3 0,0 0-46 15,50 5 15-15,-25-10 1 0,8-3-38 16,10-3-104-16,7-4-124 0,4-2-188 15,-15 4-784-15,-6 0-673 0</inkml:trace>
  <inkml:trace contextRef="#ctx0" brushRef="#br0" timeOffset="93828.09">30302 15877 473 0,'0'0'2578'0,"0"0"-2151"0,0 0-167 16,0 0-21-16,0 0 3 0,0 0-68 15,0 0-54-15,0 0-8 0,-43-32 32 16,34 27 19-16,1 2-26 16,-2 2-24-16,-1 1-31 0,1 0-52 15,-5 3-30-15,1 7-34 0,-3 3-5 16,-1 8 5-16,-3 10-8 0,1 11 17 16,1 13 7-16,2 4 6 0,7 0 9 15,4-8-13-15,6-7 1 0,0-12-3 16,4-7 5-16,0-10-2 0,0-7 0 15,5-2 15-15,-1-3 6 0,6-3 70 16,5-7 19-16,2-13-22 0,10-21-9 16,0-10-12-16,0-6-22 0,-13 8-12 15,-7 15-15-15,-9 13 0 0,-2 1 22 16,0-1-4-16,-7-4 0 0,-1-1 19 16,-2 2-34-16,-5 4-6 0,3 2-22 15,-3 6-8-15,1 2-40 0,4 5-54 16,-1 5-96-16,3 0-172 0,2 3-862 15,0 8-1365-15</inkml:trace>
  <inkml:trace contextRef="#ctx0" brushRef="#br0" timeOffset="93987.155">30451 16302 5285 0,'0'0'504'16,"0"0"-504"-16,20-50-403 0,-3 23-802 16,2 3-1116-16,7-10 531 0</inkml:trace>
  <inkml:trace contextRef="#ctx0" brushRef="#br0" timeOffset="94330.35">30899 15801 3261 0,'0'0'1001'0,"0"0"-722"0,0 0-208 16,0 0-71-16,0 0-83 15,0 0 21-15,0 0 62 0,-37 48 31 16,19-21 86-16,-3 14-15 0,-2 11-10 16,2 6-24-16,7-3-16 0,6-12-22 15,4-16-8-15,4-9-13 0,2-7-9 16,4-1-15-16,4 0 11 0,3-4 4 15,5-3 34-15,1-3-31 0,1-3-3 16,3-6-61-16,2-2 21 0,-2-2-36 16,-1-4-10-16,1 3 30 0,-4 0 25 15,-3 1-9-15,-3 3-21 0,-7 5-1 16,0 3 19-16,-6 2-16 0,0 3-28 16,0 8-38-16,0 5 97 15,0 4 26-15,-2 4-1 0,2 0-104 16,0 2-56-16,0-2-163 0,2-2-682 15,0-8-478-15,6-3 428 0</inkml:trace>
  <inkml:trace contextRef="#ctx0" brushRef="#br0" timeOffset="94662.444">31534 15786 385 0,'0'0'4107'0,"0"0"-3514"15,0 0-295-15,0 0-298 0,0 0-58 16,0 0-6-16,-31 40 33 0,16-7 31 16,-5 12 91-16,-1 14-12 0,2 7-18 15,5-6-31-15,6-15-29 0,6-16-1 16,2-12-3-16,4-7-24 0,4-2 3 16,4-1 8-16,3-1-2 15,6-5-21-15,1-2-31 0,3-8-28 16,2-3-17-16,-2-4-2 0,0-1 16 15,-1 0 21-15,-1 2 10 0,-4-1 39 16,-5 6 30-16,-1 3 1 0,-5 4-1 16,-4 6-30-16,0 9 31 0,-4 15 47 15,-4 18 24-15,-6 17-3 0,-3 12-68 16,-1-2-92-16,-1-6-242 0,7-22-931 16,0-9-1304-16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1:02:06.7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14278 2924 359 0,'0'0'316'0,"0"0"-26"16,0 0-46-16,0 0 381 0,0 0-281 15,0-38-88-15,2 30 53 0,2-1-58 16,-2 2-43-16,2 0-10 0,2 0-52 16,0 0-7-16,1 0-22 0,1 1-19 15,-2 2-14-15,2 1-8 16,3 0-19-16,-1 2-10 0,2-2 12 16,3 3-3-16,1-1 0 0,1 0-4 15,2 1-2-15,1-2-3 0,1 2-4 16,0 0-3-16,1 0 0 0,3 0 0 15,0-1 0-15,2-1 3 0,2 0 6 16,2 0 1-16,2-1-7 0,6 1-13 16,7-2-8-16,7 1-7 0,-1 2-13 15,0 1 13-15,-3 0 4 0,-1 0-1 16,-1 2-3-16,3 1-12 0,-2 0 9 16,-1 2-8-16,5-1 8 0,-5-1-9 15,3 3 9-15,4-1 6 0,-1 1 4 16,1-2-7-16,2 2 3 0,0-1 1 15,2 1-4-15,-3-2 3 0,1 3 6 16,0 0-2-16,2-2-7 0,0 2-3 16,0 0-9-16,0 1 13 0,4-1-15 15,-9 2 2-15,5-1-1 0,0 1 1 16,0-2 9-16,0 1-9 16,0-1 12-16,4-1-13 0,0 1 10 15,4-2 0-15,-6 0 4 0,4-1-13 16,-2 1 0-16,2-2 0 0,-2-1 9 15,4-1-9-15,-4 1 12 0,0-2-13 16,-2 0 1-16,0 1-1 0,0-1 0 16,-4 0 1-16,2 0 0 0,-9 0-2 15,1 0 0-15,-2 2 0 0,-3-2 1 16,3 1 0-16,-7 1-1 0,-10-1 0 16,0 0-1-16,-10 1-1 0,-3 1-11 15,5 1-12-15,4 0-119 0,-4 4-89 16,-3 3-112-16,-5 4-303 0,-7-2-1028 15,-16 6-448-15</inkml:trace>
  <inkml:trace contextRef="#ctx0" brushRef="#br0" timeOffset="30381.624">2679 4510 101 0,'0'0'1639'16,"0"0"-96"-16,0 0-1108 0,0 0-38 15,0 0-27-15,0 0-41 0,0 0-81 16,0 0-56-16,0 0-76 0,-8-3-81 15,8 7-34-15,0 4 50 0,0 5 22 16,0 4-1-16,0 3 10 0,0 4-9 16,4 8-7-16,-4 11 7 0,4 7-1 15,0 2-23-15,0-2-4 0,0-4-42 16,1-7 15-16,-3-3-18 0,2-10 1 16,-4-7-1-16,4-3-15 0,-4-4-45 15,4 1-37-15,0-2-69 0,4-6-58 16,-1-5-19-16,5-3-47 0,0-10-140 15,3-11-367-15,-3 3-962 0,3-18 57 16</inkml:trace>
  <inkml:trace contextRef="#ctx0" brushRef="#br0" timeOffset="30598.921">2933 4541 209 0,'0'0'3019'0,"0"0"-2388"16,0 0-386-16,0 0-79 0,0 0 205 15,9 39-40-15,-9-16-77 0,4 8-75 16,0 10-54-16,0 9-43 0,0-4-28 16,2-8-30-16,-2-11-21 0,1-8-3 15,-1 0-2-15,4 1-43 16,-2 0-55-16,-2-6-61 0,5-3-25 16,-1-3-27-16,2-6-69 0,-6-2-127 15,9-6-241-15,-5-6-564 0,-2 2-338 16</inkml:trace>
  <inkml:trace contextRef="#ctx0" brushRef="#br0" timeOffset="30881.152">3181 4560 160 0,'0'0'2409'0,"0"0"-1381"0,0 0-575 16,0 0-81-16,0 0-48 0,0 0-73 15,0 0-95-15,0 0-74 0,0 0-79 16,0 0 46-16,9 25 75 0,-3-8 4 16,-2 5-10-16,0 4-12 15,-4 8-12-15,4 9-19 0,0 11-12 16,0 0-23-16,-4-9-10 0,5-12-27 16,-5-12 0-16,4-6-3 0,-2 0-2 15,0 3-37-15,0-4-43 0,-2-4-57 16,4-3-51-16,0-4-77 0,0-3-96 15,0-6-331-15,1-2-724 0,-1-15-931 0</inkml:trace>
  <inkml:trace contextRef="#ctx0" brushRef="#br0" timeOffset="31131.317">3506 4455 2017 0,'0'0'2249'0,"0"0"-1880"0,0 0-160 15,0 36 72-15,0-16 2 0,0 5-79 16,4 8-59-16,-4 0-67 0,0 0-41 16,4 3-37-16,-4-5 1 0,6 2 1 15,-2-1-2-15,1-1-46 0,-1-5-53 16,0-1-68-16,4-1-51 0,-2-3-29 15,-2-1-78-15,5 1-235 0,-1-7-663 16,0 1-835-16</inkml:trace>
  <inkml:trace contextRef="#ctx0" brushRef="#br0" timeOffset="31864.936">3946 4614 10 0,'0'0'26'0,"0"0"-7"0,0 0 200 15,0 0-20-15,0 0-39 0,0 0-30 16,0 0-62-16,0 0-55 16,-27-37-9-16,27 29 54 0,0 2 86 15,0-4-56-15,0 1-86 0,0 0 57 16,0-1 162-16,0 3 172 0,0-1 58 16,0 0 108-16,0 1-120 0,0 0-71 15,0 4 4-15,0 0-6 0,0 2-66 16,0 1-94-16,0 0-102 0,4 5-68 15,-4 4-5-15,9 7 155 0,-3 5 39 16,2 10-55-16,0 11-55 0,1 12-25 16,-3 3-29-16,2-2-22 0,0-4-20 15,-1-15-19-15,-1-8-18 0,-4-9-60 16,2-3-34-16,0 0-49 0,0-1-3 16,5-4 0-16,-5-6-34 0,2-5-81 15,2-4-162-15,2-8-155 0,-3-3-783 16,3-18-609-16</inkml:trace>
  <inkml:trace contextRef="#ctx0" brushRef="#br0" timeOffset="32065.569">4200 4489 1869 0,'0'0'1892'0,"0"0"-1427"15,-2 43-112-15,-2-16 1 0,0 7-49 16,0 11-83-16,0 11-58 0,0 2-64 15,4-3-49-15,4-12-41 0,0-13-10 16,0-10-24-16,4-6-88 0,-1-3-85 16,1-1-22-16,0-5 15 0,4-5 20 15,-1-8-192-15,1-7-249 16,-1 2-762-16,1-21-387 0</inkml:trace>
  <inkml:trace contextRef="#ctx0" brushRef="#br0" timeOffset="32248.452">4417 4502 339 0,'0'0'1418'16,"0"0"36"-16,0 0-968 0,0 45-117 15,-4-23-21-15,2 11-24 0,0 6-100 16,0 14-89-16,0 3-68 0,2-4-51 16,0-8-16-16,2-17-76 0,0-7-190 15,0-4-98-15,0-4-116 0,7-5-296 16,-5-4-575-16,4-3 184 0,0-19 467 0</inkml:trace>
  <inkml:trace contextRef="#ctx0" brushRef="#br0" timeOffset="32449.506">4723 4410 421 0,'0'0'2754'0,"0"39"-2113"15,-4-2-286-15,0 16-41 0,-4 10 43 16,2 2-64-16,-3-5-110 0,9-9-89 16,-4-8-66-16,4-11-28 0,0-11-10 15,0-3-33-15,4 0-72 0,0 0-65 16,1-1-74-16,3-4-100 0,-2-5-366 16,-2-4-915-16,7-4-245 0</inkml:trace>
  <inkml:trace contextRef="#ctx0" brushRef="#br0" timeOffset="33033.362">5182 4859 368 0,'0'0'3183'0,"0"0"-2199"15,0 0-633-15,0 0-24 0,0 0 28 16,0 0-31-16,0 0-68 0,0 0-69 15,0 0-45-15,0 0-28 16,0 5-21-16,0-3-15 0,0-1-12 16,0 2-21-16,-2 0-12 0,0 4-9 15,-2 1-9-15,2 1-12 0,-6 1 9 16,8 1-12-16,-4 1-1 0,-1-1-12 16,5 0 1-16,0-3 9 0,0 0-12 15,0-1 12-15,0-3-18 0,0-1 18 16,0-1-21-16,5-2-3 0,-1 0-6 15,0-2 12-15,2-1 0 0,2-6-12 16,1-2-81-16,3-1-100 0,-2-1-93 16,-1-1-216-16,1 5-873 0,-2-3-1533 0</inkml:trace>
  <inkml:trace contextRef="#ctx0" brushRef="#br0" timeOffset="33516.044">5740 4586 2315 0,'0'0'1900'0,"0"0"-1321"16,0 0-215-16,0 0-81 0,0 0-74 15,0 0-52-15,-4 39-30 0,4-9-18 16,0 11-19-16,0 8-33 0,2 3-23 16,-2-10-10-16,0-11-24 0,2-11-15 15,0-5-12-15,-2 0-70 0,5-4-60 16,-1 0-45-16,2-6-62 0,2-5-46 15,-2-8-63-15,1-7-305 0,1 2-852 16,2-19-552-16</inkml:trace>
  <inkml:trace contextRef="#ctx0" brushRef="#br0" timeOffset="33700.83">5939 4507 378 0,'0'0'1774'0,"0"0"-383"16,0 0-761-16,6 46-119 0,-6-15-82 15,0 9-94-15,-2 11-120 0,0 4-76 16,-2-4-51-16,2 0-28 0,2-15-33 16,0-7-27-16,0-9-26 0,4-6-110 15,-2-2-112-15,4-3-65 0,-2-5-68 16,5-6-187-16,1-11-392 0,-4-1-947 16</inkml:trace>
  <inkml:trace contextRef="#ctx0" brushRef="#br0" timeOffset="33867.238">6148 4563 1187 0,'0'0'2261'0,"0"0"-1611"0,0 47-190 0,-2-23-98 16,-1 11-56-16,-1 10-78 0,2 12-98 16,-2 4-66-16,4 1-41 15,0-7-23-15,0-15-88 0,0-11-191 16,0-10-158-16,6-8-186 0,-4-4-675 15,5-2-707-15</inkml:trace>
  <inkml:trace contextRef="#ctx0" brushRef="#br0" timeOffset="34134.133">6404 4481 333 0,'0'0'4222'0,"0"0"-3557"15,0 0-401-15,-10 40-67 0,5-19 75 16,-3 13-6-16,-4 10-89 0,1 11-71 16,1 5-73-16,0-3-33 0,8-7 0 15,0-13-33-15,0-9-103 0,2-11-63 16,0-4-48-16,4-2-37 0,-2-3-96 15,6-3-247-15,0-5-643 0,-1-4-299 16,1-17-70-16</inkml:trace>
  <inkml:trace contextRef="#ctx0" brushRef="#br0" timeOffset="34351.42">6669 4387 143 0,'0'0'3724'16,"0"0"-3078"-16,0 0-371 0,-9 48-49 16,1-9 113-16,-4 16-18 0,-1 9-46 15,-1 7-73-15,1-1-66 0,7-6-73 16,0-2-45-16,2-8-18 0,2-11-22 16,2-11-110-16,0-13-119 0,2-7-69 15,2-1-69-15,2-4-309 0,0-2-1053 16,5-9-679-16</inkml:trace>
  <inkml:trace contextRef="#ctx0" brushRef="#br0" timeOffset="35219.037">6877 4580 866 0,'0'0'2770'0,"0"0"-2092"0,0 0-242 15,0 0-145-15,0 0-84 0,0 0 3 16,-2 48-31-16,2-24-31 0,0 5-36 15,0 3-22-15,0 2-41 0,0-2-46 16,0 1 9-16,0-1-11 0,2-3-1 16,2-2-82-16,1-6-63 0,-1-5-57 15,0-3-50-15,0-5-47 0,2-4-118 16,0-4-371-16,1 0-696 0,-1-13-291 0</inkml:trace>
  <inkml:trace contextRef="#ctx0" brushRef="#br0" timeOffset="35419.2">7132 4514 1125 0,'0'0'2374'0,"0"0"-1738"16,0 0-244-16,0 0-63 0,0 42-5 15,0-23-50-15,0 5-74 0,-3 2-97 16,3 10-46-16,-2 9-27 0,2 8-27 15,0 2-1-15,0-9-2 0,5-13-50 16,-3-10-89-16,2-5-82 0,0 0-111 16,2-3-85-16,2 0-276 0,-1-6-762 15,3-9-448-15</inkml:trace>
  <inkml:trace contextRef="#ctx0" brushRef="#br0" timeOffset="37506.301">7409 4584 42 0,'0'0'248'0,"0"0"417"0,0 0-160 15,0 0-8-15,28-41-20 0,-23 32-3 16,3 0-43-16,-2 2-12 0,0-1-26 15,1 1-104-15,-3 1-14 0,4 0 10 16,-4 2-41-16,0 3-19 16,0 1-52-16,0 1-70 0,1 6-34 15,3 4-39-15,-2 4 25 0,2 7 32 16,1 3 13-16,-3 10-7 0,0 8 7 16,0 8-19-16,-2 1-36 0,0-9-34 15,-1-10-11-15,1-12-2 0,-2-2-22 16,0 4-81-16,2 2-61 0,0 2-93 15,0-3-86-15,0-3-191 0,-2-8-770 16,3-2-1200-16</inkml:trace>
  <inkml:trace contextRef="#ctx0" brushRef="#br0" timeOffset="37761.838">7948 5034 1846 0,'0'0'3576'0,"0"0"-2991"0,0 0-185 16,0 0-132-16,0 0-43 0,0 0-59 15,0 0-16-15,0 0-54 0,0 0-51 16,0 0-31-16,43-5-14 0,-34 0-51 15,1-2-87-15,-2 1-103 0,1-2-95 16,-3 4-315-16,0-6-1394 0</inkml:trace>
  <inkml:trace contextRef="#ctx0" brushRef="#br0" timeOffset="44511.62">8641 4523 798 0,'0'0'2922'0,"0"0"-2289"0,0 0-262 16,0 0-25-16,0 0-17 0,0 0-80 15,0 0-80-15,0 0-81 16,0 0-88-16,-9 2 12 0,11 8-12 16,2 4 39-16,-1 5 16 0,1 4 26 15,-2 3 31-15,-2 4-31 0,2 5-24 16,-2 9-27-16,0 7-9 0,0 1-19 16,2-11 9-16,-2-9-11 0,0-14-3 15,0-6-9-15,0 1-48 0,2-2-60 16,0 0-64-16,0-6-73 0,4-2-67 15,1-3-158-15,1-7-589 0,-2 1-908 16,4-11 65-16</inkml:trace>
  <inkml:trace contextRef="#ctx0" brushRef="#br0" timeOffset="44944.684">8942 4645 859 0,'0'0'2491'16,"0"0"-1937"-16,0 0-231 0,0 0-31 15,0 0-55-15,-37 41-78 0,31-25-45 16,2 0-29-16,0 3-21 0,2 3-21 15,2 0-4-15,0 2-5 0,2-3 30 16,2 1-22-16,0-6-2 16,2 0-10-16,0-4-3 0,3-4 19 15,-1-4 17-15,2-3 22 0,-2-1 6 16,3-3 45-16,1-6-12 0,1-4-16 16,-1-4-20-16,0-5-7 0,-1-5-21 15,-1 1-12-15,-4-1 25 0,-2 1 56 16,-1 2-12-16,-3 2-78 0,0 4 6 15,-3 3-6-15,-1 3-21 0,-2 0-18 16,0 4-1-16,-2 1-38 0,1 3-48 16,1 1-6-16,2 2-24 0,0 1-37 15,0 2-38-15,2 5-68 0,0 6-88 16,2 4-123-16,0 4-189 0,0-3-593 16,6 13-706-16</inkml:trace>
  <inkml:trace contextRef="#ctx0" brushRef="#br0" timeOffset="45346.299">9286 4670 2895 0,'0'0'790'16,"0"0"-221"-16,0 0-84 0,0 0-71 15,0 0-95-15,0 0-86 0,0 0-91 16,0 0-90-16,0 0-52 0,0 0-3 15,-21 12 1-15,17 1 2 0,0 0 18 16,-1 2-18-16,1 3 0 0,2 1 0 16,2 2 2-16,-2 0 0 0,2-1-1 15,2 0-1-15,2-2-3 0,0-1-12 16,3-2 3-16,1-3 11 0,0-4 0 16,3-3 1-16,-3-2 0 0,2-3 0 15,1-2 81-15,1-5 19 16,0-6-16-16,1-5-32 0,-1-2-25 0,1-6-3 15,-3-1-6-15,-2-1-6 16,-2 2-12-16,-2 2 39 0,-1 3-15 16,-3 2-22-16,0 5 9 0,-3 2-11 15,-1 1-3-15,-2 4-48 0,0-2-24 16,0 4-49-16,0 2-54 0,1 0-30 16,-1 3-53-16,0 1-89 0,0 5-224 15,2 3-558-15,0 2-413 0,-1 4 74 0</inkml:trace>
  <inkml:trace contextRef="#ctx0" brushRef="#br0" timeOffset="45778.927">9715 4585 3153 0,'0'0'1323'15,"0"0"-975"-15,0 0-97 0,0 0 11 16,0 0-101-16,0 0-101 0,0 0-60 16,0 0-24-16,0 0 0 0,-26 46-4 15,26-29 26-15,-2 2-13 0,2 3 1 16,0 2 13-16,4 0 2 15,2 1-1-15,2-2 3 0,0-2 12 16,1-5-12-16,1-2 0 0,0-5 30 16,-1-4 10-16,1-2 11 0,-2-3 43 15,3-1 18-15,-1-8 30 0,0-2-9 16,1-5-24-16,1-2-34 0,-2-6-3 16,-1 0-3-16,-1-1 31 0,-2-1-73 15,-4-1-12-15,-2 3-18 0,0 0-36 16,-4 3-18-16,-2 5-28 0,-5 4-41 15,1 3-37-15,-2 4-42 0,-3 5-58 16,3 0-104-16,-3 5-257 0,7 2-725 16,-6 6-967-16</inkml:trace>
  <inkml:trace contextRef="#ctx0" brushRef="#br0" timeOffset="46446.715">10408 4632 1783 0,'0'0'1166'15,"0"0"-575"-15,0 0-58 0,0 0-107 16,0 0-93-16,0 0-49 0,0 0-62 16,0 0-70-16,0 0-24 0,0 0-25 15,-33-23-37-15,27 25-21 0,-1 3-20 16,1 3-22-16,-2 0 12 0,0 5 0 15,2 3 18-15,-1 2 12 0,1 5-11 16,2 0 14-16,2 2 6 16,0 3 18-16,2-3-23 0,2-3-19 0,4 0-18 15,0-6-12-15,3-2 0 16,-1-5-2-16,4-4-13 0,3-4 5 16,-1-3 10-16,1-6 18 0,1-6 12 15,-1-4 0-15,-1-3-12 0,-1-3 15 16,-1-1-12-16,-6 1-6 0,0 0 18 15,-4 5 13-15,-2 1-1 0,0 0-21 16,-4 3-6-16,-2 1-3 0,-2 0-15 16,0 3-45-16,-1 1-24 0,1 3-37 15,0 1-29-15,2 4-55 0,-1 2-58 16,1 1-122-16,2 7-304 0,0-1-942 16,0 10-614-16</inkml:trace>
  <inkml:trace contextRef="#ctx0" brushRef="#br0" timeOffset="46847.103">10664 4623 3273 0,'0'0'1225'16,"0"0"-871"-16,0 0-60 0,0 0-36 15,0 0-85-15,0 0-76 0,0 0-64 16,-41 18-30-16,35-4-2 0,0-1 12 16,1 4-13-16,3 1 1 0,0 2-1 15,2 1 1-15,0-2-1 0,2-2 0 16,5-2 0-16,-1-5 0 16,2-1-3-16,2-3 3 0,1-1 13 0,-1-4 56 15,0-1 31-15,1-2-6 0,1-5-1 16,-2-3-15-16,1-4-14 15,1-3-10-15,-2-2-3 0,-1-2 30 16,-3 1 31-16,-2 0-1 0,-2 3-42 16,0-2-42-16,-2 4-11 0,-2-2-16 15,-2 3-33-15,-2 0-33 0,0 1-24 16,-1 3-49-16,-1 0-35 0,2 3-34 16,-2 2-40-16,1 3-109 0,1 2-287 15,4 0-899-15,-4 10-730 0</inkml:trace>
  <inkml:trace contextRef="#ctx0" brushRef="#br0" timeOffset="47264.859">11020 4553 2940 0,'0'0'1457'16,"0"0"-1145"-16,0 0-122 0,0 0-6 16,0 0-35-16,0 0-46 0,0 0-70 15,-42 10-33-15,36-3-18 0,0 4 2 16,0 1 6-16,0 5 10 0,-1-1 2 16,3 3 0-16,0-2 0 0,0 0-2 15,4-1-3-15,0-2 1 0,2 0-10 16,4-5 9-16,1 1 0 15,-1-3-15-15,2-3 18 0,2-2 23 16,-1-2 17-16,-1 0 45 0,2-5 27 16,-2-2 6-16,3-4 3 0,-3-1-30 15,2-3-19-15,-3-3 1 0,-1 0-4 16,2 1 9-16,-6 0-17 0,2 0-28 16,-2 2-31-16,-2 0-2 0,0 3-30 15,-2-1-46-15,-2 3-50 0,-2 2-52 16,0 0-43-16,0 3-55 0,-3 4-130 15,3 1-538-15,0 0-1185 0,-4 3 248 0</inkml:trace>
  <inkml:trace contextRef="#ctx0" brushRef="#br0" timeOffset="47648.802">11357 4577 3224 0,'0'0'976'16,"0"0"-976"-16,0 0 0 0,-27 40 28 16,19-26 177-16,1 3 48 0,1-1-96 15,4 4-68-15,0 1-10 0,2-1 13 16,4 2 5-16,2-5 16 0,5 0 39 15,1-4-7-15,1-5-45 0,3-1-15 16,1-4 12-16,-1-3-1 0,1-2 31 16,1-6-24-16,1-3-34 0,2-6-3 15,-3 0-36-15,3-6 24 16,-5 0-2-16,1-1-4 0,-5 1 0 16,-1 0 6-16,-3 1 6 0,-6 3-30 15,0-1-30-15,-2 3-43 0,-6 0-59 16,-2 2-31-16,-7 1-8 0,-1 0-7 15,-7 2-30-15,-8 2-63 0,-13 7-111 16,-9 3-271-16,5 6-783 0,-1 5-1123 0</inkml:trace>
  <inkml:trace contextRef="#ctx0" brushRef="#br0" timeOffset="48529.861">12159 4877 365 0,'0'0'3008'0,"0"0"-2271"0,0 0-281 16,0 0-127-16,0 0 19 0,0 0-5 16,0 0-43-16,0 0-53 0,0 0-51 15,2-4-42-15,-2 4-25 0,0 0-12 16,0 0-6-16,0 0-21 0,2 0-20 16,-2 0-10-16,0 0-30 0,0 0-9 15,0 0-9-15,2 0-12 16,-2 0-1-16,0-2-35 0,0 1-27 15,0 1-73-15,2 0-44 0,0 0-76 16,2 0 4-16,2 3-59 0,5 3-225 16,1 0-522-16,-1-2-473 0,5-1-910 0</inkml:trace>
  <inkml:trace contextRef="#ctx0" brushRef="#br0" timeOffset="48932.677">12816 4556 3698 0,'0'0'951'0,"0"0"-776"16,0 0-80-16,0 0 165 0,0 0 50 15,0 0-55-15,0 0-92 0,-41-1-69 16,33 6-85-16,-1 2-9 0,1 3-25 15,-2 4 15-15,1 2 10 0,1 5 12 16,0 3-9-16,2-1 19 0,2 4-10 16,1-2 3-16,3-2-12 0,0-5 0 15,5-5-2-15,1-3-1 0,2-6 0 16,0-4 1-16,3 0 45 0,3-8 32 16,-1-2 19-16,1-6-46 0,0-3-12 15,-1-3-9-15,-1-1-15 0,-6 0-3 16,1 4 9-16,-5 0-6 0,-2 4-15 15,0 1-1-15,-6 4-38 0,1 0-27 16,1 4-24-16,0 2-43 16,0 0-36-16,2 4-63 0,0 0-96 15,0 0-224-15,2 6-700 0,0-1-448 16,0 4 51-16</inkml:trace>
  <inkml:trace contextRef="#ctx0" brushRef="#br0" timeOffset="49299.807">13161 4574 127 0,'0'0'4156'0,"0"0"-3472"16,0 0-403-16,0 0-65 0,0 0 8 16,0 0-85-16,0 0-81 0,0 0-58 15,-37 11-6-15,29 2-15 0,2 2 19 16,-1 3-14-16,1 3 16 0,0 2-3 15,4 1 2-15,2 0 0 0,0 0-1 16,4-5-1-16,4-4-21 0,3-1 21 16,-1-6-9-16,2-2-3 0,1-3 12 15,1-3-8-15,-1 0 11 0,-3-5 30 16,0-4 15-16,-1-5 16 0,-1-3-1 16,-2 0-27-16,0-6 28 0,1 2 23 15,-3-1 31-15,-2 0-34 0,-2-1-48 16,0 1-30-16,-2 2-3 0,-2-2-36 15,-3 3-15-15,1 2-21 0,0 1-31 16,0 4-18-16,0 3-15 0,1 1-42 16,1 4-52-16,0 4-142 0,0 2-578 15,2 4-607-15,-4 10-419 0</inkml:trace>
  <inkml:trace contextRef="#ctx0" brushRef="#br0" timeOffset="49666.617">13540 4518 450 0,'0'0'3618'0,"0"0"-3059"0,0 0-406 16,0 0-88-16,0 0 54 0,0 0 13 15,0 0 20-15,-40 24-30 0,30-10-49 16,0 3-16-16,-1 2-17 0,3 2-1 15,2 1 4-15,0 2-4 0,4-4 18 16,0 0 4-16,2-3-22 16,4-3-9-16,2-2-11 0,2-2 2 15,0-5-6-15,1-1 15 0,1-4 34 16,-2 0 29-16,3-6-9 0,-1-2-11 16,0-7-31-16,-1 1-6 0,-1-2-15 15,-2-4-21-15,-2 0 0 0,2 0-14 16,-4 1-28-16,1 0-39 0,-1 2 2 15,-2 3-26-15,0 1-16 0,-2 3-21 16,-1 2-37-16,-1 5-54 0,2 1-112 16,0 2-345-16,2 0-1199 0,-2 7-172 0</inkml:trace>
  <inkml:trace contextRef="#ctx0" brushRef="#br0" timeOffset="50066.859">13901 4560 3171 0,'0'0'972'16,"0"0"-813"-16,0 0-60 0,0 0 12 16,0 0 25-16,0 0 6 0,0 0-35 15,0 0-15-15,0 0-28 0,-43 33-18 16,33-19-3-16,1-1 5 0,1 2-14 15,0 2-19-15,2 1 6 0,1 1 4 16,1 1-7-16,4 0-6 0,0 0 19 16,2-2-4-16,7-3 3 0,-1 0 1 15,2-6 2-15,3-2-6 0,-3-3 19 16,5-4-1-16,-3 0 46 0,0-5 45 16,3-5-18-16,-1-3-27 0,-1-3-16 15,1-3-15-15,-1-3-14 16,-3 1 26-16,0-1-18 0,-2 1-12 15,-3-2-12-15,1 1-27 0,-4-1-3 16,-2 0-27-16,0 2-27 0,0 2-24 16,-4 1-37-16,0 4-17 0,-3 0-41 15,1 4-45-15,-4 5-61 0,2 3-151 16,-3 3-628-16,1 4-779 0,-5 7-6 0</inkml:trace>
  <inkml:trace contextRef="#ctx0" brushRef="#br0" timeOffset="50668.206">14319 4606 699 0,'0'0'430'0,"0"0"-199"0,0 0 234 15,47-26 93-15,-30 19-45 0,-9 0-18 16,3 1-86-16,-5-1-72 16,0 6-17-16,-4-2-21 0,0 3 10 15,-2 0-13-15,0 0-11 0,0 0-107 16,-2 0-27-16,-2 0-60 0,-4 3-25 16,-1 0-6-16,-3 2-20 0,-5 2-7 15,3 3-18-15,-3 2-15 0,1 2-12 16,1 1-3-16,5 1 0 0,-4 2 0 15,7 0 3-15,1 1 9 0,4 0-10 16,2-1 11-16,4-2-25 0,5-3 15 16,3-4 9-16,0-3 0 15,5-5 2-15,-1-1 1 0,3-4 24 16,2-6 4-16,-1-4-4 0,1-2-6 16,-2-4 6-16,-1-1 3 0,-5 2 3 15,-3 0-9-15,-6 2 27 0,-2 3-12 16,-2 2-18-16,-2-1-18 0,-4 1-10 15,-2-1-56-15,-5 1-45 0,1-1-25 16,0 2-15-16,-1 0-57 0,1 2-59 16,1 3-95-16,3 4-221 0,0 2-685 15,2 3-845-15</inkml:trace>
  <inkml:trace contextRef="#ctx0" brushRef="#br0" timeOffset="51051.38">14708 4593 2561 0,'0'0'1814'0,"0"0"-1403"15,0 0-176-15,0 0 82 16,0 0 23-16,0 0-53 0,0 0-88 16,0 0-75-16,0 0-43 0,0 0-39 15,0-30-42-15,-5 30-15 0,-1 1-15 16,0 6 3-16,-2 2 9 0,-3 2-3 15,-1 5 20-15,2 1 0 0,-3 3-14 16,3 0 13-16,2 1-13 0,1 0-9 16,5 0 0-16,2-1-7 0,0-5 1 15,5-2-30-15,3-3 0 0,0-3 24 16,2-4 2-16,1-1 17 0,-1-2 17 16,5-6 15-16,-7-4 0 15,6-5-14-15,-1-3 0 0,-1-4 36 16,1-4-19-16,-1-2-17 0,0 1 0 15,-1-1-1-15,-3 2-46 0,-2 1-14 16,-2 3 6-16,-4 2-40 0,0 2-39 16,0 3-25-16,0 5-115 0,-2 2-306 15,0 3-902-15,-4 4-1072 0</inkml:trace>
  <inkml:trace contextRef="#ctx0" brushRef="#br0" timeOffset="51451.795">15092 4527 3374 0,'0'0'444'0,"0"0"-388"16,0 0 45-16,0 0 159 0,0 0 10 15,0 0-48-15,0 0-53 16,-39 25-31-16,31-16-31 0,-3 3-31 15,1 2-18-15,2 2-1 0,1-1-5 16,1 1 0-16,4 2-7 0,2-3 16 16,0 0-4-16,0 0-29 0,2-2-13 15,4-3 3-15,1-1 12 0,1-3 1 16,0-1 2-16,2-5 3 0,1 0 34 16,-1-5 14-16,3-5-17 0,1-2-25 15,-4-4-12-15,3-2-15 0,-1-3-3 16,-2-2 3-16,3-1-13 0,-5-1 0 15,-2 0 0-15,3 1 0 0,-5 1-2 16,0 1-17-16,-4 3-28 0,0 2-52 16,0 1-57-16,-6 6-21 0,4 1 26 15,-3 5-18-15,1 3-49 0,-2 1-185 16,2 3-618-16,-4 7-127 0,2-3-450 16</inkml:trace>
  <inkml:trace contextRef="#ctx0" brushRef="#br0" timeOffset="51869.009">15731 4489 3528 0,'0'0'1074'0,"0"0"-954"0,0 0-95 16,0 0 82-16,0 0 16 0,-39 18 20 15,28-11-24-15,-1 3-22 0,1 1-42 16,-1 3-34-16,2 0 10 0,1 4-1 16,5 3 7-16,-4-2 20 0,4 4 22 15,2-5-34-15,2-1 1 0,2-3-16 16,6-4-6-16,-2-2 18 0,3-2-2 15,1-2 32-15,2-2 16 0,1-2-7 16,1-3-21-16,1-4-14 0,1-3-10 16,1-4 0-16,-1-3-15 0,3-2 0 15,-7-2 6-15,7-2 0 0,-9-1 9 16,3 0-18-16,-1-2-18 0,-6 1-39 16,-2 0-42-16,-2 2-61 0,-2 1-23 15,-8 1-32-15,-4 5-72 0,-7 2-166 16,-6 5-565-16,7 4-1082 0,-17 5 50 15</inkml:trace>
  <inkml:trace contextRef="#ctx0" brushRef="#br0" timeOffset="59709.939">8796 5250 218 0,'0'0'473'16,"0"0"290"-16,0 0-321 0,0 0-63 16,0 0-69-16,0 0-55 0,-7-40-17 15,5 34-18-15,2 2-4 0,-2 1-32 16,2-1-14-16,0 3-19 0,-2-1-16 16,2 2-26-16,0 0-16 0,0 0-9 15,0 0-31-15,0 0-53 0,0 2-29 16,0 3 29-16,0 2 31 0,0 6 55 15,0 1-2-15,0 3-23 16,0 3 1-16,0 1-16 0,4 3-10 16,-2-2-8-16,3-3-10 0,-1 2 1 15,2-5-1-15,0-2 10 0,0-3 5 16,3-2 10-16,-1-2 18 0,2 0 0 16,0-1-15-16,1-1-10 0,1 0 16 15,-1 0 0-15,1-2-1 0,0-1-2 16,3-1-10-16,-1 1 4 0,1-2-7 15,1 0-5-15,1 0-4 0,-1 0 0 16,5-1-6-16,-2-1-6 0,-1 0 7 16,5-1-7-16,-2-1 12 15,1-2 0-15,1 2-3 0,0-1-9 16,2 0 4-16,-1 1-1 0,1-3-3 16,0 2 3-16,4 0-15 0,-2 0 15 15,2-2-15-15,2 2 0 0,-2 0-2 16,2 0 2-16,0 1-3 0,0 1 12 15,2 0-12-15,2-1 15 0,-2 1-12 16,2 0 12-16,5 0-12 0,5-1-2 16,-6 0 12-16,-2 1-1 0,-1 1-9 15,1 0-1-15,10-2 16 0,7 0-15 16,-2 0 18-16,-3 1-3 0,-3 2 0 16,1-1-3-16,1 0 6 0,0-1 6 15,3-2-6-15,-1 1 1 0,1-1-1 16,3-1-6-16,0 2-3 0,2-1-9 15,0-1 18-15,-1 1-18 0,3 2 12 16,0-2-12-16,-2 2 15 0,4 2-16 16,-4-2 10-16,2 2-9 15,0 0 23-15,-1-1-25 0,3 1 0 16,0-1 14-16,2 1-12 0,2-1 0 16,0 0 12-16,5-1-12 0,-3-2 39 15,0 1-5-15,0 1-4 0,0-1-21 16,0 0 12-16,3 1-21 0,1-3 12 15,-2 3-13-15,2-1 0 0,1 1 13 16,-3 1-15-16,0 0 0 0,0 1 0 16,3-1 0-16,-1 2 2 0,0-1-1 15,0 1 0-15,1 0 0 0,-1 0 0 16,0 0-1-16,1 0 1 0,1 0 1 16,-2 0 0-16,5 0 0 15,-5 0 1-15,2 1 0 0,-4 2 9 16,3-1-10-16,-1 0 1 0,-2 1 0 15,5 2 12-15,-5 0-14 0,2-1-1 16,2-1 0-16,-3 0 2 0,1 1 0 16,-2-2 0-16,2-1 0 0,1 0-2 15,1-1 3-15,0 0 9 0,-1 0-12 16,-1-2 2-16,-2 0-2 0,5-3 0 16,-7 0 0-16,4 1 0 0,-2-2 2 15,0 2-1-15,-1-3 1 0,-3 0-1 16,0 2 1-16,-2-2 0 0,-4 2 1 15,-1-1 0-15,-1 0-1 0,-2 1 1 16,0 0 15-16,-3-2-18 0,1 2 1 16,-6 1-1-16,-3-2 3 0,-2-1 0 15,-5 2 0-15,-10 0-1 0,-3 1 1 16,-2 1 0-16,-5-1 0 0,7 0-2 16,4 0 2-16,-8 1-1 0,-1-1 10 15,-1 3-10-15,-5-3-2 16,-2 4 0-16,3-1-1 0,-9-1 0 15,0 2-1-15,-2 0 1 0,0 0 1 16,-2 0 1-16,0 0 1 0,0 0 9 16,0 0-11-16,0 0 0 0,0 0 18 15,0 0-15-15,0 0 0 0,0 0-1 16,0 0 10-16,2 0-10 0,-2 0 1 16,0-2 9-16,0 2-9 0,0-2 24 15,2-1-14-15,5-1-11 0,-3-5 29 16,2-3-8-16,4-4-22 0,1-4-2 15,-1-3 0-15,2-2 1 0,1-2-15 16,-1-4-27-16,3 0-15 0,-5-3-15 16,0 0-18-16,1-1-27 0,-1 3-25 15,-2 2 13-15,-4 4-10 0,0 6-33 16,1 5-61-16,-5 6-198 16,-5 6-215-16,5 3-776 0,-14 0-1306 0</inkml:trace>
  <inkml:trace contextRef="#ctx0" brushRef="#br0" timeOffset="62779.75">11222 5821 205 0,'0'0'2088'16,"0"0"-1787"-16,0 0-191 0,0 0-68 15,0 0-20-15,0 0 100 0,0 0-38 16,0 0-83-16,-6-40 118 0,6 34 24 16,2 1-31-16,-2-2 3 0,2 2 8 15,0 0 7-15,0-1 21 0,1 1 28 16,-1 1 12-16,-2-2-1 0,2 3-8 15,-2-1 3-15,0 2-4 0,0 1-4 16,0 1-13-16,0 0-33 16,0 0-40-16,-2 0-15 0,2 3-19 15,0 4-57-15,0 4 1 0,0 13 20 16,2 16 46-16,2 19 11 0,0 7-11 16,0 2-13-16,0-2-21 0,0-8-11 15,0 0-22-15,1-13 0 0,1-9-1 16,-2-14-11-16,2-9-19 0,2-1-50 15,3-4-40-15,3-1-82 0,3-7 42 16,1-7-70-16,3-7-231 0,2-8-631 16,-7 3-852-16,7-21 313 0</inkml:trace>
  <inkml:trace contextRef="#ctx0" brushRef="#br0" timeOffset="63162.955">11615 5770 2100 0,'0'0'2021'0,"0"0"-1763"15,0 0-193-15,0 0 10 0,0 0 39 16,0 0 27-16,0 0-18 0,0 0-22 16,0 0-31-16,0 0-64 0,-31 21-6 15,35-17 0-15,2 1 18 0,3 2 18 16,1 1 16-16,2-2 15 0,3 4 3 15,4 0 6-15,-3 1 9 0,3 1-12 16,-1 2-16-16,1 1-17 16,0 2 11-16,-5-2-5 0,3 3-1 0,-3 0 9 15,-2 0 46-15,1 0-24 16,-1 0-28-16,-4 0-21 0,1-1 12 16,-3 3-18-16,-2 1 0 0,-2-1-19 15,-2 4 10-15,0-2-12 0,-4 0-1 16,0 1-44-16,-4-4-66 0,-1-2-46 15,1-6-34-15,0-4-36 0,0-6-22 16,-1-1-94-16,1-7-181 0,2-5-569 16,0-6-615-16,-1 1 579 0</inkml:trace>
  <inkml:trace contextRef="#ctx0" brushRef="#br0" timeOffset="63313.322">11663 5860 741 0,'0'0'2308'0,"0"0"-1659"16,-4-37-165-16,4 27-108 0,2-3-69 15,2 1-53-15,4-3-41 0,2 2-33 16,3-1-59-16,5-3-70 0,5 3-51 16,2-1-17-16,4 0-7 0,4 3-13 15,-2 2-53-15,0 2-190 0,2 5-182 16,0 1-247-16,-8 2-1152 0,12 2-247 0</inkml:trace>
  <inkml:trace contextRef="#ctx0" brushRef="#br0" timeOffset="63964.222">12820 6017 114 0,'0'0'2127'15,"0"0"-1124"-15,0 0-764 0,0 0-81 16,0 0 135-16,-37-19-39 0,33 16-79 16,0-1 10-16,2 1 37 0,0-1-13 15,2 1-5-15,0-3-58 0,4 2-67 16,2-2-51-16,4-2-16 0,7 1 6 16,4-2 0-16,3 0 6 0,3 0-5 15,0 2-19-15,0 1-1 16,-2 2-11-16,-7 1-1 0,-1 3 10 15,-3 0 0-15,-3 1-9 0,-3 3 10 16,-4 1-1-16,0 0-15 0,-2 2 18 16,-2 3 12-16,0 0 76 0,-6 4-6 15,0 1-28-15,-4 3-23 0,-5 2-11 16,1 4-20-16,-3 0 0 0,3 4 0 16,-3-2-3-16,5 1-9 0,-3 0 10 15,7 0-11-15,0-4 12 0,4-3-1 16,1-4-1-16,3-2-12 0,5-3-3 15,-1-2-12-15,6-4 3 0,0 0-4 16,5-4 28-16,1-1 0 16,1-1-24-16,2-4-31 0,-1-3-33 15,1-2-6-15,-3 0-6 0,1-5-47 16,-3 4-83-16,-3-1-133 0,-1-2-285 16,-2 1-548-16,-4 5-282 0,-2-6 393 0</inkml:trace>
  <inkml:trace contextRef="#ctx0" brushRef="#br0" timeOffset="64166.654">12884 6134 714 0,'0'0'2215'0,"0"0"-1577"16,0 0-332-16,0 0-168 0,0 0-8 15,0 0-21-15,0 0 52 0,0 0 3 16,0 0-62-16,48 16-41 15,-23-16-30-15,0-1-9 0,1-2-22 0,1 0-11 16,-2-2-68-16,2 2-122 16,-2-3-100-16,-3 1-89 0,1-2-241 15,-2-1-930-15,-7 3 447 0</inkml:trace>
  <inkml:trace contextRef="#ctx0" brushRef="#br0" timeOffset="64766.973">13318 6043 427 0,'0'0'2447'16,"0"0"-2072"-16,0 0-327 0,0 0 105 16,40-4 12-16,-30 1-4 15,-2-1 2-15,3-2 4 0,-1-2 55 0,-2 0-71 16,3-2-73-16,1-2-38 16,-4 2-40-16,-2 0 68 0,1 1-28 15,-1 0 15-15,-4 0 40 0,0 0 43 16,-2 0-40-16,0 3-43 0,0 0-25 15,-4 0-13-15,-2 0-17 0,-1 2-39 16,1-2-10-16,-2 3 3 0,0 1-49 16,2 0-33-16,-1 2-26 0,1 0-25 15,2 6 2-15,0-2 16 0,0 3 16 16,2 3 10-16,0 1 0 0,2 3-27 16,0-1-70-16,0 4-81 0,4 0-95 15,4 0-35-15,0 1 34 0,1 0 100 16,1 1 88-16,0-2 130 0,3 2 78 15,-3-3 10-15,2 0 3 0,-1-1 23 16,1-3 195-16,-2-1 20 0,3-2-27 16,-3-3 81-16,1-1 113 0,-1-1-67 15,0-3-88-15,-2-1-10 16,1 0-28-16,-3-5 22 0,0 1 15 16,0-3-55-16,1 1-58 0,-3-4-39 15,0 1-5-15,0-3 19 0,-2-1 21 16,2 2-31-16,-2-3-24 0,-2 2-16 15,2-1 0-15,-2-1-24 0,2 1-25 16,0 1-12-16,-2 0-1 0,2 0 1 16,1 3 0-16,-1 1 2 0,0 1-2 15,0 1-13-15,2 2-18 0,-2 0 1 16,2 2-1-16,-2 1-12 16,2 0-33-16,0 1-59 0,3 0-34 0,-3 0-41 15,2 2-36-15,2 0-21 16,0 1-89-16,1-2-148 0,1 0-117 15,2 0-83-15,1-1 415 0,-1 0-239 16,3 0-49-16,-5-2 239 0</inkml:trace>
  <inkml:trace contextRef="#ctx0" brushRef="#br0" timeOffset="65082.539">13852 5938 13 0,'0'0'46'0,"0"0"753"0,0 0 430 16,0 0-553-16,0 0-154 0,0 0-115 15,0 0-181-15,0 0-97 0,0 0 9 16,-44 21 6-16,34-12 20 0,2 4-38 15,2-1-27-15,-1 4-25 0,3 0-22 16,2 2-18-16,2 0-32 0,0 1 7 16,2-2-9-16,6 0-22 0,1-5-11 15,-1-2-17-15,4-3 17 0,-1-2 33 16,-1-1 1-16,5-4 14 0,-3 0 7 16,0-5 2-16,1-2 10 15,-1-2 3-15,1-1-4 0,-5-4 1 16,0 2 30-16,-2-1 34 0,1-1 30 15,-5 0-52-15,-2 1-42 0,0-1-13 16,0 0 3-16,-5 0-21 0,-3 0-3 16,-2-1-51-16,0 2-65 0,-1-1-55 15,3 3-3-15,2 2 26 0,-3 6 16 16,5 0-47-16,-2 3-101 0,2 3-170 16,0 6-270-16,0 1-616 0,0-2 280 15</inkml:trace>
  <inkml:trace contextRef="#ctx0" brushRef="#br0" timeOffset="65382.422">14199 5931 434 0,'0'0'2661'0,"0"0"-2165"15,0 0-196-15,0 0 64 0,0 0-88 16,0 0-190-16,-47-13-36 0,30 13 14 15,-2 5-5-15,3 2-29 0,-1 1-20 16,3 1-10-16,1-1-12 0,3 2 12 16,4-2 13-16,4 0 12 0,2 0-25 15,0 1-18-15,8 1 18 0,0-1 3 16,5 3 67-16,1-2 28 0,-1 0-31 16,3 1-30-16,-3-1-20 0,-1 2-17 15,-4-2-12-15,-2 2 10 0,-1 0 1 16,-5 3 1-16,-2 1-18 15,-5 3-74-15,-5 3-144 0,-5-1-230 16,3-3-691-16,-15 4-1343 0</inkml:trace>
  <inkml:trace contextRef="#ctx0" brushRef="#br0" timeOffset="66850.488">2466 7935 2609 0,'0'0'1401'0,"0"0"-1032"16,0 0-109-16,0 0 41 0,0 0-14 16,0 0-47-16,0 0-43 0,0 0-61 15,0 0-78-15,0-28-34 0,8 20 6 16,7-1 15-16,1-2 13 0,7 1 5 15,0-2 3-15,2 2-2 0,-7 2 11 16,5 1-27-16,-6 4-18 0,-3 0-9 16,-2 2-9-16,3 1-9 0,-7 0 9 15,0 4 9-15,-1 3-18 0,1 1-3 16,-4 2 0-16,0 4-2 0,-4 3 0 16,0 5 1-16,0 4-1 0,-4 4-10 15,-4 7 11-15,4 8-1 0,-7 5-16 16,7-3 16-16,0-9-10 0,4-12 10 15,0-6 2-15,0 1 0 0,0 3-10 16,4 0 8-16,0-4-10 16,7-5 10-16,-3-3-14 0,4-5 16 15,3-2 2-15,1-5 16 0,7-1-6 16,0-7-12-16,-1-4-1 0,5-2-56 16,-2-5-30-16,-2-2-49 0,0-4-66 15,4 2-83-15,-7-4-152 0,-5 6-706 16,7-13-1249-16</inkml:trace>
  <inkml:trace contextRef="#ctx0" brushRef="#br0" timeOffset="67367.049">3097 7017 1076 0,'0'0'2427'0,"0"0"-1840"16,0 0-168-16,0 0-19 0,0 0-21 15,0 0-73-15,0 0-76 0,0 0-163 16,0 0-67-16,0 0-71 0,-5 19 71 16,5 2 67-16,0 10-10 0,0-1-27 15,0 4-5-15,0 0-22 0,5-7-3 16,-5 2 0-16,4-4-16 0,0-6-11 16,-2-1-63-16,2-2-49 15,0-5-55-15,4-2-58 0,1-2-78 16,1-4-162-16,-2-3-504 0,1-1-468 15,5-12-6-15</inkml:trace>
  <inkml:trace contextRef="#ctx0" brushRef="#br0" timeOffset="67768.051">3398 6936 346 0,'0'0'2546'15,"0"0"-1816"-15,0 0-427 0,0 0-36 16,0 0 62-16,0 0-107 0,0 0-51 16,0 0-48-16,0 0-50 0,-35 10-39 15,27-3 14-15,4 1 7 0,0 1-12 16,4 1-7-16,-2 0-5 0,0 1-29 16,2-3-1-16,0 0-1 15,2 0-10-15,0-2-3 0,6 1-5 16,-4 0 9-16,4-2 9 0,3 1 3 15,-3 0 12-15,4 0 16 0,-1 0 60 16,1 1-15-16,3-2-19 0,-3 2-8 16,-4 0 5-16,7 1 13 0,-7 0 11 15,2 0-23-15,-1 1-28 0,-5-1 6 16,0 2-6-16,0 0-12 0,0 0-2 16,-4 1-1-16,0 2-10 0,0 1 31 15,0 1-18-15,-8 0-14 0,0 2-1 16,-1 1-45-16,-1-6-73 0,-2 1-85 15,1-4-18-15,-1-3-71 0,4-2-87 16,-3-4-311-16,-1-3-1301 16,-3-11 24-16</inkml:trace>
  <inkml:trace contextRef="#ctx0" brushRef="#br0" timeOffset="67926.421">3332 6933 2005 0,'0'0'2305'0,"0"0"-2051"0,0 0-97 16,54-42 101-16,-31 29-66 0,-1 1-110 16,3 0-51-16,2-2-31 0,4 2-34 15,0 1-210-15,4 0-260 0,-12 2-796 16,8-4-1511-16</inkml:trace>
  <inkml:trace contextRef="#ctx0" brushRef="#br0" timeOffset="75509.464">4190 7802 729 0,'0'0'2480'16,"0"0"-2007"-16,0 0-133 0,0 0-49 16,0 0 22-16,0 0-12 0,0 0-45 15,0 0-34-15,0 0-37 16,-35 0-36-16,35 0-34 0,0-1-34 0,0 1-27 16,0-1-5-16,0 1-1 0,0 0-3 15,0 0-6-15,0 0-27 16,0 0-11-16,4 0-1 0,-4 2 0 15,4 0 36-15,4 2 3 0,-1 1 0 16,1-1 6-16,4 1 39 0,-1 0-8 16,1-1-19-16,0 1 6 0,-1-2-30 15,5 1 15-15,-5-2-12 0,5 1-15 16,-5-1-7-16,1 1-14 0,2-3 0 16,-1 3-3-16,-3-2 3 0,3 1-2 15,-1-2-13-15,-2 2-54 0,3-2-27 16,3 0-52-16,-1 0-68 0,3-3-41 15,5-1-124-15,-2 0-227 0,1-1-607 16,-1 2-980-16</inkml:trace>
  <inkml:trace contextRef="#ctx0" brushRef="#br0" timeOffset="76726.877">5253 7507 108 0,'0'0'137'0,"0"0"1947"0,0 0-1500 16,0 0-226-16,0 0 30 15,0 0 22-15,0 0-49 0,0 0-59 0,0 0-50 16,0 0-42-16,-25 4-36 0,25-4-22 16,0 0-10-16,0 0-3 0,0-1-36 15,0 0-16-15,0 1-11 0,0-1-22 16,2 1-24-16,-2-1-15 0,4 0-15 15,0-3 1-15,2-2 19 0,9 0 11 16,-3-1 8-16,7 0-3 0,-3-1-12 16,7 3 15-16,-2 1-3 0,-3 2-15 15,1 1 0-15,-3 1-3 0,-1 1 4 16,1 4 2-16,-3 1 3 16,-3 0 0-16,3 1 21 0,-5 0-21 15,-2 2-15-15,2 1 3 0,-1 0 0 16,-3 2 0-16,-2 3-3 0,0 3-9 15,-2 2 24-15,-2 5-3 0,-2 3-9 16,-5 2 3-16,-3 4-15 0,4-1 0 16,-7 3-1-16,5-2 0 0,-3 0-1 15,-3 0 1-15,6 0 0 0,-7-3-1 16,5-4 11-16,-3-3-10 0,3-3 0 16,1-3 0-16,3-5 1 0,2-2-1 15,2-3-2-15,0-1 0 16,2-2 0-16,2 0-21 0,2-4-3 0,4 1 12 15,2 0 12-15,5 1 16 16,5 0 26-16,3-2-3 0,6-1-3 16,0 0-9-16,2 0-6 0,-1 0-21 15,1-1 1-15,0 1-1 0,-2 0-10 16,0 1-2-16,0 3-45 0,0 1-33 16,4 2-45-16,0 3-79 0,2 5-45 15,8 8-45-15,7 10-196 0,-11-4-717 16,4 6-1573-16</inkml:trace>
  <inkml:trace contextRef="#ctx0" brushRef="#br0" timeOffset="81031.291">7119 7890 134 0,'0'0'1801'16,"0"0"-1047"-16,0 0-212 0,0 0-145 15,0 0-47-15,0 0-21 0,0 0-41 16,0 0-61-16,0 0-40 0,-6 4-40 16,6-4-62-16,2 0-42 0,0 0-43 15,6 0 2-15,1 1 49 0,3 0 62 16,7 2-22-16,1-1-37 16,1 0-17-16,2-1-22 0,-1-1-12 0,-1 0-2 15,-4 0-1-15,-1 0-2 16,-1 0-19-16,-3 0-52 0,-4 0-45 15,1 2-19-15,-3 0-76 0,0 3-51 16,-2 3-133-16,-4 4-242 0,0 3-595 16,0-4-395-16</inkml:trace>
  <inkml:trace contextRef="#ctx0" brushRef="#br0" timeOffset="81212.846">7268 8131 466 0,'0'0'3062'16,"0"0"-2391"-16,0 0-311 0,0 0-265 16,0 0-95-16,0 0 0 0,0 0 19 15,0 0 27-15,39 1-6 0,-26-2-26 16,3-1-14-16,1 2-18 0,-1 0-74 16,5-2-134-16,0 2-180 0,-1 0-200 15,-3 0-858-15,6-2-68 0</inkml:trace>
  <inkml:trace contextRef="#ctx0" brushRef="#br0" timeOffset="95265.025">8153 7549 2902 0,'0'0'639'16,"0"0"-314"-16,0 0-123 0,0 0 66 15,0 0 16-15,-42-32-44 0,38 25-50 16,0-1-28-16,2-3-22 0,2 3-16 16,0-1-42-16,4-1-3 0,2 0-46 15,5-3-21-15,5 1 6 16,3 0 16-16,6-3-31 0,2 1 12 16,1 0 3-16,3 2 6 0,-4 1-24 15,0 3 1-15,-4 5-2 0,-6 3-13 16,-3 1-16-16,-2 7-7 0,-1 6 13 15,-5 5 9-15,-2 11 15 0,-4 15-1 16,-10 13 2-16,-7 4 8 0,1-4-9 16,-1-7 3-16,7-17 9 0,-1-5-12 15,5-8-3-15,0-3 3 0,-2 1-12 16,-1-1-2-16,1 1 14 0,2-7 3 16,2-3 15-16,2-4-17 0,2-5 1 15,0 0 22-15,2-5-2 0,6-4-22 16,2-3 0-16,9-6 1 0,10-4 17 15,10-6 0-15,1 4 9 0,-5 4-12 16,-6 7 6-16,-7 8 1 0,3 4-22 16,-2 1-13-16,-4 9-5 0,-3 4 6 15,-4 4 12-15,-3 3 9 0,-5 5 6 16,-2 2 1-16,-2 8 5 16,-6 8-6-16,-3-2-14 0,1-5 1 15,0-6 7-15,2-7-9 0,-3-1-64 16,1 0-84-16,0-10-36 0,0-7-17 15,-3-6-9-15,1-11-112 0,0-9-325 16,1 4-1090-16,-3-22-286 0</inkml:trace>
  <inkml:trace contextRef="#ctx0" brushRef="#br0" timeOffset="95629.175">8709 7464 248 0,'0'0'3193'0,"0"0"-2753"0,0 0-274 16,0 0 25-16,0 0 33 0,39-3-27 15,-24 1 16-15,3 2-15 0,1 0-48 16,-1 0-41-16,1 2-48 16,0 1-28-16,-3 4 1 0,-4 0-10 15,1 1-9-15,-5 6-13 0,-2 1 23 16,-4 4-10-16,-2 3-12 0,0 3 18 15,-8 3-6-15,-2 1 6 16,-1 4 4-16,-3-1-10 0,0 1 0 0,-3-1-3 16,3-1 3-16,-1-1 0 0,3-2-3 15,1-2-9-15,5-2-2 0,0-4-1 16,4-4-1-16,2-5-14 0,4 0 15 16,4-4-1-16,7 0-17 0,5-5 17 15,9-4-2-15,15-12-109 16,14-8-149-16,4-8-163 0,-2-3-559 15,-17 9-867-15,-10 0 113 0</inkml:trace>
  <inkml:trace contextRef="#ctx0" brushRef="#br0" timeOffset="95896.031">9393 7371 3029 0,'0'0'1469'0,"0"0"-1247"0,0 0-115 16,0 0 68-16,0 0-95 0,0 0 32 15,0 0 74-15,48 1 20 0,-32 5-45 16,1 2-34-16,1 4-37 0,1 4-26 16,-3 3-13-16,-1 5-3 0,-3 8-9 15,-6 11 7-15,-4 11-22 16,-2 8-3-16,-4-1-19 0,-4-2-2 15,-2-8-24-15,1-9-139 0,1-9-103 16,0-13-88-16,2-4-97 0,2-4-582 16,-9-4-1103-16</inkml:trace>
  <inkml:trace contextRef="#ctx0" brushRef="#br0" timeOffset="96086.26">9438 7659 1774 0,'0'0'2958'0,"0"0"-2544"16,0 0-283-16,52-26-40 0,-33 17-49 15,6 0-27-15,-3 1-13 0,3 2-2 16,-2-3-113-16,2 3-91 0,2 0-96 16,-1 1-154-16,3 0-236 0,0-4-62 15,-6 4-661-15,10-13-39 0</inkml:trace>
  <inkml:trace contextRef="#ctx0" brushRef="#br0" timeOffset="96430.015">10077 7246 1034 0,'0'0'2804'0,"0"0"-2114"0,0 0-373 16,-37 29-66-16,18-11 11 0,1 5-74 15,-3 4-34-15,0 8-36 0,1 9-27 16,1 10-22-16,7 2-23 0,6-2-10 15,4-4-12-15,4-7-21 0,6-9 11 16,-2-7-13-16,2-9-1 16,1-5 0-16,1 1-18 0,4-2 3 15,1-2-6-15,-1-5-12 0,3-4 8 16,-3-3 4-16,1-7-9 0,-1-5 0 16,-1-4-24-16,-5-1 2 0,0-1 52 15,-4 0 3-15,-4 2 12 0,0 1 6 16,-6 5-18-16,-2 2-3 0,-7 8-25 15,-5 2-17-15,-3 0-6 0,-4 5 11 16,-2 2-84-16,4 4-76 0,3 3-28 16,5 1-60-16,5 5-146 0,1-4-511 15,7-2-567-15,4 0-177 0</inkml:trace>
  <inkml:trace contextRef="#ctx0" brushRef="#br0" timeOffset="96796.912">10515 7233 196 0,'0'0'4229'0,"0"0"-3623"16,0 0-603-16,0 0 15 0,0 0 110 15,-28 47 3-15,13-24 30 0,-2 5 72 16,3 3-88-16,-3 5-33 0,-1 10-21 15,-1 8-25-15,3 4-27 0,3-7 4 16,7-6-16-16,4-12-12 0,2-5-1 16,2-8-14-16,2-1-1 0,5 0 0 15,3 2-1-15,0-1-19 16,3-3 3-16,1-7-46 0,1-4 7 16,-3-3 18-16,3-4 22 0,-3-7 17 15,1-7 3-15,-3-2 9 0,-1-4 3 16,-3-1 3-16,-4 2-3 0,-4 1 9 15,0 3 18-15,-6 5-27 0,-7 3-15 16,-1 6-35-16,-7 2-34 0,-6 2-9 16,-4 7-58-16,-2 5-76 0,0 3-88 15,0 5-186-15,10-5-1028 0,-14 16-1423 0</inkml:trace>
  <inkml:trace contextRef="#ctx0" brushRef="#br0" timeOffset="109025.96">11954 7577 1914 0,'0'0'1982'15,"0"0"-1571"-15,-35-10-228 0,21 10 30 16,-5 0 35-16,-2 3-13 16,1 5-162-16,-3 3-70 0,2 6-2 15,1 1 9-15,3 4-10 0,5 1-40 16,3 1 28-16,5 0 0 0,4 1-4 16,2-4 4-16,7-2 0 0,1-3-6 15,4-7 16-15,3-4 2 0,-1-5 3 16,3-4 15-16,-2-8 12 0,-1-5-23 15,1-3-7-15,-1-3-40 0,-1-2 40 16,-3-2 18-16,-2 0 28 0,-1 1-13 16,-3 2 34-16,0 5 3 0,-4 6 0 15,0 7-3-15,-2 4-16 0,0 4-51 16,0 6-72-16,0 7 72 0,2 7 21 16,0 4 15-16,0 6-6 0,5 0-27 15,1 0-3-15,0-2-14 0,7-3-28 16,1-6-158-16,1-6-90 0,1-8-53 15,1-7-31-15,-3-12-162 0,5-14-217 16,0-15-616-16,-5 4 133 16</inkml:trace>
  <inkml:trace contextRef="#ctx0" brushRef="#br0" timeOffset="109360.639">12264 7268 59 0,'0'0'2285'0,"0"0"-1554"0,25-43-132 15,-13 36-115-15,-1 7-185 0,-1 13-182 16,3 14 117-16,1 19 66 0,0 24-29 15,1 12-62-15,-3 5-69 0,-1 1-50 16,1-6-44-16,0-5-25 0,-1-10-20 16,1-17-1-16,-6-19-76 0,-1-15-63 15,-3-10 18-15,-2-4 121 0,0-2 12 16,0-8 70-16,-7-4-82 16,-1-9-34-16,-2-1-11 0,-5-5 21 15,-3 0 22-15,-5 1-1 0,-2 1-25 16,-2 1-29-16,-4 5-37 0,2 1 27 15,2 6 33-15,3 5 19 0,3 5 12 16,2 2 3-16,9 8 27 0,0 4 16 16,1 3 12-16,7 5-4 0,0 1-17 15,4 3-31-15,9 0-1 0,3 2 1 16,5-2-1-16,4-1-2 0,5-5-76 16,8-7-168-16,7-11-43 0,-4-11-70 15,-1-5-117-15,-3-15-148 0,0-9-390 16,8-18-349-16,3-10 790 0,-15 14 262 15</inkml:trace>
  <inkml:trace contextRef="#ctx0" brushRef="#br0" timeOffset="109693.257">12754 7286 1598 0,'0'0'1213'0,"0"0"-685"16,0 0-163-16,0 0-38 16,0 0 39-16,0 74-54 0,0-16-61 15,0 10-31-15,4 7-28 0,2 0-37 16,5-7-37-16,-1-1-36 0,3-7-46 15,-1-16-36-15,-4-15-12 0,-2-12-3 16,-1-7-25-16,1-5 10 0,-2-2 3 16,-2-3 27-16,0-3 78 0,-2-8-5 15,0-3-28-15,-4-4-45 0,-4-4-24 16,-5-1 13-16,-5-1 10 0,-3 2 0 16,-6 0-23-16,-8 1 0 0,-8 1-6 15,1 5 11-15,7 2 4 0,6 8 15 16,10 3-2-16,1 2 2 0,1 2-15 15,5 4-18-15,6 3-13 0,4 3-5 16,2 2 8-16,8 3 19 0,6 0 23 16,11 4-17-16,14-4-152 0,11 0-117 15,6-7-63-15,-6-5-152 0,-9-5-281 16,-14 0-453-16,-7-2-119 16,-7 2 631-16</inkml:trace>
  <inkml:trace contextRef="#ctx0" brushRef="#br0" timeOffset="110127.058">12986 7889 522 0,'0'0'1291'0,"0"0"-785"16,0 0-79-16,0 0 12 0,0 0 41 16,0 0 24-16,0 0-2 0,0 0-101 15,0 0-123-15,0 0-99 0,4-36-58 16,-4 19-70-16,0-4-26 0,-2 1-4 16,2-3-9-16,-2 2-12 0,2-3 0 15,-2 3-12-15,2 3 0 16,0 2 0-16,0 5-1 0,0 4 1 15,2 4-12-15,0 2-15 0,2 1-13 16,4 4 22-16,5 4 30 0,1 2 15 16,5 3 34-16,3 3 8 0,3 0-15 15,0-1-17-15,2 0-1 0,2-3-21 16,-4-4 18-16,-1-5-18 0,-1-1 18 16,-2-2-6-16,-3-3 3 0,-1-4 4 15,-3-1-4-15,-1-4 12 0,-3-2 12 16,-4-1-2-16,-2-1-13 0,-4 0 0 15,0 2 12-15,-4 1-9 0,-6 0-12 16,-2 3-9-16,-3 3-9 0,-1-1-24 16,-1 4 3-16,1 3-6 0,-1 1-21 15,5 6-1-15,1 3-5 0,1 3 6 16,4 4 5-16,-1 4 16 0,5 0 6 16,2 1-3-16,2 0-3 0,9 2-40 15,1-2-48-15,3 1-70 0,3-4-104 16,3-2-323-16,-7-7-764 15,11-7-988-15</inkml:trace>
  <inkml:trace contextRef="#ctx0" brushRef="#br0" timeOffset="110443.99">13593 7552 140 0,'0'0'2206'0,"0"0"-1149"0,0 0-645 15,0 0-32-15,0 0 32 0,-39-38-68 16,25 33-112-16,1 3-80 0,-1 1-91 15,1 1-61-15,1 2-45 0,2 5-19 16,-1 0 12-16,3 3 15 16,4 1-5-16,0-1 5 0,4 0 7 15,4-1 14-15,4-1-5 0,5-2 21 16,3 1 0-16,3-1 15 0,1-4 4 16,1 1-4-16,0 0-14 0,-3 1 1 15,1-1 13-15,-7 3 40 0,1 0 12 16,-5 3-12-16,-4 0 15 0,0 1 24 15,-2 3-6-15,-2 1-24 0,0 1-4 16,-4 3-42-16,-4 0-18 0,0 2-2 16,-3-2-52-16,1 0-74 0,-2-2-45 15,-1-2-61-15,5-3-66 0,-2-4-95 16,3-5-174-16,1-2-592 0,6-13-921 0</inkml:trace>
  <inkml:trace contextRef="#ctx0" brushRef="#br0" timeOffset="110994.584">13817 7525 440 0,'0'0'2474'0,"0"0"-1476"0,0 0-547 15,24-44-78-15,-21 37 1 0,-3 1-51 16,0 1-87-16,-5 1-115 0,-1 3-67 16,0 0-48-16,-2 1-6 0,1 4-36 15,-1 2 16-15,2 1 19 0,0 4 1 16,0-1-2-16,4 3-1 0,-1 1 0 15,1 2 0-15,2-1 2 0,0 2 1 16,0 1 0-16,2 1 0 0,1 0 0 16,-3 2-1-16,2-1 0 15,-2-1 1-15,0 3-2 0,-2-1 0 0,-3 1-34 16,1-3-16-16,0 1-30 16,0-1-54-16,0-1-34 0,-2-2-10 15,2-6-6-15,1-2 5 0,-1-6-29 16,2-2-47-16,0 0-179 0,0-7-246 15,2 0-48-15,0-3 69 0,2-1 238 16,4 0 231-16,1-2 156 0,3 2 36 16,-2 0 143-16,5 1 130 0,-1 2 101 15,2 1 61-15,3 1-87 0,2-1-90 16,-1-1-50-16,3 1-33 0,0-2 45 16,1-3 36-16,1 0-17 0,0-3 110 15,0-1 49-15,-1 0-123 0,-3-2-25 16,-3 1-58-16,-3 0-56 0,-3 2-33 15,-2 3-22-15,-3 0-20 0,-1 4 5 16,-4 1 13-16,0 0 29 0,-2 4-11 16,-5-1-43-16,-3 3-54 0,0 0-34 15,-5 1-14-15,-1 1 2 16,-1 3-20-16,1 4-67 0,-1 4-30 16,3 1-30-16,3 2-35 0,3 2-43 15,6 2-136-15,2 1-154 0,2 1-60 16,8 1-88-16,-1-5-535 0,7-2 28 0</inkml:trace>
  <inkml:trace contextRef="#ctx0" brushRef="#br0" timeOffset="111244.588">14276 7552 2640 0,'0'0'594'16,"0"0"-241"-16,0 0 38 0,0 0 40 15,0 0-67-15,0 0-82 0,0 0-142 16,0 0-82-16,0 0-44 0,0 0-13 15,-19-24 0-15,19 28 3 16,0 2 23-16,0 1 9 0,6 2 7 16,-2 2 45-16,7 1 30 0,1-1-18 15,0 2-12-15,1-1-25 0,-3 2-38 16,-2-1-22-16,-1 4 21 0,-3-2-9 16,-4 2-15-16,0 2-2 0,-2-2-46 15,-5 0-116-15,-1-2-109 0,0-1-129 16,-4 0-263-16,3-4-929 0,-3-1-866 0</inkml:trace>
  <inkml:trace contextRef="#ctx0" brushRef="#br0" timeOffset="112562.523">16702 6816 1040 0,'0'0'1703'16,"0"0"-1397"-16,0 0-220 0,-31 62 160 15,19-15 191-15,-5 14-91 0,3 10-30 16,2-1-47-16,5-4-67 0,5-6-12 15,0 3-53-15,2-2-67 0,0-3 12 16,2-15-31-16,0-13-31 0,2-13-20 16,-1-9 0-16,1-2 2 0,0-4 32 15,0-2 11-15,0-5 176 0,2-9-31 16,7-13-93-16,-1-14-61 16,3-10-18-16,1-4-17 0,-1 3 1 15,-7 12 10-15,0 13-12 0,-2 5 0 16,3 6-3-16,-1 3-21 0,-4 1-27 15,4 2-103-15,-2 8-45 0,3 2-38 16,-1 7-18-16,2 6-35 0,3 4-73 16,-1 4-130-16,7 3-225 0,-7-2-58 15,7-2 119-15,-1-3-98 0,1-4-1 16,2-3 328-16</inkml:trace>
  <inkml:trace contextRef="#ctx0" brushRef="#br0" timeOffset="113113.327">16975 7324 207 0,'0'0'1034'0,"0"0"-212"15,0 0-162-15,0 0-112 16,35-23-40-16,-31 19-81 0,-4 4-64 15,-4 0-19-15,-4 0-124 0,-2 0-25 16,-3 4 6-16,-5 2-80 0,1 5-51 16,-1 1-37-16,1 3-33 0,5 2-21 15,1 0-7-15,5 4 28 0,2 1 1 16,2 0 2-16,2 2-3 0,2-2-2 16,8 0-10-16,1-5-6 0,1-7 3 15,7-4-52-15,1-6-36 0,-1-9-24 16,6-7 8-16,-3-7-3 0,1-9-40 15,0-9-34-15,-2-8-26 0,-3 5-22 16,-10 8-89-16,-1 12-105 0,-5 7-242 16,-2-1-650-16,2 2 299 0,-2-2 692 15,0 4 339-15,0 4-2 0,0 3 28 16,4 4-23-16,0 0 199 0,0 3 287 16,0 0 104-16,3 3-122 0,-5 0-72 15,4 0-44-15,-6-2-46 0,4 1-62 16,-4-1-25-16,0-1 19 15,0 0 2-15,0 0-70 0,0 0-39 16,0 0 15-16,-4 1-31 0,4 1-75 16,-6 2-15-16,-1 0 24 0,1 3 13 15,-2 3 2-15,0 1-21 0,-1 1-24 16,3-1-21-16,-2 2-1 0,4-3 1 16,2-2-1-16,2-1-1 0,2-2-24 15,6-2 11-15,4 1 14 0,7-3 34 16,0-1 12-16,3-1-6 0,3-3-25 15,-2 0 0-15,-6-1-13 0,1 3 38 16,-3 1 49-16,-3 1-13 0,-2 1 6 16,-1 5-9-16,-1 4 9 0,-4 5 43 15,-2 5 26-15,-2 3-75 0,0 3-31 16,0 2-21-16,-2-1-12 0,-2 0-12 16,0-2 0-16,0-1-33 0,-3-8-115 15,5-6-95-15,0-4-101 0,2-6-94 16,-2-9-96-16,2-1-964 15,0-23-919-15</inkml:trace>
  <inkml:trace contextRef="#ctx0" brushRef="#br0" timeOffset="113296.749">17525 6956 1585 0,'0'0'2043'15,"0"0"-1551"-15,6 68-156 0,-6-17 55 16,-4 9-94-16,0 0-96 0,0-2 32 15,2-7-9-15,2 5-18 0,0-3-101 16,0-2-72-16,-4-3-33 16,0-11-166-16,-1-9-196 0,5-11-186 15,-4-10-958-15,-2 1-1357 0</inkml:trace>
  <inkml:trace contextRef="#ctx0" brushRef="#br0" timeOffset="113447.821">17473 7408 2820 0,'0'0'1796'0,"0"0"-1464"16,52-17-188-16,-27 12 2 0,6-3-21 15,-2-2-43-15,0 4-64 0,0 1-18 16,0 4-289-16,0 1-219 0,-1 0-189 16,-7 4-108-16,6 0-1744 0</inkml:trace>
  <inkml:trace contextRef="#ctx0" brushRef="#br0" timeOffset="114514.596">5552 8547 1676 0,'0'0'2063'16,"0"0"-1539"-16,0 0-254 0,-37-40 44 16,33 36-30-16,0 0-64 0,2 4-66 15,2 2-154-15,2 8-48 0,2 14 48 16,8 22 67-16,1 26 51 0,-3 17 18 16,5 4 12-16,-7-6-57 0,-4-14-55 15,0-12-26-15,2-16-10 0,-2-14-82 16,-2-13-108-16,3-6-88 0,1-2-54 15,-2-4-81-15,2-1-290 0,0-5-453 16,-4-2-204-16,-2-15-13 0</inkml:trace>
  <inkml:trace contextRef="#ctx0" brushRef="#br0" timeOffset="114730.898">5511 9060 130 0,'0'0'604'0,"0"48"724"16,0-11-897-16,0 14-218 0,8 6-20 15,5-3 41-15,-3-5-33 0,4-15-7 16,-5-7-74-16,-1-13-63 0,0-5-6 16,0-5-29-16,3-4-3 0,1-4 41 15,1-11 229-15,3-16-47 0,1-17-96 16,5-10-87-16,-1-4-59 0,-6 11 0 16,1 16-28-16,-8 16-93 0,-1 5-199 15,1 2-282-15,-2 3-994 0,0 2-281 16</inkml:trace>
  <inkml:trace contextRef="#ctx0" brushRef="#br0" timeOffset="115131.879">5434 9832 2156 0,'-39'12'1799'0,"12"0"-1433"0,0 0-260 15,11 2-7-15,-7 4 58 0,-4 3 55 16,5 6-68-16,3 1-59 0,7 3-48 16,3 5-25-16,9 7-12 0,13 7-18 15,5-5 18-15,7-9 0 0,-2-13 23 16,0-8-20-16,-1 0 24 0,9-4-26 15,9-3 1-15,-3-8 19 0,-2-8 0 16,0-12 55-16,4-10-24 16,-6-14-10-16,-6-8 4 0,-10-2-19 15,-9 7 4-15,-8 13 8 0,-4 13 3 16,-4 3-14-16,-1 0 8 0,-5-2-12 16,-5-3-6-16,-3 3-18 0,-5 1-32 15,-2 4-131-15,6 2-87 0,7 4-33 16,1 3-36-16,9 5-105 0,6 1-627 15,2 6-840-15,6 0 620 0</inkml:trace>
  <inkml:trace contextRef="#ctx0" brushRef="#br0" timeOffset="115615.762">5920 10199 2191 0,'0'0'1596'0,"0"0"-1106"0,0 0-245 15,0 0 41-15,0 0-47 0,-37-41-102 16,20 21-48-16,9-6-1 0,-4-1 21 16,1-4-39-16,5-3-34 0,0 0-34 15,4-1 22-15,0 2-21 0,2 2 0 16,0 6-3-16,2 7 0 0,2 3-36 16,0 10-24-16,-2 4-35 0,7 1-2 15,3 6 6-15,2 4-40 0,1 4 15 16,1 4 9-16,1 3-7 0,-2-2 28 15,3 5 27-15,-5-2 1 0,5 2 11 16,-3-2 26-16,1 1 2 0,-3-3-9 16,1-8-46-16,-2 1-41 0,1-6-22 15,-3-7 45-15,0 0 58 0,1-8 34 16,-1-4 1-16,5-3 20 16,-3-5 8-16,5-4 3 0,-3-2 62 15,0-3 24-15,-1-2-12 0,5 1 11 16,-5-2 47-16,-5 1 11 0,0 4-19 15,-5 1-12-15,-3 4-19 0,-5 2-34 16,-5 3-15-16,4 3-19 0,-9 1-14 16,1 4-13-16,-3 5 3 0,-1 4-2 15,-1 4-22-15,3 7-9 0,-3 5-40 16,9 3 1-16,-3 5 6 0,9 1-16 16,4 4 22-16,4 3 0 0,7 0-31 15,5 0-103-15,11 1-65 16,12 0-112-16,-2-8-428 0,7-6-1335 0</inkml:trace>
  <inkml:trace contextRef="#ctx0" brushRef="#br0" timeOffset="116433.84">6894 9868 722 0,'0'0'3460'0,"0"0"-2976"0,0 0-303 16,-4-57 94-16,0 30-49 0,-1-3-62 16,1-3-31-16,-2-2-36 0,2 1-43 15,-4 1-33-15,-1 1-21 0,-1 3 0 16,0 3-3-16,-3 4-30 0,1 6-85 16,2 6-43-16,-3 5 10 0,5 5 32 15,2 6 18-15,-3 10 10 16,5 12 47-16,4 12 44 0,4 19 22 15,7 7-20-15,7 4-1 0,3 4 27 16,4-4 3-16,2 6-10 0,0-2-18 16,-3-4-3-16,-1-15-119 0,-8-15-170 15,-5-17-234-15,-2-9-107 0,1 0 81 16,-3-7 163-16,-4-5-106 0,-2-6 54 16,0-13 21-16,-8-5-78 0,-3-7 91 15,-1-1 234-15,-7-5 170 0,-6-9 525 16,-4-7 254-16,1 0-191 0,1 2-122 15,4 6-44-15,10 11-20 0,1 7-62 16,10 3-95-16,0 4-131 16,2 0-98-16,2-1-16 0,4 2-13 15,9 5-51-15,-3 7-39 0,13 5 21 16,0 0 35-16,10 6 0 0,8 0 44 16,7-2 3-16,6-3 217 0,-5-1-110 15,-5-7-63-15,-7-1-41 0,-6-3 0 16,-4 1 13-16,-8 0 3 0,-3 0 6 15,5-5 24-15,-2-2 156 0,4-2 80 16,-5-3-89-16,-3 2-49 0,-5 2-43 16,-4 2 2-16,-5 2 77 0,-3-1 14 15,-3 2-46-15,-7 1-30 0,-2-1-21 16,-7 0 8-16,-4 3-23 0,-1 1-85 16,-5 4-13-16,-2 2-53 0,0 1-82 15,0 2 0-15,8 4 30 0,4 3 18 16,5 2-21-16,8 5-12 0,1 2 5 15,5 1 9-15,5 3 3 0,9 0-28 16,3 1-13-16,7 1-40 16,10 1-20-16,9 1-68 0,9-1-11 15,-3-3 80-15,-12-7 83 0,-10-6 88 16,-6-3 45-16,-2 0 0 0,-1 0 134 16,3-1 186-16,-7-3 73 0,-3-3 14 15,-3-3 23-15,-4-4-43 0,2-4-72 16,-4-4-58-16,-2-3-37 0,0-4-27 15,0-4-24-15,0-1-37 0,0-1-57 16,2-1-36-16,3 1-39 0,5 4 0 16,4 2-27-16,3 4 6 0,4 3-69 15,1 6-109-15,5 3-108 0,2 3-158 16,-6 4-733-16,14 0-1805 0</inkml:trace>
  <inkml:trace contextRef="#ctx0" brushRef="#br0" timeOffset="117249.936">8483 9485 1770 0,'0'0'1729'0,"0"37"-1310"0,-4-22-49 16,2-1-100-16,0-1-52 16,2-5-49-16,-2-5 45 0,2-3 75 15,0-9-4-15,-2-13-149 0,0-15-136 16,2-18-12-16,0-8-19 0,2-5 1 15,2 2 3-15,2 5-25 0,1 0 4 16,-1 4 27-16,0 6 21 0,0 13 0 16,0 11 12-16,1 9-11 0,-3 5-1 15,-2 4-1-15,2 3-1 0,-2 5-43 16,2 3-77-16,0 10 74 0,2 8 48 16,5 11 13-16,5 13 20 0,5 13-30 15,4 9 16-15,0-1 2 16,2-4 6-16,-3-7-24 0,-5-12 18 15,-3-12-18-15,-5-9 18 0,-1-9 10 16,3-2 23-16,-1-1 16 0,0-3-7 16,-1-6 10-16,-1-3 5 0,0-6-11 15,-1-6 87-15,3-6-76 0,-2-10-42 16,1-13-34-16,1-10-2 0,-2-4-30 16,-3 1-36-16,-1 14-13 0,-4 13-17 15,0 9-58-15,-2 5-79 0,0 1-73 16,-6 1-100-16,2 3-223 0,-3 5-779 15,1 7-890-15</inkml:trace>
  <inkml:trace contextRef="#ctx0" brushRef="#br0" timeOffset="117517.797">9195 9378 985 0,'0'0'1764'0,"0"0"-1203"0,35-13-117 15,-23 1-199-15,3-3 111 0,-5-3-62 16,-4-3 16-16,-2-2-62 15,-4 0-84-15,-2 2-58 0,-6 1-18 16,0 2 24-16,-5 2 54 0,-3 2-36 16,-5 1-54-16,-2 4-37 0,-4 2-39 15,1 3-17-15,-3 4-10 0,2 2 6 16,2 5 0-16,4 4-16 0,3 5-17 16,5 5-3-16,5 5-1 0,4 4-2 15,4 4 5-15,4-1 19 0,8 0-4 16,5-1 16-16,4-1-27 0,3-7-71 15,3-8-69-15,4-6-47 16,-2-10-122-16,0-12-275 0,2-14-687 16,-8 2-352-16</inkml:trace>
  <inkml:trace contextRef="#ctx0" brushRef="#br0" timeOffset="117701.157">9401 8862 130 0,'0'0'2101'0,"0"0"-1359"0,-8 45-158 15,8-5-168-15,0 17-41 0,4 6-137 16,4 3-80-16,1-2 23 0,-1-3-59 16,2 2-49-16,-1-2-33 0,-1-5-40 15,0-7-22-15,-2-12-213 0,-2-14-230 16,-4-10-283-16,0-8-723 0,0-5-226 0</inkml:trace>
  <inkml:trace contextRef="#ctx0" brushRef="#br0" timeOffset="118267.945">9277 9278 72 0,'0'0'3453'15,"0"0"-2920"-15,0 0-268 0,0 0-116 16,0 0-25-16,46-31 39 0,-30 28 18 16,5-1-80-16,0 3-65 0,3 0-36 15,1 0-15-15,0 0-43 0,0-2-43 16,0 1-15-16,-3-3-14 0,-1 0-15 15,-2-1-6-15,-1-1 26 0,-3 1 44 16,-1 0 81-16,-3-1 53 0,-3 2-12 16,0 0 15-16,-4 2 6 0,-2 2 3 15,-2 1-15-15,0 0-50 0,0 3 0 16,0 7 74-16,-2 1 77 16,0 5 39-16,-2 4-3 0,0 2-41 15,2 3-3-15,0 1-28 0,2 2-27 16,0-1-15-16,2-2 3 0,4 0-4 15,0-3-30-15,0-2-26 0,3-4-16 16,1-4 0-16,-2-5 1 0,3-3 0 16,-1-4 17-16,0-1 0 0,1-8 15 15,1-4-11-15,-2-3-22 0,-1-6-24 16,-1-1-3-16,-2-6-9 0,0 0-16 16,0-1 10-16,-1 3-16 0,1 4-17 15,-4 6 29-15,0 6 34 0,-2 9-12 16,0 3-91-16,2 9 51 0,2 7 49 15,0 5 15-15,7 5 39 0,-1 3 7 16,4 2 5-16,5 1-5 0,0-1-20 16,-1 0-26-16,3-5-1 0,-5-4-1 15,3-6 2-15,0-5 0 0,-3-9 30 16,1-3 10-16,-3-3 5 16,1-9 19-16,-5-2-1 0,0-5-5 15,-1-5-22-15,-3-3-33 0,0-3 6 16,-4-2-9-16,0 0-76 0,-2 1-102 15,-2 1-98-15,-2 4-32 0,-2 3-109 16,2 6-674-16,-5 1-1027 0</inkml:trace>
  <inkml:trace contextRef="#ctx0" brushRef="#br0" timeOffset="118519.258">10439 9021 1911 0,'0'0'2389'0,"0"0"-1883"16,-2 58-48-16,-2-17-236 0,0 13-70 15,4 1-70-15,0-10-1 0,0-12 13 16,0-12-4-16,4 1-64 0,2 0-26 15,-2 3-91-15,4 0-142 0,1-4-94 16,-1-6-137-16,0-6-558 0,-4-6-503 16,5-13-510-16</inkml:trace>
  <inkml:trace contextRef="#ctx0" brushRef="#br0" timeOffset="118985.617">10582 9207 745 0,'0'0'2004'0,"0"0"-1561"16,-2 37-77-16,-1-19-41 0,1 3 132 15,2 0-77-15,0 0-18 0,0-1-76 16,2-2-80-16,1-2-67 0,1-1-12 16,0-4 9-16,0-2-24 0,0-2-34 15,0-3-17-15,0-3-25 0,-2-1-6 16,3 0 12-16,-1-7 12 0,2-2-9 15,-2-4-18-15,0-2-14 0,0-6 2 16,-2-4-14-16,0-10 0 0,3-13-1 16,-1-15-1-16,4-3 0 0,0-2-1 15,3 9 0-15,1 12-1 0,-2 9-16 16,-1 11 19-16,-1 7-12 0,0 7 11 16,0 1-17-16,5 2-12 15,-1 1 0-15,5 7 0 0,-1 2-3 0,7 5 33 16,0 8 32-16,2 3 16 15,-1 5 12-15,5 11 13 0,-2 9-4 16,-2 12-18-16,-2 3 18 0,-13-1 6 16,-4-5-54-16,-4-5 0 0,-2-1-6 15,-6 1-3-15,0-3-10 0,-4-1 10 16,-1-9-12-16,-1-8-3 0,1-7-84 16,-1-4-51-16,-4-1-6 0,-7 0-16 15,-6-2-30-15,-8-3-39 0,-11-6-101 16,-10-5-257-16,7-4-597 0,1-4-1117 15</inkml:trace>
  <inkml:trace contextRef="#ctx0" brushRef="#br0" timeOffset="119903.364">5761 10842 2153 0,'0'0'1305'0,"0"0"-1020"0,-50 51-112 15,36-28 10-15,-3 4-49 0,3 2-47 16,4 2-56-16,1 1-30 16,5 0 0-16,4 1 0 0,2 0 27 15,5-2 3-15,3-2-3 0,6-1-6 16,-1-5-7-16,8 0 13 0,1-7-3 15,1-7-3-15,-2-5-19 0,2-4 24 16,-3-11 44-16,1-6 92 0,2-15 0 16,0-15-59-16,-4-14-34 0,-5-7-37 15,-10 4-30-15,-6 15 16 0,-2 17 2 16,-6 10 6-16,0 5-5 0,-5 1-22 16,-1 0-16-16,-5 0-9 0,-2 5 23 15,5 2 1-15,-3 5-42 0,3 2-51 16,1 2-59-16,3 1-53 15,2 3-34-15,10 0-86 0,0 2-238 16,4 1-531-16,12 0 84 0,5 8 226 16,-5-7 137-16</inkml:trace>
  <inkml:trace contextRef="#ctx0" brushRef="#br0" timeOffset="120453.327">6208 11144 688 0,'0'0'1235'16,"0"0"-662"-16,0 0 64 0,0 0-39 15,0 0-133-15,0 0-269 0,0 0-85 16,-13-46-37-16,5 22 0 0,6-2 12 16,-4-4-6-16,1-1 6 0,3-2-28 15,2-1-58-15,0 3 20 0,5 0-20 16,1 2-34-16,2 7 16 0,0 2-7 16,1 9 10-16,-1 4 12 0,2 5-68 15,3 5-3-15,-3 6 31 0,9 6 40 16,-7 5 1-16,7 2-10 15,-7 4 12-15,7 9-1 0,-7 9 1 16,4 6-25-16,-1-4-24 0,-5-7-28 16,-4-12-28-16,1-8-19 0,1 1-38 15,0 2-43-15,0-3-3 0,-1-5-32 16,3-6-89-16,-2-6-43 0,1-3-51 16,-5-8 116-16,6-5-12 0,-2-4-38 15,-2-1-18-15,1-1 88 0,3 1 287 16,0-2 26-16,3-1 235 0,-1 1 146 15,5 1-39-15,3 0-2 0,1 2 13 16,0 1-66-16,-3 1-53 0,5 0-5 16,-6 1-7-16,-1 1-2 0,-6 3-45 15,1-5-13-15,-3 2 33 0,-4 0 4 16,0-3-7-16,-4 0-37 0,0 2-53 16,0-1-28-16,-6 4-6 0,-2 0 22 15,-5 4 8-15,-1 3-67 16,-7 2-57-16,3 3-36 0,-5 4-19 15,0 5-8-15,-2 4 11 0,7 1 10 16,3 3-10-16,1 4-18 0,8 0 0 16,2 2-24-16,4 4 12 0,4-2 17 15,10 2-2-15,9 3-46 0,18 0-69 16,15-4-108-16,6-10-287 0,-2-9-389 16,-17-7-494-16</inkml:trace>
  <inkml:trace contextRef="#ctx0" brushRef="#br0" timeOffset="121404.598">7398 10921 2917 0,'0'0'1526'15,"0"0"-1150"-15,0 0-207 0,-2-35-35 16,2 7-39-16,0-12-25 16,0-9-25-16,2 3-20 0,-2 6-25 15,2 11-22-15,-2 10 7 0,0-3 3 16,-4 1-3-16,-2-2-16 0,-2 7 7 16,-1 5-19-16,1 8-36 0,-2 3-40 15,2 8-16-15,-1 9 55 0,3 12 37 16,0 14 27-16,6 17 16 0,0 6 2 15,8 7-2-15,5-2-10 0,1-1-14 16,3 4 24-16,1 2 0 0,1-4-3 16,-3-6-28-16,5-12-12 15,-9-15 31-15,-3-13 12 0,-3-11 1 16,-4-6 2-16,2-4-3 0,-2-2-9 16,-2-3-78-16,0-10 69 0,-2-8-53 15,-6-10-125-15,-3-12-21 0,-5-11-110 16,-3-3 0-16,-1 0 94 0,1 5 6 15,2 11-70-15,5 7-146 0,2 8-2 16,6 5 296-16,-3 0 149 0,5 0 166 16,2 2 132-16,0 7 1 0,7 3-180 15,5 5-119-15,7 1-74 0,3 4 48 16,7 2 0-16,8-1 26 0,9 0 2 16,8-5 2-16,1-4 83 0,-1-8 232 15,-8-6 51-15,-13 1-38 0,-6 1-50 16,-9 1 4-16,1 1-54 0,-1-2-64 15,1-4-91-15,0-1-30 0,-5 0-10 16,-4 2 0-16,-5 2 3 0,1-1-25 16,-6 1 4-16,-2-2-7 0,-9 4 19 15,-3-1 15-15,-5 1-43 0,-3 2-3 16,-7 2-71-16,0 5-173 16,-2 3-113-16,2 3-47 0,6 5-5 15,4 6 41-15,9 6 149 0,6 5 96 16,4 10 104-16,16 8 19 0,11 10 35 15,0-4 53-15,2-10 63 0,-6-8-26 16,-2-8-48-16,1 2-29 0,3 0 13 16,2 2 89-16,-4-7 79 0,-3-7 46 15,-5-4 31-15,-1-6 73 0,-5-2-9 16,-1-6-77-16,-2-4-92 0,-2-6-31 16,-2-6-15-16,-2-6-4 0,0-11 6 15,0-11 3-15,0 0-45 0,4 9-40 16,1 12-63-16,-1 11-12 15,4 7-33-15,2 2-9 0,7 0-52 16,4 0-87-16,3 6-121 0,14 5-95 16,5 0-382-16,-6 3-1271 0,7-3-399 0</inkml:trace>
  <inkml:trace contextRef="#ctx0" brushRef="#br0" timeOffset="122205.798">8868 10301 1793 0,'0'0'1423'0,"0"0"-1152"0,0 0-269 16,0 0-1-16,21 54 198 0,-7-13 21 15,3 12 25-15,1 3-27 0,-3-3-51 16,-1-11-40-16,-6-14-26 0,-1-9-15 16,-1-5-3-16,-2 1 12 0,-2-2 33 15,2-2 0-15,-2-8-34 0,0-3 15 16,-2-5 55-16,0-9-31 0,0-12-73 16,-4-15-47-16,0-12-13 0,-2-7-13 15,-2-1-11-15,1 3-9 0,-1 6-24 16,0-2-13-16,0 3-24 15,3 8-3-15,1 11 6 0,4 12 27 16,0 6 28-16,0 3 11 0,2 3-8 16,0 2 14-16,5 6-54 0,1 11-37 15,6 12 77-15,9 16 33 0,4 17 2 16,0 7 9-16,-4 0-10 0,-5-4-2 16,-5-9-10-16,-5-9 8 0,-2-11-16 15,-4-7 19-15,0-6 13 0,-2 0-10 16,0 0 15-16,0-1 16 0,0-5-16 15,-2-4 0-15,0-4 10 0,0-3 11 16,0-1-11-16,0-7-28 0,2-2-55 16,-2-4-21-16,2-4 24 15,2 1 27-15,4-1 24 0,0 2-11 16,7 3 12-16,1 1 12 0,5 3 0 16,-1 4 4-16,5 0 30 0,-2 5 12 15,-3 0-16-15,-1 9-11 0,-5-1-7 16,-1 7 22-16,-3 1 24 0,-4 4 12 15,-2 7 3-15,-2 3-15 0,-4 8-13 16,-4-3 4-16,-5-1-7 0,-1 0-14 16,-1-9-19-16,-1 1-20 0,-3-2-1 15,1-7-14-15,1-5-89 0,1-7-52 16,-1-5-24-16,-2-7-68 0,-1-14-68 16,-1-13-405-16,2 2-970 0,9-7-322 0</inkml:trace>
  <inkml:trace contextRef="#ctx0" brushRef="#br0" timeOffset="122488.876">9573 10752 1573 0,'0'0'1718'0,"0"0"-1293"0,0 0-63 15,0 0-41-15,0 0-3 0,0 0-5 16,0 0-69-16,0 0-126 0,0 0-78 15,-46-34-26-15,34-6-14 0,2-12-28 16,1-8 4-16,5 5-15 0,2 14-34 16,2 14 3-16,2 12 6 0,0 6 18 15,4 2-31-15,1 3-33 0,5 1-55 16,5 6-20-16,3 7-63 16,5 1-109-16,4 6-157 0,2-1-123 15,0 0-48-15,2-4 32 0,0 0 44 16,-8-4 77-16,10-1 202 0</inkml:trace>
  <inkml:trace contextRef="#ctx0" brushRef="#br0" timeOffset="122806.295">9937 10507 720 0,'0'0'586'0,"0"0"-56"0,0 0-30 15,0 0-20-15,0 0-28 0,-4-38-55 16,-5 36-44-16,-3 0-34 0,-3 0-10 16,-1 2-57-16,-5 0-78 0,3 7-52 15,-3 1-49-15,2 1-39 0,5 6-19 16,-1 0 0-16,5 1-3 0,2 3-10 15,4 0-2-15,2 2 1 0,2 0-2 16,4-1-11-16,2 1 0 0,4-4-3 16,3-4 15-16,1-3-15 0,1-7-3 15,1-3 18-15,1-5 0 0,-1-7-21 16,3-3-18-16,-5-3-19 16,1-4-15-16,-5-2-1 0,0-1 7 15,-1 0 21-15,-5 0 26 0,0 3 20 16,-2 1 18-16,0 3 0 0,-2 5-16 15,0 4-2-15,0 6-23 0,0 3-51 16,2 2-64-16,4 6-13 0,3 3 36 16,1 4-18-16,2 2-127 0,7 1-219 15,0-1-327-15,-5-4-548 0,11-2 114 0</inkml:trace>
  <inkml:trace contextRef="#ctx0" brushRef="#br0" timeOffset="123222.756">10377 10452 1038 0,'0'0'1928'0,"0"0"-1261"0,0 0-258 15,0 0-59-15,0 0-5 0,0 0-136 16,-41-9-71-16,28 13-20 0,-1 0-32 16,1 2-32-16,-1 0-29 0,4 1-23 15,-1 1-1-15,3 1-1 0,2 0-15 16,2 0 2-16,-1 1-11 0,3 0 12 15,0-1-3-15,2 1 14 0,0 0-2 16,0-2-12-16,0 3-4 0,2-4-11 16,3 2-22-16,-1-2-6 0,4-1-9 15,0-3 15-15,0-1-9 0,1-2 9 16,1-1 9-16,0-4 18 0,-3-4 23 16,1-2 2-16,-4-2 15 0,0-2 7 15,-4-3 3-15,2 1-4 16,-2 1-20-16,-2-3 1 0,0 1-2 15,0 2-1-15,-2 2-12 0,2 4 13 16,2 4 15-16,-2 3-15 0,2 3-37 16,0 0-40-16,0 7 4 0,0 1 33 15,0 4 15-15,4 5 4 0,2 1 5 16,2-2-2-16,3 1-4 0,-1-2-182 16,2-2-153-16,3-1-252 0,-1-5-550 15,-3-1-192-15</inkml:trace>
  <inkml:trace contextRef="#ctx0" brushRef="#br0" timeOffset="123623.799">10677 10408 3151 0,'0'0'439'0,"0"0"-271"16,0 0-52-16,0 0 111 0,0 0 53 15,0 0-14-15,0 0-32 0,0 0-103 16,0 0-51-16,-44-29-47 0,26 35-33 15,-3 5-1-15,0 0-14 0,3 3 3 16,-1 2-10-16,5 4-2 0,3 1 21 16,3 0 3-16,2 3 0 0,2-3-1 15,4 1 1-15,0-2 1 0,8-1 0 16,0-3-1-16,7-3 3 0,1-4 9 16,5-6-11-16,0-3 24 0,1-10 14 15,1-5 4-15,0-6-13 0,-3-11-30 16,1-12-30-16,-2-11 28 0,-5-2 1 15,-3 3-14-15,-7 13 15 0,-2 13 1 16,-2 7 23-16,0 3-9 16,0-1-3-16,-2-1-12 0,0 2-2 15,-3 5-1-15,-1 6 1 0,2 7-19 16,2 3-107-16,-2 11 33 0,0 7 49 16,2 14 34-16,2 9 10 0,8 9-16 15,6 1-90-15,1-11-188 0,1-10-86 16,-5-13-164-16,1-2-269 0,-1-4-646 15</inkml:trace>
  <inkml:trace contextRef="#ctx0" brushRef="#br0" timeOffset="123856.838">11047 10381 16 0,'0'0'3407'0,"0"0"-2907"15,0 0-134-15,0 0-143 0,0 0-38 16,0 0 6-16,0 0 5 0,-38-10-38 15,22 20-39-15,-1 5-37 0,1 1-46 16,1 5-21-16,3 3-13 16,0 2 0-16,3 1 1 0,3 0-3 15,2 1-1-15,2-1 1 0,2-2 0 16,4-1 0-16,6-4-3 0,3-5 1 16,5-3-34-16,1-4-101 0,6-8-128 15,0-4-127-15,-1-9-163 0,1-4-425 16,-8 4-506-16,3-19-23 0</inkml:trace>
  <inkml:trace contextRef="#ctx0" brushRef="#br0" timeOffset="124357.779">11253 10367 603 0,'0'0'1496'0,"0"0"-985"16,0 0 55-16,0 0 46 16,0 0-113-16,-29 44-115 0,19-26-87 15,2 3-110-15,0 2-84 0,-1 0-42 16,3 2-24-16,2-2-10 0,4-1-9 15,0-2 22-15,2-1-22 0,4-4-18 16,5-4-11-16,1-1-4 0,2-7-98 16,3-3-103-16,2-3-32 0,-1-9-38 15,3-5-108-15,-3-3-347 0,1-6-683 16,2-1 647-16,-3-2 132 0,1-2 397 16,0 2 248-16,-3 2 69 0,-3 1-14 15,-1 5-53-15,-4 3 227 0,-2 3 364 16,-4 5 34-16,-2 3-98 0,0 5-162 15,-6 2-242-15,-4 2-9 0,0 5 105 16,-3 0 74-16,3 5-42 0,-3-1-87 16,1 1-92-16,2-1-40 0,1 1-31 15,3-2 16-15,4 0 43 0,0-3-9 16,2-3-42-16,2-1-9 16,4-2-1-16,3 0 45 0,3-1 4 15,5-1 52-15,-3-3 50 0,3-1-44 16,1-1-59-16,1 0 18 0,-3 2 41 15,1-2 78-15,-3 4 12 0,1 1-31 16,-3 1-82-16,-1 1-9 0,-3 4-4 16,-2 5-44-16,-2 4-13 0,0 3-3 15,0 4-10-15,-2 1-2 0,-2 1 0 16,0 0-12-16,0 0-49 0,0 0-63 16,0-1-28-16,0-5-30 15,0-3-71-15,-2-4-106 0,2-5-226 0,-2-5-571 16,2-5-269-16</inkml:trace>
  <inkml:trace contextRef="#ctx0" brushRef="#br0" timeOffset="124541.847">11772 9982 3911 0,'0'0'599'0,"6"39"-355"16,-3 1-183-16,-3 11-18 0,0 11 15 15,0-5 150-15,0-6 48 0,-3-5-68 16,3-3-82-16,-2-3-73 0,0-8-33 16,0-4-184-16,-2-9-151 0,-2-2-198 15,2-6-806-15,-11 4-1142 0</inkml:trace>
  <inkml:trace contextRef="#ctx0" brushRef="#br0" timeOffset="124702.446">11816 10333 5043 0,'55'-16'565'0,"-7"2"-350"0,6 1-188 15,-5 2-24-15,-3-3-3 0,-5-2-15 16,-2-2-115-16,-3 2-130 0,-10 1-90 16,-5 2-107-16,-8 6-653 0,9-13-1039 0</inkml:trace>
  <inkml:trace contextRef="#ctx0" brushRef="#br0" timeOffset="125842.679">9916 10503 623 0,'0'0'469'0,"0"0"-107"16,0 0-86-16,0 0 36 0,0 0 25 15,0 0-56-15,0 0-1 0,0 0-21 16,-29-36-23-16,25 32-17 0,0 1 11 16,2 0-19-16,-4 0-40 0,-1 1-15 15,3 1-33-15,-2 1-39 0,0 0-32 16,-5 2-52-16,3 5-3 0,0 0-28 15,-2 4 0-15,-1 1 7 0,3 3 2 16,-2 3-3-16,1 0 7 0,3 2 5 16,0 0 11-16,2 2-10 0,-2-2 10 15,4 1 2-15,2-1 15 16,0-1 13-16,0 1 0 0,6-2 3 16,2 0-6-16,2-2-11 0,5-2-13 15,-1-5-2-15,1-3 1 0,1-3 0 16,1-3 14-16,-1-8 23 0,3-4 6 15,-2-6 6-15,-1-12 1 0,-1-11-10 16,-5-9-7-16,-4 2-18 0,-4 10 1 16,-2 13-16-16,-2 7 12 0,-4-1-12 15,-2 1-2-15,-5-1-13 0,-1 6-34 16,-3 2-40-16,-1 4-77 0,-3 0-100 16,0 4-138-16,3 3-273 15,3 0-742-15,3 1-291 0</inkml:trace>
  <inkml:trace contextRef="#ctx0" brushRef="#br0" timeOffset="-198966.433">18087 7333 1267 0,'0'0'511'0,"0"0"-203"15,0 0 61-15,0 0 28 0,0 0 32 16,0 0-16-16,0 0-35 0,0 0-54 15,31-38-65-15,-27 33-40 0,-4 1-42 16,0 1-18-16,0 0-16 0,0 1-28 16,0 1-30-16,0-1-21 0,-6 1-16 15,-2-1-48-15,-4 1-12 0,-1 1-46 16,-1 1 1-16,-5 4 11 0,3 1 19 16,-3 1-6-16,0 4 5 0,7-1-8 15,-3 0-1-15,7-1-5 0,0 1-19 16,4-1 0-16,4 0-12 0,0 1-1 15,0 0 25-15,8 0 31 16,-4 1 17-16,4 1 0 0,3 1-11 16,1-2 12-16,3 1 0 0,-3 2 52 15,3-1 12-15,-7-1 0 0,0 2-12 16,-2-1-19-16,-2 0 1 0,-4 2 3 16,0 1 17-16,-10 1 10 0,-2 1 0 15,-3 2-16-15,-1-1-11 0,-3 2-1 16,-6-2-15-16,7-2-21 0,-5-2-44 15,4-3-44-15,3 0-58 0,1-4-70 16,3 0-106-16,-5-2-284 0,7-2-757 16,-13-4-811-16</inkml:trace>
  <inkml:trace contextRef="#ctx0" brushRef="#br0" timeOffset="-195265.448">14980 7801 46 0,'0'0'1115'0,"0"0"451"16,0 0-1251-16,0 0-5 0,0 0 90 15,0 0-152-15,0 0-131 0,0 0-14 16,9-40 27-16,3 19 25 16,-4-4 15-16,9-9-41 0,2-11-22 0,3-10-3 15,1-4-15-15,-6 4-19 16,-3 5-27-16,-6 12-13 0,-4 8-9 0,-2 8 4 16,-2 1-4-16,-6 0-3 15,0-3-2-15,-8 1-16 0,1 5-46 16,-3 5-15-16,-1 8 21 0,-1 5-17 15,1 7-29-15,0 12 24 0,1 12 62 16,-3 21 18-16,5 18 31 0,3 14-24 16,9 9-7-16,2 6-17 0,5-2-1 15,1 8 1-15,4-4-2 0,-4-8-46 16,0-15-90-16,-1-17-11 0,-1-20-12 16,0-16 0-16,-2-9-5 0,2-8-76 15,-4-1-140-15,2-1-153 0,0-6-148 16,-2-2-413-16,0-5 310 15</inkml:trace>
  <inkml:trace contextRef="#ctx0" brushRef="#br0" timeOffset="-195118.041">14819 7867 2714 0,'0'0'488'16,"0"0"-239"-16,0 0 7 0,0 0-142 15,25-42-114-15,-11 36-3 0,5-1-19 16,2 2 0-16,4 2-155 0,-1 1-157 15,3 1-105-15,0 1-178 0,-10 0-533 16,5-2 326-16</inkml:trace>
  <inkml:trace contextRef="#ctx0" brushRef="#br0" timeOffset="-194746.094">15152 7628 1835 0,'0'0'1131'0,"0"0"-954"16,0 0-11-16,0 0 129 0,8-39-184 16,1 27-29-16,1-1 37 0,0 1 70 15,7-2-8-15,-5 3-69 0,3 3-59 16,-1 1-19-16,1 4-7 0,-3 2-27 16,2 1-3-16,-1 4 3 0,-1 3 6 15,5 1 16-15,-9 3-6 0,7 3 5 16,-7 1 4-16,0 0-1 0,-2 4 1 15,3-2 3-15,-9 1 9 0,4 2-6 16,-4-1 15-16,-9 0 12 16,1-1 25-16,-2 0 11 0,-3-1-11 15,-1-2-13-15,-1-3-6 0,-1-1-9 16,-1-3-6-16,1-4-1 0,-1-3 4 16,5-1-52-16,-5-6-34 0,3-8-142 15,-1-2-68-15,5-6-66 0,4-3-142 16,2-2-206-16,8 0-407 0,0 6-250 15,19-6 227-15</inkml:trace>
  <inkml:trace contextRef="#ctx0" brushRef="#br0" timeOffset="-194478.764">15536 7728 2372 0,'0'0'384'0,"0"0"-248"16,0 0 213-16,0 0-34 0,-22 39-167 15,20-36-12-15,0-3 78 0,2-1 36 16,0-7-201-16,0-4-49 16,2-6-49-16,0-5 8 0,6-10 29 15,4-7 12-15,1-9 28 0,1 4 40 16,1 11 3-16,-3 7 10 0,-4 10 21 16,5-2 61-16,1 0-98 0,-1 2-65 15,1 5-35-15,-1 6-36 0,1 4 40 16,-2 0 16-16,7 2-4 0,-2 2-24 15,3 0-161-15,5 1-202 0,2-3-612 16,-8 0-618-16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1-12T11:07:55.6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2613 4014 881 0,'0'0'1796'0,"0"0"-1314"15,0 0-154-15,0 0-28 0,0 0 46 16,0 0-59-16,-15 45-74 0,15-30-59 16,0 3-7-16,0 2 12 15,0 3 2-15,0 3-15 0,5 4-3 16,-1 4-19-16,-2 10-12 0,2 11 0 15,0 0-13-15,0 0-23 0,0-9-13 16,0-12-9-16,1-6-8 0,-5-9-4 16,0-3 0-16,4-1-9 0,-2 2 21 15,-2-2 16-15,4-3-13 0,-4-3-18 16,0-2-15-16,0-7-3 0,0 3 9 16,0-3 6-16,4 0 0 0,-4 0 6 15,0-3 6-15,0-4 15 0,0-3 22 16,0-6-34-16,-4-11-39 0,4-12-11 15,-4-8-1-15,2-5 15 0,-2 1 0 16,4 6-13-16,0 4 1 0,0 4-2 16,0 7 0-16,0 7 1 0,0 1-1 15,0-2 0-15,0-7-1 0,4-1 0 16,-2-1 0-16,2 1-2 0,0 2-10 16,-4 0 12-16,8 3-2 15,-8 2-1-15,4 2-9 0,3 3 0 16,-3 3 10-16,0 0-10 0,0 4 9 15,-4 3 1-15,4 0-10 0,0 3 10 16,-4 2-10-16,4 2 0 0,-4 0-4 16,0 3-26-16,5 0-24 0,-3 3-18 15,6 4 66-15,0 6 18 0,0 3 2 16,-1 6 13-16,5 11-3 0,2 12-10 16,-1 9 1-16,-1 4-1 0,3 1-1 15,-3-9 0-15,-2-14 0 0,-1-9 2 16,-5-7-3-16,4-7-1 0,-2 2-1 15,-2-5-1-15,1 0-12 16,3-3 13-16,-4-6 2 0,0-1 0 16,0-1 33-16,2-5 24 0,-1-4 6 15,3-5-8-15,4-8-16 0,-1-9-24 16,7-12-13-16,3-10-2 0,6-3-39 16,-9 11-10-16,-1 12-2 0,-7 13 12 15,-1 5 39-15,-1 2 0 0,0 4 1 16,-6-1-1-16,2 6-2 0,0 4-19 15,1 1 6-15,-1 6 0 0,0 5 15 16,4 6 36-16,2 11 6 0,3 15-3 16,-3 13 0-16,3 6-14 0,-1-1-7 15,-6-2-18-15,7-7-22 0,-3 0-102 16,-2-1-50-16,5-4-46 0,-3-2-17 16,-2-10-83-16,5-6-204 0,-7-8-562 15,-4-10-744-15,4 7-178 0</inkml:trace>
  <inkml:trace contextRef="#ctx0" brushRef="#br0" timeOffset="1184.382">3764 3762 398 0,'0'0'225'16,"0"0"1361"-16,0 0-1062 0,0 0-27 15,0 0-52-15,0 0-64 0,0 0-78 16,0 0-53-16,0-36-13 0,0 34-26 16,0 2-40-16,0 0-19 0,0 0-31 15,0 0-33-15,0 0-30 0,0 0-19 16,0 1-21-16,0 2-17 0,0 0-1 16,0 1 0-16,0 4 9 0,0 1 37 15,0 5 5-15,4 2 1 0,-4 3 17 16,4 4 28-16,1 9-16 0,-1 13-15 15,4 14-8-15,-2 10-1 0,-2 4-9 16,5-1-15-16,-3-4-12 0,-2 4-6 16,0 0-12-16,4 3 21 0,1-1 0 15,-1 1 4-15,-2-3-7 0,2-2-3 16,-3-9-16-16,3-6 13 16,-2-13-14-16,-6-12 0 0,4-9 2 15,-4-3 0-15,4-1-2 0,-4 0-1 16,4-1-12-16,-4-5 0 0,5-4-61 15,-5-5-59-15,0-2-64 0,6-2-24 16,-2-7 48-16,0-5-52 0,4-11-212 16,1-12-562-16,-1 6-586 0,-2-10-385 0</inkml:trace>
  <inkml:trace contextRef="#ctx0" brushRef="#br0" timeOffset="1583.03">4205 3556 1406 0,'0'0'2078'0,"0"0"-1507"0,0 0-194 15,0 0-7-15,0 0-61 0,0 0-157 16,0 0-100-16,0 0-25 0,4 45 77 16,0 0 84-16,0 23-1 0,0 14 13 15,2 10-19-15,-4 1-49 0,-2-1-30 16,0-1-17-16,0 0-43 0,0-5-21 16,0-4-20-16,0-10 2 0,0-4-1 15,0-10 1-15,2-7 18 0,0-7 3 16,1-10 0-16,-3-6 3 15,4-8 3-15,-4-4-28 0,0 1-2 0,4 1-18 16,-4-3-27-16,4 1-51 16,-4-6-55-16,4-3-32 0,-4-2-56 15,0-2-20-15,4-1-69 0,-2 0-313 16,-2-2-691-16,0-2-760 0</inkml:trace>
  <inkml:trace contextRef="#ctx0" brushRef="#br0" timeOffset="4537.239">4955 3987 233 0,'0'0'2198'0,"0"0"-1882"0,0 0-8 16,0 0 110-16,0 0-58 0,0 0-54 15,-41-14-45-15,32 12-45 0,1 1-16 16,0 1-56-16,2 0-64 0,-3 1 5 16,-3 4 4-16,4 0-31 0,-3 3 2 15,-1 1-2-15,4 4-25 0,-3 0-14 16,-1 5-7-16,4 2 12 0,-3 2-21 16,-1 1 15-16,6 4 1 0,-1-2 2 15,-3 3 0-15,6-1 3 16,0 3 4-16,4-1 5 0,0 0 3 0,0 0-6 15,4-2-8-15,4-1 5 16,7-2 9-16,-3-1 6 0,3-1 13 16,1-4 2-16,3-1-12 0,-1-2-11 15,3-4-1-15,2-1 21 0,-1-5-6 16,1-2 13-16,-2-3-7 0,2-3 0 16,3-6-6-16,-3-3 12 0,0-5 16 15,-2-4 8-15,1-9-12 0,5-11-27 16,0-9-9-16,-4-3-3 0,-11 3-12 15,1 6 9-15,-9 5-12 0,-4 1 3 16,-4 5-18-16,-5 5 24 0,1 8-9 16,-6 0-3-16,-7-1-15 0,-8-2 0 15,-14-4-15-15,3 9 3 0,5 4-6 16,2 7-6-16,8 5 6 16,-4 2 6-16,0 0-15 0,1 2 0 15,7 2 15-15,2 2-18 0,5-1-24 16,6 0-33-16,-1 0-51 0,9 0-79 15,4 4-109-15,5 1-152 0,1 3-465 16,2-2-956-16,3 0-658 0</inkml:trace>
  <inkml:trace contextRef="#ctx0" brushRef="#br0" timeOffset="7423.962">5395 3168 1140 0,'0'0'1983'0,"0"0"-1562"16,0 0-228-16,0 0 27 15,0 0 78-15,-23 41-22 0,19-20-67 16,0 10-55-16,0 11-44 0,2 15-12 16,2 6-16-16,0-1-6 0,0-4-15 15,2-9-27-15,2-9-19 0,-4-9-15 16,4-9 0-16,0-4-79 0,3 0-61 15,-1 2-56-15,0-2-62 0,2-3-88 16,1-4-262-16,-3-4-680 0,-2-3-76 16,4-4 363-16</inkml:trace>
  <inkml:trace contextRef="#ctx0" brushRef="#br0" timeOffset="8275.182">5476 3688 290 0,'0'0'1785'0,"0"0"-1219"0,0 0-311 16,0 0 107-16,0 0 44 0,0 0-72 16,0 0-21-16,39 8-16 0,-24-8-63 15,-3 0-63-15,9-4-24 0,-3-2-16 16,1-1-1-16,-1-3-5 0,-1 0-7 16,4-3-24-16,-5-1-34 0,1-1-23 15,-3-2-16-15,-1-1 3 0,-5 0-3 16,4 2 0-16,-6 0 0 0,-1 1 3 15,-5 1-8-15,0 3-16 0,0 0-3 16,-5 2-13-16,-3 3-14 0,-2 1-12 16,2 1-12-16,-5 2-1 0,3 2 1 15,0 0-1-15,1 0 1 16,1 1-1-16,0 5-24 0,6-1-24 16,-2 3-27-16,1 1 11 0,1 0 12 15,2 1 3-15,0 1-31 0,5 2-16 16,1-2-52-16,2 2-74 0,0 0-103 15,3 1-22-15,1-3-17 0,-2 1 62 16,3 1 95-16,-1-2 120 0,-2 0 106 16,-1-1 36-16,3 0 16 0,-4 0 13 15,-1-3 143-15,-3-1 80 0,4-3 37 16,-4 0 25-16,0-2-59 0,-2-1-43 16,2 0 2-16,1-5 37 15,-1-3-21-15,2-2-69 0,0-3-41 16,0-2-58-16,-2-2-25 0,5-2 58 15,-3 1-13-15,0 0-2 0,-2 1-56 16,2 2 28-16,-1 3-52 0,-1 2-18 16,-2 4 18-16,0 2-1 0,-2 1-10 15,2 3-60-15,-2 0-66 0,2 6-26 16,2-1 161-16,0 2 3 0,2 2-2 16,1 2-78-16,3-1-51 0,-4 3-9 15,7-1-10-15,-1 0 12 0,-2-2 4 16,3-3 29-16,-1-3 104 0,1-1 17 15,-3-2 8-15,0-1 38 0,-1-1 35 16,1-5 52-16,-2-2-7 0,2-5-47 16,1-3-37-16,-1-4-9 0,-2-3-23 15,3-1-11-15,-3-2-16 0,0 1-2 16,-4-1-38-16,3 3-28 16,-5 3 24-16,-2 4 38 0,0 3 6 15,0 6 34-15,0 3 40 0,-4 4 44 16,-5 4-42-16,5 7-17 0,-2 6 18 15,0 6 33-15,-5 11 21 0,3 9-3 16,0 13-9-16,2 2-34 0,-1 5-21 16,7-4-28-16,0-7-24 0,0-9-9 15,0-14-3-15,0-10-2 0,3-8-43 16,-3-1-10-16,4-3 6 0,-2 0-30 16,0-7-64-16,2-1-37 0,0-9 95 15,2-6 5-15,5-14-197 0,1-12-151 16,-4-14-184-16,5-7-586 0,-7 12-255 15</inkml:trace>
  <inkml:trace contextRef="#ctx0" brushRef="#br0" timeOffset="8474.946">6205 3193 836 0,'0'0'2425'0,"0"0"-1908"0,0 0-266 16,0 0-53-16,0 0 121 15,0 41 26-15,0-11-76 0,0 9-56 16,0 15-55-16,3 5-49 0,-1-1-31 15,0-2-38-15,0-8-30 0,2-8-10 16,0-12-36-16,0-10-113 0,0-7-72 16,0-2 53-16,1 0 37 0,-3-4-6 15,2-3-63-15,-2-2-133 0,0 0-45 16,-2-7-251-16,0-2-549 0,0-2-40 16,-2 1 530-16</inkml:trace>
  <inkml:trace contextRef="#ctx0" brushRef="#br0" timeOffset="8908.787">6164 3503 1988 0,'0'0'798'16,"0"0"-177"-16,0 0-105 0,0 0-72 16,0 0-98-16,0 0-104 0,0 0-116 15,0 0-126-15,0 0-25 0,0 0-9 16,17-12 34-16,-7 12 15 0,2-2-12 16,3 2 0-16,1-4 15 0,-1 1-18 15,4-4-33-15,-7-2-56 0,9-4-58 16,-5-2-44-16,-1-4-50 0,1-2-18 15,-1-1-65-15,1-2-44 0,-1 0 85 16,-3 1-341-16,0 2-57 0,-3 1 8 16,1 4 203-16,-4 5 278 0,-2 4 192 15,-4 4 52-15,0 3 212 0,0 3-23 16,0 7 378-16,-2 2 82 0,-2 6-128 16,2 3-125-16,0 4-71 0,0 2-110 15,2 8-116-15,-4 11-42 0,4-4 0 16,0-5-44-16,0-6-22 0,0-8-30 15,4-4-10-15,-2 0-3 16,0-7 37-16,0-7 40 0,0-1-13 16,0-4 1-16,2-2 73 0,-2-3-3 15,5-4 26-15,-1-3-57 0,2-5-104 16,2-4-21-16,1-1-7 0,-1 0 10 16,3 0-3-16,-3 4-7 0,0 0 4 15,1 4-16-15,-3 5-24 0,2 3-34 16,-2 1-61-16,3 5-124 0,1 0-207 15,-4 0-733-15,11 0-571 0</inkml:trace>
  <inkml:trace contextRef="#ctx0" brushRef="#br0" timeOffset="9291.882">6817 3436 1072 0,'0'0'2204'0,"0"0"-2023"0,0 0-60 16,0 0 65-16,-35 26 97 0,27-16-17 16,2 0-74-16,-3 1-84 0,5 2-65 15,0-1-15-15,4 0 24 0,0 1-15 16,0-1-6-16,0-1 3 0,6-2 9 16,-1 0 6-16,1-4 0 0,2-1-22 15,-2-2 7-15,5-2 12 0,-3-2-4 16,0-3 41-16,7-3 14 0,-5-5-24 15,2-4 15-15,-1-3-15 0,-1-4-34 16,0-4-5-16,1 0-16 16,-3-3-3-16,-2-1-3 0,-2 4-12 0,-2 0 0 15,-2 6 21-15,-2 4-20 16,-2 3-1-16,0 5-54 0,0 1-49 16,0 6-37-16,0 3 3 0,-3 0-67 15,3 9-100-15,0 2 8 0,0 4 1 16,4 4-133-16,0 1-298 0,0 1-401 15,0 0 421-15,8 0 223 0,-2-2 99 16,3-5 89-16</inkml:trace>
  <inkml:trace contextRef="#ctx0" brushRef="#br0" timeOffset="9476.122">6929 3439 23 0,'0'0'297'0,"0"0"29"15,45-26-4-15,-28 7 56 0,0-5 0 16,-1-2-99-16,-1-2-39 0,1-2 41 16,-4-1 38-16,1 3-104 15,-5 0 60-15,-2 4 14 0,-2 4-90 16,-1 6-92-16,-3 4-41 0,0 4-3 15,0 6 12-15,-3 1-25 0,1 7-22 16,-2 6 69-16,-2 6-26 0,-4 11-40 16,4 15 9-16,-7 21 47 0,1 11-25 15,1 4-48-15,3-2-14 0,0-7-34 16,2 0-142-16,-1-7-141 0,1-7-309 16,2-18-1183-16,2-7 311 0</inkml:trace>
  <inkml:trace contextRef="#ctx0" brushRef="#br0" timeOffset="9643.272">7014 3634 3999 0,'0'0'940'0,"0"0"-607"0,0 0-230 0,0 0-51 16,22-38-37-16,-13 29 15 15,11-1-30-15,1 0-23 0,12-3-111 16,13-2-168-16,5 1-158 0,1 2-287 15,-15 5-1079-15,-4-3 10 0</inkml:trace>
  <inkml:trace contextRef="#ctx0" brushRef="#br0" timeOffset="10445.679">7500 3088 1201 0,'0'0'2042'0,"0"0"-1664"0,0 55-75 15,-5-16 41-15,3 14 0 0,-2 3-64 16,4-4-78-16,-2-10-38 0,0-13-48 16,0-11-65-16,2-5-14 0,-2 1-17 15,0-2-19-15,2-1 13 0,-2-4-14 16,2-4-107-16,0-3-48 15,0-8 42-15,0-8-137 0,0-6-117 16,-2-4-138-16,0-6 64 0,-2-7 8 16,-7-9-104-16,-3-9-202 0,-1-1-38 15,-1 10 206-15,3 12 212 0,9 17 359 16,0 3 320-16,2 2 361 0,0 0 305 16,0 0-365-16,2 2-66 0,2 4-83 15,4 3-110-15,0 0-76 0,11 1-82 16,1 1-32-16,3 2-34 0,6 1-89 15,0 1 0-15,2 6-34 0,0-1-15 16,2 4-11-16,-4-1-102 16,-3 3-130-16,1 1-125 0,-6 1-209 0,-5 2-651 15,-3-4-299-15</inkml:trace>
  <inkml:trace contextRef="#ctx0" brushRef="#br0" timeOffset="10637.834">7440 3322 668 0,'0'0'3642'0,"0"0"-3182"15,0 0-460-15,0 0-74 0,0 0 74 16,0 0 7-16,45-31-7 0,-16 18-31 16,10-3 6-16,-2 0 7 0,-1 4-35 15,-5 2-132-15,-5 3-108 0,3-1-145 16,5-2-659-16,-10 4-354 0,9-6 374 0</inkml:trace>
  <inkml:trace contextRef="#ctx0" brushRef="#br0" timeOffset="10861.85">7903 3102 3156 0,'0'0'676'0,"-36"24"-311"15,18-9-8-15,-3 2 73 0,-4 6-86 16,3 0-83-16,-1 3-82 0,4 1-13 15,3 1-36-15,5 3-43 0,5-4-53 16,6 3-34-16,2-3-30 0,9-2-24 16,5-4-58-16,7-4-42 0,2-6-42 15,4-7 8-15,2-4 9 0,0-5-62 16,-2-6-198-16,4-3-228 16,-4-4-601-16,-9 4-358 0,7-12 595 0</inkml:trace>
  <inkml:trace contextRef="#ctx0" brushRef="#br0" timeOffset="11143.891">8223 3093 2869 0,'0'0'706'15,"0"0"-316"-15,0 0 42 0,0 0-28 16,0 0-101-16,-41-6-23 0,26 12-113 16,1 1-91-16,-1 4-49 0,1 3-24 15,1 2-3-15,3 1-1 0,2 1-14 16,4 0-12-16,4-1-22 0,0-1 16 15,8 1 2-15,4-2-5 0,1 0 24 16,3-1 12-16,3 0-15 0,-1 2 15 16,1-3 11-16,-2 0-9 0,-3 0 0 15,-4 0 22-15,-1 1-23 0,-3 0 0 16,-4 2 28-16,-2 1-10 0,-4 0 5 16,-2 1-18-16,-5 0-6 0,1 1-115 15,-5-2-68-15,1 2-91 16,-5-1-119-16,5-4-397 0,-13 6-1552 0</inkml:trace>
  <inkml:trace contextRef="#ctx0" brushRef="#br0" timeOffset="20070.116">8796 3852 1702 0,'0'0'1272'16,"0"0"-1006"-16,0 0 17 0,0 0 74 15,0 0 3-15,0 0-87 0,0 0-122 16,0 0-151-16,0 0 0 0,6 29 95 16,4 16 86-16,0 24-1 0,1 11-49 15,1 6-3-15,-4 2-10 0,-1-2 4 16,-1 2-4-16,0 5-13 0,-4 0-29 16,2 0-34-16,-2-7-5 15,0-1-22-15,0-5-15 0,-2-4 2 0,0-3 11 16,0-7-13-16,-2-6-3 15,0-9-18-15,0-10-13 0,2-12-44 0,0-11-46 16,0-7-49-16,0-1-51 16,0-1-50-16,2-4-143 0,-2-5-302 15,0-5-473-15,0-4-409 0</inkml:trace>
  <inkml:trace contextRef="#ctx0" brushRef="#br0" timeOffset="20519.872">8411 4642 1653 0,'0'0'1716'0,"0"0"-1383"0,0 0-53 16,0 0-113-16,0 0 14 0,0 0 17 15,0 0-32-15,0 0-61 0,0 0-41 16,0 0 16-16,48-30 39 0,-17 30 18 15,10 2-45-15,11 4-41 0,3 1 10 16,-1-2-46-16,-2 0 22 0,0-3-7 16,1-2 28-16,3 0-10 0,0-2 7 15,0 1-25-15,4-1-15 0,2-1-12 16,0 0 49-16,4 1 5 0,2 0 22 16,4 1 26-16,3-1-41 0,3 1-28 15,5-1 0-15,0 1-6 0,2 0-9 16,1 1 4-16,1-2-7 0,4 2-15 15,4-3 9-15,0-1-11 0,0-1 0 16,3-3 11-16,-1 1 0 0,-2 0-11 16,2 1-1-16,0 1 0 0,-4 0-1 15,-2 2 1-15,-6 2-1 16,-5 0-5-16,-1 1-12 0,-7 0-6 16,-3 4-31-16,-12 2-50 0,-5 2-67 15,-11-1-67-15,-10-1-62 0,-8-3-83 16,-4 1-344-16,-5-1-1236 0,5-4-215 0</inkml:trace>
  <inkml:trace contextRef="#ctx0" brushRef="#br0" timeOffset="21421.125">10272 3674 995 0,'0'0'1373'0,"0"0"-1092"0,0 0-4 15,0 0 11-15,0 0 75 0,-44-33-126 16,30 30-55-16,-5 2 3 0,0 1-11 15,-1 7-81-15,-5 4-58 0,-2 4 8 16,-4 7-3-16,0 3 25 0,-4 9-1 16,-4 10 16-16,-5 11 19 0,5 4-5 15,6 1-26-15,8 1-16 0,6-5-31 16,5 1-6-16,6-2 4 0,2-4-7 16,3-11-11-16,3-8-1 0,0-11 2 15,5-3 0-15,1-2 22 16,2 1 4-16,4 0-7 0,3-6 3 15,1-2 10-15,3-5-1 0,4-3 7 16,0-1 2-16,-1-1 10 0,-1-7 6 16,2-2-19-16,-3 0-9 0,-1-4-9 15,-2 1 1-15,-3-2-1 0,0 1-3 16,-5 0 3-16,-1-1 3 0,-4 1 7 16,-4-1-10-16,0 0 0 0,0 1-18 15,-6 0-3-15,0 2 0 0,-5 0 0 16,1 3-12-16,-2-1-3 0,-1 2 13 15,1 1-13-15,-1 0 3 16,3 1 11-16,2-1-2 0,0 4 3 16,6-1 12-16,-3 3 36 0,5 0-9 15,0 0-39-15,2 1 0 0,3 0-45 16,5 0 36-16,2 0 9 0,7 0 48 16,6 0-2-16,2 0-16 0,2 0-6 15,2 0 9-15,2 2-3 0,0-1-28 16,0-1-1-16,0 0-2 0,0 0 1 15,2 0-132-15,-2 0-150 0,-2 0-110 16,-6 0-187-16,4 0-1617 0</inkml:trace>
  <inkml:trace contextRef="#ctx0" brushRef="#br0" timeOffset="23223.977">9627 6346 333 0,'0'0'1330'16,"0"0"-817"-16,0 0 10 0,0 0-79 15,0 0-78-15,0 0-9 0,0 0-21 16,-40 6-81-16,36 10-8 0,0 13 7 16,0 12 0-16,2 12-81 0,2 5-52 15,0-1-45-15,0-6-27 0,2-4-26 16,2-1-22-16,0-2-2 0,2-3 0 15,3-2-14-15,-1-7-13 0,0-9-62 16,-2-6-53-16,3-4-43 0,1-4-46 16,0-3-32-16,5-6-20 0,-1-4-52 15,1-13-48-15,1-5-295 0,-3-5-656 16,-5 5 279-16,-4-15 462 0</inkml:trace>
  <inkml:trace contextRef="#ctx0" brushRef="#br0" timeOffset="24457.003">9653 6307 95 0,'0'0'52'15,"0"0"-10"-15,0 0-6 0,0 0 3 16,0 0 0-16,0 0 30 0,0 0 6 15,0 0 23-15,0 0-7 0,0 0 3 16,-31-26 30-16,29 23 7 0,-2 0 28 16,2 0 76-16,-2 1 48 0,2-1 3 15,0 1 41-15,0-2-55 0,-2 3-2 16,2-2-51-16,0 2-24 0,2 1-1 16,-2 0-13-16,2 0-35 0,0 0-39 15,0 0-57-15,0 0-50 16,2 0-13-16,2 0 13 0,2 1 48 15,4 1 24-15,3 0 10 0,3 0-20 16,3 0-15-16,4-1 6 0,3-1 16 16,5 0-26-16,7 0-21 0,7 0-20 15,9 0 11-15,4-2-11 0,-2-1-2 16,-3 1 22-16,-1 0 9 0,4 1 3 16,2-1-3-16,0 2-13 0,4-2-2 15,-3 0-1-15,3 2 7 0,-2 0-7 16,0 0-15-16,0 0 0 0,0 0-3 15,-2 4-9-15,-2-1 11 0,-2 3-2 16,-3-2 2-16,-1 3 1 0,-2 0 0 16,-5 3 0-16,-2-1-2 0,-8 1 2 15,-6-2-1-15,-4 2 2 0,-4 1-4 16,1 0 6-16,7 7 6 0,-2 4-6 16,-2 1-2-16,-3 2 33 0,-3 3 21 15,-5 1 56-15,1 3-22 0,-5 2-25 16,-4 0-33-16,0 0-7 0,-2 3 13 15,0-3-3-15,-2 1-4 16,-2-3 1-16,0-3-10 0,-2-2-20 16,0-4 11-16,0-5 6 0,-2-2 1 15,-1-3 14-15,1-4 74 0,-2-4-31 16,-2-2-7-16,-1-2-2 0,-5-1-18 16,-5-2-19-16,-6-7-9 0,-14-3-19 15,-17-5 0-15,-10 3-2 0,-7 3-1 16,-5 5-23-16,-1 5 9 0,-8 2-10 15,-8 6 7-15,-4 6-3 0,-9 3-58 16,1 5-15-16,-7 4-46 0,-4 4 0 16,-2 6-46-16,-4 8-128 15,-6 3-302-15,32-8-1106 0,-7 0-446 0</inkml:trace>
  <inkml:trace contextRef="#ctx0" brushRef="#br0" timeOffset="25841.463">3764 7643 124 0,'0'0'218'0,"0"0"-45"0,0 0-16 16,0 0 1028-16,44-15-657 0,-32 11-102 15,3 1-38-15,3 2-92 16,5-1-11-16,4 1-31 0,8-2-34 16,12-2-21-16,7-3-23 0,8-3-1 15,-4 2-37-15,0-2-31 0,-4 2-25 16,-1 0-2-16,3-2-13 0,-6 3-46 15,-1 0 25-15,-1 0-31 0,-3 0-15 16,-7 2 0-16,-9 1-15 0,-11 2-62 16,3-1-47-16,0 1-60 0,-1 0-30 15,3-1-42-15,-6 1-80 0,-7 3-319 16,-2 0-730-16,-4 0 68 0,-12 3 531 0</inkml:trace>
  <inkml:trace contextRef="#ctx0" brushRef="#br0" timeOffset="26275.928">3870 7641 3564 0,'0'0'476'16,"0"0"-288"-16,-19 38-154 0,13-17 134 15,4 4-26-15,-2 4-25 0,4 0-6 16,0 0 8-16,0 2-15 0,10 0-9 16,-2 1-34-16,5 1-21 0,1 0-16 15,5 3-12-15,1-2-10 0,3-2 17 16,0-3 8-16,4-3-3 0,4-4 19 16,0-1 5-16,4-3 13 15,15 0-12-15,3-1-13 0,3-4-21 16,-6-4 12-16,-3-3-2 0,-5-5-22 15,1-1 0-15,-2 0 9 0,-1-4-9 16,5-1 12-16,-2-1-15 0,1-2 1 16,-3 1 11-16,1-3-12 0,-3 0 0 15,0 2-1-15,-4-2 0 0,-8 2 0 16,-4 2-11-16,-2-2-12 0,1 0-37 16,5-2-12-16,2 0-18 0,-8-1-15 15,2 3-31-15,1 0-22 0,-9 2-43 16,3 0-60-16,-1 3-69 0,-7-1-261 15,-1-1-611-15,-1-1-253 0</inkml:trace>
  <inkml:trace contextRef="#ctx0" brushRef="#br0" timeOffset="26693.277">4523 7565 3702 0,'0'0'391'15,"0"0"-391"-15,0 0 22 0,41-16 18 16,-10 5 138-16,15-3 11 0,9-3-14 16,10-4 31-16,-1 3-53 0,-4 1-25 15,-7 2-39-15,-5 4-32 0,-3 1-20 16,-9 2-18-16,-10 2-19 15,-3 1 0-15,-2 2 2 0,-3-1-1 16,9 1 0-16,0-1 0 0,-2 3 17 16,-6 1-18-16,-1 1-18 0,-3 3 0 15,-3 3 3-15,-4 2 15 0,3 3 17 16,-5 3 7-16,-2 5 25 0,-2 5 8 16,-2 10-14-16,0 9-4 0,-6 10 10 15,-7 4-28-15,5-4-18 0,0-6 12 16,0-8-14-16,1-5-1 0,-1-8-18 15,4-6 15-15,-2 0-61 0,-7 0-33 16,3 1-58-16,-6 1-30 0,1-5-17 16,-6-5-80-16,-5-4-99 0,-1-4-212 15,6-1-757-15,-20-5-311 0</inkml:trace>
  <inkml:trace contextRef="#ctx0" brushRef="#br0" timeOffset="27344.015">4293 7896 2996 0,'0'0'438'0,"5"75"-210"0,-5-27-20 16,0 8 53-16,0-6 1 0,-5-14-37 15,3-9-3-15,0-11-14 16,0-4-43-16,0-3-16 0,2-3-22 16,-2-1-33-16,2-5-15 0,0 0 15 15,0-5 51-15,0-6 3 0,-4-8-85 16,0-11-63-16,-4-14-11 0,3-9 9 15,-1-8 2-15,-2 2-2 0,4 6-10 16,0 3-51-16,4 10-25 0,0 7 3 16,0 9 34-16,4 2 30 0,4-3 9 15,2-3 11-15,-1 1-11 0,3 3 9 16,-2 4-15-16,-1 7-7 0,3 4 7 16,-4 6 16-16,-1 2-10 0,1 1 12 15,0 4 13-15,-2 4 5 0,3 4 10 16,-1 2-1-16,-2 1 3 0,-2 4 0 15,-2 2-3-15,-2 3 4 0,0 4 8 16,-2 9 0-16,-8 10-3 0,2 9-25 16,-3 1-10-16,3-4-1 15,0-5 0-15,4-16-3 0,-1-4 1 16,1-9 1-16,2-3 0 0,2 2-1 16,0-2 1-16,0 5 1 0,2-3 0 15,2-2 4-15,9 0 53 0,3-3 36 16,3-4-75-16,0-2-1 0,7-4-17 15,1-3 0-15,8-1-1 0,-4-8-1 16,5 0-10-16,-3-4-51 0,0-3-52 16,-2 1-20-16,-2 1-35 0,-2-1-60 15,-3 4-90-15,3 2-182 0,-4 3-524 16,8 2-582-16,-12 1 442 0</inkml:trace>
  <inkml:trace contextRef="#ctx0" brushRef="#br0" timeOffset="27961.184">4653 6994 3757 0,'-62'-10'421'0,"12"8"-265"16,-12 2-104-16,5 4-36 0,-5 11 6 15,-5 2-19-15,5 10 15 16,-2 4 1-16,2 7 24 0,0 7 7 15,4 8-4-15,7 5 6 0,-3 5-2 16,4 5 8-16,9 5 10 0,2 0 11 16,4 4-2-16,8 2-7 0,8 1-24 15,7 5 0-15,8 1-7 0,8 6-24 16,14 5-12-16,13 0 9 0,13 2-9 16,10-4 15-16,8-8 3 0,6-6-6 15,2-11-14-15,4-10 1 0,3-14 0 16,1-14-2-16,-1-21-2 0,-1-14-17 15,1-18-17-15,-3-15-4 0,-1-12 23 16,-3-13 17-16,0-12 15 0,-4-11-3 16,-4-10-9-16,-2-9 25 0,-6-9-13 15,-2-4 0-15,-5-2 10 0,-5 2-7 16,-3 1 0-16,-8 3 9 0,-12 1 1 16,-7 9 23-16,-12 7-23 15,-21 15 2-15,-6 12 19 0,-10 12 57 16,-14 11 27-16,-3 11-67 0,-8 9-66 15,-4 14-53-15,-3 11-29 0,-1 11 1 16,8 14 29-16,0 13 19 0,0 10-10 16,8 9-2-16,11 9-77 0,10 4-76 15,12 3-62-15,15 3-100 0,12 0-195 16,7-18-739-16,9 0-468 0</inkml:trace>
  <inkml:trace contextRef="#ctx0" brushRef="#br0" timeOffset="28611.739">5604 7754 2711 0,'0'0'373'0,"0"0"-98"0,0 0 39 15,0 0-159-15,0 0-153 0,0 0 197 16,50-7 33-16,-7 5-5 16,17-4-39-16,6 0-47 0,-2 0-67 15,-8-1-59-15,-17 2-15 0,-12 1-3 16,-2-1-34-16,-9 0-58 0,5-2-25 16,-2-2-28-16,-3-1-29 0,1-1-59 15,-11 0-111-15,-2-1-129 0,-4 4-63 16,-4-1 55-16,-6 3 56 0,-7 1 285 15,-4 1 143-15,1 2 68 0,-5-1 72 16,-2 3-88-16,0-2-46 0,0 1-6 16,7 1 0-16,1 0 45 15,0 0 315-15,9 0 12 0,4 0 32 16,2 0-53-16,4 1-246 0,2 0-105 16,4 2 0-16,6 0 57 0,3 1 195 15,2 2-29-15,3 1-70 0,3 0-50 16,-2 1-4-16,-5 5 6 0,3 0-22 15,-7 2-18-15,1 4 9 0,-5 1 18 16,-4 6-7-16,-2 1-8 0,-2 8-19 16,-2 12-40-16,-8 5-6 0,-1-3-12 15,7-11-2-15,2-14-34 0,0-12-90 16,2-1-104-16,0-4-72 0,0-4-88 16,0-4-174-16,0-11-217 0,2 1-794 15,0-23 449-15</inkml:trace>
  <inkml:trace contextRef="#ctx0" brushRef="#br0" timeOffset="28791.106">6294 7540 927 0,'0'0'134'0,"0"0"-134"0,-14 42-7 16,10-25 7-16,0-1 14 0,0-3-14 15,-1-2-1-15,3-3-1 0,2-4-14 16,0-2-89-16,0-1-243 0,0-1-76 0</inkml:trace>
  <inkml:trace contextRef="#ctx0" brushRef="#br0" timeOffset="31431.128">6317 7399 3436 0,'0'0'458'16,"0"0"-215"-16,0 0-141 0,-6-47 57 16,12 33 57-16,2-2-34 0,5 0-29 15,10-1-34-15,10-1 0 0,10 0-18 16,13 1-25-16,-7 3-9 0,-7 9-22 16,-15 3-11-16,-9 2-10 15,1 3 6-15,2 1-12 0,-1 5-18 16,-5 0-15-16,-1 3-12 0,-4 3-10 15,1 4-20-15,-7 9-50 0,-2 14-23 16,-2 19-90-16,-8 10-90 0,-5 6-245 16,7-18-536-16,-4-11-796 0</inkml:trace>
  <inkml:trace contextRef="#ctx0" brushRef="#br0" timeOffset="31581.147">6669 8258 2749 0,'0'0'1594'0,"0"0"-1303"0,0 0-147 16,0 0-6-16,0 0 116 16,0 0 26-16,0 0-156 0,0 0-124 15,0 0-116-15,0 0-265 0,12 14-165 16,-10-10-698-16,-2 8-1162 0</inkml:trace>
  <inkml:trace contextRef="#ctx0" brushRef="#br0" timeOffset="42074.729">15013 3248 375 0,'0'0'3279'0,"0"0"-2592"15,0 0-190-15,0 0-42 0,0 0-88 16,0 0-107-16,0 0-100 0,0 0-46 16,0 0-26-16,3-16-34 0,-3 21-24 15,4 1-12-15,0 3 60 16,4 6 61-16,-4 4-22 0,0 4-9 16,3 10-27-16,-1 10-2 0,0 13 2 15,-2 6-12-15,-2 2-9 0,0-7-15 16,2-5-21-16,-2-4-5 0,1-4-17 15,-1-9-1-15,-2-9-1 0,4-9-31 16,-2-4-65-16,0 2-51 0,2-1-85 16,0 0-74-16,0-3-137 0,0-4-774 15,3-5-2373-15</inkml:trace>
  <inkml:trace contextRef="#ctx0" brushRef="#br0" timeOffset="43158.985">15598 3223 1413 0,'0'0'2766'0,"0"0"-2101"15,0 0-271-15,0 0-54 0,0 0-128 16,0 0-106-16,0 0-46 0,0 0-2 15,0 0 53-15,11 48 61 16,-5-16-46-16,2 14-17 0,-4 12 2 16,5 9 0-16,-5 0-24 0,6-3-18 15,-6-5-29-15,0-2-17 0,3-4-22 16,-3-11 17-16,4-10-18 0,-8-11-2 16,4-5-13-16,-2-3-34 0,0-1-44 15,2-3-48-15,-1-6-84 0,1-3-34 16,2-8-16-16,0-5-133 0,4-8-682 15,-3 3-1190-15,7-14 130 0</inkml:trace>
  <inkml:trace contextRef="#ctx0" brushRef="#br0" timeOffset="43543.163">15975 3438 382 0,'0'0'3634'0,"0"0"-2655"0,0 0-668 16,0 0-1-16,0 0-14 0,0 0-76 16,-44 40-81-16,38-25-61 0,2 4-12 15,4 3-14-15,-4 1-1 0,4 4-6 16,4 5 15-16,4-2-12 0,0 3 0 16,7-1-12-16,-1-2-15 0,3-5 3 15,2-5 3-15,-3-5-12 0,3-5 0 16,-3-5 12-16,5-5 9 0,0-6 22 15,-1-8-1-15,3-6-9 0,2-11-12 16,0-9-15-16,-7 1 3 0,-5 1 3 16,-7 8 0-16,-4 3 9 15,-2-4-6-15,0-2 15 0,-8 2 3 16,-1 3-12-16,-7 4-24 0,-5 2-1 16,0 6-11-16,-10 3-24 0,0 3-18 15,0 4 3-15,5 5-9 0,-1 1-39 16,4 5-21-16,4 3-43 0,7 4-44 15,4 5-66-15,-3 4-194 0,7-4-619 16,4 13-2015-16</inkml:trace>
  <inkml:trace contextRef="#ctx0" brushRef="#br0" timeOffset="44927.508">16640 3142 798 0,'0'0'2904'0,"0"0"-2149"15,0 0-309-15,0 0-113 16,0 0-2-16,0 0-113 0,0 0-88 16,0 0-61-16,0 0 1 0,-16 57 5 15,16-16 22-15,0 14 35 0,0 9-5 16,4-2-28-16,-4 1-15 0,4-7-15 16,0-2-21-16,0-4-30 0,0-12-9 15,3-9-9-15,-3-10 0 0,-4-5-60 16,4-3-57-16,-2-3-64 0,0-3-20 15,4-5-7-15,3-6-13 0,-1-8-57 16,2-8-356-16,3-4-822 0,-5 3-885 16</inkml:trace>
  <inkml:trace contextRef="#ctx0" brushRef="#br0" timeOffset="45294.447">16837 3339 121 0,'0'0'3695'15,"0"0"-2940"-15,0 0-414 0,-25 41-17 16,19-23-8-16,-3 5-53 0,5 4-75 16,2 0-71-16,2 10-20 0,6 5-1 15,3-3-12-15,1-4-27 0,2-4-14 16,1-10-10-16,5 2-15 0,-1-2 6 16,2-4-24-16,-1-7 0 0,3-5 11 15,-3-5 19-15,5-3 18 0,-4-6 18 16,1-6-18-16,-1-3-9 0,-2-6-6 15,1-4-9-15,-7-3 0 0,1 1 9 16,-4-1 7-16,-8 1-7 16,0 2 12-16,0 1 15 0,-4 4 12 0,-6 0-36 15,1 4-33-15,-3 2-3 16,-2 4 0-16,-3 0 0 0,1 2-21 16,-3 1-21-16,0 1 0 0,-1 1-36 15,5 4-25-15,1 0-26 0,1 3-24 16,3 1-43-16,4 5-75 0,0 6-142 15,6 2-307-15,0 7-481 0,0-5-836 16,2 12 243-16</inkml:trace>
  <inkml:trace contextRef="#ctx0" brushRef="#br0" timeOffset="45811.999">17641 3209 362 0,'0'0'1527'0,"0"0"-847"16,0 0-200-16,0 0-15 15,0 0-35-15,0 0-80 0,0 0-71 16,0 0-73-16,0 0 6 0,0 0 17 15,-2-10-13-15,2 10-7 0,0 0-28 16,0 0-30-16,0 0-27 0,2 3-18 16,-2 1-7-16,2 2-57 0,0 5 18 15,4 6 70-15,-2 11 44 0,5 13-48 16,-5 13-27-16,2 9-5 0,-2 2-1 16,4-2-24-16,-4-5-27 0,1-1-21 15,-1 1-21-15,0-4 0 0,2-5-21 16,-2-2-81-16,0-11-85 0,0-7-65 15,-4-9-73-15,5-2-94 16,-5-6-759-16,0 3-2331 0</inkml:trace>
  <inkml:trace contextRef="#ctx0" brushRef="#br1" timeOffset="64647.714">18327 3475 290 0,'0'0'1737'0,"0"0"-1177"15,0 0-193-15,0 0 42 0,-8-37 34 16,6 30-94-16,2 0-32 0,-4 0-12 16,4 3-142-16,0 1 32 0,-5 0-18 15,5 0-10-15,-4 1-18 0,4 1-31 16,-4 1-40-16,4 0-32 0,0 0-26 16,-4 0-20-16,0 4-27 0,0 1-4 15,-2 2-5-15,-7 6 6 0,1 3 9 16,-3 8 21-16,1 9 0 0,1 9 18 15,5 11-3-15,6 2-12 16,4 1 33-16,11-4 13 0,1-7 2 16,7-1-24-16,-3-9 9 0,-3-10-8 15,-3-10-13-15,1-1-12 0,5-4 24 16,3-2-12-16,2-2 15 0,4-6 12 16,-1-3 16-16,5-9 14 0,5-14-12 15,5-12-12-15,2-19-12 0,-1-2 9 16,-11 0 1-16,-11 7-10 0,-9 17-9 15,-11 6-3-15,0 7 0 0,0 1 0 16,-11-5 3-16,-1-3 6 0,-7-3-33 16,-8 1-25-16,-4-1 24 0,-12 2-19 15,-11 4-7-15,9 7-9 0,10 7-33 16,14 8-4-16,6 4 22 0,-1 0-12 16,1 3-15-16,-1 4-16 0,6 2-20 15,-3 7-34-15,3 6-18 16,2 2-13-16,3 6-43 0,5 8-122 15,9 7-198-15,5-6-570 0,-6-7-787 16</inkml:trace>
  <inkml:trace contextRef="#ctx0" brushRef="#br1" timeOffset="65114.949">19073 3511 779 0,'0'0'2794'0,"0"0"-2158"16,0 0-279-16,0 0-25 0,-16-43 10 15,10 34-68-15,-3 1-44 0,1 2-43 16,-2 2-54-16,1 1-55 0,1 3-42 16,0 0-33-16,2 4-3 0,-7 6-11 15,1 5 10-15,2 3 0 16,-7 13 1-16,7 8 3 0,-3 11 21 0,9 6-20 15,4 0-1-15,0-5 24 16,13-8-6-16,-5-8-21 0,2-10 0 16,-2-8 0-16,5-4 0 0,1-1 0 15,3-1 0-15,6-3 3 0,-1-6 36 16,1-4 15-16,4-9 0 0,4-7 0 16,0-11-14-16,0-9-13 0,0-16-3 15,-4 0 3-15,-11 1-15 0,-5 5 0 16,-11 8-11-16,-4-1-1 0,-7 2-22 15,-1 4-17-15,-3 8-12 0,3 6-16 16,-7 3 7-16,-1-1-3 0,1 1-15 16,-8 1-1-16,4 6-5 0,3 5-1 15,1 3-60-15,5 3-24 16,-3 11-110-16,3 5-136 0,5 10-158 16,-3 3-514-16,8-6-683 0,2 15 239 0</inkml:trace>
  <inkml:trace contextRef="#ctx0" brushRef="#br1" timeOffset="65565.346">19718 3403 414 0,'0'0'3736'0,"0"0"-3126"0,0 0-392 0,0 0-69 16,0 0 92-16,0 0-56 16,-41-26-37-16,33 26-48 0,-5 3-52 0,3 4-48 15,-2 4-9-15,-1 5-9 16,-5 5 17-16,5 5 1 0,-1 6 27 16,1 10-2-16,9 8 5 0,2 4-3 15,4 0 9-15,6-4-18 0,5-12 13 16,-5-8-16-16,2-7 6 0,3-7-6 15,1 2-3-15,7 0 12 0,-2-3 12 16,7-6 18-16,1-7 82 0,0-2 6 16,4-6-46-16,0-7-27 15,0-6-12-15,0-10-9 0,4-11-15 0,-4-14 3 16,-4-3-21-16,-8 1-15 0,-7 5 0 16,-12 6-3-16,0 2-9 0,-8 1-2 15,-4 6 13-15,-3 9 0 16,3 4 0-16,-7 5-11 0,0-3-6 15,-7 2-24-15,-1-2-21 0,-2 7-30 16,6 3-31-16,0 5-44 0,5 4-79 16,-3 3-213-16,11 3-679 0,-11 10-1854 0</inkml:trace>
  <inkml:trace contextRef="#ctx0" brushRef="#br0" timeOffset="74592.394">3496 2621 821 0,'0'0'1886'0,"0"0"-1277"16,0 0-288-16,0 0-47 0,0 0 74 16,0 0-103-16,0 0-44 0,-32-41-122 15,32 23-45-15,0-6 18 0,3-4-15 16,1-2 3-16,4-4-9 0,0 0 18 15,3-8 12-15,-3-6-16 0,8-11 13 16,-1-3 3-16,1 2-12 0,-5 1-7 16,5 7-2-16,-1-6-10 0,-1 3-8 15,3 1-4-15,-3 1 3 0,3 3-3 16,1 0 4-16,3 3-7 0,-2 1 6 16,3-1 6-16,1 3 6 0,4-2-11 15,-2-3-7-15,2 1-12 0,4-1-1 16,-4 2-2-16,4 1 0 0,-5 2-2 15,1 10-10-15,-4 6 0 0,0 6-4 16,-7 5-11-16,7-2-21 0,4-3-28 16,4 2-24-16,-4 2-19 15,0 5-33-15,0 3-35 0,-1 2-46 16,-1 2-52-16,4-1-240 0,-8 4-768 16,10 3-587-16</inkml:trace>
  <inkml:trace contextRef="#ctx0" brushRef="#br0" timeOffset="75508.094">4759 598 101 0,'0'0'734'0,"0"0"-213"16,0 0-173-16,0 0 48 0,-3-38 38 15,1 32 0-15,-2 3-37 16,4 2-55-16,0 1-71 0,0 0-101 0,0 1-95 15,0 4-75-15,0 3-19 16,0 9 19-16,6 12 156 0,1 19 11 16,-1 15-1-16,2 8-73 0,2-5-41 15,-1-6-37-15,-5-13-12 0,0-9 9 16,0-10-12-16,2-8-37 0,-4-6-111 16,5 1-87-16,-3-3-132 0,4 1-194 15,2-6-408-15,-3-3-140 0,-1-5 9 0</inkml:trace>
  <inkml:trace contextRef="#ctx0" brushRef="#br0" timeOffset="75808.23">4942 1010 408 0,'0'0'753'0,"0"0"-272"16,0 0-172-16,0 0 80 0,0 0 43 15,40 24-75-15,-24-20-45 0,-1-1-30 16,1-3-8-16,-1 0-14 15,3-2-21-15,1-6 4 0,-7-5-68 16,7-1 9-16,-7-3-35 0,1-1-21 16,-3-2-22-16,-6 2-12 0,0-1-21 15,1 1-25-15,-5 1 7 0,-5 3-13 16,1 0 9-16,-2 2-26 0,-6-2-25 16,1 4 0-16,-1 1-46 0,0 1-29 15,-1 1-16-15,-1 1 3 0,5 2 9 16,7 3-9-16,-2 1-21 0,2 3-92 15,2 6-281-15,0 3-55 0,4 5 54 16,0 1 66-16,5 3-135 0,-1 1-443 16,0-5-188-16</inkml:trace>
  <inkml:trace contextRef="#ctx0" brushRef="#br0" timeOffset="76242.623">5213 1089 290 0,'0'0'463'16,"0"0"-3"-16,0 0 21 0,0 0-10 15,0 0 78-15,0 0-38 0,0 0-108 16,0 0-169-16,0 0-84 0,23-37-48 16,-19 24-24-16,0-2-29 0,5 1 23 15,-3 0 21-15,2-1 22 0,-4-1-26 16,4 0-12-16,1 1-18 0,-3-2-10 16,0 2-15-16,0 1-16 0,-2-1 3 15,1 2 1-15,-1 0-4 0,0 2 1 16,-2-1-19-16,0 1-12 0,-2 4-15 15,0 0-10-15,0 3 0 0,0 1-9 16,0 3-9-16,0 0-62 0,0 0-72 16,0 4 18-16,0 2 9 0,0 4 141 15,2 1 21-15,-2 6 0 16,8 1-3-16,1 12-13 0,3 14 16 16,5 18 0-16,-1 11 0 0,3 2 16 15,-7-5-13-15,0-12 0 0,-5-12-1 16,-1-15-1-16,-6-9 28 0,2-6 120 15,-2 2 28-15,0 2 18 0,-2 1-53 16,0-1-56-16,-2-6-40 0,0-4 9 16,-1-4 34-16,-1-5 54 0,2-1-61 15,-2 0-82-15,-2-7-82 0,-1-1-58 16,-1-8-90-16,4-6-87 0,-2-8-142 16,1-13-220-16,-1-9-576 0,6 5-149 15</inkml:trace>
  <inkml:trace contextRef="#ctx0" brushRef="#br0" timeOffset="76476.125">5542 577 1800 0,'0'0'1409'16,"0"0"-1094"-16,0 0-106 0,0 0-30 15,0 0 88-15,0 58 3 0,4-13-13 16,8 17-76-16,-1 4-74 0,-3 0-49 15,4-4-30-15,-5-6-28 0,1-3-1 16,2-9-24-16,-6-13-134 0,1-12-65 16,-3-8-20-16,-2-3 54 0,2-2 44 15,-2-2-103-15,0-4-57 0,-2-6 128 16,-2-5-554-16,-5-4-665 0,1 2 423 16</inkml:trace>
  <inkml:trace contextRef="#ctx0" brushRef="#br0" timeOffset="76859.877">5478 868 2208 0,'0'0'369'0,"0"0"-368"16,0 0-1-16,0 0 232 0,37 15-100 15,-18-7-46-15,1 2-38 0,-1-2-31 16,4-1-17-16,-3-4-3 0,-1-3-109 16,2 0 0-16,-3-7 80 0,-3-6 9 15,3-1-19-15,-5-1-125 0,3-3-27 16,-5-3 38-16,1 0-35 0,-2 0-101 15,-1-3 16-15,-5 4-24 0,6 2-75 16,-6 4 53-16,0 4 194 0,-2 4 128 16,0 6 81-16,-2 3 4 0,0 5 153 15,0 5 299-15,0 6-81 0,0 0-151 16,0 4-49-16,5 2-78 0,-5 1 19 16,6 8-46-16,2 7 29 0,-2-3 117 15,0-3-192-15,-1-6-51 16,-5-11 28-16,6-1 42 0,-2-4 24 15,-2-7-10-15,0-5-5 0,-2-1 19 16,2 0 38-16,2-3 4 0,-2-6-12 16,7-3-66-16,-3-2-67 0,4-5-48 15,0 1-1-15,1 0-25 0,1 3-106 16,1 3-63-16,-1 2-44 0,3 3-54 16,5 3-162-16,1 3-346 0,-5 1-565 15,7 1 30-15</inkml:trace>
  <inkml:trace contextRef="#ctx0" brushRef="#br0" timeOffset="77577.091">6377 927 1223 0,'0'0'1963'16,"0"0"-1806"-16,0 0-87 0,0 0-58 15,0 0 176-15,0 0-5 0,0 0-7 16,0 0-66-16,0 0-60 0,-39 39-37 15,39-25 34-15,0 3-4 0,4 0-12 16,2 0-6-16,4 0-9 0,1-3-16 16,3-3-1-16,3-4-30 0,-1-5-16 15,-1-2 22-15,3-6 6 0,-3-5 10 16,-1-3 9-16,-3-4 81 0,1-3-6 16,-4-1-10-16,-4-2 3 0,-1 3-9 15,-3-2-7-15,0 4-52 0,0 0-3 16,-7 2-34-16,-1 2-15 0,-4 0-79 15,3 1-121-15,-3 4-38 16,2 2-207-16,-1 5-22 0,3 3 28 16,0 5-34-16,4 7 46 0,0 3 147 15,1 4 300-15,1 2 32 0,2 4 251 16,2 2 68-16,5-3-85 0,-3-1-72 16,6-5 20-16,-2-6-7 0,1-7 19 15,-1-5 38-15,2-4 196 0,3-6 109 16,-3-8-140-16,4-6-215 0,-1-5-89 15,1-7-37-15,3-9 9 0,-1-6-62 16,1 5 10-16,-9 8-13 0,-6 11-1 16,2 9-18-16,1-5-34 0,-3 1 50 15,0 2-24-15,0 4 27 0,-2 9 4 16,0 7 36-16,-2 3-40 16,2 11 0-16,-2 11 34 0,2 18 80 15,0 21 13-15,6 9-4 0,0 8-37 16,0 2-56-16,0 4-11 0,-1 6-18 15,-1 0 11-15,-2-5-12 0,2-13-63 16,0-13-45-16,-2-17-138 0,0-16-127 16,-2-12-130-16,0-8-61 0,0-4-31 15,-4-5 28-15,0 0 131 0,-2-11-81 16,-3-7 37-16,-1-4 174 0,-2-6 306 16,-1-3 303-16,3-2 807 0,-2 1-419 15,7 2 83-15,3 6 23 0,2 3-129 16,0 2-213-16,7 5-175 0,7-1-61 15,-2-1-40-15,11 2-43 0,4-2-72 16,0 0-58-16,2 1-6 0,0 1-112 16,-2 3-118-16,-3 1-93 0,-5 3-74 15,0 1-162-15,-9 2-649 16,-4 1-423-16</inkml:trace>
  <inkml:trace contextRef="#ctx0" brushRef="#br0" timeOffset="80496.786">8713 973 78 0,'0'0'2119'0,"0"0"-1679"0,0 0-195 15,0 0-1-15,0 0 74 0,0 0-29 16,0 0-107-16,0 0-69 16,0 0-37-16,0 0-13 0,-2-4 46 15,2 4-1-15,0-2 1 0,0 1 5 16,2 0 83-16,-2-1-35 0,0 1-6 16,0-2 15-16,0 2-13 0,0 0-37 15,0 0 0-15,0 1-21 0,0 0-9 16,0 0-22-16,0 0-2 0,0 1 8 15,0 1-63-15,0-1-12 0,0 5-63 16,0 4 42-16,4 4 21 0,2 6 57 16,-2 4-15-16,3 4-12 0,-3 2-6 15,0 1-24-15,2-7-2 16,-2-1 0-16,-2-9-16 0,2-7-51 16,1-6-49-16,1-3-66 0,0-8 5 15,4-10 37-15,1-9-43 0,1-13-59 16,-2-9-11-16,-3-4 102 0,-3 10 91 15,-4 10 49-15,0 11-27 0,0 3 0 16,0-4 40-16,0-2 50 0,0-3 110 16,0 5 34-16,-2 3-32 0,0 5-43 15,-1 2-28-15,1 7-36 0,0 2-13 16,2 2-42-16,0 4-119 0,4 1-275 16,5 9-134-16,3 1-577 0,1-2-61 15,3 8-548-15</inkml:trace>
  <inkml:trace contextRef="#ctx0" brushRef="#br0" timeOffset="80779.867">9064 880 1158 0,'0'0'2009'0,"0"0"-1557"0,0 0-87 16,-45 4 20-16,32-4-42 0,1 0-122 15,2 0-90-15,4-3-91 0,1 1-28 16,3 0-12-16,2-2 0 0,0 1 15 15,2 0-15-15,3-1-45 0,5 1-37 16,2 1 82-16,3 1 52 0,3 1 24 16,3 2-12-16,-2 3-3 0,-1 2 9 15,-3 3 27-15,-3 3-42 16,-2 1-28-16,-3 4 7 0,-3 2 26 0,-2 4 25 16,-2 3-27-16,-6 0-34 15,-1 1-3-15,-1 1-21 0,-2-1-3 16,-1 3-118-16,1-3-197 0,2-1-189 15,0-8-668-15,-5-3-1548 0</inkml:trace>
  <inkml:trace contextRef="#ctx0" brushRef="#br0" timeOffset="81363.975">10102 629 127 0,'0'0'2801'0,"0"0"-2043"0,0 0-434 16,0 0-23-16,0 0 147 0,0 0-56 15,0 0-100-15,0 0-122 0,0 0-128 16,0 0-30-16,-12 7-12 0,12 22 67 16,0 13 51-16,0 13 39 0,-2 6-43 15,-1-1-26-15,3-3-28 0,-2-1-12 16,2 0-24-16,0 0-23 0,0-7-1 15,0-11-18-15,0-12-48 0,0-9-22 16,2-9-14-16,-2 0-13 0,3-2-42 16,-1-1-61-16,2-5-79 0,0-2-85 15,2-6 72-15,2-5 0 0,3-1-398 16,-5 0-904-16,6-10-156 0</inkml:trace>
  <inkml:trace contextRef="#ctx0" brushRef="#br0" timeOffset="82081.647">10801 887 1216 0,'0'0'2393'16,"0"0"-2005"-16,0 0-262 0,0 0 142 15,-38-7 90-15,28 7-49 0,0 0-38 16,-1 0-73-16,1 1-83 0,0 3-67 15,2 2-48-15,-3 0 0 0,3 2-3 16,2 5-12-16,-3 2 14 0,5 4-2 16,0 2 3-16,2 7 10 0,2-1 17 15,0 0-15-15,6 0-9 0,5-6 0 16,-1-2-3-16,0-7 0 0,3-4-1 16,1-6-15-16,3-2 16 0,-3-4 40 15,5-9 20-15,-3-5 10 0,3-5-25 16,-5-1-6-16,-1-4-6 0,-5 2-11 15,-2 1 14-15,-6 2-6 0,0 3-30 16,0 1-27-16,-6 3-142 0,2 2-76 16,-2-3-40-16,2 7-51 0,2 0-121 15,2 3-588-15,0 4-536 16,0-1-273-16</inkml:trace>
  <inkml:trace contextRef="#ctx0" brushRef="#br0" timeOffset="82615.031">10782 553 1596 0,'0'0'3085'15,"0"0"-2574"-15,0 0-456 16,0 0 12-16,0 0 52 0,-14 59 56 15,7-2 22-15,1 9-13 0,2 3-72 16,4-2-37-16,-2-3-29 0,2 2-31 16,0 1-13-16,4 0-2 0,2-15-30 15,1-15-97-15,-3-13-69 0,2-10-43 16,0-3-28-16,2-4-62 0,3-1-218 16,-3-7-478-16,-4-4-340 0,2-10-359 0</inkml:trace>
  <inkml:trace contextRef="#ctx0" brushRef="#br0" timeOffset="82932.373">10842 1107 1372 0,'0'0'1964'0,"0"0"-1814"0,0 0 37 16,43-15 181-16,-24 5 81 0,2-3-129 16,1-4-93-16,3-2-53 0,0-4-37 15,-2 2-34-15,-5-2-46 0,-3 3-14 16,-3 5 18-16,-6 1 51 0,-3 4 66 15,-3 1-48-15,0 2-16 0,-3 3-2 16,-1 0-1-16,-4 0-8 0,-2 2-82 16,-1-1-21-16,-3 3-14 0,2 0-17 15,-1 0-14-15,1 3-21 0,1 7-6 16,-1 0-1-16,4 7 13 0,-1 3 21 16,3 3 12-16,4 3 6 0,2 1-12 15,0-2-34-15,2-2-57 0,4-3 6 16,3-3-12-16,-1-4-28 15,4-4-58-15,-3 0-107 0,1-5-96 16,0 0 4-16,-1-1-105 0,-1 0-280 16,2-3-25-16,-2 0 54 0,-1-3 31 15</inkml:trace>
  <inkml:trace contextRef="#ctx0" brushRef="#br0" timeOffset="83449.293">11253 885 997 0,'0'0'664'16,"0"0"-239"-16,0 0-43 0,0 0 156 15,0 0 67-15,0 0-144 0,0 0-75 16,0 0 2-16,0 0-85 0,0 0-45 16,-4-20-30-16,0 19-20 0,0 0-29 15,-2-2-110-15,2 3-50 0,-3 0-19 16,1 0-18-16,0 0-9 0,0 0-9 16,-2 4-19-16,1 2 4 0,-1 1 9 15,0 3 18-15,0-2 2 0,1 2 1 16,5 1 0-16,0 0-9 0,2 1-12 15,0-3-7-15,9 1-11 0,1-2 26 16,2 3 4-16,3-4 18 0,3 1 12 16,1-3 2-16,0 1 10 0,-1 1-9 15,-1-3 9-15,-3 0-9 16,-4 1 12-16,-1-1 22 0,-3 0 38 16,-2-1 4-16,-4 1-37 0,2-1-2 15,-2 1-1-15,0 2-3 0,-2 1 3 16,-2 2 4-16,0 2-1 0,-4 0-15 15,-1-1-13-15,1 0-14 0,0 0-12 16,-3-2-85-16,3-5-99 0,0 0-61 16,0-6-53-16,3-5-103 0,1-8-733 15,2 2-1003-15</inkml:trace>
  <inkml:trace contextRef="#ctx0" brushRef="#br0" timeOffset="83733.515">11518 860 2657 0,'0'0'954'0,"0"0"-582"0,0 0 78 16,0 0-34-16,0 0-186 0,0 0-90 15,0 0-85-15,-37 5-28 16,31-3-17-16,-1 2-10 0,1 2-24 16,2 0-10-16,2 1 16 0,2 0 18 15,0 1 20-15,2 3 26 0,4 0 6 16,5 1-1-16,-1-2-5 0,0 1-7 15,1-1 4-15,-3 0-13 0,0-3-12 16,-4 2-16-16,0-1 1 0,-2 3 18 16,-2 4-2-16,-6 0 2 0,-2 2 9 15,-2 1-9-15,-3 0-21 0,3-3-12 16,-5 3-151-16,3-2-147 0,0 1-134 16,-3 0-247-16,5-6-1135 15,-9 0-418-15</inkml:trace>
  <inkml:trace contextRef="#ctx0" brushRef="#br0" timeOffset="84166.972">12058 478 2831 0,'0'0'1606'0,"0"0"-1181"16,0 0-425-16,0 0 10 0,0 0-10 16,10 59 214-16,2 1-10 0,-1 12-34 15,-1 4-34-15,-4-5-60 0,-2-6-34 16,0 0-26-16,3-3-13 0,-1-5-3 16,-2-14-22-16,0-16-141 0,0-13-65 15,-2-6 24-15,0-1 30 16,-2-1-10-16,2-2-109 0,-2-4-77 15,-4 0 203-15,-2-10-224 0,-2-1-754 16,-3-3-91-16,1 1 548 0,-11-18 220 0</inkml:trace>
  <inkml:trace contextRef="#ctx0" brushRef="#br0" timeOffset="84852.743">11962 833 1413 0,'0'0'1840'0,"0"0"-1465"15,0 0-192-15,0 0-88 0,0 0-4 16,0 0 4-16,0 0-2 0,48-17 10 15,-34 24-4-15,5 0-21 0,-2 3-38 16,1-4-27-16,-1 0-10 0,-1-1 0 16,3-3 20-16,-5-1-22 0,3-1 1 15,-3 0 26-15,1-3-3 0,-1-3 9 16,1-3-3-16,-3-3-31 0,3 1-22 16,-3-3-74-16,-2-1-30 0,-1-1 45 15,-1 1-9-15,0 1 6 0,-4 0 12 16,3 3-7-16,-3 4 7 0,-2 2 21 15,-2 4-2-15,0 1-86 16,0 5-3-16,0 3 142 0,0 3 110 16,0 5-82-16,0 5 23 0,0 3 8 15,0 1 45-15,0 5-25 0,0 7-13 16,0-5-31-16,0 2 12 0,0-1-19 16,0-9 18-16,4-4-8 0,0-7-4 15,0-6 53-15,2-5 40 0,1-2 15 16,-1 0-28-16,2-2-37 0,0-4-7 15,5-1-9-15,-3-3-12 0,4-1-18 16,1-1-13-16,-1-3-17 0,3-1-1 16,-1-1-18-16,1 2 0 0,0-2-4 15,-3 1-15-15,0 2 25 0,-1 0-21 16,-3 1-1-16,-2 2 6 16,-1-1-58-16,-3 0 25 0,0 3-35 15,-2 2 96-15,-2 1-40 0,0 3-9 16,-2 3 15-16,0 0-37 0,-2 5-169 15,2 2 64-15,-2 3 176 0,-1 1 55 16,1 3 38-16,0 1-37 0,4 3 4 16,0 2 2-16,0 2-28 0,4 1-33 15,2-2 17-15,1-1 1 0,-1-5 77 16,2-3 18-16,0-2 28 0,1-6-13 16,-3-1-16-16,2-3 40 0,-2 0 2 15,3-4-9-15,1-5-13 0,2-2-18 16,3-3-39-16,1-2-28 0,3-5-27 15,-2 4 10-15,1 3-10 0,-1 3-19 16,1 6-2-16,-1 5-15 0,-1 0-25 16,1 9-2-16,1 3 12 0,1 4-64 15,0 4-115-15,-3 1-55 16,1 3-39-16,-1 0-187 0,-3-7-779 16,5 8-821-16</inkml:trace>
  <inkml:trace contextRef="#ctx0" brushRef="#br0" timeOffset="85167.86">13393 502 65 0,'0'0'3929'0,"0"0"-3239"0,0 0-558 15,0 0-132-15,-21 38 0 0,19 10 86 16,2 20 85-16,6 6-40 0,1-1-48 16,1-5-83-16,0-8-9 0,2-5 9 15,-1-11-19-15,1-15-121 0,-2-11-190 16,-2-11-6-16,3-2 65 0,-1-2 14 15,0 0-208-15,-2-3-512 0,-3-7 238 16,-3-1-550-16</inkml:trace>
  <inkml:trace contextRef="#ctx0" brushRef="#br0" timeOffset="85669.031">13285 795 684 0,'0'0'2937'0,"0"0"-2584"0,0 0-316 16,0 0-37-16,0 0 236 15,40 42 18-15,-20-28-75 0,3-1-78 16,0-3-64-16,4-3-21 0,2-4 45 16,-3-3 52-16,3-6-36 0,-2-5-19 15,0-3-13-15,-2-5-5 0,-2-5-40 16,-3-1-25-16,-3-2 13 0,-3 0-6 16,-1 3-43-16,-5-4-31 0,-2 4-45 15,0-3-23-15,-3 4-68 0,-1 2-39 16,0 8 127-16,-2 5 98 0,0 5-49 15,0 6-91-15,0 7 65 0,-2 7 117 16,0 5 31-16,-1 5 4 0,3 4 34 16,0 7 1-16,0 8-4 0,5-4-7 15,-3-5-18-15,0-4-12 0,0-9-15 16,2 0-14-16,0 0-3 0,0-8-17 16,2-5 17-16,1-6 3 15,1-3 68-15,0-2 159 0,2-2-106 0,3-3-25 16,1-2-4-16,3-2 7 15,1 1 42-15,-1-1-10 0,2-2-12 16,-3 2-33-16,1-1-22 0,-1 0 18 16,-3 1 3-16,-1-3-21 0,0 3-19 15,-5-1-12-15,-1 0-8 0,-2 2 11 16,-2 2 18-16,-2 2 16 0,0 3-4 16,0 1-50-16,-6 1-16 0,2 6-118 15,-2 4 18-15,-3 4 54 0,3 5 34 16,4 5-6-16,2 3 15 0,4 2-18 15,6 4-85-15,3-4-150 16,3 1-95-16,3-1-286 0,-2-9-921 16,9 4-539-16</inkml:trace>
  <inkml:trace contextRef="#ctx0" brushRef="#br0" timeOffset="86686.386">14753 379 1137 0,'0'0'2061'0,"0"0"-2048"0,0 0 102 16,-4 52 44-16,6-2 298 0,0 20-71 15,-2 7-139-15,0 5-96 0,0-11-74 16,-2-11-31-16,2-4-44 0,0-7-2 15,0-12-21-15,2-8-127 0,0-13-99 16,2-7 8-16,-2-2 63 0,2-3 25 16,1-1-89-16,1-3-87 15,-2 0 30-15,2-6 207 0,-2-4-29 16,2-1-52-16,-3-3-110 0,1-2 12 16,0 2 94-16,0-3 175 0,2 3 23 15,2 1 110-15,-1 4 139 0,1 1 58 16,2 3-44-16,1 0-14 0,3 1 37 15,0 3-9-15,5-1-42 0,2 1-36 16,4-2-42-16,-1 0-32 0,1-1-7 16,0-2-12-16,0-2-28 0,-5-1-31 15,-3-1 7-15,0-1-19 0,-3-2-7 16,-8-1 1-16,0 2 3 0,-1-1 12 16,-3-2 18-16,-2 3-1 0,-5 2-11 15,-1 0-15-15,-2 3-43 0,-2 1-15 16,-1 2-73-16,1 4-24 0,0 0-12 15,-1 4 9-15,5 5-10 0,-4 0-5 16,4 3-5-16,-1 0 1 0,5 3 3 16,2 0 11-16,0 1 16 15,0 1 27-15,4-4-15 0,1 1 24 16,3 0 25-16,0-3 9 0,2-1 19 16,3 0 0-16,-1-3 16 0,3 0 34 15,1-1-19-15,3 0 3 0,-7-4-7 16,7 0 1-16,-7 1-6 0,3-3-20 15,-1 0 20-15,-1 0 64 0,-1-3-18 16,-2 1-4-16,3-3 7 0,-3 0-7 16,0-4-15-16,1 2-25 0,-5-2 13 15,2-1-23-15,0 2-14 0,1-2-27 16,-7 0-16-16,2 1-15 0,0 0 15 16,-2 1-3-16,0 3 9 0,0-1 34 15,0 5-18-15,-2 0-32 16,0 1-51-16,0 1-23 0,5 3 99 15,-5 0 28-15,4 5 1 0,0 0 0 16,0 3 12-16,0 5-13 0,2 4 12 16,3 10-11-16,-5 13 21 0,-4 11 58 15,0 6-80-15,0-4 15 0,0-13 16 16,-4-11 74-16,-1 0 61 0,1-4-35 16,0-1-21-16,-2 1-10 0,2-5-33 15,0-1-24-15,0 1-25 0,-3-8-16 16,5-6-2-16,2-5 0 0,0-5-12 15,2-2 11-15,5-10-102 0,3-12-1 16,4-17-122-16,5-18-47 0,4-15-104 16,-5-8-346-16,1-2-441 0,-7 24-315 15</inkml:trace>
  <inkml:trace contextRef="#ctx0" brushRef="#br0" timeOffset="90507.038">15321 827 140 0,'0'0'486'0,"0"0"805"15,0 0-960-15,0 0 47 0,0 0 66 16,0 0-67-16,-2 40-80 0,2-30-48 16,0 0-67-16,2 0-29 0,-2 2 8 15,5 3-4-15,-5 3 3 0,0 0 5 16,0 2-3-16,0 0-58 15,0-3-31-15,-5 1-3 0,3-1-6 16,0-1-4-16,0-1-20 0,2-3-22 16,-2-1-3-16,2-4-14 0,0-3 2 15,0-1-2-15,0 0 2 0,0-3 25 16,0 0 14-16,0-1 15 0,0-5 43 16,0 0 33-16,0-5-66 0,0-8-67 15,0-10-31-15,6-14-5 0,1 4 18 16,-3 2-3-16,4 6-6 0,0 4 12 15,3 0-4-15,1 0-5 0,-2 3-6 16,1 8-15-16,-3 7-28 16,2 5-33-16,1 4 27 0,1 6 49 0,5 6 12 15,-1 5 6-15,1 1 8 0,-1 4 4 16,-1 0-18-16,-3 1-106 0,0-1-29 16,-1 2-103-16,3-1-132 0,-5 1-218 15,-1-5-461-15,2-3-13 16,-4-4-64-16</inkml:trace>
  <inkml:trace contextRef="#ctx0" brushRef="#br0" timeOffset="90957.231">15754 903 1967 0,'0'0'644'0,"0"0"-27"16,0 0-106-16,0 0-43 0,0 0-167 15,0 0-73-15,-40-33-28 0,26 30-53 16,1 1-47-16,-1 2-79 0,2 0-21 15,1 5-48-15,-1-1-10 0,3 7 21 16,3 1 37-16,2 1-2 0,4 3-1 16,0 3-31-16,6-2 13 0,3 1 19 15,1-4 2-15,2-4 1 0,3-2 30 16,-1-6-16-16,1-2 6 0,1-7 19 16,-1-4 27-16,-1-5 37 0,1-5 2 15,-3-3-39-15,-2 1-10 16,-1 2-23-16,-3 1 8 0,-2 4-5 15,-4 1 8-15,0 1 3 0,0 0-8 16,0 3-22-16,-4 2-18 0,-2 6 0 16,4 2-42-16,0 2-89 0,2 8 13 15,-2 6 94-15,-1 9 24 0,1 10 61 16,0 17 20-16,-2 19-8 0,0 14-3 16,-4 3 20-16,-3 2 43 0,3-10-45 15,-4-4-43-15,-1-11-6 0,3-17-12 16,4-15-15-16,0-14-9 0,4-7 9 15,-3-2-12-15,3-4-25 16,0-3-44-16,0-4 6 0,0-9 60 16,-2-14-145-16,4-21-118 0,0-25-77 15,4-14-91-15,-2-10-268 0,7-1-607 16,-5 29-416-16</inkml:trace>
  <inkml:trace contextRef="#ctx0" brushRef="#br0" timeOffset="91190.911">15989 416 2526 0,'0'0'175'0,"0"0"114"16,13 39 187-16,-9 5 57 0,2 20-46 15,0 8-115-15,-2 3-91 0,0-7-67 16,-2-9-75-16,3 1-69 0,-5-4-37 16,0-2-20-16,4-9-13 0,-4-15-75 15,4-12-92-15,-2-6-58 0,0-4 8 16,0-5-57-16,0-2-75 0,0-3 7 15,-2-11-153-15,0-4-581 16,-2-1 99-16,-4-5 202 0,-4-4 315 16,-7 0 284-16</inkml:trace>
  <inkml:trace contextRef="#ctx0" brushRef="#br0" timeOffset="91340.97">15849 808 1090 0,'0'0'1127'16,"0"0"-158"-16,0 0-416 0,0 0-122 15,0 0-254-15,0 0-174 0,0 0 118 16,43 5 61-16,-18 8-19 0,6 1-65 15,0-1-58-15,0 1-15 0,-4-4-25 16,4 0-13-16,-4-5-69 16,-1-3-47-16,1-2-37 0,-2-6-116 0,0-5 19 15,-2-6-127-15,2-3-572 16,-9-5 195-16,-1 5-217 0,-1-16 277 0</inkml:trace>
  <inkml:trace contextRef="#ctx0" brushRef="#br0" timeOffset="91607.984">16289 565 59 0,'0'0'1479'0,"0"0"-1163"0,0 0 18 16,-4 45 154-16,4-20-42 0,2 12-9 16,6 8-84-16,-4 9-186 0,2 2 11 15,1-3 2-15,-5-3-16 0,2-7-26 16,-2-4-9-16,0-10-18 0,2-12-10 16,-4-6-28-16,0 0-37 0,4-5-33 15,-4-2 16-15,4-4 90 0,-4-8 170 16,5-7-109-16,-1-7-155 0,2-5-15 15,2-2-30-15,-2-3 12 0,3 1 18 16,-1 6-2-16,4 1 2 0,-1 7 15 16,1 6-15-16,-2 4-6 15,7 5-67-15,-5 2-15 0,7 2 6 16,-1 7 6-16,3 2-82 0,2 1-64 16,-2 5-168-16,1 0-323 0,-3-4-954 15,4 6-114-15</inkml:trace>
  <inkml:trace contextRef="#ctx0" brushRef="#br0" timeOffset="92325.762">17637 694 2800 0,'0'0'430'0,"0"0"-248"15,-48-15 179-15,25 12 72 0,1 0-166 16,1 3-54-16,2 0-29 0,-3 5-21 15,5 3-66-15,3 3-54 0,-1 4-43 16,3 4 18-16,3 4-16 0,1 2 0 16,2 4 1-16,6 0 25 0,0-3-13 15,6-1 9-15,2-4-8 0,1-4 8 16,1-5-9-16,2-8 28 0,3-4 11 16,6-7 50-16,1-9 23 0,-1-5-24 15,8-10-49-15,0-13-21 16,-2-7-33-16,-4 3-18 0,-15 9-3 15,-4 14 19-15,-4 9-16 0,0-5-6 16,-2-1-25-16,-4-1-41 0,-3 3-32 16,1 4-42-16,-2 3-31 0,2 7 24 15,-1 6-16-15,3 3-90 0,2 10-65 16,0 6 94-16,2 4 97 0,0 8-61 16,2 2 6-16,4-1 20 0,4 1 71 15,2-2 54-15,1-5 61 0,5-7 26 16,-3-6 35-16,5-10 73 15,-1-6-53-15,6-7-81 0,-5-10-35 16,1-4-167-16,1-4-51 0,-1-11 185 16,-4-8 68-16,1-8 167 0,-4 3 173 15,-9 13-95-15,-1 13-134 0,0 11-16 16,-2-1 28-16,0 5 81 0,0 0 97 16,-2 8-60-16,0 6-241 0,-1 9-74 15,3 17 74-15,0 20 130 0,0 21 12 16,3 10-29-16,-1 1-24 0,-2-7-37 15,-2-4-27-15,-5 7-13 0,-1 3 6 16,-2 5-18-16,1-3-150 0,5-8-123 16,-4-19-198-16,4-20-612 0,4-16-275 15,-4-12 135-15,0-4 724 0</inkml:trace>
  <inkml:trace contextRef="#ctx0" brushRef="#br0" timeOffset="92425.345">17767 1027 2345 0,'0'0'1269'0,"21"-37"-948"15,-7 20-166-15,5-1-40 0,5-2-115 16,3 6 0-16,4 2-311 16,-2 5-743-16,-8 3-470 0</inkml:trace>
  <inkml:trace contextRef="#ctx0" brushRef="#br0" timeOffset="92925.954">19197 537 205 0,'0'0'3317'16,"-12"-38"-2929"-16,-7 23-124 0,-8-4 275 16,-16-2-77-16,-15 3-252 0,-4 5-95 15,0 6-60-15,13 10-19 0,3 9 7 16,7 11 14-16,0 6-17 15,1 10-28-15,3 2 3 0,4 7-12 16,6 3 0-16,7 1 21 0,3 6-9 16,7-1 6-16,12 1-21 0,11 1-3 15,7-3 2-15,9-6 1 0,9-11 0 16,3-15-2-16,7-13-46 0,-3-11-16 16,3-7 4-16,-1-10 48 0,-3-6-34 15,-7-1 16-15,-8 2-12 0,-12 2-13 16,-3 3-27-16,-3-4-61 0,1-2 34 15,-10 0 109-15,-4 5 15 0,-4 0-14 16,-4 2 25-16,-11 2-2 0,1 1 34 16,-3 0 0-16,-6 2 15 0,4 1-15 15,5 3 5-15,1 3 10 0,7 1-3 16,6 3-13-16,4 0 7 16,0 0-19-16,2 0-45 0,10 0-64 15,7 6 64-15,20 1 81 0,11 1 7 16,10-1-34-16,0-4-30 0,-5 0-24 15,-9-2-12-15,-7-1-48 0,-12 0-19 16,-8 0-87-16,-3 2-113 0,7-2-141 16,-9 1-308-16,11-1-1413 0</inkml:trace>
  <inkml:trace contextRef="#ctx0" brushRef="#br0" timeOffset="112194.745">7216 604 2440 0,'0'0'1196'0,"0"0"-969"0,-16-41-114 15,12 31 182-15,0 3 125 0,4 1-150 16,-3 3-105-16,3 3-34 0,0 0-131 16,5 9-91-16,3 11 91 0,4 15 79 15,5 20 43-15,-1 12-16 0,-1 2-12 16,-5-4-6-16,-4-6-25 0,-2-5-23 16,-1-9-10-16,-3-11-15 0,0-11-3 15,0-6 0-15,-3-2-9 0,-1 1-3 16,0-3-23-16,-2-6-40 15,-2-3-13-15,-1-4-24 0,-5-9-125 16,0-7-143-16,-5-13-128 0,-6-13-94 16,-4-9-162-16,2 3-305 0,5 11 296 15,7 13-228-15</inkml:trace>
  <inkml:trace contextRef="#ctx0" brushRef="#br0" timeOffset="112312.228">7043 701 1138 0,'0'0'673'0,"6"-39"-125"0,2 15 187 15,7-2-273-15,1 5-140 0,3 1-2 16,1 5-65-16,1 3-104 0,4 1-59 15,-2 4-24-15,4 3-50 0,-3 2-18 16,-3 2-33-16,-2 4-106 0,-5 1-133 16,-4 3-132-16,1 2-277 0,-5-1-564 15,-6 6-301-15</inkml:trace>
  <inkml:trace contextRef="#ctx0" brushRef="#br0" timeOffset="112490.135">7241 796 2669 0,'0'0'148'0,"0"0"-148"16,48-6-41-16,-28 4 41 0,7-4-2 16,-2 1-5-16,4-1-261 0,-2-3-269 15,-7 5-450-15,12-9 12 0</inkml:trace>
  <inkml:trace contextRef="#ctx0" brushRef="#br0" timeOffset="112712.447">7632 624 2583 0,'0'0'572'0,"-42"21"-243"16,20-9 160-16,-1 4 60 0,-4 5-146 15,2-1-116-15,5 4-59 0,1 0-68 16,5 2-75-16,3-4-39 0,5-1-46 15,6-1-31-15,4-4 4 0,9 1-9 16,5-4 8-16,5-1-59 0,6-3-111 16,6-5-42-16,-2-4-91 0,2-3-43 15,0-4-155-15,-6-3-703 0,-4 2-333 16</inkml:trace>
  <inkml:trace contextRef="#ctx0" brushRef="#br0" timeOffset="112995.995">7911 566 1975 0,'0'0'660'0,"0"0"-204"0,0 0 67 16,-48 8-127-16,30 1-132 0,-1 3-103 15,3 1-74-15,-1 2-87 16,5 1-3-16,1 1-31 0,5-1 3 16,4-1-13-16,0 2 4 0,4-1 3 15,4-2 3-15,7 0 34 0,1 0 2 16,5-4 38-16,3 1 90 0,1-2 6 15,2 2-56-15,-2-1-28 0,-3 0-21 16,-1 3 6-16,-5-2 0 0,-3 1 12 16,-5 0 37-16,-2 5-4 0,-4 2-12 15,0 2-21-15,-8 3-9 0,-2 2-19 16,-5 0-21-16,1 3-18 0,-7-3-165 16,2 0-158-16,-1-1-201 0,3-5-784 15,-14 3-799-15</inkml:trace>
  <inkml:trace contextRef="#ctx0" brushRef="#br0" timeOffset="116248.995">20985 3028 2594 0,'0'0'1494'0,"0"0"-1192"16,0 0-80-16,0 0-152 0,0 0-69 15,0 0 115-15,0 0-42 0,40 49-1 16,-18 2 58-16,-3 27 43 0,-2 19-28 15,-5 14-15-15,-10 5-19 0,-2-1-21 16,-4 3-43-16,-6 4-11 0,5-5-35 16,-3-3 33-16,4-10-33 0,-2-10-2 15,6-9-14-15,0-10-61 0,0-5-16 16,0-10-54-16,0-12-47 0,0-18-51 16,4-9-82-16,-4-7-129 0,0-4-268 15,0-5-782-15,-4-10 73 0</inkml:trace>
  <inkml:trace contextRef="#ctx0" brushRef="#br0" timeOffset="116601.718">20653 3976 1926 0,'0'0'1328'0,"0"0"-1060"0,0 0 38 15,0 0 90-15,4-42-160 0,8 35-32 16,3 2-63-16,11-1 43 0,14 1 2 15,18 2-9-15,12 2-19 0,2 2-43 16,7 5-43-16,-3-1-8 0,5 1 11 16,4 0-32-16,1-3 5 0,3-2-15 15,6-1-3-15,7-1 13 0,5-4 17 16,5-4 39-16,6 1-32 0,4-3-28 16,6 1-12-16,6-3-3 15,3 2 9-15,1 3-6 0,3-1 9 0,1 3 10 16,1 2-1-16,0 1-6 15,-1 3-6-15,-1 0-12 0,-1 0 0 16,-3 0-9-16,-5 1-11 0,-2 1-1 16,-10 0-3-16,0-1 0 0,-8 2-39 15,-9 0-51-15,-6-1-34 0,-6 2-44 16,-8 0-46-16,-7-1-61 0,-7-1-248 16,-20-2-802-16,-10 0-1163 0</inkml:trace>
  <inkml:trace contextRef="#ctx0" brushRef="#br0" timeOffset="118534.685">21891 2846 2749 0,'0'0'487'0,"0"0"-102"0,0 0-79 16,0 0-8-16,0 0-75 0,0 0-108 16,-25 39-13-16,25-17 27 0,0 13 45 15,4 11-36-15,0 14-41 0,5 4-39 16,-5 2-24-16,0-2 5 0,-2-5-11 16,0 3-25-16,-2-2 0 0,2-6 9 15,-2-12-12-15,4-10-19 0,-4-12-45 16,4-6-52-16,0-1-58 0,9-3-105 15,-3-5-126-15,5-5-330 0,1-6 14 16,-3-3-727-16</inkml:trace>
  <inkml:trace contextRef="#ctx0" brushRef="#br0" timeOffset="118885.082">22302 3134 2073 0,'0'0'708'16,"-18"38"-272"-16,11-11-121 0,-1 15 105 16,0 15-66-16,4 5-73 0,4-1-77 15,4-11-30-15,6-15-36 0,-2-13-31 16,5-5-28-16,3 1 27 0,3-3 31 16,4-2 14-16,4-8-15 0,-1-5-42 15,5-7 3-15,0-7-7 0,0-7-33 16,11-12-17-16,1-12-10 0,-4-10-3 15,1-2-9-15,-17 10 0 0,-11 12 27 16,-10 14-12-16,-2 3-13 0,-6-5-20 16,-11-1-3-16,1-4-42 15,-17-2-15-15,-11 2-6 0,-10 0-22 0,5 5-26 16,10 7-28-16,16 8 6 16,6 5-13-16,3 1-57 0,1 2-138 15,5 5-237-15,2 6-665 0,2-1-258 16,4 12-13-16</inkml:trace>
  <inkml:trace contextRef="#ctx0" brushRef="#br0" timeOffset="119135.348">23079 2842 4146 0,'0'0'887'0,"0"0"-887"0,0 44 0 16,-6-5 27-16,-2 14 196 0,0 6-50 16,-1 0-31-16,7 1-27 0,2-3-12 15,0 3-51-15,2-1-14 0,3-4-38 16,3-14-3-16,-2-12-109 16,4-14-57-16,1-9-74 0,1-2 36 15,7-4-16-15,3-5-161 0,5-10-258 16,-6-2-838-16,10-21-702 0</inkml:trace>
  <inkml:trace contextRef="#ctx0" brushRef="#br0" timeOffset="119335.609">23700 2793 225 0,'0'0'4086'0,"0"0"-3752"0,10 65-134 16,-6-16 57-16,-4 11 65 15,0 3-109-15,-4 1 23 0,-4-3-61 16,6 5-55-16,-1-1-50 0,3-5-67 16,0-4-3-16,3-5-85 0,3-5-90 15,-2-4-97-15,2-8-119 0,-2-11-605 16,-2-3-1531-16</inkml:trace>
  <inkml:trace contextRef="#ctx0" brushRef="#br0" timeOffset="129912.844">15038 4423 375 0,'0'0'248'0,"0"0"1474"0,0 0-754 16,0 0-505-16,0 0-11 16,0 0-37-16,0 0-90 0,0 0-71 15,0 0-54-15,-4-20-30 0,4 20-21 16,0 0-28-16,0 0-28 0,0 0-17 16,0 0-10-16,0 0-6 0,0 3-24 15,2 1-23-15,0 0 17 0,2 3 24 16,1 3 9-16,3 2 42 0,0 5 19 15,-4 3-16-15,2 2-9 0,1 5-9 16,-1 4-14-16,-2 6-13 0,0-3-12 16,0 1-15-16,-2 2-6 0,0-8-9 15,0 6-18-15,1 0-1 16,-1-5 12-16,0 1-14 0,0-2-3 16,2-5-27-16,0-3-30 0,-2-5-24 15,0-5-37-15,0-2-59 0,0-3-36 16,2-6-34-16,1 0-79 0,1 0-207 15,2-7-495-15,-2 2-929 0,2-10-398 0</inkml:trace>
  <inkml:trace contextRef="#ctx0" brushRef="#br0" timeOffset="130929.767">15580 4602 2699 0,'0'0'1238'0,"0"0"-850"0,0 0 5 16,0 0-7-16,0 0-103 0,0 0-89 15,-37 2-76-15,30 3-51 0,1 0-31 16,0 2-15-16,2 3 0 0,0 1 7 16,0 2 2-16,2 1 0 0,2 3-3 15,0 3 19-15,0 1 11 0,6 2 12 16,0 2-6-16,6 2 1 0,-1-2-4 15,5 0-24-15,-5-4-6 0,5-3-6 16,-3-5 0-16,1-3 0 0,3-4 7 16,1-5 8-16,-3-1 45 0,3-7-24 15,1-7-15-15,-1-2-15 0,1-7 0 16,-7-2-6-16,-1-2-3 0,-3-1 3 16,-4 0-6-16,-4 1 21 0,0 1 0 15,-4 1 22-15,0 2-22 0,-11-3-21 16,3 4-18-16,-4 0-27 0,1 4-42 15,1 3-52-15,1 1-32 16,1 4-33-16,6 3-40 0,1 3-58 16,3 4-254-16,2 0-929 0,5 7-1058 0</inkml:trace>
  <inkml:trace contextRef="#ctx0" brushRef="#br0" timeOffset="131352.329">16033 4386 2726 0,'0'0'1219'0,"0"0"-816"16,0 0 60-16,0 0-23 0,0 0-118 16,0 0-104-16,0 0-85 0,0 0-82 15,0 0-50-15,0 0 24 0,-21 27 20 16,19-9 6-16,2 5 9 0,0 2 19 15,0 3 14-15,0 2-33 0,0 2-21 16,2 2-21-16,2-1-15 16,-2 0-3-16,2 0 0 0,0-5-21 0,3-1-66 15,-3-4-64-15,-2-5-32 16,4-4-53-16,0-4-40 0,2-3-95 16,1-7-243-16,-5 0-585 0,4-4-754 15</inkml:trace>
  <inkml:trace contextRef="#ctx0" brushRef="#br0" timeOffset="131747.878">16491 4434 1683 0,'0'0'1377'16,"0"0"-803"-16,0 0-52 0,0 0-57 15,0 0-59-15,0 0-77 0,0 0-62 16,0 0-53-16,0 0-57 0,0 0-69 15,17-18-46-15,-13 25-12 0,2 4 31 16,1 3 26-16,3 6 24 0,-4 3 16 16,0 4-4-16,-2 4-45 0,3 0-30 15,-3 3-27-15,0 4-11 0,-4-4-10 16,4 3-42-16,-4-3-90 0,0-2-94 16,0-1-72-16,0-2-164 15,0-8-758-15,0 2-1893 0</inkml:trace>
  <inkml:trace contextRef="#ctx0" brushRef="#br0" timeOffset="133165.953">21052 4535 1277 0,'0'0'764'0,"0"0"-418"0,0 0-74 16,0 0 49-16,0 0-36 0,0 0-135 15,0 0-83-15,0 0-23 0,0 0 7 16,0 0-10-16,-19-12-3 0,19 11 9 16,0 0 41-16,0 0 48 0,-4 0 12 15,4 1-4-15,0-1 5 0,0 1 21 16,0 0 21-16,0 0 3 0,0 0-17 15,-4 0-13-15,4 0-33 0,0 2-55 16,0 3-40-16,0 6 10 0,0 5 27 16,4 5 54-16,0 9 27 0,2 12-27 15,2 8 14-15,1 4-2 16,-1-1-31-16,-4-5-38 0,-2-3-34 16,2-1-24-16,0-1-11 0,1-7-1 15,-1-7-12-15,-4-10-36 0,4-4-34 16,0 2-29-16,-2-1-31 0,2-1-30 15,4-3-60-15,-3-5-83 0,5-6-222 16,-2-2-430-16,0-5-826 0,5-7-166 0</inkml:trace>
  <inkml:trace contextRef="#ctx0" brushRef="#br0" timeOffset="133549.853">21955 4440 3904 0,'0'0'707'0,"0"0"-329"0,0 0 0 15,0 0-96-15,0 0-128 0,0 0-75 16,0 0-7-16,29 41 52 0,-23-2 75 16,6 11-58-16,-3 6-74 15,-7-2-46-15,0-3-21 0,-2-2-17 16,0 1-113-16,-6 4-150 0,-5-1-164 15,7-11-752-15,-4-8-2104 0</inkml:trace>
  <inkml:trace contextRef="#ctx0" brushRef="#br0" timeOffset="135152.076">14437 5326 36 0,'0'0'469'0,"0"0"-74"16,0 0-27-16,0 0 55 0,0 0 74 15,0 0-32-15,0 0-111 16,0 0-47-16,0 0-15 0,0 0-17 16,-11-18-33-16,11 15-9 0,-2 1-13 15,2 1-10-15,0-2-11 0,0 3-31 16,0 0-34-16,0-1-16 0,0 1-2 15,0 0-13-15,0 0-3 0,0 0-28 16,0 0-21-16,0 0-8 0,0 0-1 16,0 0-9-16,0 0-3 0,0 0 1 15,2 0-1-15,-2 0-6 0,3 0 9 16,1 0 12-16,-2 1-2 0,4-1-16 16,-2 0 0-16,0 1-3 15,2 2-6-15,1-3-15 0,3 3 15 16,-4 0-16-16,2 1 1 0,5-1 0 15,-5 1 9-15,4-1 0 0,3 0 3 16,1 0-3-16,1 0-9 0,4 0 12 16,-3-1-3-16,3 0 0 0,4-1-10 15,2 1 10-15,2-2-11 0,0 0 2 16,2 0-1-16,6 0 1 0,8 0-1 16,11 0 1-16,4 0-1 0,-4-2 10 15,-2 0-12-15,-3 1 0 0,1 0 0 16,2-1 2-16,1 2-1 0,3-2 2 15,4 0-1-15,2 1 0 0,3-1 1 16,1 2 9-16,2-1 3 0,0 0-13 16,7 0-1-16,-7 0 1 0,7 1 0 15,-3 0 10-15,7 0-11 0,-1 0 1 16,1 0 0-16,2 0 1 0,-1 4 0 16,5-2 0-16,-2 3 9 15,4-1-10-15,0 1 13 0,4 2 3 16,-5-3-6-16,3 4-9 0,0-3 90 15,2 1-24-15,7-4-45 0,-3 1-6 16,-4-3 9-16,4 0-13 0,2 0-13 16,-2 0-1-16,3-1 1 0,1-2 2 15,0 0-1-15,-2-1 1 0,3 0 0 16,-3 0-2-16,2-2 11 0,-2 0-12 16,-1 1 0-16,-5-2 0 0,-5 3-2 15,-3 0-10-15,-4 1-45 0,-7 2-45 16,-8 1-66-16,-8 3-64 0,-12 1-63 15,-15 2-211-15,-9-2-732 0,-9-2-1760 16</inkml:trace>
  <inkml:trace contextRef="#ctx0" brushRef="#br0" timeOffset="135868.752">13996 4743 3310 0,'0'0'968'0,"0"0"-692"0,0 0-6 15,0 0-37-15,0 0-111 0,0 0-24 16,-6 54 23-16,8-22 46 0,2 12-46 16,3 14-24-16,-3 2-31 0,0-2-14 15,-2-7-34-15,4-14-18 16,-4-10-2-16,0-7-113 0,0-8-112 16,0-1-70-16,1 2-64 0,-3-6-141 15,0-3-655-15,-3-4-733 0</inkml:trace>
  <inkml:trace contextRef="#ctx0" brushRef="#br0" timeOffset="136046.687">13831 5004 388 0,'0'0'3119'0,"0"0"-2715"0,0 0-190 15,0 0 54-15,46 4-9 16,-32-2-130-16,3-1-90 0,-1 1-39 15,3-2-18-15,1 0-111 0,-1 0-156 16,-2-5-137-16,1-4-229 0,-3-1-760 16,-5 0 85-16</inkml:trace>
  <inkml:trace contextRef="#ctx0" brushRef="#br0" timeOffset="136353.328">13928 4681 2418 0,'0'0'589'15,"-41"-1"-148"-15,16 5 7 0,-2 3-15 16,2 5-87-16,3 5-159 0,-3 5-77 16,0 9-21-16,2 12-3 0,7 14 5 15,3 2-9-15,13 2 31 0,11-4-25 16,11-5-25-16,9-4-14 0,9-4 2 16,1-7-8-16,3-14 8 0,-1-10 18 15,2-13 40-15,1-7-12 16,1-10-25-16,-1-9-15 0,-3-4-17 15,-1-5-22-15,-5-7-6 0,-8-1 3 16,-9 6 6-16,-7 6 3 0,-9 11 6 16,-4-1 9-16,-6-1-6 0,-9-3-9 15,-12-4-8-15,-18 0-16 0,-23 1-60 16,-11 5-69-16,-1 7-115 0,5 10-77 16,15 6-149-16,19 2-715 0,8 7-1726 0</inkml:trace>
  <inkml:trace contextRef="#ctx0" brushRef="#br0" timeOffset="139322.18">16647 5785 962 0,'0'0'1407'0,"0"0"-779"0,0 0-98 15,0 0-92-15,0 0-96 0,0 0-82 16,0 0-38-16,0 0-20 0,0 0-22 15,-9-15-31-15,9 15-27 0,-2 0-19 16,0 0-12-16,0 1-22 0,-2 3-29 16,0 1-10-16,0 3-15 0,-5 3 3 15,1 2 6-15,2 3 1 0,-2 1 8 16,4 4 3-16,-1-1-12 0,5 3-3 16,0 2 3-16,2 2 10 0,9 0-4 15,-1 0-3-15,7-3-3 0,1-2 0 16,3-4 0-16,2-5 0 0,-5-5 7 15,5-4 2-15,-2-4 12 16,1-4-12-16,-1-5 12 0,0-7 0 16,4-6 13-16,-11-2-10 0,7-3-6 15,-11 0 3-15,2-1 18 0,-7 3 66 16,-1 1-51-16,-4 1-33 0,0 3-17 16,0 4 8-16,-4 0-3 0,-5 2-15 15,-3 2-18-15,2 0-18 0,-5 2-21 16,3 2-10-16,-7 2-11 0,3-1-39 15,1 3-33-15,3 1-33 0,-1 2-13 16,3 0-42-16,2 1-118 0,4 3-285 16,-7 4-590-16,7-1-910 15,-2 3 413-15</inkml:trace>
  <inkml:trace contextRef="#ctx0" brushRef="#br0" timeOffset="140557.306">16198 5729 342 0,'0'0'2363'0,"0"0"-1681"15,0 0-248-15,0 0-38 0,0 0-105 16,0 0-118-16,0 0-90 16,0 0-25-16,0 0 31 0,0 0 46 15,12 55 8-15,-8-30-39 0,3 4-25 16,1 8 15-16,0 11 3 0,3 7-9 16,-5 1-25-16,0-2-20 0,2-7-31 15,-4-4 0-15,1-8-12 0,-3-7-2 16,2-6-10-16,-2-4-9 0,0 1-40 15,0-1-54-15,4 2-52 0,-2-9-64 16,0-1-99-16,1-6-198 0,-1-2-643 16,0-2-569-16,0-4 351 0</inkml:trace>
  <inkml:trace contextRef="#ctx0" brushRef="#br0" timeOffset="141757.479">15739 5732 2504 0,'0'0'1231'0,"0"0"-841"16,0 0-26-16,0 0 36 0,0 0-95 15,0 0-80-15,0 0-64 0,0 0-58 16,0 0-103-16,0 0-6 0,-4 2 6 15,8 16 51-15,0 10 21 0,0 13-5 16,-2 10-1-16,0 6 28 0,-2-5-1 16,0-4-24-16,0-7-20 15,0 1-28-15,3-2-18 0,-3-6-3 16,2-7 0-16,0-8-18 0,-2-4-52 16,2 5-53-16,4-1-58 0,-2 2-86 15,-2-5-73-15,2-3-216 0,2-5-601 16,-1-5-987-16</inkml:trace>
  <inkml:trace contextRef="#ctx0" brushRef="#br0" timeOffset="142808.34">15156 5906 225 0,'0'0'554'0,"0"0"108"0,0 0 39 16,0 0-67-16,0 0-128 0,0 0-109 15,0 0-82-15,0 0-30 0,0 0-56 16,0 0-50-16,-21-14-16 0,19 14-22 15,-2 0-10-15,-2 0-12 0,4 0-3 16,-6 1-4-16,2 2-24 16,-1 1-18-16,-1 3-22 0,0 2-27 15,0 2 4-15,-3 4 14 0,5 2-9 16,-8 2 3-16,3 1-12 0,1 2 28 16,2 4-13-16,-1 1 0 0,3 0 4 15,2 5-1-15,2-1 6 0,2 2 12 16,2-2-2-16,4-1-10 0,2-1-12 15,5-5 3-15,1-5 6 0,3-2 45 16,-1-7 4-16,3-1-46 0,0-7-12 16,3-2 18-16,1-9 24 0,2-8-30 15,6-12-18-15,4-16-6 0,4-16-9 16,-4-3 0-16,-8 4-10 0,-10 14 10 16,-11 17 3-16,-2 10 0 15,-4 1 3-15,-2 0-3 0,-4 0-3 16,-2-3-12-16,-5 6-10 0,-1 6-47 15,-5 2-45-15,3 4-30 0,-9 3-21 16,4 7-22-16,0 3-57 0,3 7-164 16,3-5-661-16,-5 16-1558 0</inkml:trace>
  <inkml:trace contextRef="#ctx0" brushRef="#br0" timeOffset="145452.526">15107 2506 434 0,'0'0'2802'16,"0"0"-2420"-16,0 0-265 0,0 0 100 15,0 0 81-15,0 0-103 0,-44 39-83 16,36-24-57-16,0 1-27 0,-1 4-28 15,3-2-1-15,-2 1-2 0,4 1-13 16,2-5-11-16,2 0-32 16,2 0-90-16,4-3-140 0,2-1-95 15,3 0-233-15,3-4-604 0,-6-1 82 16,9-5 404-16</inkml:trace>
  <inkml:trace contextRef="#ctx0" brushRef="#br0" timeOffset="145660.735">15508 2527 2572 0,'0'0'421'16,"0"0"-321"-16,0 0 130 0,0 0 58 15,-40 48-51-15,26-31-49 0,6 1-83 16,-7 2-105-16,7 1 0 0,4-3-41 15,0 1-95-15,4-2-286 0,0-1-294 16,4-5-1024-16</inkml:trace>
  <inkml:trace contextRef="#ctx0" brushRef="#br0" timeOffset="146169.496">16064 2675 3179 0,'0'0'236'0,"0"0"-236"15,0 0 0-15,0 0 174 0,-38 41-53 16,30-27-56-16,2 2-65 0,4 1-48 15,2 0-21-15,0-2-188 0,0-1-242 16,6-4-299-16,0-2-405 0,5-7 469 0</inkml:trace>
  <inkml:trace contextRef="#ctx0" brushRef="#br0" timeOffset="146393.079">16496 2428 2312 0,'0'0'1298'0,"0"0"-1298"16,0 0 0-16,0 0 73 0,-19 48 113 16,11-33 10-16,2 4-68 0,1-2-78 15,1 2-50-15,0 4-16 0,4-1 3 16,0 3-96-16,-4-1-221 0,4 3-331 15,0-8-977-15</inkml:trace>
  <inkml:trace contextRef="#ctx0" brushRef="#br0" timeOffset="151917.987">17099 2524 101 0,'0'0'1881'0,"0"0"-1327"16,0 0-113-16,0 0-13 0,0 0-35 16,0-41-41-16,0 36-13 0,0 1-28 15,0 1-78-15,0 3-81 0,-4 0-39 16,4 0-61-16,0 0-50 0,-4 5 0 16,4 2 43-16,-6 4 49 0,0 5-51 15,-1 6-29-15,3 3-14 0,-4 0-46 16,0 2-121-16,6 0-82 0,0 4-177 15,-1 0-518-15,3-7-961 0,0 14 107 16</inkml:trace>
  <inkml:trace contextRef="#ctx0" brushRef="#br0" timeOffset="152902.56">17157 5855 23 0,'0'0'117'16,"0"0"4"-16,0 0 29 0,0 0 6 15,0 0 24-15,0 0 28 0,0 0 17 16,0 0 55-16,0 0 39 0,0 0 48 16,8-39-41-16,-8 34-48 0,2-1-27 15,-2 1 24-15,0 2-33 16,3-2-15-16,-3 3-13 0,0-3-13 16,0 4-20-16,0-2-1 0,2 1-11 15,-2 0-15-15,0 2-4 0,0 0-22 16,0 0-15-16,0 0-13 0,0 0-21 15,0 0-18-15,-2 2-9 0,-1 1-16 16,3 4 13-16,-2 3-1 0,0 2-12 16,0 5-8-16,2 3-1 0,0 3 6 15,0 3 3-15,4 2-9 0,3 2-8 16,1 1-7-16,4-5-10 0,-3-3-1 16,5-5-1-16,-2-5 0 0,3-2 1 15,-1-6 20-15,3-4 0 16,-3-2 21-16,7-9 22 0,-2-6 11 15,1-4-6-15,3-6-8 0,-4-3-10 16,-7-2-6-16,2 1 15 0,-5 1 22 16,-5 2-16-16,-2 5-15 0,-2 2-18 15,-2 5-3-15,-2 1 0 0,-9 2 15 16,1 3-42-16,-3 2-3 0,-3 2-24 16,-1 1-15-16,3 2-6 0,-3 2-30 15,3 0-37-15,3 6-26 0,3 2-85 16,-3 6-143-16,5 4-226 0,2 4-475 15,-2-2-778-15,-1 10-195 0</inkml:trace>
  <inkml:trace contextRef="#ctx0" brushRef="#br0" timeOffset="153819.801">22399 4409 443 0,'0'0'2455'0,"0"0"-1693"0,0 0-384 15,0 0-181-15,0 0-76 0,0 0 78 16,0 0 90-16,13 52-8 0,-1-22-10 16,-6 10-43-16,7 9-62 0,-3 2-45 15,-6-2-33-15,0-9-25 0,0-15-33 16,-4-6-27-16,5-2-1 0,-5 2-2 15,6 1-3-15,-4 1-30 0,2-2-61 16,2-2-51-16,-6 1-76 0,4 1-43 16,0-1-166-16,1 2-551 15,-1-5-959-15,-2 7-41 0</inkml:trace>
  <inkml:trace contextRef="#ctx0" brushRef="#br0" timeOffset="155621.813">15551 6679 2481 0,'0'0'2056'0,"0"0"-1748"15,0 0-207-15,0 0-3 0,0 0 24 16,-12 42 6-16,12-23-22 0,0 3-9 16,0 5-18-16,4-1-33 0,2 2-31 15,2 2-15-15,2 0-2 0,1 0-16 16,3-1-10-16,3-1-44 0,1-2-114 16,5-3-103-16,0-3-119 0,0-7-233 15,-5-6-769-15,7-7-348 0</inkml:trace>
  <inkml:trace contextRef="#ctx0" brushRef="#br0" timeOffset="155956.079">16128 6740 378 0,'0'0'3205'15,"0"0"-2607"-15,0 0-445 16,0 0 8-16,-27 53 119 0,25-32-53 15,-2 3-71-15,4 2-31 0,4 1-19 16,0-1-39-16,4 0-34 0,7-2-15 16,-3-5-18-16,7-4-1 0,-5-9-2 15,5-2-7-15,1-5 10 0,-3-8 67 16,2-6 21-16,-1-3-12 0,-1-4-22 16,-3-2 3-16,-6-1 22 0,-3 0 60 15,-3 2-37-15,-2 1-35 0,-5 1-19 16,-1 4-6-16,-6-2 15 0,2 2-18 15,-7 0-39-15,3 2-20 0,-3 0-61 16,2 2-70-16,1 0-33 0,4 3-15 16,3 3-28-16,3 1-71 0,-2 5-222 15,6 1-591-15,0 4-956 0,2 9 714 0</inkml:trace>
  <inkml:trace contextRef="#ctx0" brushRef="#br0" timeOffset="156256.024">16750 6503 3860 0,'0'0'1007'0,"0"0"-823"15,0 0-22-15,0 0-22 0,0 0-16 16,-10 40 31-16,5-16-7 16,1 4-18-16,2 1-64 0,0 3-29 15,2 2-22-15,0 4-15 0,4 9-2 16,5-5 0-16,-5-5-41 0,2-7-117 16,2-10-109-16,5-2-87 0,-3-2-152 15,6-13-553-15,-7-3-320 0,9-19-129 0</inkml:trace>
  <inkml:trace contextRef="#ctx0" brushRef="#br0" timeOffset="156439.12">17170 6472 2262 0,'0'0'1748'0,"0"0"-1360"16,0 0-215-16,0 0 89 0,0 0-2 15,28 53-38-15,-23-28-18 0,-1 9 8 16,-4 9-43-16,0 10-63 15,-4 2-67-15,2-1-39 0,-3-5-16 16,1-7-123-16,0 0-133 0,0-1-105 16,0-7-174-16,-2-13-732 0,-3 0-925 0</inkml:trace>
  <inkml:trace contextRef="#ctx0" brushRef="#br0" timeOffset="156922.627">15181 7339 3532 0,'0'0'599'0,"0"0"-599"16,0 0 53-16,0 0-53 0,43 18 202 15,-16-8 18-15,21-1-26 0,14 1 14 16,18-2-22-16,3-6-27 0,6-2 5 15,-2-3-52-15,4-7 0 0,4 1-25 16,4-4-17-16,6 0 2 0,7 0 16 16,4 0 51-16,2 2-19 15,0 1-36-15,6 3-21 0,-5-1-8 16,1 4-10-16,-8-1 0 0,-5 0-6 16,-1 1-18-16,-9-3-21 0,-6-1 0 15,-4-2-2-15,-11 0-19 0,-5-2-9 16,-9 0-3-16,-9 2-42 0,-9 0-46 15,-7 2-53-15,-10 1-16 0,-11 3-28 16,3-1-100-16,-5 1-233 0,-1 1-621 16,3-2-1190-16</inkml:trace>
  <inkml:trace contextRef="#ctx0" brushRef="#br0" timeOffset="157707.11">17583 7515 2470 0,'0'0'1416'0,"0"0"-981"15,0 0-147-15,0 0-33 0,0 0-53 16,0 0-92-16,0 0-52 0,0 0 91 16,0 0 9-16,29 53 11 0,-21-15-36 15,5 10-42-15,-9 4-21 0,-2-9-10 16,0-12-27-16,-2-9-15 0,2-3-18 15,-2 4-10-15,2 3-2 16,-2 3-75-16,2-4-86 0,-2-1-81 16,0-5-34-16,0-4-63 0,0-4-244 0,0-2-498 15,-2-4-671-15,-2-3 300 0</inkml:trace>
  <inkml:trace contextRef="#ctx0" brushRef="#br0" timeOffset="158273.935">17002 7626 3390 0,'0'0'786'15,"0"0"-509"-15,0 0-40 0,0 0-13 16,0 0-101-16,0 0-62 0,0 0 88 16,0 0 64-16,31 59-25 0,-19-19-22 15,-1 12-48-15,1 5-27 0,-6-2-19 16,1-5-24-16,-3-7-28 0,2-3-20 16,-2-6-3-16,0-9-57 0,0-5-82 15,0-4-51-15,-1 0-22 0,1 0-25 16,0 0-77-16,0-5-237 0,-4-4-491 15,4-2-577-15,-4-5 102 0</inkml:trace>
  <inkml:trace contextRef="#ctx0" brushRef="#br0" timeOffset="158791.698">16572 7712 2726 0,'0'0'1079'0,"0"0"-720"16,0 0-142-16,0 0 65 0,0 0-73 15,0 0-118-15,0 0 1 0,0 0 67 16,4 47 72-16,0-20-37 0,5 9-61 16,-5 11-48-16,0 5-10 0,0 4-27 15,0-5-23-15,-2-12-23 0,0-13-2 16,0-6-18-16,-2-6-51 0,2 2-19 16,1-2-20-16,-3 0-38 15,0-4-69-15,0-5-65 0,0 1-131 16,0-4-239-16,-5-2-473 0,1 0-389 15,-6-4 242-15</inkml:trace>
  <inkml:trace contextRef="#ctx0" brushRef="#br0" timeOffset="159275.482">15661 7742 2119 0,'0'0'620'0,"0"0"-228"16,0 0 92-16,0 0-116 0,0 0-76 16,-42 5-72-16,32 0-17 0,-1 2-9 15,5 2-53-15,-2 5-50 0,4 6-42 16,2 9-22-16,4 12 13 0,12 13 39 16,7 3 6-16,4-4-15 0,0-12-30 15,-7-15-16-15,1-8-9 0,-1-5-14 16,5-3-1-16,0-3 3 0,8-5 18 15,-4-7 73-15,-2-11 39 16,8-12-30-16,-2-15-34 0,0-16-29 16,-9-4-19-16,-7 3 3 0,-11 15 0 15,-4 15 6-15,-2 8-6 0,-6 4 0 16,-5 0-3-16,-1-4-8 0,-5 1-13 16,-4 1-15-16,-1 5-48 0,-3 4-94 15,0 6-24-15,0 5-1 0,4 8-15 16,1 18-86-16,1 20-247 0,6-2-797 15,-3 18-1197-15</inkml:trace>
  <inkml:trace contextRef="#ctx0" brushRef="#br0" timeOffset="162077.687">17798 2469 82 0,'0'0'296'16,"0"0"1667"-16,0 0-1280 0,0 0-223 16,0 0-59-16,0 0-72 15,0 0-77-15,0 0-82 0,0 0-53 16,-8 1-50-16,6 6 22 0,-3 1 12 15,1 2-9-15,0 2-25 0,0-2-37 16,0 1-30-16,0 0 0 0,4 1-36 16,-2-1-83-16,2 2-172 0,0 0-154 15,2-2-533-15,-2 10-1035 0</inkml:trace>
  <inkml:trace contextRef="#ctx0" brushRef="#br0" timeOffset="162945.136">18083 7519 52 0,'0'0'704'0,"0"0"1548"16,0 0-1476-16,0 0-271 0,0 0-66 15,0 0-123-15,0 0-121 0,0 0-85 16,0 0-47-16,0 0 22 0,4 22 40 16,0-2 8-16,1 4-21 0,-1 4-40 15,0 0-18-15,-4 3-5 0,4 6-16 16,0-3-30-16,0 0-3 0,2 6-1 15,3 0-32-15,-1 10-61 16,2-5-81-16,-6-9-67 0,5-10-68 16,-5-7-94-16,4 4-546 0,-2-5-1068 15,3 7 167-15</inkml:trace>
  <inkml:trace contextRef="#ctx0" brushRef="#br0" timeOffset="163695.992">22790 4521 42 0,'0'0'2738'0,"0"0"-1686"0,0 0-597 16,0 0-84-16,0 0-39 0,0 0-146 16,0 0-85-16,0 0-50 0,0 0 50 15,0 0 56-15,23 72-36 0,-15-34-42 16,0-2-34-16,-2 2-23 0,1-1-20 15,-1 9-2-15,6 8-28 0,-3-4-108 16,-3-2-112-16,2-2-84 0,0-1-94 16,-4 2-564-16,-2-13-942 0,-2-1 169 0</inkml:trace>
  <inkml:trace contextRef="#ctx0" brushRef="#br0" timeOffset="164930.639">16624 8479 726 0,'0'0'3135'16,"0"0"-2424"-16,0 0-416 0,0 0-53 15,0 0 20-15,0 0-98 16,0 0-61-16,0 0-3 0,-31 57 24 0,31-29-22 16,-4 9-47-16,4-3-25 15,0 2-9-15,4 0-21 0,0-7 0 16,0 5-18-16,4-4-15 0,3-3-79 15,1-3-109-15,3-5-70 0,1-6-35 16,-1-7-152-16,1-6-519 0,-1 0-567 16,1-15-145-16</inkml:trace>
  <inkml:trace contextRef="#ctx0" brushRef="#br0" timeOffset="165231.807">16983 8552 143 0,'0'0'3629'0,"0"0"-2938"16,-18 49-509-16,16-24-7 0,0 5 40 15,2 1-44-15,0 1-35 0,4-3-8 16,6-2-34-16,1-5-55 0,1-5-26 16,4-5-12-16,-1-3 1 0,4-9 13 15,1-4 12-15,-1-8 46 0,-1-6-4 16,3-7-20-16,-2-3-22 0,-1-5-9 15,-5-1 0-15,-1 2-3 0,-8 0 3 16,0 3 6-16,-4 6-9 0,-2 2-2 16,-4 4 3-16,-2 3-16 0,-5 0-76 15,3 1-78-15,-6 2-46 0,5 1-24 16,-1 3-44-16,4 3-45 0,3 3-153 16,5 1-556-16,0 4-939 0,0 7 629 15</inkml:trace>
  <inkml:trace contextRef="#ctx0" brushRef="#br0" timeOffset="165481.415">17486 8458 3614 0,'0'0'960'0,"0"0"-677"0,0 0-72 16,0 0-55-16,0 0-98 0,0 0-31 15,0 0 31-15,0 0 81 16,4 53 34-16,-2-26-55 0,0 4-54 16,2 1-40-16,2 0-24 0,-1 3-1 15,3-2-14-15,-2-1-67 0,2-1-133 16,5-3-116-16,-3-6-109 0,7-6-522 16,-9-7-931-16,10-11 107 0</inkml:trace>
  <inkml:trace contextRef="#ctx0" brushRef="#br0" timeOffset="165681.716">18073 8342 3391 0,'0'0'1193'0,"0"0"-879"0,0 0-222 16,0 0 18-16,10 51 118 0,-8-13 15 15,-2 13-28-15,0 5-13 0,-2-1-51 16,-2-3-72-16,4-8-60 15,0 1-19-15,2-3-52 0,0-6-101 0,0-8-113 16,0-6-92-16,-2-2-185 0,0-6-763 16,0 7-1112-16</inkml:trace>
  <inkml:trace contextRef="#ctx0" brushRef="#br0" timeOffset="166198.327">15861 9340 3673 0,'0'0'416'15,"0"0"-357"-15,0 0-59 0,60 6 143 16,-17-2 6-16,21 4-16 0,11 1 3 15,5-1 8-15,9-1-31 0,-8-2-3 16,8-3-3-16,4-2-9 0,6 0-38 16,7-7-26-16,3-1-19 0,3-4 0 15,1-2 13-15,5-2 11 0,0-1 16 16,4-1 66-16,0 1-9 16,-4 2-37-16,0 1-8 0,-5 3-7 15,3 4-14-15,-13 1-22 0,-1 3-9 16,-7-2-13-16,-4 0-1 0,-2-1-1 15,-5 0-36-15,-7-2-28 0,-3-2-11 16,-5-2-58-16,-3-2-40 0,-8 2-30 16,-5 1-74-16,-3 2-156 0,-11 2-521 15,-16 2-852-15,-7 2 38 0</inkml:trace>
  <inkml:trace contextRef="#ctx0" brushRef="#br0" timeOffset="166865.98">18350 9560 1239 0,'0'0'2241'0,"0"0"-1628"0,0 0-268 15,0 0 59-15,0 0-50 0,0 0-89 16,-46 0-68-16,38 4-52 0,-2 3-30 16,-3 1-49-16,3 3-44 0,2 5-7 15,-5 2-12-15,9 2 27 0,-4 4 0 16,2 2 0-16,6 1 3 0,0 4-3 16,0 0 7-16,0 0-10 0,4-3-6 15,6-7-18-15,-2-1-3 0,3-8-12 16,1-6-6-16,1-4-9 0,1-4-10 15,3-9 34-15,1-6 3 16,1-12 2-16,-3-1-1 0,-1-3-1 16,-3-1-15-16,-8 5-12 0,1-3-18 15,-5 4-18-15,0 3-22 0,-9 5-27 16,-5 2-12-16,-3 4-21 0,-6 2-58 16,-16 3-32-16,-10 4-197 0,-9 1-327 15,14 3-917-15,3 1-51 0</inkml:trace>
  <inkml:trace contextRef="#ctx0" brushRef="#br0" timeOffset="167299.806">17668 9642 3471 0,'0'0'762'15,"0"0"-470"-15,0 0 68 0,0 0-76 16,0 0-126-16,-40 9-82 0,32-2-12 16,0 3 0-16,2 1-19 0,6 5-18 15,-4 4-2-15,4 2-4 0,0 6 9 16,6 2 9-16,2 1-2 0,9 0-1 15,-3-1 0-15,7-6 4 16,1-2-16-16,1-9-9 0,0-6-3 16,4-7-11-16,0-3 2 0,2-12 24 15,0-7-6-15,-1-4-3 0,-5-4 1 16,0-2-1-16,-9 0-9 0,-1-1-9 16,-9 4-12-16,-4 4-3 0,0 3 14 15,-8 5 1-15,-5 1-49 0,-1 2-56 16,-5 1-44-16,-4 2-69 0,-3 0-61 15,-3 3-42-15,2 2-182 0,0 2-529 16,4 4-563-16,7 0 311 0</inkml:trace>
  <inkml:trace contextRef="#ctx0" brushRef="#br0" timeOffset="168484.05">17238 9646 1201 0,'0'0'2275'16,"0"0"-1616"-16,0 0-267 0,0 0-97 15,0 0-34-15,0 0-63 0,0 0-22 16,-9 48-12-16,9-25-16 15,0 5-39-15,0 2-37 0,0 3-23 16,3 2-16-16,-3 0-21 0,6 0-12 16,-6-1 0-16,4 0-18 0,0-5-73 15,-4-2-75-15,4-3-43 0,-4-6-22 16,0-3-28-16,0-6-47 0,0-2-273 16,-4-5-663-16,-4 0-611 0</inkml:trace>
  <inkml:trace contextRef="#ctx0" brushRef="#br0" timeOffset="168885.038">16578 9868 3447 0,'0'0'511'0,"-37"10"-300"0,21-3-52 16,-1 2 134-16,-4 1-80 16,3 0-79-16,3 2-48 0,3 1 6 15,-1 0-13-15,7 3-46 0,6 4-32 16,0 2 1-16,2 2 23 0,9 3 17 16,7 2-8-16,5-4-1 0,0-2 4 15,4-6-13-15,2-9-23 0,4-2 0 16,-2-8 1-16,0-9 107 0,0-7 67 15,0-13-67-15,4-13-31 0,-4-13-30 16,-4-3-20-16,-15 4-10 0,-10 11 9 16,-2 17 3-16,-2 7 6 0,-6 3-9 15,0 0-6-15,-9-2-3 0,-2-1 10 16,-3 3-28-16,-13 1-10 16,4 5-81-16,-5 2-51 0,3 6-30 15,4 4-31-15,0 2-9 0,5 10-68 16,5 12-208-16,5-1-597 0,1 21-1170 0</inkml:trace>
  <inkml:trace contextRef="#ctx0" brushRef="#br0" timeOffset="171537.38">18606 2537 2361 0,'0'0'1485'16,"0"0"-1102"-16,0 0-54 0,0 0 61 15,0 0-73-15,-21-36-74 0,19 33-43 16,2 1-36-16,0 2-34 0,0 0-55 16,0 0-46-16,0 5-29 0,-4 4-34 15,4 6 34-15,-4 4 30 0,4 6-3 16,-4 0-25-16,4 1-2 0,0 2-24 15,0-5-115-15,0 4-154 0,4 0-114 16,0-3-347-16,0 9-1711 0</inkml:trace>
  <inkml:trace contextRef="#ctx0" brushRef="#br0" timeOffset="172289.003">18896 9845 29 0,'0'0'33'0,"0"0"-20"0,0 0 0 15,0 0-11-15,0 0 11 0,0 0 10 16,0 0-22-16,0 0 0 0,0 0-1 16,-9-37 4-16,5 34-1 0,2-1 16 15,0 1-16-15,0-1-3 0,2 0-14 16,0 2 12-16,-4-1-11 0,4 0 13 15,0 0-1-15,-4 2-25 0,4-1-39 16,0 0 29-16</inkml:trace>
  <inkml:trace contextRef="#ctx0" brushRef="#br0" timeOffset="173272.563">18865 9751 13 0,'0'0'23'16,"0"0"-10"-16,0 0 13 0,0 0-3 15,0 0-4-15,0 0 7 0,0 0 151 16,0 0-83-16,0 0-35 0,0 0-43 16,-5 1 0-16,5-2-16 0,0 0-16 15,0-2-10-15,0 1-36 0,0 0-19 16,0-1-4-16,0-2 10 0,0 3 49 16,0-2 26-16,0 1 0 0,0-1 3 15,0 1 62-15,0 0 23 16,0-2 46-16,0 1-30 0,0 0 53 15,0-2 16-15,-4 3 48 0,4-2-3 0,0 0 72 16,0 0 12-16,0 1-13 16,0-2 67-16,-4-1-50 0,4 2 21 15,-2-1-21-15,0 0-37 0,0 0 5 16,2 0-45-16,0 1-62 0,-4 1 31 16,0 0-10-16,4 1-32 0,-4-1-6 15,4 2-16-15,-5 1-31 0,1-1-8 16,2 2-7-16,-2 0-13 0,0 3-32 15,0 3-43-15,-4 2-2 0,3 4-1 16,-3 3 3-16,2 2 0 0,2 2 12 16,0 3 6-16,4-1 9 0,0 4-12 15,0 1 13-15,4 2 5 0,4 1-6 16,2 0 3-16,-1-1-12 0,5-3-17 16,3-6-1-16,-3-4-1 15,3-6 1-15,-5-5 0 0,3-4 1 16,3-6 24-16,-1-4 53 0,-3-7 13 15,3-11-37-15,1-10 12 0,-5-9 4 16,-3 3 35-16,-6 8-15 0,-4 10-11 16,0 9 5-16,0-3-9 0,-4 3-54 15,-2-2-18-15,-2 4 18 0,-1 1 3 16,-5 5-24-16,1 1-17 0,-5 1-25 16,1 1-45-16,3 4-6 0,-3 1-13 15,3 1-14-15,1 0-28 0,3 2-24 16,6 7-61-16,-4 4-143 0,4 4-287 15,4-1-661-15,-5 13-822 0</inkml:trace>
  <inkml:trace contextRef="#ctx0" brushRef="#br0" timeOffset="174340.209">23404 4443 320 0,'0'0'2812'0,"0"0"-2007"0,0 0-243 16,0 0-153-16,0 0-125 0,0 0-107 16,0 0-65-16,0 0 19 15,-4 47 65-15,4-5-33 0,0 10-63 16,0 3-52-16,0-1-18 0,0-5-17 15,2-7-13-15,0 3-1 0,6 1-17 16,0 3-90-16,1 2-101 0,-3 3-87 16,2-1-54-16,0 2-171 0,-3-13-725 15,-3-5-1054-15</inkml:trace>
  <inkml:trace contextRef="#ctx0" brushRef="#br0" timeOffset="175090.209">17252 10308 261 0,'0'0'166'0,"0"0"626"16,0 0-102-16,0 0-279 0,0 0 38 16,0 0-35-16,0 0-57 0,0 0-57 15,-31-38-5-15,29 33-5 0,-2 1-22 16,4 1-7-16,-4 3-17 0,4 0-15 16,0 0-26-16,-4 0-25 15,4 7-63-15,-6 3-39 0,1 11-19 0,-3 13-6 16,0 16 0-16,0 6-5 0,3-2-4 15,3-3-12-15,2-7-9 0,2-1-21 16,5-10-2-16,3-6-28 16,-2-7-49-16,3-4-126 0,5-1-124 15,7-3-84-15,0-3-252 0,-5-8-826 16,9-11-725-16</inkml:trace>
  <inkml:trace contextRef="#ctx0" brushRef="#br0" timeOffset="175391.58">17612 10446 1618 0,'0'0'2873'15,"0"0"-2308"-15,-25 41-403 0,17-20-13 16,0 6-16-16,3 0 4 0,1 3-34 16,4-2-10-16,9 1-29 0,-1-6-28 15,6 1-21-15,-1-8-13 0,5-4-2 16,1-7 0-16,2-5-11 0,1-3 11 15,1-9 9-15,0-8 27 0,4-13-8 16,0-8-4-16,-3-10-3 16,-9 5-9-16,-3 8 9 0,-12 14 0 15,0 9 21-15,0-2-3 0,-4 0 19 16,-6 2 53-16,1 2-30 0,-3 3-81 16,-4 0-9-16,1 3-144 0,-4 2-46 15,1 3-43-15,5 2-33 0,5 0-111 16,4 7-320-16,-2-1-1149 0,6 9-410 15</inkml:trace>
  <inkml:trace contextRef="#ctx0" brushRef="#br0" timeOffset="175642.767">18158 10331 1858 0,'0'0'2885'16,"0"0"-2363"-16,0 0-297 0,0 0-25 16,0 0-121-16,0 0-58 0,0 0 0 15,0 0 31-15,-17 65-4 0,17-21-15 16,0 10-15-16,8 6-18 0,1-4-1 16,5-5-11-16,-2-7-21 0,1-7-160 15,1-10-147-15,-5-9-139 0,-1-11-542 16,6 1-1300-16</inkml:trace>
  <inkml:trace contextRef="#ctx0" brushRef="#br0" timeOffset="175841.917">18829 10217 4055 0,'0'0'738'0,"0"0"-515"15,13 41-30-15,-9-3 22 0,0 16-2 16,-4 4-44-16,0 1-30 0,0-5-9 16,-2-6-67-16,2-2-63 0,0-3-25 15,0-5-129-15,2-8-118 0,-2-7-64 16,2-3-131-16,2-5-692 0,-4 9-1261 16</inkml:trace>
  <inkml:trace contextRef="#ctx0" brushRef="#br0" timeOffset="176408.923">16638 11111 55 0,'0'0'3306'0,"0"0"-2831"15,0 0-474-15,0 0 71 0,0 0 117 16,52 13 35-16,-29-12-32 0,12 2 12 16,10 0-11-16,21-1-37 0,7 0-25 15,5-2 19-15,-1 0-17 0,-1 0-15 16,7-4 13-16,6-1-11 0,6 1-26 15,2-1-33-15,9-1-16 0,-5-1 3 16,8 1-6-16,5-1-3 16,2 1 19-16,0 0 5 0,-5 1-12 15,5-2-18-15,-6 4 3 0,1-3 3 16,-3 3 1-16,-3 1 2 0,-2-1-9 16,-5 1-21-16,-5-3-10 0,2-2-2 15,-13-1-2-15,-1-4-43 0,-9-1-24 16,-1-1-46-16,-9-3-78 0,-4-1-75 15,-5 1-101-15,-3-1-290 0,-15 4-736 16,-4 1-987-16</inkml:trace>
  <inkml:trace contextRef="#ctx0" brushRef="#br0" timeOffset="176960.687">19166 11241 3808 0,'0'0'777'0,"0"0"-503"16,0 0 23-16,0 0-108 0,0 0-101 16,0 0-34-16,4 38 89 0,1-2 41 15,5 16-60-15,-6 6-39 0,4 1-34 16,-4-2-30-16,-1-6-6 0,-1 0-14 15,0-1-1-15,-2-11-29 0,0-9-95 16,0-9-63-16,-2-1-55 0,-3-2-65 16,1 2-134-16,-4-3-316 0,4-4-986 15,-15 0-266-15</inkml:trace>
  <inkml:trace contextRef="#ctx0" brushRef="#br0" timeOffset="177243.312">18526 11444 443 0,'0'0'3435'0,"0"0"-2901"0,0 0-382 15,0 0 63-15,-29 48 43 0,27-26-75 16,-3 5-55-16,5 4-7 0,0 2-18 16,5 2-48-16,-1 1-31 0,6-2-24 15,-2-2 0-15,3-1-24 16,1-4-85-16,2-1-86 0,3-5-33 16,-5-4-42-16,3-6-56 0,-3-4-189 15,-6-4-219-15,3-3-640 0,-5-5-62 0</inkml:trace>
  <inkml:trace contextRef="#ctx0" brushRef="#br0" timeOffset="177809.615">17930 11612 3156 0,'0'0'796'0,"0"0"-442"0,0 0-91 16,-47-9 136-16,36 7-145 0,-1-1-84 16,-3 2-36-16,7 0 26 0,-6 1-15 15,5 0-54-15,1 0-46 16,4 5-27-16,-4 1-16 0,2 3-2 15,1 5-3-15,5 6-8 0,-4 4 11 16,4 6 21-16,7 0 19 0,-1 1-10 16,8-2-3-16,-3-4-6 0,1-7-18 15,2-6-3-15,3-7-1 0,-5-5-1 16,3-3 2-16,1-8 21 0,-1-8 43 16,1-9 11-16,-1-13-24 0,-7-7-24 15,-2 3-12-15,-6 9-12 16,0 12 15-16,-2 10-18 0,-10-3-1 15,1 0 0-15,-5 0-41 0,-3 4-60 16,-8 2-64-16,-6 3-79 0,-12 2-51 16,-5 3-115-16,1 3-299 0,14 1-809 15,10 2-453-15</inkml:trace>
  <inkml:trace contextRef="#ctx0" brushRef="#br0" timeOffset="178227.682">17207 11446 3302 0,'0'0'510'16,"-44"-2"-217"-16,26 2-34 0,-1 5 16 15,-2 4-69-15,3 1-81 16,3 5-54-16,-1 2-19 0,8 6 12 16,1 11-15-16,7 7-19 0,9 11 7 15,9 3-1-15,5-5 1 0,0-12-13 16,-3-12-3-16,-1-11 0 0,-2-5-18 16,5-3 16-16,5-4-4 0,4-3 9 15,0-7 70-15,-2-7 48 0,0-8-39 16,-2-4-33-16,0-5-34 0,-11-3-12 15,-1-2 6-15,-9 1 10 0,-4 1-1 16,-2 1-6-16,-4 2-12 0,-4 3-19 16,-9 2-2-16,3 2-1 15,-5 4-59-15,-6 1-91 0,0 3-73 16,-4-1-85-16,-2 7-124 0,9 3-548 16,-9 4-1368-16</inkml:trace>
  <inkml:trace contextRef="#ctx0" brushRef="#br0" timeOffset="180280.868">19212 2496 1876 0,'0'0'1991'16,"0"0"-1621"-16,0 0-112 0,0 0 99 16,0 0-36-16,0 0-129 0,0 0-86 15,0 0-33-15,-27 38-10 0,17-17 7 16,1 5-27-16,-3 2-10 0,2 0-18 16,1 1-15-16,1-4 0 0,4-3-21 15,4-2-19-15,0 0-75 0,0-3-115 16,8 0-99-16,0-1-169 0,-1-5-753 15,5-2-889-15</inkml:trace>
  <inkml:trace contextRef="#ctx0" brushRef="#br0" timeOffset="180630.097">19927 2443 205 0,'0'0'3572'0,"0"0"-3064"16,0 0-319-16,0 0-13 0,0 0 82 15,0 0-53-15,0 0-37 0,-12 37-56 16,5-16-27-16,-1 5-45 0,-4 0-40 16,6-1-1-16,-3 1-18 0,5-2-11 15,0 2-122-15,4 1-153 0,0 0-248 16,0-7-1247-16,-8 8-822 0</inkml:trace>
  <inkml:trace contextRef="#ctx0" brushRef="#br0" timeOffset="181814.497">19691 11318 91 0,'0'0'2313'0,"0"0"-1663"0,0 0-86 15,0 0-85-15,0 0-103 0,0 0-65 16,0 0-38-16,0 0-53 0,-39-19-35 16,35 19-33-16,-2 0-37 0,2 4-31 15,-5 2-48-15,1 4-36 0,2 5-9 16,-6 4-9-16,3 6-2 0,3 8 20 16,2 9 24-16,0 9 4 0,4 4 2 15,8-2-9-15,2-3 0 16,-1-13-3-16,5-8-15 0,-6-9 0 15,1-7 0-15,1-1-3 0,2-2-12 16,5-3-6-16,-3-5 18 0,1-5 1 16,1-13 47-16,7-9 10 0,-6-15-16 15,1-12-12-15,-5-5-6 0,-7 9-9 16,-2 14 0-16,-4 10 3 0,0 6 0 16,-4-2 1-16,-2 0-1 0,-3 0-15 15,1 3 9-15,0 4-12 0,-7 2-23 16,3 4-71-16,2 0-35 0,-3 3-41 15,5 2-11-15,2 2 38 0,2 0-30 16,4 6-131-16,0 5-265 0,6 4-435 16,2-3-510-16,5 14 120 0</inkml:trace>
  <inkml:trace contextRef="#ctx0" brushRef="#br0" timeOffset="182164.496">20123 11453 1618 0,'0'0'2202'16,"0"0"-1750"-16,0 0-164 0,0 0 78 15,0 0-37-15,0 0-61 0,0 0-108 16,-37-9-81-16,29 20-49 0,0 3-30 16,-1 4 2-16,7 5 22 0,-2 0-3 15,4 3 4-15,4 1 2 0,7 2-12 16,1 0-3-16,3-1 3 0,-3-3-12 15,7-7-3-15,1-5 0 16,-5-7 0-16,3-5 20 0,3-4 41 16,-2-7 20-16,-1-8 25 0,3-10 2 0,-3-9-24 15,-1-10-24-15,-3-4-20 16,-5 12-16-16,-5 9 3 0,-4 10 18 16,0 4 3-16,-4 0 42 0,0-3-39 15,-5 1-32-15,-1 4-19 0,-2 0-57 16,-1 5-102-16,-5 2-73 0,-1 1 9 15,-2 4-61-15,3 2-137 0,5 2-594 16,-9 11-1546-16</inkml:trace>
  <inkml:trace contextRef="#ctx0" brushRef="#br0" timeOffset="184884.272">23879 4564 1532 0,'0'0'1901'0,"0"0"-1408"16,0 0-120-16,0 0-129 0,-45 10 9 16,28 0-79-16,3 3-57 0,-3 4-32 15,-1 4-6-15,5 4-15 0,-1 4-12 16,1 2-7-16,7 1 1 0,2 2-1 16,2-2 16-16,2 2 27 0,8-6 0 15,1-3-19-15,7-3-17 0,3-6-22 16,1-7-3-16,3-6 18 0,2-4 25 15,2-10 32-15,8-14-17 0,4-13-34 16,3-17-21-16,-3-4-18 0,-8 2-9 16,-15 12-2-16,-5 17 11 0,-7 9-12 15,-4 4-15-15,0-1-12 0,0 1 3 16,-6 0-33-16,-1 1-67 16,-3 4-78-16,2 3-43 0,0 1-59 15,-3 5-89-15,7 1-537 0,2 0-1204 16,2 4 260-16</inkml:trace>
  <inkml:trace contextRef="#ctx0" brushRef="#br0" timeOffset="185067.806">24450 4589 3911 0,'0'0'581'0,"0"0"-255"0,16 39-29 0,-11-15 65 16,5 10-80-16,-4 10-89 0,2 7-87 15,-1 4-46-15,5-2-54 0,-2-5-6 16,3-3-54-16,-1 2-115 0,3-2-91 16,-5 2-129-16,0-12-294 15,-8-1-1568-15</inkml:trace>
  <inkml:trace contextRef="#ctx0" brushRef="#br0" timeOffset="186786.931">18552 12226 3007 0,'0'0'1292'0,"0"0"-881"16,0 0-56-16,0 0-20 0,0 0-59 16,0 0-82-16,0 0-61 0,0 0-46 15,-8 7-54-15,8 13 3 0,0 14 22 16,0 16-4-16,4 6-15 0,0 2-9 16,-2-6-9-16,7-9-20 0,-1-7-1 15,0-8-12-15,-2-6-18 0,7-6-33 16,1 2-103-16,3 1-72 0,6-2-56 15,4-9-37-15,-5-8-171 0,7-5-543 16,-10-3-842-16,8-20 108 0</inkml:trace>
  <inkml:trace contextRef="#ctx0" brushRef="#br0" timeOffset="187086.539">19051 12322 1676 0,'0'0'2342'0,"0"0"-1840"0,0 0-320 15,0 0-41-15,-13 40-6 0,13-16-16 16,-4 4 39-16,4 1 22 0,0 2-41 16,4-2-33-16,4-5-27 0,1-4-37 15,1-3-18-15,7-7-24 0,-7-4 1 16,6-6 19-16,-1-1 20 0,1-9 32 16,-1-6 25-16,-3-7-34 0,3-4-27 15,-3-5-9-15,-4-2-15 0,-3 1-8 16,1 0-2-16,-6 1 13 0,-4 4 3 15,0 0-15-15,-3 2-3 16,-5 5-70-16,2 1-26 0,-3 2-34 16,5 4-21-16,-2 2-3 0,1 4-28 15,1 5-64-15,4 3-143 0,4 0-295 16,0 10-936-16,4-2-21 0</inkml:trace>
  <inkml:trace contextRef="#ctx0" brushRef="#br0" timeOffset="187320.773">19621 12089 2534 0,'0'0'1906'0,"0"0"-1459"0,0 0-123 16,0 0-81-16,0 0-119 0,0 0 34 15,4 47-16-15,-4-5-46 0,0 10-29 16,0 5-34-16,0-4-18 0,4-7-15 15,1-5-2-15,3-9-10 0,2-6-9 16,-6-6-49-16,9-6-138 16,-3 2-107-16,7-1-72 0,1-6-209 15,3-8-704-15,-7-1-538 0,9-17 498 0</inkml:trace>
  <inkml:trace contextRef="#ctx0" brushRef="#br0" timeOffset="187522.793">20278 12022 3968 0,'0'0'576'0,"9"39"-118"15,-1 3-189-15,-2 14-87 0,-2 6-34 16,-4-4-17-16,0-5-35 16,0-8-54-16,0-2-42 0,0-2-25 15,0-6-150-15,0-5-110 0,4-6-93 16,-4-5-185-16,0-4-885 0,-8 12-940 0</inkml:trace>
  <inkml:trace contextRef="#ctx0" brushRef="#br0" timeOffset="188054.073">17775 12948 2425 0,'0'0'686'0,"0"0"-495"15,0 0-44-15,0 0 154 0,50 39-34 16,-19-28-88-16,12-4 4 0,19-3-9 16,11-4 10-16,3-6 10 0,3-5-32 15,1-2-22-15,3-4-6 16,8 1-10-16,10-1-12 0,7-1-21 15,1 3-9-15,7-1-6 0,10 2 11 16,-2 2 37-16,8 1-10 0,-1 1-14 16,-3 3 26-16,-4 0-8 0,-4 0-37 15,0 4-21-15,-9 0-12 0,-7 0-6 16,-3 1 18-16,-4 2-9 0,-2 0 12 16,-6 2-35-16,-6 3-13 0,-7-1-14 15,-4 3-1-15,-10-1-28 0,5-4 1 16,-14 1-12-16,1-3-24 0,-6 0-51 15,-13 0-60-15,-8-2-40 0,-9 0-78 16,1-2-162-16,-7 0-305 0,1 1-609 16,-3-3-920-16</inkml:trace>
  <inkml:trace contextRef="#ctx0" brushRef="#br0" timeOffset="189740.778">20475 13071 2293 0,'0'0'726'0,"0"0"-254"0,0 0 11 16,0 0-61-16,0 0-113 0,0 0-91 16,0 0-20-16,0 0 18 0,0 0-21 15,0 0-11-15,0 55-35 16,4-33-32-16,0 4-32 0,0 1-40 15,0 4-24-15,1-1-10 0,-1 8-11 16,0-2-2-16,-2 0-13 0,2-2-57 16,0-4-19-16,0 3-14 0,0-4-16 15,-4-2-13-15,0-5-17 0,0-1-80 16,0-6-136-16,0-1-220 0,-4-4-481 16,0-3-565-16,-6-7 273 0</inkml:trace>
  <inkml:trace contextRef="#ctx0" brushRef="#br0" timeOffset="190106.456">19923 13109 463 0,'0'0'3050'0,"0"0"-2413"0,0 0-277 15,0 0-98-15,0 0-32 0,-23 38-68 16,19-16-22-16,0 9-3 0,4 11-4 15,0 12-39-15,0 0-49 0,8-2-29 16,0-7-14-16,-3-12 0 0,5-5-2 16,-6-7-22-16,4-4-11 15,1 2-27-15,1-2-83 0,2-2-48 16,-5-3-38-16,5-7-68 0,-4 0-207 16,0-5-475-16,-1 0-391 0,-3-10-35 0</inkml:trace>
  <inkml:trace contextRef="#ctx0" brushRef="#br0" timeOffset="191390.499">19189 13150 2992 0,'0'0'735'0,"0"0"-420"0,0 0-6 0,0 0-37 15,0 0-118-15,0 0-16 16,0 0-3-16,-4 55 11 0,8-18 13 16,0 14-50-16,0 4-48 0,3-1-16 15,1-4-6-15,-4-6-14 0,4-8-24 16,-4-5-1-16,3-11-18 0,1-3-22 16,-4-3-112-16,4 1-42 0,-4-3-26 15,3-3-19-15,-3-5-85 0,0-1-194 16,0-3-236-16,-4 0-534 0,0 0 88 15,0-6 512-15</inkml:trace>
  <inkml:trace contextRef="#ctx0" brushRef="#br0" timeOffset="191891.35">18486 13348 2869 0,'0'0'474'0,"0"0"-154"16,-43 17-18-16,28-7-63 0,-1 4-62 16,1 2-87-16,3 5-34 0,2 8 9 15,5 9 27-15,5 10 10 0,7 1-16 16,9 1-10-16,7-12-3 0,-6-10 1 16,1-8-10-16,5-4-6 0,-2-2-16 15,7-2-17-15,6-4-10 0,-1-7-15 16,2-2 1-16,-4-11 23 0,0-5 40 15,0-11 33-15,4-14-12 0,-4-12-36 16,0-4-19-16,-12 1-18 16,-11 8 3-16,-4 12 3 0,-4 10 6 15,0 6 1-15,-4 4-1 0,-9-3-22 16,3 3-2-16,-6-1-14 0,-3 2-35 16,-4 6-60-16,-2 2-54 0,3 2-35 15,-5 3-19-15,4 3-34 0,2 3-66 16,7 4-158-16,-1 4-510 0,11-1-616 15,0 9 211-15</inkml:trace>
  <inkml:trace contextRef="#ctx0" brushRef="#br0" timeOffset="203218.967">2096 9806 2801 0,'0'0'1643'0,"0"0"-1310"0,0 0-115 16,0 0-203-16,-4 36-12 0,4 15 61 15,0 34 49-15,0 20 64 0,0 12-10 16,0 0-67-16,4-8-73 0,6-4-27 16,7-12-3-16,-3-25-30 0,-1-24-95 15,1-22-139-15,3-13-60 16,-3-3-39-16,11-6-53 0,2-6-104 16,-4-9-41-16,-23 15-3 0,49-52-114 15,-26 20 82-15,-6 1 296 0,1 4 108 16,-1 3 195-16,-3 7 42 0,-1 6 343 15,1 5 298-15,-2 6 85 0,3 0-87 16,1 6-136-16,3 2-127 0,4 2-135 16,-3 0-58-16,7 1-32 0,-4-4-55 15,0-1-47-15,-2-6 22 0,-3-4 76 16,-3-9 2-16,1-4-28 0,-1-7-33 16,-3-11 0-16,0-1-58 0,-5 1-30 15,-3-3-24-15,-4 11-2 0,-4 0 5 16,-7 4 0-16,-1 7-12 0,-7 3-9 15,-3 4-103-15,-5 6-41 0,-2 3-38 16,2 6 4-16,0 6 23 0,8 8 13 16,3 2-23-16,5 6-73 0,7 9-103 15,13 8-103-15,13 10-160 0,9 1-96 16,5-10-281-16,-10-14-29 16,1-7 404-16</inkml:trace>
  <inkml:trace contextRef="#ctx0" brushRef="#br0" timeOffset="203670.217">2900 10714 2568 0,'0'0'566'0,"0"0"-164"0,0 0-172 16,6-40-97-16,-6 27 8 0,5-1-12 15,-5-3-42-15,4 4 47 0,-4 0 30 16,4 1 17-16,0 2-55 16,0 2-52-16,0-1-38 0,2 2-14 15,-1 1-22-15,3 4-24 0,-4-2-3 16,6 2 15-16,-1 0 9 0,-1 2-22 15,2 0-5-15,-2 0 8 0,5 4-3 16,-3 1 10-16,-2-1-3 0,5 3 5 16,-3 0 10-16,3 2 2 0,3-3 0 15,-6 2 0-15,7 0-1 0,-3-3 1 16,-1-2 1-16,1-3 1 0,-1-3 0 16,-3-6 36-16,7-5-9 0,-3-3-28 15,-2-4 15-15,1 0-12 0,-3-3-3 16,-2 3 0-16,1 3-34 0,-5 1 34 15,-2 6 3-15,-2 4 31 0,0 4 9 16,0 3-43-16,-2 6-61 0,-2 8-10 16,-5 13 71-16,1 16 15 0,0 20 96 15,2 9-25-15,-3 6-4 0,1 1-30 16,0 2-18-16,-2 4-23 0,-3 5-10 16,7 1 10-16,-2-5-10 0,4-11 0 15,4-23-1-15,0-22-15 16,0-13-7-16,0-13-63 0,0-4-132 15,4-5-100-15,-4-21 81 0,6-29 40 16,2-31-195-16,0-19-743 0,1 16-435 16</inkml:trace>
  <inkml:trace contextRef="#ctx0" brushRef="#br0" timeOffset="204269.953">3417 10033 1208 0,'0'0'703'0,"0"0"-414"16,0 0 34-16,23 60 282 0,-15-2 18 15,-4 16-190-15,0 7-104 16,0 7-70-16,-2-2-23 0,0 2-80 16,1-2-62-16,1-7-51 0,-4-18-34 15,4-20-9-15,0-18-70 0,0-12-98 16,-4-1-21-16,4-3-17 0,-2-7-4 16,-2-4 157-16,0-12 32 0,-2-8-110 15,-2-6-50-15,-4-2-42 0,0-6-71 16,-11-3 119-16,0 1 112 0,-1 5 50 15,5 10-83-15,3 7 96 0,1 4 109 16,-1 0 151-16,8 10 118 0,0 2-36 16,4 2-218-16,0 3-124 0,4 5 0 15,4 6 15-15,7 1 72 0,5 2-13 16,3 0-34-16,4-6-28 0,0-1-11 16,8-10-1-16,-4-4-30 0,4-11-63 15,2-14-15-15,-2-15-32 0,9-18-6 16,-7-3 90-16,-8-2 56 0,-6 10 15 15,-5 8 1-15,-3 12 7 0,-7 9-23 16,-4 8-82-16,0 6-41 0,1 3 82 16,-1 2 0-16,0 5 41 15,-4 4 51-15,0 13 90 0,0 5 13 16,0 12 23-16,-4 15-47 0,4 13 0 16,0 4-22-16,0 2-19 0,0-3 0 15,6-7 2-15,0-2-14 0,-4-10 26 16,6-13-5-16,-8-10-37 0,5-8-28 15,-1-2-31-15,4-2-2 0,-6-5-15 16,6-3 15-16,5-11 116 0,1-10-22 16,7-18-94-16,4-14-6 0,-1-9-42 15,-1 1 11-15,0 7 23 0,-5 16 14 16,-5 10 1-16,-1 9-1 16,1 9-39-16,1 3-110 0,5 2-68 15,6 6-21-15,-3 6-95 0,5 8-131 16,0 8-222-16,0 2-334 0,4 1-18 15,-8-7 331-15,12 8 120 0</inkml:trace>
  <inkml:trace contextRef="#ctx0" brushRef="#br0" timeOffset="204820.773">4787 10452 787 0,'0'0'1393'0,"0"0"-950"0,38-24-41 15,-28 15-60-15,4 4-101 0,-5 2-70 16,-1 3-77-16,0 0 16 0,-2 7 54 15,-1 3-67-15,-1 2 27 0,0 4-65 16,0 3-7-16,-4 0-39 0,4 5 52 16,-2-4 24-16,0-3-43 0,0-3-21 15,0-4 3-15,3-6 15 0,-3-4-31 16,2-1 3-16,0-8 169 16,8-12 66-16,-3-16-74 0,1-11-87 15,2-8-53-15,-6 0-36 0,-6 7 27 16,5 8 13-16,-5-1 20 0,0 9-24 15,0 6-36-15,-5 10 0 0,1 0-45 16,-2 0-79-16,-6 2-92 0,3 2 6 16,3 7-13-16,-2 6 48 0,0 7-84 15,4 16 4-15,-3 20 64 0,5 13 30 16,2 9-34-16,7-2-68 0,3-2 68 16,6-8 64-16,-1-5 28 0,3-9-54 15,-5-11-65-15,-1-13 8 16,-1-8 27-16,-3-3 187 0,6-4 87 15,-1-11 439-15,5-14 73 0,3-18-68 16,-2-16-298-16,3-7-171 0,-3 1-47 16,-2 2 7-16,-5 7 3 0,-4 3 40 15,-2 1 28-15,3 11-43 0,-5 10-48 16,-2 9-2-16,-2 11 0 0,2 3 28 16,-2 5 49-16,0 4-46 0,0 17-19 15,0 22-12-15,0 22 117 0,2 16 58 16,0 8 5-16,4 5-37 0,-2-2-73 15,-4 6-33-15,5 0-23 0,-1-5-14 16,-2-2-12-16,0-9-61 0,0-7-143 16,-2-7-131-16,2-16-151 0,-2-14-713 15,0-16-663-15</inkml:trace>
  <inkml:trace contextRef="#ctx0" brushRef="#br0" timeOffset="204953.266">5081 10596 3031 0,'0'0'440'0,"0"0"-440"0,33-42-92 16,-4 29-112-16,8 2 111 0,13 7-55 15,4 2-361-15,-5 2-305 0,-10 0-212 16,-5 0 441-16</inkml:trace>
  <inkml:trace contextRef="#ctx0" brushRef="#br0" timeOffset="205220.599">6294 9950 2872 0,'0'0'432'16,"0"0"-168"-16,0 0 52 0,0 0-33 15,0 0-10-15,-45-15-192 16,14 36-35-16,-4 12 3 0,-11 11 38 15,5 8 29-15,8 2 10 0,6 0-53 16,8-1-51-16,11 3-22 0,2 2-15 16,6 0 15-16,4-5 0 0,11-1 22 15,7-6-1-15,3-11-21 0,12-2-46 16,11-9-205-16,-1-11-249 0,-1-6-685 16,-9-9-1058-16</inkml:trace>
  <inkml:trace contextRef="#ctx0" brushRef="#br0" timeOffset="205954.873">6708 10111 3112 0,'2'46'635'0,"2"4"-313"16,2 11-101-16,-2-3-38 0,-4 3-41 15,0-2 0-15,0-8-32 0,0-11 1 16,0-13-17-16,-4-12-11 0,4-8-19 15,0-3 0-15,0-2-13 0,0-2 34 16,-4-10 82-16,0-14-133 0,-6-13-34 16,1-15-31-16,3-5 4 0,0 0 3 15,0 5 9-15,0 4 14 0,-1 3-27 16,7 9-32-16,0 8-32 16,0 8 13-16,0 2 34 0,7 3 42 15,1-2 1-15,0 1-20 0,4 6-8 16,3 6-19-16,4 4-9 0,1 3 58 15,1 9 49-15,-3 5 18 0,1 3-12 16,-2 2-9-16,-5 2 2 0,-4 1-2 16,-1 2 30-16,-5 0 12 0,-2 6 9 15,-7 0-31-15,-1 3-23 0,0-1-28 16,-3-6 0-16,-1 6-3 0,2-5-12 16,-1-1 0-16,5-4-12 0,0-3-9 15,4-3-22-15,2-4-29 0,4-3 11 16,0-2 28-16,11 0 15 0,-3-3 5 15,9-3 10-15,2-1 2 0,3-3-1 16,3-3-61-16,2-3-80 0,2-5-46 16,0 0-71-16,1-3-110 0,-6 0-267 15,1-4-754-15,-10 6-278 16</inkml:trace>
  <inkml:trace contextRef="#ctx0" brushRef="#br0" timeOffset="206273.003">7427 10098 3283 0,'0'0'972'0,"0"0"-656"0,0 0 53 16,0 0-91-16,-52-28-59 0,34 31-53 16,-3 8-26-16,-4 7-38 0,-1 13-14 15,-1 11-12-15,2 14-25 0,6 5-21 16,5 1 3-16,8-4-30 0,4-9-2 16,4-8-1-16,4-12-12 0,4-5-3 15,3-4-24-15,15 2-94 0,14-2-109 16,14-8-104-16,1-13-124 0,-1-22-574 15,-16-2-1142-15</inkml:trace>
  <inkml:trace contextRef="#ctx0" brushRef="#br0" timeOffset="206491.177">8109 9835 2970 0,'-24'36'1234'0,"-10"14"-674"0,-7 13-141 15,-13 14-139-15,1 1-38 0,3-2-15 16,-4 5-4-16,1 3-42 0,3 5-45 16,0-1-70-16,9-4-49 0,8-9-17 15,8-13-39-15,15-18-37 0,6-14-29 16,4-13-40-16,10-7-69 0,4-3-124 16,11-10-246-16,14-25-572 0,-5-5-884 15,7-27 182-15</inkml:trace>
  <inkml:trace contextRef="#ctx0" brushRef="#br0" timeOffset="206839.249">8240 10040 3358 0,'-5'68'805'0,"-3"0"-489"0,-2 11-72 16,2-6 11-16,-1-5-23 15,-1-7 17-15,4-14-13 0,0-16-36 16,3-11-110-16,1-9-90 0,2-3-9 15,0-4-102-15,0-6 5 0,7-17 63 16,1-23 16-16,2-20-42 0,3-10-37 16,-3-3 2-16,-2 6 16 0,-2 7 49 15,-4-5 39-15,-2-1 0 0,0 3-49 16,0 1-82-16,0 10-40 0,5 12 14 16,1 12 96-16,-2 10 61 0,2 5 110 15,2-1 56-15,3 3-13 0,3 2-29 16,3 4-23-16,3 7-19 0,5 0-9 15,2 11-37-15,2 5-35 16,0 4-1-16,0 3-33 0,-2 1-67 16,-2 3-31-16,-7 2-46 0,-1 8-55 15,-7 7-54-15,-8 6-239 0,-2-8-766 16,-8-5-746-16</inkml:trace>
  <inkml:trace contextRef="#ctx0" brushRef="#br0" timeOffset="207223.171">8227 10302 4609 0,'0'0'680'16,"0"0"-425"-16,0 0-237 0,52-12-18 16,-27 6-27-16,10 0 25 0,8-7-1 15,11-2-22-15,0 0-38 0,-1 0-34 16,-5 2-19-16,-7 2-15 0,1-1 70 15,-9 2 15-15,-4-1-52 16,-7 1-25-16,1 1 22 0,0-6 64 16,6-2 18-16,0-2-11 0,-2 0 30 15,-7 0 16-15,-1 3 5 0,-7 3-2 16,-3 4 18-16,-9 2 46 0,0 5 80 16,-11 2-20-16,-7 2-94 0,-3 7 55 15,-6 3 20-15,-2 6 22 0,0 2 24 16,-2 11 2-16,-8 11-15 0,4 12-72 15,0 2-49-15,10-1-36 0,12-12 15 16,7-13-12-16,6-8 54 0,0 0-57 16,8 0 0-16,5-1-99 0,6-3-82 15,5-6-67-15,9-12-61 0,11-12-122 16,-7-6-638-16,6-17-1329 0</inkml:trace>
  <inkml:trace contextRef="#ctx0" brushRef="#br0" timeOffset="207506.798">9335 9842 209 0,'0'0'3182'0,"0"0"-2505"15,0 0-131-15,0 0-156 0,-41-11-109 16,20 20-123-16,0 3-43 0,-3 5-27 16,-1 4-37-16,-2 2-51 0,4 3-15 15,5 0 12-15,3-1 3 0,5 0 52 16,8 0-13-16,2-2-21 0,6 1-18 15,4-1-12-15,7-1 0 0,1-3 12 16,5-3 18-16,2-2 12 16,-2 1 10-16,-1-3-37 0,-1 3-3 0,-2-2-61 15,-7 3-127-15,-2 3 25 0,-5 0-32 16,-5 4-6-16,-2 1-75 16,-7 2-131-16,-3 3-324 0,-7 3-477 15,1-1 11-15,1-6 499 0,-14 13 168 0</inkml:trace>
  <inkml:trace contextRef="#ctx0" brushRef="#br0" timeOffset="208157.467">7748 11258 4541 0,'0'0'513'0,"0"0"-351"0,0 0-138 16,0 0-24-16,0 0 0 0,0 0 62 15,41-4 41-15,-16 1 58 0,4 0 21 16,2-2-83-16,2-1-53 16,-2-1-22-16,-4 3-6 0,-5 0-15 0,-7 3 12 15,-3 1-3-15,-6 0-12 0,-1 5-2 16,-1 5-13-16,-2 2 15 0,-2 4 0 15,0 1 21-15,0 4 0 16,-6 2-10-16,-3 0-11 0,1 3-34 16,-2 1-44-16,-1 3-22 0,1 1 6 15,0 0 3-15,-3-1-12 0,1-2 3 16,2-4-9-16,-3-5 14 0,3-4 1 16,2-5-19-16,1-3-28 0,1-5-68 15,2-2 58-15,4-3 89 16,0-4 6-16,2-2 56 0,8-3 31 0,3 0 40 15,5 2 50-15,5 0 26 0,2 3 13 16,4 3 14-16,0 1 9 16,0 3-12-16,-4 6-35 0,-3 4-6 15,-3 5-30-15,-5 4-15 0,-1 9 2 16,-7 12 25-16,-6 9-1 0,0 8-32 16,-10-4-16-16,-3-3-6 0,-1-7-24 15,1-9-21-15,1-7-12 0,2-9-93 16,-1-4-85-16,-1 1-72 0,-3-3-68 15,-5-5-101-15,-1-7-333 0,2-6-1095 16,-14-28-502-16</inkml:trace>
  <inkml:trace contextRef="#ctx0" brushRef="#br0" timeOffset="208574.802">7570 11243 4240 0,'-48'18'554'0,"19"0"-254"0,5 0-66 0,5 3-39 16,-6 9 14-16,-4 16-64 16,0 22-40-16,4 7-8 0,15 6 2 15,8 0 1-15,8-4-28 0,13 4-24 16,10-1-9-16,12 0 13 0,9-5-4 16,14-6 9-16,6-8 12 0,9-14-9 15,3-13-21-15,7-15-12 0,-2-19-26 16,-4-15 1-16,-5-19-4 0,-5-13-10 15,-5-14-15-15,-6-6-6 0,-4-9 6 16,-9-7 24-16,-3-10 3 0,-7-7 24 16,-39 100-24-16,70-210 45 0,-45 108 3 15,-8 5 9-15,-13 10-9 0,-8 10-45 16,-17 6-3-16,-12 5-51 0,-13 9-36 16,-11 6-15-16,-20 9 6 0,-12 11-25 15,-12 17-35-15,-7 11-28 0,1 15 0 16,6 23-15-16,6 21 26 0,8 25 91 15,6 21 43-15,7 18 20 16,8 19 7-16,4 15-27 0,10 16-358 16,6 14-309-16,7 17-411 0,12-46-501 15,2 12 176-15</inkml:trace>
  <inkml:trace contextRef="#ctx0" brushRef="#br2" timeOffset="-214415.71">18815 12789 417 0,'0'0'646'16,"0"0"526"-16,0 0-571 0,0 0-178 16,0 0-137-16,0 0-2 0,0 0-57 15,0 0-27-15,0 0-45 0,-8-18-56 16,8 19-52-16,0 2-26 0,0 2-5 16,4 4 73-16,0 5 77 15,2 5-22-15,2 9-1 0,5 13 4 16,1 16-29-16,-1 7-2 0,-5 3-4 0,6 1-31 15,-5-1-20-15,1 5-13 16,2 7-21-16,1 6 1 0,-3 4-4 16,-2 2-10-16,5-3-14 0,-3-5-3 15,3-4-9-15,-5-8 0 0,2-3 12 16,-2-10-12-16,1-8 12 0,-3-11 9 16,2-9-9-16,-4-10 0 0,0-3 2 15,1 0 25-15,-1 1 3 0,-2-2 12 16,2-2 19-16,0-4 14 0,-4-3 4 15,0-3-22-15,0-2-6 0,4-2-9 16,-4 0 9-16,0 0 12 0,0 0 28 16,0 0 5-16,0-2-6 0,0 1-3 15,0-1-18-15,4 2-14 16,-4-1-28-16,0 1-9 0,0-2-15 16,4 1-1-16,1-2-2 0,1 0 0 15,6-1 1-15,1 0-1 0,5 0 1 16,9-1-1-16,4 2-1 0,12-4 1 15,17-1 0-15,7 1 0 0,-1-2 0 16,4-2 0-16,-2 1-2 0,7-1-13 16,5-2-3-16,1 0 15 0,4-1-13 15,1 0 13-15,3 0 0 0,6 0 1 16,-2 0-13-16,5-1 12 0,3 1-15 16,-6 0 15-16,2 3 2 0,-4-1 1 15,0 3 1-15,0 2 11 0,-6 1-12 16,-4 0-13-16,-7 3 13 0,-6-1 1 15,1-1 0-15,-11 0-1 0,2-2 0 16,-6 0 0-16,-7 0 0 0,1-2 0 16,-7-2 1-16,-8 4 0 0,-8-1 0 15,-8 2 0-15,-5 2 2 0,3-2 0 16,1 0-1-16,-5 2 1 16,-3 0 9-16,-6 1-9 0,0 3 19 15,-4 0 5-15,0 0 15 0,0 0 3 16,0 0-12-16,-8-1-21 0,6-3 0 15,-6-4-9-15,0-1 9 0,-3-6-9 16,-1-3-3-16,-1-12-2 0,1-11-19 16,-7-12 18-16,1-7-15 0,3-4 16 15,-5 3-16-15,1 1-15 0,-2-3-6 16,3 3-9-16,-5-1 5 0,0 0 13 16,-2 1 12-16,3 2-3 15,-1 2-12-15,6 1 6 0,-1 5-15 16,-1 3 12-16,7 3 3 0,-3 6 15 15,3 4 9-15,4 7-9 0,4 6-3 16,-3 4 13-16,3 0-8 0,-4-1 10 16,4 2 2-16,0-1-2 0,2 7-1 15,-3 3 0-15,1 0 1 0,0 4 0 16,4 2-2-16,0 0-25 0,0 1-18 16,0 0-15-16,0 0 11 0,0 0 7 15,0 1 3-15,0-1 6 0,0 1 21 16,0 2 12-16,0-3 2 0,-4 3 0 15,4 1 16-15,0-1-3 0,-4 0 9 16,4 0 9-16,-4-1-3 0,-2 1 10 16,-3 2-25-16,-3-1 0 0,2 1-12 15,-7 1 15-15,-2-1-15 0,-1 0 9 16,-7 1-12-16,0-1 1 0,-10 2 2 16,-11-1 9-16,-5 1-10 0,-5 2 10 15,-4-2-12-15,4-3 0 0,0 2 1 16,0-1 1-16,-8 0 0 15,0 0 0-15,-2-2-1 0,-3 1 1 16,-5 1-2-16,-3-2 1 0,-1-2 1 16,-5-1 1-16,0 0 0 0,-4 0 9 15,-4-2-10-15,4 0 0 0,-8 0-2 16,2-1 1-16,2 3 1 0,0 0-2 16,0 0 2-16,0 2-1 0,4 4-1 15,0 2 0-15,0-1-2 0,5 4 1 16,7 1-1-16,7 1-10 0,4-1 0 15,8 1 0-15,16-2 9 16,11-2-24-16,11-4-57 0,9 1-46 16,-1 1-51-16,4 3-90 0,8 3-238 15,12 5-209-15,23 9-355 0,-4-6-725 16,19 6 19-16</inkml:trace>
  <inkml:trace contextRef="#ctx0" brushRef="#br2" timeOffset="-212047.042">19958 14688 1615 0,'0'0'2165'16,"0"0"-1813"-16,19-41-168 0,-19 27 48 15,0 0-22-15,0 4-20 0,-7 2-7 16,-5 1 12-16,-2 2 6 0,-3 4-26 16,-6 1-48-16,-4 3-24 0,1 4-6 15,-1 6-19-15,-4 1-27 0,0 4-51 16,4 3-3-16,2 3-30 0,2 3-3 15,9 2-9-15,-3 2 6 0,7 8 2 16,10 12-8-16,10 9-3 0,11 2-4 16,6-12 7-16,10-11 6 0,2-18-16 15,7-14-75-15,10-7 6 16,-7-18-13-16,5-12-58 0,0-8-102 16,-1-3-138-16,-5-3-120 0,-3-1-423 15,-5 1-447-15,-9 0 613 0,0 3 431 16,-4 5 381-16,-9 9 231 0,-5 5 219 15,1 5 81-15,-2-3 45 0,1 2 26 16,-3 1-46-16,-2 9-130 0,-3 5-107 16,-1 4-136-16,-4 9 22 0,0 13 74 15,0 15-106-15,0 13-63 0,0 8-49 16,0 2-27-16,0-4 3 0,0-11-4 16,0-7 1-16,0-11-3 0,0-11 17 15,0-2 35-15,4-3 38 0,-4-1-42 16,2-4-52-16,-2-4-26 0,4-3 10 15,-4-3 71-15,4-5 21 0,-4-6 0 16,4-5-73-16,-4-6-30 0,0-5-18 16,4-1 0-16,-4-7-1 0,-4-9-8 15,0-7-3-15,-4 1 6 0,-2 7-4 16,1 14 13-16,5 11 14 16,4 5 1-16,0-1 0 0,0 0-20 15,0 1 20-15,0 7 6 0,8 4-6 16,1 2-18-16,-3 3-34 0,6 6-11 15,5 7 37-15,-3 4 26 0,1 1 31 16,1 6-4-16,-7-1-9 0,1 2 7 16,-2-1-4-16,-4 0 0 0,-4 0 3 15,0-1-3-15,0 2 7 0,-4 1-1 16,0 1-9-16,-4-2-5 0,2 1-13 16,-3-1-36-16,1 1-43 0,0-3-39 15,2 0 2-15,1-3 22 0,5-4 3 16,0-5 8-16,5-1 4 0,-1-3-13 15,2-3 3-15,6-1 0 0,-3 0-31 16,5-3-90-16,3 0-146 0,-3-7-215 16,5 1-474-16,-3-4-119 0,7-1 464 15,-11 1 140-15</inkml:trace>
  <inkml:trace contextRef="#ctx0" brushRef="#br2" timeOffset="-211796.997">21186 14639 212 0,'0'0'3127'0,"0"0"-2548"16,0 0-144-16,0 0-101 0,29-37-45 16,-33 37-45-16,-9 0-56 0,-1 2-12 15,-11 5-27-15,2 4-7 0,-4 6-40 16,-4 5-29-16,5 11-40 0,-5 10-15 16,0 15-15-16,4 4-1 0,10-3-1 15,7 1 11-15,10-8-12 0,4-4-2 16,6-8-25-16,3-8-18 15,3-10-19-15,-1-5-65 0,7 0 41 16,5 0 6-16,4-2-36 0,0-8-40 16,4-3-39-16,1-4-109 0,-5-5-190 15,2-4-442-15,-13 2-932 0,3-6 271 0</inkml:trace>
  <inkml:trace contextRef="#ctx0" brushRef="#br2" timeOffset="-211262.256">19892 15669 4353 0,'0'0'1042'0,"0"0"-854"16,0 0-139-16,0 0-49 0,0 0-43 15,0 0 22-15,0 0-9 0,0 0 18 16,0 0 12-16,0 0 66 0,12 54 77 16,3 0-32-16,1 6-41 0,-1-6-46 15,-3-13-21-15,-8-14-3 0,0-7-1 16,3-7-38-16,-7-1-16 15,4-3 13-15,0-3-46 0,-4-5-48 0,4-4-55 16,0-10 51-16,-4-7 27 16,4-12-91-16,3-8-147 0,-7-11-219 15,0-4-458-15,-3 3-275 0,-5-2 473 16,0 5 279-16,0-1 250 0,-3 3 301 16,-1 6 0-16,8 12 272 0,0 9 272 15,4 4 463-15,-2-1-184 0,2 2-111 16,2-1-171-16,2 5-94 0,4 4-122 15,4 0-122-15,3 0-20 0,12-2 0 16,8-1-13-16,15-7-21 0,7 1-34 16,-1 1-39-16,-6 5-49 0,-15 7-27 15,-4 3-79-15,-12 3-63 0,-1 3-89 16,7 2-31-16,-6 3 23 0,3 4-41 16,-3-1-271-16,-11 0-1198 0,0 9-279 0</inkml:trace>
  <inkml:trace contextRef="#ctx0" brushRef="#br2" timeOffset="-211078.859">20237 15710 2312 0,'0'0'2435'0,"0"0"-2117"16,0 0-318-16,0 0-260 0,0 0 131 15,54 6 73-15,-23-12 56 0,10-4 77 16,13-3-55-16,4 2-22 0,-11 1-108 15,-1 3-99-15,-11 4-98 0,-8 2-406 16,-6-2-573-16,-11 3-56 0,13-7 580 16</inkml:trace>
  <inkml:trace contextRef="#ctx0" brushRef="#br2" timeOffset="-210895.831">20766 15613 2816 0,'0'0'1693'0,"-47"36"-1222"0,28-17-130 15,3 3-177-15,-7 6-91 0,13 1-73 16,-3 1-3-16,5-1-21 0,4 2-1 16,4-4-5-16,4 0-15 0,0-4-25 15,8-3-73-15,3-3-95 0,8-6-54 16,3-6-178-16,5-7-182 0,13-16-564 16,14-18-35-16,-11 1 543 0</inkml:trace>
  <inkml:trace contextRef="#ctx0" brushRef="#br2" timeOffset="-210645.26">21395 15462 3646 0,'0'0'1461'0,"0"0"-1020"0,0 0-220 16,-46 8-136-16,30 0-85 0,-7 3-17 16,4 4-13-16,1 0 3 0,1 3 24 15,5 2-12-15,6 2 15 0,1 3 2 16,5 0 10-16,0 5 6 0,9 0 30 15,1 1 7-15,7 4-4 0,-3-2-9 16,5 1-26-16,-7 0-13 0,3 1-2 16,-7 5 2-16,-8 5 18 0,-4 8-21 15,-19 0-22-15,-8-2 7 0,-15-7-34 16,-11-2-72-16,-14 0-93 0,-18 1-187 16,17-9-839-16,-17 0-2225 0</inkml:trace>
  <inkml:trace contextRef="#ctx0" brushRef="#br0" timeOffset="-196745.948">14333 6921 1706 0,'0'0'1841'0,"0"0"-1519"16,0 0-174-16,0 0-100 0,-8 56 42 16,6-24 78-16,2 0-9 0,0 2-70 15,0 1-53-15,0-6-36 0,2 0-22 16,2-4-21-16,0-7-161 16,3-5-45-16,-3-8-126 0,0-5-143 15,0-2-47-15,-4-7-144 0,0 0-408 16,-8-7 361-16</inkml:trace>
  <inkml:trace contextRef="#ctx0" brushRef="#br0" timeOffset="-196314.353">14152 7103 124 0,'0'0'2036'16,"0"0"-1836"-16,0 0-119 0,39 33 103 15,-19-20-45-15,5-5-78 16,2-2-45-16,4-5-16 0,-2-2-22 15,2-8-120-15,-2-3-97 0,-4-5 29 16,-4-5 15-16,-1-2 104 0,-5-3-279 16,-5-3 122-16,-2 1-51 0,-2-1 58 15,-3 3 45-15,-6 1 108 0,-3 2 88 16,-4 5 13-16,-7 3 26 0,3 3-9 16,-9 2-17-16,-2 4 3 0,1 4 26 15,-5 3 128-15,0 0 113 0,-2 6 189 16,2 6 45-16,2 4-29 0,2 4-57 15,0 11-111-15,3 13-66 0,3 14-58 16,4 5-14-16,13 0 4 0,4-5-18 16,11-7-44-16,5-4-34 0,3-8-44 15,-2-12-46-15,-1-11 0 0,-1-8-27 16,4-5-8-16,5-3 35 0,3-12 64 16,4-15 121-16,3-14-19 0,-1-17-65 15,-8-5-49-15,-7 1-25 16,-9 8-12-16,-7 16 10 0,-4 10-1 15,0 7 0-15,-4 6-11 0,-3-2-13 16,-5-2-31-16,-2 1-152 0,-5 0-133 16,0 2-251-16,3 6-1318 0,-7 0-272 0</inkml:trace>
  <inkml:trace contextRef="#ctx0" brushRef="#br0" timeOffset="-195646.896">15049 8725 2595 0,'0'0'956'16,"0"0"-605"-16,0 0-119 0,0 0-213 0,0 0-3 15,-2 64 68-15,2-3 3 16,0 14 0-16,2 1-35 0,2-9-51 16,2-23-1-16,-2-17-62 0,0-13-192 15,0-10-127-15,1-4-104 0,1-2 1 16,2-8-19-16,-6-7-228 0,0 2-14 16,-2-15 34-16</inkml:trace>
  <inkml:trace contextRef="#ctx0" brushRef="#br0" timeOffset="-195430.339">14958 8875 1717 0,'0'0'726'0,"0"0"-542"15,16 52-32-15,-1-26 82 0,5 4-93 16,3-3-77-16,4-3-40 16,-2-5-24-16,2-4-13 0,0-5-3 15,-3-5 15-15,-1-5 1 0,-2-4 0 16,-3-5 16-16,-1-5 38 0,-3-3 32 15,-1-7-86-15,-5-1-143 0,0-9-162 16,-2-7-101-16,-6-7-18 0,-4-2-69 16,-6 3 24-16,-7 3 94 0,-1 11-19 15,5 10 35-15</inkml:trace>
  <inkml:trace contextRef="#ctx0" brushRef="#br0" timeOffset="-195179.882">14997 8517 65 0,'0'0'770'0,"-46"2"-262"0,26 8 67 16,1 6-121-16,-6 14-153 0,-1 14-38 15,5 18 19-15,4 11-8 0,9 4-43 16,8 2-48-16,12-6-29 0,5-3-19 16,8-6-26-16,0-17-50 0,-5-15-28 15,1-15-30-15,0-6 2 0,8-6 22 16,-1-2 37-16,8-3 30 16,-1-7 1-16,-2-8-10 0,-2-8 12 15,2-11-6-15,-2-12-22 0,-2-10-21 16,-11-2-12-16,-7 10-7 0,-7 14-6 15,-4 15-20-15,0-1-1 0,-6-1-2 16,-5-2-77-16,-3-1-83 0,-5 3-109 16,-3 3-156-16,-11 4-763 0,6 6-727 15</inkml:trace>
  <inkml:trace contextRef="#ctx0" brushRef="#br0" timeOffset="-194613.036">15456 10603 372 0,'0'0'2789'0,"0"0"-2261"16,0 0-217-16,0 0-197 0,0 0-89 16,-15 46 21-16,15-10 35 0,0 10-6 15,0 4-32-15,0 0-40 0,0-5-3 16,7-6-24-16,-1-5 8 16,-2-7-21-16,0-7-122 0,0-4-143 15,-2-2-169-15,2 0-193 0,-4-4-523 16,0-3 383-16,-8-7 90 0</inkml:trace>
  <inkml:trace contextRef="#ctx0" brushRef="#br0" timeOffset="-194430.863">15259 10836 2155 0,'0'0'421'0,"0"0"-315"15,0 0-80-15,0 0 238 0,48 2-21 16,-25 2-90-16,4-2-80 0,0 1-61 15,4-2-12-15,0-1-13 0,0-6-38 16,0-1-124-16,-5-7 2 16,1-3-119-16,-6-3-131 0,-2-4-255 15,-5-3-74-15,-4 6 165 0</inkml:trace>
  <inkml:trace contextRef="#ctx0" brushRef="#br0" timeOffset="-194145.587">15551 10436 313 0,'0'0'437'0,"-37"-6"-75"0,12 6 165 15,-4 2-79-15,-2 6 57 0,2 5-29 16,2 4-65-16,0 3-186 0,7 14-36 16,-5 8-41-16,6 15-32 0,7 3-28 15,10 3-14-15,2-5 19 0,8-4 16 16,15 3-20-16,-3-2-40 0,7-4-9 16,-2-12-36-16,-2-14-4 0,-7-12-28 15,-1-8-6-15,6-5 6 0,-1-3 28 16,3-10 12-16,4-13 37 0,-2-16 120 15,-1-19-37-15,-5-5-56 16,-9-2-27-16,-3 7-6 0,-7 20-7 16,-3 8-12-16,-1 11-11 0,-2 4-2 15,-10-3-11-15,1-1-37 0,-8-1-103 16,-3 6-102-16,-1 6-131 0,-2 6-205 16,8 2-899-16,-10 11-268 0</inkml:trace>
  <inkml:trace contextRef="#ctx0" brushRef="#br0" timeOffset="-192943.793">15708 11468 2936 0,'0'0'317'16,"0"0"-317"-16,19 51-102 0,1-13 64 15,5 15 35-15,4 10-106 0,-6 3-100 16,0 2-39-16,-3 0-24 0,3 7 68 15,0 5-101-15,1 4-4 0,1 0 16 16,4 4 6-16,-2-5 6 0,2-5 1 16,-8-23-30-16</inkml:trace>
  <inkml:trace contextRef="#ctx0" brushRef="#br0" timeOffset="-192777.092">16303 12811 98 0,'0'0'150'15,"0"0"596"-15,46 58-325 0,-23-30 37 16,-3 0 9-16,-1 3-154 0,2 0-65 15,-3-1-33-15,-3 3-43 0,1-3-28 16,-1-1-20-16,1 2-52 0,-3-2-56 16,3-1-16-16,1-2-107 0,1 1-234 15,3-2-169-15,-5 0-189 0,3 3-56 16,4-2 205-16,-9-5 21 0</inkml:trace>
  <inkml:trace contextRef="#ctx0" brushRef="#br0" timeOffset="-173058.47">21744 6353 2707 0,'0'0'449'0,"46"-15"-449"0,-11 8 0 16,10 3 124-16,13 1-32 0,-2 3-22 16,-2-1-70-16,-5-4-16 0,9-1-15 15,0-6 8-15,0-2-5 0,4 0-62 16,-4-2-31-16,4 0-36 16,-4-1-120-16,-5-3 16 0,5 3 47 15,-4-3 36-15,2 1 172 0,-2 0 6 16,-5 2 113-16,-3 3 266 0,-3 7 30 15,0 2-64-15,-5 3-65 0,5 1-52 16,-2 1-46-16,3 0-9 0,1 0-23 16,3-1-42-16,1-1-21 0,5-2-28 15,0-1-10-15,6-2-3 0,0-2 0 16,6-2-3-16,6-3-24 0,3-4-19 16,5 0-12-16,-3-1-31 0,-3 2-72 15,-3 1-30-15,-3 0-16 0,-4 4-11 16,-4 1 18-16,-4 2 38 15,-3 4 43-15,1 2-15 0,0 2-45 16,0 1-55-16,-1 4-96 0,1-1-159 16,-15-1-263-16,1-2-529 0</inkml:trace>
  <inkml:trace contextRef="#ctx0" brushRef="#br0" timeOffset="-164315.975">21639 6170 1752 0,'0'0'1987'0,"0"0"-1804"0,0 0-140 16,0 0 11-16,0 0-54 0,0 0-94 16,0 0 29-16,0 0 65 0,0 0 78 15,16 6 29-15,25-10-12 0,13-9-52 16,12-5-40-16,1-2-3 0,-1-1-121 16,-13 5-56-16,1-3 7 0,0 2 34 15,0 2 44-15,1-2 44 0,-1 3 33 16,0 0 15-16,0 0 16 0,-1 5 58 15,1-1 33-15,4 4 13 16,0 4-16-16,0 2-6 0,0 0-4 16,2 6-9-16,0 1-26 0,0 0 16 15,0-1-10-15,2 0-6 0,4 0-6 16,2-3-6-16,0 0 8 0,0-2-18 16,5-1-9-16,1 0-13 0,-2 0 0 15,-1-1-15-15,5 0-1 0,-1 0-15 16,5 0-2-16,-1-1-56 0,1 2-47 15,3 0-47-15,-2 2-70 0,-1 5-99 16,-3 0-217-16,-19 0-769 0,-11-4-72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32EB-8960-47CA-B682-B450F63CA63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5AF0-F9E9-4C1F-BD1F-086B7EB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8" y="357605"/>
            <a:ext cx="6941177" cy="3279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87640" y="2103120"/>
              <a:ext cx="68040" cy="1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5120" y="2100240"/>
                <a:ext cx="74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53D068-EB5A-40BE-8A33-D30D61A2670C}"/>
                  </a:ext>
                </a:extLst>
              </p14:cNvPr>
              <p14:cNvContentPartPr/>
              <p14:nvPr/>
            </p14:nvContentPartPr>
            <p14:xfrm>
              <a:off x="662400" y="73800"/>
              <a:ext cx="10754280" cy="478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53D068-EB5A-40BE-8A33-D30D61A267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040" y="64440"/>
                <a:ext cx="10773000" cy="48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49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29" y="384820"/>
            <a:ext cx="7789035" cy="4217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4FDDDB-CF8A-4985-8411-222B5742B32A}"/>
                  </a:ext>
                </a:extLst>
              </p14:cNvPr>
              <p14:cNvContentPartPr/>
              <p14:nvPr/>
            </p14:nvContentPartPr>
            <p14:xfrm>
              <a:off x="903240" y="55800"/>
              <a:ext cx="11183760" cy="655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4FDDDB-CF8A-4985-8411-222B5742B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80" y="46440"/>
                <a:ext cx="11202480" cy="65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07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9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45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8" y="332956"/>
            <a:ext cx="6555347" cy="5353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80" y="1101548"/>
            <a:ext cx="6575443" cy="3538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DC5B4-AF3C-4760-AEA0-25C52329C6A5}"/>
                  </a:ext>
                </a:extLst>
              </p14:cNvPr>
              <p14:cNvContentPartPr/>
              <p14:nvPr/>
            </p14:nvContentPartPr>
            <p14:xfrm>
              <a:off x="1214640" y="179640"/>
              <a:ext cx="10686960" cy="607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DC5B4-AF3C-4760-AEA0-25C52329C6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5280" y="170280"/>
                <a:ext cx="10705680" cy="60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1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64" y="309509"/>
            <a:ext cx="7446409" cy="11675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30AA6A-CCB1-4437-ADB5-C74FE690C9E4}"/>
                  </a:ext>
                </a:extLst>
              </p14:cNvPr>
              <p14:cNvContentPartPr/>
              <p14:nvPr/>
            </p14:nvContentPartPr>
            <p14:xfrm>
              <a:off x="181440" y="474120"/>
              <a:ext cx="11217960" cy="576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30AA6A-CCB1-4437-ADB5-C74FE690C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80" y="464760"/>
                <a:ext cx="11236680" cy="57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2" y="244457"/>
            <a:ext cx="7153275" cy="942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36D4D0-7DC0-4E61-AE3A-2530D7746C1C}"/>
                  </a:ext>
                </a:extLst>
              </p14:cNvPr>
              <p14:cNvContentPartPr/>
              <p14:nvPr/>
            </p14:nvContentPartPr>
            <p14:xfrm>
              <a:off x="255240" y="344160"/>
              <a:ext cx="8840160" cy="486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36D4D0-7DC0-4E61-AE3A-2530D7746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80" y="334800"/>
                <a:ext cx="8858880" cy="48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06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8" y="339132"/>
            <a:ext cx="7522420" cy="9772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0E0636-B66F-456F-BF44-7874F477AC60}"/>
                  </a:ext>
                </a:extLst>
              </p14:cNvPr>
              <p14:cNvContentPartPr/>
              <p14:nvPr/>
            </p14:nvContentPartPr>
            <p14:xfrm>
              <a:off x="718200" y="851040"/>
              <a:ext cx="7689600" cy="426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0E0636-B66F-456F-BF44-7874F477AC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840" y="841680"/>
                <a:ext cx="7708320" cy="42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9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0" y="234409"/>
            <a:ext cx="7822215" cy="1021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DBE816-666A-4259-A36A-62BC9E05E7AF}"/>
                  </a:ext>
                </a:extLst>
              </p14:cNvPr>
              <p14:cNvContentPartPr/>
              <p14:nvPr/>
            </p14:nvContentPartPr>
            <p14:xfrm>
              <a:off x="343080" y="690120"/>
              <a:ext cx="11279520" cy="616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DBE816-666A-4259-A36A-62BC9E05E7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680760"/>
                <a:ext cx="11298240" cy="61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2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0" y="356978"/>
            <a:ext cx="7820767" cy="15120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2E193D-FDB6-4E57-9A16-131A798333AF}"/>
                  </a:ext>
                </a:extLst>
              </p14:cNvPr>
              <p14:cNvContentPartPr/>
              <p14:nvPr/>
            </p14:nvContentPartPr>
            <p14:xfrm>
              <a:off x="41040" y="1083600"/>
              <a:ext cx="11628720" cy="525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2E193D-FDB6-4E57-9A16-131A79833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0" y="1074240"/>
                <a:ext cx="11647440" cy="52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17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3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7" y="394187"/>
            <a:ext cx="8913668" cy="9020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AB6146-A512-46A5-B43A-42AA542D58F3}"/>
                  </a:ext>
                </a:extLst>
              </p14:cNvPr>
              <p14:cNvContentPartPr/>
              <p14:nvPr/>
            </p14:nvContentPartPr>
            <p14:xfrm>
              <a:off x="887760" y="1004400"/>
              <a:ext cx="5636520" cy="310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AB6146-A512-46A5-B43A-42AA542D5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400" y="995040"/>
                <a:ext cx="5655240" cy="31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76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1" y="268844"/>
            <a:ext cx="7980435" cy="8867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F97CF6-69E9-4FAA-94BD-46D8808CFD12}"/>
                  </a:ext>
                </a:extLst>
              </p14:cNvPr>
              <p14:cNvContentPartPr/>
              <p14:nvPr/>
            </p14:nvContentPartPr>
            <p14:xfrm>
              <a:off x="753120" y="136440"/>
              <a:ext cx="8243280" cy="575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F97CF6-69E9-4FAA-94BD-46D8808CF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760" y="127080"/>
                <a:ext cx="8262000" cy="57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0341C-795D-4984-8660-1BD8D4D56BF6}"/>
                  </a:ext>
                </a:extLst>
              </p14:cNvPr>
              <p14:cNvContentPartPr/>
              <p14:nvPr/>
            </p14:nvContentPartPr>
            <p14:xfrm>
              <a:off x="6597863" y="4249842"/>
              <a:ext cx="385560" cy="14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0341C-795D-4984-8660-1BD8D4D56B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8863" y="4240842"/>
                <a:ext cx="403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D8F919-4D8E-47CC-A621-D617E14C1FBC}"/>
                  </a:ext>
                </a:extLst>
              </p14:cNvPr>
              <p14:cNvContentPartPr/>
              <p14:nvPr/>
            </p14:nvContentPartPr>
            <p14:xfrm>
              <a:off x="6143543" y="3681402"/>
              <a:ext cx="189360" cy="3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D8F919-4D8E-47CC-A621-D617E14C1F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4543" y="3672762"/>
                <a:ext cx="207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D3FDC9-C337-4BFF-A9F5-4A51DD39DDA5}"/>
                  </a:ext>
                </a:extLst>
              </p14:cNvPr>
              <p14:cNvContentPartPr/>
              <p14:nvPr/>
            </p14:nvContentPartPr>
            <p14:xfrm>
              <a:off x="5907023" y="2980482"/>
              <a:ext cx="9000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D3FDC9-C337-4BFF-A9F5-4A51DD39DD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98383" y="2971842"/>
                <a:ext cx="107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57FC4D-08FF-40BD-958F-91F00DE26960}"/>
                  </a:ext>
                </a:extLst>
              </p14:cNvPr>
              <p14:cNvContentPartPr/>
              <p14:nvPr/>
            </p14:nvContentPartPr>
            <p14:xfrm>
              <a:off x="7296983" y="4283322"/>
              <a:ext cx="7920" cy="1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57FC4D-08FF-40BD-958F-91F00DE269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7983" y="4274322"/>
                <a:ext cx="2556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84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Levi</dc:creator>
  <cp:lastModifiedBy>Levi,Albert</cp:lastModifiedBy>
  <cp:revision>8</cp:revision>
  <dcterms:created xsi:type="dcterms:W3CDTF">2021-01-15T08:31:10Z</dcterms:created>
  <dcterms:modified xsi:type="dcterms:W3CDTF">2023-01-12T11:47:24Z</dcterms:modified>
</cp:coreProperties>
</file>