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8421-FA29-4DA9-A9EF-E82B53D2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668CF-49F6-4228-8995-840E1282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50D9-81C5-4851-B9F0-562D03E1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CF6A-1AE7-462D-992C-EF2B21A5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9369-20A8-42FC-AB27-2DA81B8D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2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07D4-6F8B-4E01-938A-9BD2EAE1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8CD4-3D07-42F3-9D9C-2C94E3CA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F542-4F27-4A22-83A3-458DEE11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4597-0602-4153-BD97-1BA9FF57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31C6-5938-4FBB-8CB7-7A1BA6D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5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AA8A7-595D-4506-B581-F2A7EFFC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85E7C-83F0-4BFF-BDC5-FB219CC30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4BED-B964-4569-A9CB-2C69731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5276-DF2C-49D7-AAFC-0B176F2E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D065-291D-475A-A19E-7ACE4BB8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7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938F-DA23-42D3-9373-C3CF09A9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08AD-4231-41B7-B3FF-A1547529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E790-FD31-414F-980D-7D675668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63B2-719C-4C49-90BB-FB46A5E4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9E53-18A0-441D-BA75-34F60D6B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4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4CCF-0B4A-4876-B775-6FBF7D1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44CA-4F22-4646-AE44-63CAB093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BB75-838E-4DFE-8727-A78E75AB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6867-A416-4BBD-956B-CF513FFA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7575-96D7-46DC-8900-18DDA8E8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402C-7162-437A-8471-97D9BC13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F0A7-F839-47CD-82D2-A3634993E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9CEB2-ABFE-46F2-9F87-E5776761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08CE5-7574-4445-A00B-5A0B6C67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2C534-6B39-48F0-9624-6F42293D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D512-D9BB-4A8F-BA88-B7B33BB0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80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0B6E-4D49-449A-B8BE-029A0BDB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B3AA-1B78-48A3-95D9-430F9924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F83C2-58FA-484A-B12B-8BE42D7E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F30B0-903E-4930-8628-40713A532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73CF7-29F0-4F07-88DA-14373287C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31D14-81C0-4EBA-9D7C-7B0E02A6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7DBFA-53D5-4CEA-93DC-3CD6F20E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67DD3-06A9-4056-BD6E-957B6725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38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797E-E8D3-4392-AC32-A5D234C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33390-99CA-4E23-B38B-F670BD29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270F-1540-48EC-8775-70061A5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FC6D1-DED7-41A7-8CA5-26E81750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9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791C2-A1C0-4D33-B6E8-0AF3F567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809EC-C0A5-45DC-80D6-28A367B2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D6644-20EA-4AF1-992A-E6F7918B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6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019-125C-4CCE-ACF8-EF1B28A9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298D-D747-4A6B-AF57-4346B7CC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51775-B169-4A4B-8562-A53586EF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A7FCF-48A2-43D2-B8BF-0CACD4A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A8372-BA02-4D95-8415-51E85CC7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9640-06FC-4227-9CF3-8DF72CE4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11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E16E-06C3-4A55-9D3B-20C428EA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95CF9-0F8C-4D50-8B74-1F171A26D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B808-28ED-4E86-855F-C2E4FE79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60DA-3549-49AC-A0D1-94DACEF7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3BD15-045D-4CD1-93A3-EC5AD605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09FB-69A0-483A-BCD5-17E02DE7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6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DB542-1065-4098-898C-F8B546FA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8B30-9922-4470-9EF7-962ECD1C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1314-4A6F-4E04-8532-EB6D99D7C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DB1B-CAAC-42D9-BFEC-883D58B1A3B0}" type="datetimeFigureOut">
              <a:rPr lang="en-GB" smtClean="0"/>
              <a:t>08/08/2019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706A-1FA8-4D04-9D0B-FB95DE91D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4762-109C-4DEA-B2D2-FFC0E15FF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BEB4-8676-4A8C-BDC4-4A633DBC0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5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9C07-1D99-4E2D-8AA9-C6294B397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THIS IS A TEST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41B30-40CC-472B-AFC9-FC98C58C8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9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DOCUMENT</dc:title>
  <dc:creator>Jonathan Roe</dc:creator>
  <cp:lastModifiedBy>Jonathan Roe</cp:lastModifiedBy>
  <cp:revision>1</cp:revision>
  <dcterms:created xsi:type="dcterms:W3CDTF">2019-08-08T08:00:48Z</dcterms:created>
  <dcterms:modified xsi:type="dcterms:W3CDTF">2019-08-08T08:01:23Z</dcterms:modified>
</cp:coreProperties>
</file>