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71" r:id="rId4"/>
    <p:sldId id="272" r:id="rId5"/>
    <p:sldId id="277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A6"/>
    <a:srgbClr val="F3E9C2"/>
    <a:srgbClr val="869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A6292-CB25-40CC-9085-C6BA7C2B9CF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E521A-CF59-4F3B-AF98-EFF29A2C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7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2E9C-FF94-F666-0992-C1991AD98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593DE-150D-AF2F-27B3-439FA8EA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1BD91-6A17-0A52-B63E-56406A55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716-7C73-4A67-8AFE-ECE196ABF50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0807-3CE7-890D-B94F-BFAE1B27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535CC-0383-338C-F265-B5ACB039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E882-CD8F-4DD2-AC12-12CA3F12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3638-53B1-EA96-1A05-9A6730AC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7BC92-B8EF-80F7-4FA8-F6F9C9D6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5D17-0111-DD0E-07C8-BC6AD97C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716-7C73-4A67-8AFE-ECE196ABF50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69F2-67AF-CADE-0D84-737679C3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907B-38D5-DB29-AF49-58C07FFA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E882-CD8F-4DD2-AC12-12CA3F12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D6A56-4A5A-5F61-6C0B-15F198336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3132-F38E-E9E7-7BAC-E4E5B860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7D14-A654-0FCA-746C-2ECB8458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716-7C73-4A67-8AFE-ECE196ABF50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3DC0-4713-A426-97D0-310D19C6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0C34-AC74-EED7-02A5-6CC49CBF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E882-CD8F-4DD2-AC12-12CA3F12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3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42F6-71E7-7329-E8FC-9B0092E1A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4624-5AE3-6D7D-A46B-A86A4576F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D33AA-BD51-1310-D76B-87513B46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E77-0751-42B0-BBEF-618EE7B0590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F078-AD7D-FA16-221A-AE7152B6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98C29-8137-372E-330D-8D04A9BA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608-468C-4E83-B80E-FE84C84C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3E3D-D0E2-13BF-F85E-2FACADDF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7180-B140-3B2F-F2B5-D6FB57F1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4504-99EA-DA48-4949-BF540FDB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E77-0751-42B0-BBEF-618EE7B0590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27C7-0197-C43B-C429-BF361261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CD8C-DB3A-F368-031F-29B06C58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608-468C-4E83-B80E-FE84C84C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1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C43F-F9E5-3641-B02C-AFEFA945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55D76-2EDA-6FD4-C1E1-DE07AE9D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517E-B7FE-4831-F55A-7C4913A7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E77-0751-42B0-BBEF-618EE7B0590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9EB5-19CE-52D5-BDE9-3913B3CC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068D-9FDA-4CBD-EC71-8D9FA674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608-468C-4E83-B80E-FE84C84C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3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C92C-4DBB-B497-7687-BECAC421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B710-E617-D5C7-4060-AE90A666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331A9-FA6C-A21C-AD88-086FFD5EA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FE81D-3A59-8FDE-F823-5C3682AB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E77-0751-42B0-BBEF-618EE7B0590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3F2EF-3B77-C79F-860D-8F6A6D4E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3EB5-E29A-7820-8DD0-CFF0022E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608-468C-4E83-B80E-FE84C84C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A20A-A0C4-DBAD-3DFA-E18160C5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789B6-B85D-3FBD-E254-1B98F359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1AC33-F55E-FA17-E923-6565417A3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87DD9-A1A1-7CE4-1AC9-F5ECDA99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5CB67-FE7D-EB0D-4BA6-9B69AB8E1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78D80-9350-DFC2-9D2A-CE4749CD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E77-0751-42B0-BBEF-618EE7B0590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75D2A-046B-5C69-C6A6-31578CA7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23907-C116-4B90-47CC-94FD3469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608-468C-4E83-B80E-FE84C84C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86E3-D31E-3577-DC72-806BC19B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A1685-13A7-23D8-1A91-7A18C8A7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E77-0751-42B0-BBEF-618EE7B0590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2938E-0C13-3B40-68FB-9B2EEDF6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D3B01-E4E0-5DCD-DC74-2AEB36F4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608-468C-4E83-B80E-FE84C84C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5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5C5FA-0FB3-8C42-230A-AA007278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E77-0751-42B0-BBEF-618EE7B0590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E99CE-161A-41D0-C584-48A47720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EDD7D-D22B-718F-059C-B01437CA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608-468C-4E83-B80E-FE84C84C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42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521C-1BDE-FBF9-4EC9-1427FA41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1823-BBCF-CB73-E0E0-33D66445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2B865-180E-37DD-7F09-496612A49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25C0-D230-66CE-ABF7-6C8D05C3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E77-0751-42B0-BBEF-618EE7B0590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A13B6-774C-7378-5DA4-DF4F83E0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ECC73-A939-0135-C742-3060EE0C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608-468C-4E83-B80E-FE84C84C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8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4E42-A54A-CC10-0A6E-6C6677BE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360B-5394-C672-AAE0-2C8E67AE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A924-E4CF-76E5-EF3E-A7A9F9BC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716-7C73-4A67-8AFE-ECE196ABF50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C3988-042E-0508-E05A-296999BB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FE47-3B97-AFC9-5AAD-2585F8A3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E882-CD8F-4DD2-AC12-12CA3F12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10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4F93-7A2D-A550-BBB0-BAE90AD0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9EAF1-E18D-13C0-53C8-6F96B194E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C672B-56AD-2D5D-84A1-E5A7EA8CD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FFDE-7170-BBF7-33E9-FA1142CF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E77-0751-42B0-BBEF-618EE7B0590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40B4-E837-EC23-BC81-94DE2613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18E73-C78F-C930-AAC8-E6891F23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608-468C-4E83-B80E-FE84C84C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48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3C21-4547-1598-821A-B2C79272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F26D6-39F0-E3A7-850B-297F67505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2F50-C04C-5F54-9DA7-85D4FA61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E77-0751-42B0-BBEF-618EE7B0590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B570-A064-4E7F-C5E9-60A6E7C4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B724-E0A5-7BB5-DCC7-8C7E2D80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608-468C-4E83-B80E-FE84C84C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2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A95D7-BABA-EDC3-4CA4-31442B740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8A808-4184-DEE2-17C1-EA9E7CC35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5AE8-9334-88DB-6A62-4FFDDFBD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E77-0751-42B0-BBEF-618EE7B0590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6EDB-EF10-98BC-022F-EC49EEA1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8630-2674-2D8F-3CFD-37698D93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5608-468C-4E83-B80E-FE84C84C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7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A7BC-3C73-83F3-2430-58E1FB2C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C358A-6498-01DF-A77F-EBFA2483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A349-BEAC-180C-11DD-BA1EA7B9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716-7C73-4A67-8AFE-ECE196ABF50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6A0B8-7202-4585-43A7-496FE026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F75D-B607-A523-8E41-97A93EA6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E882-CD8F-4DD2-AC12-12CA3F12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30C2-1D34-F9E3-7B18-9AB2DCFB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E17A-BC1E-D3B8-69B1-F2344BA42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637ED-E803-6BFF-C7BF-B8889B313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5346B-9B06-70E5-FA5C-2DD70F13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716-7C73-4A67-8AFE-ECE196ABF50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92E0-7129-3AD9-667D-D057F83C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D5E1E-E6D1-246E-FBAF-936D202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E882-CD8F-4DD2-AC12-12CA3F12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BD5B-3670-B461-15E2-BFF73E1F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C4F9F-293A-E639-4F27-8C98EBBB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290B5-A2CC-EAA3-F955-2FA675412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96F7D-5A4E-B21E-BAB4-5BD15E97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42CBB-B027-5690-012E-748647D9C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9C2A4-025E-D355-40EB-A72340EB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716-7C73-4A67-8AFE-ECE196ABF50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0D9A3-18B9-AABE-0648-CFCCA1FF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56F58-C36A-A036-4416-27713593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E882-CD8F-4DD2-AC12-12CA3F12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0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0325-4A6B-B5C0-3124-691C5648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2F588-A41B-ADD8-9F53-EA0BFF03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716-7C73-4A67-8AFE-ECE196ABF50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AA90D-80C3-D55D-75D1-3C882778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7F702-749A-29B1-C997-4186E60E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E882-CD8F-4DD2-AC12-12CA3F12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CBA2-09AF-FB40-390C-FEFE2FA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716-7C73-4A67-8AFE-ECE196ABF50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716B3-EC0F-C217-609B-DE88A005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B540-9187-E1FD-6775-BF981086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E882-CD8F-4DD2-AC12-12CA3F12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4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908F-4C0A-2C9F-BF9C-4C07462D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9A84E-45C9-597B-FB72-DCBF87E2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A8E17-12F5-F406-9FB7-D4334D6B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86B7F-81A2-8B54-6BA3-50CF1997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716-7C73-4A67-8AFE-ECE196ABF50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6890C-FFB2-9FBA-F5F4-4BEF8D57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1340B-74CF-546A-F995-70F05286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E882-CD8F-4DD2-AC12-12CA3F12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3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255C-28FD-C6FF-F699-A982CE8C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DB492-5262-4E17-330E-5F5005290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8554-DE09-6401-8BAB-A885953B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42639-68CD-5EE0-614A-0446E47A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716-7C73-4A67-8AFE-ECE196ABF50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3D52-8086-A986-EEF3-117CA137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1DCD-3720-3E0D-BDD2-E1C876D5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E882-CD8F-4DD2-AC12-12CA3F12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0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9AA47-3F59-FFAF-3787-6C7BE17A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BA131-7777-647E-4B52-790F929C6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D2C14-0512-8763-98FB-ADA15672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C9716-7C73-4A67-8AFE-ECE196ABF50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AB19-22F6-71E1-847B-37B10EF2A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42C8-44B3-809D-E082-C837534D3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CE882-CD8F-4DD2-AC12-12CA3F12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4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21BD3-5C3A-E38B-3C1B-8F2308C1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2CA4-BA6F-1E48-013C-23649721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EDEE-B14A-6976-C4F1-6A00E3367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BE77-0751-42B0-BBEF-618EE7B0590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E4F9F-735C-B3F8-5407-D03281370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8173B-CD06-253C-D604-081C6CA92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5608-468C-4E83-B80E-FE84C84C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8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28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00F57C-44FE-63E5-D0DA-DF1A4AB40BF4}"/>
              </a:ext>
            </a:extLst>
          </p:cNvPr>
          <p:cNvSpPr/>
          <p:nvPr/>
        </p:nvSpPr>
        <p:spPr>
          <a:xfrm>
            <a:off x="-34388" y="840759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1">
            <a:extLst>
              <a:ext uri="{FF2B5EF4-FFF2-40B4-BE49-F238E27FC236}">
                <a16:creationId xmlns:a16="http://schemas.microsoft.com/office/drawing/2014/main" id="{C8553C5B-8532-2ADD-1C82-62CCC4FF40FF}"/>
              </a:ext>
            </a:extLst>
          </p:cNvPr>
          <p:cNvSpPr/>
          <p:nvPr/>
        </p:nvSpPr>
        <p:spPr>
          <a:xfrm>
            <a:off x="9443124" y="0"/>
            <a:ext cx="2748876" cy="6858000"/>
          </a:xfrm>
          <a:custGeom>
            <a:avLst/>
            <a:gdLst>
              <a:gd name="connsiteX0" fmla="*/ 599998 w 2748876"/>
              <a:gd name="connsiteY0" fmla="*/ 0 h 6858000"/>
              <a:gd name="connsiteX1" fmla="*/ 2748876 w 2748876"/>
              <a:gd name="connsiteY1" fmla="*/ 0 h 6858000"/>
              <a:gd name="connsiteX2" fmla="*/ 2748876 w 2748876"/>
              <a:gd name="connsiteY2" fmla="*/ 6858000 h 6858000"/>
              <a:gd name="connsiteX3" fmla="*/ 0 w 2748876"/>
              <a:gd name="connsiteY3" fmla="*/ 6858000 h 6858000"/>
              <a:gd name="connsiteX4" fmla="*/ 599998 w 274887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8876" h="6858000">
                <a:moveTo>
                  <a:pt x="599998" y="0"/>
                </a:moveTo>
                <a:lnTo>
                  <a:pt x="2748876" y="0"/>
                </a:lnTo>
                <a:lnTo>
                  <a:pt x="2748876" y="6858000"/>
                </a:lnTo>
                <a:lnTo>
                  <a:pt x="0" y="6858000"/>
                </a:lnTo>
                <a:lnTo>
                  <a:pt x="599998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444500" dist="152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4" name="2">
            <a:extLst>
              <a:ext uri="{FF2B5EF4-FFF2-40B4-BE49-F238E27FC236}">
                <a16:creationId xmlns:a16="http://schemas.microsoft.com/office/drawing/2014/main" id="{16FFD6F7-5FB0-B39E-DA91-9F5FDAB2DFD2}"/>
              </a:ext>
            </a:extLst>
          </p:cNvPr>
          <p:cNvSpPr/>
          <p:nvPr/>
        </p:nvSpPr>
        <p:spPr>
          <a:xfrm rot="10800000" flipH="1">
            <a:off x="9252031" y="0"/>
            <a:ext cx="2939969" cy="6858000"/>
          </a:xfrm>
          <a:custGeom>
            <a:avLst/>
            <a:gdLst>
              <a:gd name="connsiteX0" fmla="*/ 2041508 w 2939969"/>
              <a:gd name="connsiteY0" fmla="*/ 0 h 6858000"/>
              <a:gd name="connsiteX1" fmla="*/ 2939969 w 2939969"/>
              <a:gd name="connsiteY1" fmla="*/ 0 h 6858000"/>
              <a:gd name="connsiteX2" fmla="*/ 2939969 w 2939969"/>
              <a:gd name="connsiteY2" fmla="*/ 6858000 h 6858000"/>
              <a:gd name="connsiteX3" fmla="*/ 0 w 293996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9969" h="6858000">
                <a:moveTo>
                  <a:pt x="2041508" y="0"/>
                </a:moveTo>
                <a:lnTo>
                  <a:pt x="2939969" y="0"/>
                </a:lnTo>
                <a:lnTo>
                  <a:pt x="293996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444500" dist="152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8" name="3">
            <a:extLst>
              <a:ext uri="{FF2B5EF4-FFF2-40B4-BE49-F238E27FC236}">
                <a16:creationId xmlns:a16="http://schemas.microsoft.com/office/drawing/2014/main" id="{AA8932CE-7B7D-9465-DC4A-94696987BDBB}"/>
              </a:ext>
            </a:extLst>
          </p:cNvPr>
          <p:cNvSpPr/>
          <p:nvPr/>
        </p:nvSpPr>
        <p:spPr>
          <a:xfrm rot="10800000">
            <a:off x="10088918" y="0"/>
            <a:ext cx="2103082" cy="6858000"/>
          </a:xfrm>
          <a:custGeom>
            <a:avLst/>
            <a:gdLst>
              <a:gd name="connsiteX0" fmla="*/ 0 w 2103082"/>
              <a:gd name="connsiteY0" fmla="*/ 0 h 6858000"/>
              <a:gd name="connsiteX1" fmla="*/ 2103082 w 2103082"/>
              <a:gd name="connsiteY1" fmla="*/ 0 h 6858000"/>
              <a:gd name="connsiteX2" fmla="*/ 1503084 w 2103082"/>
              <a:gd name="connsiteY2" fmla="*/ 6858000 h 6858000"/>
              <a:gd name="connsiteX3" fmla="*/ 0 w 2103082"/>
              <a:gd name="connsiteY3" fmla="*/ 6858000 h 6858000"/>
              <a:gd name="connsiteX4" fmla="*/ 0 w 210308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3082" h="6858000">
                <a:moveTo>
                  <a:pt x="0" y="0"/>
                </a:moveTo>
                <a:lnTo>
                  <a:pt x="2103082" y="0"/>
                </a:lnTo>
                <a:lnTo>
                  <a:pt x="150308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444500" dist="152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1">
            <a:extLst>
              <a:ext uri="{FF2B5EF4-FFF2-40B4-BE49-F238E27FC236}">
                <a16:creationId xmlns:a16="http://schemas.microsoft.com/office/drawing/2014/main" id="{DECFE454-8BCD-8807-22AE-D18CB7298B08}"/>
              </a:ext>
            </a:extLst>
          </p:cNvPr>
          <p:cNvSpPr/>
          <p:nvPr/>
        </p:nvSpPr>
        <p:spPr>
          <a:xfrm flipH="1">
            <a:off x="0" y="0"/>
            <a:ext cx="2748876" cy="6858000"/>
          </a:xfrm>
          <a:custGeom>
            <a:avLst/>
            <a:gdLst>
              <a:gd name="connsiteX0" fmla="*/ 599998 w 2748876"/>
              <a:gd name="connsiteY0" fmla="*/ 0 h 6858000"/>
              <a:gd name="connsiteX1" fmla="*/ 2748876 w 2748876"/>
              <a:gd name="connsiteY1" fmla="*/ 0 h 6858000"/>
              <a:gd name="connsiteX2" fmla="*/ 2748876 w 2748876"/>
              <a:gd name="connsiteY2" fmla="*/ 6858000 h 6858000"/>
              <a:gd name="connsiteX3" fmla="*/ 0 w 2748876"/>
              <a:gd name="connsiteY3" fmla="*/ 6858000 h 6858000"/>
              <a:gd name="connsiteX4" fmla="*/ 599998 w 274887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8876" h="6858000">
                <a:moveTo>
                  <a:pt x="599998" y="0"/>
                </a:moveTo>
                <a:lnTo>
                  <a:pt x="2748876" y="0"/>
                </a:lnTo>
                <a:lnTo>
                  <a:pt x="2748876" y="6858000"/>
                </a:lnTo>
                <a:lnTo>
                  <a:pt x="0" y="6858000"/>
                </a:lnTo>
                <a:lnTo>
                  <a:pt x="599998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444500" dist="152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2">
            <a:extLst>
              <a:ext uri="{FF2B5EF4-FFF2-40B4-BE49-F238E27FC236}">
                <a16:creationId xmlns:a16="http://schemas.microsoft.com/office/drawing/2014/main" id="{9498E991-D0C2-4C64-0794-B76C31C01FCC}"/>
              </a:ext>
            </a:extLst>
          </p:cNvPr>
          <p:cNvSpPr/>
          <p:nvPr/>
        </p:nvSpPr>
        <p:spPr>
          <a:xfrm rot="10800000">
            <a:off x="1" y="0"/>
            <a:ext cx="2939969" cy="6858000"/>
          </a:xfrm>
          <a:custGeom>
            <a:avLst/>
            <a:gdLst>
              <a:gd name="connsiteX0" fmla="*/ 2041508 w 2939969"/>
              <a:gd name="connsiteY0" fmla="*/ 0 h 6858000"/>
              <a:gd name="connsiteX1" fmla="*/ 2939969 w 2939969"/>
              <a:gd name="connsiteY1" fmla="*/ 0 h 6858000"/>
              <a:gd name="connsiteX2" fmla="*/ 2939969 w 2939969"/>
              <a:gd name="connsiteY2" fmla="*/ 6858000 h 6858000"/>
              <a:gd name="connsiteX3" fmla="*/ 0 w 293996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9969" h="6858000">
                <a:moveTo>
                  <a:pt x="2041508" y="0"/>
                </a:moveTo>
                <a:lnTo>
                  <a:pt x="2939969" y="0"/>
                </a:lnTo>
                <a:lnTo>
                  <a:pt x="293996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444500" dist="152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3">
            <a:extLst>
              <a:ext uri="{FF2B5EF4-FFF2-40B4-BE49-F238E27FC236}">
                <a16:creationId xmlns:a16="http://schemas.microsoft.com/office/drawing/2014/main" id="{B01BBE50-E54E-885C-AE89-FE420C6D86A2}"/>
              </a:ext>
            </a:extLst>
          </p:cNvPr>
          <p:cNvSpPr/>
          <p:nvPr/>
        </p:nvSpPr>
        <p:spPr>
          <a:xfrm rot="10800000" flipH="1">
            <a:off x="1" y="0"/>
            <a:ext cx="2103082" cy="6858000"/>
          </a:xfrm>
          <a:custGeom>
            <a:avLst/>
            <a:gdLst>
              <a:gd name="connsiteX0" fmla="*/ 0 w 2103082"/>
              <a:gd name="connsiteY0" fmla="*/ 0 h 6858000"/>
              <a:gd name="connsiteX1" fmla="*/ 2103082 w 2103082"/>
              <a:gd name="connsiteY1" fmla="*/ 0 h 6858000"/>
              <a:gd name="connsiteX2" fmla="*/ 1503084 w 2103082"/>
              <a:gd name="connsiteY2" fmla="*/ 6858000 h 6858000"/>
              <a:gd name="connsiteX3" fmla="*/ 0 w 2103082"/>
              <a:gd name="connsiteY3" fmla="*/ 6858000 h 6858000"/>
              <a:gd name="connsiteX4" fmla="*/ 0 w 210308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3082" h="6858000">
                <a:moveTo>
                  <a:pt x="0" y="0"/>
                </a:moveTo>
                <a:lnTo>
                  <a:pt x="2103082" y="0"/>
                </a:lnTo>
                <a:lnTo>
                  <a:pt x="150308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444500" dist="152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oogle Shape;1632;p47">
            <a:extLst>
              <a:ext uri="{FF2B5EF4-FFF2-40B4-BE49-F238E27FC236}">
                <a16:creationId xmlns:a16="http://schemas.microsoft.com/office/drawing/2014/main" id="{4ADEEC7A-E3DF-CA94-7A8A-14218799F7E3}"/>
              </a:ext>
            </a:extLst>
          </p:cNvPr>
          <p:cNvGrpSpPr/>
          <p:nvPr/>
        </p:nvGrpSpPr>
        <p:grpSpPr>
          <a:xfrm>
            <a:off x="4584569" y="3339466"/>
            <a:ext cx="2954086" cy="3001675"/>
            <a:chOff x="3858102" y="2801174"/>
            <a:chExt cx="606029" cy="615791"/>
          </a:xfrm>
          <a:solidFill>
            <a:srgbClr val="C00000"/>
          </a:solidFill>
        </p:grpSpPr>
        <p:sp>
          <p:nvSpPr>
            <p:cNvPr id="5" name="Google Shape;1633;p47">
              <a:extLst>
                <a:ext uri="{FF2B5EF4-FFF2-40B4-BE49-F238E27FC236}">
                  <a16:creationId xmlns:a16="http://schemas.microsoft.com/office/drawing/2014/main" id="{40E7DD27-2E6E-95AD-8985-1DD39BACD156}"/>
                </a:ext>
              </a:extLst>
            </p:cNvPr>
            <p:cNvSpPr/>
            <p:nvPr/>
          </p:nvSpPr>
          <p:spPr>
            <a:xfrm>
              <a:off x="3858102" y="2801174"/>
              <a:ext cx="606029" cy="615791"/>
            </a:xfrm>
            <a:custGeom>
              <a:avLst/>
              <a:gdLst/>
              <a:ahLst/>
              <a:cxnLst/>
              <a:rect l="l" t="t" r="r" b="b"/>
              <a:pathLst>
                <a:path w="10739" h="10912" extrusionOk="0">
                  <a:moveTo>
                    <a:pt x="3119" y="104"/>
                  </a:moveTo>
                  <a:cubicBezTo>
                    <a:pt x="3147" y="104"/>
                    <a:pt x="3174" y="116"/>
                    <a:pt x="3189" y="141"/>
                  </a:cubicBezTo>
                  <a:lnTo>
                    <a:pt x="3510" y="572"/>
                  </a:lnTo>
                  <a:lnTo>
                    <a:pt x="3831" y="1003"/>
                  </a:lnTo>
                  <a:cubicBezTo>
                    <a:pt x="3841" y="1023"/>
                    <a:pt x="3841" y="1034"/>
                    <a:pt x="3841" y="1054"/>
                  </a:cubicBezTo>
                  <a:cubicBezTo>
                    <a:pt x="3841" y="1063"/>
                    <a:pt x="3841" y="1074"/>
                    <a:pt x="3831" y="1094"/>
                  </a:cubicBezTo>
                  <a:lnTo>
                    <a:pt x="3510" y="1525"/>
                  </a:lnTo>
                  <a:lnTo>
                    <a:pt x="3189" y="1956"/>
                  </a:lnTo>
                  <a:cubicBezTo>
                    <a:pt x="3174" y="1981"/>
                    <a:pt x="3147" y="1993"/>
                    <a:pt x="3119" y="1993"/>
                  </a:cubicBezTo>
                  <a:cubicBezTo>
                    <a:pt x="3091" y="1993"/>
                    <a:pt x="3064" y="1981"/>
                    <a:pt x="3049" y="1956"/>
                  </a:cubicBezTo>
                  <a:lnTo>
                    <a:pt x="2728" y="1525"/>
                  </a:lnTo>
                  <a:lnTo>
                    <a:pt x="2407" y="1094"/>
                  </a:lnTo>
                  <a:cubicBezTo>
                    <a:pt x="2397" y="1074"/>
                    <a:pt x="2387" y="1063"/>
                    <a:pt x="2397" y="1054"/>
                  </a:cubicBezTo>
                  <a:cubicBezTo>
                    <a:pt x="2387" y="1034"/>
                    <a:pt x="2397" y="1023"/>
                    <a:pt x="2407" y="1003"/>
                  </a:cubicBezTo>
                  <a:lnTo>
                    <a:pt x="2728" y="572"/>
                  </a:lnTo>
                  <a:lnTo>
                    <a:pt x="3049" y="141"/>
                  </a:lnTo>
                  <a:cubicBezTo>
                    <a:pt x="3064" y="116"/>
                    <a:pt x="3091" y="104"/>
                    <a:pt x="3119" y="104"/>
                  </a:cubicBezTo>
                  <a:close/>
                  <a:moveTo>
                    <a:pt x="1675" y="1986"/>
                  </a:moveTo>
                  <a:cubicBezTo>
                    <a:pt x="1705" y="1986"/>
                    <a:pt x="1725" y="2006"/>
                    <a:pt x="1725" y="2046"/>
                  </a:cubicBezTo>
                  <a:lnTo>
                    <a:pt x="1725" y="2808"/>
                  </a:lnTo>
                  <a:cubicBezTo>
                    <a:pt x="1725" y="2838"/>
                    <a:pt x="1705" y="2868"/>
                    <a:pt x="1675" y="2868"/>
                  </a:cubicBezTo>
                  <a:lnTo>
                    <a:pt x="1635" y="2868"/>
                  </a:lnTo>
                  <a:cubicBezTo>
                    <a:pt x="1605" y="2868"/>
                    <a:pt x="1585" y="2838"/>
                    <a:pt x="1585" y="2808"/>
                  </a:cubicBezTo>
                  <a:lnTo>
                    <a:pt x="1585" y="2046"/>
                  </a:lnTo>
                  <a:cubicBezTo>
                    <a:pt x="1585" y="2006"/>
                    <a:pt x="1605" y="1986"/>
                    <a:pt x="1635" y="1986"/>
                  </a:cubicBezTo>
                  <a:close/>
                  <a:moveTo>
                    <a:pt x="1966" y="1986"/>
                  </a:moveTo>
                  <a:cubicBezTo>
                    <a:pt x="1996" y="1986"/>
                    <a:pt x="2026" y="2006"/>
                    <a:pt x="2026" y="2046"/>
                  </a:cubicBezTo>
                  <a:lnTo>
                    <a:pt x="2026" y="2808"/>
                  </a:lnTo>
                  <a:cubicBezTo>
                    <a:pt x="2026" y="2838"/>
                    <a:pt x="1996" y="2868"/>
                    <a:pt x="1966" y="2868"/>
                  </a:cubicBezTo>
                  <a:lnTo>
                    <a:pt x="1936" y="2868"/>
                  </a:lnTo>
                  <a:cubicBezTo>
                    <a:pt x="1906" y="2868"/>
                    <a:pt x="1876" y="2838"/>
                    <a:pt x="1876" y="2808"/>
                  </a:cubicBezTo>
                  <a:lnTo>
                    <a:pt x="1876" y="2046"/>
                  </a:lnTo>
                  <a:cubicBezTo>
                    <a:pt x="1876" y="2006"/>
                    <a:pt x="1906" y="1986"/>
                    <a:pt x="1936" y="1986"/>
                  </a:cubicBezTo>
                  <a:close/>
                  <a:moveTo>
                    <a:pt x="2257" y="1986"/>
                  </a:moveTo>
                  <a:cubicBezTo>
                    <a:pt x="2287" y="1986"/>
                    <a:pt x="2317" y="2006"/>
                    <a:pt x="2317" y="2046"/>
                  </a:cubicBezTo>
                  <a:lnTo>
                    <a:pt x="2317" y="2808"/>
                  </a:lnTo>
                  <a:cubicBezTo>
                    <a:pt x="2317" y="2838"/>
                    <a:pt x="2287" y="2868"/>
                    <a:pt x="2257" y="2868"/>
                  </a:cubicBezTo>
                  <a:lnTo>
                    <a:pt x="2226" y="2868"/>
                  </a:lnTo>
                  <a:cubicBezTo>
                    <a:pt x="2197" y="2868"/>
                    <a:pt x="2166" y="2838"/>
                    <a:pt x="2166" y="2808"/>
                  </a:cubicBezTo>
                  <a:lnTo>
                    <a:pt x="2166" y="2046"/>
                  </a:lnTo>
                  <a:cubicBezTo>
                    <a:pt x="2166" y="2006"/>
                    <a:pt x="2197" y="1986"/>
                    <a:pt x="2226" y="1986"/>
                  </a:cubicBezTo>
                  <a:close/>
                  <a:moveTo>
                    <a:pt x="3831" y="1986"/>
                  </a:moveTo>
                  <a:cubicBezTo>
                    <a:pt x="3861" y="1986"/>
                    <a:pt x="3891" y="2006"/>
                    <a:pt x="3891" y="2046"/>
                  </a:cubicBezTo>
                  <a:lnTo>
                    <a:pt x="3891" y="2808"/>
                  </a:lnTo>
                  <a:cubicBezTo>
                    <a:pt x="3891" y="2838"/>
                    <a:pt x="3861" y="2868"/>
                    <a:pt x="3831" y="2868"/>
                  </a:cubicBezTo>
                  <a:lnTo>
                    <a:pt x="3801" y="2868"/>
                  </a:lnTo>
                  <a:cubicBezTo>
                    <a:pt x="3770" y="2868"/>
                    <a:pt x="3741" y="2838"/>
                    <a:pt x="3741" y="2808"/>
                  </a:cubicBezTo>
                  <a:lnTo>
                    <a:pt x="3741" y="2046"/>
                  </a:lnTo>
                  <a:cubicBezTo>
                    <a:pt x="3741" y="2006"/>
                    <a:pt x="3770" y="1986"/>
                    <a:pt x="3801" y="1986"/>
                  </a:cubicBezTo>
                  <a:close/>
                  <a:moveTo>
                    <a:pt x="4122" y="1986"/>
                  </a:moveTo>
                  <a:cubicBezTo>
                    <a:pt x="4151" y="1986"/>
                    <a:pt x="4182" y="2006"/>
                    <a:pt x="4182" y="2046"/>
                  </a:cubicBezTo>
                  <a:lnTo>
                    <a:pt x="4182" y="2808"/>
                  </a:lnTo>
                  <a:cubicBezTo>
                    <a:pt x="4182" y="2838"/>
                    <a:pt x="4151" y="2868"/>
                    <a:pt x="4122" y="2868"/>
                  </a:cubicBezTo>
                  <a:lnTo>
                    <a:pt x="4091" y="2868"/>
                  </a:lnTo>
                  <a:cubicBezTo>
                    <a:pt x="4062" y="2868"/>
                    <a:pt x="4031" y="2838"/>
                    <a:pt x="4031" y="2808"/>
                  </a:cubicBezTo>
                  <a:lnTo>
                    <a:pt x="4031" y="2046"/>
                  </a:lnTo>
                  <a:cubicBezTo>
                    <a:pt x="4031" y="2006"/>
                    <a:pt x="4062" y="1986"/>
                    <a:pt x="4091" y="1986"/>
                  </a:cubicBezTo>
                  <a:close/>
                  <a:moveTo>
                    <a:pt x="4412" y="1986"/>
                  </a:moveTo>
                  <a:cubicBezTo>
                    <a:pt x="4452" y="1986"/>
                    <a:pt x="4472" y="2006"/>
                    <a:pt x="4472" y="2046"/>
                  </a:cubicBezTo>
                  <a:lnTo>
                    <a:pt x="4472" y="2808"/>
                  </a:lnTo>
                  <a:cubicBezTo>
                    <a:pt x="4472" y="2838"/>
                    <a:pt x="4452" y="2868"/>
                    <a:pt x="4412" y="2868"/>
                  </a:cubicBezTo>
                  <a:lnTo>
                    <a:pt x="4382" y="2868"/>
                  </a:lnTo>
                  <a:cubicBezTo>
                    <a:pt x="4352" y="2868"/>
                    <a:pt x="4332" y="2838"/>
                    <a:pt x="4332" y="2808"/>
                  </a:cubicBezTo>
                  <a:lnTo>
                    <a:pt x="4332" y="2046"/>
                  </a:lnTo>
                  <a:cubicBezTo>
                    <a:pt x="4332" y="2006"/>
                    <a:pt x="4352" y="1986"/>
                    <a:pt x="4382" y="1986"/>
                  </a:cubicBezTo>
                  <a:close/>
                  <a:moveTo>
                    <a:pt x="5996" y="1986"/>
                  </a:moveTo>
                  <a:cubicBezTo>
                    <a:pt x="6027" y="1986"/>
                    <a:pt x="6047" y="2006"/>
                    <a:pt x="6047" y="2046"/>
                  </a:cubicBezTo>
                  <a:lnTo>
                    <a:pt x="6047" y="2808"/>
                  </a:lnTo>
                  <a:cubicBezTo>
                    <a:pt x="6047" y="2838"/>
                    <a:pt x="6027" y="2868"/>
                    <a:pt x="5996" y="2868"/>
                  </a:cubicBezTo>
                  <a:lnTo>
                    <a:pt x="5956" y="2868"/>
                  </a:lnTo>
                  <a:cubicBezTo>
                    <a:pt x="5926" y="2868"/>
                    <a:pt x="5906" y="2838"/>
                    <a:pt x="5906" y="2808"/>
                  </a:cubicBezTo>
                  <a:lnTo>
                    <a:pt x="5906" y="2046"/>
                  </a:lnTo>
                  <a:cubicBezTo>
                    <a:pt x="5906" y="2006"/>
                    <a:pt x="5926" y="1986"/>
                    <a:pt x="5956" y="1986"/>
                  </a:cubicBezTo>
                  <a:close/>
                  <a:moveTo>
                    <a:pt x="6287" y="1986"/>
                  </a:moveTo>
                  <a:cubicBezTo>
                    <a:pt x="6317" y="1986"/>
                    <a:pt x="6337" y="2006"/>
                    <a:pt x="6337" y="2046"/>
                  </a:cubicBezTo>
                  <a:lnTo>
                    <a:pt x="6337" y="2808"/>
                  </a:lnTo>
                  <a:cubicBezTo>
                    <a:pt x="6337" y="2838"/>
                    <a:pt x="6317" y="2868"/>
                    <a:pt x="6287" y="2868"/>
                  </a:cubicBezTo>
                  <a:lnTo>
                    <a:pt x="6257" y="2868"/>
                  </a:lnTo>
                  <a:cubicBezTo>
                    <a:pt x="6217" y="2868"/>
                    <a:pt x="6197" y="2838"/>
                    <a:pt x="6197" y="2808"/>
                  </a:cubicBezTo>
                  <a:lnTo>
                    <a:pt x="6197" y="2046"/>
                  </a:lnTo>
                  <a:cubicBezTo>
                    <a:pt x="6197" y="2006"/>
                    <a:pt x="6217" y="1986"/>
                    <a:pt x="6257" y="1986"/>
                  </a:cubicBezTo>
                  <a:close/>
                  <a:moveTo>
                    <a:pt x="6578" y="1986"/>
                  </a:moveTo>
                  <a:cubicBezTo>
                    <a:pt x="6608" y="1986"/>
                    <a:pt x="6638" y="2006"/>
                    <a:pt x="6638" y="2046"/>
                  </a:cubicBezTo>
                  <a:lnTo>
                    <a:pt x="6638" y="2808"/>
                  </a:lnTo>
                  <a:cubicBezTo>
                    <a:pt x="6638" y="2838"/>
                    <a:pt x="6608" y="2868"/>
                    <a:pt x="6578" y="2868"/>
                  </a:cubicBezTo>
                  <a:lnTo>
                    <a:pt x="6548" y="2868"/>
                  </a:lnTo>
                  <a:cubicBezTo>
                    <a:pt x="6518" y="2868"/>
                    <a:pt x="6488" y="2838"/>
                    <a:pt x="6488" y="2808"/>
                  </a:cubicBezTo>
                  <a:lnTo>
                    <a:pt x="6488" y="2046"/>
                  </a:lnTo>
                  <a:cubicBezTo>
                    <a:pt x="6488" y="2006"/>
                    <a:pt x="6518" y="1986"/>
                    <a:pt x="6548" y="1986"/>
                  </a:cubicBezTo>
                  <a:close/>
                  <a:moveTo>
                    <a:pt x="8152" y="1986"/>
                  </a:moveTo>
                  <a:cubicBezTo>
                    <a:pt x="8182" y="1986"/>
                    <a:pt x="8212" y="2006"/>
                    <a:pt x="8212" y="2046"/>
                  </a:cubicBezTo>
                  <a:lnTo>
                    <a:pt x="8212" y="2808"/>
                  </a:lnTo>
                  <a:cubicBezTo>
                    <a:pt x="8212" y="2838"/>
                    <a:pt x="8182" y="2868"/>
                    <a:pt x="8152" y="2868"/>
                  </a:cubicBezTo>
                  <a:lnTo>
                    <a:pt x="8122" y="2868"/>
                  </a:lnTo>
                  <a:cubicBezTo>
                    <a:pt x="8092" y="2868"/>
                    <a:pt x="8062" y="2838"/>
                    <a:pt x="8062" y="2808"/>
                  </a:cubicBezTo>
                  <a:lnTo>
                    <a:pt x="8062" y="2046"/>
                  </a:lnTo>
                  <a:cubicBezTo>
                    <a:pt x="8062" y="2006"/>
                    <a:pt x="8092" y="1986"/>
                    <a:pt x="8122" y="1986"/>
                  </a:cubicBezTo>
                  <a:close/>
                  <a:moveTo>
                    <a:pt x="1014" y="2848"/>
                  </a:moveTo>
                  <a:cubicBezTo>
                    <a:pt x="1041" y="2848"/>
                    <a:pt x="1069" y="2858"/>
                    <a:pt x="1083" y="2878"/>
                  </a:cubicBezTo>
                  <a:lnTo>
                    <a:pt x="1404" y="3320"/>
                  </a:lnTo>
                  <a:lnTo>
                    <a:pt x="1725" y="3750"/>
                  </a:lnTo>
                  <a:cubicBezTo>
                    <a:pt x="1736" y="3761"/>
                    <a:pt x="1745" y="3781"/>
                    <a:pt x="1745" y="3790"/>
                  </a:cubicBezTo>
                  <a:cubicBezTo>
                    <a:pt x="1745" y="3801"/>
                    <a:pt x="1736" y="3821"/>
                    <a:pt x="1725" y="3831"/>
                  </a:cubicBezTo>
                  <a:lnTo>
                    <a:pt x="1404" y="4272"/>
                  </a:lnTo>
                  <a:lnTo>
                    <a:pt x="1083" y="4703"/>
                  </a:lnTo>
                  <a:cubicBezTo>
                    <a:pt x="1069" y="4723"/>
                    <a:pt x="1041" y="4733"/>
                    <a:pt x="1014" y="4733"/>
                  </a:cubicBezTo>
                  <a:cubicBezTo>
                    <a:pt x="986" y="4733"/>
                    <a:pt x="958" y="4723"/>
                    <a:pt x="943" y="4703"/>
                  </a:cubicBezTo>
                  <a:lnTo>
                    <a:pt x="622" y="4272"/>
                  </a:lnTo>
                  <a:lnTo>
                    <a:pt x="301" y="3831"/>
                  </a:lnTo>
                  <a:cubicBezTo>
                    <a:pt x="292" y="3821"/>
                    <a:pt x="292" y="3801"/>
                    <a:pt x="292" y="3790"/>
                  </a:cubicBezTo>
                  <a:cubicBezTo>
                    <a:pt x="292" y="3781"/>
                    <a:pt x="292" y="3761"/>
                    <a:pt x="301" y="3750"/>
                  </a:cubicBezTo>
                  <a:lnTo>
                    <a:pt x="622" y="3320"/>
                  </a:lnTo>
                  <a:lnTo>
                    <a:pt x="943" y="2878"/>
                  </a:lnTo>
                  <a:cubicBezTo>
                    <a:pt x="958" y="2858"/>
                    <a:pt x="986" y="2848"/>
                    <a:pt x="1014" y="2848"/>
                  </a:cubicBezTo>
                  <a:close/>
                  <a:moveTo>
                    <a:pt x="3119" y="2848"/>
                  </a:moveTo>
                  <a:cubicBezTo>
                    <a:pt x="3147" y="2848"/>
                    <a:pt x="3174" y="2858"/>
                    <a:pt x="3189" y="2878"/>
                  </a:cubicBezTo>
                  <a:lnTo>
                    <a:pt x="3510" y="3320"/>
                  </a:lnTo>
                  <a:lnTo>
                    <a:pt x="3831" y="3750"/>
                  </a:lnTo>
                  <a:cubicBezTo>
                    <a:pt x="3841" y="3761"/>
                    <a:pt x="3841" y="3781"/>
                    <a:pt x="3841" y="3790"/>
                  </a:cubicBezTo>
                  <a:cubicBezTo>
                    <a:pt x="3841" y="3801"/>
                    <a:pt x="3841" y="3821"/>
                    <a:pt x="3831" y="3831"/>
                  </a:cubicBezTo>
                  <a:lnTo>
                    <a:pt x="3510" y="4272"/>
                  </a:lnTo>
                  <a:lnTo>
                    <a:pt x="3189" y="4703"/>
                  </a:lnTo>
                  <a:cubicBezTo>
                    <a:pt x="3174" y="4723"/>
                    <a:pt x="3147" y="4733"/>
                    <a:pt x="3119" y="4733"/>
                  </a:cubicBezTo>
                  <a:cubicBezTo>
                    <a:pt x="3091" y="4733"/>
                    <a:pt x="3064" y="4723"/>
                    <a:pt x="3049" y="4703"/>
                  </a:cubicBezTo>
                  <a:lnTo>
                    <a:pt x="2728" y="4272"/>
                  </a:lnTo>
                  <a:lnTo>
                    <a:pt x="2407" y="3831"/>
                  </a:lnTo>
                  <a:cubicBezTo>
                    <a:pt x="2397" y="3821"/>
                    <a:pt x="2387" y="3801"/>
                    <a:pt x="2397" y="3790"/>
                  </a:cubicBezTo>
                  <a:cubicBezTo>
                    <a:pt x="2387" y="3781"/>
                    <a:pt x="2397" y="3761"/>
                    <a:pt x="2407" y="3750"/>
                  </a:cubicBezTo>
                  <a:lnTo>
                    <a:pt x="2728" y="3320"/>
                  </a:lnTo>
                  <a:lnTo>
                    <a:pt x="3049" y="2878"/>
                  </a:lnTo>
                  <a:cubicBezTo>
                    <a:pt x="3064" y="2858"/>
                    <a:pt x="3091" y="2848"/>
                    <a:pt x="3119" y="2848"/>
                  </a:cubicBezTo>
                  <a:close/>
                  <a:moveTo>
                    <a:pt x="5214" y="2848"/>
                  </a:moveTo>
                  <a:cubicBezTo>
                    <a:pt x="5242" y="2848"/>
                    <a:pt x="5269" y="2858"/>
                    <a:pt x="5285" y="2878"/>
                  </a:cubicBezTo>
                  <a:lnTo>
                    <a:pt x="5606" y="3320"/>
                  </a:lnTo>
                  <a:lnTo>
                    <a:pt x="5926" y="3750"/>
                  </a:lnTo>
                  <a:cubicBezTo>
                    <a:pt x="5936" y="3761"/>
                    <a:pt x="5946" y="3781"/>
                    <a:pt x="5936" y="3790"/>
                  </a:cubicBezTo>
                  <a:cubicBezTo>
                    <a:pt x="5946" y="3801"/>
                    <a:pt x="5936" y="3821"/>
                    <a:pt x="5926" y="3831"/>
                  </a:cubicBezTo>
                  <a:lnTo>
                    <a:pt x="5606" y="4272"/>
                  </a:lnTo>
                  <a:lnTo>
                    <a:pt x="5285" y="4703"/>
                  </a:lnTo>
                  <a:cubicBezTo>
                    <a:pt x="5269" y="4723"/>
                    <a:pt x="5242" y="4733"/>
                    <a:pt x="5214" y="4733"/>
                  </a:cubicBezTo>
                  <a:cubicBezTo>
                    <a:pt x="5187" y="4733"/>
                    <a:pt x="5159" y="4723"/>
                    <a:pt x="5144" y="4703"/>
                  </a:cubicBezTo>
                  <a:lnTo>
                    <a:pt x="4824" y="4272"/>
                  </a:lnTo>
                  <a:lnTo>
                    <a:pt x="4503" y="3831"/>
                  </a:lnTo>
                  <a:cubicBezTo>
                    <a:pt x="4492" y="3821"/>
                    <a:pt x="4492" y="3801"/>
                    <a:pt x="4492" y="3790"/>
                  </a:cubicBezTo>
                  <a:cubicBezTo>
                    <a:pt x="4492" y="3781"/>
                    <a:pt x="4492" y="3761"/>
                    <a:pt x="4503" y="3750"/>
                  </a:cubicBezTo>
                  <a:lnTo>
                    <a:pt x="4824" y="3320"/>
                  </a:lnTo>
                  <a:lnTo>
                    <a:pt x="5144" y="2878"/>
                  </a:lnTo>
                  <a:cubicBezTo>
                    <a:pt x="5159" y="2858"/>
                    <a:pt x="5187" y="2848"/>
                    <a:pt x="5214" y="2848"/>
                  </a:cubicBezTo>
                  <a:close/>
                  <a:moveTo>
                    <a:pt x="7320" y="2848"/>
                  </a:moveTo>
                  <a:cubicBezTo>
                    <a:pt x="7347" y="2848"/>
                    <a:pt x="7375" y="2858"/>
                    <a:pt x="7390" y="2878"/>
                  </a:cubicBezTo>
                  <a:lnTo>
                    <a:pt x="7711" y="3320"/>
                  </a:lnTo>
                  <a:lnTo>
                    <a:pt x="8032" y="3750"/>
                  </a:lnTo>
                  <a:cubicBezTo>
                    <a:pt x="8041" y="3761"/>
                    <a:pt x="8041" y="3781"/>
                    <a:pt x="8041" y="3790"/>
                  </a:cubicBezTo>
                  <a:cubicBezTo>
                    <a:pt x="8041" y="3801"/>
                    <a:pt x="8041" y="3821"/>
                    <a:pt x="8032" y="3831"/>
                  </a:cubicBezTo>
                  <a:lnTo>
                    <a:pt x="7711" y="4272"/>
                  </a:lnTo>
                  <a:lnTo>
                    <a:pt x="7390" y="4703"/>
                  </a:lnTo>
                  <a:cubicBezTo>
                    <a:pt x="7375" y="4723"/>
                    <a:pt x="7347" y="4733"/>
                    <a:pt x="7320" y="4733"/>
                  </a:cubicBezTo>
                  <a:cubicBezTo>
                    <a:pt x="7292" y="4733"/>
                    <a:pt x="7265" y="4723"/>
                    <a:pt x="7250" y="4703"/>
                  </a:cubicBezTo>
                  <a:lnTo>
                    <a:pt x="6929" y="4272"/>
                  </a:lnTo>
                  <a:lnTo>
                    <a:pt x="6598" y="3831"/>
                  </a:lnTo>
                  <a:cubicBezTo>
                    <a:pt x="6598" y="3821"/>
                    <a:pt x="6588" y="3801"/>
                    <a:pt x="6588" y="3790"/>
                  </a:cubicBezTo>
                  <a:cubicBezTo>
                    <a:pt x="6588" y="3781"/>
                    <a:pt x="6598" y="3761"/>
                    <a:pt x="6598" y="3750"/>
                  </a:cubicBezTo>
                  <a:lnTo>
                    <a:pt x="6929" y="3320"/>
                  </a:lnTo>
                  <a:lnTo>
                    <a:pt x="7250" y="2878"/>
                  </a:lnTo>
                  <a:cubicBezTo>
                    <a:pt x="7265" y="2858"/>
                    <a:pt x="7292" y="2848"/>
                    <a:pt x="7320" y="2848"/>
                  </a:cubicBezTo>
                  <a:close/>
                  <a:moveTo>
                    <a:pt x="4122" y="4723"/>
                  </a:moveTo>
                  <a:cubicBezTo>
                    <a:pt x="4151" y="4723"/>
                    <a:pt x="4182" y="4753"/>
                    <a:pt x="4182" y="4783"/>
                  </a:cubicBezTo>
                  <a:lnTo>
                    <a:pt x="4182" y="5555"/>
                  </a:lnTo>
                  <a:cubicBezTo>
                    <a:pt x="4182" y="5586"/>
                    <a:pt x="4151" y="5615"/>
                    <a:pt x="4122" y="5615"/>
                  </a:cubicBezTo>
                  <a:lnTo>
                    <a:pt x="4091" y="5615"/>
                  </a:lnTo>
                  <a:cubicBezTo>
                    <a:pt x="4062" y="5615"/>
                    <a:pt x="4031" y="5586"/>
                    <a:pt x="4031" y="5555"/>
                  </a:cubicBezTo>
                  <a:lnTo>
                    <a:pt x="4031" y="4783"/>
                  </a:lnTo>
                  <a:cubicBezTo>
                    <a:pt x="4031" y="4753"/>
                    <a:pt x="4062" y="4723"/>
                    <a:pt x="4091" y="4723"/>
                  </a:cubicBezTo>
                  <a:close/>
                  <a:moveTo>
                    <a:pt x="4412" y="4723"/>
                  </a:moveTo>
                  <a:cubicBezTo>
                    <a:pt x="4452" y="4723"/>
                    <a:pt x="4472" y="4753"/>
                    <a:pt x="4472" y="4783"/>
                  </a:cubicBezTo>
                  <a:lnTo>
                    <a:pt x="4472" y="5555"/>
                  </a:lnTo>
                  <a:cubicBezTo>
                    <a:pt x="4472" y="5586"/>
                    <a:pt x="4452" y="5615"/>
                    <a:pt x="4412" y="5615"/>
                  </a:cubicBezTo>
                  <a:lnTo>
                    <a:pt x="4382" y="5615"/>
                  </a:lnTo>
                  <a:cubicBezTo>
                    <a:pt x="4352" y="5615"/>
                    <a:pt x="4332" y="5586"/>
                    <a:pt x="4332" y="5555"/>
                  </a:cubicBezTo>
                  <a:lnTo>
                    <a:pt x="4332" y="4783"/>
                  </a:lnTo>
                  <a:cubicBezTo>
                    <a:pt x="4332" y="4753"/>
                    <a:pt x="4352" y="4723"/>
                    <a:pt x="4382" y="4723"/>
                  </a:cubicBezTo>
                  <a:close/>
                  <a:moveTo>
                    <a:pt x="5996" y="4723"/>
                  </a:moveTo>
                  <a:cubicBezTo>
                    <a:pt x="6027" y="4723"/>
                    <a:pt x="6047" y="4753"/>
                    <a:pt x="6047" y="4783"/>
                  </a:cubicBezTo>
                  <a:lnTo>
                    <a:pt x="6047" y="5555"/>
                  </a:lnTo>
                  <a:cubicBezTo>
                    <a:pt x="6047" y="5586"/>
                    <a:pt x="6027" y="5615"/>
                    <a:pt x="5996" y="5615"/>
                  </a:cubicBezTo>
                  <a:lnTo>
                    <a:pt x="5956" y="5615"/>
                  </a:lnTo>
                  <a:cubicBezTo>
                    <a:pt x="5926" y="5615"/>
                    <a:pt x="5906" y="5586"/>
                    <a:pt x="5906" y="5555"/>
                  </a:cubicBezTo>
                  <a:lnTo>
                    <a:pt x="5906" y="4783"/>
                  </a:lnTo>
                  <a:cubicBezTo>
                    <a:pt x="5906" y="4753"/>
                    <a:pt x="5926" y="4723"/>
                    <a:pt x="5956" y="4723"/>
                  </a:cubicBezTo>
                  <a:close/>
                  <a:moveTo>
                    <a:pt x="6287" y="4723"/>
                  </a:moveTo>
                  <a:cubicBezTo>
                    <a:pt x="6317" y="4723"/>
                    <a:pt x="6337" y="4753"/>
                    <a:pt x="6337" y="4783"/>
                  </a:cubicBezTo>
                  <a:lnTo>
                    <a:pt x="6337" y="5555"/>
                  </a:lnTo>
                  <a:cubicBezTo>
                    <a:pt x="6337" y="5586"/>
                    <a:pt x="6317" y="5615"/>
                    <a:pt x="6287" y="5615"/>
                  </a:cubicBezTo>
                  <a:lnTo>
                    <a:pt x="6257" y="5615"/>
                  </a:lnTo>
                  <a:cubicBezTo>
                    <a:pt x="6217" y="5615"/>
                    <a:pt x="6197" y="5586"/>
                    <a:pt x="6197" y="5555"/>
                  </a:cubicBezTo>
                  <a:lnTo>
                    <a:pt x="6197" y="4783"/>
                  </a:lnTo>
                  <a:cubicBezTo>
                    <a:pt x="6197" y="4753"/>
                    <a:pt x="6217" y="4723"/>
                    <a:pt x="6257" y="4723"/>
                  </a:cubicBezTo>
                  <a:close/>
                  <a:moveTo>
                    <a:pt x="6578" y="4723"/>
                  </a:moveTo>
                  <a:cubicBezTo>
                    <a:pt x="6608" y="4723"/>
                    <a:pt x="6638" y="4753"/>
                    <a:pt x="6638" y="4783"/>
                  </a:cubicBezTo>
                  <a:lnTo>
                    <a:pt x="6638" y="5555"/>
                  </a:lnTo>
                  <a:cubicBezTo>
                    <a:pt x="6638" y="5586"/>
                    <a:pt x="6608" y="5615"/>
                    <a:pt x="6578" y="5615"/>
                  </a:cubicBezTo>
                  <a:lnTo>
                    <a:pt x="6548" y="5615"/>
                  </a:lnTo>
                  <a:cubicBezTo>
                    <a:pt x="6518" y="5615"/>
                    <a:pt x="6488" y="5586"/>
                    <a:pt x="6488" y="5555"/>
                  </a:cubicBezTo>
                  <a:lnTo>
                    <a:pt x="6488" y="4783"/>
                  </a:lnTo>
                  <a:cubicBezTo>
                    <a:pt x="6488" y="4753"/>
                    <a:pt x="6518" y="4723"/>
                    <a:pt x="6548" y="4723"/>
                  </a:cubicBezTo>
                  <a:close/>
                  <a:moveTo>
                    <a:pt x="8152" y="4723"/>
                  </a:moveTo>
                  <a:cubicBezTo>
                    <a:pt x="8182" y="4723"/>
                    <a:pt x="8212" y="4753"/>
                    <a:pt x="8212" y="4783"/>
                  </a:cubicBezTo>
                  <a:lnTo>
                    <a:pt x="8212" y="5555"/>
                  </a:lnTo>
                  <a:cubicBezTo>
                    <a:pt x="8212" y="5586"/>
                    <a:pt x="8182" y="5615"/>
                    <a:pt x="8152" y="5615"/>
                  </a:cubicBezTo>
                  <a:lnTo>
                    <a:pt x="8122" y="5615"/>
                  </a:lnTo>
                  <a:cubicBezTo>
                    <a:pt x="8092" y="5615"/>
                    <a:pt x="8062" y="5586"/>
                    <a:pt x="8062" y="5555"/>
                  </a:cubicBezTo>
                  <a:lnTo>
                    <a:pt x="8062" y="4783"/>
                  </a:lnTo>
                  <a:cubicBezTo>
                    <a:pt x="8062" y="4753"/>
                    <a:pt x="8092" y="4723"/>
                    <a:pt x="8122" y="4723"/>
                  </a:cubicBezTo>
                  <a:close/>
                  <a:moveTo>
                    <a:pt x="8443" y="4723"/>
                  </a:moveTo>
                  <a:cubicBezTo>
                    <a:pt x="8473" y="4723"/>
                    <a:pt x="8503" y="4753"/>
                    <a:pt x="8503" y="4783"/>
                  </a:cubicBezTo>
                  <a:lnTo>
                    <a:pt x="8503" y="5555"/>
                  </a:lnTo>
                  <a:cubicBezTo>
                    <a:pt x="8503" y="5586"/>
                    <a:pt x="8473" y="5615"/>
                    <a:pt x="8443" y="5615"/>
                  </a:cubicBezTo>
                  <a:lnTo>
                    <a:pt x="8413" y="5615"/>
                  </a:lnTo>
                  <a:cubicBezTo>
                    <a:pt x="8382" y="5615"/>
                    <a:pt x="8353" y="5586"/>
                    <a:pt x="8353" y="5555"/>
                  </a:cubicBezTo>
                  <a:lnTo>
                    <a:pt x="8353" y="4783"/>
                  </a:lnTo>
                  <a:cubicBezTo>
                    <a:pt x="8353" y="4753"/>
                    <a:pt x="8382" y="4723"/>
                    <a:pt x="8413" y="4723"/>
                  </a:cubicBezTo>
                  <a:close/>
                  <a:moveTo>
                    <a:pt x="8734" y="4723"/>
                  </a:moveTo>
                  <a:cubicBezTo>
                    <a:pt x="8763" y="4723"/>
                    <a:pt x="8794" y="4753"/>
                    <a:pt x="8794" y="4783"/>
                  </a:cubicBezTo>
                  <a:lnTo>
                    <a:pt x="8794" y="5555"/>
                  </a:lnTo>
                  <a:cubicBezTo>
                    <a:pt x="8794" y="5586"/>
                    <a:pt x="8763" y="5615"/>
                    <a:pt x="8734" y="5615"/>
                  </a:cubicBezTo>
                  <a:lnTo>
                    <a:pt x="8703" y="5615"/>
                  </a:lnTo>
                  <a:cubicBezTo>
                    <a:pt x="8674" y="5615"/>
                    <a:pt x="8643" y="5586"/>
                    <a:pt x="8643" y="5555"/>
                  </a:cubicBezTo>
                  <a:lnTo>
                    <a:pt x="8643" y="4783"/>
                  </a:lnTo>
                  <a:cubicBezTo>
                    <a:pt x="8643" y="4753"/>
                    <a:pt x="8674" y="4723"/>
                    <a:pt x="8703" y="4723"/>
                  </a:cubicBezTo>
                  <a:close/>
                  <a:moveTo>
                    <a:pt x="5214" y="5596"/>
                  </a:moveTo>
                  <a:cubicBezTo>
                    <a:pt x="5242" y="5596"/>
                    <a:pt x="5269" y="5606"/>
                    <a:pt x="5285" y="5626"/>
                  </a:cubicBezTo>
                  <a:lnTo>
                    <a:pt x="5606" y="6056"/>
                  </a:lnTo>
                  <a:lnTo>
                    <a:pt x="5926" y="6497"/>
                  </a:lnTo>
                  <a:cubicBezTo>
                    <a:pt x="5936" y="6508"/>
                    <a:pt x="5946" y="6518"/>
                    <a:pt x="5936" y="6538"/>
                  </a:cubicBezTo>
                  <a:cubicBezTo>
                    <a:pt x="5946" y="6548"/>
                    <a:pt x="5936" y="6558"/>
                    <a:pt x="5926" y="6578"/>
                  </a:cubicBezTo>
                  <a:lnTo>
                    <a:pt x="5606" y="7009"/>
                  </a:lnTo>
                  <a:lnTo>
                    <a:pt x="5285" y="7450"/>
                  </a:lnTo>
                  <a:cubicBezTo>
                    <a:pt x="5269" y="7470"/>
                    <a:pt x="5242" y="7480"/>
                    <a:pt x="5214" y="7480"/>
                  </a:cubicBezTo>
                  <a:cubicBezTo>
                    <a:pt x="5187" y="7480"/>
                    <a:pt x="5159" y="7470"/>
                    <a:pt x="5144" y="7450"/>
                  </a:cubicBezTo>
                  <a:lnTo>
                    <a:pt x="4824" y="7009"/>
                  </a:lnTo>
                  <a:lnTo>
                    <a:pt x="4503" y="6578"/>
                  </a:lnTo>
                  <a:cubicBezTo>
                    <a:pt x="4492" y="6558"/>
                    <a:pt x="4492" y="6548"/>
                    <a:pt x="4492" y="6538"/>
                  </a:cubicBezTo>
                  <a:cubicBezTo>
                    <a:pt x="4492" y="6518"/>
                    <a:pt x="4492" y="6508"/>
                    <a:pt x="4503" y="6497"/>
                  </a:cubicBezTo>
                  <a:lnTo>
                    <a:pt x="4824" y="6056"/>
                  </a:lnTo>
                  <a:lnTo>
                    <a:pt x="5144" y="5626"/>
                  </a:lnTo>
                  <a:cubicBezTo>
                    <a:pt x="5159" y="5606"/>
                    <a:pt x="5187" y="5596"/>
                    <a:pt x="5214" y="5596"/>
                  </a:cubicBezTo>
                  <a:close/>
                  <a:moveTo>
                    <a:pt x="7320" y="5596"/>
                  </a:moveTo>
                  <a:cubicBezTo>
                    <a:pt x="7347" y="5596"/>
                    <a:pt x="7375" y="5606"/>
                    <a:pt x="7390" y="5626"/>
                  </a:cubicBezTo>
                  <a:lnTo>
                    <a:pt x="7711" y="6056"/>
                  </a:lnTo>
                  <a:lnTo>
                    <a:pt x="8032" y="6497"/>
                  </a:lnTo>
                  <a:cubicBezTo>
                    <a:pt x="8041" y="6508"/>
                    <a:pt x="8041" y="6518"/>
                    <a:pt x="8041" y="6538"/>
                  </a:cubicBezTo>
                  <a:cubicBezTo>
                    <a:pt x="8041" y="6548"/>
                    <a:pt x="8041" y="6558"/>
                    <a:pt x="8032" y="6578"/>
                  </a:cubicBezTo>
                  <a:lnTo>
                    <a:pt x="7711" y="7009"/>
                  </a:lnTo>
                  <a:lnTo>
                    <a:pt x="7390" y="7450"/>
                  </a:lnTo>
                  <a:cubicBezTo>
                    <a:pt x="7375" y="7470"/>
                    <a:pt x="7347" y="7480"/>
                    <a:pt x="7320" y="7480"/>
                  </a:cubicBezTo>
                  <a:cubicBezTo>
                    <a:pt x="7292" y="7480"/>
                    <a:pt x="7265" y="7470"/>
                    <a:pt x="7250" y="7450"/>
                  </a:cubicBezTo>
                  <a:lnTo>
                    <a:pt x="6929" y="7009"/>
                  </a:lnTo>
                  <a:lnTo>
                    <a:pt x="6598" y="6578"/>
                  </a:lnTo>
                  <a:cubicBezTo>
                    <a:pt x="6598" y="6558"/>
                    <a:pt x="6588" y="6548"/>
                    <a:pt x="6588" y="6538"/>
                  </a:cubicBezTo>
                  <a:cubicBezTo>
                    <a:pt x="6588" y="6518"/>
                    <a:pt x="6598" y="6508"/>
                    <a:pt x="6598" y="6497"/>
                  </a:cubicBezTo>
                  <a:lnTo>
                    <a:pt x="6929" y="6056"/>
                  </a:lnTo>
                  <a:lnTo>
                    <a:pt x="7250" y="5626"/>
                  </a:lnTo>
                  <a:cubicBezTo>
                    <a:pt x="7265" y="5606"/>
                    <a:pt x="7292" y="5596"/>
                    <a:pt x="7320" y="5596"/>
                  </a:cubicBezTo>
                  <a:close/>
                  <a:moveTo>
                    <a:pt x="5996" y="7470"/>
                  </a:moveTo>
                  <a:cubicBezTo>
                    <a:pt x="6027" y="7470"/>
                    <a:pt x="6047" y="7500"/>
                    <a:pt x="6047" y="7531"/>
                  </a:cubicBezTo>
                  <a:lnTo>
                    <a:pt x="6047" y="8302"/>
                  </a:lnTo>
                  <a:cubicBezTo>
                    <a:pt x="6047" y="8333"/>
                    <a:pt x="6027" y="8353"/>
                    <a:pt x="5996" y="8353"/>
                  </a:cubicBezTo>
                  <a:lnTo>
                    <a:pt x="5956" y="8353"/>
                  </a:lnTo>
                  <a:cubicBezTo>
                    <a:pt x="5926" y="8353"/>
                    <a:pt x="5906" y="8333"/>
                    <a:pt x="5906" y="8302"/>
                  </a:cubicBezTo>
                  <a:lnTo>
                    <a:pt x="5906" y="7531"/>
                  </a:lnTo>
                  <a:cubicBezTo>
                    <a:pt x="5906" y="7500"/>
                    <a:pt x="5926" y="7470"/>
                    <a:pt x="5956" y="7470"/>
                  </a:cubicBezTo>
                  <a:close/>
                  <a:moveTo>
                    <a:pt x="6287" y="7470"/>
                  </a:moveTo>
                  <a:cubicBezTo>
                    <a:pt x="6317" y="7470"/>
                    <a:pt x="6337" y="7500"/>
                    <a:pt x="6337" y="7531"/>
                  </a:cubicBezTo>
                  <a:lnTo>
                    <a:pt x="6337" y="8302"/>
                  </a:lnTo>
                  <a:cubicBezTo>
                    <a:pt x="6337" y="8333"/>
                    <a:pt x="6317" y="8353"/>
                    <a:pt x="6287" y="8353"/>
                  </a:cubicBezTo>
                  <a:lnTo>
                    <a:pt x="6257" y="8353"/>
                  </a:lnTo>
                  <a:cubicBezTo>
                    <a:pt x="6217" y="8353"/>
                    <a:pt x="6197" y="8333"/>
                    <a:pt x="6197" y="8302"/>
                  </a:cubicBezTo>
                  <a:lnTo>
                    <a:pt x="6197" y="7531"/>
                  </a:lnTo>
                  <a:cubicBezTo>
                    <a:pt x="6197" y="7500"/>
                    <a:pt x="6217" y="7470"/>
                    <a:pt x="6257" y="7470"/>
                  </a:cubicBezTo>
                  <a:close/>
                  <a:moveTo>
                    <a:pt x="6578" y="7470"/>
                  </a:moveTo>
                  <a:cubicBezTo>
                    <a:pt x="6608" y="7470"/>
                    <a:pt x="6638" y="7500"/>
                    <a:pt x="6638" y="7531"/>
                  </a:cubicBezTo>
                  <a:lnTo>
                    <a:pt x="6638" y="8302"/>
                  </a:lnTo>
                  <a:cubicBezTo>
                    <a:pt x="6638" y="8333"/>
                    <a:pt x="6608" y="8353"/>
                    <a:pt x="6578" y="8353"/>
                  </a:cubicBezTo>
                  <a:lnTo>
                    <a:pt x="6548" y="8353"/>
                  </a:lnTo>
                  <a:cubicBezTo>
                    <a:pt x="6518" y="8353"/>
                    <a:pt x="6488" y="8333"/>
                    <a:pt x="6488" y="8302"/>
                  </a:cubicBezTo>
                  <a:lnTo>
                    <a:pt x="6488" y="7531"/>
                  </a:lnTo>
                  <a:cubicBezTo>
                    <a:pt x="6488" y="7500"/>
                    <a:pt x="6518" y="7470"/>
                    <a:pt x="6548" y="7470"/>
                  </a:cubicBezTo>
                  <a:close/>
                  <a:moveTo>
                    <a:pt x="8152" y="7470"/>
                  </a:moveTo>
                  <a:cubicBezTo>
                    <a:pt x="8182" y="7470"/>
                    <a:pt x="8212" y="7500"/>
                    <a:pt x="8212" y="7531"/>
                  </a:cubicBezTo>
                  <a:lnTo>
                    <a:pt x="8212" y="8302"/>
                  </a:lnTo>
                  <a:cubicBezTo>
                    <a:pt x="8212" y="8333"/>
                    <a:pt x="8182" y="8353"/>
                    <a:pt x="8152" y="8353"/>
                  </a:cubicBezTo>
                  <a:lnTo>
                    <a:pt x="8122" y="8353"/>
                  </a:lnTo>
                  <a:cubicBezTo>
                    <a:pt x="8092" y="8353"/>
                    <a:pt x="8062" y="8333"/>
                    <a:pt x="8062" y="8302"/>
                  </a:cubicBezTo>
                  <a:lnTo>
                    <a:pt x="8062" y="7531"/>
                  </a:lnTo>
                  <a:cubicBezTo>
                    <a:pt x="8062" y="7500"/>
                    <a:pt x="8092" y="7470"/>
                    <a:pt x="8122" y="7470"/>
                  </a:cubicBezTo>
                  <a:close/>
                  <a:moveTo>
                    <a:pt x="3741" y="1"/>
                  </a:moveTo>
                  <a:cubicBezTo>
                    <a:pt x="3169" y="21"/>
                    <a:pt x="2266" y="252"/>
                    <a:pt x="1505" y="702"/>
                  </a:cubicBezTo>
                  <a:lnTo>
                    <a:pt x="1725" y="1003"/>
                  </a:lnTo>
                  <a:cubicBezTo>
                    <a:pt x="1736" y="1023"/>
                    <a:pt x="1745" y="1034"/>
                    <a:pt x="1745" y="1054"/>
                  </a:cubicBezTo>
                  <a:cubicBezTo>
                    <a:pt x="1745" y="1063"/>
                    <a:pt x="1736" y="1074"/>
                    <a:pt x="1725" y="1094"/>
                  </a:cubicBezTo>
                  <a:lnTo>
                    <a:pt x="1404" y="1525"/>
                  </a:lnTo>
                  <a:lnTo>
                    <a:pt x="1083" y="1956"/>
                  </a:lnTo>
                  <a:cubicBezTo>
                    <a:pt x="1069" y="1981"/>
                    <a:pt x="1041" y="1993"/>
                    <a:pt x="1014" y="1993"/>
                  </a:cubicBezTo>
                  <a:cubicBezTo>
                    <a:pt x="986" y="1993"/>
                    <a:pt x="958" y="1981"/>
                    <a:pt x="943" y="1956"/>
                  </a:cubicBezTo>
                  <a:lnTo>
                    <a:pt x="622" y="1525"/>
                  </a:lnTo>
                  <a:lnTo>
                    <a:pt x="593" y="1475"/>
                  </a:lnTo>
                  <a:cubicBezTo>
                    <a:pt x="392" y="1725"/>
                    <a:pt x="252" y="2006"/>
                    <a:pt x="191" y="2317"/>
                  </a:cubicBezTo>
                  <a:cubicBezTo>
                    <a:pt x="171" y="2387"/>
                    <a:pt x="161" y="2447"/>
                    <a:pt x="151" y="2507"/>
                  </a:cubicBezTo>
                  <a:lnTo>
                    <a:pt x="151" y="2808"/>
                  </a:lnTo>
                  <a:cubicBezTo>
                    <a:pt x="151" y="2838"/>
                    <a:pt x="131" y="2858"/>
                    <a:pt x="111" y="2868"/>
                  </a:cubicBezTo>
                  <a:cubicBezTo>
                    <a:pt x="1" y="4171"/>
                    <a:pt x="522" y="4933"/>
                    <a:pt x="1344" y="5385"/>
                  </a:cubicBezTo>
                  <a:cubicBezTo>
                    <a:pt x="1435" y="5435"/>
                    <a:pt x="1505" y="5475"/>
                    <a:pt x="1585" y="5495"/>
                  </a:cubicBezTo>
                  <a:lnTo>
                    <a:pt x="1585" y="4783"/>
                  </a:lnTo>
                  <a:cubicBezTo>
                    <a:pt x="1585" y="4753"/>
                    <a:pt x="1605" y="4723"/>
                    <a:pt x="1635" y="4723"/>
                  </a:cubicBezTo>
                  <a:lnTo>
                    <a:pt x="1675" y="4723"/>
                  </a:lnTo>
                  <a:cubicBezTo>
                    <a:pt x="1705" y="4723"/>
                    <a:pt x="1725" y="4753"/>
                    <a:pt x="1725" y="4783"/>
                  </a:cubicBezTo>
                  <a:lnTo>
                    <a:pt x="1725" y="5545"/>
                  </a:lnTo>
                  <a:cubicBezTo>
                    <a:pt x="1785" y="5555"/>
                    <a:pt x="1836" y="5565"/>
                    <a:pt x="1876" y="5575"/>
                  </a:cubicBezTo>
                  <a:lnTo>
                    <a:pt x="1876" y="5555"/>
                  </a:lnTo>
                  <a:lnTo>
                    <a:pt x="1876" y="4783"/>
                  </a:lnTo>
                  <a:cubicBezTo>
                    <a:pt x="1876" y="4753"/>
                    <a:pt x="1906" y="4723"/>
                    <a:pt x="1936" y="4723"/>
                  </a:cubicBezTo>
                  <a:lnTo>
                    <a:pt x="1966" y="4723"/>
                  </a:lnTo>
                  <a:cubicBezTo>
                    <a:pt x="1996" y="4723"/>
                    <a:pt x="2026" y="4753"/>
                    <a:pt x="2026" y="4783"/>
                  </a:cubicBezTo>
                  <a:lnTo>
                    <a:pt x="2026" y="5555"/>
                  </a:lnTo>
                  <a:cubicBezTo>
                    <a:pt x="2026" y="5565"/>
                    <a:pt x="2016" y="5565"/>
                    <a:pt x="2016" y="5575"/>
                  </a:cubicBezTo>
                  <a:cubicBezTo>
                    <a:pt x="2066" y="5575"/>
                    <a:pt x="2116" y="5565"/>
                    <a:pt x="2166" y="5555"/>
                  </a:cubicBezTo>
                  <a:lnTo>
                    <a:pt x="2166" y="4783"/>
                  </a:lnTo>
                  <a:cubicBezTo>
                    <a:pt x="2166" y="4753"/>
                    <a:pt x="2197" y="4723"/>
                    <a:pt x="2226" y="4723"/>
                  </a:cubicBezTo>
                  <a:lnTo>
                    <a:pt x="2257" y="4723"/>
                  </a:lnTo>
                  <a:cubicBezTo>
                    <a:pt x="2287" y="4723"/>
                    <a:pt x="2317" y="4753"/>
                    <a:pt x="2317" y="4783"/>
                  </a:cubicBezTo>
                  <a:lnTo>
                    <a:pt x="2317" y="5505"/>
                  </a:lnTo>
                  <a:cubicBezTo>
                    <a:pt x="2607" y="5375"/>
                    <a:pt x="2828" y="5134"/>
                    <a:pt x="3119" y="5044"/>
                  </a:cubicBezTo>
                  <a:cubicBezTo>
                    <a:pt x="3176" y="5026"/>
                    <a:pt x="3229" y="5017"/>
                    <a:pt x="3278" y="5017"/>
                  </a:cubicBezTo>
                  <a:cubicBezTo>
                    <a:pt x="3469" y="5017"/>
                    <a:pt x="3605" y="5145"/>
                    <a:pt x="3741" y="5305"/>
                  </a:cubicBezTo>
                  <a:lnTo>
                    <a:pt x="3741" y="4783"/>
                  </a:lnTo>
                  <a:cubicBezTo>
                    <a:pt x="3741" y="4753"/>
                    <a:pt x="3770" y="4723"/>
                    <a:pt x="3801" y="4723"/>
                  </a:cubicBezTo>
                  <a:lnTo>
                    <a:pt x="3831" y="4723"/>
                  </a:lnTo>
                  <a:cubicBezTo>
                    <a:pt x="3861" y="4723"/>
                    <a:pt x="3891" y="4753"/>
                    <a:pt x="3891" y="4783"/>
                  </a:cubicBezTo>
                  <a:lnTo>
                    <a:pt x="3891" y="5465"/>
                  </a:lnTo>
                  <a:cubicBezTo>
                    <a:pt x="4021" y="5626"/>
                    <a:pt x="4171" y="5776"/>
                    <a:pt x="4382" y="5866"/>
                  </a:cubicBezTo>
                  <a:cubicBezTo>
                    <a:pt x="4964" y="6087"/>
                    <a:pt x="3961" y="6448"/>
                    <a:pt x="4412" y="6878"/>
                  </a:cubicBezTo>
                  <a:cubicBezTo>
                    <a:pt x="4864" y="7300"/>
                    <a:pt x="4633" y="8062"/>
                    <a:pt x="4633" y="8763"/>
                  </a:cubicBezTo>
                  <a:cubicBezTo>
                    <a:pt x="4633" y="8854"/>
                    <a:pt x="4643" y="8944"/>
                    <a:pt x="4653" y="9034"/>
                  </a:cubicBezTo>
                  <a:lnTo>
                    <a:pt x="4824" y="8803"/>
                  </a:lnTo>
                  <a:lnTo>
                    <a:pt x="5144" y="8362"/>
                  </a:lnTo>
                  <a:cubicBezTo>
                    <a:pt x="5159" y="8342"/>
                    <a:pt x="5187" y="8332"/>
                    <a:pt x="5214" y="8332"/>
                  </a:cubicBezTo>
                  <a:cubicBezTo>
                    <a:pt x="5242" y="8332"/>
                    <a:pt x="5269" y="8342"/>
                    <a:pt x="5285" y="8362"/>
                  </a:cubicBezTo>
                  <a:lnTo>
                    <a:pt x="5606" y="8803"/>
                  </a:lnTo>
                  <a:lnTo>
                    <a:pt x="5926" y="9235"/>
                  </a:lnTo>
                  <a:cubicBezTo>
                    <a:pt x="5936" y="9255"/>
                    <a:pt x="5946" y="9265"/>
                    <a:pt x="5936" y="9275"/>
                  </a:cubicBezTo>
                  <a:cubicBezTo>
                    <a:pt x="5946" y="9295"/>
                    <a:pt x="5936" y="9305"/>
                    <a:pt x="5926" y="9315"/>
                  </a:cubicBezTo>
                  <a:lnTo>
                    <a:pt x="5606" y="9756"/>
                  </a:lnTo>
                  <a:lnTo>
                    <a:pt x="5285" y="10187"/>
                  </a:lnTo>
                  <a:cubicBezTo>
                    <a:pt x="5269" y="10207"/>
                    <a:pt x="5242" y="10217"/>
                    <a:pt x="5214" y="10217"/>
                  </a:cubicBezTo>
                  <a:cubicBezTo>
                    <a:pt x="5187" y="10217"/>
                    <a:pt x="5159" y="10207"/>
                    <a:pt x="5144" y="10187"/>
                  </a:cubicBezTo>
                  <a:lnTo>
                    <a:pt x="4824" y="9756"/>
                  </a:lnTo>
                  <a:lnTo>
                    <a:pt x="4793" y="9706"/>
                  </a:lnTo>
                  <a:lnTo>
                    <a:pt x="4793" y="9706"/>
                  </a:lnTo>
                  <a:cubicBezTo>
                    <a:pt x="4884" y="10037"/>
                    <a:pt x="5024" y="10347"/>
                    <a:pt x="5134" y="10639"/>
                  </a:cubicBezTo>
                  <a:cubicBezTo>
                    <a:pt x="5216" y="10828"/>
                    <a:pt x="5468" y="10912"/>
                    <a:pt x="5796" y="10912"/>
                  </a:cubicBezTo>
                  <a:cubicBezTo>
                    <a:pt x="5832" y="10912"/>
                    <a:pt x="5869" y="10911"/>
                    <a:pt x="5906" y="10909"/>
                  </a:cubicBezTo>
                  <a:lnTo>
                    <a:pt x="5906" y="10267"/>
                  </a:lnTo>
                  <a:cubicBezTo>
                    <a:pt x="5906" y="10238"/>
                    <a:pt x="5926" y="10218"/>
                    <a:pt x="5956" y="10218"/>
                  </a:cubicBezTo>
                  <a:lnTo>
                    <a:pt x="5996" y="10218"/>
                  </a:lnTo>
                  <a:cubicBezTo>
                    <a:pt x="6027" y="10218"/>
                    <a:pt x="6047" y="10238"/>
                    <a:pt x="6047" y="10267"/>
                  </a:cubicBezTo>
                  <a:lnTo>
                    <a:pt x="6047" y="10889"/>
                  </a:lnTo>
                  <a:cubicBezTo>
                    <a:pt x="6096" y="10889"/>
                    <a:pt x="6147" y="10879"/>
                    <a:pt x="6197" y="10869"/>
                  </a:cubicBezTo>
                  <a:lnTo>
                    <a:pt x="6197" y="10267"/>
                  </a:lnTo>
                  <a:cubicBezTo>
                    <a:pt x="6197" y="10238"/>
                    <a:pt x="6217" y="10218"/>
                    <a:pt x="6257" y="10218"/>
                  </a:cubicBezTo>
                  <a:lnTo>
                    <a:pt x="6287" y="10218"/>
                  </a:lnTo>
                  <a:cubicBezTo>
                    <a:pt x="6317" y="10218"/>
                    <a:pt x="6337" y="10238"/>
                    <a:pt x="6337" y="10267"/>
                  </a:cubicBezTo>
                  <a:lnTo>
                    <a:pt x="6337" y="10839"/>
                  </a:lnTo>
                  <a:cubicBezTo>
                    <a:pt x="6388" y="10829"/>
                    <a:pt x="6437" y="10819"/>
                    <a:pt x="6488" y="10799"/>
                  </a:cubicBezTo>
                  <a:lnTo>
                    <a:pt x="6488" y="10267"/>
                  </a:lnTo>
                  <a:cubicBezTo>
                    <a:pt x="6488" y="10238"/>
                    <a:pt x="6518" y="10218"/>
                    <a:pt x="6548" y="10218"/>
                  </a:cubicBezTo>
                  <a:lnTo>
                    <a:pt x="6578" y="10218"/>
                  </a:lnTo>
                  <a:cubicBezTo>
                    <a:pt x="6608" y="10218"/>
                    <a:pt x="6638" y="10238"/>
                    <a:pt x="6638" y="10267"/>
                  </a:cubicBezTo>
                  <a:lnTo>
                    <a:pt x="6638" y="10749"/>
                  </a:lnTo>
                  <a:cubicBezTo>
                    <a:pt x="7089" y="10588"/>
                    <a:pt x="7520" y="10307"/>
                    <a:pt x="7721" y="9937"/>
                  </a:cubicBezTo>
                  <a:cubicBezTo>
                    <a:pt x="7801" y="9776"/>
                    <a:pt x="7871" y="9616"/>
                    <a:pt x="7921" y="9465"/>
                  </a:cubicBezTo>
                  <a:lnTo>
                    <a:pt x="7921" y="9465"/>
                  </a:lnTo>
                  <a:lnTo>
                    <a:pt x="7711" y="9756"/>
                  </a:lnTo>
                  <a:lnTo>
                    <a:pt x="7390" y="10187"/>
                  </a:lnTo>
                  <a:cubicBezTo>
                    <a:pt x="7375" y="10207"/>
                    <a:pt x="7347" y="10217"/>
                    <a:pt x="7320" y="10217"/>
                  </a:cubicBezTo>
                  <a:cubicBezTo>
                    <a:pt x="7292" y="10217"/>
                    <a:pt x="7265" y="10207"/>
                    <a:pt x="7250" y="10187"/>
                  </a:cubicBezTo>
                  <a:lnTo>
                    <a:pt x="6929" y="9756"/>
                  </a:lnTo>
                  <a:lnTo>
                    <a:pt x="6598" y="9315"/>
                  </a:lnTo>
                  <a:cubicBezTo>
                    <a:pt x="6598" y="9305"/>
                    <a:pt x="6588" y="9295"/>
                    <a:pt x="6588" y="9275"/>
                  </a:cubicBezTo>
                  <a:cubicBezTo>
                    <a:pt x="6588" y="9265"/>
                    <a:pt x="6598" y="9255"/>
                    <a:pt x="6598" y="9235"/>
                  </a:cubicBezTo>
                  <a:lnTo>
                    <a:pt x="6929" y="8803"/>
                  </a:lnTo>
                  <a:lnTo>
                    <a:pt x="7250" y="8362"/>
                  </a:lnTo>
                  <a:cubicBezTo>
                    <a:pt x="7265" y="8342"/>
                    <a:pt x="7292" y="8332"/>
                    <a:pt x="7320" y="8332"/>
                  </a:cubicBezTo>
                  <a:cubicBezTo>
                    <a:pt x="7347" y="8332"/>
                    <a:pt x="7375" y="8342"/>
                    <a:pt x="7390" y="8362"/>
                  </a:cubicBezTo>
                  <a:lnTo>
                    <a:pt x="7711" y="8803"/>
                  </a:lnTo>
                  <a:lnTo>
                    <a:pt x="8001" y="9205"/>
                  </a:lnTo>
                  <a:cubicBezTo>
                    <a:pt x="8112" y="8814"/>
                    <a:pt x="8172" y="8443"/>
                    <a:pt x="8353" y="8032"/>
                  </a:cubicBezTo>
                  <a:lnTo>
                    <a:pt x="8353" y="7531"/>
                  </a:lnTo>
                  <a:cubicBezTo>
                    <a:pt x="8353" y="7500"/>
                    <a:pt x="8382" y="7470"/>
                    <a:pt x="8413" y="7470"/>
                  </a:cubicBezTo>
                  <a:lnTo>
                    <a:pt x="8443" y="7470"/>
                  </a:lnTo>
                  <a:cubicBezTo>
                    <a:pt x="8473" y="7470"/>
                    <a:pt x="8503" y="7500"/>
                    <a:pt x="8503" y="7531"/>
                  </a:cubicBezTo>
                  <a:lnTo>
                    <a:pt x="8503" y="7741"/>
                  </a:lnTo>
                  <a:cubicBezTo>
                    <a:pt x="8583" y="7591"/>
                    <a:pt x="8694" y="7440"/>
                    <a:pt x="8824" y="7280"/>
                  </a:cubicBezTo>
                  <a:cubicBezTo>
                    <a:pt x="8894" y="7190"/>
                    <a:pt x="8964" y="7099"/>
                    <a:pt x="9034" y="7019"/>
                  </a:cubicBezTo>
                  <a:lnTo>
                    <a:pt x="9024" y="7009"/>
                  </a:lnTo>
                  <a:lnTo>
                    <a:pt x="8703" y="6578"/>
                  </a:lnTo>
                  <a:cubicBezTo>
                    <a:pt x="8694" y="6558"/>
                    <a:pt x="8694" y="6548"/>
                    <a:pt x="8694" y="6538"/>
                  </a:cubicBezTo>
                  <a:cubicBezTo>
                    <a:pt x="8694" y="6518"/>
                    <a:pt x="8694" y="6508"/>
                    <a:pt x="8703" y="6497"/>
                  </a:cubicBezTo>
                  <a:lnTo>
                    <a:pt x="9024" y="6056"/>
                  </a:lnTo>
                  <a:lnTo>
                    <a:pt x="9345" y="5626"/>
                  </a:lnTo>
                  <a:cubicBezTo>
                    <a:pt x="9360" y="5606"/>
                    <a:pt x="9388" y="5596"/>
                    <a:pt x="9415" y="5596"/>
                  </a:cubicBezTo>
                  <a:cubicBezTo>
                    <a:pt x="9443" y="5596"/>
                    <a:pt x="9470" y="5606"/>
                    <a:pt x="9485" y="5626"/>
                  </a:cubicBezTo>
                  <a:lnTo>
                    <a:pt x="9806" y="6056"/>
                  </a:lnTo>
                  <a:lnTo>
                    <a:pt x="9857" y="6127"/>
                  </a:lnTo>
                  <a:cubicBezTo>
                    <a:pt x="10017" y="5946"/>
                    <a:pt x="10167" y="5776"/>
                    <a:pt x="10287" y="5606"/>
                  </a:cubicBezTo>
                  <a:lnTo>
                    <a:pt x="10287" y="5606"/>
                  </a:lnTo>
                  <a:cubicBezTo>
                    <a:pt x="10278" y="5615"/>
                    <a:pt x="10278" y="5615"/>
                    <a:pt x="10267" y="5615"/>
                  </a:cubicBezTo>
                  <a:lnTo>
                    <a:pt x="10238" y="5615"/>
                  </a:lnTo>
                  <a:cubicBezTo>
                    <a:pt x="10207" y="5615"/>
                    <a:pt x="10187" y="5586"/>
                    <a:pt x="10187" y="5555"/>
                  </a:cubicBezTo>
                  <a:lnTo>
                    <a:pt x="10187" y="4783"/>
                  </a:lnTo>
                  <a:cubicBezTo>
                    <a:pt x="10187" y="4753"/>
                    <a:pt x="10207" y="4723"/>
                    <a:pt x="10238" y="4723"/>
                  </a:cubicBezTo>
                  <a:lnTo>
                    <a:pt x="10267" y="4723"/>
                  </a:lnTo>
                  <a:cubicBezTo>
                    <a:pt x="10307" y="4723"/>
                    <a:pt x="10327" y="4753"/>
                    <a:pt x="10327" y="4783"/>
                  </a:cubicBezTo>
                  <a:lnTo>
                    <a:pt x="10327" y="5545"/>
                  </a:lnTo>
                  <a:cubicBezTo>
                    <a:pt x="10388" y="5465"/>
                    <a:pt x="10438" y="5385"/>
                    <a:pt x="10478" y="5305"/>
                  </a:cubicBezTo>
                  <a:lnTo>
                    <a:pt x="10478" y="4783"/>
                  </a:lnTo>
                  <a:cubicBezTo>
                    <a:pt x="10478" y="4753"/>
                    <a:pt x="10498" y="4723"/>
                    <a:pt x="10538" y="4723"/>
                  </a:cubicBezTo>
                  <a:lnTo>
                    <a:pt x="10568" y="4723"/>
                  </a:lnTo>
                  <a:cubicBezTo>
                    <a:pt x="10599" y="4723"/>
                    <a:pt x="10619" y="4753"/>
                    <a:pt x="10619" y="4783"/>
                  </a:cubicBezTo>
                  <a:lnTo>
                    <a:pt x="10619" y="4864"/>
                  </a:lnTo>
                  <a:cubicBezTo>
                    <a:pt x="10739" y="4332"/>
                    <a:pt x="10619" y="4212"/>
                    <a:pt x="10087" y="4082"/>
                  </a:cubicBezTo>
                  <a:lnTo>
                    <a:pt x="9966" y="4051"/>
                  </a:lnTo>
                  <a:lnTo>
                    <a:pt x="9806" y="4272"/>
                  </a:lnTo>
                  <a:lnTo>
                    <a:pt x="9485" y="4703"/>
                  </a:lnTo>
                  <a:cubicBezTo>
                    <a:pt x="9470" y="4723"/>
                    <a:pt x="9443" y="4733"/>
                    <a:pt x="9415" y="4733"/>
                  </a:cubicBezTo>
                  <a:cubicBezTo>
                    <a:pt x="9388" y="4733"/>
                    <a:pt x="9360" y="4723"/>
                    <a:pt x="9345" y="4703"/>
                  </a:cubicBezTo>
                  <a:lnTo>
                    <a:pt x="9024" y="4272"/>
                  </a:lnTo>
                  <a:lnTo>
                    <a:pt x="8703" y="3831"/>
                  </a:lnTo>
                  <a:cubicBezTo>
                    <a:pt x="8694" y="3821"/>
                    <a:pt x="8694" y="3801"/>
                    <a:pt x="8694" y="3790"/>
                  </a:cubicBezTo>
                  <a:cubicBezTo>
                    <a:pt x="8694" y="3781"/>
                    <a:pt x="8694" y="3761"/>
                    <a:pt x="8703" y="3750"/>
                  </a:cubicBezTo>
                  <a:lnTo>
                    <a:pt x="9004" y="3340"/>
                  </a:lnTo>
                  <a:cubicBezTo>
                    <a:pt x="8894" y="3199"/>
                    <a:pt x="8794" y="3049"/>
                    <a:pt x="8714" y="2868"/>
                  </a:cubicBezTo>
                  <a:lnTo>
                    <a:pt x="8703" y="2868"/>
                  </a:lnTo>
                  <a:cubicBezTo>
                    <a:pt x="8674" y="2868"/>
                    <a:pt x="8643" y="2838"/>
                    <a:pt x="8643" y="2808"/>
                  </a:cubicBezTo>
                  <a:lnTo>
                    <a:pt x="8643" y="2718"/>
                  </a:lnTo>
                  <a:cubicBezTo>
                    <a:pt x="8643" y="2708"/>
                    <a:pt x="8643" y="2698"/>
                    <a:pt x="8633" y="2688"/>
                  </a:cubicBezTo>
                  <a:cubicBezTo>
                    <a:pt x="8603" y="2587"/>
                    <a:pt x="8553" y="2487"/>
                    <a:pt x="8503" y="2387"/>
                  </a:cubicBezTo>
                  <a:lnTo>
                    <a:pt x="8503" y="2808"/>
                  </a:lnTo>
                  <a:cubicBezTo>
                    <a:pt x="8503" y="2838"/>
                    <a:pt x="8473" y="2868"/>
                    <a:pt x="8443" y="2868"/>
                  </a:cubicBezTo>
                  <a:lnTo>
                    <a:pt x="8413" y="2868"/>
                  </a:lnTo>
                  <a:cubicBezTo>
                    <a:pt x="8382" y="2868"/>
                    <a:pt x="8353" y="2838"/>
                    <a:pt x="8353" y="2808"/>
                  </a:cubicBezTo>
                  <a:lnTo>
                    <a:pt x="8353" y="2146"/>
                  </a:lnTo>
                  <a:cubicBezTo>
                    <a:pt x="8182" y="1896"/>
                    <a:pt x="7961" y="1665"/>
                    <a:pt x="7721" y="1505"/>
                  </a:cubicBezTo>
                  <a:lnTo>
                    <a:pt x="7711" y="1525"/>
                  </a:lnTo>
                  <a:lnTo>
                    <a:pt x="7390" y="1956"/>
                  </a:lnTo>
                  <a:cubicBezTo>
                    <a:pt x="7375" y="1981"/>
                    <a:pt x="7347" y="1993"/>
                    <a:pt x="7320" y="1993"/>
                  </a:cubicBezTo>
                  <a:cubicBezTo>
                    <a:pt x="7292" y="1993"/>
                    <a:pt x="7265" y="1981"/>
                    <a:pt x="7250" y="1956"/>
                  </a:cubicBezTo>
                  <a:lnTo>
                    <a:pt x="6929" y="1525"/>
                  </a:lnTo>
                  <a:lnTo>
                    <a:pt x="6758" y="1294"/>
                  </a:lnTo>
                  <a:cubicBezTo>
                    <a:pt x="6738" y="1304"/>
                    <a:pt x="6728" y="1304"/>
                    <a:pt x="6708" y="1314"/>
                  </a:cubicBezTo>
                  <a:cubicBezTo>
                    <a:pt x="6668" y="1324"/>
                    <a:pt x="6638" y="1334"/>
                    <a:pt x="6608" y="1344"/>
                  </a:cubicBezTo>
                  <a:cubicBezTo>
                    <a:pt x="6618" y="1304"/>
                    <a:pt x="6538" y="1244"/>
                    <a:pt x="6157" y="1164"/>
                  </a:cubicBezTo>
                  <a:cubicBezTo>
                    <a:pt x="6067" y="1154"/>
                    <a:pt x="5987" y="1134"/>
                    <a:pt x="5906" y="1114"/>
                  </a:cubicBezTo>
                  <a:lnTo>
                    <a:pt x="5606" y="1525"/>
                  </a:lnTo>
                  <a:lnTo>
                    <a:pt x="5285" y="1956"/>
                  </a:lnTo>
                  <a:cubicBezTo>
                    <a:pt x="5269" y="1981"/>
                    <a:pt x="5242" y="1993"/>
                    <a:pt x="5214" y="1993"/>
                  </a:cubicBezTo>
                  <a:cubicBezTo>
                    <a:pt x="5187" y="1993"/>
                    <a:pt x="5159" y="1981"/>
                    <a:pt x="5144" y="1956"/>
                  </a:cubicBezTo>
                  <a:lnTo>
                    <a:pt x="4824" y="1525"/>
                  </a:lnTo>
                  <a:lnTo>
                    <a:pt x="4503" y="1094"/>
                  </a:lnTo>
                  <a:cubicBezTo>
                    <a:pt x="4492" y="1074"/>
                    <a:pt x="4492" y="1063"/>
                    <a:pt x="4492" y="1054"/>
                  </a:cubicBezTo>
                  <a:cubicBezTo>
                    <a:pt x="4492" y="1034"/>
                    <a:pt x="4492" y="1023"/>
                    <a:pt x="4503" y="1003"/>
                  </a:cubicBezTo>
                  <a:lnTo>
                    <a:pt x="4803" y="602"/>
                  </a:lnTo>
                  <a:cubicBezTo>
                    <a:pt x="4583" y="392"/>
                    <a:pt x="4893" y="232"/>
                    <a:pt x="4463" y="101"/>
                  </a:cubicBezTo>
                  <a:cubicBezTo>
                    <a:pt x="4452" y="111"/>
                    <a:pt x="4432" y="121"/>
                    <a:pt x="4412" y="121"/>
                  </a:cubicBezTo>
                  <a:lnTo>
                    <a:pt x="4382" y="121"/>
                  </a:lnTo>
                  <a:cubicBezTo>
                    <a:pt x="4352" y="121"/>
                    <a:pt x="4332" y="101"/>
                    <a:pt x="4332" y="71"/>
                  </a:cubicBezTo>
                  <a:lnTo>
                    <a:pt x="4182" y="41"/>
                  </a:lnTo>
                  <a:lnTo>
                    <a:pt x="4182" y="71"/>
                  </a:lnTo>
                  <a:cubicBezTo>
                    <a:pt x="4182" y="101"/>
                    <a:pt x="4151" y="121"/>
                    <a:pt x="4122" y="121"/>
                  </a:cubicBezTo>
                  <a:lnTo>
                    <a:pt x="4091" y="121"/>
                  </a:lnTo>
                  <a:cubicBezTo>
                    <a:pt x="4062" y="121"/>
                    <a:pt x="4031" y="101"/>
                    <a:pt x="4031" y="71"/>
                  </a:cubicBezTo>
                  <a:lnTo>
                    <a:pt x="4031" y="21"/>
                  </a:lnTo>
                  <a:cubicBezTo>
                    <a:pt x="4021" y="11"/>
                    <a:pt x="4011" y="11"/>
                    <a:pt x="3991" y="11"/>
                  </a:cubicBezTo>
                  <a:cubicBezTo>
                    <a:pt x="3961" y="11"/>
                    <a:pt x="3921" y="1"/>
                    <a:pt x="3891" y="1"/>
                  </a:cubicBezTo>
                  <a:lnTo>
                    <a:pt x="3891" y="71"/>
                  </a:lnTo>
                  <a:cubicBezTo>
                    <a:pt x="3891" y="101"/>
                    <a:pt x="3861" y="121"/>
                    <a:pt x="3831" y="121"/>
                  </a:cubicBezTo>
                  <a:lnTo>
                    <a:pt x="3801" y="121"/>
                  </a:lnTo>
                  <a:cubicBezTo>
                    <a:pt x="3770" y="121"/>
                    <a:pt x="3741" y="101"/>
                    <a:pt x="3741" y="71"/>
                  </a:cubicBezTo>
                  <a:lnTo>
                    <a:pt x="3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634;p47">
              <a:extLst>
                <a:ext uri="{FF2B5EF4-FFF2-40B4-BE49-F238E27FC236}">
                  <a16:creationId xmlns:a16="http://schemas.microsoft.com/office/drawing/2014/main" id="{A4B541AD-EFDA-6855-AA12-0C3EE166ABC6}"/>
                </a:ext>
              </a:extLst>
            </p:cNvPr>
            <p:cNvSpPr/>
            <p:nvPr/>
          </p:nvSpPr>
          <p:spPr>
            <a:xfrm>
              <a:off x="3891511" y="2840791"/>
              <a:ext cx="65123" cy="72911"/>
            </a:xfrm>
            <a:custGeom>
              <a:avLst/>
              <a:gdLst/>
              <a:ahLst/>
              <a:cxnLst/>
              <a:rect l="l" t="t" r="r" b="b"/>
              <a:pathLst>
                <a:path w="1154" h="1292" extrusionOk="0">
                  <a:moveTo>
                    <a:pt x="913" y="0"/>
                  </a:moveTo>
                  <a:cubicBezTo>
                    <a:pt x="832" y="51"/>
                    <a:pt x="763" y="101"/>
                    <a:pt x="682" y="151"/>
                  </a:cubicBezTo>
                  <a:lnTo>
                    <a:pt x="812" y="321"/>
                  </a:lnTo>
                  <a:cubicBezTo>
                    <a:pt x="823" y="332"/>
                    <a:pt x="823" y="341"/>
                    <a:pt x="823" y="352"/>
                  </a:cubicBezTo>
                  <a:cubicBezTo>
                    <a:pt x="823" y="352"/>
                    <a:pt x="823" y="361"/>
                    <a:pt x="812" y="372"/>
                  </a:cubicBezTo>
                  <a:lnTo>
                    <a:pt x="652" y="582"/>
                  </a:lnTo>
                  <a:lnTo>
                    <a:pt x="491" y="803"/>
                  </a:lnTo>
                  <a:cubicBezTo>
                    <a:pt x="487" y="813"/>
                    <a:pt x="474" y="818"/>
                    <a:pt x="460" y="818"/>
                  </a:cubicBezTo>
                  <a:cubicBezTo>
                    <a:pt x="447" y="818"/>
                    <a:pt x="432" y="813"/>
                    <a:pt x="422" y="803"/>
                  </a:cubicBezTo>
                  <a:lnTo>
                    <a:pt x="261" y="582"/>
                  </a:lnTo>
                  <a:lnTo>
                    <a:pt x="221" y="532"/>
                  </a:lnTo>
                  <a:cubicBezTo>
                    <a:pt x="141" y="612"/>
                    <a:pt x="70" y="693"/>
                    <a:pt x="1" y="773"/>
                  </a:cubicBezTo>
                  <a:lnTo>
                    <a:pt x="30" y="823"/>
                  </a:lnTo>
                  <a:lnTo>
                    <a:pt x="351" y="1254"/>
                  </a:lnTo>
                  <a:cubicBezTo>
                    <a:pt x="366" y="1279"/>
                    <a:pt x="394" y="1291"/>
                    <a:pt x="422" y="1291"/>
                  </a:cubicBezTo>
                  <a:cubicBezTo>
                    <a:pt x="449" y="1291"/>
                    <a:pt x="477" y="1279"/>
                    <a:pt x="491" y="1254"/>
                  </a:cubicBezTo>
                  <a:lnTo>
                    <a:pt x="812" y="823"/>
                  </a:lnTo>
                  <a:lnTo>
                    <a:pt x="1133" y="392"/>
                  </a:lnTo>
                  <a:cubicBezTo>
                    <a:pt x="1144" y="372"/>
                    <a:pt x="1153" y="361"/>
                    <a:pt x="1153" y="352"/>
                  </a:cubicBezTo>
                  <a:cubicBezTo>
                    <a:pt x="1153" y="332"/>
                    <a:pt x="1144" y="321"/>
                    <a:pt x="1133" y="301"/>
                  </a:cubicBezTo>
                  <a:lnTo>
                    <a:pt x="9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635;p47">
              <a:extLst>
                <a:ext uri="{FF2B5EF4-FFF2-40B4-BE49-F238E27FC236}">
                  <a16:creationId xmlns:a16="http://schemas.microsoft.com/office/drawing/2014/main" id="{785B6AA8-2589-F1D4-24BB-EAED6F5BE20D}"/>
                </a:ext>
              </a:extLst>
            </p:cNvPr>
            <p:cNvSpPr/>
            <p:nvPr/>
          </p:nvSpPr>
          <p:spPr>
            <a:xfrm>
              <a:off x="3903983" y="2849312"/>
              <a:ext cx="33972" cy="37640"/>
            </a:xfrm>
            <a:custGeom>
              <a:avLst/>
              <a:gdLst/>
              <a:ahLst/>
              <a:cxnLst/>
              <a:rect l="l" t="t" r="r" b="b"/>
              <a:pathLst>
                <a:path w="602" h="667" extrusionOk="0">
                  <a:moveTo>
                    <a:pt x="461" y="0"/>
                  </a:moveTo>
                  <a:cubicBezTo>
                    <a:pt x="301" y="110"/>
                    <a:pt x="140" y="241"/>
                    <a:pt x="0" y="381"/>
                  </a:cubicBezTo>
                  <a:lnTo>
                    <a:pt x="40" y="431"/>
                  </a:lnTo>
                  <a:lnTo>
                    <a:pt x="201" y="652"/>
                  </a:lnTo>
                  <a:cubicBezTo>
                    <a:pt x="211" y="662"/>
                    <a:pt x="226" y="667"/>
                    <a:pt x="239" y="667"/>
                  </a:cubicBezTo>
                  <a:cubicBezTo>
                    <a:pt x="253" y="667"/>
                    <a:pt x="266" y="662"/>
                    <a:pt x="270" y="652"/>
                  </a:cubicBezTo>
                  <a:lnTo>
                    <a:pt x="431" y="431"/>
                  </a:lnTo>
                  <a:lnTo>
                    <a:pt x="591" y="221"/>
                  </a:lnTo>
                  <a:cubicBezTo>
                    <a:pt x="602" y="210"/>
                    <a:pt x="602" y="201"/>
                    <a:pt x="602" y="201"/>
                  </a:cubicBezTo>
                  <a:cubicBezTo>
                    <a:pt x="602" y="190"/>
                    <a:pt x="602" y="181"/>
                    <a:pt x="591" y="170"/>
                  </a:cubicBezTo>
                  <a:lnTo>
                    <a:pt x="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636;p47">
              <a:extLst>
                <a:ext uri="{FF2B5EF4-FFF2-40B4-BE49-F238E27FC236}">
                  <a16:creationId xmlns:a16="http://schemas.microsoft.com/office/drawing/2014/main" id="{72E29149-6F91-69C5-BA3B-AF938B4CA582}"/>
                </a:ext>
              </a:extLst>
            </p:cNvPr>
            <p:cNvSpPr/>
            <p:nvPr/>
          </p:nvSpPr>
          <p:spPr>
            <a:xfrm>
              <a:off x="3874524" y="2961897"/>
              <a:ext cx="82109" cy="106432"/>
            </a:xfrm>
            <a:custGeom>
              <a:avLst/>
              <a:gdLst/>
              <a:ahLst/>
              <a:cxnLst/>
              <a:rect l="l" t="t" r="r" b="b"/>
              <a:pathLst>
                <a:path w="1455" h="1886" extrusionOk="0">
                  <a:moveTo>
                    <a:pt x="761" y="466"/>
                  </a:moveTo>
                  <a:cubicBezTo>
                    <a:pt x="775" y="466"/>
                    <a:pt x="788" y="471"/>
                    <a:pt x="792" y="481"/>
                  </a:cubicBezTo>
                  <a:lnTo>
                    <a:pt x="953" y="702"/>
                  </a:lnTo>
                  <a:lnTo>
                    <a:pt x="1113" y="922"/>
                  </a:lnTo>
                  <a:cubicBezTo>
                    <a:pt x="1124" y="933"/>
                    <a:pt x="1124" y="933"/>
                    <a:pt x="1124" y="942"/>
                  </a:cubicBezTo>
                  <a:cubicBezTo>
                    <a:pt x="1124" y="953"/>
                    <a:pt x="1124" y="953"/>
                    <a:pt x="1113" y="962"/>
                  </a:cubicBezTo>
                  <a:lnTo>
                    <a:pt x="953" y="1183"/>
                  </a:lnTo>
                  <a:lnTo>
                    <a:pt x="792" y="1404"/>
                  </a:lnTo>
                  <a:cubicBezTo>
                    <a:pt x="788" y="1414"/>
                    <a:pt x="775" y="1419"/>
                    <a:pt x="761" y="1419"/>
                  </a:cubicBezTo>
                  <a:cubicBezTo>
                    <a:pt x="748" y="1419"/>
                    <a:pt x="733" y="1414"/>
                    <a:pt x="723" y="1404"/>
                  </a:cubicBezTo>
                  <a:lnTo>
                    <a:pt x="562" y="1183"/>
                  </a:lnTo>
                  <a:lnTo>
                    <a:pt x="402" y="962"/>
                  </a:lnTo>
                  <a:cubicBezTo>
                    <a:pt x="391" y="953"/>
                    <a:pt x="391" y="953"/>
                    <a:pt x="391" y="942"/>
                  </a:cubicBezTo>
                  <a:cubicBezTo>
                    <a:pt x="391" y="933"/>
                    <a:pt x="391" y="933"/>
                    <a:pt x="402" y="922"/>
                  </a:cubicBezTo>
                  <a:lnTo>
                    <a:pt x="562" y="702"/>
                  </a:lnTo>
                  <a:lnTo>
                    <a:pt x="723" y="481"/>
                  </a:lnTo>
                  <a:cubicBezTo>
                    <a:pt x="733" y="471"/>
                    <a:pt x="748" y="466"/>
                    <a:pt x="761" y="466"/>
                  </a:cubicBezTo>
                  <a:close/>
                  <a:moveTo>
                    <a:pt x="723" y="0"/>
                  </a:moveTo>
                  <a:cubicBezTo>
                    <a:pt x="695" y="0"/>
                    <a:pt x="667" y="10"/>
                    <a:pt x="652" y="30"/>
                  </a:cubicBezTo>
                  <a:lnTo>
                    <a:pt x="331" y="472"/>
                  </a:lnTo>
                  <a:lnTo>
                    <a:pt x="10" y="902"/>
                  </a:lnTo>
                  <a:cubicBezTo>
                    <a:pt x="1" y="913"/>
                    <a:pt x="1" y="933"/>
                    <a:pt x="1" y="942"/>
                  </a:cubicBezTo>
                  <a:cubicBezTo>
                    <a:pt x="1" y="953"/>
                    <a:pt x="1" y="973"/>
                    <a:pt x="10" y="983"/>
                  </a:cubicBezTo>
                  <a:lnTo>
                    <a:pt x="331" y="1424"/>
                  </a:lnTo>
                  <a:lnTo>
                    <a:pt x="652" y="1855"/>
                  </a:lnTo>
                  <a:cubicBezTo>
                    <a:pt x="667" y="1875"/>
                    <a:pt x="695" y="1885"/>
                    <a:pt x="723" y="1885"/>
                  </a:cubicBezTo>
                  <a:cubicBezTo>
                    <a:pt x="750" y="1885"/>
                    <a:pt x="778" y="1875"/>
                    <a:pt x="792" y="1855"/>
                  </a:cubicBezTo>
                  <a:lnTo>
                    <a:pt x="1113" y="1424"/>
                  </a:lnTo>
                  <a:lnTo>
                    <a:pt x="1434" y="983"/>
                  </a:lnTo>
                  <a:cubicBezTo>
                    <a:pt x="1445" y="973"/>
                    <a:pt x="1454" y="953"/>
                    <a:pt x="1454" y="942"/>
                  </a:cubicBezTo>
                  <a:cubicBezTo>
                    <a:pt x="1454" y="933"/>
                    <a:pt x="1445" y="913"/>
                    <a:pt x="1434" y="902"/>
                  </a:cubicBezTo>
                  <a:lnTo>
                    <a:pt x="1113" y="472"/>
                  </a:lnTo>
                  <a:lnTo>
                    <a:pt x="792" y="30"/>
                  </a:lnTo>
                  <a:cubicBezTo>
                    <a:pt x="778" y="10"/>
                    <a:pt x="750" y="0"/>
                    <a:pt x="7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637;p47">
              <a:extLst>
                <a:ext uri="{FF2B5EF4-FFF2-40B4-BE49-F238E27FC236}">
                  <a16:creationId xmlns:a16="http://schemas.microsoft.com/office/drawing/2014/main" id="{2AD499EC-7585-E539-D2A6-DA097114ECCA}"/>
                </a:ext>
              </a:extLst>
            </p:cNvPr>
            <p:cNvSpPr/>
            <p:nvPr/>
          </p:nvSpPr>
          <p:spPr>
            <a:xfrm>
              <a:off x="3896590" y="2988195"/>
              <a:ext cx="41365" cy="53780"/>
            </a:xfrm>
            <a:custGeom>
              <a:avLst/>
              <a:gdLst/>
              <a:ahLst/>
              <a:cxnLst/>
              <a:rect l="l" t="t" r="r" b="b"/>
              <a:pathLst>
                <a:path w="733" h="953" extrusionOk="0">
                  <a:moveTo>
                    <a:pt x="370" y="0"/>
                  </a:moveTo>
                  <a:cubicBezTo>
                    <a:pt x="357" y="0"/>
                    <a:pt x="342" y="5"/>
                    <a:pt x="332" y="15"/>
                  </a:cubicBezTo>
                  <a:lnTo>
                    <a:pt x="171" y="236"/>
                  </a:lnTo>
                  <a:lnTo>
                    <a:pt x="11" y="456"/>
                  </a:lnTo>
                  <a:cubicBezTo>
                    <a:pt x="0" y="467"/>
                    <a:pt x="0" y="467"/>
                    <a:pt x="0" y="476"/>
                  </a:cubicBezTo>
                  <a:cubicBezTo>
                    <a:pt x="0" y="487"/>
                    <a:pt x="0" y="487"/>
                    <a:pt x="11" y="496"/>
                  </a:cubicBezTo>
                  <a:lnTo>
                    <a:pt x="171" y="717"/>
                  </a:lnTo>
                  <a:lnTo>
                    <a:pt x="332" y="938"/>
                  </a:lnTo>
                  <a:cubicBezTo>
                    <a:pt x="342" y="948"/>
                    <a:pt x="357" y="953"/>
                    <a:pt x="370" y="953"/>
                  </a:cubicBezTo>
                  <a:cubicBezTo>
                    <a:pt x="384" y="953"/>
                    <a:pt x="397" y="948"/>
                    <a:pt x="401" y="938"/>
                  </a:cubicBezTo>
                  <a:lnTo>
                    <a:pt x="562" y="717"/>
                  </a:lnTo>
                  <a:lnTo>
                    <a:pt x="722" y="496"/>
                  </a:lnTo>
                  <a:cubicBezTo>
                    <a:pt x="733" y="487"/>
                    <a:pt x="733" y="487"/>
                    <a:pt x="733" y="476"/>
                  </a:cubicBezTo>
                  <a:cubicBezTo>
                    <a:pt x="733" y="467"/>
                    <a:pt x="733" y="467"/>
                    <a:pt x="722" y="456"/>
                  </a:cubicBezTo>
                  <a:lnTo>
                    <a:pt x="562" y="236"/>
                  </a:lnTo>
                  <a:lnTo>
                    <a:pt x="401" y="15"/>
                  </a:lnTo>
                  <a:cubicBezTo>
                    <a:pt x="397" y="5"/>
                    <a:pt x="384" y="0"/>
                    <a:pt x="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638;p47">
              <a:extLst>
                <a:ext uri="{FF2B5EF4-FFF2-40B4-BE49-F238E27FC236}">
                  <a16:creationId xmlns:a16="http://schemas.microsoft.com/office/drawing/2014/main" id="{926F3F7B-855B-E860-E609-E3A8E7DB53BD}"/>
                </a:ext>
              </a:extLst>
            </p:cNvPr>
            <p:cNvSpPr/>
            <p:nvPr/>
          </p:nvSpPr>
          <p:spPr>
            <a:xfrm>
              <a:off x="3992752" y="2806987"/>
              <a:ext cx="82109" cy="106714"/>
            </a:xfrm>
            <a:custGeom>
              <a:avLst/>
              <a:gdLst/>
              <a:ahLst/>
              <a:cxnLst/>
              <a:rect l="l" t="t" r="r" b="b"/>
              <a:pathLst>
                <a:path w="1455" h="1891" extrusionOk="0">
                  <a:moveTo>
                    <a:pt x="763" y="474"/>
                  </a:moveTo>
                  <a:cubicBezTo>
                    <a:pt x="778" y="474"/>
                    <a:pt x="793" y="480"/>
                    <a:pt x="803" y="490"/>
                  </a:cubicBezTo>
                  <a:lnTo>
                    <a:pt x="963" y="710"/>
                  </a:lnTo>
                  <a:lnTo>
                    <a:pt x="1124" y="920"/>
                  </a:lnTo>
                  <a:cubicBezTo>
                    <a:pt x="1124" y="931"/>
                    <a:pt x="1134" y="940"/>
                    <a:pt x="1124" y="951"/>
                  </a:cubicBezTo>
                  <a:cubicBezTo>
                    <a:pt x="1134" y="951"/>
                    <a:pt x="1124" y="960"/>
                    <a:pt x="1124" y="971"/>
                  </a:cubicBezTo>
                  <a:lnTo>
                    <a:pt x="963" y="1181"/>
                  </a:lnTo>
                  <a:lnTo>
                    <a:pt x="803" y="1402"/>
                  </a:lnTo>
                  <a:cubicBezTo>
                    <a:pt x="793" y="1412"/>
                    <a:pt x="778" y="1417"/>
                    <a:pt x="763" y="1417"/>
                  </a:cubicBezTo>
                  <a:cubicBezTo>
                    <a:pt x="748" y="1417"/>
                    <a:pt x="733" y="1412"/>
                    <a:pt x="723" y="1402"/>
                  </a:cubicBezTo>
                  <a:lnTo>
                    <a:pt x="562" y="1181"/>
                  </a:lnTo>
                  <a:lnTo>
                    <a:pt x="402" y="971"/>
                  </a:lnTo>
                  <a:lnTo>
                    <a:pt x="402" y="951"/>
                  </a:lnTo>
                  <a:lnTo>
                    <a:pt x="402" y="920"/>
                  </a:lnTo>
                  <a:lnTo>
                    <a:pt x="562" y="710"/>
                  </a:lnTo>
                  <a:lnTo>
                    <a:pt x="723" y="490"/>
                  </a:lnTo>
                  <a:cubicBezTo>
                    <a:pt x="733" y="480"/>
                    <a:pt x="748" y="474"/>
                    <a:pt x="763" y="474"/>
                  </a:cubicBezTo>
                  <a:close/>
                  <a:moveTo>
                    <a:pt x="733" y="1"/>
                  </a:moveTo>
                  <a:cubicBezTo>
                    <a:pt x="705" y="1"/>
                    <a:pt x="678" y="13"/>
                    <a:pt x="663" y="38"/>
                  </a:cubicBezTo>
                  <a:lnTo>
                    <a:pt x="342" y="469"/>
                  </a:lnTo>
                  <a:lnTo>
                    <a:pt x="21" y="900"/>
                  </a:lnTo>
                  <a:cubicBezTo>
                    <a:pt x="11" y="920"/>
                    <a:pt x="1" y="931"/>
                    <a:pt x="11" y="951"/>
                  </a:cubicBezTo>
                  <a:cubicBezTo>
                    <a:pt x="1" y="960"/>
                    <a:pt x="11" y="971"/>
                    <a:pt x="21" y="991"/>
                  </a:cubicBezTo>
                  <a:lnTo>
                    <a:pt x="342" y="1422"/>
                  </a:lnTo>
                  <a:lnTo>
                    <a:pt x="663" y="1853"/>
                  </a:lnTo>
                  <a:cubicBezTo>
                    <a:pt x="678" y="1878"/>
                    <a:pt x="705" y="1890"/>
                    <a:pt x="733" y="1890"/>
                  </a:cubicBezTo>
                  <a:cubicBezTo>
                    <a:pt x="761" y="1890"/>
                    <a:pt x="788" y="1878"/>
                    <a:pt x="803" y="1853"/>
                  </a:cubicBezTo>
                  <a:lnTo>
                    <a:pt x="1124" y="1422"/>
                  </a:lnTo>
                  <a:lnTo>
                    <a:pt x="1445" y="991"/>
                  </a:lnTo>
                  <a:cubicBezTo>
                    <a:pt x="1455" y="971"/>
                    <a:pt x="1455" y="960"/>
                    <a:pt x="1455" y="951"/>
                  </a:cubicBezTo>
                  <a:cubicBezTo>
                    <a:pt x="1455" y="931"/>
                    <a:pt x="1455" y="920"/>
                    <a:pt x="1445" y="900"/>
                  </a:cubicBezTo>
                  <a:lnTo>
                    <a:pt x="1124" y="469"/>
                  </a:lnTo>
                  <a:lnTo>
                    <a:pt x="803" y="38"/>
                  </a:lnTo>
                  <a:cubicBezTo>
                    <a:pt x="788" y="13"/>
                    <a:pt x="761" y="1"/>
                    <a:pt x="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639;p47">
              <a:extLst>
                <a:ext uri="{FF2B5EF4-FFF2-40B4-BE49-F238E27FC236}">
                  <a16:creationId xmlns:a16="http://schemas.microsoft.com/office/drawing/2014/main" id="{BBB0E774-3B07-3EEA-F94C-89AB4E62121C}"/>
                </a:ext>
              </a:extLst>
            </p:cNvPr>
            <p:cNvSpPr/>
            <p:nvPr/>
          </p:nvSpPr>
          <p:spPr>
            <a:xfrm>
              <a:off x="4015382" y="2833737"/>
              <a:ext cx="41421" cy="53216"/>
            </a:xfrm>
            <a:custGeom>
              <a:avLst/>
              <a:gdLst/>
              <a:ahLst/>
              <a:cxnLst/>
              <a:rect l="l" t="t" r="r" b="b"/>
              <a:pathLst>
                <a:path w="734" h="943" extrusionOk="0">
                  <a:moveTo>
                    <a:pt x="362" y="0"/>
                  </a:moveTo>
                  <a:cubicBezTo>
                    <a:pt x="347" y="0"/>
                    <a:pt x="332" y="6"/>
                    <a:pt x="322" y="16"/>
                  </a:cubicBezTo>
                  <a:lnTo>
                    <a:pt x="161" y="236"/>
                  </a:lnTo>
                  <a:lnTo>
                    <a:pt x="1" y="446"/>
                  </a:lnTo>
                  <a:lnTo>
                    <a:pt x="1" y="477"/>
                  </a:lnTo>
                  <a:lnTo>
                    <a:pt x="1" y="497"/>
                  </a:lnTo>
                  <a:lnTo>
                    <a:pt x="161" y="707"/>
                  </a:lnTo>
                  <a:lnTo>
                    <a:pt x="322" y="928"/>
                  </a:lnTo>
                  <a:cubicBezTo>
                    <a:pt x="332" y="938"/>
                    <a:pt x="347" y="943"/>
                    <a:pt x="362" y="943"/>
                  </a:cubicBezTo>
                  <a:cubicBezTo>
                    <a:pt x="377" y="943"/>
                    <a:pt x="392" y="938"/>
                    <a:pt x="402" y="928"/>
                  </a:cubicBezTo>
                  <a:lnTo>
                    <a:pt x="562" y="707"/>
                  </a:lnTo>
                  <a:lnTo>
                    <a:pt x="723" y="497"/>
                  </a:lnTo>
                  <a:cubicBezTo>
                    <a:pt x="723" y="486"/>
                    <a:pt x="733" y="477"/>
                    <a:pt x="723" y="477"/>
                  </a:cubicBezTo>
                  <a:cubicBezTo>
                    <a:pt x="733" y="466"/>
                    <a:pt x="723" y="457"/>
                    <a:pt x="723" y="446"/>
                  </a:cubicBezTo>
                  <a:lnTo>
                    <a:pt x="562" y="236"/>
                  </a:lnTo>
                  <a:lnTo>
                    <a:pt x="402" y="16"/>
                  </a:lnTo>
                  <a:cubicBezTo>
                    <a:pt x="392" y="6"/>
                    <a:pt x="377" y="0"/>
                    <a:pt x="3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640;p47">
              <a:extLst>
                <a:ext uri="{FF2B5EF4-FFF2-40B4-BE49-F238E27FC236}">
                  <a16:creationId xmlns:a16="http://schemas.microsoft.com/office/drawing/2014/main" id="{1DAE23B4-FAAC-A47C-451A-45EA0D1AD47A}"/>
                </a:ext>
              </a:extLst>
            </p:cNvPr>
            <p:cNvSpPr/>
            <p:nvPr/>
          </p:nvSpPr>
          <p:spPr>
            <a:xfrm>
              <a:off x="3992752" y="2961897"/>
              <a:ext cx="82109" cy="106432"/>
            </a:xfrm>
            <a:custGeom>
              <a:avLst/>
              <a:gdLst/>
              <a:ahLst/>
              <a:cxnLst/>
              <a:rect l="l" t="t" r="r" b="b"/>
              <a:pathLst>
                <a:path w="1455" h="1886" extrusionOk="0">
                  <a:moveTo>
                    <a:pt x="763" y="466"/>
                  </a:moveTo>
                  <a:cubicBezTo>
                    <a:pt x="778" y="466"/>
                    <a:pt x="793" y="471"/>
                    <a:pt x="803" y="481"/>
                  </a:cubicBezTo>
                  <a:lnTo>
                    <a:pt x="963" y="702"/>
                  </a:lnTo>
                  <a:lnTo>
                    <a:pt x="1124" y="922"/>
                  </a:lnTo>
                  <a:cubicBezTo>
                    <a:pt x="1124" y="933"/>
                    <a:pt x="1134" y="933"/>
                    <a:pt x="1124" y="942"/>
                  </a:cubicBezTo>
                  <a:cubicBezTo>
                    <a:pt x="1134" y="953"/>
                    <a:pt x="1124" y="953"/>
                    <a:pt x="1124" y="962"/>
                  </a:cubicBezTo>
                  <a:lnTo>
                    <a:pt x="963" y="1183"/>
                  </a:lnTo>
                  <a:lnTo>
                    <a:pt x="803" y="1404"/>
                  </a:lnTo>
                  <a:cubicBezTo>
                    <a:pt x="793" y="1414"/>
                    <a:pt x="778" y="1419"/>
                    <a:pt x="763" y="1419"/>
                  </a:cubicBezTo>
                  <a:cubicBezTo>
                    <a:pt x="748" y="1419"/>
                    <a:pt x="733" y="1414"/>
                    <a:pt x="723" y="1404"/>
                  </a:cubicBezTo>
                  <a:lnTo>
                    <a:pt x="562" y="1183"/>
                  </a:lnTo>
                  <a:lnTo>
                    <a:pt x="402" y="962"/>
                  </a:lnTo>
                  <a:lnTo>
                    <a:pt x="402" y="942"/>
                  </a:lnTo>
                  <a:lnTo>
                    <a:pt x="402" y="922"/>
                  </a:lnTo>
                  <a:lnTo>
                    <a:pt x="562" y="702"/>
                  </a:lnTo>
                  <a:lnTo>
                    <a:pt x="723" y="481"/>
                  </a:lnTo>
                  <a:cubicBezTo>
                    <a:pt x="733" y="471"/>
                    <a:pt x="748" y="466"/>
                    <a:pt x="763" y="466"/>
                  </a:cubicBezTo>
                  <a:close/>
                  <a:moveTo>
                    <a:pt x="733" y="0"/>
                  </a:moveTo>
                  <a:cubicBezTo>
                    <a:pt x="705" y="0"/>
                    <a:pt x="678" y="10"/>
                    <a:pt x="663" y="30"/>
                  </a:cubicBezTo>
                  <a:lnTo>
                    <a:pt x="342" y="472"/>
                  </a:lnTo>
                  <a:lnTo>
                    <a:pt x="21" y="902"/>
                  </a:lnTo>
                  <a:cubicBezTo>
                    <a:pt x="11" y="913"/>
                    <a:pt x="1" y="933"/>
                    <a:pt x="11" y="942"/>
                  </a:cubicBezTo>
                  <a:cubicBezTo>
                    <a:pt x="1" y="953"/>
                    <a:pt x="11" y="973"/>
                    <a:pt x="21" y="983"/>
                  </a:cubicBezTo>
                  <a:lnTo>
                    <a:pt x="342" y="1424"/>
                  </a:lnTo>
                  <a:lnTo>
                    <a:pt x="663" y="1855"/>
                  </a:lnTo>
                  <a:cubicBezTo>
                    <a:pt x="678" y="1875"/>
                    <a:pt x="705" y="1885"/>
                    <a:pt x="733" y="1885"/>
                  </a:cubicBezTo>
                  <a:cubicBezTo>
                    <a:pt x="761" y="1885"/>
                    <a:pt x="788" y="1875"/>
                    <a:pt x="803" y="1855"/>
                  </a:cubicBezTo>
                  <a:lnTo>
                    <a:pt x="1124" y="1424"/>
                  </a:lnTo>
                  <a:lnTo>
                    <a:pt x="1445" y="983"/>
                  </a:lnTo>
                  <a:cubicBezTo>
                    <a:pt x="1455" y="973"/>
                    <a:pt x="1455" y="953"/>
                    <a:pt x="1455" y="942"/>
                  </a:cubicBezTo>
                  <a:cubicBezTo>
                    <a:pt x="1455" y="933"/>
                    <a:pt x="1455" y="913"/>
                    <a:pt x="1445" y="902"/>
                  </a:cubicBezTo>
                  <a:lnTo>
                    <a:pt x="1124" y="472"/>
                  </a:lnTo>
                  <a:lnTo>
                    <a:pt x="803" y="30"/>
                  </a:lnTo>
                  <a:cubicBezTo>
                    <a:pt x="788" y="10"/>
                    <a:pt x="761" y="0"/>
                    <a:pt x="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641;p47">
              <a:extLst>
                <a:ext uri="{FF2B5EF4-FFF2-40B4-BE49-F238E27FC236}">
                  <a16:creationId xmlns:a16="http://schemas.microsoft.com/office/drawing/2014/main" id="{929D72F6-47B3-AE05-87FE-4B091709D182}"/>
                </a:ext>
              </a:extLst>
            </p:cNvPr>
            <p:cNvSpPr/>
            <p:nvPr/>
          </p:nvSpPr>
          <p:spPr>
            <a:xfrm>
              <a:off x="4015382" y="2988195"/>
              <a:ext cx="41421" cy="53780"/>
            </a:xfrm>
            <a:custGeom>
              <a:avLst/>
              <a:gdLst/>
              <a:ahLst/>
              <a:cxnLst/>
              <a:rect l="l" t="t" r="r" b="b"/>
              <a:pathLst>
                <a:path w="734" h="953" extrusionOk="0">
                  <a:moveTo>
                    <a:pt x="362" y="0"/>
                  </a:moveTo>
                  <a:cubicBezTo>
                    <a:pt x="347" y="0"/>
                    <a:pt x="332" y="5"/>
                    <a:pt x="322" y="15"/>
                  </a:cubicBezTo>
                  <a:lnTo>
                    <a:pt x="161" y="236"/>
                  </a:lnTo>
                  <a:lnTo>
                    <a:pt x="1" y="456"/>
                  </a:lnTo>
                  <a:lnTo>
                    <a:pt x="1" y="476"/>
                  </a:lnTo>
                  <a:lnTo>
                    <a:pt x="1" y="496"/>
                  </a:lnTo>
                  <a:lnTo>
                    <a:pt x="161" y="717"/>
                  </a:lnTo>
                  <a:lnTo>
                    <a:pt x="322" y="938"/>
                  </a:lnTo>
                  <a:cubicBezTo>
                    <a:pt x="332" y="948"/>
                    <a:pt x="347" y="953"/>
                    <a:pt x="362" y="953"/>
                  </a:cubicBezTo>
                  <a:cubicBezTo>
                    <a:pt x="377" y="953"/>
                    <a:pt x="392" y="948"/>
                    <a:pt x="402" y="938"/>
                  </a:cubicBezTo>
                  <a:lnTo>
                    <a:pt x="562" y="717"/>
                  </a:lnTo>
                  <a:lnTo>
                    <a:pt x="723" y="496"/>
                  </a:lnTo>
                  <a:cubicBezTo>
                    <a:pt x="723" y="487"/>
                    <a:pt x="733" y="487"/>
                    <a:pt x="723" y="476"/>
                  </a:cubicBezTo>
                  <a:cubicBezTo>
                    <a:pt x="733" y="467"/>
                    <a:pt x="723" y="467"/>
                    <a:pt x="723" y="456"/>
                  </a:cubicBezTo>
                  <a:lnTo>
                    <a:pt x="562" y="236"/>
                  </a:lnTo>
                  <a:lnTo>
                    <a:pt x="402" y="15"/>
                  </a:lnTo>
                  <a:cubicBezTo>
                    <a:pt x="392" y="5"/>
                    <a:pt x="377" y="0"/>
                    <a:pt x="3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642;p47">
              <a:extLst>
                <a:ext uri="{FF2B5EF4-FFF2-40B4-BE49-F238E27FC236}">
                  <a16:creationId xmlns:a16="http://schemas.microsoft.com/office/drawing/2014/main" id="{04C77A8F-D084-8812-5220-D11F5C427A50}"/>
                </a:ext>
              </a:extLst>
            </p:cNvPr>
            <p:cNvSpPr/>
            <p:nvPr/>
          </p:nvSpPr>
          <p:spPr>
            <a:xfrm>
              <a:off x="4120631" y="3271378"/>
              <a:ext cx="73080" cy="106432"/>
            </a:xfrm>
            <a:custGeom>
              <a:avLst/>
              <a:gdLst/>
              <a:ahLst/>
              <a:cxnLst/>
              <a:rect l="l" t="t" r="r" b="b"/>
              <a:pathLst>
                <a:path w="1295" h="1886" extrusionOk="0">
                  <a:moveTo>
                    <a:pt x="594" y="469"/>
                  </a:moveTo>
                  <a:cubicBezTo>
                    <a:pt x="608" y="469"/>
                    <a:pt x="623" y="477"/>
                    <a:pt x="633" y="492"/>
                  </a:cubicBezTo>
                  <a:lnTo>
                    <a:pt x="793" y="702"/>
                  </a:lnTo>
                  <a:lnTo>
                    <a:pt x="954" y="923"/>
                  </a:lnTo>
                  <a:cubicBezTo>
                    <a:pt x="963" y="933"/>
                    <a:pt x="963" y="943"/>
                    <a:pt x="963" y="943"/>
                  </a:cubicBezTo>
                  <a:cubicBezTo>
                    <a:pt x="963" y="953"/>
                    <a:pt x="963" y="963"/>
                    <a:pt x="954" y="963"/>
                  </a:cubicBezTo>
                  <a:lnTo>
                    <a:pt x="793" y="1184"/>
                  </a:lnTo>
                  <a:lnTo>
                    <a:pt x="633" y="1404"/>
                  </a:lnTo>
                  <a:cubicBezTo>
                    <a:pt x="623" y="1414"/>
                    <a:pt x="608" y="1419"/>
                    <a:pt x="594" y="1419"/>
                  </a:cubicBezTo>
                  <a:cubicBezTo>
                    <a:pt x="580" y="1419"/>
                    <a:pt x="567" y="1414"/>
                    <a:pt x="562" y="1404"/>
                  </a:cubicBezTo>
                  <a:lnTo>
                    <a:pt x="402" y="1184"/>
                  </a:lnTo>
                  <a:lnTo>
                    <a:pt x="241" y="963"/>
                  </a:lnTo>
                  <a:cubicBezTo>
                    <a:pt x="232" y="963"/>
                    <a:pt x="232" y="953"/>
                    <a:pt x="232" y="943"/>
                  </a:cubicBezTo>
                  <a:cubicBezTo>
                    <a:pt x="232" y="943"/>
                    <a:pt x="232" y="933"/>
                    <a:pt x="241" y="923"/>
                  </a:cubicBezTo>
                  <a:lnTo>
                    <a:pt x="402" y="702"/>
                  </a:lnTo>
                  <a:lnTo>
                    <a:pt x="562" y="492"/>
                  </a:lnTo>
                  <a:cubicBezTo>
                    <a:pt x="567" y="477"/>
                    <a:pt x="580" y="469"/>
                    <a:pt x="594" y="469"/>
                  </a:cubicBezTo>
                  <a:close/>
                  <a:moveTo>
                    <a:pt x="562" y="0"/>
                  </a:moveTo>
                  <a:cubicBezTo>
                    <a:pt x="535" y="0"/>
                    <a:pt x="507" y="10"/>
                    <a:pt x="492" y="30"/>
                  </a:cubicBezTo>
                  <a:lnTo>
                    <a:pt x="172" y="471"/>
                  </a:lnTo>
                  <a:lnTo>
                    <a:pt x="1" y="702"/>
                  </a:lnTo>
                  <a:cubicBezTo>
                    <a:pt x="21" y="933"/>
                    <a:pt x="71" y="1164"/>
                    <a:pt x="141" y="1374"/>
                  </a:cubicBezTo>
                  <a:lnTo>
                    <a:pt x="172" y="1424"/>
                  </a:lnTo>
                  <a:lnTo>
                    <a:pt x="492" y="1855"/>
                  </a:lnTo>
                  <a:cubicBezTo>
                    <a:pt x="507" y="1875"/>
                    <a:pt x="535" y="1885"/>
                    <a:pt x="562" y="1885"/>
                  </a:cubicBezTo>
                  <a:cubicBezTo>
                    <a:pt x="590" y="1885"/>
                    <a:pt x="617" y="1875"/>
                    <a:pt x="633" y="1855"/>
                  </a:cubicBezTo>
                  <a:lnTo>
                    <a:pt x="954" y="1424"/>
                  </a:lnTo>
                  <a:lnTo>
                    <a:pt x="1274" y="983"/>
                  </a:lnTo>
                  <a:cubicBezTo>
                    <a:pt x="1284" y="973"/>
                    <a:pt x="1294" y="963"/>
                    <a:pt x="1284" y="943"/>
                  </a:cubicBezTo>
                  <a:cubicBezTo>
                    <a:pt x="1294" y="933"/>
                    <a:pt x="1284" y="923"/>
                    <a:pt x="1274" y="903"/>
                  </a:cubicBezTo>
                  <a:lnTo>
                    <a:pt x="954" y="471"/>
                  </a:lnTo>
                  <a:lnTo>
                    <a:pt x="633" y="30"/>
                  </a:lnTo>
                  <a:cubicBezTo>
                    <a:pt x="617" y="10"/>
                    <a:pt x="590" y="0"/>
                    <a:pt x="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643;p47">
              <a:extLst>
                <a:ext uri="{FF2B5EF4-FFF2-40B4-BE49-F238E27FC236}">
                  <a16:creationId xmlns:a16="http://schemas.microsoft.com/office/drawing/2014/main" id="{AFB82460-D99B-6E51-0AEE-DE394580B45F}"/>
                </a:ext>
              </a:extLst>
            </p:cNvPr>
            <p:cNvSpPr/>
            <p:nvPr/>
          </p:nvSpPr>
          <p:spPr>
            <a:xfrm>
              <a:off x="4133667" y="3297845"/>
              <a:ext cx="41365" cy="53667"/>
            </a:xfrm>
            <a:custGeom>
              <a:avLst/>
              <a:gdLst/>
              <a:ahLst/>
              <a:cxnLst/>
              <a:rect l="l" t="t" r="r" b="b"/>
              <a:pathLst>
                <a:path w="733" h="951" extrusionOk="0">
                  <a:moveTo>
                    <a:pt x="363" y="0"/>
                  </a:moveTo>
                  <a:cubicBezTo>
                    <a:pt x="349" y="0"/>
                    <a:pt x="336" y="8"/>
                    <a:pt x="331" y="23"/>
                  </a:cubicBezTo>
                  <a:lnTo>
                    <a:pt x="171" y="233"/>
                  </a:lnTo>
                  <a:lnTo>
                    <a:pt x="10" y="454"/>
                  </a:lnTo>
                  <a:cubicBezTo>
                    <a:pt x="1" y="464"/>
                    <a:pt x="1" y="474"/>
                    <a:pt x="1" y="474"/>
                  </a:cubicBezTo>
                  <a:cubicBezTo>
                    <a:pt x="1" y="484"/>
                    <a:pt x="1" y="494"/>
                    <a:pt x="10" y="494"/>
                  </a:cubicBezTo>
                  <a:lnTo>
                    <a:pt x="171" y="715"/>
                  </a:lnTo>
                  <a:lnTo>
                    <a:pt x="331" y="935"/>
                  </a:lnTo>
                  <a:cubicBezTo>
                    <a:pt x="336" y="945"/>
                    <a:pt x="349" y="950"/>
                    <a:pt x="363" y="950"/>
                  </a:cubicBezTo>
                  <a:cubicBezTo>
                    <a:pt x="377" y="950"/>
                    <a:pt x="392" y="945"/>
                    <a:pt x="402" y="935"/>
                  </a:cubicBezTo>
                  <a:lnTo>
                    <a:pt x="562" y="715"/>
                  </a:lnTo>
                  <a:lnTo>
                    <a:pt x="723" y="494"/>
                  </a:lnTo>
                  <a:cubicBezTo>
                    <a:pt x="732" y="494"/>
                    <a:pt x="732" y="484"/>
                    <a:pt x="732" y="474"/>
                  </a:cubicBezTo>
                  <a:cubicBezTo>
                    <a:pt x="732" y="474"/>
                    <a:pt x="732" y="464"/>
                    <a:pt x="723" y="454"/>
                  </a:cubicBezTo>
                  <a:lnTo>
                    <a:pt x="562" y="233"/>
                  </a:lnTo>
                  <a:lnTo>
                    <a:pt x="402" y="23"/>
                  </a:lnTo>
                  <a:cubicBezTo>
                    <a:pt x="392" y="8"/>
                    <a:pt x="377" y="0"/>
                    <a:pt x="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644;p47">
              <a:extLst>
                <a:ext uri="{FF2B5EF4-FFF2-40B4-BE49-F238E27FC236}">
                  <a16:creationId xmlns:a16="http://schemas.microsoft.com/office/drawing/2014/main" id="{3E2918B5-674D-485E-448D-C4E75A918411}"/>
                </a:ext>
              </a:extLst>
            </p:cNvPr>
            <p:cNvSpPr/>
            <p:nvPr/>
          </p:nvSpPr>
          <p:spPr>
            <a:xfrm>
              <a:off x="4111601" y="3116920"/>
              <a:ext cx="82109" cy="106432"/>
            </a:xfrm>
            <a:custGeom>
              <a:avLst/>
              <a:gdLst/>
              <a:ahLst/>
              <a:cxnLst/>
              <a:rect l="l" t="t" r="r" b="b"/>
              <a:pathLst>
                <a:path w="1455" h="1886" extrusionOk="0">
                  <a:moveTo>
                    <a:pt x="754" y="466"/>
                  </a:moveTo>
                  <a:cubicBezTo>
                    <a:pt x="768" y="466"/>
                    <a:pt x="783" y="471"/>
                    <a:pt x="793" y="481"/>
                  </a:cubicBezTo>
                  <a:lnTo>
                    <a:pt x="953" y="702"/>
                  </a:lnTo>
                  <a:lnTo>
                    <a:pt x="1114" y="923"/>
                  </a:lnTo>
                  <a:cubicBezTo>
                    <a:pt x="1123" y="923"/>
                    <a:pt x="1123" y="933"/>
                    <a:pt x="1123" y="943"/>
                  </a:cubicBezTo>
                  <a:cubicBezTo>
                    <a:pt x="1123" y="943"/>
                    <a:pt x="1123" y="953"/>
                    <a:pt x="1114" y="963"/>
                  </a:cubicBezTo>
                  <a:lnTo>
                    <a:pt x="953" y="1183"/>
                  </a:lnTo>
                  <a:lnTo>
                    <a:pt x="793" y="1394"/>
                  </a:lnTo>
                  <a:cubicBezTo>
                    <a:pt x="783" y="1409"/>
                    <a:pt x="768" y="1416"/>
                    <a:pt x="754" y="1416"/>
                  </a:cubicBezTo>
                  <a:cubicBezTo>
                    <a:pt x="740" y="1416"/>
                    <a:pt x="727" y="1409"/>
                    <a:pt x="722" y="1394"/>
                  </a:cubicBezTo>
                  <a:lnTo>
                    <a:pt x="562" y="1183"/>
                  </a:lnTo>
                  <a:lnTo>
                    <a:pt x="401" y="963"/>
                  </a:lnTo>
                  <a:cubicBezTo>
                    <a:pt x="392" y="953"/>
                    <a:pt x="392" y="943"/>
                    <a:pt x="392" y="943"/>
                  </a:cubicBezTo>
                  <a:cubicBezTo>
                    <a:pt x="392" y="933"/>
                    <a:pt x="392" y="923"/>
                    <a:pt x="401" y="923"/>
                  </a:cubicBezTo>
                  <a:lnTo>
                    <a:pt x="562" y="702"/>
                  </a:lnTo>
                  <a:lnTo>
                    <a:pt x="722" y="481"/>
                  </a:lnTo>
                  <a:cubicBezTo>
                    <a:pt x="727" y="471"/>
                    <a:pt x="740" y="466"/>
                    <a:pt x="754" y="466"/>
                  </a:cubicBezTo>
                  <a:close/>
                  <a:moveTo>
                    <a:pt x="722" y="1"/>
                  </a:moveTo>
                  <a:cubicBezTo>
                    <a:pt x="695" y="1"/>
                    <a:pt x="667" y="11"/>
                    <a:pt x="652" y="31"/>
                  </a:cubicBezTo>
                  <a:lnTo>
                    <a:pt x="332" y="461"/>
                  </a:lnTo>
                  <a:lnTo>
                    <a:pt x="11" y="902"/>
                  </a:lnTo>
                  <a:cubicBezTo>
                    <a:pt x="0" y="913"/>
                    <a:pt x="0" y="923"/>
                    <a:pt x="0" y="943"/>
                  </a:cubicBezTo>
                  <a:cubicBezTo>
                    <a:pt x="0" y="953"/>
                    <a:pt x="0" y="963"/>
                    <a:pt x="11" y="983"/>
                  </a:cubicBezTo>
                  <a:lnTo>
                    <a:pt x="332" y="1414"/>
                  </a:lnTo>
                  <a:lnTo>
                    <a:pt x="652" y="1855"/>
                  </a:lnTo>
                  <a:cubicBezTo>
                    <a:pt x="667" y="1875"/>
                    <a:pt x="695" y="1885"/>
                    <a:pt x="722" y="1885"/>
                  </a:cubicBezTo>
                  <a:cubicBezTo>
                    <a:pt x="750" y="1885"/>
                    <a:pt x="777" y="1875"/>
                    <a:pt x="793" y="1855"/>
                  </a:cubicBezTo>
                  <a:lnTo>
                    <a:pt x="1114" y="1414"/>
                  </a:lnTo>
                  <a:lnTo>
                    <a:pt x="1434" y="983"/>
                  </a:lnTo>
                  <a:cubicBezTo>
                    <a:pt x="1444" y="963"/>
                    <a:pt x="1454" y="953"/>
                    <a:pt x="1444" y="943"/>
                  </a:cubicBezTo>
                  <a:cubicBezTo>
                    <a:pt x="1454" y="923"/>
                    <a:pt x="1444" y="913"/>
                    <a:pt x="1434" y="902"/>
                  </a:cubicBezTo>
                  <a:lnTo>
                    <a:pt x="1114" y="461"/>
                  </a:lnTo>
                  <a:lnTo>
                    <a:pt x="793" y="31"/>
                  </a:lnTo>
                  <a:cubicBezTo>
                    <a:pt x="777" y="11"/>
                    <a:pt x="750" y="1"/>
                    <a:pt x="7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645;p47">
              <a:extLst>
                <a:ext uri="{FF2B5EF4-FFF2-40B4-BE49-F238E27FC236}">
                  <a16:creationId xmlns:a16="http://schemas.microsoft.com/office/drawing/2014/main" id="{97D85003-6A39-F954-FBF6-6C6E22169EBF}"/>
                </a:ext>
              </a:extLst>
            </p:cNvPr>
            <p:cNvSpPr/>
            <p:nvPr/>
          </p:nvSpPr>
          <p:spPr>
            <a:xfrm>
              <a:off x="4133667" y="3143218"/>
              <a:ext cx="41365" cy="53667"/>
            </a:xfrm>
            <a:custGeom>
              <a:avLst/>
              <a:gdLst/>
              <a:ahLst/>
              <a:cxnLst/>
              <a:rect l="l" t="t" r="r" b="b"/>
              <a:pathLst>
                <a:path w="733" h="951" extrusionOk="0">
                  <a:moveTo>
                    <a:pt x="363" y="0"/>
                  </a:moveTo>
                  <a:cubicBezTo>
                    <a:pt x="349" y="0"/>
                    <a:pt x="336" y="5"/>
                    <a:pt x="331" y="15"/>
                  </a:cubicBezTo>
                  <a:lnTo>
                    <a:pt x="171" y="236"/>
                  </a:lnTo>
                  <a:lnTo>
                    <a:pt x="10" y="457"/>
                  </a:lnTo>
                  <a:cubicBezTo>
                    <a:pt x="1" y="457"/>
                    <a:pt x="1" y="467"/>
                    <a:pt x="1" y="477"/>
                  </a:cubicBezTo>
                  <a:cubicBezTo>
                    <a:pt x="1" y="477"/>
                    <a:pt x="1" y="487"/>
                    <a:pt x="10" y="497"/>
                  </a:cubicBezTo>
                  <a:lnTo>
                    <a:pt x="171" y="717"/>
                  </a:lnTo>
                  <a:lnTo>
                    <a:pt x="331" y="928"/>
                  </a:lnTo>
                  <a:cubicBezTo>
                    <a:pt x="336" y="943"/>
                    <a:pt x="349" y="950"/>
                    <a:pt x="363" y="950"/>
                  </a:cubicBezTo>
                  <a:cubicBezTo>
                    <a:pt x="377" y="950"/>
                    <a:pt x="392" y="943"/>
                    <a:pt x="402" y="928"/>
                  </a:cubicBezTo>
                  <a:lnTo>
                    <a:pt x="562" y="717"/>
                  </a:lnTo>
                  <a:lnTo>
                    <a:pt x="723" y="497"/>
                  </a:lnTo>
                  <a:cubicBezTo>
                    <a:pt x="732" y="487"/>
                    <a:pt x="732" y="477"/>
                    <a:pt x="732" y="477"/>
                  </a:cubicBezTo>
                  <a:cubicBezTo>
                    <a:pt x="732" y="467"/>
                    <a:pt x="732" y="457"/>
                    <a:pt x="723" y="457"/>
                  </a:cubicBezTo>
                  <a:lnTo>
                    <a:pt x="562" y="236"/>
                  </a:lnTo>
                  <a:lnTo>
                    <a:pt x="402" y="15"/>
                  </a:lnTo>
                  <a:cubicBezTo>
                    <a:pt x="392" y="5"/>
                    <a:pt x="377" y="0"/>
                    <a:pt x="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646;p47">
              <a:extLst>
                <a:ext uri="{FF2B5EF4-FFF2-40B4-BE49-F238E27FC236}">
                  <a16:creationId xmlns:a16="http://schemas.microsoft.com/office/drawing/2014/main" id="{D65394EF-5434-C5C8-59CA-4D1F2DB7D7B2}"/>
                </a:ext>
              </a:extLst>
            </p:cNvPr>
            <p:cNvSpPr/>
            <p:nvPr/>
          </p:nvSpPr>
          <p:spPr>
            <a:xfrm>
              <a:off x="4111601" y="2835147"/>
              <a:ext cx="79852" cy="78554"/>
            </a:xfrm>
            <a:custGeom>
              <a:avLst/>
              <a:gdLst/>
              <a:ahLst/>
              <a:cxnLst/>
              <a:rect l="l" t="t" r="r" b="b"/>
              <a:pathLst>
                <a:path w="1415" h="1392" extrusionOk="0">
                  <a:moveTo>
                    <a:pt x="311" y="0"/>
                  </a:moveTo>
                  <a:lnTo>
                    <a:pt x="11" y="401"/>
                  </a:lnTo>
                  <a:cubicBezTo>
                    <a:pt x="0" y="421"/>
                    <a:pt x="0" y="432"/>
                    <a:pt x="0" y="452"/>
                  </a:cubicBezTo>
                  <a:cubicBezTo>
                    <a:pt x="0" y="461"/>
                    <a:pt x="0" y="472"/>
                    <a:pt x="11" y="492"/>
                  </a:cubicBezTo>
                  <a:lnTo>
                    <a:pt x="332" y="923"/>
                  </a:lnTo>
                  <a:lnTo>
                    <a:pt x="652" y="1354"/>
                  </a:lnTo>
                  <a:cubicBezTo>
                    <a:pt x="667" y="1379"/>
                    <a:pt x="695" y="1391"/>
                    <a:pt x="722" y="1391"/>
                  </a:cubicBezTo>
                  <a:cubicBezTo>
                    <a:pt x="750" y="1391"/>
                    <a:pt x="777" y="1379"/>
                    <a:pt x="793" y="1354"/>
                  </a:cubicBezTo>
                  <a:lnTo>
                    <a:pt x="1114" y="923"/>
                  </a:lnTo>
                  <a:lnTo>
                    <a:pt x="1414" y="512"/>
                  </a:lnTo>
                  <a:cubicBezTo>
                    <a:pt x="1304" y="492"/>
                    <a:pt x="1203" y="461"/>
                    <a:pt x="1123" y="441"/>
                  </a:cubicBezTo>
                  <a:lnTo>
                    <a:pt x="1123" y="452"/>
                  </a:lnTo>
                  <a:cubicBezTo>
                    <a:pt x="1123" y="452"/>
                    <a:pt x="1123" y="461"/>
                    <a:pt x="1114" y="472"/>
                  </a:cubicBezTo>
                  <a:lnTo>
                    <a:pt x="953" y="682"/>
                  </a:lnTo>
                  <a:lnTo>
                    <a:pt x="793" y="903"/>
                  </a:lnTo>
                  <a:cubicBezTo>
                    <a:pt x="783" y="913"/>
                    <a:pt x="768" y="918"/>
                    <a:pt x="754" y="918"/>
                  </a:cubicBezTo>
                  <a:cubicBezTo>
                    <a:pt x="740" y="918"/>
                    <a:pt x="727" y="913"/>
                    <a:pt x="722" y="903"/>
                  </a:cubicBezTo>
                  <a:lnTo>
                    <a:pt x="562" y="682"/>
                  </a:lnTo>
                  <a:lnTo>
                    <a:pt x="401" y="472"/>
                  </a:lnTo>
                  <a:cubicBezTo>
                    <a:pt x="392" y="461"/>
                    <a:pt x="392" y="452"/>
                    <a:pt x="392" y="452"/>
                  </a:cubicBezTo>
                  <a:cubicBezTo>
                    <a:pt x="392" y="441"/>
                    <a:pt x="392" y="432"/>
                    <a:pt x="401" y="421"/>
                  </a:cubicBezTo>
                  <a:lnTo>
                    <a:pt x="562" y="211"/>
                  </a:lnTo>
                  <a:lnTo>
                    <a:pt x="572" y="191"/>
                  </a:lnTo>
                  <a:cubicBezTo>
                    <a:pt x="522" y="151"/>
                    <a:pt x="461" y="120"/>
                    <a:pt x="401" y="80"/>
                  </a:cubicBezTo>
                  <a:cubicBezTo>
                    <a:pt x="361" y="51"/>
                    <a:pt x="332" y="31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647;p47">
              <a:extLst>
                <a:ext uri="{FF2B5EF4-FFF2-40B4-BE49-F238E27FC236}">
                  <a16:creationId xmlns:a16="http://schemas.microsoft.com/office/drawing/2014/main" id="{323AB577-6998-0024-1A4E-EC2561608B50}"/>
                </a:ext>
              </a:extLst>
            </p:cNvPr>
            <p:cNvSpPr/>
            <p:nvPr/>
          </p:nvSpPr>
          <p:spPr>
            <a:xfrm>
              <a:off x="4133667" y="2845926"/>
              <a:ext cx="41365" cy="41026"/>
            </a:xfrm>
            <a:custGeom>
              <a:avLst/>
              <a:gdLst/>
              <a:ahLst/>
              <a:cxnLst/>
              <a:rect l="l" t="t" r="r" b="b"/>
              <a:pathLst>
                <a:path w="733" h="727" extrusionOk="0">
                  <a:moveTo>
                    <a:pt x="181" y="0"/>
                  </a:moveTo>
                  <a:lnTo>
                    <a:pt x="171" y="20"/>
                  </a:lnTo>
                  <a:lnTo>
                    <a:pt x="10" y="230"/>
                  </a:lnTo>
                  <a:cubicBezTo>
                    <a:pt x="1" y="241"/>
                    <a:pt x="1" y="250"/>
                    <a:pt x="1" y="261"/>
                  </a:cubicBezTo>
                  <a:cubicBezTo>
                    <a:pt x="1" y="261"/>
                    <a:pt x="1" y="270"/>
                    <a:pt x="10" y="281"/>
                  </a:cubicBezTo>
                  <a:lnTo>
                    <a:pt x="171" y="491"/>
                  </a:lnTo>
                  <a:lnTo>
                    <a:pt x="331" y="712"/>
                  </a:lnTo>
                  <a:cubicBezTo>
                    <a:pt x="336" y="722"/>
                    <a:pt x="349" y="727"/>
                    <a:pt x="363" y="727"/>
                  </a:cubicBezTo>
                  <a:cubicBezTo>
                    <a:pt x="377" y="727"/>
                    <a:pt x="392" y="722"/>
                    <a:pt x="402" y="712"/>
                  </a:cubicBezTo>
                  <a:lnTo>
                    <a:pt x="562" y="491"/>
                  </a:lnTo>
                  <a:lnTo>
                    <a:pt x="723" y="281"/>
                  </a:lnTo>
                  <a:cubicBezTo>
                    <a:pt x="732" y="270"/>
                    <a:pt x="732" y="261"/>
                    <a:pt x="732" y="261"/>
                  </a:cubicBezTo>
                  <a:lnTo>
                    <a:pt x="732" y="250"/>
                  </a:lnTo>
                  <a:cubicBezTo>
                    <a:pt x="431" y="160"/>
                    <a:pt x="301" y="8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648;p47">
              <a:extLst>
                <a:ext uri="{FF2B5EF4-FFF2-40B4-BE49-F238E27FC236}">
                  <a16:creationId xmlns:a16="http://schemas.microsoft.com/office/drawing/2014/main" id="{8ED17A5E-88FB-1B2B-6301-A0F6B8A3062D}"/>
                </a:ext>
              </a:extLst>
            </p:cNvPr>
            <p:cNvSpPr/>
            <p:nvPr/>
          </p:nvSpPr>
          <p:spPr>
            <a:xfrm>
              <a:off x="4111601" y="2961897"/>
              <a:ext cx="82109" cy="106432"/>
            </a:xfrm>
            <a:custGeom>
              <a:avLst/>
              <a:gdLst/>
              <a:ahLst/>
              <a:cxnLst/>
              <a:rect l="l" t="t" r="r" b="b"/>
              <a:pathLst>
                <a:path w="1455" h="1886" extrusionOk="0">
                  <a:moveTo>
                    <a:pt x="754" y="466"/>
                  </a:moveTo>
                  <a:cubicBezTo>
                    <a:pt x="768" y="466"/>
                    <a:pt x="783" y="471"/>
                    <a:pt x="793" y="481"/>
                  </a:cubicBezTo>
                  <a:lnTo>
                    <a:pt x="953" y="702"/>
                  </a:lnTo>
                  <a:lnTo>
                    <a:pt x="1114" y="922"/>
                  </a:lnTo>
                  <a:cubicBezTo>
                    <a:pt x="1123" y="933"/>
                    <a:pt x="1123" y="933"/>
                    <a:pt x="1123" y="942"/>
                  </a:cubicBezTo>
                  <a:cubicBezTo>
                    <a:pt x="1123" y="953"/>
                    <a:pt x="1123" y="953"/>
                    <a:pt x="1114" y="962"/>
                  </a:cubicBezTo>
                  <a:lnTo>
                    <a:pt x="953" y="1183"/>
                  </a:lnTo>
                  <a:lnTo>
                    <a:pt x="793" y="1404"/>
                  </a:lnTo>
                  <a:cubicBezTo>
                    <a:pt x="783" y="1414"/>
                    <a:pt x="768" y="1419"/>
                    <a:pt x="754" y="1419"/>
                  </a:cubicBezTo>
                  <a:cubicBezTo>
                    <a:pt x="740" y="1419"/>
                    <a:pt x="727" y="1414"/>
                    <a:pt x="722" y="1404"/>
                  </a:cubicBezTo>
                  <a:lnTo>
                    <a:pt x="562" y="1183"/>
                  </a:lnTo>
                  <a:lnTo>
                    <a:pt x="401" y="962"/>
                  </a:lnTo>
                  <a:cubicBezTo>
                    <a:pt x="392" y="953"/>
                    <a:pt x="392" y="953"/>
                    <a:pt x="392" y="942"/>
                  </a:cubicBezTo>
                  <a:cubicBezTo>
                    <a:pt x="392" y="933"/>
                    <a:pt x="392" y="933"/>
                    <a:pt x="401" y="922"/>
                  </a:cubicBezTo>
                  <a:lnTo>
                    <a:pt x="562" y="702"/>
                  </a:lnTo>
                  <a:lnTo>
                    <a:pt x="722" y="481"/>
                  </a:lnTo>
                  <a:cubicBezTo>
                    <a:pt x="727" y="471"/>
                    <a:pt x="740" y="466"/>
                    <a:pt x="754" y="466"/>
                  </a:cubicBezTo>
                  <a:close/>
                  <a:moveTo>
                    <a:pt x="722" y="0"/>
                  </a:moveTo>
                  <a:cubicBezTo>
                    <a:pt x="695" y="0"/>
                    <a:pt x="667" y="10"/>
                    <a:pt x="652" y="30"/>
                  </a:cubicBezTo>
                  <a:lnTo>
                    <a:pt x="332" y="472"/>
                  </a:lnTo>
                  <a:lnTo>
                    <a:pt x="11" y="902"/>
                  </a:lnTo>
                  <a:cubicBezTo>
                    <a:pt x="0" y="913"/>
                    <a:pt x="0" y="933"/>
                    <a:pt x="0" y="942"/>
                  </a:cubicBezTo>
                  <a:cubicBezTo>
                    <a:pt x="0" y="953"/>
                    <a:pt x="0" y="973"/>
                    <a:pt x="11" y="983"/>
                  </a:cubicBezTo>
                  <a:lnTo>
                    <a:pt x="332" y="1424"/>
                  </a:lnTo>
                  <a:lnTo>
                    <a:pt x="652" y="1855"/>
                  </a:lnTo>
                  <a:cubicBezTo>
                    <a:pt x="667" y="1875"/>
                    <a:pt x="695" y="1885"/>
                    <a:pt x="722" y="1885"/>
                  </a:cubicBezTo>
                  <a:cubicBezTo>
                    <a:pt x="750" y="1885"/>
                    <a:pt x="777" y="1875"/>
                    <a:pt x="793" y="1855"/>
                  </a:cubicBezTo>
                  <a:lnTo>
                    <a:pt x="1114" y="1424"/>
                  </a:lnTo>
                  <a:lnTo>
                    <a:pt x="1434" y="983"/>
                  </a:lnTo>
                  <a:cubicBezTo>
                    <a:pt x="1444" y="973"/>
                    <a:pt x="1454" y="953"/>
                    <a:pt x="1444" y="942"/>
                  </a:cubicBezTo>
                  <a:cubicBezTo>
                    <a:pt x="1454" y="933"/>
                    <a:pt x="1444" y="913"/>
                    <a:pt x="1434" y="902"/>
                  </a:cubicBezTo>
                  <a:lnTo>
                    <a:pt x="1114" y="472"/>
                  </a:lnTo>
                  <a:lnTo>
                    <a:pt x="793" y="30"/>
                  </a:lnTo>
                  <a:cubicBezTo>
                    <a:pt x="777" y="10"/>
                    <a:pt x="750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649;p47">
              <a:extLst>
                <a:ext uri="{FF2B5EF4-FFF2-40B4-BE49-F238E27FC236}">
                  <a16:creationId xmlns:a16="http://schemas.microsoft.com/office/drawing/2014/main" id="{AACF5AB1-17E2-F4F9-98F3-2A5D901BE689}"/>
                </a:ext>
              </a:extLst>
            </p:cNvPr>
            <p:cNvSpPr/>
            <p:nvPr/>
          </p:nvSpPr>
          <p:spPr>
            <a:xfrm>
              <a:off x="4133667" y="2988195"/>
              <a:ext cx="41365" cy="53780"/>
            </a:xfrm>
            <a:custGeom>
              <a:avLst/>
              <a:gdLst/>
              <a:ahLst/>
              <a:cxnLst/>
              <a:rect l="l" t="t" r="r" b="b"/>
              <a:pathLst>
                <a:path w="733" h="953" extrusionOk="0">
                  <a:moveTo>
                    <a:pt x="363" y="0"/>
                  </a:moveTo>
                  <a:cubicBezTo>
                    <a:pt x="349" y="0"/>
                    <a:pt x="336" y="5"/>
                    <a:pt x="331" y="15"/>
                  </a:cubicBezTo>
                  <a:lnTo>
                    <a:pt x="171" y="236"/>
                  </a:lnTo>
                  <a:lnTo>
                    <a:pt x="10" y="456"/>
                  </a:lnTo>
                  <a:cubicBezTo>
                    <a:pt x="1" y="467"/>
                    <a:pt x="1" y="467"/>
                    <a:pt x="1" y="476"/>
                  </a:cubicBezTo>
                  <a:cubicBezTo>
                    <a:pt x="1" y="487"/>
                    <a:pt x="1" y="487"/>
                    <a:pt x="10" y="496"/>
                  </a:cubicBezTo>
                  <a:lnTo>
                    <a:pt x="171" y="717"/>
                  </a:lnTo>
                  <a:lnTo>
                    <a:pt x="331" y="938"/>
                  </a:lnTo>
                  <a:cubicBezTo>
                    <a:pt x="336" y="948"/>
                    <a:pt x="349" y="953"/>
                    <a:pt x="363" y="953"/>
                  </a:cubicBezTo>
                  <a:cubicBezTo>
                    <a:pt x="377" y="953"/>
                    <a:pt x="392" y="948"/>
                    <a:pt x="402" y="938"/>
                  </a:cubicBezTo>
                  <a:lnTo>
                    <a:pt x="562" y="717"/>
                  </a:lnTo>
                  <a:lnTo>
                    <a:pt x="723" y="496"/>
                  </a:lnTo>
                  <a:cubicBezTo>
                    <a:pt x="732" y="487"/>
                    <a:pt x="732" y="487"/>
                    <a:pt x="732" y="476"/>
                  </a:cubicBezTo>
                  <a:cubicBezTo>
                    <a:pt x="732" y="467"/>
                    <a:pt x="732" y="467"/>
                    <a:pt x="723" y="456"/>
                  </a:cubicBezTo>
                  <a:lnTo>
                    <a:pt x="562" y="236"/>
                  </a:lnTo>
                  <a:lnTo>
                    <a:pt x="402" y="15"/>
                  </a:lnTo>
                  <a:cubicBezTo>
                    <a:pt x="392" y="5"/>
                    <a:pt x="377" y="0"/>
                    <a:pt x="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650;p47">
              <a:extLst>
                <a:ext uri="{FF2B5EF4-FFF2-40B4-BE49-F238E27FC236}">
                  <a16:creationId xmlns:a16="http://schemas.microsoft.com/office/drawing/2014/main" id="{469551DC-CD89-6599-E322-62D72CB7B65B}"/>
                </a:ext>
              </a:extLst>
            </p:cNvPr>
            <p:cNvSpPr/>
            <p:nvPr/>
          </p:nvSpPr>
          <p:spPr>
            <a:xfrm>
              <a:off x="4229886" y="3271378"/>
              <a:ext cx="79796" cy="106432"/>
            </a:xfrm>
            <a:custGeom>
              <a:avLst/>
              <a:gdLst/>
              <a:ahLst/>
              <a:cxnLst/>
              <a:rect l="l" t="t" r="r" b="b"/>
              <a:pathLst>
                <a:path w="1414" h="1886" extrusionOk="0">
                  <a:moveTo>
                    <a:pt x="761" y="469"/>
                  </a:moveTo>
                  <a:cubicBezTo>
                    <a:pt x="775" y="469"/>
                    <a:pt x="787" y="477"/>
                    <a:pt x="792" y="492"/>
                  </a:cubicBezTo>
                  <a:lnTo>
                    <a:pt x="963" y="702"/>
                  </a:lnTo>
                  <a:lnTo>
                    <a:pt x="1123" y="923"/>
                  </a:lnTo>
                  <a:lnTo>
                    <a:pt x="1123" y="943"/>
                  </a:lnTo>
                  <a:lnTo>
                    <a:pt x="1123" y="963"/>
                  </a:lnTo>
                  <a:lnTo>
                    <a:pt x="963" y="1184"/>
                  </a:lnTo>
                  <a:lnTo>
                    <a:pt x="792" y="1404"/>
                  </a:lnTo>
                  <a:cubicBezTo>
                    <a:pt x="787" y="1414"/>
                    <a:pt x="775" y="1419"/>
                    <a:pt x="761" y="1419"/>
                  </a:cubicBezTo>
                  <a:cubicBezTo>
                    <a:pt x="747" y="1419"/>
                    <a:pt x="732" y="1414"/>
                    <a:pt x="722" y="1404"/>
                  </a:cubicBezTo>
                  <a:lnTo>
                    <a:pt x="562" y="1184"/>
                  </a:lnTo>
                  <a:lnTo>
                    <a:pt x="401" y="963"/>
                  </a:lnTo>
                  <a:cubicBezTo>
                    <a:pt x="401" y="963"/>
                    <a:pt x="391" y="953"/>
                    <a:pt x="401" y="943"/>
                  </a:cubicBezTo>
                  <a:cubicBezTo>
                    <a:pt x="391" y="943"/>
                    <a:pt x="401" y="933"/>
                    <a:pt x="401" y="923"/>
                  </a:cubicBezTo>
                  <a:lnTo>
                    <a:pt x="562" y="702"/>
                  </a:lnTo>
                  <a:lnTo>
                    <a:pt x="722" y="492"/>
                  </a:lnTo>
                  <a:cubicBezTo>
                    <a:pt x="732" y="477"/>
                    <a:pt x="747" y="469"/>
                    <a:pt x="761" y="469"/>
                  </a:cubicBezTo>
                  <a:close/>
                  <a:moveTo>
                    <a:pt x="732" y="0"/>
                  </a:moveTo>
                  <a:cubicBezTo>
                    <a:pt x="704" y="0"/>
                    <a:pt x="677" y="10"/>
                    <a:pt x="662" y="30"/>
                  </a:cubicBezTo>
                  <a:lnTo>
                    <a:pt x="341" y="471"/>
                  </a:lnTo>
                  <a:lnTo>
                    <a:pt x="10" y="903"/>
                  </a:lnTo>
                  <a:cubicBezTo>
                    <a:pt x="10" y="923"/>
                    <a:pt x="0" y="933"/>
                    <a:pt x="0" y="943"/>
                  </a:cubicBezTo>
                  <a:cubicBezTo>
                    <a:pt x="0" y="963"/>
                    <a:pt x="10" y="973"/>
                    <a:pt x="10" y="983"/>
                  </a:cubicBezTo>
                  <a:lnTo>
                    <a:pt x="341" y="1424"/>
                  </a:lnTo>
                  <a:lnTo>
                    <a:pt x="662" y="1855"/>
                  </a:lnTo>
                  <a:cubicBezTo>
                    <a:pt x="677" y="1875"/>
                    <a:pt x="704" y="1885"/>
                    <a:pt x="732" y="1885"/>
                  </a:cubicBezTo>
                  <a:cubicBezTo>
                    <a:pt x="759" y="1885"/>
                    <a:pt x="787" y="1875"/>
                    <a:pt x="802" y="1855"/>
                  </a:cubicBezTo>
                  <a:lnTo>
                    <a:pt x="1123" y="1424"/>
                  </a:lnTo>
                  <a:lnTo>
                    <a:pt x="1333" y="1133"/>
                  </a:lnTo>
                  <a:cubicBezTo>
                    <a:pt x="1364" y="1043"/>
                    <a:pt x="1393" y="953"/>
                    <a:pt x="1413" y="873"/>
                  </a:cubicBezTo>
                  <a:lnTo>
                    <a:pt x="1123" y="471"/>
                  </a:lnTo>
                  <a:lnTo>
                    <a:pt x="802" y="30"/>
                  </a:lnTo>
                  <a:cubicBezTo>
                    <a:pt x="787" y="10"/>
                    <a:pt x="759" y="0"/>
                    <a:pt x="7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651;p47">
              <a:extLst>
                <a:ext uri="{FF2B5EF4-FFF2-40B4-BE49-F238E27FC236}">
                  <a16:creationId xmlns:a16="http://schemas.microsoft.com/office/drawing/2014/main" id="{31E30B8B-6421-190C-5A42-286BA14473E6}"/>
                </a:ext>
              </a:extLst>
            </p:cNvPr>
            <p:cNvSpPr/>
            <p:nvPr/>
          </p:nvSpPr>
          <p:spPr>
            <a:xfrm>
              <a:off x="4251895" y="3297845"/>
              <a:ext cx="41421" cy="53667"/>
            </a:xfrm>
            <a:custGeom>
              <a:avLst/>
              <a:gdLst/>
              <a:ahLst/>
              <a:cxnLst/>
              <a:rect l="l" t="t" r="r" b="b"/>
              <a:pathLst>
                <a:path w="734" h="951" extrusionOk="0">
                  <a:moveTo>
                    <a:pt x="371" y="0"/>
                  </a:moveTo>
                  <a:cubicBezTo>
                    <a:pt x="357" y="0"/>
                    <a:pt x="342" y="8"/>
                    <a:pt x="332" y="23"/>
                  </a:cubicBezTo>
                  <a:lnTo>
                    <a:pt x="172" y="233"/>
                  </a:lnTo>
                  <a:lnTo>
                    <a:pt x="11" y="454"/>
                  </a:lnTo>
                  <a:cubicBezTo>
                    <a:pt x="11" y="464"/>
                    <a:pt x="1" y="474"/>
                    <a:pt x="11" y="474"/>
                  </a:cubicBezTo>
                  <a:cubicBezTo>
                    <a:pt x="1" y="484"/>
                    <a:pt x="11" y="494"/>
                    <a:pt x="11" y="494"/>
                  </a:cubicBezTo>
                  <a:lnTo>
                    <a:pt x="172" y="715"/>
                  </a:lnTo>
                  <a:lnTo>
                    <a:pt x="332" y="935"/>
                  </a:lnTo>
                  <a:cubicBezTo>
                    <a:pt x="342" y="945"/>
                    <a:pt x="357" y="950"/>
                    <a:pt x="371" y="950"/>
                  </a:cubicBezTo>
                  <a:cubicBezTo>
                    <a:pt x="385" y="950"/>
                    <a:pt x="397" y="945"/>
                    <a:pt x="402" y="935"/>
                  </a:cubicBezTo>
                  <a:lnTo>
                    <a:pt x="573" y="715"/>
                  </a:lnTo>
                  <a:lnTo>
                    <a:pt x="733" y="494"/>
                  </a:lnTo>
                  <a:lnTo>
                    <a:pt x="733" y="474"/>
                  </a:lnTo>
                  <a:lnTo>
                    <a:pt x="733" y="454"/>
                  </a:lnTo>
                  <a:lnTo>
                    <a:pt x="573" y="233"/>
                  </a:lnTo>
                  <a:lnTo>
                    <a:pt x="402" y="23"/>
                  </a:lnTo>
                  <a:cubicBezTo>
                    <a:pt x="397" y="8"/>
                    <a:pt x="385" y="0"/>
                    <a:pt x="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652;p47">
              <a:extLst>
                <a:ext uri="{FF2B5EF4-FFF2-40B4-BE49-F238E27FC236}">
                  <a16:creationId xmlns:a16="http://schemas.microsoft.com/office/drawing/2014/main" id="{CE5F0A56-C5AA-3A52-44A7-697921A7116B}"/>
                </a:ext>
              </a:extLst>
            </p:cNvPr>
            <p:cNvSpPr/>
            <p:nvPr/>
          </p:nvSpPr>
          <p:spPr>
            <a:xfrm>
              <a:off x="4229886" y="3116920"/>
              <a:ext cx="82053" cy="106432"/>
            </a:xfrm>
            <a:custGeom>
              <a:avLst/>
              <a:gdLst/>
              <a:ahLst/>
              <a:cxnLst/>
              <a:rect l="l" t="t" r="r" b="b"/>
              <a:pathLst>
                <a:path w="1454" h="1886" extrusionOk="0">
                  <a:moveTo>
                    <a:pt x="761" y="466"/>
                  </a:moveTo>
                  <a:cubicBezTo>
                    <a:pt x="775" y="466"/>
                    <a:pt x="787" y="471"/>
                    <a:pt x="792" y="481"/>
                  </a:cubicBezTo>
                  <a:lnTo>
                    <a:pt x="963" y="702"/>
                  </a:lnTo>
                  <a:lnTo>
                    <a:pt x="1123" y="923"/>
                  </a:lnTo>
                  <a:lnTo>
                    <a:pt x="1123" y="943"/>
                  </a:lnTo>
                  <a:lnTo>
                    <a:pt x="1123" y="963"/>
                  </a:lnTo>
                  <a:lnTo>
                    <a:pt x="963" y="1183"/>
                  </a:lnTo>
                  <a:lnTo>
                    <a:pt x="792" y="1394"/>
                  </a:lnTo>
                  <a:cubicBezTo>
                    <a:pt x="787" y="1409"/>
                    <a:pt x="775" y="1416"/>
                    <a:pt x="761" y="1416"/>
                  </a:cubicBezTo>
                  <a:cubicBezTo>
                    <a:pt x="747" y="1416"/>
                    <a:pt x="732" y="1409"/>
                    <a:pt x="722" y="1394"/>
                  </a:cubicBezTo>
                  <a:lnTo>
                    <a:pt x="562" y="1183"/>
                  </a:lnTo>
                  <a:lnTo>
                    <a:pt x="401" y="963"/>
                  </a:lnTo>
                  <a:cubicBezTo>
                    <a:pt x="401" y="953"/>
                    <a:pt x="391" y="943"/>
                    <a:pt x="401" y="943"/>
                  </a:cubicBezTo>
                  <a:cubicBezTo>
                    <a:pt x="391" y="933"/>
                    <a:pt x="401" y="923"/>
                    <a:pt x="401" y="923"/>
                  </a:cubicBezTo>
                  <a:lnTo>
                    <a:pt x="562" y="702"/>
                  </a:lnTo>
                  <a:lnTo>
                    <a:pt x="722" y="481"/>
                  </a:lnTo>
                  <a:cubicBezTo>
                    <a:pt x="732" y="471"/>
                    <a:pt x="747" y="466"/>
                    <a:pt x="761" y="466"/>
                  </a:cubicBezTo>
                  <a:close/>
                  <a:moveTo>
                    <a:pt x="732" y="1"/>
                  </a:moveTo>
                  <a:cubicBezTo>
                    <a:pt x="704" y="1"/>
                    <a:pt x="677" y="11"/>
                    <a:pt x="662" y="31"/>
                  </a:cubicBezTo>
                  <a:lnTo>
                    <a:pt x="341" y="461"/>
                  </a:lnTo>
                  <a:lnTo>
                    <a:pt x="10" y="902"/>
                  </a:lnTo>
                  <a:cubicBezTo>
                    <a:pt x="10" y="913"/>
                    <a:pt x="0" y="923"/>
                    <a:pt x="0" y="943"/>
                  </a:cubicBezTo>
                  <a:cubicBezTo>
                    <a:pt x="0" y="953"/>
                    <a:pt x="10" y="963"/>
                    <a:pt x="10" y="983"/>
                  </a:cubicBezTo>
                  <a:lnTo>
                    <a:pt x="341" y="1414"/>
                  </a:lnTo>
                  <a:lnTo>
                    <a:pt x="662" y="1855"/>
                  </a:lnTo>
                  <a:cubicBezTo>
                    <a:pt x="677" y="1875"/>
                    <a:pt x="704" y="1885"/>
                    <a:pt x="732" y="1885"/>
                  </a:cubicBezTo>
                  <a:cubicBezTo>
                    <a:pt x="759" y="1885"/>
                    <a:pt x="787" y="1875"/>
                    <a:pt x="802" y="1855"/>
                  </a:cubicBezTo>
                  <a:lnTo>
                    <a:pt x="1123" y="1414"/>
                  </a:lnTo>
                  <a:lnTo>
                    <a:pt x="1444" y="983"/>
                  </a:lnTo>
                  <a:cubicBezTo>
                    <a:pt x="1453" y="963"/>
                    <a:pt x="1453" y="953"/>
                    <a:pt x="1453" y="943"/>
                  </a:cubicBezTo>
                  <a:cubicBezTo>
                    <a:pt x="1453" y="923"/>
                    <a:pt x="1453" y="913"/>
                    <a:pt x="1444" y="902"/>
                  </a:cubicBezTo>
                  <a:lnTo>
                    <a:pt x="1123" y="461"/>
                  </a:lnTo>
                  <a:lnTo>
                    <a:pt x="802" y="31"/>
                  </a:lnTo>
                  <a:cubicBezTo>
                    <a:pt x="787" y="11"/>
                    <a:pt x="759" y="1"/>
                    <a:pt x="7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653;p47">
              <a:extLst>
                <a:ext uri="{FF2B5EF4-FFF2-40B4-BE49-F238E27FC236}">
                  <a16:creationId xmlns:a16="http://schemas.microsoft.com/office/drawing/2014/main" id="{7BDF2945-8354-852B-60A3-3A11E2BB99BD}"/>
                </a:ext>
              </a:extLst>
            </p:cNvPr>
            <p:cNvSpPr/>
            <p:nvPr/>
          </p:nvSpPr>
          <p:spPr>
            <a:xfrm>
              <a:off x="4251895" y="3143218"/>
              <a:ext cx="41421" cy="53667"/>
            </a:xfrm>
            <a:custGeom>
              <a:avLst/>
              <a:gdLst/>
              <a:ahLst/>
              <a:cxnLst/>
              <a:rect l="l" t="t" r="r" b="b"/>
              <a:pathLst>
                <a:path w="734" h="951" extrusionOk="0">
                  <a:moveTo>
                    <a:pt x="371" y="0"/>
                  </a:moveTo>
                  <a:cubicBezTo>
                    <a:pt x="357" y="0"/>
                    <a:pt x="342" y="5"/>
                    <a:pt x="332" y="15"/>
                  </a:cubicBezTo>
                  <a:lnTo>
                    <a:pt x="172" y="236"/>
                  </a:lnTo>
                  <a:lnTo>
                    <a:pt x="11" y="457"/>
                  </a:lnTo>
                  <a:cubicBezTo>
                    <a:pt x="11" y="457"/>
                    <a:pt x="1" y="467"/>
                    <a:pt x="11" y="477"/>
                  </a:cubicBezTo>
                  <a:cubicBezTo>
                    <a:pt x="1" y="477"/>
                    <a:pt x="11" y="487"/>
                    <a:pt x="11" y="497"/>
                  </a:cubicBezTo>
                  <a:lnTo>
                    <a:pt x="172" y="717"/>
                  </a:lnTo>
                  <a:lnTo>
                    <a:pt x="332" y="928"/>
                  </a:lnTo>
                  <a:cubicBezTo>
                    <a:pt x="342" y="943"/>
                    <a:pt x="357" y="950"/>
                    <a:pt x="371" y="950"/>
                  </a:cubicBezTo>
                  <a:cubicBezTo>
                    <a:pt x="385" y="950"/>
                    <a:pt x="397" y="943"/>
                    <a:pt x="402" y="928"/>
                  </a:cubicBezTo>
                  <a:lnTo>
                    <a:pt x="573" y="717"/>
                  </a:lnTo>
                  <a:lnTo>
                    <a:pt x="733" y="497"/>
                  </a:lnTo>
                  <a:lnTo>
                    <a:pt x="733" y="477"/>
                  </a:lnTo>
                  <a:lnTo>
                    <a:pt x="733" y="457"/>
                  </a:lnTo>
                  <a:lnTo>
                    <a:pt x="573" y="236"/>
                  </a:lnTo>
                  <a:lnTo>
                    <a:pt x="402" y="15"/>
                  </a:lnTo>
                  <a:cubicBezTo>
                    <a:pt x="397" y="5"/>
                    <a:pt x="385" y="0"/>
                    <a:pt x="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654;p47">
              <a:extLst>
                <a:ext uri="{FF2B5EF4-FFF2-40B4-BE49-F238E27FC236}">
                  <a16:creationId xmlns:a16="http://schemas.microsoft.com/office/drawing/2014/main" id="{02480162-A2A5-3285-7F8F-8D531D102B49}"/>
                </a:ext>
              </a:extLst>
            </p:cNvPr>
            <p:cNvSpPr/>
            <p:nvPr/>
          </p:nvSpPr>
          <p:spPr>
            <a:xfrm>
              <a:off x="4239480" y="2872450"/>
              <a:ext cx="54344" cy="41252"/>
            </a:xfrm>
            <a:custGeom>
              <a:avLst/>
              <a:gdLst/>
              <a:ahLst/>
              <a:cxnLst/>
              <a:rect l="l" t="t" r="r" b="b"/>
              <a:pathLst>
                <a:path w="963" h="731" extrusionOk="0">
                  <a:moveTo>
                    <a:pt x="249" y="1"/>
                  </a:moveTo>
                  <a:cubicBezTo>
                    <a:pt x="168" y="1"/>
                    <a:pt x="84" y="12"/>
                    <a:pt x="0" y="31"/>
                  </a:cubicBezTo>
                  <a:lnTo>
                    <a:pt x="171" y="262"/>
                  </a:lnTo>
                  <a:lnTo>
                    <a:pt x="492" y="693"/>
                  </a:lnTo>
                  <a:cubicBezTo>
                    <a:pt x="507" y="718"/>
                    <a:pt x="534" y="730"/>
                    <a:pt x="562" y="730"/>
                  </a:cubicBezTo>
                  <a:cubicBezTo>
                    <a:pt x="589" y="730"/>
                    <a:pt x="617" y="718"/>
                    <a:pt x="632" y="693"/>
                  </a:cubicBezTo>
                  <a:lnTo>
                    <a:pt x="953" y="262"/>
                  </a:lnTo>
                  <a:lnTo>
                    <a:pt x="963" y="242"/>
                  </a:lnTo>
                  <a:cubicBezTo>
                    <a:pt x="882" y="192"/>
                    <a:pt x="802" y="152"/>
                    <a:pt x="722" y="112"/>
                  </a:cubicBezTo>
                  <a:lnTo>
                    <a:pt x="622" y="242"/>
                  </a:lnTo>
                  <a:cubicBezTo>
                    <a:pt x="617" y="252"/>
                    <a:pt x="605" y="257"/>
                    <a:pt x="591" y="257"/>
                  </a:cubicBezTo>
                  <a:cubicBezTo>
                    <a:pt x="577" y="257"/>
                    <a:pt x="562" y="252"/>
                    <a:pt x="552" y="242"/>
                  </a:cubicBezTo>
                  <a:lnTo>
                    <a:pt x="392" y="21"/>
                  </a:lnTo>
                  <a:lnTo>
                    <a:pt x="381" y="11"/>
                  </a:lnTo>
                  <a:cubicBezTo>
                    <a:pt x="338" y="4"/>
                    <a:pt x="294" y="1"/>
                    <a:pt x="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655;p47">
              <a:extLst>
                <a:ext uri="{FF2B5EF4-FFF2-40B4-BE49-F238E27FC236}">
                  <a16:creationId xmlns:a16="http://schemas.microsoft.com/office/drawing/2014/main" id="{02C0B845-6DD9-5AF4-8D68-5343EDCF343A}"/>
                </a:ext>
              </a:extLst>
            </p:cNvPr>
            <p:cNvSpPr/>
            <p:nvPr/>
          </p:nvSpPr>
          <p:spPr>
            <a:xfrm>
              <a:off x="4260981" y="2873071"/>
              <a:ext cx="19300" cy="13882"/>
            </a:xfrm>
            <a:custGeom>
              <a:avLst/>
              <a:gdLst/>
              <a:ahLst/>
              <a:cxnLst/>
              <a:rect l="l" t="t" r="r" b="b"/>
              <a:pathLst>
                <a:path w="342" h="246" extrusionOk="0">
                  <a:moveTo>
                    <a:pt x="0" y="0"/>
                  </a:moveTo>
                  <a:lnTo>
                    <a:pt x="11" y="10"/>
                  </a:lnTo>
                  <a:lnTo>
                    <a:pt x="171" y="231"/>
                  </a:lnTo>
                  <a:cubicBezTo>
                    <a:pt x="181" y="241"/>
                    <a:pt x="196" y="246"/>
                    <a:pt x="210" y="246"/>
                  </a:cubicBezTo>
                  <a:cubicBezTo>
                    <a:pt x="224" y="246"/>
                    <a:pt x="236" y="241"/>
                    <a:pt x="241" y="231"/>
                  </a:cubicBezTo>
                  <a:lnTo>
                    <a:pt x="341" y="101"/>
                  </a:lnTo>
                  <a:cubicBezTo>
                    <a:pt x="231" y="50"/>
                    <a:pt x="120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656;p47">
              <a:extLst>
                <a:ext uri="{FF2B5EF4-FFF2-40B4-BE49-F238E27FC236}">
                  <a16:creationId xmlns:a16="http://schemas.microsoft.com/office/drawing/2014/main" id="{841DBDF3-E6FE-2895-D93B-E1717D8A4E95}"/>
                </a:ext>
              </a:extLst>
            </p:cNvPr>
            <p:cNvSpPr/>
            <p:nvPr/>
          </p:nvSpPr>
          <p:spPr>
            <a:xfrm>
              <a:off x="4229886" y="2961897"/>
              <a:ext cx="82053" cy="106432"/>
            </a:xfrm>
            <a:custGeom>
              <a:avLst/>
              <a:gdLst/>
              <a:ahLst/>
              <a:cxnLst/>
              <a:rect l="l" t="t" r="r" b="b"/>
              <a:pathLst>
                <a:path w="1454" h="1886" extrusionOk="0">
                  <a:moveTo>
                    <a:pt x="761" y="466"/>
                  </a:moveTo>
                  <a:cubicBezTo>
                    <a:pt x="775" y="466"/>
                    <a:pt x="787" y="471"/>
                    <a:pt x="792" y="481"/>
                  </a:cubicBezTo>
                  <a:lnTo>
                    <a:pt x="963" y="702"/>
                  </a:lnTo>
                  <a:lnTo>
                    <a:pt x="1123" y="922"/>
                  </a:lnTo>
                  <a:lnTo>
                    <a:pt x="1123" y="942"/>
                  </a:lnTo>
                  <a:lnTo>
                    <a:pt x="1123" y="962"/>
                  </a:lnTo>
                  <a:lnTo>
                    <a:pt x="963" y="1183"/>
                  </a:lnTo>
                  <a:lnTo>
                    <a:pt x="792" y="1404"/>
                  </a:lnTo>
                  <a:cubicBezTo>
                    <a:pt x="787" y="1414"/>
                    <a:pt x="775" y="1419"/>
                    <a:pt x="761" y="1419"/>
                  </a:cubicBezTo>
                  <a:cubicBezTo>
                    <a:pt x="747" y="1419"/>
                    <a:pt x="732" y="1414"/>
                    <a:pt x="722" y="1404"/>
                  </a:cubicBezTo>
                  <a:lnTo>
                    <a:pt x="562" y="1183"/>
                  </a:lnTo>
                  <a:lnTo>
                    <a:pt x="401" y="962"/>
                  </a:lnTo>
                  <a:cubicBezTo>
                    <a:pt x="401" y="953"/>
                    <a:pt x="391" y="953"/>
                    <a:pt x="401" y="942"/>
                  </a:cubicBezTo>
                  <a:cubicBezTo>
                    <a:pt x="391" y="933"/>
                    <a:pt x="401" y="933"/>
                    <a:pt x="401" y="922"/>
                  </a:cubicBezTo>
                  <a:lnTo>
                    <a:pt x="562" y="702"/>
                  </a:lnTo>
                  <a:lnTo>
                    <a:pt x="722" y="481"/>
                  </a:lnTo>
                  <a:cubicBezTo>
                    <a:pt x="732" y="471"/>
                    <a:pt x="747" y="466"/>
                    <a:pt x="761" y="466"/>
                  </a:cubicBezTo>
                  <a:close/>
                  <a:moveTo>
                    <a:pt x="732" y="0"/>
                  </a:moveTo>
                  <a:cubicBezTo>
                    <a:pt x="704" y="0"/>
                    <a:pt x="677" y="10"/>
                    <a:pt x="662" y="30"/>
                  </a:cubicBezTo>
                  <a:lnTo>
                    <a:pt x="341" y="472"/>
                  </a:lnTo>
                  <a:lnTo>
                    <a:pt x="10" y="902"/>
                  </a:lnTo>
                  <a:cubicBezTo>
                    <a:pt x="10" y="913"/>
                    <a:pt x="0" y="933"/>
                    <a:pt x="0" y="942"/>
                  </a:cubicBezTo>
                  <a:cubicBezTo>
                    <a:pt x="0" y="953"/>
                    <a:pt x="10" y="973"/>
                    <a:pt x="10" y="983"/>
                  </a:cubicBezTo>
                  <a:lnTo>
                    <a:pt x="341" y="1424"/>
                  </a:lnTo>
                  <a:lnTo>
                    <a:pt x="662" y="1855"/>
                  </a:lnTo>
                  <a:cubicBezTo>
                    <a:pt x="677" y="1875"/>
                    <a:pt x="704" y="1885"/>
                    <a:pt x="732" y="1885"/>
                  </a:cubicBezTo>
                  <a:cubicBezTo>
                    <a:pt x="759" y="1885"/>
                    <a:pt x="787" y="1875"/>
                    <a:pt x="802" y="1855"/>
                  </a:cubicBezTo>
                  <a:lnTo>
                    <a:pt x="1123" y="1424"/>
                  </a:lnTo>
                  <a:lnTo>
                    <a:pt x="1444" y="983"/>
                  </a:lnTo>
                  <a:cubicBezTo>
                    <a:pt x="1453" y="973"/>
                    <a:pt x="1453" y="953"/>
                    <a:pt x="1453" y="942"/>
                  </a:cubicBezTo>
                  <a:cubicBezTo>
                    <a:pt x="1453" y="933"/>
                    <a:pt x="1453" y="913"/>
                    <a:pt x="1444" y="902"/>
                  </a:cubicBezTo>
                  <a:lnTo>
                    <a:pt x="1123" y="472"/>
                  </a:lnTo>
                  <a:lnTo>
                    <a:pt x="802" y="30"/>
                  </a:lnTo>
                  <a:cubicBezTo>
                    <a:pt x="787" y="10"/>
                    <a:pt x="759" y="0"/>
                    <a:pt x="7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657;p47">
              <a:extLst>
                <a:ext uri="{FF2B5EF4-FFF2-40B4-BE49-F238E27FC236}">
                  <a16:creationId xmlns:a16="http://schemas.microsoft.com/office/drawing/2014/main" id="{8A19C327-9387-1B88-D83E-64DA3D0BE0DB}"/>
                </a:ext>
              </a:extLst>
            </p:cNvPr>
            <p:cNvSpPr/>
            <p:nvPr/>
          </p:nvSpPr>
          <p:spPr>
            <a:xfrm>
              <a:off x="4251895" y="2988195"/>
              <a:ext cx="41421" cy="53780"/>
            </a:xfrm>
            <a:custGeom>
              <a:avLst/>
              <a:gdLst/>
              <a:ahLst/>
              <a:cxnLst/>
              <a:rect l="l" t="t" r="r" b="b"/>
              <a:pathLst>
                <a:path w="734" h="953" extrusionOk="0">
                  <a:moveTo>
                    <a:pt x="371" y="0"/>
                  </a:moveTo>
                  <a:cubicBezTo>
                    <a:pt x="357" y="0"/>
                    <a:pt x="342" y="5"/>
                    <a:pt x="332" y="15"/>
                  </a:cubicBezTo>
                  <a:lnTo>
                    <a:pt x="172" y="236"/>
                  </a:lnTo>
                  <a:lnTo>
                    <a:pt x="11" y="456"/>
                  </a:lnTo>
                  <a:cubicBezTo>
                    <a:pt x="11" y="467"/>
                    <a:pt x="1" y="467"/>
                    <a:pt x="11" y="476"/>
                  </a:cubicBezTo>
                  <a:cubicBezTo>
                    <a:pt x="1" y="487"/>
                    <a:pt x="11" y="487"/>
                    <a:pt x="11" y="496"/>
                  </a:cubicBezTo>
                  <a:lnTo>
                    <a:pt x="172" y="717"/>
                  </a:lnTo>
                  <a:lnTo>
                    <a:pt x="332" y="938"/>
                  </a:lnTo>
                  <a:cubicBezTo>
                    <a:pt x="342" y="948"/>
                    <a:pt x="357" y="953"/>
                    <a:pt x="371" y="953"/>
                  </a:cubicBezTo>
                  <a:cubicBezTo>
                    <a:pt x="385" y="953"/>
                    <a:pt x="397" y="948"/>
                    <a:pt x="402" y="938"/>
                  </a:cubicBezTo>
                  <a:lnTo>
                    <a:pt x="573" y="717"/>
                  </a:lnTo>
                  <a:lnTo>
                    <a:pt x="733" y="496"/>
                  </a:lnTo>
                  <a:lnTo>
                    <a:pt x="733" y="476"/>
                  </a:lnTo>
                  <a:lnTo>
                    <a:pt x="733" y="456"/>
                  </a:lnTo>
                  <a:lnTo>
                    <a:pt x="573" y="236"/>
                  </a:lnTo>
                  <a:lnTo>
                    <a:pt x="402" y="15"/>
                  </a:lnTo>
                  <a:cubicBezTo>
                    <a:pt x="397" y="5"/>
                    <a:pt x="385" y="0"/>
                    <a:pt x="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658;p47">
              <a:extLst>
                <a:ext uri="{FF2B5EF4-FFF2-40B4-BE49-F238E27FC236}">
                  <a16:creationId xmlns:a16="http://schemas.microsoft.com/office/drawing/2014/main" id="{CD11D244-B0B8-D909-E35F-C6004ED3B767}"/>
                </a:ext>
              </a:extLst>
            </p:cNvPr>
            <p:cNvSpPr/>
            <p:nvPr/>
          </p:nvSpPr>
          <p:spPr>
            <a:xfrm>
              <a:off x="4348678" y="3116920"/>
              <a:ext cx="65687" cy="80360"/>
            </a:xfrm>
            <a:custGeom>
              <a:avLst/>
              <a:gdLst/>
              <a:ahLst/>
              <a:cxnLst/>
              <a:rect l="l" t="t" r="r" b="b"/>
              <a:pathLst>
                <a:path w="1164" h="1424" extrusionOk="0">
                  <a:moveTo>
                    <a:pt x="722" y="1"/>
                  </a:moveTo>
                  <a:cubicBezTo>
                    <a:pt x="695" y="1"/>
                    <a:pt x="667" y="11"/>
                    <a:pt x="652" y="31"/>
                  </a:cubicBezTo>
                  <a:lnTo>
                    <a:pt x="331" y="461"/>
                  </a:lnTo>
                  <a:lnTo>
                    <a:pt x="10" y="902"/>
                  </a:lnTo>
                  <a:cubicBezTo>
                    <a:pt x="1" y="913"/>
                    <a:pt x="1" y="923"/>
                    <a:pt x="1" y="943"/>
                  </a:cubicBezTo>
                  <a:cubicBezTo>
                    <a:pt x="1" y="953"/>
                    <a:pt x="1" y="963"/>
                    <a:pt x="10" y="983"/>
                  </a:cubicBezTo>
                  <a:lnTo>
                    <a:pt x="331" y="1414"/>
                  </a:lnTo>
                  <a:lnTo>
                    <a:pt x="341" y="1424"/>
                  </a:lnTo>
                  <a:cubicBezTo>
                    <a:pt x="411" y="1344"/>
                    <a:pt x="491" y="1263"/>
                    <a:pt x="562" y="1183"/>
                  </a:cubicBezTo>
                  <a:lnTo>
                    <a:pt x="402" y="963"/>
                  </a:lnTo>
                  <a:cubicBezTo>
                    <a:pt x="391" y="953"/>
                    <a:pt x="391" y="943"/>
                    <a:pt x="391" y="943"/>
                  </a:cubicBezTo>
                  <a:cubicBezTo>
                    <a:pt x="391" y="933"/>
                    <a:pt x="391" y="923"/>
                    <a:pt x="402" y="923"/>
                  </a:cubicBezTo>
                  <a:lnTo>
                    <a:pt x="562" y="702"/>
                  </a:lnTo>
                  <a:lnTo>
                    <a:pt x="722" y="481"/>
                  </a:lnTo>
                  <a:cubicBezTo>
                    <a:pt x="727" y="471"/>
                    <a:pt x="740" y="466"/>
                    <a:pt x="753" y="466"/>
                  </a:cubicBezTo>
                  <a:cubicBezTo>
                    <a:pt x="767" y="466"/>
                    <a:pt x="782" y="471"/>
                    <a:pt x="792" y="481"/>
                  </a:cubicBezTo>
                  <a:lnTo>
                    <a:pt x="953" y="702"/>
                  </a:lnTo>
                  <a:lnTo>
                    <a:pt x="973" y="732"/>
                  </a:lnTo>
                  <a:cubicBezTo>
                    <a:pt x="1043" y="662"/>
                    <a:pt x="1103" y="592"/>
                    <a:pt x="1164" y="532"/>
                  </a:cubicBezTo>
                  <a:lnTo>
                    <a:pt x="1113" y="461"/>
                  </a:lnTo>
                  <a:lnTo>
                    <a:pt x="792" y="31"/>
                  </a:lnTo>
                  <a:cubicBezTo>
                    <a:pt x="777" y="11"/>
                    <a:pt x="750" y="1"/>
                    <a:pt x="7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659;p47">
              <a:extLst>
                <a:ext uri="{FF2B5EF4-FFF2-40B4-BE49-F238E27FC236}">
                  <a16:creationId xmlns:a16="http://schemas.microsoft.com/office/drawing/2014/main" id="{EC4FC3EC-EA87-8D58-03E7-9F4253D3C0CD}"/>
                </a:ext>
              </a:extLst>
            </p:cNvPr>
            <p:cNvSpPr/>
            <p:nvPr/>
          </p:nvSpPr>
          <p:spPr>
            <a:xfrm>
              <a:off x="4370744" y="3143218"/>
              <a:ext cx="32844" cy="40519"/>
            </a:xfrm>
            <a:custGeom>
              <a:avLst/>
              <a:gdLst/>
              <a:ahLst/>
              <a:cxnLst/>
              <a:rect l="l" t="t" r="r" b="b"/>
              <a:pathLst>
                <a:path w="582" h="718" extrusionOk="0">
                  <a:moveTo>
                    <a:pt x="362" y="0"/>
                  </a:moveTo>
                  <a:cubicBezTo>
                    <a:pt x="349" y="0"/>
                    <a:pt x="336" y="5"/>
                    <a:pt x="331" y="15"/>
                  </a:cubicBezTo>
                  <a:lnTo>
                    <a:pt x="171" y="236"/>
                  </a:lnTo>
                  <a:lnTo>
                    <a:pt x="11" y="457"/>
                  </a:lnTo>
                  <a:cubicBezTo>
                    <a:pt x="0" y="457"/>
                    <a:pt x="0" y="467"/>
                    <a:pt x="0" y="477"/>
                  </a:cubicBezTo>
                  <a:cubicBezTo>
                    <a:pt x="0" y="477"/>
                    <a:pt x="0" y="487"/>
                    <a:pt x="11" y="497"/>
                  </a:cubicBezTo>
                  <a:lnTo>
                    <a:pt x="171" y="717"/>
                  </a:lnTo>
                  <a:cubicBezTo>
                    <a:pt x="311" y="557"/>
                    <a:pt x="452" y="407"/>
                    <a:pt x="582" y="266"/>
                  </a:cubicBezTo>
                  <a:lnTo>
                    <a:pt x="562" y="236"/>
                  </a:lnTo>
                  <a:lnTo>
                    <a:pt x="401" y="15"/>
                  </a:lnTo>
                  <a:cubicBezTo>
                    <a:pt x="391" y="5"/>
                    <a:pt x="376" y="0"/>
                    <a:pt x="3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660;p47">
              <a:extLst>
                <a:ext uri="{FF2B5EF4-FFF2-40B4-BE49-F238E27FC236}">
                  <a16:creationId xmlns:a16="http://schemas.microsoft.com/office/drawing/2014/main" id="{E4D2FF11-8008-DF4E-D6C8-86E60E109B82}"/>
                </a:ext>
              </a:extLst>
            </p:cNvPr>
            <p:cNvSpPr/>
            <p:nvPr/>
          </p:nvSpPr>
          <p:spPr>
            <a:xfrm>
              <a:off x="4348678" y="2989606"/>
              <a:ext cx="71895" cy="78723"/>
            </a:xfrm>
            <a:custGeom>
              <a:avLst/>
              <a:gdLst/>
              <a:ahLst/>
              <a:cxnLst/>
              <a:rect l="l" t="t" r="r" b="b"/>
              <a:pathLst>
                <a:path w="1274" h="1395" extrusionOk="0">
                  <a:moveTo>
                    <a:pt x="311" y="1"/>
                  </a:moveTo>
                  <a:lnTo>
                    <a:pt x="10" y="411"/>
                  </a:lnTo>
                  <a:cubicBezTo>
                    <a:pt x="1" y="422"/>
                    <a:pt x="1" y="442"/>
                    <a:pt x="1" y="451"/>
                  </a:cubicBezTo>
                  <a:cubicBezTo>
                    <a:pt x="1" y="462"/>
                    <a:pt x="1" y="482"/>
                    <a:pt x="10" y="492"/>
                  </a:cubicBezTo>
                  <a:lnTo>
                    <a:pt x="331" y="933"/>
                  </a:lnTo>
                  <a:lnTo>
                    <a:pt x="652" y="1364"/>
                  </a:lnTo>
                  <a:cubicBezTo>
                    <a:pt x="667" y="1384"/>
                    <a:pt x="695" y="1394"/>
                    <a:pt x="722" y="1394"/>
                  </a:cubicBezTo>
                  <a:cubicBezTo>
                    <a:pt x="750" y="1394"/>
                    <a:pt x="777" y="1384"/>
                    <a:pt x="792" y="1364"/>
                  </a:cubicBezTo>
                  <a:lnTo>
                    <a:pt x="1113" y="933"/>
                  </a:lnTo>
                  <a:lnTo>
                    <a:pt x="1273" y="712"/>
                  </a:lnTo>
                  <a:cubicBezTo>
                    <a:pt x="1193" y="682"/>
                    <a:pt x="1113" y="642"/>
                    <a:pt x="1023" y="602"/>
                  </a:cubicBezTo>
                  <a:lnTo>
                    <a:pt x="953" y="692"/>
                  </a:lnTo>
                  <a:lnTo>
                    <a:pt x="792" y="913"/>
                  </a:lnTo>
                  <a:cubicBezTo>
                    <a:pt x="782" y="923"/>
                    <a:pt x="767" y="928"/>
                    <a:pt x="753" y="928"/>
                  </a:cubicBezTo>
                  <a:cubicBezTo>
                    <a:pt x="740" y="928"/>
                    <a:pt x="727" y="923"/>
                    <a:pt x="722" y="913"/>
                  </a:cubicBezTo>
                  <a:lnTo>
                    <a:pt x="562" y="692"/>
                  </a:lnTo>
                  <a:lnTo>
                    <a:pt x="402" y="471"/>
                  </a:lnTo>
                  <a:cubicBezTo>
                    <a:pt x="391" y="462"/>
                    <a:pt x="391" y="462"/>
                    <a:pt x="391" y="451"/>
                  </a:cubicBezTo>
                  <a:cubicBezTo>
                    <a:pt x="391" y="442"/>
                    <a:pt x="391" y="442"/>
                    <a:pt x="402" y="431"/>
                  </a:cubicBezTo>
                  <a:lnTo>
                    <a:pt x="532" y="241"/>
                  </a:lnTo>
                  <a:cubicBezTo>
                    <a:pt x="462" y="171"/>
                    <a:pt x="382" y="9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661;p47">
              <a:extLst>
                <a:ext uri="{FF2B5EF4-FFF2-40B4-BE49-F238E27FC236}">
                  <a16:creationId xmlns:a16="http://schemas.microsoft.com/office/drawing/2014/main" id="{ACDD1201-5035-8FDA-DD6C-49B54E0EF058}"/>
                </a:ext>
              </a:extLst>
            </p:cNvPr>
            <p:cNvSpPr/>
            <p:nvPr/>
          </p:nvSpPr>
          <p:spPr>
            <a:xfrm>
              <a:off x="4370744" y="3003206"/>
              <a:ext cx="35722" cy="38769"/>
            </a:xfrm>
            <a:custGeom>
              <a:avLst/>
              <a:gdLst/>
              <a:ahLst/>
              <a:cxnLst/>
              <a:rect l="l" t="t" r="r" b="b"/>
              <a:pathLst>
                <a:path w="633" h="687" extrusionOk="0">
                  <a:moveTo>
                    <a:pt x="141" y="0"/>
                  </a:moveTo>
                  <a:lnTo>
                    <a:pt x="11" y="190"/>
                  </a:lnTo>
                  <a:cubicBezTo>
                    <a:pt x="0" y="201"/>
                    <a:pt x="0" y="201"/>
                    <a:pt x="0" y="210"/>
                  </a:cubicBezTo>
                  <a:cubicBezTo>
                    <a:pt x="0" y="221"/>
                    <a:pt x="0" y="221"/>
                    <a:pt x="11" y="230"/>
                  </a:cubicBezTo>
                  <a:lnTo>
                    <a:pt x="171" y="451"/>
                  </a:lnTo>
                  <a:lnTo>
                    <a:pt x="331" y="672"/>
                  </a:lnTo>
                  <a:cubicBezTo>
                    <a:pt x="336" y="682"/>
                    <a:pt x="349" y="687"/>
                    <a:pt x="362" y="687"/>
                  </a:cubicBezTo>
                  <a:cubicBezTo>
                    <a:pt x="376" y="687"/>
                    <a:pt x="391" y="682"/>
                    <a:pt x="401" y="672"/>
                  </a:cubicBezTo>
                  <a:lnTo>
                    <a:pt x="562" y="451"/>
                  </a:lnTo>
                  <a:lnTo>
                    <a:pt x="632" y="361"/>
                  </a:lnTo>
                  <a:cubicBezTo>
                    <a:pt x="472" y="271"/>
                    <a:pt x="301" y="150"/>
                    <a:pt x="1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662;p47">
              <a:extLst>
                <a:ext uri="{FF2B5EF4-FFF2-40B4-BE49-F238E27FC236}">
                  <a16:creationId xmlns:a16="http://schemas.microsoft.com/office/drawing/2014/main" id="{AB8C5464-A12B-FAC0-BC2F-75B39899672B}"/>
                </a:ext>
              </a:extLst>
            </p:cNvPr>
            <p:cNvSpPr/>
            <p:nvPr/>
          </p:nvSpPr>
          <p:spPr>
            <a:xfrm>
              <a:off x="4345857" y="2954561"/>
              <a:ext cx="4007" cy="8521"/>
            </a:xfrm>
            <a:custGeom>
              <a:avLst/>
              <a:gdLst/>
              <a:ahLst/>
              <a:cxnLst/>
              <a:rect l="l" t="t" r="r" b="b"/>
              <a:pathLst>
                <a:path w="71" h="151" extrusionOk="0">
                  <a:moveTo>
                    <a:pt x="0" y="0"/>
                  </a:moveTo>
                  <a:lnTo>
                    <a:pt x="0" y="90"/>
                  </a:lnTo>
                  <a:cubicBezTo>
                    <a:pt x="0" y="120"/>
                    <a:pt x="31" y="150"/>
                    <a:pt x="60" y="150"/>
                  </a:cubicBezTo>
                  <a:lnTo>
                    <a:pt x="71" y="150"/>
                  </a:lnTo>
                  <a:cubicBezTo>
                    <a:pt x="51" y="100"/>
                    <a:pt x="20" y="5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663;p47">
              <a:extLst>
                <a:ext uri="{FF2B5EF4-FFF2-40B4-BE49-F238E27FC236}">
                  <a16:creationId xmlns:a16="http://schemas.microsoft.com/office/drawing/2014/main" id="{7529AA02-0C8A-B46F-3EA6-5F75C2D30C81}"/>
                </a:ext>
              </a:extLst>
            </p:cNvPr>
            <p:cNvSpPr/>
            <p:nvPr/>
          </p:nvSpPr>
          <p:spPr>
            <a:xfrm>
              <a:off x="4329435" y="2922281"/>
              <a:ext cx="8521" cy="40801"/>
            </a:xfrm>
            <a:custGeom>
              <a:avLst/>
              <a:gdLst/>
              <a:ahLst/>
              <a:cxnLst/>
              <a:rect l="l" t="t" r="r" b="b"/>
              <a:pathLst>
                <a:path w="151" h="723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692"/>
                    <a:pt x="30" y="722"/>
                    <a:pt x="61" y="722"/>
                  </a:cubicBezTo>
                  <a:lnTo>
                    <a:pt x="91" y="722"/>
                  </a:lnTo>
                  <a:cubicBezTo>
                    <a:pt x="121" y="722"/>
                    <a:pt x="151" y="692"/>
                    <a:pt x="151" y="662"/>
                  </a:cubicBezTo>
                  <a:lnTo>
                    <a:pt x="151" y="241"/>
                  </a:lnTo>
                  <a:cubicBezTo>
                    <a:pt x="101" y="161"/>
                    <a:pt x="61" y="8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664;p47">
              <a:extLst>
                <a:ext uri="{FF2B5EF4-FFF2-40B4-BE49-F238E27FC236}">
                  <a16:creationId xmlns:a16="http://schemas.microsoft.com/office/drawing/2014/main" id="{0431D241-DE2E-8C36-3B9E-ACD6CE605C82}"/>
                </a:ext>
              </a:extLst>
            </p:cNvPr>
            <p:cNvSpPr/>
            <p:nvPr/>
          </p:nvSpPr>
          <p:spPr>
            <a:xfrm>
              <a:off x="4313012" y="2913195"/>
              <a:ext cx="8578" cy="49886"/>
            </a:xfrm>
            <a:custGeom>
              <a:avLst/>
              <a:gdLst/>
              <a:ahLst/>
              <a:cxnLst/>
              <a:rect l="l" t="t" r="r" b="b"/>
              <a:pathLst>
                <a:path w="152" h="884" extrusionOk="0">
                  <a:moveTo>
                    <a:pt x="61" y="1"/>
                  </a:moveTo>
                  <a:cubicBezTo>
                    <a:pt x="31" y="1"/>
                    <a:pt x="1" y="21"/>
                    <a:pt x="1" y="61"/>
                  </a:cubicBezTo>
                  <a:lnTo>
                    <a:pt x="1" y="823"/>
                  </a:lnTo>
                  <a:cubicBezTo>
                    <a:pt x="1" y="853"/>
                    <a:pt x="31" y="883"/>
                    <a:pt x="61" y="883"/>
                  </a:cubicBezTo>
                  <a:lnTo>
                    <a:pt x="91" y="883"/>
                  </a:lnTo>
                  <a:cubicBezTo>
                    <a:pt x="121" y="883"/>
                    <a:pt x="151" y="853"/>
                    <a:pt x="151" y="823"/>
                  </a:cubicBezTo>
                  <a:lnTo>
                    <a:pt x="151" y="61"/>
                  </a:lnTo>
                  <a:cubicBezTo>
                    <a:pt x="151" y="21"/>
                    <a:pt x="121" y="1"/>
                    <a:pt x="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665;p47">
              <a:extLst>
                <a:ext uri="{FF2B5EF4-FFF2-40B4-BE49-F238E27FC236}">
                  <a16:creationId xmlns:a16="http://schemas.microsoft.com/office/drawing/2014/main" id="{4D18596C-A64A-6134-4087-4FF0E033F162}"/>
                </a:ext>
              </a:extLst>
            </p:cNvPr>
            <p:cNvSpPr/>
            <p:nvPr/>
          </p:nvSpPr>
          <p:spPr>
            <a:xfrm>
              <a:off x="4345857" y="3067710"/>
              <a:ext cx="8521" cy="50394"/>
            </a:xfrm>
            <a:custGeom>
              <a:avLst/>
              <a:gdLst/>
              <a:ahLst/>
              <a:cxnLst/>
              <a:rect l="l" t="t" r="r" b="b"/>
              <a:pathLst>
                <a:path w="151" h="893" extrusionOk="0">
                  <a:moveTo>
                    <a:pt x="60" y="0"/>
                  </a:moveTo>
                  <a:cubicBezTo>
                    <a:pt x="31" y="0"/>
                    <a:pt x="0" y="30"/>
                    <a:pt x="0" y="60"/>
                  </a:cubicBezTo>
                  <a:lnTo>
                    <a:pt x="0" y="832"/>
                  </a:lnTo>
                  <a:cubicBezTo>
                    <a:pt x="0" y="863"/>
                    <a:pt x="31" y="892"/>
                    <a:pt x="60" y="892"/>
                  </a:cubicBezTo>
                  <a:lnTo>
                    <a:pt x="91" y="892"/>
                  </a:lnTo>
                  <a:cubicBezTo>
                    <a:pt x="120" y="892"/>
                    <a:pt x="151" y="863"/>
                    <a:pt x="151" y="832"/>
                  </a:cubicBezTo>
                  <a:lnTo>
                    <a:pt x="151" y="60"/>
                  </a:lnTo>
                  <a:cubicBezTo>
                    <a:pt x="151" y="30"/>
                    <a:pt x="120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666;p47">
              <a:extLst>
                <a:ext uri="{FF2B5EF4-FFF2-40B4-BE49-F238E27FC236}">
                  <a16:creationId xmlns:a16="http://schemas.microsoft.com/office/drawing/2014/main" id="{45050858-99D3-A8E5-5028-8CB75ED75DAE}"/>
                </a:ext>
              </a:extLst>
            </p:cNvPr>
            <p:cNvSpPr/>
            <p:nvPr/>
          </p:nvSpPr>
          <p:spPr>
            <a:xfrm>
              <a:off x="4329435" y="3067710"/>
              <a:ext cx="8521" cy="50394"/>
            </a:xfrm>
            <a:custGeom>
              <a:avLst/>
              <a:gdLst/>
              <a:ahLst/>
              <a:cxnLst/>
              <a:rect l="l" t="t" r="r" b="b"/>
              <a:pathLst>
                <a:path w="151" h="893" extrusionOk="0">
                  <a:moveTo>
                    <a:pt x="61" y="0"/>
                  </a:moveTo>
                  <a:cubicBezTo>
                    <a:pt x="30" y="0"/>
                    <a:pt x="1" y="30"/>
                    <a:pt x="1" y="60"/>
                  </a:cubicBezTo>
                  <a:lnTo>
                    <a:pt x="1" y="832"/>
                  </a:lnTo>
                  <a:cubicBezTo>
                    <a:pt x="1" y="863"/>
                    <a:pt x="30" y="892"/>
                    <a:pt x="61" y="892"/>
                  </a:cubicBezTo>
                  <a:lnTo>
                    <a:pt x="91" y="892"/>
                  </a:lnTo>
                  <a:cubicBezTo>
                    <a:pt x="121" y="892"/>
                    <a:pt x="151" y="863"/>
                    <a:pt x="151" y="832"/>
                  </a:cubicBezTo>
                  <a:lnTo>
                    <a:pt x="151" y="60"/>
                  </a:lnTo>
                  <a:cubicBezTo>
                    <a:pt x="151" y="30"/>
                    <a:pt x="121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667;p47">
              <a:extLst>
                <a:ext uri="{FF2B5EF4-FFF2-40B4-BE49-F238E27FC236}">
                  <a16:creationId xmlns:a16="http://schemas.microsoft.com/office/drawing/2014/main" id="{B5D87702-55DE-4D43-E4BE-6E22F90BFED3}"/>
                </a:ext>
              </a:extLst>
            </p:cNvPr>
            <p:cNvSpPr/>
            <p:nvPr/>
          </p:nvSpPr>
          <p:spPr>
            <a:xfrm>
              <a:off x="4313012" y="3067710"/>
              <a:ext cx="8578" cy="50394"/>
            </a:xfrm>
            <a:custGeom>
              <a:avLst/>
              <a:gdLst/>
              <a:ahLst/>
              <a:cxnLst/>
              <a:rect l="l" t="t" r="r" b="b"/>
              <a:pathLst>
                <a:path w="152" h="893" extrusionOk="0">
                  <a:moveTo>
                    <a:pt x="61" y="0"/>
                  </a:moveTo>
                  <a:cubicBezTo>
                    <a:pt x="31" y="0"/>
                    <a:pt x="1" y="30"/>
                    <a:pt x="1" y="60"/>
                  </a:cubicBezTo>
                  <a:lnTo>
                    <a:pt x="1" y="832"/>
                  </a:lnTo>
                  <a:cubicBezTo>
                    <a:pt x="1" y="863"/>
                    <a:pt x="31" y="892"/>
                    <a:pt x="61" y="892"/>
                  </a:cubicBezTo>
                  <a:lnTo>
                    <a:pt x="91" y="892"/>
                  </a:lnTo>
                  <a:cubicBezTo>
                    <a:pt x="121" y="892"/>
                    <a:pt x="151" y="863"/>
                    <a:pt x="151" y="832"/>
                  </a:cubicBezTo>
                  <a:lnTo>
                    <a:pt x="151" y="60"/>
                  </a:lnTo>
                  <a:cubicBezTo>
                    <a:pt x="151" y="30"/>
                    <a:pt x="121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668;p47">
              <a:extLst>
                <a:ext uri="{FF2B5EF4-FFF2-40B4-BE49-F238E27FC236}">
                  <a16:creationId xmlns:a16="http://schemas.microsoft.com/office/drawing/2014/main" id="{236E1471-93B9-A307-09E7-0C175BBA37E2}"/>
                </a:ext>
              </a:extLst>
            </p:cNvPr>
            <p:cNvSpPr/>
            <p:nvPr/>
          </p:nvSpPr>
          <p:spPr>
            <a:xfrm>
              <a:off x="4329435" y="3222732"/>
              <a:ext cx="8521" cy="31715"/>
            </a:xfrm>
            <a:custGeom>
              <a:avLst/>
              <a:gdLst/>
              <a:ahLst/>
              <a:cxnLst/>
              <a:rect l="l" t="t" r="r" b="b"/>
              <a:pathLst>
                <a:path w="151" h="562" extrusionOk="0">
                  <a:moveTo>
                    <a:pt x="61" y="0"/>
                  </a:moveTo>
                  <a:cubicBezTo>
                    <a:pt x="30" y="0"/>
                    <a:pt x="1" y="30"/>
                    <a:pt x="1" y="61"/>
                  </a:cubicBezTo>
                  <a:lnTo>
                    <a:pt x="1" y="562"/>
                  </a:lnTo>
                  <a:cubicBezTo>
                    <a:pt x="41" y="471"/>
                    <a:pt x="91" y="371"/>
                    <a:pt x="151" y="271"/>
                  </a:cubicBezTo>
                  <a:lnTo>
                    <a:pt x="151" y="61"/>
                  </a:lnTo>
                  <a:cubicBezTo>
                    <a:pt x="151" y="30"/>
                    <a:pt x="121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669;p47">
              <a:extLst>
                <a:ext uri="{FF2B5EF4-FFF2-40B4-BE49-F238E27FC236}">
                  <a16:creationId xmlns:a16="http://schemas.microsoft.com/office/drawing/2014/main" id="{31C87811-A7E1-74C2-D4E3-1240942943E8}"/>
                </a:ext>
              </a:extLst>
            </p:cNvPr>
            <p:cNvSpPr/>
            <p:nvPr/>
          </p:nvSpPr>
          <p:spPr>
            <a:xfrm>
              <a:off x="4313012" y="3222732"/>
              <a:ext cx="8578" cy="49830"/>
            </a:xfrm>
            <a:custGeom>
              <a:avLst/>
              <a:gdLst/>
              <a:ahLst/>
              <a:cxnLst/>
              <a:rect l="l" t="t" r="r" b="b"/>
              <a:pathLst>
                <a:path w="152" h="883" extrusionOk="0">
                  <a:moveTo>
                    <a:pt x="61" y="0"/>
                  </a:moveTo>
                  <a:cubicBezTo>
                    <a:pt x="31" y="0"/>
                    <a:pt x="1" y="30"/>
                    <a:pt x="1" y="61"/>
                  </a:cubicBezTo>
                  <a:lnTo>
                    <a:pt x="1" y="832"/>
                  </a:lnTo>
                  <a:cubicBezTo>
                    <a:pt x="1" y="863"/>
                    <a:pt x="31" y="883"/>
                    <a:pt x="61" y="883"/>
                  </a:cubicBezTo>
                  <a:lnTo>
                    <a:pt x="91" y="883"/>
                  </a:lnTo>
                  <a:cubicBezTo>
                    <a:pt x="121" y="883"/>
                    <a:pt x="151" y="863"/>
                    <a:pt x="151" y="832"/>
                  </a:cubicBezTo>
                  <a:lnTo>
                    <a:pt x="151" y="61"/>
                  </a:lnTo>
                  <a:cubicBezTo>
                    <a:pt x="151" y="30"/>
                    <a:pt x="121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670;p47">
              <a:extLst>
                <a:ext uri="{FF2B5EF4-FFF2-40B4-BE49-F238E27FC236}">
                  <a16:creationId xmlns:a16="http://schemas.microsoft.com/office/drawing/2014/main" id="{7E5AF272-0EAD-9181-AA8B-BDC2499E8EE2}"/>
                </a:ext>
              </a:extLst>
            </p:cNvPr>
            <p:cNvSpPr/>
            <p:nvPr/>
          </p:nvSpPr>
          <p:spPr>
            <a:xfrm>
              <a:off x="4449412" y="3067710"/>
              <a:ext cx="7957" cy="32844"/>
            </a:xfrm>
            <a:custGeom>
              <a:avLst/>
              <a:gdLst/>
              <a:ahLst/>
              <a:cxnLst/>
              <a:rect l="l" t="t" r="r" b="b"/>
              <a:pathLst>
                <a:path w="141" h="582" extrusionOk="0">
                  <a:moveTo>
                    <a:pt x="60" y="0"/>
                  </a:moveTo>
                  <a:cubicBezTo>
                    <a:pt x="20" y="0"/>
                    <a:pt x="0" y="30"/>
                    <a:pt x="0" y="60"/>
                  </a:cubicBezTo>
                  <a:lnTo>
                    <a:pt x="0" y="582"/>
                  </a:lnTo>
                  <a:cubicBezTo>
                    <a:pt x="40" y="491"/>
                    <a:pt x="70" y="411"/>
                    <a:pt x="100" y="321"/>
                  </a:cubicBezTo>
                  <a:cubicBezTo>
                    <a:pt x="121" y="251"/>
                    <a:pt x="130" y="190"/>
                    <a:pt x="141" y="141"/>
                  </a:cubicBezTo>
                  <a:lnTo>
                    <a:pt x="141" y="60"/>
                  </a:lnTo>
                  <a:cubicBezTo>
                    <a:pt x="141" y="30"/>
                    <a:pt x="121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671;p47">
              <a:extLst>
                <a:ext uri="{FF2B5EF4-FFF2-40B4-BE49-F238E27FC236}">
                  <a16:creationId xmlns:a16="http://schemas.microsoft.com/office/drawing/2014/main" id="{511BEF8B-A747-1DC5-626F-D974BAAC8866}"/>
                </a:ext>
              </a:extLst>
            </p:cNvPr>
            <p:cNvSpPr/>
            <p:nvPr/>
          </p:nvSpPr>
          <p:spPr>
            <a:xfrm>
              <a:off x="4432990" y="3067710"/>
              <a:ext cx="7957" cy="50394"/>
            </a:xfrm>
            <a:custGeom>
              <a:avLst/>
              <a:gdLst/>
              <a:ahLst/>
              <a:cxnLst/>
              <a:rect l="l" t="t" r="r" b="b"/>
              <a:pathLst>
                <a:path w="141" h="893" extrusionOk="0">
                  <a:moveTo>
                    <a:pt x="51" y="0"/>
                  </a:moveTo>
                  <a:cubicBezTo>
                    <a:pt x="20" y="0"/>
                    <a:pt x="0" y="30"/>
                    <a:pt x="0" y="60"/>
                  </a:cubicBezTo>
                  <a:lnTo>
                    <a:pt x="0" y="832"/>
                  </a:lnTo>
                  <a:cubicBezTo>
                    <a:pt x="0" y="863"/>
                    <a:pt x="20" y="892"/>
                    <a:pt x="51" y="892"/>
                  </a:cubicBezTo>
                  <a:lnTo>
                    <a:pt x="80" y="892"/>
                  </a:lnTo>
                  <a:cubicBezTo>
                    <a:pt x="91" y="892"/>
                    <a:pt x="91" y="892"/>
                    <a:pt x="100" y="883"/>
                  </a:cubicBezTo>
                  <a:cubicBezTo>
                    <a:pt x="111" y="863"/>
                    <a:pt x="131" y="842"/>
                    <a:pt x="140" y="822"/>
                  </a:cubicBezTo>
                  <a:lnTo>
                    <a:pt x="140" y="60"/>
                  </a:lnTo>
                  <a:cubicBezTo>
                    <a:pt x="140" y="30"/>
                    <a:pt x="120" y="0"/>
                    <a:pt x="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672;p47">
              <a:extLst>
                <a:ext uri="{FF2B5EF4-FFF2-40B4-BE49-F238E27FC236}">
                  <a16:creationId xmlns:a16="http://schemas.microsoft.com/office/drawing/2014/main" id="{85295BC2-7C4F-351D-15D6-55D7655E5934}"/>
                </a:ext>
              </a:extLst>
            </p:cNvPr>
            <p:cNvSpPr/>
            <p:nvPr/>
          </p:nvSpPr>
          <p:spPr>
            <a:xfrm>
              <a:off x="4224186" y="2913195"/>
              <a:ext cx="8521" cy="49886"/>
            </a:xfrm>
            <a:custGeom>
              <a:avLst/>
              <a:gdLst/>
              <a:ahLst/>
              <a:cxnLst/>
              <a:rect l="l" t="t" r="r" b="b"/>
              <a:pathLst>
                <a:path w="151" h="884" extrusionOk="0">
                  <a:moveTo>
                    <a:pt x="61" y="1"/>
                  </a:moveTo>
                  <a:cubicBezTo>
                    <a:pt x="31" y="1"/>
                    <a:pt x="1" y="21"/>
                    <a:pt x="1" y="61"/>
                  </a:cubicBezTo>
                  <a:lnTo>
                    <a:pt x="1" y="823"/>
                  </a:lnTo>
                  <a:cubicBezTo>
                    <a:pt x="1" y="853"/>
                    <a:pt x="31" y="883"/>
                    <a:pt x="61" y="883"/>
                  </a:cubicBezTo>
                  <a:lnTo>
                    <a:pt x="91" y="883"/>
                  </a:lnTo>
                  <a:cubicBezTo>
                    <a:pt x="121" y="883"/>
                    <a:pt x="151" y="853"/>
                    <a:pt x="151" y="823"/>
                  </a:cubicBezTo>
                  <a:lnTo>
                    <a:pt x="151" y="61"/>
                  </a:lnTo>
                  <a:cubicBezTo>
                    <a:pt x="151" y="21"/>
                    <a:pt x="121" y="1"/>
                    <a:pt x="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673;p47">
              <a:extLst>
                <a:ext uri="{FF2B5EF4-FFF2-40B4-BE49-F238E27FC236}">
                  <a16:creationId xmlns:a16="http://schemas.microsoft.com/office/drawing/2014/main" id="{172FF373-F67C-EA2C-36F4-07CCE25EAC99}"/>
                </a:ext>
              </a:extLst>
            </p:cNvPr>
            <p:cNvSpPr/>
            <p:nvPr/>
          </p:nvSpPr>
          <p:spPr>
            <a:xfrm>
              <a:off x="4207764" y="2913195"/>
              <a:ext cx="8013" cy="49886"/>
            </a:xfrm>
            <a:custGeom>
              <a:avLst/>
              <a:gdLst/>
              <a:ahLst/>
              <a:cxnLst/>
              <a:rect l="l" t="t" r="r" b="b"/>
              <a:pathLst>
                <a:path w="142" h="884" extrusionOk="0">
                  <a:moveTo>
                    <a:pt x="61" y="1"/>
                  </a:moveTo>
                  <a:cubicBezTo>
                    <a:pt x="21" y="1"/>
                    <a:pt x="1" y="21"/>
                    <a:pt x="1" y="61"/>
                  </a:cubicBezTo>
                  <a:lnTo>
                    <a:pt x="1" y="823"/>
                  </a:lnTo>
                  <a:cubicBezTo>
                    <a:pt x="1" y="853"/>
                    <a:pt x="21" y="883"/>
                    <a:pt x="61" y="883"/>
                  </a:cubicBezTo>
                  <a:lnTo>
                    <a:pt x="91" y="883"/>
                  </a:lnTo>
                  <a:cubicBezTo>
                    <a:pt x="121" y="883"/>
                    <a:pt x="141" y="853"/>
                    <a:pt x="141" y="823"/>
                  </a:cubicBezTo>
                  <a:lnTo>
                    <a:pt x="141" y="61"/>
                  </a:lnTo>
                  <a:cubicBezTo>
                    <a:pt x="141" y="21"/>
                    <a:pt x="121" y="1"/>
                    <a:pt x="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674;p47">
              <a:extLst>
                <a:ext uri="{FF2B5EF4-FFF2-40B4-BE49-F238E27FC236}">
                  <a16:creationId xmlns:a16="http://schemas.microsoft.com/office/drawing/2014/main" id="{5F68F2D7-EA8E-B4BC-4D7B-8961846BB72C}"/>
                </a:ext>
              </a:extLst>
            </p:cNvPr>
            <p:cNvSpPr/>
            <p:nvPr/>
          </p:nvSpPr>
          <p:spPr>
            <a:xfrm>
              <a:off x="4191398" y="2913195"/>
              <a:ext cx="7957" cy="49886"/>
            </a:xfrm>
            <a:custGeom>
              <a:avLst/>
              <a:gdLst/>
              <a:ahLst/>
              <a:cxnLst/>
              <a:rect l="l" t="t" r="r" b="b"/>
              <a:pathLst>
                <a:path w="141" h="884" extrusionOk="0">
                  <a:moveTo>
                    <a:pt x="50" y="1"/>
                  </a:moveTo>
                  <a:cubicBezTo>
                    <a:pt x="20" y="1"/>
                    <a:pt x="0" y="21"/>
                    <a:pt x="0" y="61"/>
                  </a:cubicBezTo>
                  <a:lnTo>
                    <a:pt x="0" y="823"/>
                  </a:lnTo>
                  <a:cubicBezTo>
                    <a:pt x="0" y="853"/>
                    <a:pt x="20" y="883"/>
                    <a:pt x="50" y="883"/>
                  </a:cubicBezTo>
                  <a:lnTo>
                    <a:pt x="90" y="883"/>
                  </a:lnTo>
                  <a:cubicBezTo>
                    <a:pt x="121" y="883"/>
                    <a:pt x="141" y="853"/>
                    <a:pt x="141" y="823"/>
                  </a:cubicBezTo>
                  <a:lnTo>
                    <a:pt x="141" y="61"/>
                  </a:lnTo>
                  <a:cubicBezTo>
                    <a:pt x="141" y="21"/>
                    <a:pt x="121" y="1"/>
                    <a:pt x="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675;p47">
              <a:extLst>
                <a:ext uri="{FF2B5EF4-FFF2-40B4-BE49-F238E27FC236}">
                  <a16:creationId xmlns:a16="http://schemas.microsoft.com/office/drawing/2014/main" id="{48EA522D-198E-575D-71F9-464A03420902}"/>
                </a:ext>
              </a:extLst>
            </p:cNvPr>
            <p:cNvSpPr/>
            <p:nvPr/>
          </p:nvSpPr>
          <p:spPr>
            <a:xfrm>
              <a:off x="4224186" y="3067710"/>
              <a:ext cx="8521" cy="50394"/>
            </a:xfrm>
            <a:custGeom>
              <a:avLst/>
              <a:gdLst/>
              <a:ahLst/>
              <a:cxnLst/>
              <a:rect l="l" t="t" r="r" b="b"/>
              <a:pathLst>
                <a:path w="151" h="893" extrusionOk="0">
                  <a:moveTo>
                    <a:pt x="61" y="0"/>
                  </a:moveTo>
                  <a:cubicBezTo>
                    <a:pt x="31" y="0"/>
                    <a:pt x="1" y="30"/>
                    <a:pt x="1" y="60"/>
                  </a:cubicBezTo>
                  <a:lnTo>
                    <a:pt x="1" y="832"/>
                  </a:lnTo>
                  <a:cubicBezTo>
                    <a:pt x="1" y="863"/>
                    <a:pt x="31" y="892"/>
                    <a:pt x="61" y="892"/>
                  </a:cubicBezTo>
                  <a:lnTo>
                    <a:pt x="91" y="892"/>
                  </a:lnTo>
                  <a:cubicBezTo>
                    <a:pt x="121" y="892"/>
                    <a:pt x="151" y="863"/>
                    <a:pt x="151" y="832"/>
                  </a:cubicBezTo>
                  <a:lnTo>
                    <a:pt x="151" y="60"/>
                  </a:lnTo>
                  <a:cubicBezTo>
                    <a:pt x="151" y="30"/>
                    <a:pt x="121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676;p47">
              <a:extLst>
                <a:ext uri="{FF2B5EF4-FFF2-40B4-BE49-F238E27FC236}">
                  <a16:creationId xmlns:a16="http://schemas.microsoft.com/office/drawing/2014/main" id="{B70C0811-A450-E32C-A91F-C63410DB7D7F}"/>
                </a:ext>
              </a:extLst>
            </p:cNvPr>
            <p:cNvSpPr/>
            <p:nvPr/>
          </p:nvSpPr>
          <p:spPr>
            <a:xfrm>
              <a:off x="4207764" y="3067710"/>
              <a:ext cx="8013" cy="50394"/>
            </a:xfrm>
            <a:custGeom>
              <a:avLst/>
              <a:gdLst/>
              <a:ahLst/>
              <a:cxnLst/>
              <a:rect l="l" t="t" r="r" b="b"/>
              <a:pathLst>
                <a:path w="142" h="893" extrusionOk="0">
                  <a:moveTo>
                    <a:pt x="61" y="0"/>
                  </a:moveTo>
                  <a:cubicBezTo>
                    <a:pt x="21" y="0"/>
                    <a:pt x="1" y="30"/>
                    <a:pt x="1" y="60"/>
                  </a:cubicBezTo>
                  <a:lnTo>
                    <a:pt x="1" y="832"/>
                  </a:lnTo>
                  <a:cubicBezTo>
                    <a:pt x="1" y="863"/>
                    <a:pt x="21" y="892"/>
                    <a:pt x="61" y="892"/>
                  </a:cubicBezTo>
                  <a:lnTo>
                    <a:pt x="91" y="892"/>
                  </a:lnTo>
                  <a:cubicBezTo>
                    <a:pt x="121" y="892"/>
                    <a:pt x="141" y="863"/>
                    <a:pt x="141" y="832"/>
                  </a:cubicBezTo>
                  <a:lnTo>
                    <a:pt x="141" y="60"/>
                  </a:lnTo>
                  <a:cubicBezTo>
                    <a:pt x="141" y="30"/>
                    <a:pt x="121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677;p47">
              <a:extLst>
                <a:ext uri="{FF2B5EF4-FFF2-40B4-BE49-F238E27FC236}">
                  <a16:creationId xmlns:a16="http://schemas.microsoft.com/office/drawing/2014/main" id="{CED3A059-FB50-7E2E-7CFB-3ED1BF3D3A8A}"/>
                </a:ext>
              </a:extLst>
            </p:cNvPr>
            <p:cNvSpPr/>
            <p:nvPr/>
          </p:nvSpPr>
          <p:spPr>
            <a:xfrm>
              <a:off x="4191398" y="3067710"/>
              <a:ext cx="7957" cy="50394"/>
            </a:xfrm>
            <a:custGeom>
              <a:avLst/>
              <a:gdLst/>
              <a:ahLst/>
              <a:cxnLst/>
              <a:rect l="l" t="t" r="r" b="b"/>
              <a:pathLst>
                <a:path w="141" h="893" extrusionOk="0">
                  <a:moveTo>
                    <a:pt x="50" y="0"/>
                  </a:moveTo>
                  <a:cubicBezTo>
                    <a:pt x="20" y="0"/>
                    <a:pt x="0" y="30"/>
                    <a:pt x="0" y="60"/>
                  </a:cubicBezTo>
                  <a:lnTo>
                    <a:pt x="0" y="832"/>
                  </a:lnTo>
                  <a:cubicBezTo>
                    <a:pt x="0" y="863"/>
                    <a:pt x="20" y="892"/>
                    <a:pt x="50" y="892"/>
                  </a:cubicBezTo>
                  <a:lnTo>
                    <a:pt x="90" y="892"/>
                  </a:lnTo>
                  <a:cubicBezTo>
                    <a:pt x="121" y="892"/>
                    <a:pt x="141" y="863"/>
                    <a:pt x="141" y="832"/>
                  </a:cubicBezTo>
                  <a:lnTo>
                    <a:pt x="141" y="60"/>
                  </a:lnTo>
                  <a:cubicBezTo>
                    <a:pt x="141" y="30"/>
                    <a:pt x="121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678;p47">
              <a:extLst>
                <a:ext uri="{FF2B5EF4-FFF2-40B4-BE49-F238E27FC236}">
                  <a16:creationId xmlns:a16="http://schemas.microsoft.com/office/drawing/2014/main" id="{5BC6A07E-0AD3-7F40-83D7-36EDE0C75D76}"/>
                </a:ext>
              </a:extLst>
            </p:cNvPr>
            <p:cNvSpPr/>
            <p:nvPr/>
          </p:nvSpPr>
          <p:spPr>
            <a:xfrm>
              <a:off x="4224186" y="3222732"/>
              <a:ext cx="8521" cy="49830"/>
            </a:xfrm>
            <a:custGeom>
              <a:avLst/>
              <a:gdLst/>
              <a:ahLst/>
              <a:cxnLst/>
              <a:rect l="l" t="t" r="r" b="b"/>
              <a:pathLst>
                <a:path w="151" h="883" extrusionOk="0">
                  <a:moveTo>
                    <a:pt x="61" y="0"/>
                  </a:moveTo>
                  <a:cubicBezTo>
                    <a:pt x="31" y="0"/>
                    <a:pt x="1" y="30"/>
                    <a:pt x="1" y="61"/>
                  </a:cubicBezTo>
                  <a:lnTo>
                    <a:pt x="1" y="832"/>
                  </a:lnTo>
                  <a:cubicBezTo>
                    <a:pt x="1" y="863"/>
                    <a:pt x="31" y="883"/>
                    <a:pt x="61" y="883"/>
                  </a:cubicBezTo>
                  <a:lnTo>
                    <a:pt x="91" y="883"/>
                  </a:lnTo>
                  <a:cubicBezTo>
                    <a:pt x="121" y="883"/>
                    <a:pt x="151" y="863"/>
                    <a:pt x="151" y="832"/>
                  </a:cubicBezTo>
                  <a:lnTo>
                    <a:pt x="151" y="61"/>
                  </a:lnTo>
                  <a:cubicBezTo>
                    <a:pt x="151" y="30"/>
                    <a:pt x="121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1679;p47">
              <a:extLst>
                <a:ext uri="{FF2B5EF4-FFF2-40B4-BE49-F238E27FC236}">
                  <a16:creationId xmlns:a16="http://schemas.microsoft.com/office/drawing/2014/main" id="{9313B037-B1F2-D9C8-BC3F-3E1317A3650E}"/>
                </a:ext>
              </a:extLst>
            </p:cNvPr>
            <p:cNvSpPr/>
            <p:nvPr/>
          </p:nvSpPr>
          <p:spPr>
            <a:xfrm>
              <a:off x="4207764" y="3222732"/>
              <a:ext cx="8013" cy="49830"/>
            </a:xfrm>
            <a:custGeom>
              <a:avLst/>
              <a:gdLst/>
              <a:ahLst/>
              <a:cxnLst/>
              <a:rect l="l" t="t" r="r" b="b"/>
              <a:pathLst>
                <a:path w="142" h="883" extrusionOk="0">
                  <a:moveTo>
                    <a:pt x="61" y="0"/>
                  </a:moveTo>
                  <a:cubicBezTo>
                    <a:pt x="21" y="0"/>
                    <a:pt x="1" y="30"/>
                    <a:pt x="1" y="61"/>
                  </a:cubicBezTo>
                  <a:lnTo>
                    <a:pt x="1" y="832"/>
                  </a:lnTo>
                  <a:cubicBezTo>
                    <a:pt x="1" y="863"/>
                    <a:pt x="21" y="883"/>
                    <a:pt x="61" y="883"/>
                  </a:cubicBezTo>
                  <a:lnTo>
                    <a:pt x="91" y="883"/>
                  </a:lnTo>
                  <a:cubicBezTo>
                    <a:pt x="121" y="883"/>
                    <a:pt x="141" y="863"/>
                    <a:pt x="141" y="832"/>
                  </a:cubicBezTo>
                  <a:lnTo>
                    <a:pt x="141" y="61"/>
                  </a:lnTo>
                  <a:cubicBezTo>
                    <a:pt x="141" y="30"/>
                    <a:pt x="121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1680;p47">
              <a:extLst>
                <a:ext uri="{FF2B5EF4-FFF2-40B4-BE49-F238E27FC236}">
                  <a16:creationId xmlns:a16="http://schemas.microsoft.com/office/drawing/2014/main" id="{861CF02F-87A3-11AF-6BD4-DF4C9D73C364}"/>
                </a:ext>
              </a:extLst>
            </p:cNvPr>
            <p:cNvSpPr/>
            <p:nvPr/>
          </p:nvSpPr>
          <p:spPr>
            <a:xfrm>
              <a:off x="4191398" y="3222732"/>
              <a:ext cx="7957" cy="49830"/>
            </a:xfrm>
            <a:custGeom>
              <a:avLst/>
              <a:gdLst/>
              <a:ahLst/>
              <a:cxnLst/>
              <a:rect l="l" t="t" r="r" b="b"/>
              <a:pathLst>
                <a:path w="141" h="883" extrusionOk="0">
                  <a:moveTo>
                    <a:pt x="50" y="0"/>
                  </a:moveTo>
                  <a:cubicBezTo>
                    <a:pt x="20" y="0"/>
                    <a:pt x="0" y="30"/>
                    <a:pt x="0" y="61"/>
                  </a:cubicBezTo>
                  <a:lnTo>
                    <a:pt x="0" y="832"/>
                  </a:lnTo>
                  <a:cubicBezTo>
                    <a:pt x="0" y="863"/>
                    <a:pt x="20" y="883"/>
                    <a:pt x="50" y="883"/>
                  </a:cubicBezTo>
                  <a:lnTo>
                    <a:pt x="90" y="883"/>
                  </a:lnTo>
                  <a:cubicBezTo>
                    <a:pt x="121" y="883"/>
                    <a:pt x="141" y="863"/>
                    <a:pt x="141" y="832"/>
                  </a:cubicBezTo>
                  <a:lnTo>
                    <a:pt x="141" y="61"/>
                  </a:lnTo>
                  <a:cubicBezTo>
                    <a:pt x="141" y="30"/>
                    <a:pt x="121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1681;p47">
              <a:extLst>
                <a:ext uri="{FF2B5EF4-FFF2-40B4-BE49-F238E27FC236}">
                  <a16:creationId xmlns:a16="http://schemas.microsoft.com/office/drawing/2014/main" id="{522BE921-535D-5D04-906C-21A8E99F2342}"/>
                </a:ext>
              </a:extLst>
            </p:cNvPr>
            <p:cNvSpPr/>
            <p:nvPr/>
          </p:nvSpPr>
          <p:spPr>
            <a:xfrm>
              <a:off x="4224186" y="3377755"/>
              <a:ext cx="8521" cy="32900"/>
            </a:xfrm>
            <a:custGeom>
              <a:avLst/>
              <a:gdLst/>
              <a:ahLst/>
              <a:cxnLst/>
              <a:rect l="l" t="t" r="r" b="b"/>
              <a:pathLst>
                <a:path w="151" h="583" extrusionOk="0">
                  <a:moveTo>
                    <a:pt x="61" y="1"/>
                  </a:moveTo>
                  <a:cubicBezTo>
                    <a:pt x="31" y="1"/>
                    <a:pt x="1" y="21"/>
                    <a:pt x="1" y="50"/>
                  </a:cubicBezTo>
                  <a:lnTo>
                    <a:pt x="1" y="582"/>
                  </a:lnTo>
                  <a:cubicBezTo>
                    <a:pt x="51" y="572"/>
                    <a:pt x="101" y="552"/>
                    <a:pt x="151" y="532"/>
                  </a:cubicBezTo>
                  <a:lnTo>
                    <a:pt x="151" y="50"/>
                  </a:lnTo>
                  <a:cubicBezTo>
                    <a:pt x="151" y="21"/>
                    <a:pt x="121" y="1"/>
                    <a:pt x="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1682;p47">
              <a:extLst>
                <a:ext uri="{FF2B5EF4-FFF2-40B4-BE49-F238E27FC236}">
                  <a16:creationId xmlns:a16="http://schemas.microsoft.com/office/drawing/2014/main" id="{7D620D05-22BA-A653-8FC1-3B185FC064FC}"/>
                </a:ext>
              </a:extLst>
            </p:cNvPr>
            <p:cNvSpPr/>
            <p:nvPr/>
          </p:nvSpPr>
          <p:spPr>
            <a:xfrm>
              <a:off x="4207764" y="3377755"/>
              <a:ext cx="8013" cy="36794"/>
            </a:xfrm>
            <a:custGeom>
              <a:avLst/>
              <a:gdLst/>
              <a:ahLst/>
              <a:cxnLst/>
              <a:rect l="l" t="t" r="r" b="b"/>
              <a:pathLst>
                <a:path w="142" h="652" extrusionOk="0">
                  <a:moveTo>
                    <a:pt x="61" y="1"/>
                  </a:moveTo>
                  <a:cubicBezTo>
                    <a:pt x="21" y="1"/>
                    <a:pt x="1" y="21"/>
                    <a:pt x="1" y="50"/>
                  </a:cubicBezTo>
                  <a:lnTo>
                    <a:pt x="1" y="652"/>
                  </a:lnTo>
                  <a:cubicBezTo>
                    <a:pt x="51" y="642"/>
                    <a:pt x="101" y="632"/>
                    <a:pt x="141" y="622"/>
                  </a:cubicBezTo>
                  <a:lnTo>
                    <a:pt x="141" y="50"/>
                  </a:lnTo>
                  <a:cubicBezTo>
                    <a:pt x="141" y="21"/>
                    <a:pt x="121" y="1"/>
                    <a:pt x="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683;p47">
              <a:extLst>
                <a:ext uri="{FF2B5EF4-FFF2-40B4-BE49-F238E27FC236}">
                  <a16:creationId xmlns:a16="http://schemas.microsoft.com/office/drawing/2014/main" id="{7A6D3B51-C957-54EC-BD28-1AA8CAFD5E9D}"/>
                </a:ext>
              </a:extLst>
            </p:cNvPr>
            <p:cNvSpPr/>
            <p:nvPr/>
          </p:nvSpPr>
          <p:spPr>
            <a:xfrm>
              <a:off x="4191398" y="3377755"/>
              <a:ext cx="7957" cy="39051"/>
            </a:xfrm>
            <a:custGeom>
              <a:avLst/>
              <a:gdLst/>
              <a:ahLst/>
              <a:cxnLst/>
              <a:rect l="l" t="t" r="r" b="b"/>
              <a:pathLst>
                <a:path w="141" h="692" extrusionOk="0">
                  <a:moveTo>
                    <a:pt x="50" y="1"/>
                  </a:moveTo>
                  <a:cubicBezTo>
                    <a:pt x="20" y="1"/>
                    <a:pt x="0" y="21"/>
                    <a:pt x="0" y="50"/>
                  </a:cubicBezTo>
                  <a:lnTo>
                    <a:pt x="0" y="692"/>
                  </a:lnTo>
                  <a:cubicBezTo>
                    <a:pt x="40" y="692"/>
                    <a:pt x="90" y="682"/>
                    <a:pt x="141" y="672"/>
                  </a:cubicBezTo>
                  <a:lnTo>
                    <a:pt x="141" y="50"/>
                  </a:lnTo>
                  <a:cubicBezTo>
                    <a:pt x="141" y="21"/>
                    <a:pt x="121" y="1"/>
                    <a:pt x="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1684;p47">
              <a:extLst>
                <a:ext uri="{FF2B5EF4-FFF2-40B4-BE49-F238E27FC236}">
                  <a16:creationId xmlns:a16="http://schemas.microsoft.com/office/drawing/2014/main" id="{EA67D06D-B411-0C5C-628A-1A674C57AD3C}"/>
                </a:ext>
              </a:extLst>
            </p:cNvPr>
            <p:cNvSpPr/>
            <p:nvPr/>
          </p:nvSpPr>
          <p:spPr>
            <a:xfrm>
              <a:off x="4102516" y="2805181"/>
              <a:ext cx="7449" cy="2822"/>
            </a:xfrm>
            <a:custGeom>
              <a:avLst/>
              <a:gdLst/>
              <a:ahLst/>
              <a:cxnLst/>
              <a:rect l="l" t="t" r="r" b="b"/>
              <a:pathLst>
                <a:path w="132" h="50" extrusionOk="0">
                  <a:moveTo>
                    <a:pt x="1" y="0"/>
                  </a:moveTo>
                  <a:cubicBezTo>
                    <a:pt x="1" y="30"/>
                    <a:pt x="21" y="50"/>
                    <a:pt x="51" y="50"/>
                  </a:cubicBezTo>
                  <a:lnTo>
                    <a:pt x="81" y="50"/>
                  </a:lnTo>
                  <a:cubicBezTo>
                    <a:pt x="101" y="50"/>
                    <a:pt x="121" y="40"/>
                    <a:pt x="132" y="30"/>
                  </a:cubicBezTo>
                  <a:cubicBezTo>
                    <a:pt x="91" y="20"/>
                    <a:pt x="51" y="1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685;p47">
              <a:extLst>
                <a:ext uri="{FF2B5EF4-FFF2-40B4-BE49-F238E27FC236}">
                  <a16:creationId xmlns:a16="http://schemas.microsoft.com/office/drawing/2014/main" id="{1C5DD3B1-ED81-F53A-36CF-EF765257CB74}"/>
                </a:ext>
              </a:extLst>
            </p:cNvPr>
            <p:cNvSpPr/>
            <p:nvPr/>
          </p:nvSpPr>
          <p:spPr>
            <a:xfrm>
              <a:off x="4085586" y="2802303"/>
              <a:ext cx="8521" cy="5700"/>
            </a:xfrm>
            <a:custGeom>
              <a:avLst/>
              <a:gdLst/>
              <a:ahLst/>
              <a:cxnLst/>
              <a:rect l="l" t="t" r="r" b="b"/>
              <a:pathLst>
                <a:path w="151" h="101" extrusionOk="0">
                  <a:moveTo>
                    <a:pt x="0" y="1"/>
                  </a:moveTo>
                  <a:lnTo>
                    <a:pt x="0" y="51"/>
                  </a:lnTo>
                  <a:cubicBezTo>
                    <a:pt x="0" y="81"/>
                    <a:pt x="31" y="101"/>
                    <a:pt x="60" y="101"/>
                  </a:cubicBezTo>
                  <a:lnTo>
                    <a:pt x="91" y="101"/>
                  </a:lnTo>
                  <a:cubicBezTo>
                    <a:pt x="120" y="101"/>
                    <a:pt x="151" y="81"/>
                    <a:pt x="151" y="51"/>
                  </a:cubicBezTo>
                  <a:lnTo>
                    <a:pt x="151" y="21"/>
                  </a:lnTo>
                  <a:cubicBezTo>
                    <a:pt x="111" y="11"/>
                    <a:pt x="6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1686;p47">
              <a:extLst>
                <a:ext uri="{FF2B5EF4-FFF2-40B4-BE49-F238E27FC236}">
                  <a16:creationId xmlns:a16="http://schemas.microsoft.com/office/drawing/2014/main" id="{D5A947ED-0EEA-B1FD-78C9-9B597A8C8D53}"/>
                </a:ext>
              </a:extLst>
            </p:cNvPr>
            <p:cNvSpPr/>
            <p:nvPr/>
          </p:nvSpPr>
          <p:spPr>
            <a:xfrm>
              <a:off x="4069163" y="2801174"/>
              <a:ext cx="8521" cy="6828"/>
            </a:xfrm>
            <a:custGeom>
              <a:avLst/>
              <a:gdLst/>
              <a:ahLst/>
              <a:cxnLst/>
              <a:rect l="l" t="t" r="r" b="b"/>
              <a:pathLst>
                <a:path w="151" h="121" extrusionOk="0">
                  <a:moveTo>
                    <a:pt x="1" y="1"/>
                  </a:moveTo>
                  <a:lnTo>
                    <a:pt x="1" y="71"/>
                  </a:lnTo>
                  <a:cubicBezTo>
                    <a:pt x="1" y="101"/>
                    <a:pt x="30" y="121"/>
                    <a:pt x="61" y="121"/>
                  </a:cubicBezTo>
                  <a:lnTo>
                    <a:pt x="91" y="121"/>
                  </a:lnTo>
                  <a:cubicBezTo>
                    <a:pt x="121" y="121"/>
                    <a:pt x="151" y="101"/>
                    <a:pt x="151" y="71"/>
                  </a:cubicBezTo>
                  <a:lnTo>
                    <a:pt x="1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1687;p47">
              <a:extLst>
                <a:ext uri="{FF2B5EF4-FFF2-40B4-BE49-F238E27FC236}">
                  <a16:creationId xmlns:a16="http://schemas.microsoft.com/office/drawing/2014/main" id="{F07426C3-B76E-CD50-4A78-6C68D53A7306}"/>
                </a:ext>
              </a:extLst>
            </p:cNvPr>
            <p:cNvSpPr/>
            <p:nvPr/>
          </p:nvSpPr>
          <p:spPr>
            <a:xfrm>
              <a:off x="4102516" y="2913195"/>
              <a:ext cx="8013" cy="49886"/>
            </a:xfrm>
            <a:custGeom>
              <a:avLst/>
              <a:gdLst/>
              <a:ahLst/>
              <a:cxnLst/>
              <a:rect l="l" t="t" r="r" b="b"/>
              <a:pathLst>
                <a:path w="142" h="884" extrusionOk="0">
                  <a:moveTo>
                    <a:pt x="51" y="1"/>
                  </a:moveTo>
                  <a:cubicBezTo>
                    <a:pt x="21" y="1"/>
                    <a:pt x="1" y="21"/>
                    <a:pt x="1" y="61"/>
                  </a:cubicBezTo>
                  <a:lnTo>
                    <a:pt x="1" y="823"/>
                  </a:lnTo>
                  <a:cubicBezTo>
                    <a:pt x="1" y="853"/>
                    <a:pt x="21" y="883"/>
                    <a:pt x="51" y="883"/>
                  </a:cubicBezTo>
                  <a:lnTo>
                    <a:pt x="81" y="883"/>
                  </a:lnTo>
                  <a:cubicBezTo>
                    <a:pt x="121" y="883"/>
                    <a:pt x="141" y="853"/>
                    <a:pt x="141" y="823"/>
                  </a:cubicBezTo>
                  <a:lnTo>
                    <a:pt x="141" y="61"/>
                  </a:lnTo>
                  <a:cubicBezTo>
                    <a:pt x="141" y="21"/>
                    <a:pt x="121" y="1"/>
                    <a:pt x="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688;p47">
              <a:extLst>
                <a:ext uri="{FF2B5EF4-FFF2-40B4-BE49-F238E27FC236}">
                  <a16:creationId xmlns:a16="http://schemas.microsoft.com/office/drawing/2014/main" id="{FF6EC205-2615-73E9-EB6C-BBBF55B12071}"/>
                </a:ext>
              </a:extLst>
            </p:cNvPr>
            <p:cNvSpPr/>
            <p:nvPr/>
          </p:nvSpPr>
          <p:spPr>
            <a:xfrm>
              <a:off x="4085586" y="2913195"/>
              <a:ext cx="8521" cy="49886"/>
            </a:xfrm>
            <a:custGeom>
              <a:avLst/>
              <a:gdLst/>
              <a:ahLst/>
              <a:cxnLst/>
              <a:rect l="l" t="t" r="r" b="b"/>
              <a:pathLst>
                <a:path w="151" h="884" extrusionOk="0">
                  <a:moveTo>
                    <a:pt x="60" y="1"/>
                  </a:moveTo>
                  <a:cubicBezTo>
                    <a:pt x="31" y="1"/>
                    <a:pt x="0" y="21"/>
                    <a:pt x="0" y="61"/>
                  </a:cubicBezTo>
                  <a:lnTo>
                    <a:pt x="0" y="823"/>
                  </a:lnTo>
                  <a:cubicBezTo>
                    <a:pt x="0" y="853"/>
                    <a:pt x="31" y="883"/>
                    <a:pt x="60" y="883"/>
                  </a:cubicBezTo>
                  <a:lnTo>
                    <a:pt x="91" y="883"/>
                  </a:lnTo>
                  <a:cubicBezTo>
                    <a:pt x="120" y="883"/>
                    <a:pt x="151" y="853"/>
                    <a:pt x="151" y="823"/>
                  </a:cubicBezTo>
                  <a:lnTo>
                    <a:pt x="151" y="61"/>
                  </a:lnTo>
                  <a:cubicBezTo>
                    <a:pt x="151" y="21"/>
                    <a:pt x="120" y="1"/>
                    <a:pt x="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689;p47">
              <a:extLst>
                <a:ext uri="{FF2B5EF4-FFF2-40B4-BE49-F238E27FC236}">
                  <a16:creationId xmlns:a16="http://schemas.microsoft.com/office/drawing/2014/main" id="{2FEFCE0A-4ABD-1EC8-A4F1-DF0D457B0FCF}"/>
                </a:ext>
              </a:extLst>
            </p:cNvPr>
            <p:cNvSpPr/>
            <p:nvPr/>
          </p:nvSpPr>
          <p:spPr>
            <a:xfrm>
              <a:off x="4069163" y="2913195"/>
              <a:ext cx="8521" cy="49886"/>
            </a:xfrm>
            <a:custGeom>
              <a:avLst/>
              <a:gdLst/>
              <a:ahLst/>
              <a:cxnLst/>
              <a:rect l="l" t="t" r="r" b="b"/>
              <a:pathLst>
                <a:path w="151" h="884" extrusionOk="0">
                  <a:moveTo>
                    <a:pt x="61" y="1"/>
                  </a:moveTo>
                  <a:cubicBezTo>
                    <a:pt x="30" y="1"/>
                    <a:pt x="1" y="21"/>
                    <a:pt x="1" y="61"/>
                  </a:cubicBezTo>
                  <a:lnTo>
                    <a:pt x="1" y="823"/>
                  </a:lnTo>
                  <a:cubicBezTo>
                    <a:pt x="1" y="853"/>
                    <a:pt x="30" y="883"/>
                    <a:pt x="61" y="883"/>
                  </a:cubicBezTo>
                  <a:lnTo>
                    <a:pt x="91" y="883"/>
                  </a:lnTo>
                  <a:cubicBezTo>
                    <a:pt x="121" y="883"/>
                    <a:pt x="151" y="853"/>
                    <a:pt x="151" y="823"/>
                  </a:cubicBezTo>
                  <a:lnTo>
                    <a:pt x="151" y="61"/>
                  </a:lnTo>
                  <a:cubicBezTo>
                    <a:pt x="151" y="21"/>
                    <a:pt x="121" y="1"/>
                    <a:pt x="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1690;p47">
              <a:extLst>
                <a:ext uri="{FF2B5EF4-FFF2-40B4-BE49-F238E27FC236}">
                  <a16:creationId xmlns:a16="http://schemas.microsoft.com/office/drawing/2014/main" id="{59B7ED27-FF62-0EB5-84BB-E42552296143}"/>
                </a:ext>
              </a:extLst>
            </p:cNvPr>
            <p:cNvSpPr/>
            <p:nvPr/>
          </p:nvSpPr>
          <p:spPr>
            <a:xfrm>
              <a:off x="4102516" y="3067710"/>
              <a:ext cx="8013" cy="50394"/>
            </a:xfrm>
            <a:custGeom>
              <a:avLst/>
              <a:gdLst/>
              <a:ahLst/>
              <a:cxnLst/>
              <a:rect l="l" t="t" r="r" b="b"/>
              <a:pathLst>
                <a:path w="142" h="893" extrusionOk="0">
                  <a:moveTo>
                    <a:pt x="51" y="0"/>
                  </a:moveTo>
                  <a:cubicBezTo>
                    <a:pt x="21" y="0"/>
                    <a:pt x="1" y="30"/>
                    <a:pt x="1" y="60"/>
                  </a:cubicBezTo>
                  <a:lnTo>
                    <a:pt x="1" y="832"/>
                  </a:lnTo>
                  <a:cubicBezTo>
                    <a:pt x="1" y="863"/>
                    <a:pt x="21" y="892"/>
                    <a:pt x="51" y="892"/>
                  </a:cubicBezTo>
                  <a:lnTo>
                    <a:pt x="81" y="892"/>
                  </a:lnTo>
                  <a:cubicBezTo>
                    <a:pt x="121" y="892"/>
                    <a:pt x="141" y="863"/>
                    <a:pt x="141" y="832"/>
                  </a:cubicBezTo>
                  <a:lnTo>
                    <a:pt x="141" y="60"/>
                  </a:lnTo>
                  <a:cubicBezTo>
                    <a:pt x="141" y="30"/>
                    <a:pt x="121" y="0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1691;p47">
              <a:extLst>
                <a:ext uri="{FF2B5EF4-FFF2-40B4-BE49-F238E27FC236}">
                  <a16:creationId xmlns:a16="http://schemas.microsoft.com/office/drawing/2014/main" id="{1A01C7AE-090B-2D04-D66F-91B5BE944410}"/>
                </a:ext>
              </a:extLst>
            </p:cNvPr>
            <p:cNvSpPr/>
            <p:nvPr/>
          </p:nvSpPr>
          <p:spPr>
            <a:xfrm>
              <a:off x="4085586" y="3067710"/>
              <a:ext cx="8521" cy="50394"/>
            </a:xfrm>
            <a:custGeom>
              <a:avLst/>
              <a:gdLst/>
              <a:ahLst/>
              <a:cxnLst/>
              <a:rect l="l" t="t" r="r" b="b"/>
              <a:pathLst>
                <a:path w="151" h="893" extrusionOk="0">
                  <a:moveTo>
                    <a:pt x="60" y="0"/>
                  </a:moveTo>
                  <a:cubicBezTo>
                    <a:pt x="31" y="0"/>
                    <a:pt x="0" y="30"/>
                    <a:pt x="0" y="60"/>
                  </a:cubicBezTo>
                  <a:lnTo>
                    <a:pt x="0" y="832"/>
                  </a:lnTo>
                  <a:cubicBezTo>
                    <a:pt x="0" y="863"/>
                    <a:pt x="31" y="892"/>
                    <a:pt x="60" y="892"/>
                  </a:cubicBezTo>
                  <a:lnTo>
                    <a:pt x="91" y="892"/>
                  </a:lnTo>
                  <a:cubicBezTo>
                    <a:pt x="120" y="892"/>
                    <a:pt x="151" y="863"/>
                    <a:pt x="151" y="832"/>
                  </a:cubicBezTo>
                  <a:lnTo>
                    <a:pt x="151" y="60"/>
                  </a:lnTo>
                  <a:cubicBezTo>
                    <a:pt x="151" y="30"/>
                    <a:pt x="120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1692;p47">
              <a:extLst>
                <a:ext uri="{FF2B5EF4-FFF2-40B4-BE49-F238E27FC236}">
                  <a16:creationId xmlns:a16="http://schemas.microsoft.com/office/drawing/2014/main" id="{A062E5B5-9373-B42F-18C5-AD513D0AC168}"/>
                </a:ext>
              </a:extLst>
            </p:cNvPr>
            <p:cNvSpPr/>
            <p:nvPr/>
          </p:nvSpPr>
          <p:spPr>
            <a:xfrm>
              <a:off x="4069163" y="3067710"/>
              <a:ext cx="8521" cy="41929"/>
            </a:xfrm>
            <a:custGeom>
              <a:avLst/>
              <a:gdLst/>
              <a:ahLst/>
              <a:cxnLst/>
              <a:rect l="l" t="t" r="r" b="b"/>
              <a:pathLst>
                <a:path w="151" h="743" extrusionOk="0">
                  <a:moveTo>
                    <a:pt x="61" y="0"/>
                  </a:moveTo>
                  <a:cubicBezTo>
                    <a:pt x="30" y="0"/>
                    <a:pt x="1" y="30"/>
                    <a:pt x="1" y="60"/>
                  </a:cubicBezTo>
                  <a:lnTo>
                    <a:pt x="1" y="582"/>
                  </a:lnTo>
                  <a:cubicBezTo>
                    <a:pt x="50" y="632"/>
                    <a:pt x="101" y="692"/>
                    <a:pt x="151" y="742"/>
                  </a:cubicBezTo>
                  <a:lnTo>
                    <a:pt x="151" y="60"/>
                  </a:lnTo>
                  <a:cubicBezTo>
                    <a:pt x="151" y="30"/>
                    <a:pt x="121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1693;p47">
              <a:extLst>
                <a:ext uri="{FF2B5EF4-FFF2-40B4-BE49-F238E27FC236}">
                  <a16:creationId xmlns:a16="http://schemas.microsoft.com/office/drawing/2014/main" id="{D839E111-93DE-78D7-D3F7-1EB6391EC70F}"/>
                </a:ext>
              </a:extLst>
            </p:cNvPr>
            <p:cNvSpPr/>
            <p:nvPr/>
          </p:nvSpPr>
          <p:spPr>
            <a:xfrm>
              <a:off x="3980337" y="2913195"/>
              <a:ext cx="8521" cy="49886"/>
            </a:xfrm>
            <a:custGeom>
              <a:avLst/>
              <a:gdLst/>
              <a:ahLst/>
              <a:cxnLst/>
              <a:rect l="l" t="t" r="r" b="b"/>
              <a:pathLst>
                <a:path w="151" h="884" extrusionOk="0">
                  <a:moveTo>
                    <a:pt x="60" y="1"/>
                  </a:moveTo>
                  <a:cubicBezTo>
                    <a:pt x="31" y="1"/>
                    <a:pt x="0" y="21"/>
                    <a:pt x="0" y="61"/>
                  </a:cubicBezTo>
                  <a:lnTo>
                    <a:pt x="0" y="823"/>
                  </a:lnTo>
                  <a:cubicBezTo>
                    <a:pt x="0" y="853"/>
                    <a:pt x="31" y="883"/>
                    <a:pt x="60" y="883"/>
                  </a:cubicBezTo>
                  <a:lnTo>
                    <a:pt x="91" y="883"/>
                  </a:lnTo>
                  <a:cubicBezTo>
                    <a:pt x="121" y="883"/>
                    <a:pt x="151" y="853"/>
                    <a:pt x="151" y="823"/>
                  </a:cubicBezTo>
                  <a:lnTo>
                    <a:pt x="151" y="61"/>
                  </a:lnTo>
                  <a:cubicBezTo>
                    <a:pt x="151" y="21"/>
                    <a:pt x="121" y="1"/>
                    <a:pt x="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1694;p47">
              <a:extLst>
                <a:ext uri="{FF2B5EF4-FFF2-40B4-BE49-F238E27FC236}">
                  <a16:creationId xmlns:a16="http://schemas.microsoft.com/office/drawing/2014/main" id="{86E21CC6-28D6-EA9C-EFFC-B6653CBE31FB}"/>
                </a:ext>
              </a:extLst>
            </p:cNvPr>
            <p:cNvSpPr/>
            <p:nvPr/>
          </p:nvSpPr>
          <p:spPr>
            <a:xfrm>
              <a:off x="3963915" y="2913195"/>
              <a:ext cx="8521" cy="49886"/>
            </a:xfrm>
            <a:custGeom>
              <a:avLst/>
              <a:gdLst/>
              <a:ahLst/>
              <a:cxnLst/>
              <a:rect l="l" t="t" r="r" b="b"/>
              <a:pathLst>
                <a:path w="151" h="884" extrusionOk="0">
                  <a:moveTo>
                    <a:pt x="61" y="1"/>
                  </a:moveTo>
                  <a:cubicBezTo>
                    <a:pt x="31" y="1"/>
                    <a:pt x="1" y="21"/>
                    <a:pt x="1" y="61"/>
                  </a:cubicBezTo>
                  <a:lnTo>
                    <a:pt x="1" y="823"/>
                  </a:lnTo>
                  <a:cubicBezTo>
                    <a:pt x="1" y="853"/>
                    <a:pt x="31" y="883"/>
                    <a:pt x="61" y="883"/>
                  </a:cubicBezTo>
                  <a:lnTo>
                    <a:pt x="91" y="883"/>
                  </a:lnTo>
                  <a:cubicBezTo>
                    <a:pt x="121" y="883"/>
                    <a:pt x="151" y="853"/>
                    <a:pt x="151" y="823"/>
                  </a:cubicBezTo>
                  <a:lnTo>
                    <a:pt x="151" y="61"/>
                  </a:lnTo>
                  <a:cubicBezTo>
                    <a:pt x="151" y="21"/>
                    <a:pt x="121" y="1"/>
                    <a:pt x="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1695;p47">
              <a:extLst>
                <a:ext uri="{FF2B5EF4-FFF2-40B4-BE49-F238E27FC236}">
                  <a16:creationId xmlns:a16="http://schemas.microsoft.com/office/drawing/2014/main" id="{4835CAD5-9E26-4D1C-5CDB-2BE0BE2C1384}"/>
                </a:ext>
              </a:extLst>
            </p:cNvPr>
            <p:cNvSpPr/>
            <p:nvPr/>
          </p:nvSpPr>
          <p:spPr>
            <a:xfrm>
              <a:off x="3947493" y="2913195"/>
              <a:ext cx="8013" cy="49886"/>
            </a:xfrm>
            <a:custGeom>
              <a:avLst/>
              <a:gdLst/>
              <a:ahLst/>
              <a:cxnLst/>
              <a:rect l="l" t="t" r="r" b="b"/>
              <a:pathLst>
                <a:path w="142" h="884" extrusionOk="0">
                  <a:moveTo>
                    <a:pt x="51" y="1"/>
                  </a:moveTo>
                  <a:cubicBezTo>
                    <a:pt x="21" y="1"/>
                    <a:pt x="1" y="21"/>
                    <a:pt x="1" y="61"/>
                  </a:cubicBezTo>
                  <a:lnTo>
                    <a:pt x="1" y="823"/>
                  </a:lnTo>
                  <a:cubicBezTo>
                    <a:pt x="1" y="853"/>
                    <a:pt x="21" y="883"/>
                    <a:pt x="51" y="883"/>
                  </a:cubicBezTo>
                  <a:lnTo>
                    <a:pt x="91" y="883"/>
                  </a:lnTo>
                  <a:cubicBezTo>
                    <a:pt x="121" y="883"/>
                    <a:pt x="141" y="853"/>
                    <a:pt x="141" y="823"/>
                  </a:cubicBezTo>
                  <a:lnTo>
                    <a:pt x="141" y="61"/>
                  </a:lnTo>
                  <a:cubicBezTo>
                    <a:pt x="141" y="21"/>
                    <a:pt x="121" y="1"/>
                    <a:pt x="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1696;p47">
              <a:extLst>
                <a:ext uri="{FF2B5EF4-FFF2-40B4-BE49-F238E27FC236}">
                  <a16:creationId xmlns:a16="http://schemas.microsoft.com/office/drawing/2014/main" id="{1B60EFA5-3F09-0B86-0EF7-6BA26B4F3DBB}"/>
                </a:ext>
              </a:extLst>
            </p:cNvPr>
            <p:cNvSpPr/>
            <p:nvPr/>
          </p:nvSpPr>
          <p:spPr>
            <a:xfrm>
              <a:off x="3980337" y="3067710"/>
              <a:ext cx="8521" cy="47008"/>
            </a:xfrm>
            <a:custGeom>
              <a:avLst/>
              <a:gdLst/>
              <a:ahLst/>
              <a:cxnLst/>
              <a:rect l="l" t="t" r="r" b="b"/>
              <a:pathLst>
                <a:path w="151" h="833" extrusionOk="0">
                  <a:moveTo>
                    <a:pt x="60" y="0"/>
                  </a:moveTo>
                  <a:cubicBezTo>
                    <a:pt x="31" y="0"/>
                    <a:pt x="0" y="30"/>
                    <a:pt x="0" y="60"/>
                  </a:cubicBezTo>
                  <a:lnTo>
                    <a:pt x="0" y="832"/>
                  </a:lnTo>
                  <a:cubicBezTo>
                    <a:pt x="51" y="812"/>
                    <a:pt x="100" y="802"/>
                    <a:pt x="151" y="782"/>
                  </a:cubicBezTo>
                  <a:lnTo>
                    <a:pt x="151" y="60"/>
                  </a:lnTo>
                  <a:cubicBezTo>
                    <a:pt x="151" y="30"/>
                    <a:pt x="121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1697;p47">
              <a:extLst>
                <a:ext uri="{FF2B5EF4-FFF2-40B4-BE49-F238E27FC236}">
                  <a16:creationId xmlns:a16="http://schemas.microsoft.com/office/drawing/2014/main" id="{7EC9EFEB-FC45-9A0B-EDA3-6220D94A5B40}"/>
                </a:ext>
              </a:extLst>
            </p:cNvPr>
            <p:cNvSpPr/>
            <p:nvPr/>
          </p:nvSpPr>
          <p:spPr>
            <a:xfrm>
              <a:off x="3963915" y="3067710"/>
              <a:ext cx="8521" cy="48137"/>
            </a:xfrm>
            <a:custGeom>
              <a:avLst/>
              <a:gdLst/>
              <a:ahLst/>
              <a:cxnLst/>
              <a:rect l="l" t="t" r="r" b="b"/>
              <a:pathLst>
                <a:path w="151" h="853" extrusionOk="0">
                  <a:moveTo>
                    <a:pt x="61" y="0"/>
                  </a:moveTo>
                  <a:cubicBezTo>
                    <a:pt x="31" y="0"/>
                    <a:pt x="1" y="30"/>
                    <a:pt x="1" y="60"/>
                  </a:cubicBezTo>
                  <a:lnTo>
                    <a:pt x="1" y="832"/>
                  </a:lnTo>
                  <a:lnTo>
                    <a:pt x="1" y="852"/>
                  </a:lnTo>
                  <a:lnTo>
                    <a:pt x="141" y="852"/>
                  </a:lnTo>
                  <a:cubicBezTo>
                    <a:pt x="141" y="842"/>
                    <a:pt x="151" y="842"/>
                    <a:pt x="151" y="832"/>
                  </a:cubicBezTo>
                  <a:lnTo>
                    <a:pt x="151" y="60"/>
                  </a:lnTo>
                  <a:cubicBezTo>
                    <a:pt x="151" y="30"/>
                    <a:pt x="121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698;p47">
              <a:extLst>
                <a:ext uri="{FF2B5EF4-FFF2-40B4-BE49-F238E27FC236}">
                  <a16:creationId xmlns:a16="http://schemas.microsoft.com/office/drawing/2014/main" id="{154C23B9-B0DB-5296-6FD8-35549C45F353}"/>
                </a:ext>
              </a:extLst>
            </p:cNvPr>
            <p:cNvSpPr/>
            <p:nvPr/>
          </p:nvSpPr>
          <p:spPr>
            <a:xfrm>
              <a:off x="3947493" y="3067710"/>
              <a:ext cx="8013" cy="46444"/>
            </a:xfrm>
            <a:custGeom>
              <a:avLst/>
              <a:gdLst/>
              <a:ahLst/>
              <a:cxnLst/>
              <a:rect l="l" t="t" r="r" b="b"/>
              <a:pathLst>
                <a:path w="142" h="823" extrusionOk="0">
                  <a:moveTo>
                    <a:pt x="51" y="0"/>
                  </a:moveTo>
                  <a:cubicBezTo>
                    <a:pt x="21" y="0"/>
                    <a:pt x="1" y="30"/>
                    <a:pt x="1" y="60"/>
                  </a:cubicBezTo>
                  <a:lnTo>
                    <a:pt x="1" y="772"/>
                  </a:lnTo>
                  <a:cubicBezTo>
                    <a:pt x="51" y="792"/>
                    <a:pt x="101" y="812"/>
                    <a:pt x="141" y="822"/>
                  </a:cubicBezTo>
                  <a:lnTo>
                    <a:pt x="141" y="60"/>
                  </a:lnTo>
                  <a:cubicBezTo>
                    <a:pt x="141" y="30"/>
                    <a:pt x="121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1699;p47">
              <a:extLst>
                <a:ext uri="{FF2B5EF4-FFF2-40B4-BE49-F238E27FC236}">
                  <a16:creationId xmlns:a16="http://schemas.microsoft.com/office/drawing/2014/main" id="{19EF716D-7497-4C49-4708-196DB9D8B58B}"/>
                </a:ext>
              </a:extLst>
            </p:cNvPr>
            <p:cNvSpPr/>
            <p:nvPr/>
          </p:nvSpPr>
          <p:spPr>
            <a:xfrm>
              <a:off x="3864366" y="2942653"/>
              <a:ext cx="2314" cy="20429"/>
            </a:xfrm>
            <a:custGeom>
              <a:avLst/>
              <a:gdLst/>
              <a:ahLst/>
              <a:cxnLst/>
              <a:rect l="l" t="t" r="r" b="b"/>
              <a:pathLst>
                <a:path w="41" h="362" extrusionOk="0">
                  <a:moveTo>
                    <a:pt x="40" y="0"/>
                  </a:moveTo>
                  <a:cubicBezTo>
                    <a:pt x="20" y="131"/>
                    <a:pt x="10" y="241"/>
                    <a:pt x="0" y="361"/>
                  </a:cubicBezTo>
                  <a:cubicBezTo>
                    <a:pt x="20" y="351"/>
                    <a:pt x="40" y="331"/>
                    <a:pt x="40" y="301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927F23-E246-05FE-5AD7-D3716372CF0A}"/>
              </a:ext>
            </a:extLst>
          </p:cNvPr>
          <p:cNvSpPr txBox="1"/>
          <p:nvPr/>
        </p:nvSpPr>
        <p:spPr>
          <a:xfrm>
            <a:off x="2472695" y="1769806"/>
            <a:ext cx="6864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CHANGING FACE OF CULTURE</a:t>
            </a:r>
          </a:p>
        </p:txBody>
      </p:sp>
    </p:spTree>
    <p:extLst>
      <p:ext uri="{BB962C8B-B14F-4D97-AF65-F5344CB8AC3E}">
        <p14:creationId xmlns:p14="http://schemas.microsoft.com/office/powerpoint/2010/main" val="1377367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30000" decel="3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30000" decel="3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30000" decel="3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30000" decel="3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30000" decel="3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30000" decel="3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0000" decel="3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10000" decel="1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05182 0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ccel="10000" decel="1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-0.05196 0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indefinite" accel="10000" decel="1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0.02643 0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indefinite" accel="10000" decel="1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-0.04922 0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repeatCount="indefinite" accel="10000" decel="1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05196 0 " pathEditMode="relative" rAng="0" ptsTypes="AA">
                                      <p:cBhvr>
                                        <p:cTn id="2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repeatCount="indefinite" accel="10000" decel="1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02656 0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6" grpId="1" animBg="1"/>
      <p:bldP spid="14" grpId="0" animBg="1"/>
      <p:bldP spid="14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A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E70FFF-84BA-2D1F-8B30-D61580912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5FD7E3-69B1-D1DC-3B3B-8CCE7AD27F0B}"/>
              </a:ext>
            </a:extLst>
          </p:cNvPr>
          <p:cNvSpPr/>
          <p:nvPr/>
        </p:nvSpPr>
        <p:spPr>
          <a:xfrm>
            <a:off x="462961" y="3788420"/>
            <a:ext cx="10912961" cy="2359105"/>
          </a:xfrm>
          <a:prstGeom prst="roundRect">
            <a:avLst>
              <a:gd name="adj" fmla="val 8331"/>
            </a:avLst>
          </a:prstGeom>
          <a:solidFill>
            <a:srgbClr val="869F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oogle Shape;6369;p59">
            <a:extLst>
              <a:ext uri="{FF2B5EF4-FFF2-40B4-BE49-F238E27FC236}">
                <a16:creationId xmlns:a16="http://schemas.microsoft.com/office/drawing/2014/main" id="{79F16F2A-15DE-A309-8706-BA840B71E116}"/>
              </a:ext>
            </a:extLst>
          </p:cNvPr>
          <p:cNvGrpSpPr/>
          <p:nvPr/>
        </p:nvGrpSpPr>
        <p:grpSpPr>
          <a:xfrm>
            <a:off x="558961" y="1111045"/>
            <a:ext cx="10816962" cy="3856928"/>
            <a:chOff x="257325" y="1188750"/>
            <a:chExt cx="7121250" cy="2589700"/>
          </a:xfrm>
        </p:grpSpPr>
        <p:sp>
          <p:nvSpPr>
            <p:cNvPr id="8" name="Google Shape;6370;p59">
              <a:extLst>
                <a:ext uri="{FF2B5EF4-FFF2-40B4-BE49-F238E27FC236}">
                  <a16:creationId xmlns:a16="http://schemas.microsoft.com/office/drawing/2014/main" id="{C553AE42-A4E5-5D83-E7D1-9EFC7276BAD5}"/>
                </a:ext>
              </a:extLst>
            </p:cNvPr>
            <p:cNvSpPr/>
            <p:nvPr/>
          </p:nvSpPr>
          <p:spPr>
            <a:xfrm>
              <a:off x="2573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b="1" kern="0" dirty="0">
                <a:solidFill>
                  <a:srgbClr val="000000"/>
                </a:solidFill>
                <a:latin typeface="Amasis MT Pro Black" panose="02040A04050005020304" pitchFamily="18" charset="0"/>
                <a:cs typeface="Arial"/>
                <a:sym typeface="Arial"/>
              </a:endParaRPr>
            </a:p>
          </p:txBody>
        </p:sp>
        <p:sp>
          <p:nvSpPr>
            <p:cNvPr id="10" name="Google Shape;6372;p59">
              <a:extLst>
                <a:ext uri="{FF2B5EF4-FFF2-40B4-BE49-F238E27FC236}">
                  <a16:creationId xmlns:a16="http://schemas.microsoft.com/office/drawing/2014/main" id="{747CB5F2-91C2-FAF7-AA20-CC5FFC4851FF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6374;p59">
              <a:extLst>
                <a:ext uri="{FF2B5EF4-FFF2-40B4-BE49-F238E27FC236}">
                  <a16:creationId xmlns:a16="http://schemas.microsoft.com/office/drawing/2014/main" id="{AB83FB3C-C4BE-54E0-1595-5D37DDA35D12}"/>
                </a:ext>
              </a:extLst>
            </p:cNvPr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2000" b="1" kern="0" dirty="0">
                  <a:solidFill>
                    <a:srgbClr val="000000"/>
                  </a:solidFill>
                  <a:latin typeface="Amasis MT Pro Black" panose="02040A04050005020304" pitchFamily="18" charset="0"/>
                  <a:cs typeface="Arial"/>
                  <a:sym typeface="Arial"/>
                </a:rPr>
                <a:t>MAJOR ASPECTS OF CULTURET THAT HAS UNDERGONE CHANGE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2F48F65-AEA7-8565-86F0-7554F8BE41A9}"/>
              </a:ext>
            </a:extLst>
          </p:cNvPr>
          <p:cNvSpPr txBox="1"/>
          <p:nvPr/>
        </p:nvSpPr>
        <p:spPr>
          <a:xfrm>
            <a:off x="962941" y="1721210"/>
            <a:ext cx="34412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200" b="1" kern="0" dirty="0">
                <a:solidFill>
                  <a:srgbClr val="000000"/>
                </a:solidFill>
                <a:latin typeface="Amasis MT Pro Black" panose="02040A04050005020304" pitchFamily="18" charset="0"/>
                <a:cs typeface="Arial"/>
                <a:sym typeface="Arial"/>
              </a:rPr>
              <a:t>TRADITIONAL</a:t>
            </a:r>
            <a:r>
              <a:rPr lang="en-US" sz="3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3200" b="1" kern="0" dirty="0">
                <a:solidFill>
                  <a:srgbClr val="000000"/>
                </a:solidFill>
                <a:latin typeface="Amasis MT Pro Black" panose="02040A04050005020304" pitchFamily="18" charset="0"/>
                <a:cs typeface="Arial"/>
                <a:sym typeface="Arial"/>
              </a:rPr>
              <a:t>CLOTHING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94EE6-D89B-DF44-C15D-F753144EE632}"/>
              </a:ext>
            </a:extLst>
          </p:cNvPr>
          <p:cNvSpPr txBox="1"/>
          <p:nvPr/>
        </p:nvSpPr>
        <p:spPr>
          <a:xfrm>
            <a:off x="7177548" y="1807848"/>
            <a:ext cx="4198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200" b="1" kern="0" dirty="0">
                <a:solidFill>
                  <a:srgbClr val="000000"/>
                </a:solidFill>
                <a:latin typeface="Amasis MT Pro Black" panose="02040A04050005020304" pitchFamily="18" charset="0"/>
                <a:cs typeface="Arial"/>
                <a:sym typeface="Arial"/>
              </a:rPr>
              <a:t>FAMILY STRACTURE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40672-91A5-E5E5-3743-5046F7368B3E}"/>
              </a:ext>
            </a:extLst>
          </p:cNvPr>
          <p:cNvSpPr txBox="1"/>
          <p:nvPr/>
        </p:nvSpPr>
        <p:spPr>
          <a:xfrm>
            <a:off x="3647768" y="5036705"/>
            <a:ext cx="4278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000000"/>
                </a:solidFill>
                <a:latin typeface="Amasis MT Pro Black" panose="02040A04050005020304" pitchFamily="18" charset="0"/>
                <a:cs typeface="Arial"/>
                <a:sym typeface="Arial"/>
              </a:rPr>
              <a:t>LANGUAGE AND COMMUNICATION</a:t>
            </a:r>
          </a:p>
        </p:txBody>
      </p:sp>
      <p:pic>
        <p:nvPicPr>
          <p:cNvPr id="19" name="object 2">
            <a:extLst>
              <a:ext uri="{FF2B5EF4-FFF2-40B4-BE49-F238E27FC236}">
                <a16:creationId xmlns:a16="http://schemas.microsoft.com/office/drawing/2014/main" id="{5920A8F0-3433-3293-4CAB-AFFB7FF0B03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658"/>
            <a:ext cx="18287999" cy="261937"/>
          </a:xfrm>
          <a:prstGeom prst="rect">
            <a:avLst/>
          </a:prstGeom>
        </p:spPr>
      </p:pic>
      <p:pic>
        <p:nvPicPr>
          <p:cNvPr id="20" name="object 2">
            <a:extLst>
              <a:ext uri="{FF2B5EF4-FFF2-40B4-BE49-F238E27FC236}">
                <a16:creationId xmlns:a16="http://schemas.microsoft.com/office/drawing/2014/main" id="{AA5CD612-B6D4-0C76-F42A-E18EE17DD51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217722" y="6462163"/>
            <a:ext cx="18287999" cy="2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38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9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9E0B4-E175-3C3E-E60F-ADAD9466E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0A88E9D-E84E-2259-997D-001E91BDCF98}"/>
              </a:ext>
            </a:extLst>
          </p:cNvPr>
          <p:cNvSpPr/>
          <p:nvPr/>
        </p:nvSpPr>
        <p:spPr>
          <a:xfrm>
            <a:off x="-179194" y="-275511"/>
            <a:ext cx="4700954" cy="7011853"/>
          </a:xfrm>
          <a:prstGeom prst="triangle">
            <a:avLst>
              <a:gd name="adj" fmla="val 0"/>
            </a:avLst>
          </a:prstGeom>
          <a:solidFill>
            <a:srgbClr val="FFDB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8DF12-B645-0930-342C-A8F07A35A47C}"/>
              </a:ext>
            </a:extLst>
          </p:cNvPr>
          <p:cNvSpPr/>
          <p:nvPr/>
        </p:nvSpPr>
        <p:spPr>
          <a:xfrm>
            <a:off x="8443965" y="-76927"/>
            <a:ext cx="3748035" cy="7011853"/>
          </a:xfrm>
          <a:prstGeom prst="rect">
            <a:avLst/>
          </a:prstGeom>
          <a:solidFill>
            <a:srgbClr val="FFDB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D07FF4FB-01B0-F8E0-915B-6627057DD2D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36971" y="121658"/>
            <a:ext cx="18287999" cy="261937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A862AF60-FA50-CE56-77E0-970C52D283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89727" y="6474405"/>
            <a:ext cx="18287999" cy="2619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90EEB22-648A-76AF-BE71-09ABB9E93901}"/>
              </a:ext>
            </a:extLst>
          </p:cNvPr>
          <p:cNvSpPr txBox="1"/>
          <p:nvPr/>
        </p:nvSpPr>
        <p:spPr>
          <a:xfrm>
            <a:off x="1698538" y="1638742"/>
            <a:ext cx="681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FACTORS CAUSING THE CHANGES</a:t>
            </a:r>
          </a:p>
        </p:txBody>
      </p:sp>
      <p:sp>
        <p:nvSpPr>
          <p:cNvPr id="39" name="Google Shape;1279;p41">
            <a:extLst>
              <a:ext uri="{FF2B5EF4-FFF2-40B4-BE49-F238E27FC236}">
                <a16:creationId xmlns:a16="http://schemas.microsoft.com/office/drawing/2014/main" id="{DAB457AE-BE5C-15CE-1869-8B11E8058603}"/>
              </a:ext>
            </a:extLst>
          </p:cNvPr>
          <p:cNvSpPr txBox="1"/>
          <p:nvPr/>
        </p:nvSpPr>
        <p:spPr>
          <a:xfrm>
            <a:off x="3174294" y="4087524"/>
            <a:ext cx="2483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2E0300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Western Influence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sz="1400" kern="0" dirty="0">
                <a:solidFill>
                  <a:srgbClr val="2E0300"/>
                </a:solidFill>
                <a:latin typeface="Rubik"/>
                <a:ea typeface="Rubik"/>
                <a:cs typeface="Rubik"/>
                <a:sym typeface="Rubik"/>
              </a:rPr>
              <a:t>Economic Changes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2E0300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Migration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2E0300"/>
              </a:solidFill>
              <a:effectLst/>
              <a:uLnTx/>
              <a:uFillTx/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1" name="Google Shape;1284;p41">
            <a:extLst>
              <a:ext uri="{FF2B5EF4-FFF2-40B4-BE49-F238E27FC236}">
                <a16:creationId xmlns:a16="http://schemas.microsoft.com/office/drawing/2014/main" id="{3F2A6E74-1F0A-FC3A-3D0F-6DE0B56D7474}"/>
              </a:ext>
            </a:extLst>
          </p:cNvPr>
          <p:cNvSpPr txBox="1"/>
          <p:nvPr/>
        </p:nvSpPr>
        <p:spPr>
          <a:xfrm>
            <a:off x="3204397" y="3528625"/>
            <a:ext cx="2483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2E0300"/>
                </a:solidFill>
                <a:effectLst/>
                <a:uLnTx/>
                <a:uFillTx/>
                <a:latin typeface="Rubik Black"/>
                <a:ea typeface="Rubik Black"/>
                <a:cs typeface="Rubik Black"/>
                <a:sym typeface="Rubik Black"/>
              </a:rPr>
              <a:t>Family Structure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2E0300"/>
              </a:solidFill>
              <a:effectLst/>
              <a:uLnTx/>
              <a:uFillTx/>
              <a:latin typeface="Rubik Black"/>
              <a:ea typeface="Rubik Black"/>
              <a:cs typeface="Rubik Black"/>
              <a:sym typeface="Rubik Black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6A7BAC-B4F3-9B30-E0B5-851F20053997}"/>
              </a:ext>
            </a:extLst>
          </p:cNvPr>
          <p:cNvGrpSpPr/>
          <p:nvPr/>
        </p:nvGrpSpPr>
        <p:grpSpPr>
          <a:xfrm>
            <a:off x="678540" y="3484751"/>
            <a:ext cx="2807705" cy="1099771"/>
            <a:chOff x="3115541" y="2879386"/>
            <a:chExt cx="2807705" cy="1099771"/>
          </a:xfrm>
        </p:grpSpPr>
        <p:sp>
          <p:nvSpPr>
            <p:cNvPr id="38" name="Google Shape;1278;p41">
              <a:extLst>
                <a:ext uri="{FF2B5EF4-FFF2-40B4-BE49-F238E27FC236}">
                  <a16:creationId xmlns:a16="http://schemas.microsoft.com/office/drawing/2014/main" id="{14D2D0B0-2EF7-DC6A-F97E-D0F492A42E95}"/>
                </a:ext>
              </a:extLst>
            </p:cNvPr>
            <p:cNvSpPr txBox="1"/>
            <p:nvPr/>
          </p:nvSpPr>
          <p:spPr>
            <a:xfrm>
              <a:off x="3115541" y="3403157"/>
              <a:ext cx="2483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E0300"/>
                  </a:solidFill>
                  <a:effectLst/>
                  <a:uLnTx/>
                  <a:uFillTx/>
                  <a:latin typeface="Rubik"/>
                  <a:ea typeface="Rubik"/>
                  <a:cs typeface="Rubik"/>
                  <a:sym typeface="Rubik"/>
                </a:rPr>
                <a:t>Urbanization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" sz="1400" kern="0" dirty="0">
                  <a:solidFill>
                    <a:srgbClr val="2E0300"/>
                  </a:solidFill>
                  <a:latin typeface="Rubik"/>
                  <a:ea typeface="Rubik"/>
                  <a:cs typeface="Rubik"/>
                  <a:sym typeface="Rubik"/>
                </a:rPr>
                <a:t>Westernization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E0300"/>
                  </a:solidFill>
                  <a:effectLst/>
                  <a:uLnTx/>
                  <a:uFillTx/>
                  <a:latin typeface="Rubik"/>
                  <a:ea typeface="Rubik"/>
                  <a:cs typeface="Rubik"/>
                  <a:sym typeface="Rubik"/>
                </a:rPr>
                <a:t>Economic Fctors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E0300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" name="Google Shape;1283;p41">
              <a:extLst>
                <a:ext uri="{FF2B5EF4-FFF2-40B4-BE49-F238E27FC236}">
                  <a16:creationId xmlns:a16="http://schemas.microsoft.com/office/drawing/2014/main" id="{7D887012-BD79-E18C-D759-F6CCEDDBC8CC}"/>
                </a:ext>
              </a:extLst>
            </p:cNvPr>
            <p:cNvSpPr txBox="1"/>
            <p:nvPr/>
          </p:nvSpPr>
          <p:spPr>
            <a:xfrm>
              <a:off x="3127923" y="2879386"/>
              <a:ext cx="2795323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2E0300"/>
                  </a:solidFill>
                  <a:effectLst/>
                  <a:uLnTx/>
                  <a:uFillTx/>
                  <a:latin typeface="Rubik Black"/>
                  <a:ea typeface="Rubik Black"/>
                  <a:cs typeface="Rubik Black"/>
                  <a:sym typeface="Rubik Black"/>
                </a:rPr>
                <a:t>Traditional Clothing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2E0300"/>
                </a:solidFill>
                <a:effectLst/>
                <a:uLnTx/>
                <a:uFillTx/>
                <a:latin typeface="Rubik Black"/>
                <a:ea typeface="Rubik Black"/>
                <a:cs typeface="Rubik Black"/>
                <a:sym typeface="Rubik Black"/>
              </a:endParaRPr>
            </a:p>
          </p:txBody>
        </p:sp>
      </p:grpSp>
      <p:sp>
        <p:nvSpPr>
          <p:cNvPr id="33" name="Google Shape;1269;p41">
            <a:extLst>
              <a:ext uri="{FF2B5EF4-FFF2-40B4-BE49-F238E27FC236}">
                <a16:creationId xmlns:a16="http://schemas.microsoft.com/office/drawing/2014/main" id="{DF0E2779-6117-8203-ADCC-8AD46AA66E62}"/>
              </a:ext>
            </a:extLst>
          </p:cNvPr>
          <p:cNvSpPr/>
          <p:nvPr/>
        </p:nvSpPr>
        <p:spPr>
          <a:xfrm>
            <a:off x="1798246" y="2498853"/>
            <a:ext cx="888883" cy="911799"/>
          </a:xfrm>
          <a:prstGeom prst="ellipse">
            <a:avLst/>
          </a:prstGeom>
          <a:solidFill>
            <a:srgbClr val="FFA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1271;p41">
            <a:extLst>
              <a:ext uri="{FF2B5EF4-FFF2-40B4-BE49-F238E27FC236}">
                <a16:creationId xmlns:a16="http://schemas.microsoft.com/office/drawing/2014/main" id="{76011AAB-4470-1C6A-D4A8-1FFE0F1F2730}"/>
              </a:ext>
            </a:extLst>
          </p:cNvPr>
          <p:cNvSpPr/>
          <p:nvPr/>
        </p:nvSpPr>
        <p:spPr>
          <a:xfrm>
            <a:off x="4030278" y="2498853"/>
            <a:ext cx="888883" cy="911799"/>
          </a:xfrm>
          <a:prstGeom prst="ellipse">
            <a:avLst/>
          </a:prstGeom>
          <a:solidFill>
            <a:srgbClr val="FFA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1285;p41">
            <a:extLst>
              <a:ext uri="{FF2B5EF4-FFF2-40B4-BE49-F238E27FC236}">
                <a16:creationId xmlns:a16="http://schemas.microsoft.com/office/drawing/2014/main" id="{5CECC606-0E46-45B5-F2A1-9078E1085735}"/>
              </a:ext>
            </a:extLst>
          </p:cNvPr>
          <p:cNvSpPr/>
          <p:nvPr/>
        </p:nvSpPr>
        <p:spPr>
          <a:xfrm>
            <a:off x="2082393" y="2757388"/>
            <a:ext cx="320589" cy="394729"/>
          </a:xfrm>
          <a:custGeom>
            <a:avLst/>
            <a:gdLst/>
            <a:ahLst/>
            <a:cxnLst/>
            <a:rect l="l" t="t" r="r" b="b"/>
            <a:pathLst>
              <a:path w="11322" h="13590" extrusionOk="0">
                <a:moveTo>
                  <a:pt x="2100" y="1"/>
                </a:moveTo>
                <a:lnTo>
                  <a:pt x="1" y="2268"/>
                </a:lnTo>
                <a:lnTo>
                  <a:pt x="1" y="5147"/>
                </a:lnTo>
                <a:lnTo>
                  <a:pt x="1391" y="6552"/>
                </a:lnTo>
                <a:lnTo>
                  <a:pt x="3394" y="5996"/>
                </a:lnTo>
                <a:lnTo>
                  <a:pt x="4229" y="6510"/>
                </a:lnTo>
                <a:lnTo>
                  <a:pt x="4993" y="9097"/>
                </a:lnTo>
                <a:lnTo>
                  <a:pt x="4659" y="10641"/>
                </a:lnTo>
                <a:lnTo>
                  <a:pt x="5772" y="13589"/>
                </a:lnTo>
                <a:lnTo>
                  <a:pt x="7023" y="13589"/>
                </a:lnTo>
                <a:lnTo>
                  <a:pt x="8429" y="12059"/>
                </a:lnTo>
                <a:lnTo>
                  <a:pt x="8846" y="10738"/>
                </a:lnTo>
                <a:lnTo>
                  <a:pt x="9903" y="9681"/>
                </a:lnTo>
                <a:lnTo>
                  <a:pt x="9861" y="7581"/>
                </a:lnTo>
                <a:lnTo>
                  <a:pt x="10904" y="6024"/>
                </a:lnTo>
                <a:lnTo>
                  <a:pt x="11322" y="4605"/>
                </a:lnTo>
                <a:lnTo>
                  <a:pt x="11322" y="4340"/>
                </a:lnTo>
                <a:lnTo>
                  <a:pt x="9889" y="4563"/>
                </a:lnTo>
                <a:lnTo>
                  <a:pt x="8234" y="1156"/>
                </a:lnTo>
                <a:lnTo>
                  <a:pt x="6398" y="683"/>
                </a:lnTo>
                <a:lnTo>
                  <a:pt x="6009" y="1392"/>
                </a:lnTo>
                <a:lnTo>
                  <a:pt x="4507" y="724"/>
                </a:lnTo>
                <a:lnTo>
                  <a:pt x="4381" y="1"/>
                </a:lnTo>
                <a:close/>
              </a:path>
            </a:pathLst>
          </a:custGeom>
          <a:solidFill>
            <a:srgbClr val="2E0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7" name="Google Shape;1322;p41">
            <a:extLst>
              <a:ext uri="{FF2B5EF4-FFF2-40B4-BE49-F238E27FC236}">
                <a16:creationId xmlns:a16="http://schemas.microsoft.com/office/drawing/2014/main" id="{F620E6E1-61D0-CF12-591B-68E3DE86508A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2687128" y="2954753"/>
            <a:ext cx="589190" cy="0"/>
          </a:xfrm>
          <a:prstGeom prst="straightConnector1">
            <a:avLst/>
          </a:prstGeom>
          <a:noFill/>
          <a:ln w="19050" cap="flat" cmpd="sng">
            <a:solidFill>
              <a:srgbClr val="2E0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1323;p41">
            <a:extLst>
              <a:ext uri="{FF2B5EF4-FFF2-40B4-BE49-F238E27FC236}">
                <a16:creationId xmlns:a16="http://schemas.microsoft.com/office/drawing/2014/main" id="{7BBC4D51-4F42-9C48-296B-D30F700D4053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3266218" y="2954753"/>
            <a:ext cx="764060" cy="0"/>
          </a:xfrm>
          <a:prstGeom prst="straightConnector1">
            <a:avLst/>
          </a:prstGeom>
          <a:noFill/>
          <a:ln w="19050" cap="flat" cmpd="sng">
            <a:solidFill>
              <a:srgbClr val="2E0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324;p41">
            <a:extLst>
              <a:ext uri="{FF2B5EF4-FFF2-40B4-BE49-F238E27FC236}">
                <a16:creationId xmlns:a16="http://schemas.microsoft.com/office/drawing/2014/main" id="{DEA77C3E-C432-BC3B-2DDE-1DE5C1B53200}"/>
              </a:ext>
            </a:extLst>
          </p:cNvPr>
          <p:cNvCxnSpPr>
            <a:cxnSpLocks/>
          </p:cNvCxnSpPr>
          <p:nvPr/>
        </p:nvCxnSpPr>
        <p:spPr>
          <a:xfrm>
            <a:off x="4926543" y="2990379"/>
            <a:ext cx="1502332" cy="0"/>
          </a:xfrm>
          <a:prstGeom prst="straightConnector1">
            <a:avLst/>
          </a:prstGeom>
          <a:noFill/>
          <a:ln w="19050" cap="flat" cmpd="sng">
            <a:solidFill>
              <a:srgbClr val="2E03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B8A93B-4714-9F1B-CFD8-E2EB35FD4FF3}"/>
              </a:ext>
            </a:extLst>
          </p:cNvPr>
          <p:cNvGrpSpPr/>
          <p:nvPr/>
        </p:nvGrpSpPr>
        <p:grpSpPr>
          <a:xfrm>
            <a:off x="6418848" y="2498853"/>
            <a:ext cx="1300364" cy="911799"/>
            <a:chOff x="6227936" y="2498853"/>
            <a:chExt cx="1300364" cy="911799"/>
          </a:xfrm>
        </p:grpSpPr>
        <p:sp>
          <p:nvSpPr>
            <p:cNvPr id="37" name="Google Shape;1273;p41">
              <a:extLst>
                <a:ext uri="{FF2B5EF4-FFF2-40B4-BE49-F238E27FC236}">
                  <a16:creationId xmlns:a16="http://schemas.microsoft.com/office/drawing/2014/main" id="{CBCAFB4E-64EA-6305-A46E-F47C56831402}"/>
                </a:ext>
              </a:extLst>
            </p:cNvPr>
            <p:cNvSpPr/>
            <p:nvPr/>
          </p:nvSpPr>
          <p:spPr>
            <a:xfrm>
              <a:off x="6227936" y="2498853"/>
              <a:ext cx="888883" cy="911799"/>
            </a:xfrm>
            <a:prstGeom prst="ellipse">
              <a:avLst/>
            </a:prstGeom>
            <a:solidFill>
              <a:srgbClr val="FF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1" name="Google Shape;1326;p41">
              <a:extLst>
                <a:ext uri="{FF2B5EF4-FFF2-40B4-BE49-F238E27FC236}">
                  <a16:creationId xmlns:a16="http://schemas.microsoft.com/office/drawing/2014/main" id="{15B04FC7-12B0-67EA-B08D-2D68AE6D3FBE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>
              <a:off x="7116818" y="2954753"/>
              <a:ext cx="411482" cy="0"/>
            </a:xfrm>
            <a:prstGeom prst="straightConnector1">
              <a:avLst/>
            </a:prstGeom>
            <a:noFill/>
            <a:ln w="19050" cap="flat" cmpd="sng">
              <a:solidFill>
                <a:srgbClr val="2E0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52" name="Google Shape;1327;p41">
            <a:extLst>
              <a:ext uri="{FF2B5EF4-FFF2-40B4-BE49-F238E27FC236}">
                <a16:creationId xmlns:a16="http://schemas.microsoft.com/office/drawing/2014/main" id="{94A5136C-B311-4D54-8E24-E978A80BBB15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>
            <a:off x="1356523" y="2954753"/>
            <a:ext cx="441723" cy="0"/>
          </a:xfrm>
          <a:prstGeom prst="straightConnector1">
            <a:avLst/>
          </a:prstGeom>
          <a:noFill/>
          <a:ln w="19050" cap="flat" cmpd="sng">
            <a:solidFill>
              <a:srgbClr val="2E03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1264123-B264-8FA9-A491-25D76DF5BD2C}"/>
              </a:ext>
            </a:extLst>
          </p:cNvPr>
          <p:cNvGrpSpPr/>
          <p:nvPr/>
        </p:nvGrpSpPr>
        <p:grpSpPr>
          <a:xfrm>
            <a:off x="5339598" y="3725896"/>
            <a:ext cx="3064610" cy="937628"/>
            <a:chOff x="2534631" y="3041529"/>
            <a:chExt cx="3064610" cy="937628"/>
          </a:xfrm>
        </p:grpSpPr>
        <p:sp>
          <p:nvSpPr>
            <p:cNvPr id="97" name="Google Shape;1278;p41">
              <a:extLst>
                <a:ext uri="{FF2B5EF4-FFF2-40B4-BE49-F238E27FC236}">
                  <a16:creationId xmlns:a16="http://schemas.microsoft.com/office/drawing/2014/main" id="{224189F5-B7A4-B156-8EB3-1A336D778C2B}"/>
                </a:ext>
              </a:extLst>
            </p:cNvPr>
            <p:cNvSpPr txBox="1"/>
            <p:nvPr/>
          </p:nvSpPr>
          <p:spPr>
            <a:xfrm>
              <a:off x="3115541" y="3403157"/>
              <a:ext cx="2483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E0300"/>
                  </a:solidFill>
                  <a:effectLst/>
                  <a:uLnTx/>
                  <a:uFillTx/>
                  <a:latin typeface="Rubik"/>
                  <a:ea typeface="Rubik"/>
                  <a:cs typeface="Rubik"/>
                  <a:sym typeface="Rubik"/>
                </a:rPr>
                <a:t>Colonial History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" sz="1400" kern="0" dirty="0">
                  <a:solidFill>
                    <a:srgbClr val="2E0300"/>
                  </a:solidFill>
                  <a:latin typeface="Rubik"/>
                  <a:ea typeface="Rubik"/>
                  <a:cs typeface="Rubik"/>
                  <a:sym typeface="Rubik"/>
                </a:rPr>
                <a:t>City Life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E0300"/>
                  </a:solidFill>
                  <a:effectLst/>
                  <a:uLnTx/>
                  <a:uFillTx/>
                  <a:latin typeface="Rubik"/>
                  <a:ea typeface="Rubik"/>
                  <a:cs typeface="Rubik"/>
                  <a:sym typeface="Rubik"/>
                </a:rPr>
                <a:t>Education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E0300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8" name="Google Shape;1283;p41">
              <a:extLst>
                <a:ext uri="{FF2B5EF4-FFF2-40B4-BE49-F238E27FC236}">
                  <a16:creationId xmlns:a16="http://schemas.microsoft.com/office/drawing/2014/main" id="{AFD6875D-29F3-8ABF-541F-808109FE2195}"/>
                </a:ext>
              </a:extLst>
            </p:cNvPr>
            <p:cNvSpPr txBox="1"/>
            <p:nvPr/>
          </p:nvSpPr>
          <p:spPr>
            <a:xfrm>
              <a:off x="2534631" y="3041529"/>
              <a:ext cx="3000269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2E0300"/>
                  </a:solidFill>
                  <a:effectLst/>
                  <a:uLnTx/>
                  <a:uFillTx/>
                  <a:latin typeface="Rubik Black"/>
                  <a:ea typeface="Rubik Black"/>
                  <a:cs typeface="Rubik Black"/>
                  <a:sym typeface="Rubik Black"/>
                </a:rPr>
                <a:t>Language and Commuication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2E0300"/>
                </a:solidFill>
                <a:effectLst/>
                <a:uLnTx/>
                <a:uFillTx/>
                <a:latin typeface="Rubik Black"/>
                <a:ea typeface="Rubik Black"/>
                <a:cs typeface="Rubik Black"/>
                <a:sym typeface="Rubik Black"/>
              </a:endParaRPr>
            </a:p>
          </p:txBody>
        </p:sp>
      </p:grpSp>
      <p:grpSp>
        <p:nvGrpSpPr>
          <p:cNvPr id="2" name="Google Shape;7891;p63">
            <a:extLst>
              <a:ext uri="{FF2B5EF4-FFF2-40B4-BE49-F238E27FC236}">
                <a16:creationId xmlns:a16="http://schemas.microsoft.com/office/drawing/2014/main" id="{C17D1927-40AC-F5AC-C7A6-9765579E6D69}"/>
              </a:ext>
            </a:extLst>
          </p:cNvPr>
          <p:cNvGrpSpPr/>
          <p:nvPr/>
        </p:nvGrpSpPr>
        <p:grpSpPr>
          <a:xfrm>
            <a:off x="4310515" y="2757388"/>
            <a:ext cx="350079" cy="350079"/>
            <a:chOff x="583100" y="3982600"/>
            <a:chExt cx="296175" cy="296175"/>
          </a:xfrm>
        </p:grpSpPr>
        <p:sp>
          <p:nvSpPr>
            <p:cNvPr id="3" name="Google Shape;7892;p63">
              <a:extLst>
                <a:ext uri="{FF2B5EF4-FFF2-40B4-BE49-F238E27FC236}">
                  <a16:creationId xmlns:a16="http://schemas.microsoft.com/office/drawing/2014/main" id="{018340B8-C9DC-CCD8-6390-F565010D002D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93;p63">
              <a:extLst>
                <a:ext uri="{FF2B5EF4-FFF2-40B4-BE49-F238E27FC236}">
                  <a16:creationId xmlns:a16="http://schemas.microsoft.com/office/drawing/2014/main" id="{6C7D5DFD-2C0B-31F7-5CAF-E1691F113711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94;p63">
              <a:extLst>
                <a:ext uri="{FF2B5EF4-FFF2-40B4-BE49-F238E27FC236}">
                  <a16:creationId xmlns:a16="http://schemas.microsoft.com/office/drawing/2014/main" id="{AC100D96-5E19-46B3-6DF6-33423F7A2848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95;p63">
              <a:extLst>
                <a:ext uri="{FF2B5EF4-FFF2-40B4-BE49-F238E27FC236}">
                  <a16:creationId xmlns:a16="http://schemas.microsoft.com/office/drawing/2014/main" id="{6AB0EE3D-4D55-6384-4360-28EE2E2BD50B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96;p63">
              <a:extLst>
                <a:ext uri="{FF2B5EF4-FFF2-40B4-BE49-F238E27FC236}">
                  <a16:creationId xmlns:a16="http://schemas.microsoft.com/office/drawing/2014/main" id="{CF3B481F-3CA8-AA42-99DE-F13A44531BA4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97;p63">
              <a:extLst>
                <a:ext uri="{FF2B5EF4-FFF2-40B4-BE49-F238E27FC236}">
                  <a16:creationId xmlns:a16="http://schemas.microsoft.com/office/drawing/2014/main" id="{C7CD7439-588C-712E-30B1-2B6658347ADD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98;p63">
              <a:extLst>
                <a:ext uri="{FF2B5EF4-FFF2-40B4-BE49-F238E27FC236}">
                  <a16:creationId xmlns:a16="http://schemas.microsoft.com/office/drawing/2014/main" id="{35E5FA5F-90B2-6C64-E4C2-E295B616CC28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7730;p63">
            <a:extLst>
              <a:ext uri="{FF2B5EF4-FFF2-40B4-BE49-F238E27FC236}">
                <a16:creationId xmlns:a16="http://schemas.microsoft.com/office/drawing/2014/main" id="{3395FBD1-5199-11A0-CF31-056EAD0FD4D1}"/>
              </a:ext>
            </a:extLst>
          </p:cNvPr>
          <p:cNvGrpSpPr/>
          <p:nvPr/>
        </p:nvGrpSpPr>
        <p:grpSpPr>
          <a:xfrm>
            <a:off x="6668214" y="2738283"/>
            <a:ext cx="382765" cy="367810"/>
            <a:chOff x="-62890750" y="3747425"/>
            <a:chExt cx="330825" cy="317900"/>
          </a:xfrm>
        </p:grpSpPr>
        <p:sp>
          <p:nvSpPr>
            <p:cNvPr id="14" name="Google Shape;7731;p63">
              <a:extLst>
                <a:ext uri="{FF2B5EF4-FFF2-40B4-BE49-F238E27FC236}">
                  <a16:creationId xmlns:a16="http://schemas.microsoft.com/office/drawing/2014/main" id="{5EDA49F1-0EF0-657C-E706-AC12970C3124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32;p63">
              <a:extLst>
                <a:ext uri="{FF2B5EF4-FFF2-40B4-BE49-F238E27FC236}">
                  <a16:creationId xmlns:a16="http://schemas.microsoft.com/office/drawing/2014/main" id="{5BABA1A2-35CE-7C6B-BCAF-E2366DC43CB9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33;p63">
              <a:extLst>
                <a:ext uri="{FF2B5EF4-FFF2-40B4-BE49-F238E27FC236}">
                  <a16:creationId xmlns:a16="http://schemas.microsoft.com/office/drawing/2014/main" id="{608086B5-6232-90FD-F2E4-C11159892FB5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34;p63">
              <a:extLst>
                <a:ext uri="{FF2B5EF4-FFF2-40B4-BE49-F238E27FC236}">
                  <a16:creationId xmlns:a16="http://schemas.microsoft.com/office/drawing/2014/main" id="{EA97449D-C7F3-8B5B-AD00-A104A2151DF3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735;p63">
              <a:extLst>
                <a:ext uri="{FF2B5EF4-FFF2-40B4-BE49-F238E27FC236}">
                  <a16:creationId xmlns:a16="http://schemas.microsoft.com/office/drawing/2014/main" id="{3C3249E6-1834-1FFA-1E1C-18AE4BC2380B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36;p63">
              <a:extLst>
                <a:ext uri="{FF2B5EF4-FFF2-40B4-BE49-F238E27FC236}">
                  <a16:creationId xmlns:a16="http://schemas.microsoft.com/office/drawing/2014/main" id="{4B67E5B9-3B08-D9EF-785F-752B8680F90D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37;p63">
              <a:extLst>
                <a:ext uri="{FF2B5EF4-FFF2-40B4-BE49-F238E27FC236}">
                  <a16:creationId xmlns:a16="http://schemas.microsoft.com/office/drawing/2014/main" id="{5B0E56E5-0FD3-2687-A394-1818647EC09E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38;p63">
              <a:extLst>
                <a:ext uri="{FF2B5EF4-FFF2-40B4-BE49-F238E27FC236}">
                  <a16:creationId xmlns:a16="http://schemas.microsoft.com/office/drawing/2014/main" id="{20E8E650-734D-4D44-A40D-A1B233C5755F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39;p63">
              <a:extLst>
                <a:ext uri="{FF2B5EF4-FFF2-40B4-BE49-F238E27FC236}">
                  <a16:creationId xmlns:a16="http://schemas.microsoft.com/office/drawing/2014/main" id="{C359AE45-4CDB-453F-A26E-3ED307896A20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40;p63">
              <a:extLst>
                <a:ext uri="{FF2B5EF4-FFF2-40B4-BE49-F238E27FC236}">
                  <a16:creationId xmlns:a16="http://schemas.microsoft.com/office/drawing/2014/main" id="{AFBAB8CB-06B3-CF5C-B260-A6C467490E38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41;p63">
              <a:extLst>
                <a:ext uri="{FF2B5EF4-FFF2-40B4-BE49-F238E27FC236}">
                  <a16:creationId xmlns:a16="http://schemas.microsoft.com/office/drawing/2014/main" id="{ABCB3F4C-D0C9-6D4E-3822-A5FCAC0E5517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42;p63">
              <a:extLst>
                <a:ext uri="{FF2B5EF4-FFF2-40B4-BE49-F238E27FC236}">
                  <a16:creationId xmlns:a16="http://schemas.microsoft.com/office/drawing/2014/main" id="{7E0D7588-5E3E-97B5-2911-9055E420C61B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743;p63">
              <a:extLst>
                <a:ext uri="{FF2B5EF4-FFF2-40B4-BE49-F238E27FC236}">
                  <a16:creationId xmlns:a16="http://schemas.microsoft.com/office/drawing/2014/main" id="{B840AD2C-8DC8-3C5E-2EA5-10723FA6801D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44;p63">
              <a:extLst>
                <a:ext uri="{FF2B5EF4-FFF2-40B4-BE49-F238E27FC236}">
                  <a16:creationId xmlns:a16="http://schemas.microsoft.com/office/drawing/2014/main" id="{5A89380B-F7EB-AED3-0B40-E192177E86DB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508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9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AE938-185D-1896-C759-3A1F701BD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245B97A8-1254-341F-C443-02FD76A7B176}"/>
              </a:ext>
            </a:extLst>
          </p:cNvPr>
          <p:cNvSpPr/>
          <p:nvPr/>
        </p:nvSpPr>
        <p:spPr>
          <a:xfrm flipH="1">
            <a:off x="2390669" y="-57778"/>
            <a:ext cx="4139085" cy="8408703"/>
          </a:xfrm>
          <a:prstGeom prst="triangle">
            <a:avLst>
              <a:gd name="adj" fmla="val 98564"/>
            </a:avLst>
          </a:prstGeom>
          <a:solidFill>
            <a:srgbClr val="FFDB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AEB9FAF-D699-7867-C5BB-8A92F5DF5FE7}"/>
              </a:ext>
            </a:extLst>
          </p:cNvPr>
          <p:cNvSpPr/>
          <p:nvPr/>
        </p:nvSpPr>
        <p:spPr>
          <a:xfrm flipH="1">
            <a:off x="-702549" y="505253"/>
            <a:ext cx="4139085" cy="8408703"/>
          </a:xfrm>
          <a:prstGeom prst="triangle">
            <a:avLst>
              <a:gd name="adj" fmla="val 0"/>
            </a:avLst>
          </a:prstGeom>
          <a:solidFill>
            <a:srgbClr val="FFDB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6833E-A1CF-B1BF-3687-ACE7D42882BF}"/>
              </a:ext>
            </a:extLst>
          </p:cNvPr>
          <p:cNvSpPr/>
          <p:nvPr/>
        </p:nvSpPr>
        <p:spPr>
          <a:xfrm>
            <a:off x="1" y="0"/>
            <a:ext cx="4319952" cy="7011853"/>
          </a:xfrm>
          <a:prstGeom prst="rect">
            <a:avLst/>
          </a:prstGeom>
          <a:solidFill>
            <a:srgbClr val="FFDB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2F401263-40D7-8899-49F2-FDA1487B98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36971" y="121658"/>
            <a:ext cx="18287999" cy="261937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F2494BAE-4628-36B9-3336-67CC602669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756786" y="6432372"/>
            <a:ext cx="18287999" cy="26193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5CF2E538-07A2-4CFC-1DBB-28B87DC03E87}"/>
              </a:ext>
            </a:extLst>
          </p:cNvPr>
          <p:cNvSpPr txBox="1"/>
          <p:nvPr/>
        </p:nvSpPr>
        <p:spPr>
          <a:xfrm>
            <a:off x="4556925" y="586808"/>
            <a:ext cx="493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POSITIVE OR NEGATIVE</a:t>
            </a:r>
          </a:p>
        </p:txBody>
      </p:sp>
    </p:spTree>
    <p:extLst>
      <p:ext uri="{BB962C8B-B14F-4D97-AF65-F5344CB8AC3E}">
        <p14:creationId xmlns:p14="http://schemas.microsoft.com/office/powerpoint/2010/main" val="3568674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A7AB2-D4E8-F3DB-964B-521DB3676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6809-E259-DFF6-D06B-7598E7B9F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9C27A-3900-7B31-CD85-099EEC77D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6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4D66D-32E2-300F-CCD6-AA94C680C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23B5-1254-2E78-BA10-F7A527463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CBCA3-1860-A29E-A91F-224D422E4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FDE4-A4F0-7509-32C6-A042CDFCF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35AC-79CD-E66D-9F80-578DAC82D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ED69C-30EC-D830-F0CC-B8CC33B98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ADLaM Display</vt:lpstr>
      <vt:lpstr>Amasis MT Pro Black</vt:lpstr>
      <vt:lpstr>Aptos</vt:lpstr>
      <vt:lpstr>Aptos Display</vt:lpstr>
      <vt:lpstr>Arial</vt:lpstr>
      <vt:lpstr>Calibri</vt:lpstr>
      <vt:lpstr>Calibri Light</vt:lpstr>
      <vt:lpstr>Rubik</vt:lpstr>
      <vt:lpstr>Rubik Black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PlayGround</dc:creator>
  <cp:lastModifiedBy>PlayGround</cp:lastModifiedBy>
  <cp:revision>2</cp:revision>
  <dcterms:created xsi:type="dcterms:W3CDTF">2024-11-05T12:58:05Z</dcterms:created>
  <dcterms:modified xsi:type="dcterms:W3CDTF">2024-11-05T23:09:03Z</dcterms:modified>
</cp:coreProperties>
</file>