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E0749-F9C6-47E7-877F-70DFFD4D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D74225-CAE4-4501-A21D-5FDD47E3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3BC6C-35DC-4C8C-B1A3-F8E0E0E9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B7D7B-9715-46EF-8E82-A1ED547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2F099-5254-4D54-84A9-966B93DC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8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319EB-EEE0-410B-8A38-B396F5D9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061379-35BB-485F-9B1E-F226CAAAF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6F5D96-2EE6-49B9-8A40-D3E01CF1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F94D7-5534-47CD-BDE9-34073791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3EEBDE-13CA-4CD3-BF03-7027538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7DC723-859E-4CA4-9644-0B42D546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578A6C-3429-4AF7-82CE-64A9E730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17400-2C36-43D5-A394-E78B0D3E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E9A2B-4446-4E6C-B898-9700F7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A06C4-95BF-46C6-A339-C78B8899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986-E7FB-4191-8082-0FB02467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13FE2-DE60-41A3-A576-62AA4A88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46CBA2-A24F-430E-B398-57959D25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56110-49E6-4C8D-8B2B-90B3C45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F6547-8737-49D1-8840-D2C9575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0D415-1D70-48CD-870B-75F024FE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4F8E57-E04B-476E-8A61-87EB8728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0A79B-B03E-4C71-969E-19069FF7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46FAE-CBDF-4ED2-95DD-348DDD9D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E5C92-7FAC-42C5-9D93-1A60E0E1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537A4-E3DE-4B94-9470-62E48399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2B36A-A6AA-47C5-8BEC-2FCA45978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8DDECA-1BC2-4403-9B81-E604B5B3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E3661-352D-4139-8851-09654A6F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CE54D4-A37B-4D04-A98A-C3BBFE2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665D34-6BAD-4391-A051-B8BCFEC4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0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62432-2158-4BAF-87B7-C91633E8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44645-BD63-4CBA-96BB-AB34DC59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42275-BD3F-4CA9-9D68-BFA7D5B9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222076-AEF9-466A-BAB8-8E8EC080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59ACF-F3CC-419E-967A-DB1BFC2CA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26F40-B9C6-4CCC-AC16-2588C8AD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F22F26-5B92-4D6D-8FA0-70F67FAF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590EDF-56C9-4422-8185-5886DC78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57600-F452-4B2F-89E3-964794FE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9EC20-1518-4779-9B8A-56568430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C5DFD9-4629-4F54-B93E-C7D0B045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D72660-7DBF-4014-9112-9079B83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69E5E4-21C0-4BD0-9234-948BE03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A9711-4C86-4DF1-B7FB-F832EA5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F649FD-3081-4797-B491-F38C0860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1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EFF31-C459-4B2D-8F28-B5F0F4C2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84BD3-4C04-4FF5-860B-FC45F922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7CE948-620B-491D-9274-1FD638D7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E45FDF-44CF-4379-A2E9-B795B3CB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7D8A75-0F30-441E-A974-F1C47A41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B3C3CF-50ED-49F5-92EA-A4838028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98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52DD3-744E-4478-8F5B-5B687C49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CD2F63-89D1-4EA8-A86A-F6B3B66F2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B91760-D55E-4314-AC4E-404EE615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A6298D-B5CD-4DF9-A48A-D4A71FB5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6F5F2D-F035-4D27-B508-3AECF6F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7503BA-58A9-4DA4-A1A7-3C2B817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97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E4C9EF-61E5-43AF-946F-9C6C20E2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E50DB-0850-477E-ADEF-2DE00DCA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0D6C2-7D2C-479C-8619-9AE15E6D5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25C1-F841-4868-BED3-E4766F8ECC46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F11A7-7457-439F-84E1-FF8B93D9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EF7537-18BD-406B-BD5D-BEB44CEBA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199C-A950-43C0-B8A6-9ECD9D8A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6EEB48A-0BD9-4ABD-9F07-82B970075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0782"/>
              </p:ext>
            </p:extLst>
          </p:nvPr>
        </p:nvGraphicFramePr>
        <p:xfrm>
          <a:off x="5195118" y="121164"/>
          <a:ext cx="1331984" cy="1212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VilleDepart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VilleArrivee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MoyenTransport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9765"/>
                  </a:ext>
                </a:extLst>
              </a:tr>
            </a:tbl>
          </a:graphicData>
        </a:graphic>
      </p:graphicFrame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69ECE70D-A694-4476-9275-43FB8486F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5158"/>
              </p:ext>
            </p:extLst>
          </p:nvPr>
        </p:nvGraphicFramePr>
        <p:xfrm>
          <a:off x="5168902" y="2259620"/>
          <a:ext cx="1331984" cy="1212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VilleDepart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VilleArrivee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MoyenTransport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9765"/>
                  </a:ext>
                </a:extLst>
              </a:tr>
            </a:tbl>
          </a:graphicData>
        </a:graphic>
      </p:graphicFrame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588055B1-28D3-4F0F-BBFC-103B9AE7D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86545"/>
              </p:ext>
            </p:extLst>
          </p:nvPr>
        </p:nvGraphicFramePr>
        <p:xfrm>
          <a:off x="10482453" y="1878375"/>
          <a:ext cx="1331984" cy="1212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VilleDepart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VilleArrivee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MoyenTransport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9765"/>
                  </a:ext>
                </a:extLst>
              </a:tr>
            </a:tbl>
          </a:graphicData>
        </a:graphic>
      </p:graphicFrame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id="{71299060-3B59-4703-BCA5-874565C0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96794"/>
              </p:ext>
            </p:extLst>
          </p:nvPr>
        </p:nvGraphicFramePr>
        <p:xfrm>
          <a:off x="10482453" y="583256"/>
          <a:ext cx="1331984" cy="1212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VilleDepart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VilleArrivee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MoyenTransport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9765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99FF1592-46AB-49AB-9AD4-3228C6CB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90148"/>
              </p:ext>
            </p:extLst>
          </p:nvPr>
        </p:nvGraphicFramePr>
        <p:xfrm>
          <a:off x="3308890" y="117732"/>
          <a:ext cx="1331984" cy="85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mTS1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</a:tbl>
          </a:graphicData>
        </a:graphic>
      </p:graphicFrame>
      <p:graphicFrame>
        <p:nvGraphicFramePr>
          <p:cNvPr id="14" name="Tableau 4">
            <a:extLst>
              <a:ext uri="{FF2B5EF4-FFF2-40B4-BE49-F238E27FC236}">
                <a16:creationId xmlns:a16="http://schemas.microsoft.com/office/drawing/2014/main" id="{E5EFC7DC-85FC-4234-AA7B-83A32EEBD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32286"/>
              </p:ext>
            </p:extLst>
          </p:nvPr>
        </p:nvGraphicFramePr>
        <p:xfrm>
          <a:off x="3318931" y="2201370"/>
          <a:ext cx="1331984" cy="85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mTS3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</a:tbl>
          </a:graphicData>
        </a:graphic>
      </p:graphicFrame>
      <p:graphicFrame>
        <p:nvGraphicFramePr>
          <p:cNvPr id="15" name="Tableau 4">
            <a:extLst>
              <a:ext uri="{FF2B5EF4-FFF2-40B4-BE49-F238E27FC236}">
                <a16:creationId xmlns:a16="http://schemas.microsoft.com/office/drawing/2014/main" id="{22938AB4-0A18-4581-A982-4ABE2EA8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951"/>
              </p:ext>
            </p:extLst>
          </p:nvPr>
        </p:nvGraphicFramePr>
        <p:xfrm>
          <a:off x="8632482" y="2201370"/>
          <a:ext cx="1331984" cy="85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mTS2-2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</a:tbl>
          </a:graphicData>
        </a:graphic>
      </p:graphicFrame>
      <p:graphicFrame>
        <p:nvGraphicFramePr>
          <p:cNvPr id="16" name="Tableau 4">
            <a:extLst>
              <a:ext uri="{FF2B5EF4-FFF2-40B4-BE49-F238E27FC236}">
                <a16:creationId xmlns:a16="http://schemas.microsoft.com/office/drawing/2014/main" id="{F3C21B3E-399F-4581-B7A5-203B8442F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62211"/>
              </p:ext>
            </p:extLst>
          </p:nvPr>
        </p:nvGraphicFramePr>
        <p:xfrm>
          <a:off x="8651522" y="1142696"/>
          <a:ext cx="1331984" cy="85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mTS2-1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</a:tbl>
          </a:graphicData>
        </a:graphic>
      </p:graphicFrame>
      <p:graphicFrame>
        <p:nvGraphicFramePr>
          <p:cNvPr id="17" name="Tableau 4">
            <a:extLst>
              <a:ext uri="{FF2B5EF4-FFF2-40B4-BE49-F238E27FC236}">
                <a16:creationId xmlns:a16="http://schemas.microsoft.com/office/drawing/2014/main" id="{DC337072-9C0D-429E-9B3D-1A23F5916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98960"/>
              </p:ext>
            </p:extLst>
          </p:nvPr>
        </p:nvGraphicFramePr>
        <p:xfrm>
          <a:off x="3308890" y="1159551"/>
          <a:ext cx="1331984" cy="85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mTC2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</a:tbl>
          </a:graphicData>
        </a:graphic>
      </p:graphicFrame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7F57B32E-C128-4F90-AAF7-F2730446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05119"/>
              </p:ext>
            </p:extLst>
          </p:nvPr>
        </p:nvGraphicFramePr>
        <p:xfrm>
          <a:off x="252138" y="254892"/>
          <a:ext cx="1331984" cy="57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ListeParcours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</a:tbl>
          </a:graphicData>
        </a:graphic>
      </p:graphicFrame>
      <p:graphicFrame>
        <p:nvGraphicFramePr>
          <p:cNvPr id="19" name="Tableau 4">
            <a:extLst>
              <a:ext uri="{FF2B5EF4-FFF2-40B4-BE49-F238E27FC236}">
                <a16:creationId xmlns:a16="http://schemas.microsoft.com/office/drawing/2014/main" id="{4C0038BC-C7DE-4DF4-863C-76AA0EA5C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78425"/>
              </p:ext>
            </p:extLst>
          </p:nvPr>
        </p:nvGraphicFramePr>
        <p:xfrm>
          <a:off x="1584122" y="1173931"/>
          <a:ext cx="1331984" cy="1212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NbMaillon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9765"/>
                  </a:ext>
                </a:extLst>
              </a:tr>
            </a:tbl>
          </a:graphicData>
        </a:graphic>
      </p:graphicFrame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B20B10B3-7CD1-4E57-B569-63E15FAD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4653"/>
              </p:ext>
            </p:extLst>
          </p:nvPr>
        </p:nvGraphicFramePr>
        <p:xfrm>
          <a:off x="6910212" y="1492629"/>
          <a:ext cx="1331984" cy="1212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5751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NbMaillon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9765"/>
                  </a:ext>
                </a:extLst>
              </a:tr>
            </a:tbl>
          </a:graphicData>
        </a:graphic>
      </p:graphicFrame>
      <p:graphicFrame>
        <p:nvGraphicFramePr>
          <p:cNvPr id="21" name="Tableau 4">
            <a:extLst>
              <a:ext uri="{FF2B5EF4-FFF2-40B4-BE49-F238E27FC236}">
                <a16:creationId xmlns:a16="http://schemas.microsoft.com/office/drawing/2014/main" id="{11F445FF-0E3D-4F19-81F1-50A77231C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62003"/>
              </p:ext>
            </p:extLst>
          </p:nvPr>
        </p:nvGraphicFramePr>
        <p:xfrm>
          <a:off x="5195118" y="1490424"/>
          <a:ext cx="1331984" cy="57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1984">
                  <a:extLst>
                    <a:ext uri="{9D8B030D-6E8A-4147-A177-3AD203B41FA5}">
                      <a16:colId xmlns:a16="http://schemas.microsoft.com/office/drawing/2014/main" val="711971293"/>
                    </a:ext>
                  </a:extLst>
                </a:gridCol>
              </a:tblGrid>
              <a:tr h="2440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0994"/>
                  </a:ext>
                </a:extLst>
              </a:tr>
              <a:tr h="21965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ListeTrajets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62153"/>
                  </a:ext>
                </a:extLst>
              </a:tr>
            </a:tbl>
          </a:graphicData>
        </a:graphic>
      </p:graphicFrame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F2EE028-2798-453F-981C-E8CCD557EF02}"/>
              </a:ext>
            </a:extLst>
          </p:cNvPr>
          <p:cNvCxnSpPr>
            <a:cxnSpLocks/>
          </p:cNvCxnSpPr>
          <p:nvPr/>
        </p:nvCxnSpPr>
        <p:spPr>
          <a:xfrm>
            <a:off x="2768838" y="1632247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43736F0-BDC2-45C5-AD3F-0A7B1ED77B82}"/>
              </a:ext>
            </a:extLst>
          </p:cNvPr>
          <p:cNvCxnSpPr/>
          <p:nvPr/>
        </p:nvCxnSpPr>
        <p:spPr>
          <a:xfrm flipV="1">
            <a:off x="3063240" y="265081"/>
            <a:ext cx="0" cy="1377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E935A1B-59CA-42C1-9E6D-07721CF67B45}"/>
              </a:ext>
            </a:extLst>
          </p:cNvPr>
          <p:cNvCxnSpPr>
            <a:cxnSpLocks/>
          </p:cNvCxnSpPr>
          <p:nvPr/>
        </p:nvCxnSpPr>
        <p:spPr>
          <a:xfrm>
            <a:off x="3063240" y="283753"/>
            <a:ext cx="245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0900772-7448-4CF1-9F23-54426B468799}"/>
              </a:ext>
            </a:extLst>
          </p:cNvPr>
          <p:cNvCxnSpPr>
            <a:cxnSpLocks/>
          </p:cNvCxnSpPr>
          <p:nvPr/>
        </p:nvCxnSpPr>
        <p:spPr>
          <a:xfrm>
            <a:off x="4493673" y="573719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6BA038F-2593-4804-A3C9-6D99EED9C999}"/>
              </a:ext>
            </a:extLst>
          </p:cNvPr>
          <p:cNvCxnSpPr>
            <a:cxnSpLocks/>
          </p:cNvCxnSpPr>
          <p:nvPr/>
        </p:nvCxnSpPr>
        <p:spPr>
          <a:xfrm flipV="1">
            <a:off x="4778034" y="246358"/>
            <a:ext cx="0" cy="336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308F39F-49DE-4969-B1F2-1EA723F3B6AF}"/>
              </a:ext>
            </a:extLst>
          </p:cNvPr>
          <p:cNvCxnSpPr>
            <a:cxnSpLocks/>
          </p:cNvCxnSpPr>
          <p:nvPr/>
        </p:nvCxnSpPr>
        <p:spPr>
          <a:xfrm>
            <a:off x="4776018" y="248170"/>
            <a:ext cx="419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DE31F320-06D1-4013-B01F-3633D006FFDF}"/>
              </a:ext>
            </a:extLst>
          </p:cNvPr>
          <p:cNvCxnSpPr>
            <a:cxnSpLocks/>
          </p:cNvCxnSpPr>
          <p:nvPr/>
        </p:nvCxnSpPr>
        <p:spPr>
          <a:xfrm>
            <a:off x="4503714" y="836116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DBA1F97-34EF-4E95-9104-CB2E55CE1FD1}"/>
              </a:ext>
            </a:extLst>
          </p:cNvPr>
          <p:cNvCxnSpPr>
            <a:cxnSpLocks/>
          </p:cNvCxnSpPr>
          <p:nvPr/>
        </p:nvCxnSpPr>
        <p:spPr>
          <a:xfrm flipV="1">
            <a:off x="4798116" y="822653"/>
            <a:ext cx="0" cy="510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9B0A425-64FD-48F4-9B3A-6BB9A1BB2461}"/>
              </a:ext>
            </a:extLst>
          </p:cNvPr>
          <p:cNvCxnSpPr>
            <a:cxnSpLocks/>
          </p:cNvCxnSpPr>
          <p:nvPr/>
        </p:nvCxnSpPr>
        <p:spPr>
          <a:xfrm flipH="1">
            <a:off x="4640874" y="1333271"/>
            <a:ext cx="157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118628F-099C-4F33-8F59-C2658397D68A}"/>
              </a:ext>
            </a:extLst>
          </p:cNvPr>
          <p:cNvCxnSpPr>
            <a:cxnSpLocks/>
          </p:cNvCxnSpPr>
          <p:nvPr/>
        </p:nvCxnSpPr>
        <p:spPr>
          <a:xfrm>
            <a:off x="4503714" y="1873114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40B79A8D-7F6A-4A07-943D-D5C918156D58}"/>
              </a:ext>
            </a:extLst>
          </p:cNvPr>
          <p:cNvCxnSpPr>
            <a:cxnSpLocks/>
          </p:cNvCxnSpPr>
          <p:nvPr/>
        </p:nvCxnSpPr>
        <p:spPr>
          <a:xfrm flipV="1">
            <a:off x="4798116" y="1859651"/>
            <a:ext cx="0" cy="510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0A6D625-CB4F-4617-B123-741DDB1C1FFF}"/>
              </a:ext>
            </a:extLst>
          </p:cNvPr>
          <p:cNvCxnSpPr>
            <a:cxnSpLocks/>
          </p:cNvCxnSpPr>
          <p:nvPr/>
        </p:nvCxnSpPr>
        <p:spPr>
          <a:xfrm flipH="1">
            <a:off x="4640874" y="2370269"/>
            <a:ext cx="157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CED1850-18C7-4637-AB76-7F7252EBA446}"/>
              </a:ext>
            </a:extLst>
          </p:cNvPr>
          <p:cNvCxnSpPr>
            <a:cxnSpLocks/>
          </p:cNvCxnSpPr>
          <p:nvPr/>
        </p:nvCxnSpPr>
        <p:spPr>
          <a:xfrm>
            <a:off x="1432467" y="715102"/>
            <a:ext cx="3973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A0074D92-2E0D-41CD-A20D-38C4173216EA}"/>
              </a:ext>
            </a:extLst>
          </p:cNvPr>
          <p:cNvCxnSpPr>
            <a:cxnSpLocks/>
          </p:cNvCxnSpPr>
          <p:nvPr/>
        </p:nvCxnSpPr>
        <p:spPr>
          <a:xfrm>
            <a:off x="1829771" y="715102"/>
            <a:ext cx="0" cy="458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6E8A3A9-933E-4F84-8E67-49D82B9F1CA7}"/>
              </a:ext>
            </a:extLst>
          </p:cNvPr>
          <p:cNvCxnSpPr>
            <a:cxnSpLocks/>
          </p:cNvCxnSpPr>
          <p:nvPr/>
        </p:nvCxnSpPr>
        <p:spPr>
          <a:xfrm>
            <a:off x="2773974" y="1892035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A873A72-A451-403F-A6C5-166EEB082A9A}"/>
              </a:ext>
            </a:extLst>
          </p:cNvPr>
          <p:cNvCxnSpPr>
            <a:cxnSpLocks/>
          </p:cNvCxnSpPr>
          <p:nvPr/>
        </p:nvCxnSpPr>
        <p:spPr>
          <a:xfrm flipV="1">
            <a:off x="3063240" y="1878572"/>
            <a:ext cx="5136" cy="491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7706D42-A427-4583-9443-4931C9D99277}"/>
              </a:ext>
            </a:extLst>
          </p:cNvPr>
          <p:cNvCxnSpPr>
            <a:cxnSpLocks/>
          </p:cNvCxnSpPr>
          <p:nvPr/>
        </p:nvCxnSpPr>
        <p:spPr>
          <a:xfrm flipV="1">
            <a:off x="3078419" y="2361321"/>
            <a:ext cx="240512" cy="3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7B84FADC-EF30-48A3-A800-6DE2B228386E}"/>
              </a:ext>
            </a:extLst>
          </p:cNvPr>
          <p:cNvCxnSpPr/>
          <p:nvPr/>
        </p:nvCxnSpPr>
        <p:spPr>
          <a:xfrm>
            <a:off x="4493673" y="1632247"/>
            <a:ext cx="701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5FA081A-439C-4215-958B-E41FB8337707}"/>
              </a:ext>
            </a:extLst>
          </p:cNvPr>
          <p:cNvCxnSpPr>
            <a:cxnSpLocks/>
          </p:cNvCxnSpPr>
          <p:nvPr/>
        </p:nvCxnSpPr>
        <p:spPr>
          <a:xfrm>
            <a:off x="4521669" y="2666061"/>
            <a:ext cx="4598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BAD9D3C-6E16-4500-A169-29AA5DA38821}"/>
              </a:ext>
            </a:extLst>
          </p:cNvPr>
          <p:cNvCxnSpPr>
            <a:cxnSpLocks/>
          </p:cNvCxnSpPr>
          <p:nvPr/>
        </p:nvCxnSpPr>
        <p:spPr>
          <a:xfrm flipV="1">
            <a:off x="4985569" y="2370269"/>
            <a:ext cx="0" cy="305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F44568CA-A300-47D6-9CEF-E88FEC64197E}"/>
              </a:ext>
            </a:extLst>
          </p:cNvPr>
          <p:cNvCxnSpPr>
            <a:cxnSpLocks/>
          </p:cNvCxnSpPr>
          <p:nvPr/>
        </p:nvCxnSpPr>
        <p:spPr>
          <a:xfrm>
            <a:off x="4981513" y="2385781"/>
            <a:ext cx="2014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FD14ABBC-3D7C-4B08-8FBC-64F6E97B30BD}"/>
              </a:ext>
            </a:extLst>
          </p:cNvPr>
          <p:cNvCxnSpPr>
            <a:cxnSpLocks/>
          </p:cNvCxnSpPr>
          <p:nvPr/>
        </p:nvCxnSpPr>
        <p:spPr>
          <a:xfrm>
            <a:off x="4493673" y="2878670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989EBB9-11DE-4909-A8B7-08736DCFA78E}"/>
              </a:ext>
            </a:extLst>
          </p:cNvPr>
          <p:cNvSpPr txBox="1"/>
          <p:nvPr/>
        </p:nvSpPr>
        <p:spPr>
          <a:xfrm>
            <a:off x="4785643" y="2717347"/>
            <a:ext cx="2656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</a:t>
            </a:r>
            <a:endParaRPr lang="fr-FR" dirty="0"/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A0FAA663-616F-43B0-8BF5-CD260D5A9EA5}"/>
              </a:ext>
            </a:extLst>
          </p:cNvPr>
          <p:cNvCxnSpPr>
            <a:cxnSpLocks/>
          </p:cNvCxnSpPr>
          <p:nvPr/>
        </p:nvCxnSpPr>
        <p:spPr>
          <a:xfrm>
            <a:off x="6374205" y="1913632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2E64B46-D8EF-45C5-A558-25ADC7D41233}"/>
              </a:ext>
            </a:extLst>
          </p:cNvPr>
          <p:cNvCxnSpPr>
            <a:cxnSpLocks/>
          </p:cNvCxnSpPr>
          <p:nvPr/>
        </p:nvCxnSpPr>
        <p:spPr>
          <a:xfrm flipV="1">
            <a:off x="6658566" y="1627479"/>
            <a:ext cx="0" cy="295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34B36745-65EE-44DE-9504-2480DDF85E2C}"/>
              </a:ext>
            </a:extLst>
          </p:cNvPr>
          <p:cNvCxnSpPr>
            <a:cxnSpLocks/>
          </p:cNvCxnSpPr>
          <p:nvPr/>
        </p:nvCxnSpPr>
        <p:spPr>
          <a:xfrm>
            <a:off x="6641306" y="1629655"/>
            <a:ext cx="268906" cy="2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0236EC51-44F7-48D0-AF2E-DC8A1CCDE3BB}"/>
              </a:ext>
            </a:extLst>
          </p:cNvPr>
          <p:cNvCxnSpPr>
            <a:cxnSpLocks/>
          </p:cNvCxnSpPr>
          <p:nvPr/>
        </p:nvCxnSpPr>
        <p:spPr>
          <a:xfrm>
            <a:off x="8056023" y="1940848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40B63A3C-E2D9-411C-9633-0DCF7FD0CE67}"/>
              </a:ext>
            </a:extLst>
          </p:cNvPr>
          <p:cNvCxnSpPr>
            <a:cxnSpLocks/>
          </p:cNvCxnSpPr>
          <p:nvPr/>
        </p:nvCxnSpPr>
        <p:spPr>
          <a:xfrm flipH="1" flipV="1">
            <a:off x="8338368" y="1282700"/>
            <a:ext cx="2016" cy="667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FB69D06F-292B-4C10-9362-D01F08C4A5D2}"/>
              </a:ext>
            </a:extLst>
          </p:cNvPr>
          <p:cNvCxnSpPr>
            <a:cxnSpLocks/>
          </p:cNvCxnSpPr>
          <p:nvPr/>
        </p:nvCxnSpPr>
        <p:spPr>
          <a:xfrm>
            <a:off x="8338368" y="1282700"/>
            <a:ext cx="322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3E05ECF3-3F57-4E56-B288-64A00987E22A}"/>
              </a:ext>
            </a:extLst>
          </p:cNvPr>
          <p:cNvCxnSpPr>
            <a:cxnSpLocks/>
          </p:cNvCxnSpPr>
          <p:nvPr/>
        </p:nvCxnSpPr>
        <p:spPr>
          <a:xfrm>
            <a:off x="8075046" y="2214833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C99C828-044A-41DC-BA80-BCA21B94D396}"/>
              </a:ext>
            </a:extLst>
          </p:cNvPr>
          <p:cNvCxnSpPr>
            <a:cxnSpLocks/>
          </p:cNvCxnSpPr>
          <p:nvPr/>
        </p:nvCxnSpPr>
        <p:spPr>
          <a:xfrm flipV="1">
            <a:off x="8369448" y="2201371"/>
            <a:ext cx="0" cy="184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5861FBF1-8ACB-4165-A0A5-39C1B23F0890}"/>
              </a:ext>
            </a:extLst>
          </p:cNvPr>
          <p:cNvCxnSpPr>
            <a:cxnSpLocks/>
          </p:cNvCxnSpPr>
          <p:nvPr/>
        </p:nvCxnSpPr>
        <p:spPr>
          <a:xfrm>
            <a:off x="8369448" y="2373421"/>
            <a:ext cx="2630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DD1CBFB-34AE-407A-835E-2A338C3583ED}"/>
              </a:ext>
            </a:extLst>
          </p:cNvPr>
          <p:cNvCxnSpPr>
            <a:cxnSpLocks/>
          </p:cNvCxnSpPr>
          <p:nvPr/>
        </p:nvCxnSpPr>
        <p:spPr>
          <a:xfrm>
            <a:off x="9856772" y="2897943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41663DA7-BC29-4B08-8CFF-272613FDD6B5}"/>
              </a:ext>
            </a:extLst>
          </p:cNvPr>
          <p:cNvCxnSpPr>
            <a:cxnSpLocks/>
          </p:cNvCxnSpPr>
          <p:nvPr/>
        </p:nvCxnSpPr>
        <p:spPr>
          <a:xfrm>
            <a:off x="9854756" y="2638015"/>
            <a:ext cx="4495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3D1C02BC-8888-4FD7-8CA2-A13239A8ED54}"/>
              </a:ext>
            </a:extLst>
          </p:cNvPr>
          <p:cNvCxnSpPr>
            <a:cxnSpLocks/>
          </p:cNvCxnSpPr>
          <p:nvPr/>
        </p:nvCxnSpPr>
        <p:spPr>
          <a:xfrm flipV="1">
            <a:off x="10304270" y="2012991"/>
            <a:ext cx="0" cy="6345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5863B1E3-301B-4C5C-B037-66F8C8A53AC7}"/>
              </a:ext>
            </a:extLst>
          </p:cNvPr>
          <p:cNvCxnSpPr>
            <a:cxnSpLocks/>
          </p:cNvCxnSpPr>
          <p:nvPr/>
        </p:nvCxnSpPr>
        <p:spPr>
          <a:xfrm>
            <a:off x="10304270" y="2021637"/>
            <a:ext cx="1781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BB340007-CE59-40C7-BE2F-1912BB522A9E}"/>
              </a:ext>
            </a:extLst>
          </p:cNvPr>
          <p:cNvCxnSpPr>
            <a:cxnSpLocks/>
          </p:cNvCxnSpPr>
          <p:nvPr/>
        </p:nvCxnSpPr>
        <p:spPr>
          <a:xfrm>
            <a:off x="9864797" y="1596196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6C80FB4-A591-4BEE-AD3B-C1C9988D9F9A}"/>
              </a:ext>
            </a:extLst>
          </p:cNvPr>
          <p:cNvCxnSpPr>
            <a:cxnSpLocks/>
          </p:cNvCxnSpPr>
          <p:nvPr/>
        </p:nvCxnSpPr>
        <p:spPr>
          <a:xfrm flipH="1" flipV="1">
            <a:off x="10139117" y="727217"/>
            <a:ext cx="10041" cy="878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F772DFB8-23B2-4974-B998-1358E8A87A6E}"/>
              </a:ext>
            </a:extLst>
          </p:cNvPr>
          <p:cNvCxnSpPr>
            <a:cxnSpLocks/>
          </p:cNvCxnSpPr>
          <p:nvPr/>
        </p:nvCxnSpPr>
        <p:spPr>
          <a:xfrm>
            <a:off x="10139117" y="727217"/>
            <a:ext cx="3558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EBDC0DF2-921A-483C-BF26-039A16AD4021}"/>
              </a:ext>
            </a:extLst>
          </p:cNvPr>
          <p:cNvCxnSpPr>
            <a:cxnSpLocks/>
          </p:cNvCxnSpPr>
          <p:nvPr/>
        </p:nvCxnSpPr>
        <p:spPr>
          <a:xfrm>
            <a:off x="9842231" y="1873114"/>
            <a:ext cx="29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E94B0BA-7835-415E-A9AB-816514BAA633}"/>
              </a:ext>
            </a:extLst>
          </p:cNvPr>
          <p:cNvCxnSpPr>
            <a:cxnSpLocks/>
          </p:cNvCxnSpPr>
          <p:nvPr/>
        </p:nvCxnSpPr>
        <p:spPr>
          <a:xfrm flipV="1">
            <a:off x="10136633" y="1859651"/>
            <a:ext cx="0" cy="510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A371DA09-E12B-40DA-85FE-3DE37C2B411F}"/>
              </a:ext>
            </a:extLst>
          </p:cNvPr>
          <p:cNvCxnSpPr>
            <a:cxnSpLocks/>
          </p:cNvCxnSpPr>
          <p:nvPr/>
        </p:nvCxnSpPr>
        <p:spPr>
          <a:xfrm flipH="1">
            <a:off x="9979391" y="2370269"/>
            <a:ext cx="157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CE3052A6-01C1-479B-9852-8D7B1BEF1024}"/>
              </a:ext>
            </a:extLst>
          </p:cNvPr>
          <p:cNvCxnSpPr>
            <a:cxnSpLocks/>
          </p:cNvCxnSpPr>
          <p:nvPr/>
        </p:nvCxnSpPr>
        <p:spPr>
          <a:xfrm>
            <a:off x="6413777" y="565846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DCC39E8F-80C0-40CA-9FA1-A1AA4C75BEBD}"/>
              </a:ext>
            </a:extLst>
          </p:cNvPr>
          <p:cNvCxnSpPr>
            <a:cxnSpLocks/>
          </p:cNvCxnSpPr>
          <p:nvPr/>
        </p:nvCxnSpPr>
        <p:spPr>
          <a:xfrm>
            <a:off x="6413777" y="856019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D695CD4E-6F5F-4622-8E79-02E7DE803B42}"/>
              </a:ext>
            </a:extLst>
          </p:cNvPr>
          <p:cNvCxnSpPr>
            <a:cxnSpLocks/>
          </p:cNvCxnSpPr>
          <p:nvPr/>
        </p:nvCxnSpPr>
        <p:spPr>
          <a:xfrm>
            <a:off x="6413777" y="1144871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au 168">
            <a:extLst>
              <a:ext uri="{FF2B5EF4-FFF2-40B4-BE49-F238E27FC236}">
                <a16:creationId xmlns:a16="http://schemas.microsoft.com/office/drawing/2014/main" id="{57B8A352-92C6-4EF0-A764-F7925126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04023"/>
              </p:ext>
            </p:extLst>
          </p:nvPr>
        </p:nvGraphicFramePr>
        <p:xfrm>
          <a:off x="6754328" y="461336"/>
          <a:ext cx="1136358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303238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169" name="Tableau 168">
            <a:extLst>
              <a:ext uri="{FF2B5EF4-FFF2-40B4-BE49-F238E27FC236}">
                <a16:creationId xmlns:a16="http://schemas.microsoft.com/office/drawing/2014/main" id="{D8B69AB2-F197-4155-95CA-E8C81B715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68658"/>
              </p:ext>
            </p:extLst>
          </p:nvPr>
        </p:nvGraphicFramePr>
        <p:xfrm>
          <a:off x="6754262" y="757475"/>
          <a:ext cx="1982997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604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2867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1649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3158312"/>
                    </a:ext>
                  </a:extLst>
                </a:gridCol>
                <a:gridCol w="316757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8640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170" name="Tableau 168">
            <a:extLst>
              <a:ext uri="{FF2B5EF4-FFF2-40B4-BE49-F238E27FC236}">
                <a16:creationId xmlns:a16="http://schemas.microsoft.com/office/drawing/2014/main" id="{F54552A1-856F-4F13-8E25-FB0EA2EA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39830"/>
              </p:ext>
            </p:extLst>
          </p:nvPr>
        </p:nvGraphicFramePr>
        <p:xfrm>
          <a:off x="6757891" y="1037969"/>
          <a:ext cx="1347256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869755"/>
                    </a:ext>
                  </a:extLst>
                </a:gridCol>
                <a:gridCol w="305856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172" name="Tableau 168">
            <a:extLst>
              <a:ext uri="{FF2B5EF4-FFF2-40B4-BE49-F238E27FC236}">
                <a16:creationId xmlns:a16="http://schemas.microsoft.com/office/drawing/2014/main" id="{6E846EBB-835D-4E25-B4FA-505E91784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91633"/>
              </p:ext>
            </p:extLst>
          </p:nvPr>
        </p:nvGraphicFramePr>
        <p:xfrm>
          <a:off x="6907680" y="2863991"/>
          <a:ext cx="1136358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303238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173" name="Tableau 172">
            <a:extLst>
              <a:ext uri="{FF2B5EF4-FFF2-40B4-BE49-F238E27FC236}">
                <a16:creationId xmlns:a16="http://schemas.microsoft.com/office/drawing/2014/main" id="{BA3B3F01-51FA-4C47-8E83-6A9132F6F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01744"/>
              </p:ext>
            </p:extLst>
          </p:nvPr>
        </p:nvGraphicFramePr>
        <p:xfrm>
          <a:off x="6907614" y="3160130"/>
          <a:ext cx="1358157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604710"/>
                    </a:ext>
                  </a:extLst>
                </a:gridCol>
                <a:gridCol w="316757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8640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174" name="Tableau 168">
            <a:extLst>
              <a:ext uri="{FF2B5EF4-FFF2-40B4-BE49-F238E27FC236}">
                <a16:creationId xmlns:a16="http://schemas.microsoft.com/office/drawing/2014/main" id="{1F4A691D-AE37-4CE5-8639-6E9DA24E1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03808"/>
              </p:ext>
            </p:extLst>
          </p:nvPr>
        </p:nvGraphicFramePr>
        <p:xfrm>
          <a:off x="6911243" y="3440624"/>
          <a:ext cx="1138976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305856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CD0C4EA9-66AC-4159-9D35-759D16210584}"/>
              </a:ext>
            </a:extLst>
          </p:cNvPr>
          <p:cNvCxnSpPr>
            <a:cxnSpLocks/>
          </p:cNvCxnSpPr>
          <p:nvPr/>
        </p:nvCxnSpPr>
        <p:spPr>
          <a:xfrm>
            <a:off x="6376468" y="2707722"/>
            <a:ext cx="4158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EADDAE6E-C2C0-4D5D-ACFD-E98A1429C61E}"/>
              </a:ext>
            </a:extLst>
          </p:cNvPr>
          <p:cNvCxnSpPr>
            <a:cxnSpLocks/>
          </p:cNvCxnSpPr>
          <p:nvPr/>
        </p:nvCxnSpPr>
        <p:spPr>
          <a:xfrm flipV="1">
            <a:off x="6792314" y="2694260"/>
            <a:ext cx="0" cy="291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A4A6C9EE-9EEA-4561-9DAE-B19EB2F05479}"/>
              </a:ext>
            </a:extLst>
          </p:cNvPr>
          <p:cNvCxnSpPr>
            <a:cxnSpLocks/>
          </p:cNvCxnSpPr>
          <p:nvPr/>
        </p:nvCxnSpPr>
        <p:spPr>
          <a:xfrm>
            <a:off x="6772275" y="2985373"/>
            <a:ext cx="135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3904E725-88B7-499E-9646-B43E12C0C159}"/>
              </a:ext>
            </a:extLst>
          </p:cNvPr>
          <p:cNvCxnSpPr>
            <a:cxnSpLocks/>
          </p:cNvCxnSpPr>
          <p:nvPr/>
        </p:nvCxnSpPr>
        <p:spPr>
          <a:xfrm>
            <a:off x="6374205" y="2974895"/>
            <a:ext cx="3219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41B1BAB4-F985-4AEE-A997-85060B2526AB}"/>
              </a:ext>
            </a:extLst>
          </p:cNvPr>
          <p:cNvCxnSpPr>
            <a:cxnSpLocks/>
          </p:cNvCxnSpPr>
          <p:nvPr/>
        </p:nvCxnSpPr>
        <p:spPr>
          <a:xfrm flipV="1">
            <a:off x="6697229" y="2962605"/>
            <a:ext cx="0" cy="330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5B9A33F4-DB41-4172-9C9A-963249842E98}"/>
              </a:ext>
            </a:extLst>
          </p:cNvPr>
          <p:cNvCxnSpPr>
            <a:cxnSpLocks/>
          </p:cNvCxnSpPr>
          <p:nvPr/>
        </p:nvCxnSpPr>
        <p:spPr>
          <a:xfrm>
            <a:off x="6696122" y="3271596"/>
            <a:ext cx="2114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7A1243E6-379E-45FB-97D9-934198B33D83}"/>
              </a:ext>
            </a:extLst>
          </p:cNvPr>
          <p:cNvCxnSpPr>
            <a:cxnSpLocks/>
          </p:cNvCxnSpPr>
          <p:nvPr/>
        </p:nvCxnSpPr>
        <p:spPr>
          <a:xfrm>
            <a:off x="6420078" y="3269676"/>
            <a:ext cx="173603" cy="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9640B3E3-E8FC-48CE-A5D8-B6A913FE636E}"/>
              </a:ext>
            </a:extLst>
          </p:cNvPr>
          <p:cNvCxnSpPr>
            <a:cxnSpLocks/>
          </p:cNvCxnSpPr>
          <p:nvPr/>
        </p:nvCxnSpPr>
        <p:spPr>
          <a:xfrm flipV="1">
            <a:off x="6588273" y="3256214"/>
            <a:ext cx="0" cy="313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9409B9F8-1F3E-44F4-8C63-DEAA946460AD}"/>
              </a:ext>
            </a:extLst>
          </p:cNvPr>
          <p:cNvCxnSpPr>
            <a:cxnSpLocks/>
          </p:cNvCxnSpPr>
          <p:nvPr/>
        </p:nvCxnSpPr>
        <p:spPr>
          <a:xfrm>
            <a:off x="6588273" y="3552089"/>
            <a:ext cx="333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C0D176B-DD0F-4364-B66A-E8C1FA87991E}"/>
              </a:ext>
            </a:extLst>
          </p:cNvPr>
          <p:cNvCxnSpPr>
            <a:cxnSpLocks/>
          </p:cNvCxnSpPr>
          <p:nvPr/>
        </p:nvCxnSpPr>
        <p:spPr>
          <a:xfrm>
            <a:off x="11720013" y="1034601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C92176A7-EA1A-4CED-82BF-311EE1EC9A45}"/>
              </a:ext>
            </a:extLst>
          </p:cNvPr>
          <p:cNvCxnSpPr>
            <a:cxnSpLocks/>
          </p:cNvCxnSpPr>
          <p:nvPr/>
        </p:nvCxnSpPr>
        <p:spPr>
          <a:xfrm>
            <a:off x="11720013" y="1324774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073FDF1A-0A36-4FA2-A349-722DD1B4B143}"/>
              </a:ext>
            </a:extLst>
          </p:cNvPr>
          <p:cNvCxnSpPr>
            <a:cxnSpLocks/>
          </p:cNvCxnSpPr>
          <p:nvPr/>
        </p:nvCxnSpPr>
        <p:spPr>
          <a:xfrm>
            <a:off x="11720013" y="1613626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" name="Tableau 168">
            <a:extLst>
              <a:ext uri="{FF2B5EF4-FFF2-40B4-BE49-F238E27FC236}">
                <a16:creationId xmlns:a16="http://schemas.microsoft.com/office/drawing/2014/main" id="{6CB48E63-91FF-43F7-AF0C-DE62D8FB4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52659"/>
              </p:ext>
            </p:extLst>
          </p:nvPr>
        </p:nvGraphicFramePr>
        <p:xfrm>
          <a:off x="12060564" y="930091"/>
          <a:ext cx="1136358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303238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199" name="Tableau 198">
            <a:extLst>
              <a:ext uri="{FF2B5EF4-FFF2-40B4-BE49-F238E27FC236}">
                <a16:creationId xmlns:a16="http://schemas.microsoft.com/office/drawing/2014/main" id="{5AA58563-3D7F-45FD-B782-39428674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90142"/>
              </p:ext>
            </p:extLst>
          </p:nvPr>
        </p:nvGraphicFramePr>
        <p:xfrm>
          <a:off x="12060498" y="1226230"/>
          <a:ext cx="2174615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604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2867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1649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3158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8605650"/>
                    </a:ext>
                  </a:extLst>
                </a:gridCol>
                <a:gridCol w="300095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8640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200" name="Tableau 168">
            <a:extLst>
              <a:ext uri="{FF2B5EF4-FFF2-40B4-BE49-F238E27FC236}">
                <a16:creationId xmlns:a16="http://schemas.microsoft.com/office/drawing/2014/main" id="{551153E8-F14F-452F-836B-88230297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76896"/>
              </p:ext>
            </p:extLst>
          </p:nvPr>
        </p:nvGraphicFramePr>
        <p:xfrm>
          <a:off x="12064127" y="1506724"/>
          <a:ext cx="1566148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869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2146936"/>
                    </a:ext>
                  </a:extLst>
                </a:gridCol>
                <a:gridCol w="316468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7F184121-2D23-413B-A102-14950B626D68}"/>
              </a:ext>
            </a:extLst>
          </p:cNvPr>
          <p:cNvCxnSpPr>
            <a:cxnSpLocks/>
          </p:cNvCxnSpPr>
          <p:nvPr/>
        </p:nvCxnSpPr>
        <p:spPr>
          <a:xfrm>
            <a:off x="11720013" y="2337530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1E5DC9C7-3BAC-42C6-A714-A18D76F40191}"/>
              </a:ext>
            </a:extLst>
          </p:cNvPr>
          <p:cNvCxnSpPr>
            <a:cxnSpLocks/>
          </p:cNvCxnSpPr>
          <p:nvPr/>
        </p:nvCxnSpPr>
        <p:spPr>
          <a:xfrm>
            <a:off x="11720013" y="2627703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9855A316-B66D-4043-A769-E5B8FE328FF5}"/>
              </a:ext>
            </a:extLst>
          </p:cNvPr>
          <p:cNvCxnSpPr>
            <a:cxnSpLocks/>
          </p:cNvCxnSpPr>
          <p:nvPr/>
        </p:nvCxnSpPr>
        <p:spPr>
          <a:xfrm>
            <a:off x="11720013" y="2916555"/>
            <a:ext cx="282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" name="Tableau 168">
            <a:extLst>
              <a:ext uri="{FF2B5EF4-FFF2-40B4-BE49-F238E27FC236}">
                <a16:creationId xmlns:a16="http://schemas.microsoft.com/office/drawing/2014/main" id="{C4C1EDC9-BA0E-4B78-B6CD-4B63F888F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05589"/>
              </p:ext>
            </p:extLst>
          </p:nvPr>
        </p:nvGraphicFramePr>
        <p:xfrm>
          <a:off x="12064127" y="2809653"/>
          <a:ext cx="1347256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869755"/>
                    </a:ext>
                  </a:extLst>
                </a:gridCol>
                <a:gridCol w="305856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208" name="Tableau 207">
            <a:extLst>
              <a:ext uri="{FF2B5EF4-FFF2-40B4-BE49-F238E27FC236}">
                <a16:creationId xmlns:a16="http://schemas.microsoft.com/office/drawing/2014/main" id="{D4978CEA-4443-433B-AB34-0C61481A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52493"/>
              </p:ext>
            </p:extLst>
          </p:nvPr>
        </p:nvGraphicFramePr>
        <p:xfrm>
          <a:off x="12060498" y="2208351"/>
          <a:ext cx="2174615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604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2867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1649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3158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8605650"/>
                    </a:ext>
                  </a:extLst>
                </a:gridCol>
                <a:gridCol w="300095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8640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graphicFrame>
        <p:nvGraphicFramePr>
          <p:cNvPr id="209" name="Tableau 208">
            <a:extLst>
              <a:ext uri="{FF2B5EF4-FFF2-40B4-BE49-F238E27FC236}">
                <a16:creationId xmlns:a16="http://schemas.microsoft.com/office/drawing/2014/main" id="{CAD7C50D-3390-4066-9BE9-2FED6664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15827"/>
              </p:ext>
            </p:extLst>
          </p:nvPr>
        </p:nvGraphicFramePr>
        <p:xfrm>
          <a:off x="12060498" y="2512097"/>
          <a:ext cx="1358157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61552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78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814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6556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604710"/>
                    </a:ext>
                  </a:extLst>
                </a:gridCol>
                <a:gridCol w="316757">
                  <a:extLst>
                    <a:ext uri="{9D8B030D-6E8A-4147-A177-3AD203B41FA5}">
                      <a16:colId xmlns:a16="http://schemas.microsoft.com/office/drawing/2014/main" val="2655758101"/>
                    </a:ext>
                  </a:extLst>
                </a:gridCol>
              </a:tblGrid>
              <a:tr h="18640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81363"/>
                  </a:ext>
                </a:extLst>
              </a:tr>
            </a:tbl>
          </a:graphicData>
        </a:graphic>
      </p:graphicFrame>
      <p:sp>
        <p:nvSpPr>
          <p:cNvPr id="210" name="ZoneTexte 209">
            <a:extLst>
              <a:ext uri="{FF2B5EF4-FFF2-40B4-BE49-F238E27FC236}">
                <a16:creationId xmlns:a16="http://schemas.microsoft.com/office/drawing/2014/main" id="{2BFC8C34-7D26-452E-ADA1-6CC2DB431641}"/>
              </a:ext>
            </a:extLst>
          </p:cNvPr>
          <p:cNvSpPr txBox="1"/>
          <p:nvPr/>
        </p:nvSpPr>
        <p:spPr>
          <a:xfrm>
            <a:off x="10159199" y="2725842"/>
            <a:ext cx="2656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231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141</Words>
  <Application>Microsoft Office PowerPoint</Application>
  <PresentationFormat>Grand écran</PresentationFormat>
  <Paragraphs>125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blaess</dc:creator>
  <cp:lastModifiedBy>hugo blaess</cp:lastModifiedBy>
  <cp:revision>7</cp:revision>
  <dcterms:created xsi:type="dcterms:W3CDTF">2021-12-08T21:59:17Z</dcterms:created>
  <dcterms:modified xsi:type="dcterms:W3CDTF">2021-12-08T22:45:46Z</dcterms:modified>
</cp:coreProperties>
</file>