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4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F1ADE6B-C22D-4CD5-B946-552ADF9025A2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2080" cy="359604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2080" cy="359604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2080" cy="359604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87800" cy="5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10889280" y="781560"/>
            <a:ext cx="620280" cy="33588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10969200" y="781560"/>
            <a:ext cx="460800" cy="24876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10889280" y="668160"/>
            <a:ext cx="620280" cy="335880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10969200" y="668160"/>
            <a:ext cx="460800" cy="24876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10889280" y="554760"/>
            <a:ext cx="620280" cy="335880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 rot="18900000">
            <a:off x="9510120" y="270000"/>
            <a:ext cx="4760280" cy="5600160"/>
          </a:xfrm>
          <a:custGeom>
            <a:avLst/>
            <a:gdLst/>
            <a:ahLst/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 rot="18900000">
            <a:off x="6301800" y="-2047680"/>
            <a:ext cx="4102200" cy="4102200"/>
          </a:xfrm>
          <a:custGeom>
            <a:avLst/>
            <a:gdLst/>
            <a:ahLst/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 rot="18900000">
            <a:off x="533160" y="5583240"/>
            <a:ext cx="2549520" cy="2549520"/>
          </a:xfrm>
          <a:custGeom>
            <a:avLst/>
            <a:gdLst/>
            <a:ahLst/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 rot="18900000">
            <a:off x="-1134000" y="3708720"/>
            <a:ext cx="2554920" cy="2963520"/>
          </a:xfrm>
          <a:custGeom>
            <a:avLst/>
            <a:gdLst/>
            <a:ahLst/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"/>
          <p:cNvSpPr/>
          <p:nvPr/>
        </p:nvSpPr>
        <p:spPr>
          <a:xfrm rot="18900000">
            <a:off x="7779600" y="4989600"/>
            <a:ext cx="3774240" cy="3631320"/>
          </a:xfrm>
          <a:custGeom>
            <a:avLst/>
            <a:gdLst/>
            <a:ahLst/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 rot="18900000">
            <a:off x="805320" y="-1951920"/>
            <a:ext cx="6372360" cy="9847440"/>
          </a:xfrm>
          <a:custGeom>
            <a:avLst/>
            <a:gdLst/>
            <a:ahLst/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t" blurRad="292100" dir="5400000" rotWithShape="0">
              <a:srgbClr val="000000">
                <a:alpha val="45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7"/>
          <p:cNvSpPr/>
          <p:nvPr/>
        </p:nvSpPr>
        <p:spPr>
          <a:xfrm>
            <a:off x="834840" y="906840"/>
            <a:ext cx="672840" cy="36432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8"/>
          <p:cNvSpPr/>
          <p:nvPr/>
        </p:nvSpPr>
        <p:spPr>
          <a:xfrm>
            <a:off x="921600" y="906840"/>
            <a:ext cx="499680" cy="27000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834840" y="783720"/>
            <a:ext cx="672840" cy="364320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0"/>
          <p:cNvSpPr/>
          <p:nvPr/>
        </p:nvSpPr>
        <p:spPr>
          <a:xfrm>
            <a:off x="921600" y="783720"/>
            <a:ext cx="499680" cy="27000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834840" y="660960"/>
            <a:ext cx="672840" cy="364320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2"/>
          <p:cNvSpPr/>
          <p:nvPr/>
        </p:nvSpPr>
        <p:spPr>
          <a:xfrm>
            <a:off x="1681560" y="767520"/>
            <a:ext cx="25444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7b5be"/>
                </a:solidFill>
                <a:latin typeface="Roboto Light"/>
                <a:ea typeface="Roboto Light"/>
              </a:rPr>
              <a:t>Ramco Nuthouse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3448800" y="1440000"/>
            <a:ext cx="3390480" cy="465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248000" y="577800"/>
            <a:ext cx="36705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on Mobile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608000" y="1827360"/>
            <a:ext cx="3047040" cy="342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131920" y="276120"/>
            <a:ext cx="8029080" cy="635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00000" y="577800"/>
            <a:ext cx="36705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for Software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520000" y="1440000"/>
            <a:ext cx="7364520" cy="414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312640" y="23760"/>
            <a:ext cx="7667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00000" y="577800"/>
            <a:ext cx="36705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for Games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079720" y="1296000"/>
            <a:ext cx="8133120" cy="193248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2088000" y="3526200"/>
            <a:ext cx="8063280" cy="21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384000" y="577800"/>
            <a:ext cx="550728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based Operating System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301560" y="1341720"/>
            <a:ext cx="5769720" cy="477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816000" y="576000"/>
            <a:ext cx="500328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Package Manager for Javascript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4920" y="1779120"/>
            <a:ext cx="5796360" cy="32601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688000" y="1970280"/>
            <a:ext cx="5851440" cy="292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00000" y="577800"/>
            <a:ext cx="36705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Libraries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3024000" y="1286640"/>
            <a:ext cx="6490800" cy="519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00000" y="577800"/>
            <a:ext cx="36705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Engines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808000" y="1207800"/>
            <a:ext cx="6933240" cy="519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00000" y="577800"/>
            <a:ext cx="36705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Build Tools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635480" y="1708200"/>
            <a:ext cx="9523800" cy="477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469840" y="1999440"/>
            <a:ext cx="1247760" cy="67752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5630040" y="1999440"/>
            <a:ext cx="927720" cy="50328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5469840" y="1771920"/>
            <a:ext cx="1247760" cy="677520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5630040" y="1771920"/>
            <a:ext cx="927720" cy="50328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5469840" y="1544760"/>
            <a:ext cx="1247760" cy="677520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"/>
          <p:cNvSpPr/>
          <p:nvPr/>
        </p:nvSpPr>
        <p:spPr>
          <a:xfrm>
            <a:off x="1443240" y="3114720"/>
            <a:ext cx="9301320" cy="6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Roboto Light"/>
                <a:ea typeface="Roboto Light"/>
              </a:rPr>
              <a:t>Ramco Nuthouse 10.0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1754280" y="3956400"/>
            <a:ext cx="86792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Roboto Thin"/>
                <a:ea typeface="Roboto Thin"/>
              </a:rPr>
              <a:t>A Deep Dive into Javascript &amp; its Ecosystem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4439880" y="4851720"/>
            <a:ext cx="33080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Roboto Thin"/>
                <a:ea typeface="Roboto Thin"/>
              </a:rPr>
              <a:t>June 28</a:t>
            </a:r>
            <a:r>
              <a:rPr b="0" lang="en-IN" sz="2400" spc="-1" strike="noStrike" baseline="30000">
                <a:solidFill>
                  <a:srgbClr val="000000"/>
                </a:solidFill>
                <a:latin typeface="Roboto Thin"/>
                <a:ea typeface="Roboto Thin"/>
              </a:rPr>
              <a:t>th</a:t>
            </a:r>
            <a:r>
              <a:rPr b="0" lang="en-IN" sz="2400" spc="-1" strike="noStrike">
                <a:solidFill>
                  <a:srgbClr val="000000"/>
                </a:solidFill>
                <a:latin typeface="Roboto Thin"/>
                <a:ea typeface="Roboto Thin"/>
              </a:rPr>
              <a:t>, 2018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8064000" y="5832000"/>
            <a:ext cx="3815280" cy="73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Speakers: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Vignesh T.V.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Mohan Kumar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6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00000" y="577800"/>
            <a:ext cx="36705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Transpilers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613320" y="2061360"/>
            <a:ext cx="5457960" cy="247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00000" y="577800"/>
            <a:ext cx="36705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Now, what the heck?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089080" y="2347920"/>
            <a:ext cx="8114400" cy="220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008000" y="1460880"/>
            <a:ext cx="10037880" cy="38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532280" y="0"/>
            <a:ext cx="4655520" cy="6853680"/>
          </a:xfrm>
          <a:custGeom>
            <a:avLst/>
            <a:gdLst/>
            <a:ahLst/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6064200" y="0"/>
            <a:ext cx="6123240" cy="6853680"/>
          </a:xfrm>
          <a:custGeom>
            <a:avLst/>
            <a:gdLst/>
            <a:ahLst/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3696840" y="0"/>
            <a:ext cx="7328160" cy="685368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1930320" y="0"/>
            <a:ext cx="7328160" cy="685368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5"/>
          <p:cNvSpPr/>
          <p:nvPr/>
        </p:nvSpPr>
        <p:spPr>
          <a:xfrm>
            <a:off x="631440" y="0"/>
            <a:ext cx="7328160" cy="685368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6"/>
          <p:cNvSpPr/>
          <p:nvPr/>
        </p:nvSpPr>
        <p:spPr>
          <a:xfrm>
            <a:off x="303840" y="0"/>
            <a:ext cx="7328160" cy="685368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7"/>
          <p:cNvSpPr/>
          <p:nvPr/>
        </p:nvSpPr>
        <p:spPr>
          <a:xfrm>
            <a:off x="-524160" y="0"/>
            <a:ext cx="7328160" cy="685368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8"/>
          <p:cNvSpPr/>
          <p:nvPr/>
        </p:nvSpPr>
        <p:spPr>
          <a:xfrm>
            <a:off x="839160" y="2689560"/>
            <a:ext cx="6022800" cy="6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Now let’s dig deeper...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469840" y="1999440"/>
            <a:ext cx="1247760" cy="67752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5630040" y="1999440"/>
            <a:ext cx="927720" cy="50328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5469840" y="1771920"/>
            <a:ext cx="1247760" cy="677520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5630040" y="1771920"/>
            <a:ext cx="927720" cy="50328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"/>
          <p:cNvSpPr/>
          <p:nvPr/>
        </p:nvSpPr>
        <p:spPr>
          <a:xfrm>
            <a:off x="5469840" y="1544760"/>
            <a:ext cx="1247760" cy="677520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1443240" y="3114720"/>
            <a:ext cx="9301320" cy="6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Roboto Light"/>
                <a:ea typeface="Roboto Light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2860200" y="4248000"/>
            <a:ext cx="65682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https://thenuthouse.github.io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2160000" y="5544000"/>
            <a:ext cx="82047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Inviting Speakers for our next and future sessions...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453320" y="273600"/>
            <a:ext cx="9129960" cy="9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Javascript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157120" y="6225840"/>
            <a:ext cx="55044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1814760" y="2253600"/>
            <a:ext cx="1771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593160" y="1217160"/>
            <a:ext cx="5190120" cy="519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1157120" y="6225840"/>
            <a:ext cx="55044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1814760" y="2253600"/>
            <a:ext cx="1771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-15120" y="0"/>
            <a:ext cx="1220652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1157120" y="6225840"/>
            <a:ext cx="55044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1814760" y="2253600"/>
            <a:ext cx="1771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448000" y="1056240"/>
            <a:ext cx="6778800" cy="542304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1453320" y="273600"/>
            <a:ext cx="9129960" cy="9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And now...</a:t>
            </a:r>
            <a:endParaRPr b="0" lang="en-IN" sz="427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464000" y="2808000"/>
            <a:ext cx="35985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Ecosystem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00000" y="577800"/>
            <a:ext cx="36705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on the Client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408040" y="1833480"/>
            <a:ext cx="7476120" cy="323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140000" y="577800"/>
            <a:ext cx="417528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on Server Side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448000" y="1434600"/>
            <a:ext cx="7306560" cy="446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017360" y="1452600"/>
            <a:ext cx="10258200" cy="400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45789</TotalTime>
  <Application>LibreOffice/6.0.3.2$Linux_X86_64 LibreOffice_project/00m0$Build-2</Application>
  <Words>481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2015-05-30T00:46:15Z</dcterms:created>
  <dc:creator>Ergün Kayis</dc:creator>
  <dc:description/>
  <dc:language>en-IN</dc:language>
  <cp:lastModifiedBy/>
  <dcterms:modified xsi:type="dcterms:W3CDTF">2018-06-28T18:04:50Z</dcterms:modified>
  <cp:revision>668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