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87F00A7-819D-4E14-AC6E-A9233578E8EA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8880" cy="51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10889280" y="781560"/>
            <a:ext cx="621360" cy="33696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0969200" y="781560"/>
            <a:ext cx="461880" cy="24984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10889280" y="668160"/>
            <a:ext cx="621360" cy="33696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10969200" y="668160"/>
            <a:ext cx="461880" cy="24984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0889280" y="554760"/>
            <a:ext cx="621360" cy="33696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redis.io/topics/protocol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redis.io/topics/cluster-tutoria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rot="18900000">
            <a:off x="9511200" y="270000"/>
            <a:ext cx="4761360" cy="5601240"/>
          </a:xfrm>
          <a:custGeom>
            <a:avLst/>
            <a:gdLst/>
            <a:ahLst/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 rot="18900000">
            <a:off x="6302520" y="-2049120"/>
            <a:ext cx="4103280" cy="4103280"/>
          </a:xfrm>
          <a:custGeom>
            <a:avLst/>
            <a:gdLst/>
            <a:ahLst/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 rot="18900000">
            <a:off x="533880" y="5582520"/>
            <a:ext cx="2550600" cy="2550600"/>
          </a:xfrm>
          <a:custGeom>
            <a:avLst/>
            <a:gdLst/>
            <a:ahLst/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 rot="18900000">
            <a:off x="-1134360" y="3708720"/>
            <a:ext cx="2556000" cy="2964600"/>
          </a:xfrm>
          <a:custGeom>
            <a:avLst/>
            <a:gdLst/>
            <a:ahLst/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"/>
          <p:cNvSpPr/>
          <p:nvPr/>
        </p:nvSpPr>
        <p:spPr>
          <a:xfrm rot="18900000">
            <a:off x="7780320" y="4989600"/>
            <a:ext cx="3775320" cy="3632400"/>
          </a:xfrm>
          <a:custGeom>
            <a:avLst/>
            <a:gdLst/>
            <a:ahLst/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 rot="18900000">
            <a:off x="805680" y="-1953000"/>
            <a:ext cx="6373440" cy="9848520"/>
          </a:xfrm>
          <a:custGeom>
            <a:avLst/>
            <a:gdLst/>
            <a:ahLst/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" blurRad="292100" dir="5400000" rotWithShape="0">
              <a:srgbClr val="000000">
                <a:alpha val="4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1860120" y="3485880"/>
            <a:ext cx="677700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4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Roboto Light"/>
                <a:ea typeface="Roboto Light"/>
              </a:rPr>
              <a:t>The fun is about to start..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834840" y="906840"/>
            <a:ext cx="673920" cy="36540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921600" y="906840"/>
            <a:ext cx="500760" cy="27108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834840" y="783720"/>
            <a:ext cx="673920" cy="36540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1"/>
          <p:cNvSpPr/>
          <p:nvPr/>
        </p:nvSpPr>
        <p:spPr>
          <a:xfrm>
            <a:off x="921600" y="783720"/>
            <a:ext cx="500760" cy="27108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834840" y="660960"/>
            <a:ext cx="673920" cy="36540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3"/>
          <p:cNvSpPr/>
          <p:nvPr/>
        </p:nvSpPr>
        <p:spPr>
          <a:xfrm>
            <a:off x="1681560" y="767520"/>
            <a:ext cx="2545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7b5be"/>
                </a:solidFill>
                <a:latin typeface="Roboto Light"/>
                <a:ea typeface="Roboto Light"/>
              </a:rPr>
              <a:t>Ramco Nuthouse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Where is it being used?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296000" y="1321200"/>
            <a:ext cx="8046720" cy="487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So, how do we try it?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http://try.redis.io/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Platforms available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476000" y="236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Architecture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036520" y="1443240"/>
            <a:ext cx="8219880" cy="40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476000" y="236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Architecture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368000" y="1400760"/>
            <a:ext cx="9572760" cy="529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404000" y="200520"/>
            <a:ext cx="9131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Architecture – With Clustering &amp; Replication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528000" y="700200"/>
            <a:ext cx="4737240" cy="615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241280" y="766800"/>
            <a:ext cx="9810360" cy="537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76000" y="200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Roboto Light"/>
                <a:ea typeface="Roboto Light"/>
              </a:rPr>
              <a:t>REDIS CLIENTS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260000" y="1707840"/>
            <a:ext cx="9362160" cy="405180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2697480" y="6093720"/>
            <a:ext cx="70941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RESP (REdis Serialization Protocol):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https://redis.io/topics/protocol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469840" y="1999440"/>
            <a:ext cx="1248840" cy="67860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5630040" y="1999440"/>
            <a:ext cx="928800" cy="50436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5469840" y="1771920"/>
            <a:ext cx="1248840" cy="67860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5630040" y="1771920"/>
            <a:ext cx="928800" cy="50436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5469840" y="1544760"/>
            <a:ext cx="1248840" cy="67860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1443240" y="3114720"/>
            <a:ext cx="930240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Roboto Light"/>
                <a:ea typeface="Roboto Light"/>
              </a:rPr>
              <a:t>Ramco Nuthouse 9.0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1754280" y="3956400"/>
            <a:ext cx="86803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Roboto Thin"/>
                <a:ea typeface="Roboto Thin"/>
              </a:rPr>
              <a:t>Caching &amp; Redis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4439880" y="4851720"/>
            <a:ext cx="33091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Roboto Thin"/>
                <a:ea typeface="Roboto Thin"/>
              </a:rPr>
              <a:t>May 17</a:t>
            </a:r>
            <a:r>
              <a:rPr b="0" lang="en-IN" sz="2400" spc="-1" strike="noStrike" baseline="30000">
                <a:solidFill>
                  <a:srgbClr val="000000"/>
                </a:solidFill>
                <a:latin typeface="Roboto Thin"/>
                <a:ea typeface="Roboto Thin"/>
              </a:rPr>
              <a:t>th</a:t>
            </a:r>
            <a:r>
              <a:rPr b="0" lang="en-IN" sz="2400" spc="-1" strike="noStrike">
                <a:solidFill>
                  <a:srgbClr val="000000"/>
                </a:solidFill>
                <a:latin typeface="Roboto Thin"/>
                <a:ea typeface="Roboto Thin"/>
              </a:rPr>
              <a:t>, 2018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40000" y="28800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Data Types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1152000" y="2520000"/>
            <a:ext cx="93596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Strings, Lists, Sets, Hashes, Sorted Sets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1476000" y="200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Roboto Light"/>
                <a:ea typeface="Roboto Light"/>
              </a:rPr>
              <a:t>STRINGS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88000" y="1429920"/>
            <a:ext cx="2955960" cy="39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1476000" y="200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Roboto Light"/>
                <a:ea typeface="Roboto Light"/>
              </a:rPr>
              <a:t>LISTS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06800" y="1528560"/>
            <a:ext cx="3116160" cy="365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1476000" y="200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Roboto Light"/>
                <a:ea typeface="Roboto Light"/>
              </a:rPr>
              <a:t>SETS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88000" y="1489320"/>
            <a:ext cx="4103640" cy="351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1476000" y="200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Roboto Light"/>
                <a:ea typeface="Roboto Light"/>
              </a:rPr>
              <a:t>HASHES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16000" y="1296000"/>
            <a:ext cx="2879640" cy="44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1476000" y="200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Roboto Light"/>
                <a:ea typeface="Roboto Light"/>
              </a:rPr>
              <a:t>SORTED SETS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48320" y="1172520"/>
            <a:ext cx="2731320" cy="407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TYPE keyname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PUB-SUB IN REDIS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TRANSACTIONS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CONFIGURATION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What is Redis?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SECURITY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COMMAND OBFUSCATION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CLUSTERING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4"/>
          <p:cNvSpPr txBox="1"/>
          <p:nvPr/>
        </p:nvSpPr>
        <p:spPr>
          <a:xfrm>
            <a:off x="3583080" y="3207600"/>
            <a:ext cx="5092920" cy="75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400" spc="-1" strike="noStrike">
                <a:latin typeface="Arial"/>
                <a:hlinkClick r:id="rId1"/>
              </a:rPr>
              <a:t>https://redis.io/topics/cluster-tutorial</a:t>
            </a: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ANYTHING ELSE?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532280" y="0"/>
            <a:ext cx="4656600" cy="685476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"/>
          <p:cNvSpPr/>
          <p:nvPr/>
        </p:nvSpPr>
        <p:spPr>
          <a:xfrm>
            <a:off x="6064200" y="0"/>
            <a:ext cx="6124320" cy="685476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3696840" y="0"/>
            <a:ext cx="7329240" cy="685476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1930320" y="0"/>
            <a:ext cx="7329240" cy="685476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631440" y="0"/>
            <a:ext cx="7329240" cy="685476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6"/>
          <p:cNvSpPr/>
          <p:nvPr/>
        </p:nvSpPr>
        <p:spPr>
          <a:xfrm>
            <a:off x="303840" y="0"/>
            <a:ext cx="7329240" cy="685476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7"/>
          <p:cNvSpPr/>
          <p:nvPr/>
        </p:nvSpPr>
        <p:spPr>
          <a:xfrm>
            <a:off x="-524160" y="0"/>
            <a:ext cx="7329240" cy="685476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8"/>
          <p:cNvSpPr/>
          <p:nvPr/>
        </p:nvSpPr>
        <p:spPr>
          <a:xfrm>
            <a:off x="839160" y="2689560"/>
            <a:ext cx="602388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Questions?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469840" y="1999440"/>
            <a:ext cx="1248840" cy="67860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5630040" y="1999440"/>
            <a:ext cx="928800" cy="50436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5469840" y="1771920"/>
            <a:ext cx="1248840" cy="67860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5630040" y="1771920"/>
            <a:ext cx="928800" cy="50436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5469840" y="1544760"/>
            <a:ext cx="1248840" cy="67860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1443240" y="3114720"/>
            <a:ext cx="930240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Roboto Light"/>
                <a:ea typeface="Roboto Light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2860200" y="4248000"/>
            <a:ext cx="656928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https://thenuthouse.github.io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2160000" y="5544000"/>
            <a:ext cx="820584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Inviting Speakers for our next and future sessions...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Why Redis?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What’s the difference?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460680" y="1298160"/>
            <a:ext cx="5371560" cy="39808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4464000" y="396000"/>
            <a:ext cx="35996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latin typeface="Arial"/>
              </a:rPr>
              <a:t>Relational Databases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053240" y="1641240"/>
            <a:ext cx="4082400" cy="411840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4248000" y="577800"/>
            <a:ext cx="36716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latin typeface="Arial"/>
              </a:rPr>
              <a:t>NoSQL Databases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Indexes?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476000" y="2288520"/>
            <a:ext cx="91310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An example..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157120" y="6225840"/>
            <a:ext cx="551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1814760" y="2253600"/>
            <a:ext cx="17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45451</TotalTime>
  <Application>LibreOffice/5.4.2.2$Linux_X86_64 LibreOffice_project/40m0$Build-2</Application>
  <Words>481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2015-05-30T00:46:15Z</dcterms:created>
  <dc:creator>Ergün Kayis</dc:creator>
  <dc:description/>
  <dc:language>en-IN</dc:language>
  <cp:lastModifiedBy/>
  <dcterms:modified xsi:type="dcterms:W3CDTF">2018-05-17T19:25:06Z</dcterms:modified>
  <cp:revision>657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