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597F0-B73E-9644-B494-C5FFFC35607A}">
          <p14:sldIdLst>
            <p14:sldId id="304"/>
            <p14:sldId id="305"/>
          </p14:sldIdLst>
        </p14:section>
        <p14:section name="Untitled Section" id="{7D3EB5F1-81A4-0E4D-B11F-0769E9BA9F4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2697"/>
  </p:normalViewPr>
  <p:slideViewPr>
    <p:cSldViewPr snapToGrid="0" snapToObjects="1">
      <p:cViewPr varScale="1">
        <p:scale>
          <a:sx n="138" d="100"/>
          <a:sy n="13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6C8B-001F-BF44-9456-63BC11C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F9C6-1A52-6F4C-AD62-5714E479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4270-3ACD-8E4D-84A4-7B52CF3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E024-FDFB-C34D-B660-02BC1808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A2F1-6EB3-7C4C-ADF9-57BD04BA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FFD8-13CD-084B-A016-EBDDE45C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AC6FE-502D-964D-A2C8-06FF6128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F048-DE6F-C24B-9A07-379FABD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C05B-D1CC-6F4D-8FE3-51555CEC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8565-9499-3E48-AF99-B0566CA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DC8F9-BFD0-B943-9B74-A836DD575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B124-6DC7-AD40-885C-AA5C1BD5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93A5-5A87-9E4B-8732-99F101FB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6B18-3E17-F448-B3D4-D48E870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1DDF-6EC5-AC42-BC6F-8B316F64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CCA-9FF2-3F40-AE08-11E312A0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B081-7F70-104A-9BF0-D200DD89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1195-D18F-974A-987B-41DBBE4C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F92E-03D0-8444-A8FC-4D984767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C8FE-25BA-1F43-BD5F-F97797BF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22A8-96D7-8E42-8D3A-FB6C285B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9A4D-3C58-084D-BD87-952051CF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7D72-1C31-564A-8EE1-54F64143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9575-0A49-284F-A76B-31B7B7FD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1825-E005-4E49-AD80-26D364C8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E7FD-D2DA-7D45-9140-FAD86C26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D777-67B6-C340-861F-223298765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72CB-770C-714B-B97D-29FBCC13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B4DA-6C37-224A-9679-CA82ABC2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0EA85-63CD-874A-81E8-EB49A214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19001-0FC7-7E49-805B-8D60B7A1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6324-FA49-AD47-BA5E-594E9F8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4455-765B-D44A-B1C0-C7A992ED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08C14-3FC4-CC42-9657-F9005466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D625D-CC94-6848-B5AB-1AA4553C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C3EA4-97DB-8444-86A6-91DCAAB06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62C26-695F-6F43-B216-D1821766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A85E7-FFF7-7F42-990F-FEEA9C8E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F9035-3B0B-5649-BC40-6D17B1B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4BA-C91E-CE4A-A9EE-DAD13781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451DD-9B9C-534E-B3FE-51DBF0E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2BFA-25B3-E24B-92C4-4A61F7B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A68B-34F7-DA4F-A001-07395BC4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46AB0-7CEE-E144-9112-97007AB4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AF2C-078B-6449-9687-D4EC1C49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EFF76-2617-3045-82A4-BCA4E03E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0A72-EDC7-6E44-A038-7AA0FC7F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BA19-812B-7A40-9A7C-3799AFE8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5AE3-027A-F646-AF04-56CC70BC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E16B-B610-594C-85C0-5F7270C4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051E-179F-1B41-BD5B-B898D2FC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9A44-36B4-E648-A90D-A414A74F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256-82A9-1641-8AFB-BD4484DC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1919A-4EC0-AF45-922B-42DF1F50F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0C95-DD58-B148-9FD0-6E189E4E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D6D2-2BAE-4B4B-9E67-769760AB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0EF85-336D-C94F-982E-E91917CC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FF69-BE5C-A04F-8BBC-259430A9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8C73-3EF7-534B-A6D1-3D11770A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6BDEE-9E24-7C49-AC3E-9ECABBBB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BE4A-40D5-5548-9698-8E1557A23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C4FD-202A-574D-A577-0DF627027773}" type="datetimeFigureOut"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464A-BC78-3140-B923-6B88B9A6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9E04-3826-D44D-A065-12CCFCEC2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518DD-0DD9-5F43-AA55-21F2577664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057" y="440703"/>
            <a:ext cx="2209800" cy="2209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0CC329-7CA9-FA45-BE2A-E56DF09AA344}"/>
              </a:ext>
            </a:extLst>
          </p:cNvPr>
          <p:cNvSpPr txBox="1"/>
          <p:nvPr/>
        </p:nvSpPr>
        <p:spPr>
          <a:xfrm>
            <a:off x="2296884" y="1083938"/>
            <a:ext cx="2613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Màu sắc</a:t>
            </a:r>
          </a:p>
        </p:txBody>
      </p:sp>
    </p:spTree>
    <p:extLst>
      <p:ext uri="{BB962C8B-B14F-4D97-AF65-F5344CB8AC3E}">
        <p14:creationId xmlns:p14="http://schemas.microsoft.com/office/powerpoint/2010/main" val="247544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1746CF-2523-724B-BFDD-8D51743718A4}"/>
              </a:ext>
            </a:extLst>
          </p:cNvPr>
          <p:cNvSpPr/>
          <p:nvPr/>
        </p:nvSpPr>
        <p:spPr>
          <a:xfrm>
            <a:off x="942109" y="674255"/>
            <a:ext cx="3556000" cy="21336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5400" b="1" dirty="0"/>
              <a:t>PHP</a:t>
            </a:r>
            <a:r>
              <a:rPr lang="en-VN" sz="5400" dirty="0"/>
              <a:t> </a:t>
            </a:r>
          </a:p>
          <a:p>
            <a:pPr algn="ctr"/>
            <a:r>
              <a:rPr lang="en-VN" sz="5400" dirty="0"/>
              <a:t>S</a:t>
            </a:r>
            <a:r>
              <a:rPr lang="en-US" sz="5400" dirty="0"/>
              <a:t>alt</a:t>
            </a:r>
            <a:endParaRPr lang="en-VN" sz="5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1B8DB-5D12-3F4D-AFA0-01A9DD59D3B6}"/>
              </a:ext>
            </a:extLst>
          </p:cNvPr>
          <p:cNvSpPr/>
          <p:nvPr/>
        </p:nvSpPr>
        <p:spPr>
          <a:xfrm>
            <a:off x="942109" y="3302000"/>
            <a:ext cx="3556000" cy="21336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5400" b="1"/>
              <a:t>SPL </a:t>
            </a:r>
            <a:r>
              <a:rPr lang="en-VN" sz="5400"/>
              <a:t> </a:t>
            </a:r>
            <a:endParaRPr lang="en-VN" sz="5400" dirty="0"/>
          </a:p>
          <a:p>
            <a:pPr algn="ctr"/>
            <a:r>
              <a:rPr lang="en-VN" sz="5400" dirty="0"/>
              <a:t>S</a:t>
            </a:r>
            <a:r>
              <a:rPr lang="en-US" sz="5400" dirty="0"/>
              <a:t>alt</a:t>
            </a:r>
            <a:endParaRPr lang="en-VN" sz="5400" dirty="0"/>
          </a:p>
        </p:txBody>
      </p:sp>
    </p:spTree>
    <p:extLst>
      <p:ext uri="{BB962C8B-B14F-4D97-AF65-F5344CB8AC3E}">
        <p14:creationId xmlns:p14="http://schemas.microsoft.com/office/powerpoint/2010/main" val="169259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12352</TotalTime>
  <Words>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142</cp:revision>
  <dcterms:created xsi:type="dcterms:W3CDTF">2019-04-03T08:15:16Z</dcterms:created>
  <dcterms:modified xsi:type="dcterms:W3CDTF">2020-07-30T15:59:47Z</dcterms:modified>
</cp:coreProperties>
</file>