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7-13T10:02:43.27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3316 5697 0,'0'0'0,"0"247"31,0 36-31,-35 175 16,35-105-1,-71 70 1,1 71-1,34-35 1,-34-1 0,-1-175-1,71-142 1,0-35-16</inkml:trace>
  <inkml:trace contextRef="#ctx0" brushRef="#br0" timeOffset="1020.8045">3316 5309 0,'71'0'62,"281"-35"-62,213 35 16,211 0 0,141 0-1,388 0 1,-176 0-1,-247 0 1,-106 0 0,-246 0-1,-248 71 1,-106-71 0,-176 35 109,35 35-47,1 460-63,-36 105 1,0-283 0,0 848-1,0-318 1,0 35-1,0-317 1,0-318 0,0-212 46</inkml:trace>
  <inkml:trace contextRef="#ctx0" brushRef="#br0" timeOffset="2387.09">3669 10989 0,'-35'0'16,"35"-35"-16,0-1 62,-36 36-46,142-35 62,353-35-62,352-1-1,36 36 1,246 0 0,-246 35-1,247 0 1,-459 0-1,141 0 1,-106 0 0,-211 0-1,-107 0 1,-281 0 31,-71 35-16</inkml:trace>
  <inkml:trace contextRef="#ctx0" brushRef="#br0" timeOffset="3332.0659">2928 9472 0,'0'35'46,"0"177"-30,0 35 0,0 0-1,-35 35 1,35 0 0,-36-70-1,36-106 1,0-71-1,0 0 1,0 1 78</inkml:trace>
  <inkml:trace contextRef="#ctx0" brushRef="#br0" timeOffset="8921.8796">5009 6227 0,'-35'0'47,"0"35"-47,-71 71 15,0-71 1,71 35 0,-36-34 15</inkml:trace>
  <inkml:trace contextRef="#ctx0" brushRef="#br0" timeOffset="9276.6236">4586 6156 0,'0'35'47,"35"1"-31,36-1-1,-36 0 1,0 0-1,1 1 1,-1-1 0,0 35-1,1 1 1,-1-36 0,-35 1-1</inkml:trace>
  <inkml:trace contextRef="#ctx0" brushRef="#br0" timeOffset="10496.9026">4586 6826 0,'-35'0'15,"-36"0"1,36 36 0,0-1-1,-1-35 79</inkml:trace>
  <inkml:trace contextRef="#ctx0" brushRef="#br0" timeOffset="10963.2687">4339 6685 0,'35'0'62,"-35"35"-46,71 36 15,-36 0-31,1-36 16,-36 35-1,35-70 1</inkml:trace>
  <inkml:trace contextRef="#ctx0" brushRef="#br0" timeOffset="11485.6764">5256 6756 0,'-35'0'31,"0"0"-15,0 0 0,-36 70-1,-35 1 1,36-1-1,34-34 1</inkml:trace>
  <inkml:trace contextRef="#ctx0" brushRef="#br0" timeOffset="11779.4631">4868 6756 0,'0'35'62,"36"0"-62,-1-35 16,0 71 0,36 35 15,-36-106-31,-35 70 31</inkml:trace>
  <inkml:trace contextRef="#ctx0" brushRef="#br0" timeOffset="12246.7923">4762 7144 0,'0'0'0,"0"35"47,-35 36-31,-35-1-1,34 1 1,-34-36-1,35 0 32</inkml:trace>
  <inkml:trace contextRef="#ctx0" brushRef="#br0" timeOffset="12514.7619">4480 7073 0,'0'0'0,"36"0"0,-1 35 31,0 1-31,0 34 15,1-34 1,34 69 0,-35-34-1,36 0 1,0-1 0</inkml:trace>
  <inkml:trace contextRef="#ctx0" brushRef="#br0" timeOffset="12868.1861">5327 7285 0,'-35'0'47,"-1"35"-32,-34 36 1,-1-36 0,1 36-1,34-36 1</inkml:trace>
  <inkml:trace contextRef="#ctx0" brushRef="#br0" timeOffset="13153.9447">4904 7285 0,'0'-35'15,"35"35"1,-35 35-1,70 35 1,1 72 15,-36-72-31,1-35 16,-1 1 0,-35-1-1</inkml:trace>
  <inkml:trace contextRef="#ctx0" brushRef="#br0" timeOffset="14200.7706">4198 6473 0,'-35'0'78,"-71"71"-46,71-36-32,-1-35 15,1 36 1,35-1-1,-35-35 1</inkml:trace>
  <inkml:trace contextRef="#ctx0" brushRef="#br0" timeOffset="14697.8838">4022 6403 0,'35'0'156,"0"70"-140,0-34 0,1-1-1,-1 0 1,0 1 0,1 34-1,-36-35 16,35-35-31</inkml:trace>
  <inkml:trace contextRef="#ctx0" brushRef="#br0" timeOffset="17954.0616">7761 7144 0,'-35'0'47,"0"0"-16,-1-36-15,36 1-16,-35 0 15,35-36 1,0 1 0,0 35-1,35-1 1,1 36-1,-36-35 1,35 35 0,35 0 15,-34 35-31,34-35 31,-70 36-31,35-1 31,-35 0-31,0 0 16,0 1 0,0-1 15,-35 0 0,-35-35-31,-1 35 16,71 1-1,-35-36 1</inkml:trace>
  <inkml:trace contextRef="#ctx0" brushRef="#br0" timeOffset="18688.4407">8149 6615 0,'-35'-36'125,"0"1"-109,35 0 0,0-1 15,0 1-15,35 0-16,0 0 15,36-1 16,-36 36-15,0 0 0,-35 36-1,36-36-15,-36 35 16,0 0 0,0 0-1,0 1 16,0-1-15,-36 0 0,1 1-1,-36-36 1,36 35 0,0-35 15</inkml:trace>
  <inkml:trace contextRef="#ctx0" brushRef="#br0" timeOffset="19441.2308">8396 7003 0,'0'0'0,"35"0"16,-35-36 93,-35-34-93,35-1-1,35 1 17,-35 34-17,36 36-15,-1-35 16,0 35-1,36 0 17,-36 35-17,0 1-15,-35-1 16,36 36 15,-36-36-15,0 0-1,-36 36 1,1-1 0,35-35-1,-71 1 17,36-36-17,0 0 16,0 0-31</inkml:trace>
  <inkml:trace contextRef="#ctx0" brushRef="#br0" timeOffset="20097.0213">8255 7355 0,'0'0'0,"-35"71"16,35 0-1,-36-71 1,36 35 0,-35-35-1,0 35 32,0-35-16,-1 0-15,36-35 0,-35 35-1,35-71 16,0 36-15,0 0 0,35-1-1,36-34 17,-36 70-32,36 0 15,-36 0 1,0 0-1,1 0 17,-36 70-1,0-34-15,0 34 15,-36-34-16,36-1 1,-70-35 0</inkml:trace>
  <inkml:trace contextRef="#ctx0" brushRef="#br0" timeOffset="20822.7273">7937 8061 0,'0'0'0,"-35"0"31,35-35-31,-35 35 16,0-36 15,35 1-31,-36 0 31,-34-36-15,70 36-16,0 0 16,0-1-1,0 1 16,35 0-15,36 35 0,-1 0-1,1 0 1,-36 35 0,0 36-1,-35-1 16,36-34-31,-36-1 16,0 0 0,-36 0-1,1 1 1,35 34 15</inkml:trace>
  <inkml:trace contextRef="#ctx0" brushRef="#br0" timeOffset="21505.2204">8714 7673 0,'-36'0'78,"-34"-35"-62,34-36 15,1 71-15,35-35-16,0-36 31,0 36-31,71 0 16,-1-36 15,-34 71-31,34-35 15,1 35 1,-36 0 0,-35 35 15,35-35-31,-35 71 16,0-36-1,-35 71 1,0-36-1,-1 1 1,-34-1 31,-1-34-31</inkml:trace>
  <inkml:trace contextRef="#ctx0" brushRef="#br0" timeOffset="22539.4246">4868 9754 0,'36'0'47,"34"0"-31,36 36-1,35-36 16,-70 0-15,-36 0-16,35 35 16,1-35-1</inkml:trace>
  <inkml:trace contextRef="#ctx0" brushRef="#br0" timeOffset="23077.6021">4904 9684 0,'0'-36'15,"0"-34"17,70-36-17,36 0 1,-71-35-1,36 106 79,-71 70-94,35 36 16,-35 35-1,35-1 1,-35 1 0,0 0-1,36-35 1</inkml:trace>
  <inkml:trace contextRef="#ctx0" brushRef="#br0" timeOffset="23751.8213">5574 9507 0,'0'-35'31,"35"35"47,0 0-62,36 35 0,-36 1-1,36-36 16,-36 0 16</inkml:trace>
  <inkml:trace contextRef="#ctx0" brushRef="#br0" timeOffset="24346.8778">5503 9472 0,'0'-35'16,"0"0"0,0-1-16,71-34 15,-1-36 1,-34 0-1,-1 71 1,0 35 78,-35 35-63,36 0-31,-36 71 16,35 0-1,0-35 1,-35-1 0,0-35 62,35 1-78</inkml:trace>
  <inkml:trace contextRef="#ctx0" brushRef="#br0" timeOffset="24926.5638">5574 10213 0,'0'-35'16,"35"35"15,0 0-31,36 0 16,0 35-1,34 0 1,-34 0 0,-36-35 15,0 0 31</inkml:trace>
  <inkml:trace contextRef="#ctx0" brushRef="#br0" timeOffset="25484.4827">5609 10178 0,'0'-36'16,"0"1"46,0 0-62,71-36 16,-36-70-1,0 35 1,1 106 47,-36 36-48,35-1 1,-35 71-1,35 35 1,0-35 0,1-36 15,-1-35-15,-35 1-16,35-36 46,-35 70 1</inkml:trace>
  <inkml:trace contextRef="#ctx0" brushRef="#br0" timeOffset="26056.5619">4939 10460 0,'-35'0'16,"35"-35"31,35 35-16,35-36-31,72 1 16,-1 0-1,35-1 1,-105 36 0,-71 36 31,-71-36-16,36 35-16</inkml:trace>
  <inkml:trace contextRef="#ctx0" brushRef="#br0" timeOffset="26605.9403">4868 10319 0,'0'0'0,"0"-36"31,0 1 0,0-35 0,36-1-15,34-70 0,-35 70-1,1 36 48,-1 35-32,0 35-15,1 36-1,34 35 1,1-36 0,-1 1-1,-70-36 1,71 36-1,-71-36 17</inkml:trace>
  <inkml:trace contextRef="#ctx0" brushRef="#br0" timeOffset="27114.8242">4339 9825 0,'0'-35'16,"0"-1"31,106 36-47,-35-35 31,34 35-31,-34 0 31,-36 0-15</inkml:trace>
  <inkml:trace contextRef="#ctx0" brushRef="#br0" timeOffset="27663.7765">4374 9507 0,'0'0'0,"0"-35"16,0 0 15,0-36-15,36-70 0,-36 35-1,35 71 1,0 70 109,1 36-125,-1 35 31,0-36-31,0-34 31,-35-1-31,36-35 32,-36 35-32,35 0 15,-35 1 1</inkml:trace>
  <inkml:trace contextRef="#ctx0" brushRef="#br1" timeOffset="37815.1182">4445 8132 0,'-35'0'0,"-1"-36"16,-34-34 31,-212-283-16,35-247-31,211 247 16,36 36 15,71 105-16,0 177 1,105-36 0,212-34-1,71 34 1,105 71 15,-317 0-31,-141 0 16,-106 35 15,35 36-31,71 105 16,0 1 15,-36 105-15,-70-141-1,0 35 1,0 1 31,0-1-32,-247 106-15,36-105 16,-142-1 0,71 1-1,-36-36 1,71-36-1</inkml:trace>
  <inkml:trace contextRef="#ctx0" brushRef="#br1" timeOffset="38803.8316">3810 10601 0,'0'0'0,"-35"0"0,-1-106 15,-69-176 1,-37-212 0,107 282-1,35 142 1,0-71 15,71 35-31,70-35 16,106-36-1,70 107 17,107 35-17,-142-1-15,141 36 16,-141 0-1,1 36 1,-36 105 0,-106 0-1,-35 0 1,-71 0 0,0 35-1,36 36 1,-36-71-1,-35 36 1,0-72 0,-35 36-1,-106 106 1,-36-70 0,1 34-1,-106-69 1,-142-37-1,1-34 1,35-71 0,176-35-1,36-71 1,70 35 0,71 1 15,35 34-31,0 1 15</inkml:trace>
  <inkml:trace contextRef="#ctx0" brushRef="#br1" timeOffset="39982.3314">7973 8590 0,'-71'-176'15,"-35"-71"1,1-35 0,-107-106-1,141 246 1,36 37 0,35 34-1,0-70 1,35 0-1,71 0 1,35 0 0,36 35-1,-36 35 1,0 1 0,-71 34-1,72 1 1,69 35-1,1 0 1,-36-35 0,-70 35-1,-71 0 17,1 35-17,281 106 1,-176-106 15,-105 1-31,34-1 16,36 36-1,-71-36 17,-35 0-32,0 36 31,0 35-31,0 70 15,0 71 1,-141 35 0,0-35-1,-35 35 1,-1-70 0,71-142-1,36-34 1,-36-1-1,-106 0 1,-35-35 0,-70 36-1</inkml:trace>
  <inkml:trace contextRef="#ctx0" brushRef="#br1" timeOffset="45734.8929">9172 7144 0,'-35'0'16,"0"-36"15,35 1-31,-36 0 16,1 0-1,0-36 17,35 1-32,0 34 15,35 1 16,36 35-15,-36 0 0,35 0-1,-34 0 1,-36 35 0,35 1-1,0-36 16,-35 35-31,0 0 32,0 0-17,0 36 17,0-36-17,-35-35 1,0 0 46,-1 0-15</inkml:trace>
  <inkml:trace contextRef="#ctx0" brushRef="#br1" timeOffset="48690.823">8431 8484 0,'-35'0'32,"-35"-35"-17,-36 0 1,35-71-1,-70-35 1,35 0 0,36 70-1,34 36 1,1-36 0,35 1-1,-35-71 1,0 0-1,-1-1 1,-34-34 0,34 70-1,1 36 1,35-1 0,0 1-1,0-1 1,0 0 15,0 1-15,0 35-1,35-71 1,1 35 0,34-35 30,36 1-46,-71 69 63,1 36-47,740-247-1,-635 212 1,-35 35 15,-36 0-31,71 0 16,0 35 15,1 71 0,-1-71-31,-71 1 16,1-1 46,246 212-46,-246-177 0,-71-34-1,70-1 1,-70 36-1,71 34 1,-36 1 0,1 0-1,-36-35 17,0-1-17,0 1-15,0 70 16,-36-35-1,-34 0 1,-1 35 0,-35-36-1,-35 37 17,-70 105-17,105-142 1,0-69-1,0 34 1,0 1 0,-35-1-1,71-34 17,34-36-32,-105 35 15,0 0 1,35 0-1,-105 36 1,140-71 0,36 0 15,-1 0 47,36-35 422,0-1-234</inkml:trace>
  <inkml:trace contextRef="#ctx0" brushRef="#br1" timeOffset="99296.4405">3351 5856 0,'0'0'0,"0"35"0,0 1 31,0 34 110,0 71-125,36 212-1,-36 0 1,-71 352 0,-35-34 15,0-283-16,-105 1164 1,211-1164 15,0-212-15,0-70 0,35-106 30,106 0 1,71-106-47,-1 36 16,248-1 0,-71 71-1,-70 0 1,211 0-1,0 71 17,-70-36-32,211 0 15,-70 1 32,-71-36-47,35 0 0,1 70 16,-283-70 15,0 0 110,106 0-126,-70-106 17,-1 71-17,-70-35-15,-35 34 31,-1-34-15,-105 34 15,318-105-15,-319 71 15,-105-1-15,0 36-16,-35-177 47,-35-423-32,34 212-15,36-247 32,-35 105-17,35 107-15,0-72 31,-35 107 1,-1-388-32,1 493 15,0 71 1,0 0 0,-36 106-1,1 35 1,34-35-1,-34 71 1,34 34 15,1 36-31,0 0 94,-71 0-78,-70 36-1,-212 70 1,-36 70 0,-422 0-1,-283 1 1,35-36-1,-211-71 17,-36-70-17,459 0 17,459 0-32,141 0 0</inkml:trace>
  <inkml:trace contextRef="#ctx0" brushRef="#br1" timeOffset="124174.4512">14005 6244 0,'0'0'0,"0"71"0,36 70 31,-1 106-16,0 70-15,-35 36 32,0-35-17,0-1 1,-35-141-16,35-105 16</inkml:trace>
  <inkml:trace contextRef="#ctx0" brushRef="#br1" timeOffset="125239.5781">13864 5962 0,'106'0'47,"35"0"-47,353 70 15,-141-70 16,-212 0-31,212 0 16,-1 0 15,-210 0-15,-72 0-16,1 0 31,70 36-31,-71-36 47,-70 35-31,71 0 15,-36 36-31,36-1 31,-36 1-15,0 0-1,-35-36-15,0 106 47,-35 494 0,0-353 0,105 494-47,-140-776 109,-177 0-109,0 36 0,-71-36 16,-246 35 0,-212 0-1,282 0 1,247-35 0,212 0 93</inkml:trace>
  <inkml:trace contextRef="#ctx0" brushRef="#br1" timeOffset="125925.0246">17321 6032 0,'0'36'32,"0"34"-32,36 213 15,-1 210 1,0 1-1,0 0 1,-35-35 0,0-142-1,71-281 32,-71-142-47,0-318 16</inkml:trace>
  <inkml:trace contextRef="#ctx0" brushRef="#br1" timeOffset="126729.9532">17180 5962 0,'71'0'62,"246"-35"-46,283-36 15,247 71-15,-71 0-1,-212-35 1,-387 35-16,-72 70 109,-69 424-93,-36-141-1,0 70 17,-36-176-32,36 0 15,0 0 1,0-106 0,-35-70 46,0-71-31,0 0-15,-318 0-16,-247 0 16,-458-35-1,282 35 1,35-71 15,564 36-15</inkml:trace>
  <inkml:trace contextRef="#ctx0" brushRef="#br1" timeOffset="127355.623">21414 5821 0,'-36'35'32,"36"106"-17,0 212-15,0 70 16,36 106 0,69-105-1,-34-213 1,70 178-1,-141-354 32</inkml:trace>
  <inkml:trace contextRef="#ctx0" brushRef="#br1" timeOffset="128131.1459">20884 5327 0,'0'0'0,"142"0"0,210 0 16,1 0-1,141-35 1,-106-1 15,-35 1-31,105 35 16,-105 71-1,35-1 1,-70 1 0,-212-71-1,-106 35 17,0 36 30,0 317-46,0 106-1,35 105 1,-35-246 0,35 0-1,-35-177 1,-35-105 109,-882-71-110,282 0 1,105 0 15,-105-36 1</inkml:trace>
  <inkml:trace contextRef="#ctx0" brushRef="#br1" timeOffset="131304.0991">18944 3246 0,'0'-71'62,"-70"71"-46,34 0-16,-70 0 16,1 0-1,34 0 1,71 35-1,-35 1 1,35 34 15,-35-70-31,35 106 32,0-36-17,35 36 1,0-35 15,0-1-31,71 1 31,-71-36-31,36 1 16,105-36 15,-70 0-15,-70-36-16,69 1 15,36-71 1,-70 0 0,-71 36-1,0 34 1,-35-140 0,-71 70-1,0 36 16,0 34-31,36 36 32,-1 0-32,1 0 31,34 0-31,1 0 16,0 36 15</inkml:trace>
  <inkml:trace contextRef="#ctx0" brushRef="#br1" timeOffset="131890.9438">18803 3598 0,'35'0'0,"1"0"47,34 0-31,1 0-1,35 36 1,-36-1 0,1 0 15,-36-35-31,0 35 15,71 71 1,-71-70 0,36-1-1,-36-35 1,0 35 15,1 0-15,-1 1-1,0-36 1</inkml:trace>
  <inkml:trace contextRef="#ctx0" brushRef="#br1" timeOffset="132621.2288">18697 4269 0,'0'0'0,"-494"176"0,247-35 0,-141 212 32,106-212-17,70-70 1,-70 34 31,0 1-47,0 0 0</inkml:trace>
  <inkml:trace contextRef="#ctx0" brushRef="#br1" timeOffset="133123.3336">18521 4480 0,'0'36'63,"35"34"-63,0 71 15,36 0 1,-71-105-1,35 69 1,0-34 0,1 0-1,-1-36 1</inkml:trace>
  <inkml:trace contextRef="#ctx0" brushRef="#br1" timeOffset="133611.6525">18556 4127 0,'35'0'32,"36"36"-32,70 34 31,0-34-31,177 69 15,211 1 17,212 35-32,211 36 15,-634-142 1,-354-35 46</inkml:trace>
  <inkml:trace contextRef="#ctx0" brushRef="#br1" timeOffset="135268.7916">14781 9278 0,'0'0'0,"-35"-35"31,-35 35-15,-36 0-1,35 35 1,1 36 0,34-1-1,1 1 1,35 35-1,0-1 1,35-69 0,71-1 15,-71-35-31,71-35 16,-35-1 15,-1 1-31,-34 0 47,-36-36-32,0 36 17</inkml:trace>
  <inkml:trace contextRef="#ctx0" brushRef="#br1" timeOffset="135558.4147">15064 9737 0,'0'0'0,"35"35"0,35 35 31,1-70-15,-36 0 15,36-105 0,-36 69-31</inkml:trace>
  <inkml:trace contextRef="#ctx0" brushRef="#br1" timeOffset="136409.3025">15593 9313 0,'35'0'0,"0"0"15,1-70 1,-1-1 0,-35 1 30,0-36-46,-35 71 16,-1 35 0,1 0-16,0 0 15,-1 35 1,-34 35 0,35 71 15,35-105-31,0 70 15,0-36 1,35 107 15,0-107-15,-35 1 0,0-36-16,0 0 31,-35 0-16,-36 1 17,36-36-17,-35 0 1,34-71-16,36 1 16,-35-1-1,35 36 1,0-36-1,0 36 1,35-36 15,36 71-31,-1-70 16,36 35 0,-35-1-1</inkml:trace>
  <inkml:trace contextRef="#ctx0" brushRef="#br1" timeOffset="137071.7581">18627 9207 0,'-36'-35'16,"-34"35"-1,35 0 1,-36 0-16,-35 35 31,36 71-15,34 0-1,36 35 1,0-70 0,36-71-1,34 0-15,1 0 32,-36-71-32,0-35 15,1 1 1,-1 34-1</inkml:trace>
  <inkml:trace contextRef="#ctx0" brushRef="#br1" timeOffset="137320.1661">18697 9631 0,'0'0'0,"35"35"31,1 0-15,-1 1-1,0-36 32,1 0-47</inkml:trace>
  <inkml:trace contextRef="#ctx0" brushRef="#br1" timeOffset="137820.91">19015 9102 0,'70'0'79,"-34"0"-79,69 0 15,-69 0 1,34 0-1,-35 35 17,-35 0-32,0 71 15,-70 0 1,-36-36 15,36 36-15,140-106 78,-35 0-94,71-35 15,0 0 1,-71-1-1,1 36 1</inkml:trace>
  <inkml:trace contextRef="#ctx0" brushRef="#br1" timeOffset="138516.6453">23213 8890 0,'0'0'0,"0"-35"16,-36-1-16,-69 36 47,-107 36-47,71 70 31,70-1-15,36-69-16,35 34 31,0-35-31,0 1 31,71 70-31,-1-71 16,36 0 15,-71-35-31,1-106 16,-1-35 31,-35 35-47</inkml:trace>
  <inkml:trace contextRef="#ctx0" brushRef="#br1" timeOffset="138747.1505">23213 9490 0,'0'0'0,"0"35"15,70-35 1,1 0 0,-36-106 15</inkml:trace>
  <inkml:trace contextRef="#ctx0" brushRef="#br1" timeOffset="140117.3382">19050 9207 0,'0'-35'0,"0"0"31,35 70 16,36 142-31,-1-1-1,-34-70 1,34 0-1,-70-177 48,35-176-47,-35 35-1,-35 107 32,35 175-16,0 142-15,0 0 0,0-107-16,0 72 15,35-142 16,-35-70 1,0-71-17,0-141-15,0-71 16,36 36 0,-36 176-1,0 177 32,-36 176-16,1-35-31,0-142 16,35-105 46,0 0-62,-35-142 16,-1 1 15,-34-1-31,35 107 16,35 211 31,35 106-32,35-106 1,-34-35 0,69-71 15,-69-35-31</inkml:trace>
  <inkml:trace contextRef="#ctx0" brushRef="#br1" timeOffset="141122.393">23812 8996 0,'0'0'16,"0"35"-16,0 0 16,0 1-16,36 140 15,-36 71 1,0-71-1,0-211 48,0-71-47,-71-70-16,36-36 15,-36-176 1,71 494 62,36 141-47,-36-177-15,35 36-16,-35-35 15,0-36 1,0 0 0,0 36-1,0-36 1</inkml:trace>
  <inkml:trace contextRef="#ctx0" brushRef="#br1" timeOffset="142432.6429">14676 9984 0,'0'0'0,"0"35"32,0 71-32,-36 70 15,36-70 1,0 282-1,0-71 17,0 1-32,0 70 31,-35-70-31,35-177 16</inkml:trace>
  <inkml:trace contextRef="#ctx0" brushRef="#br1" timeOffset="143208.0909">14358 12100 0,'0'71'31,"0"105"-31,71 36 31,-1-36-15,1-70-16,-1-71 31,-70-70 0,71-71-15,105-141 0,-105 106 15,-1 71-31</inkml:trace>
  <inkml:trace contextRef="#ctx0" brushRef="#br1" timeOffset="152831.7527">2646 4692 0,'0'0'0,"35"35"0,36 71 47,105 282-31,-70 0-1,35 71 1,-35 176-16,0-71 15,35 283 17,-106-177-17,-35-105 1,-106 387 0,36-670 30,-36 812-46,71-988 16,35-142 93,0-34-109,0-36 16</inkml:trace>
  <inkml:trace contextRef="#ctx0" brushRef="#br1" timeOffset="154623.1119">2575 4692 0,'177'35'62,"-72"0"-62,742 1 16,317-1 0,177-35-1,70-35 1,-106-106-1,-388 70 1,-140 36 0,-213 0 15,-529 176 203,1 141-202,34 141-32,-70 1 31,0 105-31,-106 106 15,-70 35 1,70 177 0,71-1-1,35-246 1,0-212 0,0-282 15,-35-106 94,-1 0-78,1 0-47,-36 70 0,-34 36 15,-1-35 1,0-1 0,-35-34-1,-36-1 1,-70 0-1,-282-35 1,-141 36 0,-776 34 15,211-70-15,600 0-16,-635 35 31,776-35-16,247 0-15,177 0 110,70-35 109,-36 35-204</inkml:trace>
  <inkml:trace contextRef="#ctx0" brushRef="#br1" timeOffset="225249.9099">4480 12277 0,'0'35'234,"0"0"79,71-35-204,-1 106-78,1 35-15,-36-70-16,36 35 31,-1-1-15,-34-69-1,-1 69 1,35 1 0,-34-35-1,-1 35 1,36 0-1,-36-1 1,0 1 0,36-35-1,-1 35-15,-35-36 16,1 1 15,34-1 0,-34 36-15,34 0 0,-35-71-1,1 36-15,-1-1 16,0 1 15,-35-36-15,36 0-1,-1 1 1,-35 70-16,35-36 16,0 1 77,-70-1-30,35-105 15,35 35-31,-35 35-31,36-35 15,-1 0 47,388 282-47,-211-176-15,-106-35-1,-36-36 1,-70 0 0,36-35 15,-1 0 16,-35 36-32,70-1 48,72 71-32,34 35-15,-106-106-1,1 0-15,-36 36 16,1-36 0,-1-35 31,0 0 171,0 0-202,1 0 0,-1 0 15,36 0 16,70-35-47,282 35 31,141 0-15,36 141-1,-247-35 1,-71 0-1,-141-71 1,0 0-16,0 1 16,-35-1 15,71-35 0,105 0 32,-212 35 77,-105-35-62,0 0 79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7-13T10:06:50.387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5221 6456 0,'35'211'16,"1"36"-1,-36 36 1,0-1 0,0 71-16,-36-71 15,36-35 1,0-177 46</inkml:trace>
  <inkml:trace contextRef="#ctx0" brushRef="#br0" timeOffset="809.6211">5186 6632 0,'35'-35'47,"36"0"-31,211-1 0,71 1-1,-142 35 1,72 35-16,-37 1 31,1-1-15,141 0-1,-70 0 1,-71-35-16,-177-35 31,1 35 0,-71 35 16,0 142-31,-71-36-16,-34 141 16,-36 106-1,35-70 1,35-36 31,36 0-47,0-176 15,35-71 17,-71-35 14,0 0-46,-211-35 16,0 35 0,-141 0-1,35 35 1,70 1 0,177-36-1</inkml:trace>
  <inkml:trace contextRef="#ctx0" brushRef="#br0" timeOffset="1559.9807">5362 8255 0,'0'-35'31,"0"-106"-15,35-71-1,36-35 1,0-35 0,34 0-1,-34 70 1,-36 212 46,71 212-46,35 70 0,-70-35-16,-1 0 15,-70-142 1,0 1 15,0-70-15,-35-36 31,35-36-47,-176-70 31,35 1-15,70 34-16,0 36 31,142 0 47,0-1-62,140-34-1,-140 34-15,-1 1 16</inkml:trace>
  <inkml:trace contextRef="#ctx0" brushRef="#br0" timeOffset="1875.2028">6385 7091 0,'71'-35'63,"-1"-1"-47,107 36-1,-1-70 1,-70 34-1,-35 36 1,-36-35 15</inkml:trace>
  <inkml:trace contextRef="#ctx0" brushRef="#br0" timeOffset="2247.6128">6315 6914 0,'0'0'0,"-71"-35"15,36 106 48,0-1-48,35 107 1,35-1-16,-35 0 16,35 36 15,-35-106-31,35 35 31,-35-106 0</inkml:trace>
  <inkml:trace contextRef="#ctx0" brushRef="#br0" timeOffset="2484.327">6209 7585 0,'0'0'0,"35"-36"15,36 1 1,70-71 0,0 36-1,0-1 1,-106 71-1</inkml:trace>
  <inkml:trace contextRef="#ctx0" brushRef="#br0" timeOffset="2745.485">6174 7867 0,'35'0'47,"0"0"-31,353-35-1,-211-1 1,-1-34 15,-105 70-31</inkml:trace>
  <inkml:trace contextRef="#ctx0" brushRef="#br0" timeOffset="7548.0521">6209 4939 0,'-35'106'47,"35"70"-47,0-105 15,0-1 1</inkml:trace>
  <inkml:trace contextRef="#ctx0" brushRef="#br0" timeOffset="8027.3937">6032 4904 0,'71'0'109,"0"0"-93,-1 0-1,1 0 1,-36 0 0,0 0 15</inkml:trace>
  <inkml:trace contextRef="#ctx0" brushRef="#br0" timeOffset="8421.061">6032 5468 0,'36'0'78,"70"0"-78,-1 0 31,1 0-15,-70-35-1,-1 35 32,71-36-47</inkml:trace>
  <inkml:trace contextRef="#ctx0" brushRef="#br0" timeOffset="9313.8918">6667 5115 0,'0'0'0,"-35"0"15,35 36 63,-35 69-78,35-34 63,0-36-47,35-70 62,106-71-31,71-35 31,-212 317-78,0-140 31,-35 69-15,35-140 77,70 0-93,1 0 32,-1-1-32,-34 1 31,-1 106 16,-35-1-32,0 36-15,0-35 32,0-36-32</inkml:trace>
  <inkml:trace contextRef="#ctx0" brushRef="#br0" timeOffset="9720.5842">6667 5786 0,'0'35'62,"-35"35"-46,35 107 0,0-107-1,-35 1 1</inkml:trace>
  <inkml:trace contextRef="#ctx0" brushRef="#br0" timeOffset="10036.5196">6562 6209 0,'-36'0'31,"36"35"0,0 0-15,0 1 0,36-36 30,-36 35-30,70-35 15,36 35-31,-35-35 16,-36 0 0</inkml:trace>
  <inkml:trace contextRef="#ctx0" brushRef="#br0" timeOffset="10609.567">6279 9102 0,'0'70'47,"0"71"-31,0 36-1,0-71 1,0-36-1</inkml:trace>
  <inkml:trace contextRef="#ctx0" brushRef="#br0" timeOffset="10917.7915">5997 9666 0,'0'35'47,"35"-35"-32,-35 36 1,36 34 31,34-70-32,-70 35 1,71-35-16,-1 0 16,-34 0-1</inkml:trace>
  <inkml:trace contextRef="#ctx0" brushRef="#br0" timeOffset="12589.4907">5468 10477 0,'-35'0'0,"70"71"78,-35 0-63,35-36 1,1 71 0,-1-71-16,0 0 31,0 1-16,1 34 17,-36-35-32,35-70 78,0-141-47,1 35-15,-1 35-16,0 35 31</inkml:trace>
  <inkml:trace contextRef="#ctx0" brushRef="#br0" timeOffset="13573.5162">5256 10266 0,'36'0'47,"-1"0"-31,71 0-1,70 0 1,-35-35 0,-70 35-1,-36-36-15,0 1 32,1 35-32,34-35 31,-35 35-31</inkml:trace>
  <inkml:trace contextRef="#ctx0" brushRef="#br0" timeOffset="14380.6874">5927 9984 0,'35'35'62,"35"0"-30,1-35-17,-36 35 1,-35 1-1,36-36 1,-36 35 0,35-35-1,-35 71 32,-71-1-31,1 1-1,-1-36 1</inkml:trace>
  <inkml:trace contextRef="#ctx0" brushRef="#br0" timeOffset="15770.5126">6138 10724 0,'0'0'0,"-35"-35"15,35 0 1,-71 0 46,36 35-30,35 35-17,-35 0 32,35 36 16,70 35-63,-70-71 15,0 0 16,0 0 16,-35-35-15</inkml:trace>
  <inkml:trace contextRef="#ctx0" brushRef="#br0" timeOffset="16098.4262">5856 10866 0,'35'0'62,"1"0"-46,34 0 0,1 0 30,-36 0-30,0 0 0</inkml:trace>
  <inkml:trace contextRef="#ctx0" brushRef="#br0" timeOffset="27870.7355">7020 10689 0,'36'0'47,"140"0"0,141 0-47,-34 0 31,175-70 47</inkml:trace>
  <inkml:trace contextRef="#ctx0" brushRef="#br0" timeOffset="28389.3098">8184 10336 0,'0'0'0,"36"0"31,-1 36-31,36-1 32,34 0-32,1 36 15,35-36 1,-105-35-1,-72 0 48,-70 141-47,36-35 15,-36-35-16,71-36 1</inkml:trace>
  <inkml:trace contextRef="#ctx0" brushRef="#br0" timeOffset="29369.5468">9454 8467 0,'0'35'47,"0"71"-31,0 70-16,0 212 15,0 424 17,0-177-17,0 70 1,36-211 0,-36-141-1,0-142 1,0-105-1</inkml:trace>
  <inkml:trace contextRef="#ctx0" brushRef="#br0" timeOffset="31303.6991">5256 11501 0</inkml:trace>
  <inkml:trace contextRef="#ctx0" brushRef="#br0" timeOffset="31480.5625">5256 11571 0</inkml:trace>
  <inkml:trace contextRef="#ctx0" brushRef="#br0" timeOffset="32406.7158">5221 11536 0,'0'35'78,"0"0"-78,0 36 31,0-36-31,0-70 94,0-36-78,0 1 15,35 70-15,1 0 15,-1 0-16,0 35 1,0 0 0,-35 1 31,0 69-32,0 1 1,0 0-1,0 0 1,-35-35 0,35-1 15</inkml:trace>
  <inkml:trace contextRef="#ctx0" brushRef="#br0" timeOffset="32734.8173">5821 11677 0,'-35'35'31,"-36"71"-15,0-35 0,36-1 15,-35-70 16</inkml:trace>
  <inkml:trace contextRef="#ctx0" brushRef="#br0" timeOffset="32980.6345">5503 11712 0,'71'0'31,"-36"71"-15,0-1 0,1 1-1,-1-1 1,0-70 31</inkml:trace>
  <inkml:trace contextRef="#ctx0" brushRef="#br0" timeOffset="33604.7497">5891 11536 0,'0'35'78,"0"0"-63,0-70 63,36 35-78,-36-70 16,70 34 0,-35 1-1,36 35 17,-36-35-32,36 35 31,-36 0-16,-35 35 17,0 141-17,0-35 1,0 36 0,0-71-1,0-142 48</inkml:trace>
  <inkml:trace contextRef="#ctx0" brushRef="#br0" timeOffset="33867.9683">6667 11501 0,'0'35'32,"0"35"-32,-70 36 31,-1-35-16,36-1 1</inkml:trace>
  <inkml:trace contextRef="#ctx0" brushRef="#br0" timeOffset="34071.3815">6456 11501 0,'0'0'0,"35"35"16,0 0 15,1 0-15,-36 1-16,35 34 31,0-70-31</inkml:trace>
  <inkml:trace contextRef="#ctx0" brushRef="#br0" timeOffset="34338.5274">6738 11430 0,'35'35'32,"-35"36"-17,36 70 1,-1-35 0,-35-36-1,0 36 1,35-141 15</inkml:trace>
  <inkml:trace contextRef="#ctx0" brushRef="#br0" timeOffset="35219.331">6985 11536 0,'35'-35'31,"1"35"-15,-1 0-1,-35 35-15,0 0 16,0 0 31,0 36-32,-71 35 1,1 0-16,34-71 16,107-35 62,35-35-78,35-36 31,-106 36-31,142-36 16,-107 36-1,36 0 1,-35-36 15,-36-35-31,-35 36 16,0-36-1,-106 71 17,71 35-17,-36 35 1,1 35 0,-36 72-1,70-72 1,36 36-1,0 0 1,36-36 0,-36 36-1,0-71 1,0 1 0,0-1 15,-36-70 16,-34-1-32,70 1 17,0 0-1,35 0-16,71-1 1,-71 1 0</inkml:trace>
  <inkml:trace contextRef="#ctx0" brushRef="#br0" timeOffset="36665.1088">9419 8537 0,'35'0'78,"107"0"-62,210-35 0,177 35-1,353-106-15,424 36 16,-283-72 15,-318 37-15,-352 34-16,-318 71 78,-35 35 62,0 36-108,0 352-17,-35 36 1,-35 176 0,34-141-1,36 0 1,-35-71 15,35-35-31,-35-141 16,35-141-1,0-71 17,0 0 61,0 142-77,0-107 0,0-34-1</inkml:trace>
  <inkml:trace contextRef="#ctx0" brushRef="#br0" timeOffset="37602.6664">9207 12735 0,'0'0'0,"36"0"47,70 0-31,176 0-1,106-35 1,-176 35-1,1304-35 1,-422 35 0,-212-36-1,-71 36 1,-634 0 0</inkml:trace>
  <inkml:trace contextRef="#ctx0" brushRef="#br0" timeOffset="38407.9868">14570 11677 0,'0'70'62,"0"1"-46,0 35 0,35 70-1,-35-35-15,35 71 16,-35-106 15,0-36-15</inkml:trace>
  <inkml:trace contextRef="#ctx0" brushRef="#br0" timeOffset="41374.515">10301 10125 0,'-35'0'0,"35"35"16,-71 71-16,36 0 15,-36-36 1,36 1 15,0-36-15</inkml:trace>
  <inkml:trace contextRef="#ctx0" brushRef="#br0" timeOffset="41604.9874">9984 10231 0,'35'0'15,"0"35"1,71 71 0,-35-36-1,34 1 1,1-71-1,-71 0 1,36-71 0</inkml:trace>
  <inkml:trace contextRef="#ctx0" brushRef="#br0" timeOffset="41836.9706">10901 9596 0,'0'0'0,"-35"35"47,-1 0-32,-105 36-15,35-1 31,36-35-15</inkml:trace>
  <inkml:trace contextRef="#ctx0" brushRef="#br0" timeOffset="42015.0178">10548 9419 0,'0'0'0,"0"-35"0,71 105 31,-1 1-31,36 35 16,0-36-1,70-34 1</inkml:trace>
  <inkml:trace contextRef="#ctx0" brushRef="#br0" timeOffset="42240.751">12206 9243 0,'-35'35'46,"-36"0"-30,1 1 0,34-1-1</inkml:trace>
  <inkml:trace contextRef="#ctx0" brushRef="#br0" timeOffset="42463.863">11994 8961 0,'36'35'32,"-1"35"-17,0-70 1,1 36-1,105 34 1,-36-35-16</inkml:trace>
  <inkml:trace contextRef="#ctx0" brushRef="#br0" timeOffset="42730.6568">13511 9560 0,'0'0'0,"-70"106"31,-71 0-16,35-36-15,35 1 32</inkml:trace>
  <inkml:trace contextRef="#ctx0" brushRef="#br0" timeOffset="42957.5233">13335 9243 0,'106'106'16,"-36"-1"0,71 1 15,-35 0-31,-35-71 15,-36 1 1</inkml:trace>
  <inkml:trace contextRef="#ctx0" brushRef="#br0" timeOffset="43188.7998">13935 10231 0,'0'0'0,"-71"70"15,-35 1 1,-35 34 0,0 1-1,71-70 1</inkml:trace>
  <inkml:trace contextRef="#ctx0" brushRef="#br0" timeOffset="43381.4201">13547 10477 0,'70'36'15,"-35"-1"1,36 0-16,0 1 31,-36-1-31</inkml:trace>
  <inkml:trace contextRef="#ctx0" brushRef="#br0" timeOffset="43584.7609">13547 11042 0,'0'0'0,"-212"176"16,141-176-16,-34 71 16,34-36-1,-70 36 16,141-36-15</inkml:trace>
  <inkml:trace contextRef="#ctx0" brushRef="#br0" timeOffset="43739.8944">12947 11430 0,'0'71'16,"-35"-1"-1,-36-70 32</inkml:trace>
  <inkml:trace contextRef="#ctx0" brushRef="#br0" timeOffset="43984.8326">11818 11148 0,'0'0'0,"-35"0"0,-142 70 31,36 1-15,-70 35-1,34-36 1,71-34-1,71-36-15,0 0 32</inkml:trace>
  <inkml:trace contextRef="#ctx0" brushRef="#br0" timeOffset="44172.7406">11077 11183 0,'0'0'16,"71"-35"15,282 35-15,-248-36 15,-34-34-31</inkml:trace>
  <inkml:trace contextRef="#ctx0" brushRef="#br0" timeOffset="44334.8436">11359 11148 0,'0'0'0,"-35"106"0,0-1 15,35-69 1</inkml:trace>
  <inkml:trace contextRef="#ctx0" brushRef="#br0" timeOffset="44680.2905">12206 10019 0,'0'0'0,"0"70"32,-70 1-17,-107 0-15,1-1 63,-71-35-63</inkml:trace>
  <inkml:trace contextRef="#ctx0" brushRef="#br0" timeOffset="44875.6709">11606 10160 0,'36'0'0,"69"0"15,37 71 1,-37-1-1,1 1 17,35-36-17,-105-35 1</inkml:trace>
  <inkml:trace contextRef="#ctx0" brushRef="#br0" timeOffset="45084.1466">12735 10160 0,'0'0'0,"0"35"47,-106 36-31,-35-36-1,71 0 1</inkml:trace>
  <inkml:trace contextRef="#ctx0" brushRef="#br0" timeOffset="45362.7172">12312 10231 0,'0'0'0,"141"70"16,0 36-1,0-36 1,0 36 0,-105-106-1,-1 0 63</inkml:trace>
  <inkml:trace contextRef="#ctx0" brushRef="#br0" timeOffset="46954.5642">15946 6103 0,'0'71'47,"0"34"-47,0 72 31,0 317-15,0 105 0,35 72-1,35-72 1,-70-422 0,36-71-16,-1-106 46</inkml:trace>
  <inkml:trace contextRef="#ctx0" brushRef="#br0" timeOffset="47880.6764">16157 5680 0,'71'0'47,"35"0"-16,246 35-31,72-35 16,705 71-1,-36-107-15,-176 1 32,-423 0-17,-388 70 79,-141 106-78,-71 388-1,0 106 1,71 0-1,0-176 1,35-106 0,-36 35-1,-34-106 1,35-141 0,-1-141 30,1 0-30,-36 0-16,-387 35 16,-212 36-1,-354-1 17,178-70-17,493-35-15,-282-71 31,635 36 32</inkml:trace>
  <inkml:trace contextRef="#ctx0" brushRef="#br0" timeOffset="49558.9544">16651 5997 0,'0'35'63,"35"36"-47,-35 0-16,71 140 15,35 142 16,35-106-15,71 0 0,-36-71-1,-70-70 17,0 35-32,-36-35 31,1 0-31,-36-71 15,0-35 64,1 0 280,-1 0-343,282 141-1,1-70 16,70 70 1,-247-106-32,35 36 0,36-1 31,-106 1 0,282-1-15,-176-34-1,-142-1 1,1-35 0,-36 35 31,0-35-1</inkml:trace>
  <inkml:trace contextRef="#ctx0" brushRef="#br0" timeOffset="51050.3464">18097 8114 0,'0'-35'46,"0"-1"95,0-34-125,0 34-1,36 1 1,-1 35 0,0 0-1,1 0 1,-36 35-16,0 1 31,35 34-15,-35-34-1,0 34 32,-71-70-16,71 35-31,0-70 125</inkml:trace>
  <inkml:trace contextRef="#ctx0" brushRef="#br0" timeOffset="53636.3677">10619 8819 0,'-36'0'47,"1"0"-31,0 0-1,-142 106 1,107-70 0,-1 34-1,1 36 1,-107 141 0,-70 70-1,142-105 1,105-106-1,70 0 1,-35-36-16,71 107 31,71-1-15,-1-141 0,36 1-1,35-36-15,70-71 16,-70 0 15,-35-34-31,-36-142 16,-105 35 15,-36 0-31,-35-35 16,-106 36-1,-70 70 16,35 0-15,35 141 15,-35 0-15,0 0-16</inkml:trace>
  <inkml:trace contextRef="#ctx0" brushRef="#br0" timeOffset="54273.0738">11465 10583 0,'-70'0'15,"140"0"-15,-317 0 16,71 0-16,-36 0 31,36 0-15,35 141 0,35 1-16,-35 104 15,-36-34 1,107-35 15,70 34-31,106-70 31,35-35-15,70-71 0,1-35-16,141-70 15,-212 35 1,141-107-1,-176 72 1,35-142 15,-70 1-31,-36-72 32</inkml:trace>
  <inkml:trace contextRef="#ctx0" brushRef="#br0" timeOffset="55032.9529">13476 8749 0,'0'0'0,"0"-35"16,-70-1-1,-36 36-15,-35 0 31,-36 71-31,-105 70 32,0 106-17,105-35-15,107-1 16,35 1 0,35 0-1,70-71 16,71 0-15,0-106 0,36 0-1,70-140 63,1093-742-78,-1340 776 63,-70-105-63,-1 70 0,36 106 31</inkml:trace>
  <inkml:trace contextRef="#ctx0" brushRef="#br0" timeOffset="55629.9777">14005 10266 0,'0'0'0,"-35"0"15,-106-35 1,0 35-1,-177 0 17,-599 105-17,494 72 17,211 70-32,141 35 31,107 282-16,-1-423 1,106 36 0,141-36 15,636-70-31,-354-213 47,36 1-47,-177-70 31,-211-213-31,-212 248 47,0 105-47</inkml:trace>
  <inkml:trace contextRef="#ctx0" brushRef="#br0" timeOffset="59954.7724">15981 13017 0,'0'0'0,"0"177"16,0 70-1,0-36 1,-35 72 0,35-142-1,0 0 1,-36 0 31,1 35-16</inkml:trace>
  <inkml:trace contextRef="#ctx0" brushRef="#br0" timeOffset="60703.3275">16016 13053 0,'0'0'0,"35"0"31,36-36-16,70 36 1,106 0 15,670-70 16,-388 35-47,-246 35 94,-319 529-94,-34-176 16,-36-106-1,35-1 1,1-34-1,-1-106 1,36-106 78,0 0-94,-1 0 15,-352 0 1,-282 71 0,-141-36-1,282-35 1,493 0 31,72 0-32</inkml:trace>
  <inkml:trace contextRef="#ctx0" brushRef="#br0" timeOffset="61547.3704">19614 13017 0,'0'0'0,"-105"106"16,69 35-16,-34 106 31,-1 106-15,36-176-16,-36 34 31,71-70-31,0-211 78,71-107-78</inkml:trace>
  <inkml:trace contextRef="#ctx0" brushRef="#br0" timeOffset="62110.4906">19650 12735 0,'0'0'0,"35"0"110,812-35-110,-565 35 15,35 35 1,-176-35 0,-105 36 15,-1-36-15,0 0 15,-35 35-16,0 106 32,0 0-31,0 141 0,0 71-1,-35-35-15,-36-107 16,71-105-1,-35-106 17</inkml:trace>
  <inkml:trace contextRef="#ctx0" brushRef="#br0" timeOffset="62434.985">19473 14605 0,'0'0'0,"36"0"31,34 0-15,71 0 0,141 0-1,142-35 1,-36-1 0,106 1-1,-177-71 1,-246 71-16</inkml:trace>
  <inkml:trace contextRef="#ctx0" brushRef="#br0" timeOffset="62936.0221">22648 12700 0,'0'0'0,"-70"35"0,70 106 16,0 106-1,0 71 1,0 70 15,0-106-15,35-70-1,36-142 17,-36-176-1,-35-35-31</inkml:trace>
  <inkml:trace contextRef="#ctx0" brushRef="#br0" timeOffset="63462.4876">22719 12453 0,'35'0'31,"71"0"-15,282-35-1,0-1 1,-212 36-16,354 0 31,-283 36-15,-142-1 31,-105 0-16,36 1-16,-36 105 1,35 35 0,-35 177-1,0 70 1,0-141 0,0-35-16,0-106 31,-35-141 0</inkml:trace>
  <inkml:trace contextRef="#ctx0" brushRef="#br0" timeOffset="63756.7775">23001 14676 0,'35'0'31,"106"-36"-15,-105 1-16,246 0 15,353-36 17,-176 1-17,-212-36 1</inkml:trace>
  <inkml:trace contextRef="#ctx0" brushRef="#br0" timeOffset="64216.2414">26352 12171 0,'-35'0'15,"0"106"1,0 282-1,-1 106 1,36-106 0,0-141-1,0-36 1,0-70-16,71-141 47,-36 0-32,0-247 1,-35 71-16</inkml:trace>
  <inkml:trace contextRef="#ctx0" brushRef="#br0" timeOffset="64697.4328">26317 12418 0,'71'0'31,"70"-36"-15,247 1 15,-71 35-15,142 35-1,-106 1 1,-106-1 0,-106 0-1,-106-35 1,-35 36 62,0 140-62,0 283-1,0-177 1,0-35 0,-35-106-1,35-35 16</inkml:trace>
  <inkml:trace contextRef="#ctx0" brushRef="#br0" timeOffset="65119.6868">26705 14358 0,'36'0'0,"140"0"16,353 0-16,-35 35 15,35 1 16,-282-36-15,-212 0 0,1-36-1</inkml:trace>
  <inkml:trace contextRef="#ctx0" brushRef="#br0" timeOffset="66297.8643">22331 9207 0,'0'-35'0,"-35"0"16,-1 35-16,-105-35 31,35-1-15,36 36-1,-1 0 1,1 71-1,-36 35 17,-71 317-17,177-176 32,36 106-47,34-318 16,36 0-1,0-35 1,70 0 15,-35-35-31,-35-71 16,-35-35 0,-1-35-1,-34 35 1,-1 70-1,-35-141 1,-35 107-16,-1-1 31,-34 70-15,-36-34 0,-35 70-1,70 0-15</inkml:trace>
  <inkml:trace contextRef="#ctx0" brushRef="#br0" timeOffset="67133.8698">21837 9737 0,'0'0'0,"0"35"0,35 0 15,106 36 16,0 70-15,1 0 0,-107-70-16,176 140 78,-140-140-78,0-71 15</inkml:trace>
  <inkml:trace contextRef="#ctx0" brushRef="#br0" timeOffset="67732.3004">21308 10795 0,'-106'71'16,"35"-36"-1,-140 106 1,-283 71 0,-176 140-1,35 107 1,211-177 0,142-70-1,211-177 1,107-35 31</inkml:trace>
  <inkml:trace contextRef="#ctx0" brushRef="#br0" timeOffset="68199.7796">21484 10936 0,'0'0'0,"-35"0"0,0 35 16,-1 177-1,-34 141 1,-1 0 0,-70-1-1,106-34 1,35-212 0,0-71 15,70-317-16</inkml:trace>
  <inkml:trace contextRef="#ctx0" brushRef="#br0" timeOffset="68485.6285">21731 10301 0,'0'0'0,"106"176"15,106 107-15,35-1 16,105 71 15,-34-36-15,-1-105-1,-176-142 1,-105-70 15</inkml:trace>
  <inkml:trace contextRef="#ctx0" brushRef="#br0" timeOffset="70951.2958">22049 10442 0,'0'0'0,"70"35"109,3105 777-93,-2505-706 0,-176-36-1,-282-34 1</inkml:trace>
  <inkml:trace contextRef="#ctx0" brushRef="#br0" timeOffset="74591.0973">17815 17568 0,'0'0'0,"-141"0"0,-282 36 15,-106-107 1,-247-105-1,35-177 1,176-106 0,177-70-1,0-141 1,176 35 0,212 35-1,177-35 1,105 35-1,177-140 1,140 34-16,248-70 31,70 176-15,36 106 0,352 177-1,36 140 1,-671 142-1,1341 35 1,-706 176-16,-247 142 31,-35 35-15,-352 0 0,211 246-1,-318-175 1,1 69-1,-72 37-15,-316-178 16,-107 1 15,-70 106-31,-70-1 32,-107 213-17,-140 211 1,105-494-16,-70 70 31,35-140-31,-176 140 31,35-175-15,-36-72 0,-34 36-1,70-141 1,35-35-1,141-71 1,142 0-16</inkml:trace>
  <inkml:trace contextRef="#ctx0" brushRef="#br0" timeOffset="79539.0882">16616 13547 0,'-35'0'15,"-1"0"17,-34 35-17,-1 71-15,1 35 32,70-35-32,0 0 15,0 35 16,0-71-31,70 1 16,-35-36 15,107-106-15,-72 36-16,1-141 31</inkml:trace>
  <inkml:trace contextRef="#ctx0" brushRef="#br0" timeOffset="79833.5069">16757 13547 0,'0'105'16,"0"72"15,0 70-15,0-318 62</inkml:trace>
  <inkml:trace contextRef="#ctx0" brushRef="#br0" timeOffset="80148.3484">16757 13476 0,'35'35'15,"0"1"1,1 34 0,-1 71-1,0-35 1,-35-35 0,71-36 30,-71-106-30,35 36 0,36-106-1,-36 35-15,-35 0 16,35 71 0</inkml:trace>
  <inkml:trace contextRef="#ctx0" brushRef="#br0" timeOffset="80785.1058">17180 13406 0,'36'105'31,"-36"-34"-16,0-1 1,0 36 0,0-35-1,0-1 1,0-34 0,0-72 62,35-69-63,0-1 1,0 0 0,1 35-1,-1 107 32,0-1-31,0 106-1,36 0 1,-36-70 0,1-71 15,-1-71 31,0 36-46,0-71-16,1 0 31</inkml:trace>
  <inkml:trace contextRef="#ctx0" brushRef="#br0" timeOffset="83024.4372">15169 12488 0,'-35'36'0,"35"211"31,-70 176-15,34 0-1,36-105 1,0-36-16,0 0 15,0-70 1,71-177 31,-71-105-31</inkml:trace>
  <inkml:trace contextRef="#ctx0" brushRef="#br0" timeOffset="84086.0346">15593 12382 0,'0'0'0,"70"0"62,283 0-46,212 0 0,281 0-1,248 0 1,35 0-1,176 0 1,-35 36 0,-106 34-1,36 36 1,-213-35 0,-140-71-1,-212 0 1,-176 0-1,-177-36 1,-141 36 0,-106 0 93,36 0 63,352 36-156,-211-36-1,-106 35-15,-36-35 16,-70 35 62,35 36-31,-35 105-32,36 142 1,-36-1 15,0-35-31,0-105 16,0-1 0,0-141 15,-71 1-16,1 34 1</inkml:trace>
  <inkml:trace contextRef="#ctx0" brushRef="#br0" timeOffset="84978.4854">15169 15205 0,'0'-36'16,"71"36"-1,0-35 1,281-35 0,248-1-1,317 71 1,600 35-1,318 1 1,140-36 0,-105-36-1,0-70 1,-248 106 0,-422 0-1,-459 0 1,-494 36-1</inkml:trace>
  <inkml:trace contextRef="#ctx0" brushRef="#br0" timeOffset="85577.6254">30092 13335 0,'0'0'0,"-35"-35"15,-1-1 1,-34 36 0,35 0 15,-36 0-31,-105 0 16,-71 106-1,106 0 1,70 70-1,71 71 1,0-70 0,106-107-1,-71-70 1,141 36 0,1-36-1,-71-36 1,-36-34-1,-70 35-15</inkml:trace>
  <inkml:trace contextRef="#ctx0" brushRef="#br0" timeOffset="85878.4512">30127 13264 0,'0'71'15,"0"70"-15,35 71 16,-35 35 15,0-106-15,0-176 46,0-36-46</inkml:trace>
  <inkml:trace contextRef="#ctx0" brushRef="#br0" timeOffset="86233.0247">30127 13335 0,'35'71'32,"1"-1"-17,34 142 1,1-71 0,-36-35-1,0-36 1,1-70 78,70-494-79,-106 318 1,0 105-16,0-70 31</inkml:trace>
  <inkml:trace contextRef="#ctx0" brushRef="#br0" timeOffset="86529.8466">30551 13123 0,'0'36'16,"70"105"0,-35 70-1,1 1 1,-1-36 0,-35-70-1,0-35 1,0-142 46,0-176-62,0 0 32,0 142-32</inkml:trace>
  <inkml:trace contextRef="#ctx0" brushRef="#br0" timeOffset="86901.3591">30727 13194 0,'0'35'47,"35"36"-31,36 70-16,70 70 31,-71-105-15,-34-70-16,34-1 78,-70-70-62,0-142-1,0-70 1,0 71-1,-35-36 1,35 106 0,-35 1-1</inkml:trace>
  <inkml:trace contextRef="#ctx0" brushRef="#br0" timeOffset="87104.8741">31256 14041 0,'0'0'0</inkml:trace>
  <inkml:trace contextRef="#ctx0" brushRef="#br0" timeOffset="88225.3392">16969 14746 0,'0'71'16,"0"-1"-1,35 142 1,-35 141 0,0-71-1,35-141 1,0-141-1</inkml:trace>
  <inkml:trace contextRef="#ctx0" brushRef="#br0" timeOffset="88457.7578">16757 15875 0,'35'35'31,"0"1"-15,36-36 15,70-36-15,0-34-1,0-71 1</inkml:trace>
  <inkml:trace contextRef="#ctx0" brushRef="#br0" timeOffset="88807.9576">20637 14640 0,'0'0'0,"0"247"0,0-70 32,0-36-17,0-35 1,0 70 0,0-106-1,-35-70-15,35 36 16</inkml:trace>
  <inkml:trace contextRef="#ctx0" brushRef="#br0" timeOffset="89037.3096">20461 15593 0,'0'0'0,"-35"211"16,70 1-1,36-177 1,-71 1 0,35-36-1,71-71 1,70-70 0,36-35-1</inkml:trace>
  <inkml:trace contextRef="#ctx0" brushRef="#br0" timeOffset="89383.0717">24412 14393 0,'0'0'0,"0"71"15,0 70 1,0 176-1,-35 1 1,0-36 0,35-141-1</inkml:trace>
  <inkml:trace contextRef="#ctx0" brushRef="#br0" timeOffset="89626.4878">24130 15593 0,'0'106'15,"-35"105"1,35 1 15,0-142-15,35-70 31,247-211-32,-105 70-15,34-36 16</inkml:trace>
  <inkml:trace contextRef="#ctx0" brushRef="#br0" timeOffset="89910.6406">27340 14393 0,'0'0'0,"36"177"0,34-36 15,-35 247 1,36-106 0,-71-35-1,-35-106 1</inkml:trace>
  <inkml:trace contextRef="#ctx0" brushRef="#br0" timeOffset="90139.9533">27446 15734 0,'0'70'47,"0"72"-31,0-107-1,106-106 48,35-35-63</inkml:trace>
  <inkml:trace contextRef="#ctx0" brushRef="#br0" timeOffset="93193.0004">16404 16510 0,'-35'0'16,"0"35"15,-1 71-15,1 0 0,35-36-1,0 1 1,35-36-1,1-35 1,-1 0 31,-70 0 78</inkml:trace>
  <inkml:trace contextRef="#ctx0" brushRef="#br0" timeOffset="96487.3234">11183 7161 0,'-35'71'31,"-1"35"-16,-69 176 1,-1-70 0,35 105-1,36 1 1,35 140 0,0-317-1</inkml:trace>
  <inkml:trace contextRef="#ctx0" brushRef="#br0" timeOffset="97006.918">10654 8961 0,'-71'70'16,"71"71"0,-70 177 15,34-36-16,36-70-15,71-283 63,0-35-63,105-141 16,-35 71-1,-35 35 16,-106 105 157</inkml:trace>
  <inkml:trace contextRef="#ctx0" brushRef="#br0" timeOffset="104141.0678">10513 13652 0,'0'-70'0,"0"-1"31,70-211-31,-34 0 16,-1 35-1,0 141 1,-35 36-16</inkml:trace>
  <inkml:trace contextRef="#ctx0" brushRef="#br0" timeOffset="105847.116">10372 12524 0,'0'-36'16,"35"1"0,71-36-1,0 36 1,-36 35 0,1-35-1,-36 35 1,-35 35 62,0 36-62,35-36-1,-35 71-15,36-71 31,-36 0 579</inkml:trace>
  <inkml:trace contextRef="#ctx0" brushRef="#br0" timeOffset="115642.8506">12700 5786 0,'0'35'31,"0"35"-15,-71 36-16,1 35 31,-1 71-15,1 105-1,-1 1 1,-35-36-1,36 36-15,-1-71 32,36 35-17,35-247-15</inkml:trace>
  <inkml:trace contextRef="#ctx0" brushRef="#br0" timeOffset="116323.9522">11889 7832 0,'0'35'31,"-36"106"-15,36-35 0,36-36 62,69-211-63,37-35 1,-72 70 0,-35 36-1</inkml:trace>
  <inkml:trace contextRef="#ctx0" brushRef="#br0" timeOffset="118300.5205">12347 4092 0,'-70'35'63,"34"36"-48,-34 35 1,-36 0-1,35 0 1,-70 35 0,106-71-1,141-70 95,-36 0-95,142 0 1,0 0 0,-71 0-1,0 0 1,-35 0-1</inkml:trace>
  <inkml:trace contextRef="#ctx0" brushRef="#br0" timeOffset="119241.2562">12382 4198 0,'0'71'16,"0"-36"-1,-35 106 1,35-35 0,-35 0-1,35-36 1,0 36-1,0-35 1,0-36 0,0 0-1,0 71 1,35-71 15</inkml:trace>
  <inkml:trace contextRef="#ctx0" brushRef="#br0" timeOffset="130567.051">8149 13758 0,'0'0'0,"35"-35"31,36-36-15,105-105 0,1 0 15,-1 35-15,-70 35-1,-35 35-15,-1 36 16,-70 0-1</inkml:trace>
  <inkml:trace contextRef="#ctx0" brushRef="#br0" timeOffset="131169.266">8749 12629 0,'35'-35'62,"247"-71"-46,-141 71-1,1-36-15,-72 36 16,-35 70 78,-70 177-79,-106-35 1,70 69 0,1-69-1,70-107 17,0-34-17</inkml:trace>
  <inkml:trace contextRef="#ctx0" brushRef="#br0" timeOffset="223841.5046">21925 6791 0,'-106'35'15,"-246"1"1,-72 34-1,-140 1 1,246-71 0,142 0-1,141-36 79</inkml:trace>
  <inkml:trace contextRef="#ctx0" brushRef="#br0" timeOffset="224413.806">19914 6685 0,'0'0'0,"-35"0"0,-71 106 16,0 0 0,1-36-1,69-34 16,107-36 63,176 35-78,-36 0-1,-69 36 1,-107-36 0,0-35 15</inkml:trace>
  <inkml:trace contextRef="#ctx0" brushRef="#br0" timeOffset="239865.9028">15822 5697 0,'0'0'16,"-35"0"15,-36 0-15,-105 36-1,70-1 1,35 0-1,36 0 17,0 1-32,35-1 15</inkml:trace>
  <inkml:trace contextRef="#ctx0" brushRef="#br0" timeOffset="240731.235">16140 9084 0,'-36'0'62,"-70"-35"-46,1-36-1,69 71 1,1-35 0</inkml:trace>
  <inkml:trace contextRef="#ctx0" brushRef="#br0" timeOffset="263504.0922">2381 8343 0,'0'35'78,"36"-35"-62,-36 36-1,35-1 64,-35 0-79,0 71 31,0-71-31,0 71 15,0 71 1,0-107 0,0 36-1,0 0 1,0-36 0,35-70 62,-35-70-47</inkml:trace>
  <inkml:trace contextRef="#ctx0" brushRef="#br0" timeOffset="269596.2151">15646 5874 0,'0'0'0,"-106"0"31,-176 70 0,176 1-31,35-36 16,-70 106 31</inkml:trace>
  <inkml:trace contextRef="#ctx0" brushRef="#br0" timeOffset="270130.2422">16210 9331 0,'-35'0'47,"-71"0"-47,0-35 16,-105-36 0,-1 1-1,35-72 48,142 142-32</inkml:trace>
  <inkml:trace contextRef="#ctx0" brushRef="#br0" timeOffset="279475.9476">15328 5944 0,'-35'36'16,"0"-1"-1,-71 71 1,-35 0-1,105-1 17,36-69-32</inkml:trace>
  <inkml:trace contextRef="#ctx0" brushRef="#br0" timeOffset="279869.7035">16175 9402 0,'0'0'0,"-35"-71"15,-36 0-15,-35 1 16,-70-36-1,35 0 1,35 71 0,71-36-1</inkml:trace>
  <inkml:trace contextRef="#ctx0" brushRef="#br0" timeOffset="285901.2001">15610 5662 0,'-35'0'31,"0"35"-31,-142 36 16,-34 35-1,34-36 1,107-34 0</inkml:trace>
  <inkml:trace contextRef="#ctx0" brushRef="#br0" timeOffset="286472.6934">15928 9119 0,'-71'36'47,"-140"-36"-31,-36-71 15,35-105-15,0-36-16,107 71 15,69 141 1</inkml:trace>
  <inkml:trace contextRef="#ctx0" brushRef="#br0" timeOffset="307852.4394">18186 9437 0,'-36'0'968,"1"0"-858,0 0-63,35 35-32,-35-35-15,-1 35 32,36 1 14,36-36 314,34 0-345,36-36 1,-35 36 62,-107 0 110,1 0-157,0 0 0,-36 0 16,1 36 47,34-1-32,-34 0-46,-1 0 0,36-35 93,0 0 110,-1 0-157,1 0-31,0 0 126,0 0-157,-1 0 15,1 36 1,-36-1 46,36 0-46,-35 1 0,-36-1-1,35 0 17,1 0-32,34-35 15,1 36 48,-35-1-32,-36 0-15,-212 142-16,212-142 46,106 0-46,-35-35 32,0 71-1,-71-1-15,-106 36 15,71-35-31,71-36 15,-1 71 17,36-71 46,35 36-63,-35-1 1,-1 1 0,1-36-1,0 0 1,35 1 0,-71 34-1,36-70 1,-36 71-1,36-36 1,-36 36 0,1-1-1,35 1 1,-1-1 31,1 1-47,0-36 15,0 36 32,35-36-47,0 0 16,-36 0 0,36 1-1,0-1 1,-35 36 15,0-71-15,35 35-1,0 0 1,-36 71 15,-34 0-15,-1 0-1,36-36 1,0-35 0,-1 1-1,36-1 1,-35 36 15,0-36-31,0 35 16,-1 1-1,-34-1 1,35 1 0,-1-36-1,1 36 1,0-1 0,-1-34 15,1 34-31,0-34 15,0 34 17,35-35-32,-36 1 15,36 69 1,-70 1 0,70-35 15,-36-1-31,36 1 15,-35 0 1,0 34 0,35 1-1,-71 35 1,71-70 0,-35 35-1,35 0 1,0-36-1,0-35 1,0 36 0,0-1-1,0 72 1,0-1 0,0 35-1,0-70 1,0 35-1,35-70 1,1-71 0,69 176-1,-34-105 1,0 70 15,34 0-15,-34 0-1,0-35 1,-1 35 0,71 70-1,36 36 1,70 0 0,-71-70-1,-35-1 1,-35-105-1,-36-36 17,1 0-32,105 1 15,1 34 1,34 1 0,-34-36-1,-36 0 1,0 0-1,-70-35 1,34 0 0,1 36-1,35-36 1,36 0 0,-71 0-1,-71 0 266,-35-36-187,-35 36 156,-1 0 1641,36-35-1829,-35 35-46</inkml:trace>
  <inkml:trace contextRef="#ctx0" brushRef="#br0" timeOffset="310180.667">4710 14129 0,'35'-106'47,"0"71"-47,71-106 16,0-1-1,35-34 1,0 35 0,0 0-1,106 0 1,-35 70 0,-1 1-1,-105 70 1</inkml:trace>
  <inkml:trace contextRef="#ctx0" brushRef="#br1" timeOffset="316768.7763">9013 15258 0,'0'0'0,"0"-106"47,-282-176-32,106 105 1,-530-528 47,-740-671-32,423 212-16,70-953 1,989 1482-16,140 0 0,0 35 16,1 71-1,105-71 1,0 106 15,106 1-31,71 140 16,-36 141-1,142 0 1,-1 1 0,-176 34-1,-35 1 1,-106 141 0,70-36-1,71 36 1,142-36-1,-1 1 1,-282 70 0,0 0-1,35 141 1,71 35 0,70 107-1,71 69 1,-71 36-1,1 71 1,-1 141 0,0 246-1,-211-281 1,0 176 0,-1-177 46,-70 600-62,-246-458 16,-107-1-1,-70 1 1,-36-142 0,-35 36-1,142-353 1,-1-35 15,-70 70-15,35-35-16,-71 0 31,36-36-31,0-69 16,141-107 15,70 0 16,71 0-16,-176 71-15,-212-35-1,106-36 1,35 0-1,-141 1 1,105 34 31,-316 71 140,599-176-140</inkml:trace>
  <inkml:trace contextRef="#ctx0" brushRef="#br1" timeOffset="323265.9734">5380 12400 0,'35'0'188,"36"0"-173,35 0 17,105 0-17,-105 0 1,35 0-16,-35 35 31,-35-35 578,-36 0-77,35-35-517,1 35 48,-36 0-1,71 35-46,0-35 15,-71 0-31,71 0 16,0 0-1,0 0 1,35 0 0,-35 0-1,-1 0 1,-34 0 78,-106 0 62</inkml:trace>
  <inkml:trace contextRef="#ctx0" brushRef="#br1" timeOffset="324858.3427">5521 12506 0,'0'-35'78,"35"35"-16,212 0-46,-70-36-1,-36 36 1,70 0 0,36 0-1,0-35 1,35 0 0,-70 0-1,-71 35 1,-35 0-1,-71 0 32,1 0-31,-1 0-16,35 0 16,-34 0-1,-1 0 32,36 0 391,-36 0-423,0 0 1</inkml:trace>
  <inkml:trace contextRef="#ctx0" brushRef="#br1" timeOffset="328747.7276">11553 15575 0,'36'0'47,"34"-141"-32,71-35 1,106-142-1,71 1 1,423-248 0,105-35-1,142-317 1,-494 353 0,-318 387-1,248-387 1,105-71-1,-141 176 1,-35 142 0,-212 140-1,317-281 1,-175 211 0,-1 0-1,71-71 1,-247 248-1,423-353 1,-282 246 0,105-34-1,36-36 1,1 0 0,69-106-1,-70 106 1,-35 0-1,0 0 17,-106 35-32,0 1 15,35-36 1,71-35 0,-71 35-1,-35 0 1,-106 70-1,-71 71 1,1 36 0,70-142-1,36 36 1,-72 35 0,-34 70-1,-106 71 110,-212 247-109,-177 176-1,107-176 1,176-106 0,-177 106-1,-317 318 1,177-142 0,-142 1 15,-211 211-31,176-142 15,105-140 1,-34 35 15,105-35-31,142-35 32,-36-36-32,-35 35 15,-71 36 1,107-106-1,-36 70 1,70-34 0,71-72-1,-35 1 17,-71 106-32,106-36 15,-35-35 1,0 0-1,-1 0 1,-69 0 0,34-36-1,71 36 1,0 35 0,0-35-1,36-35 1,70-106-1,-36 70 1,-34 36 0,-1-71-1,-35 71 1,0-71 0,0 70-1,0 1 1,71 0-1,70-106 1,-35 35 0,35 0-1,0-35 1,-35 70 0,0 36-1,-71 35 1,71-106-1,35-35 1,36-36 0,-107 71-1,107-70 17,34-71 30,36 70-46,-70-34-1,-1 34 1,-34 1 0,69-36-1</inkml:trace>
  <inkml:trace contextRef="#ctx0" brushRef="#br1" timeOffset="334526.6905">10107 9119 0,'-35'0'16,"0"36"0,-1-1-1,1 0 16,0 0 32,-36 71-47,36-70-1,-71 69 1,106-69-1,-71 69 17,36-34-32,0 35 31,0-71-31,35 36 31,0-36 0,0 0-15,0 1 0,0-1-1,0 0-15,0 0 16,35 1 15,0-36-15,0 35-1,36 35-15,0 1 16,34 0 0,1-1-1,35-35 1,-35 1 0,35-1-1,-35-35 1,71 0 15,-36 35-31,0-35 16,-35 36-1,-1-36 1,37 0 0,-72 0-1,1-36 1,-1 36-1,1-35 1,-1-36 0,1 1-1,-36-1 1,36 1 0,-36-1-1,0 1 1,-35-36-1,-35-35 17,35 70-32,-71-70 15,1-35 1,-1 35 0,36 70-1,-36-35 1,1 0 31,-36-35-32,36 106-15,-1 0 16,0-1 0,1 1 15,-36 35-31,0-35 15,0 35 1,1 0 15,34 0-31,-70 0 16,35 70 0</inkml:trace>
  <inkml:trace contextRef="#ctx0" brushRef="#br1" timeOffset="356533.9948">10566 10283 0,'0'0'16</inkml:trace>
  <inkml:trace contextRef="#ctx0" brushRef="#br1" timeOffset="360025.4779">10672 10636 0,'-71'0'31,"0"0"0,1-35-15,-1 35-1,-35 0 1,71 0 15,35-35-15,-70-1 109,34 36-78,1 0-47,-71-35 15,0 0 1,71 0 62,-71-71-78,71 70 0,-36-34 16,36-1-1,0 1 17,35 35-1,0-1-16,0 1-15,0-36 16,0-34 0,0 34-1,35 0 1,0 1 0,1-1 15,-1 1-31,0-36 15,36 35 17,35 1-17,0-36 1,-1 35 0,-69 71 30,105-70-46,70 70 16,-34 35-16,-71-35 16,105 0-1,1 0 1,-141 0 0,-1 35 15,106 1 16,-176-1-32,71-35 17,-71 35-17,35-35 16,1 36-31,-1-36 0,0 35 16,0 0 15,-35 0-15,0 36 0,0-36-16,0 36 15,0 35 1,0-36 46,-105 177-62,105-176 47,-71 70-31,71-106 46,-141 212-46,106-212 15,-1-35 16</inkml:trace>
  <inkml:trace contextRef="#ctx0" brushRef="#br1" timeOffset="361587.5318">1817 13388 0,'0'106'47,"0"35"-47,0 106 16,0 0 0,0-36-1,-35-140 1,35-36 15</inkml:trace>
  <inkml:trace contextRef="#ctx0" brushRef="#br1" timeOffset="362032.5193">1746 13176 0,'36'0'16,"34"0"15,177 0-31,35-70 16,-141 70-1,-70 0 1,35 70 0,-71 1-1,-35 105 1,0-35-1,0 0 1,0 71 0,-71 35 15,71 0-31,-35-141 16</inkml:trace>
  <inkml:trace contextRef="#ctx0" brushRef="#br1" timeOffset="362307.0956">2064 14446 0,'0'0'0,"0"-35"32,35 35 15,0 0-47,177 35 15,-71 71 1</inkml:trace>
  <inkml:trace contextRef="#ctx0" brushRef="#br1" timeOffset="362644.8877">1782 15187 0,'0'0'0,"70"106"0,-35 0 16,71 70-1,-71 1 1,-35-107 15,0 1-15</inkml:trace>
  <inkml:trace contextRef="#ctx0" brushRef="#br1" timeOffset="362972.5439">1993 15046 0,'35'-35'0,"107"35"16,34 0 31,36 0-32,70 35-15,-141 0 16,-70 1 0,-36-1-1,-35 71 1,-35 35-1,-1 35 1,-34-141 0</inkml:trace>
  <inkml:trace contextRef="#ctx0" brushRef="#br1" timeOffset="363234.0052">2205 15893 0,'0'0'0,"70"0"62,142 35-30,-141 0-32</inkml:trace>
  <inkml:trace contextRef="#ctx0" brushRef="#br1" timeOffset="363782.8489">1887 16633 0,'0'106'31,"0"0"-31,36 0 63,-36 35-48,0-35-15,0-71 16</inkml:trace>
  <inkml:trace contextRef="#ctx0" brushRef="#br1" timeOffset="364147.1801">1958 16598 0,'35'0'46,"177"0"-46,70 0 32,-211 35-32,70 1 15,0-1 1,-106 0 15,0 1 16,-35 105-47,-35 0 16,-35 0-16,-142 35 47</inkml:trace>
  <inkml:trace contextRef="#ctx0" brushRef="#br1" timeOffset="364430.6734">1993 17445 0,'0'0'0,"-35"-35"46,70 35-14,36 0-32,105 0 31,283 0 16</inkml:trace>
  <inkml:trace contextRef="#ctx0" brushRef="#br1" timeOffset="364791.727">1817 17762 0,'35'0'94,"36"141"-94,-71-105 0,0 105 47,-36-71-32</inkml:trace>
  <inkml:trace contextRef="#ctx0" brushRef="#br1" timeOffset="365203.6422">1923 17657 0,'35'0'0,"71"0"0,70 0 16,1 35 15,34 0-15,1 0-1,-142-35-15,-34 36 16,-1-1-1,-35 71 1,-35 35 0,-36 0-1,71-35 17,-70-36-1,-72-70-16,1 0 1</inkml:trace>
  <inkml:trace contextRef="#ctx0" brushRef="#br1" timeOffset="368635.2225">2558 13670 0,'35'0'250,"106"0"-218,-35 0-32,0 0 15,-36 0 48,1 0-48,-1 0 17</inkml:trace>
  <inkml:trace contextRef="#ctx0" brushRef="#br1" timeOffset="369065.0568">2910 13353 0,'36'35'47,"-1"-35"-31,-35 35-16,71 0 15,-36 1 1,35-1-1,1 0 1,-1 1 15,-70-1-31,0 35 47,-70 36-16</inkml:trace>
  <inkml:trace contextRef="#ctx0" brushRef="#br1" timeOffset="369703.8715">3016 15434 0,'36'0'94,"-36"35"-94,35-35 46,0 36-30,0-36 0,1 0-1,-1 0 1,0 0 46</inkml:trace>
  <inkml:trace contextRef="#ctx0" brushRef="#br1" timeOffset="370029.1671">3228 15293 0,'35'35'15,"0"36"-15,1-36 47,70 71-47,-106-71 0,0 0 78,-36 36-78,-70-36 32,36 36-32</inkml:trace>
  <inkml:trace contextRef="#ctx0" brushRef="#br1" timeOffset="370487.4055">2769 16880 0,'0'0'16,"36"0"0,-1 0-1,0 0-15,36 36 16,70-1-1,-106-35 1,0 0 15</inkml:trace>
  <inkml:trace contextRef="#ctx0" brushRef="#br1" timeOffset="370803.7478">3016 16810 0,'0'35'16,"36"0"-1,34 1 1,-35-36 15,-35 35-15,0 0 15,0 1-15,0-1-1,-35 0-15,0 0 16</inkml:trace>
  <inkml:trace contextRef="#ctx0" brushRef="#br1" timeOffset="371274.2268">2981 17903 0,'0'0'0,"35"0"63,1 0-63,34 0 15,-35 0 1,71 0-16,35 0 16,-70 36 31</inkml:trace>
  <inkml:trace contextRef="#ctx0" brushRef="#br1" timeOffset="371598.0429">3263 17903 0,'35'0'31,"1"0"-16,-1 0-15,36 0 16,-36 36 15,0-36-31,-35 35 47,0 0-31,-70 1-1,-1-1 1,36-35 0</inkml:trace>
  <inkml:trace contextRef="#ctx0" brushRef="#br1" timeOffset="372796.3995">3510 13917 0,'0'-35'31,"35"-106"-31,1-36 16,34-34 0,-34-1 15,-1 106-15,-35 177 30,35 246-30,0-105 0,1-71 46,-36 0-62,0-70 16,-36-142 31,-34 1-16,-36-72-15,71 107 46,141-71-15,-71 106-16,71 0-31</inkml:trace>
  <inkml:trace contextRef="#ctx0" brushRef="#br1" timeOffset="373638.4971">3863 15399 0,'0'-71'79,"-35"-70"-64,-1 0 1,36-35-1,-35 70 1,35 35 15,71 106 16,-1 1-31,-35 34-1,36 36 1,-36-35 0,-35-1-1,0-34 1,-70-36 15,34 0-31,-34 0 31,70 35 32,35 0-63,36 36 31,-36-1-31,-35 1 16,0-36-1,0 36 17,-35-36-17,-1 0 1</inkml:trace>
  <inkml:trace contextRef="#ctx0" brushRef="#br1" timeOffset="374109.2373">3898 16810 0,'-35'-35'15,"0"-36"16,-36 71-31,1 0 32,34 0-32,1 0 15,0 176 1,35-70 0,0 0 15,35-71-31,36 1 31,70-36-15,-36-36-16</inkml:trace>
  <inkml:trace contextRef="#ctx0" brushRef="#br1" timeOffset="374407.0955">3933 17621 0,'0'36'0,"-35"69"15,35 36 1,-35 1-1,35-37 17,0-34-17,0-106 32</inkml:trace>
  <inkml:trace contextRef="#ctx0" brushRef="#br1" timeOffset="375175.4465">3969 17762 0,'35'0'16,"0"0"-1,36 0 17,-1 71-17,-34-71 1,-36 35 15,0 0-15,0 1-16,-106 34 31,-35 1-15,70-36 15,36 0 391</inkml:trace>
  <inkml:trace contextRef="#ctx0" brushRef="#br1" timeOffset="379439.6339">1535 12647 0,'0'141'31,"0"36"-15,0 281-16,0-246 15,0 705 1,0-388 0,0-211-1,0 105 1,0-70 0,-71 0-1,36-106 1,35-142 15,0-34-31,-36 70 16,36 0-1,-70 0 1,35-105 0</inkml:trace>
  <inkml:trace contextRef="#ctx0" brushRef="#br1" timeOffset="380275.8601">1464 12506 0,'0'0'0,"71"-71"63,105 36-48,388 0 1,-105 35-1,317 35-15,-176 36 79,493 176-64,-881-71 1,-212-70-1,35 388 48,-140 952-63,34-811 16,0-106 15,71 600 0,36-564-15,-36 211-1,0-494 1,-36-106 0,1-176-1,0 0 32,0 0-31,-1 0 31</inkml:trace>
  <inkml:trace contextRef="#ctx0" brushRef="#br1" timeOffset="381382.2817">1111 17268 0,'0'0'0,"36"36"31,-1-1-15,-35 36-1,35 34 1,-35 1-1,35 35 1,-35-35 0,0 0-1,0 35 1,0-35 0,36-71 62,34-35-47,1 0 0,1516 36-15,-1199-36-1,36 35 1,281 71 0,-423-71-1,-70 0 1,-212 0 46</inkml:trace>
  <inkml:trace contextRef="#ctx0" brushRef="#br1" timeOffset="384711.3697">2170 10672 0,'-36'0'16,"-34"0"-16,-1 0 16,-105 0-1,70 70 1,0 71 0,71 36-1,0 34 1,35-70-1,70-141 17,36 0-32,70-105 15,-70 34 1,-71 0 0,-35 1 15,0-71-16,0 105 1</inkml:trace>
  <inkml:trace contextRef="#ctx0" brushRef="#br1" timeOffset="385569.4236">1711 11236 0,'0'0'0,"0"-35"16,-35-1 15,70 36 16,71 36-31,35 34 15,-106-34-31,0 69 15,1-34 1,-1-1 0,-35 72-1,0-1 1,0-71 15,0-34-31,35-36 63,1 0 15</inkml:trace>
  <inkml:trace contextRef="#ctx0" brushRef="#br1" timeOffset="386017.5535">2311 11271 0,'35'0'47,"71"106"-32,35 0 1,-71 70-16,1 36 16,-71 0-1,0-36 1,-35-35-1,-36 36 1,71-107 0,-35-70 15</inkml:trace>
  <inkml:trace contextRef="#ctx0" brushRef="#br1" timeOffset="386389.2485">2381 12506 0,'0'35'16,"0"36"-16,0 35 16,0-36-1,0 36 1,36-35-1,-1-71 17,0 0-17,71-71 1,-36 0 0,-34 1-1,34-1 16</inkml:trace>
  <inkml:trace contextRef="#ctx0" brushRef="#br1" timeOffset="387119.5355">4568 13811 0,'36'0'31,"70"0"-31,246 0 16,-69 0-1,-178 0 32</inkml:trace>
  <inkml:trace contextRef="#ctx0" brushRef="#br1" timeOffset="387414.3579">5415 13741 0,'35'35'31,"1"-35"-31,34 35 15,-70 106 32,0-105 0,-106 69-47,71-34 0</inkml:trace>
  <inkml:trace contextRef="#ctx0" brushRef="#br1" timeOffset="387667.3574">4533 15469 0,'71'-35'16,"-1"35"0,177 0-1,-106 0 1,106 0 0,-70 0-1</inkml:trace>
  <inkml:trace contextRef="#ctx0" brushRef="#br1" timeOffset="387952.2692">5521 15399 0,'0'0'0,"71"35"0,34 36 16,-69-36 47,-36 0-48,-212 71 1,71-71-1</inkml:trace>
  <inkml:trace contextRef="#ctx0" brushRef="#br1" timeOffset="388701.7891">6332 14799 0,'0'0'0,"71"35"31,-36 36-15,36-71-16,211 35 16,459 0 15,-36-211-31,-70 0 15,-141-1 1,600-352 0,-565 70 15,-106-211-15,-246 176-16,-1-105 15,-141 387 1,-35 141 124</inkml:trace>
  <inkml:trace contextRef="#ctx0" brushRef="#br1" timeOffset="390045.0324">11165 11448 0,'36'-71'31,"140"-35"-15,0-35-1,-34 35 1,-37 71 78,-34 176-94,35 71 31,-71-142-31,0 71 15,1-35 1,-1-35 0,-35-36 77,0-70 173</inkml:trace>
  <inkml:trace contextRef="#ctx0" brushRef="#br1" timeOffset="396111.8463">10213 7461 0,'0'0'0</inkml:trace>
  <inkml:trace contextRef="#ctx0" brushRef="#br1" timeOffset="396770.1348">10672 6685 0,'0'0'0</inkml:trace>
  <inkml:trace contextRef="#ctx0" brushRef="#br1" timeOffset="399111.773">4604 4957 0,'-36'105'0,"36"36"15,-35 1 16,35 175-31,0 248 16,35 105 0,36 176-1,35-140 1,0 0 15,35-36-31,-35-70 31,35 35-31,0 176 16,-71-176 0,-34-71-1,-36-34 1,0-354 0,0-141-1,-71-105 32,1-1-31,34 36-1</inkml:trace>
  <inkml:trace contextRef="#ctx0" brushRef="#br1" timeOffset="400034.6462">5838 5062 0,'36'-35'62,"352"-35"-46,317 70-1,671 35 17,-71-35-17,177-71-15,35 71 31,-71 0-31,-105 71 16,-424 105 15,-176 71-31,-565-176 16,-140-1 109,-36 283-109,0 35-1,0 35 1,35 1-1,0 105 1,1 35 0,-36 318 15,35 247-15,-35-811-1,0 140-15,-71-105 16,-70 106 15,35-212-15,71-177-16,0 1 15,0-71 32</inkml:trace>
  <inkml:trace contextRef="#ctx0" brushRef="#br1" timeOffset="400869.3596">5556 13035 0,'36'0'62,"140"0"-62,353 71 16,282-71-1,495 0 1,175 35 0,-105 0-1,176 1 1,-458-1 0,-212-35-1,-494 70 1,-353-70 171</inkml:trace>
  <inkml:trace contextRef="#ctx0" brushRef="#br1" timeOffset="405318.8566">5309 12259 0,'71'0'78,"-1"0"-78,707 71 47,-531-71-31,1 0-1,-35-36 1,-36 1 0,-34 35-1,-72 0 1,-35 0 31,1 0-32,-1 0 17,0 0-1</inkml:trace>
  <inkml:trace contextRef="#ctx0" brushRef="#br1" timeOffset="414155.47">17586 16351 0,'0'-35'0,"71"-71"0,70-70 16,0-1 15,-71 107-31,-34 70 16</inkml:trace>
  <inkml:trace contextRef="#ctx0" brushRef="#br1" timeOffset="435172.9119">16069 13141 0,'0'71'203,"0"70"-203,0 0 15,0 70 1,-35 72 15,35-178-31,-36 178 16,1-177-1</inkml:trace>
  <inkml:trace contextRef="#ctx0" brushRef="#br1" timeOffset="436649.2891">15963 12929 0,'35'0'47,"142"0"-31,140-35 0,-70 35-1,71 0 1,-107 0-1,-69 0 1,34 0 0,-35 35-1,0-35 1,0 0 0,-35 0-1,-35 0 1,-1 0-1,-34 36 17,-36-1 46,35 71-63,-35-36 17,35 36-32,0 0 0,-35-36 15,0 36 1,0 0 15,-35 35-31,0 71 31,-36-71-31,1 35 16,34-70 15,1 0-15,0 0-16,35-36 31,-35-70 32,35-35-48,-106 0 17,-71-36-32,-34-34 15,34 69 16,-34 36-15,105 0-16,-35 0 31,35 0-31,0 0 16,35 0 0,1 0-1,-177 36 16,141-1-15,36 0 0,34-35 15</inkml:trace>
  <inkml:trace contextRef="#ctx0" brushRef="#br1" timeOffset="441620.164">2099 13705 0</inkml:trace>
  <inkml:trace contextRef="#ctx0" brushRef="#br1" timeOffset="442154.0983">2381 15363 0</inkml:trace>
  <inkml:trace contextRef="#ctx0" brushRef="#br1" timeOffset="443008.0812">2240 17092 0,'0'-35'94</inkml:trace>
  <inkml:trace contextRef="#ctx0" brushRef="#br1" timeOffset="443557.256">1958 18080 0</inkml:trace>
  <inkml:trace contextRef="#ctx0" brushRef="#br1" timeOffset="476571.0295">20549 3616 0,'71'0'63,"211"176"-48,-141-105-15,353 246 32,-176-105-17,-71 35 1,-106-141 15,211 282-31,-34 35 16,70 212-1,-106-35 1,-105-36 0,-1-140-1,-105-354 1,-107-70 31,-34-106-32,-1 71-15</inkml:trace>
  <inkml:trace contextRef="#ctx0" brushRef="#br1" timeOffset="476909.9051">23195 7532 0,'0'0'0,"35"141"0,36 71 47,0-36-47,34 0 0,-34-140 16,-1-1-1,36-35 32,-70 0-47,69-141 0,37-177 32,-72 36-32,-35 106 15</inkml:trace>
  <inkml:trace contextRef="#ctx0" brushRef="#br1" timeOffset="477676.5836">20655 3263 0,'0'0'0,"-35"0"47,-36 0-32,-140 71-15,-1-1 16,36 1-1,34-36 1,107 0 47,70 1-32,71 105-16,35 35 1,36 1 0,-71-72-1,-36-69 1,-35-1 0</inkml:trace>
  <inkml:trace contextRef="#ctx0" brushRef="#br1" timeOffset="482993.3238">688 15328 0,'0'35'31,"35"-35"-16,-35 71 17</inkml:trace>
  <inkml:trace contextRef="#ctx0" brushRef="#br1" timeOffset="483682.8356">688 15399 0,'0'0'0,"35"0"47,106 0-16,-35-36-31,0 1 15,-35 0 1,-36 35 78</inkml:trace>
  <inkml:trace contextRef="#ctx0" brushRef="#br1" timeOffset="484146.2518">1076 15187 0,'0'0'0,"35"0"110,71-35-95,-35 35-15,-36 0 16,0 0 15,-35 106 32,-70-71-63,34 71 15,1-36 1,0 36 0,0-71-1,35 1 17</inkml:trace>
  <inkml:trace contextRef="#ctx0" brushRef="#br1" timeOffset="508846.5087">16281 17445 0,'35'0'31,"0"0"-15,177-106 15,-142 35-31,107-70 15,-36 0 1,-70 106 0</inkml:trace>
  <inkml:trace contextRef="#ctx0" brushRef="#br1" timeOffset="509584.7201">16916 16845 0,'35'35'156,"-35"1"-156,0 34 16,0 1 0,0-1-1,0 1-15,0-36 16,-35-35 0</inkml:trace>
  <inkml:trace contextRef="#ctx0" brushRef="#br1" timeOffset="510062.3173">16704 17092 0,'0'-35'31,"71"0"32,-36 35-63,71-36 31,-36 1-15,-34 35-1</inkml:trace>
  <inkml:trace contextRef="#ctx0" brushRef="#br1" timeOffset="543237.7192">10319 7391 0,'0'70'63,"35"1"-48,0 105 1,-35-70 15,0 176-15,-35-105 0,35 34-1,-35-175 16</inkml:trace>
  <inkml:trace contextRef="#ctx0" brushRef="#br1" timeOffset="543607.3603">10248 8484 0,'0'0'0,"35"36"62,1-36-62,-1 70 16,36-35 0,-36 1 15,0-36-31,0 0 31,1-36-15,34-69-16,1-1 15,-71 35 1,35-35 0</inkml:trace>
  <inkml:trace contextRef="#ctx0" brushRef="#br1" timeOffset="544073.6897">12612 7426 0,'0'0'0,"0"35"16,0 36-16,0 70 31,0-35-15,0 0 0,0-36-16,0-35 15,0 36 16</inkml:trace>
  <inkml:trace contextRef="#ctx0" brushRef="#br1" timeOffset="544416.322">12612 8343 0,'0'0'0,"0"71"0,0-1 46,0-34 1,35-36-31</inkml:trace>
  <inkml:trace contextRef="#ctx0" brushRef="#br1" timeOffset="550018.8989">13247 18503 0,'0'-70'94,"0"-107"-79,141-140 1,0-71-16,106-106 31,-141 247-15,35 35-1,-141 389 32,35 140-15,0 36-17,-35-71 1,36-106-1,-36-140 64</inkml:trace>
  <inkml:trace contextRef="#ctx0" brushRef="#br1" timeOffset="551332.6236">13600 17586 0,'105'-35'63,"1"35"-63,106-36 15,105 1 17,-211 35-17,0 35 1,-106-70 203</inkml:trace>
  <inkml:trace contextRef="#ctx0" brushRef="#br1" timeOffset="553797.9459">6756 3440 0,'-36'0'31,"-105"0"-15,0 70-1,71-35-15,-1 36 32,1 0-17,34 70 1,1-36-1,0 1 1,105-70 0,36-1-16,106-35 15,-36-35 17,-105-36-17,-36 71 1,-35-71-1,0 36 1,0 0-16,-71-36 16,1 1-1,-1 35 1,1 35 0,-1 0 15</inkml:trace>
  <inkml:trace contextRef="#ctx0" brushRef="#br1" timeOffset="554144.8308">6191 3863 0,'36'-35'15,"210"35"16,-104 0-15,-37 0 0,-69 0-16,34 35 31,1 106-15,-71-35-1,-35 0 1,35-71-1,35-70 64</inkml:trace>
  <inkml:trace contextRef="#ctx0" brushRef="#br1" timeOffset="554728.0772">7144 3757 0,'70'0'62,"36"0"-62,35 35 16,-70 1 15,35 34-15,-36 1-16,1 70 31,-36 35-15,0-70-16,-35 0 15,0 70 1,-70 1 0,-71 140-1,0-70 17,70-35-32,0-36 15,1-70 16,70-71-31,-35 1 79,35-72-33,-36 1-30,1 0 0</inkml:trace>
  <inkml:trace contextRef="#ctx0" brushRef="#br1" timeOffset="555458.2048">7038 5697 0,'0'36'47,"0"69"-32,0 72 1,0-71-1,0 0 1,0-36 0,0-35 15,35-35 0,36 0-15,70-70-16,0-1 15,-35 1 1,-71 34 0,0 36 15</inkml:trace>
  <inkml:trace contextRef="#ctx0" brushRef="#br1" timeOffset="557841.3113">5486 11483 0,'0'0'0,"-36"0"16,-69 35-16,69-70 31,-70-71-15,36-35-16,-1 35 15,-34-247 17,105 71-17,70-71-15,142 71 16,-1 35 0,1 71 15,0 70-31,-36 106 31,1 35-31,-36 71 16,0 35-1,-35 0 1,-36 71 0,-35 35-1,-70 35 1,0-35-1,-36 35 1,-35-35 0,36-141-1,-1-35 1,36-36 15,-35-35-15,34 0-1,1 0 32</inkml:trace>
  <inkml:trace contextRef="#ctx0" brushRef="#br1" timeOffset="558673.2525">6791 10107 0,'0'-35'31,"0"-71"-31,71-106 16,211-282 15,0 142-15,-35 105-16,317-318 15,142-34 17,-318 316-17,35 36 1,-140 71 0,-1 141-1,-71-1 1,1 72-1,-106 70 1,0 105 0,0 71-1,-1 71 1,1 176 0,-35-176-1,-36-141 1,-35-177 62,-35-35-62,0-35-1,-1 35 1</inkml:trace>
  <inkml:trace contextRef="#ctx0" brushRef="#br1" timeOffset="560047.0928">10848 8555 0,'0'106'31,"0"-36"-31,0 71 16,35 71-1,36-71 17,-36-106-32,0-35 31,71-70 0,-35-36-15,35 0-1,-1 0-15,-34 36 219</inkml:trace>
  <inkml:trace contextRef="#ctx0" brushRef="#br1" timeOffset="564742.1213">14587 16951 0,'0'0'0,"0"35"16,0 1-1,0-1 1,0-106 78,-35-35-79,-35-105 1,-36-213 0,0-34-1,-35-107-15,35-140 31,0-71-31,106 141 32,106 211-32,70-105 15,36 106 17,141-142-32,70 72 15,-70 140 1,35 106-1,317-35 17,-352 140-32,318-175 15,69-36 1,530-70 15,-423 211-15,-388 142-16,705-107 15,282 36 17,-811 71-17,318 70 1,-389 141 0,36 141-1,-106 0 1,105 106-1,-387-247 1,741 565 0,-495-389-1,-105-70 1,0 106 0,-71-35-1,-70-1 1,35 71-1,0 35 1,-106-105 0,0 35-1,-35-36 1,-71-35 0,-35-35-1,0-35-15,-141 211 16,-36-35 15,-175 106-15,-72-35-16,-140 35 31,-71 35-15,106-176-16,-212 0 15,141-142 16,-176 36-31,70-70 16,-105-1 0,176-35-1,-106-35 1,142-71 0,69 36-1,72-1 16,34 1-31,72-71 32,316 0-32</inkml:trace>
  <inkml:trace contextRef="#ctx0" brushRef="#br1" timeOffset="567972.7346">3228 7673 0,'0'-35'15,"70"35"32,177-71-31,71 1-1,-71-1 1,35 0 0,-141 71-1,-70-35 16,-71 0 1</inkml:trace>
  <inkml:trace contextRef="#ctx0" brushRef="#br1" timeOffset="568793.1534">4180 7038 0,'0'0'0,"36"35"46,-1-35-30,0 35 15,36 1-31,-71-1 32,35-35-32,-35 35 62,0 1-46,-35-1-1,0 0 1,35 0 390</inkml:trace>
  <inkml:trace contextRef="#ctx0" brushRef="#br1" timeOffset="571166.1818">6227 4180 0,'-36'-35'47,"36"0"-31,-35 0-1,0-1 1,-1 1-1,36-36 1,0-34 0,71-1-1,-36 35 1,36 36 0,-1 0-1,71-36 1,1 71-1,-37 0 1,-34 0 15,-71 35-31,35 1 32,-35 34-32,0-34 15,0 69 1,-35 36 15,-36-70-15,36-36-1,0-35-15,-36 71 32,36-71-17,0 0-15</inkml:trace>
  <inkml:trace contextRef="#ctx0" brushRef="#br1" timeOffset="571579.7839">6403 4004 0,'0'0'0,"35"0"31,0-35 1,36 35-17,-36 35 17,71 36-32,-35-36 31,-71 0-16,0 0 17,35 1-17,-35-1 1,0 0 31,0 36-32,-35 35 1</inkml:trace>
  <inkml:trace contextRef="#ctx0" brushRef="#br1" timeOffset="573073.3327">5309 6615 0,'0'35'31,"0"0"-15,36-35-1,-36 35 17,0 71-17,0 0 1,0 141-1,0 71 1,-36 34 0,36 1-1,-35-141 1,35-71 0,0-106-1,0-70 16</inkml:trace>
  <inkml:trace contextRef="#ctx0" brushRef="#br1" timeOffset="573714.0234">5203 6438 0,'36'0'31,"105"0"-15,141 0-16,-35 35 16,35 1-1,0-1 1,36 36 15,-36-36-31,36 0 31,-71 71-31,-142-71 16,-34 36 15,-36-1-31,-35 36 16,0 106 15,0-71-15,-35-35-16,-36 70 15,-34 212 17,69-211-17,1-72 1,35-69 0,-35-36 15,0-36-16,-36 36 1,0-35-16</inkml:trace>
  <inkml:trace contextRef="#ctx0" brushRef="#br1" timeOffset="574541.8591">5415 8696 0,'0'0'0,"-35"0"32,0-35-17,35-1 32,70 36-47,177 0 31,0 36-15,-35-36-16,-36 0 16,0 0-1,1 0 17,-1 35-32,-70 0 15,-71-35 32</inkml:trace>
  <inkml:trace contextRef="#ctx0" brushRef="#br1" timeOffset="574983.8485">5980 9049 0,'0'35'0,"70"71"16,-35 0 0,1 0 15,-1 35-15,-35 0-16,0-35 15,35-36 1</inkml:trace>
  <inkml:trace contextRef="#ctx0" brushRef="#br1" timeOffset="575479.7314">5980 9754 0,'0'36'31,"35"34"-15,35 1-1,1-36 1,-36-35-1,-35 35-15,71-35 32,-36-35-17,-35 0 1,35-1 0</inkml:trace>
  <inkml:trace contextRef="#ctx0" brushRef="#br1" timeOffset="578315.0716">14552 16633 0,'0'0'0,"-106"-211"15,-247-248 1,-70-105 15,141 140-31,-36-105 16,177 35-1,106-141 1,35 106 0,106 71-1,0 140 1,70 1 0,-35-36-1,106-35 1,35 70-1,71 1 1,35 35 0,-35 70-1,35-35 1,-70 71 0,140-36-16,1 35 31,-36 72-16,-105 34 1,105-70 0,0 35-1,283 0 1,-106 36 0,35 34-1,-36 1 1,72-35 62,-213 34-62,2752 424-16,-2751-317 31,-36 70-16,177 141-15,-106-70 32,-71 0-32,-35 35 62,-176 0-62,-71 35 31,177 247-31,-142-247 94,-70-141-94,599 918 0,-563-777 16,-37-35-1,-34 0 1,-36-141 0,0 70-1,1 106 1,34 0 0,1-35-1,-71 0 1,0-70-1,0-107 1,-35 177 0,-71 35-1,35-35 1,1 0 0,-1-106-1,-35 0 1,0-70-1</inkml:trace>
  <inkml:trace contextRef="#ctx0" brushRef="#br1" timeOffset="603059.188">9790 14235 0</inkml:trace>
  <inkml:trace contextRef="#ctx0" brushRef="#br1" timeOffset="603568.4286">9790 14235 0</inkml:trace>
  <inkml:trace contextRef="#ctx0" brushRef="#br1" timeOffset="603902.7105">9790 14235 0</inkml:trace>
  <inkml:trace contextRef="#ctx0" brushRef="#br1" timeOffset="604079.5548">9790 14235 0</inkml:trace>
  <inkml:trace contextRef="#ctx0" brushRef="#br1" timeOffset="604250.2412">9790 14235 0</inkml:trace>
  <inkml:trace contextRef="#ctx0" brushRef="#br1" timeOffset="604418.4717">9790 14235 0</inkml:trace>
  <inkml:trace contextRef="#ctx0" brushRef="#br1" timeOffset="604595.6723">9790 14235 0</inkml:trace>
  <inkml:trace contextRef="#ctx0" brushRef="#br1" timeOffset="604768.7133">9790 14235 0</inkml:trace>
  <inkml:trace contextRef="#ctx0" brushRef="#br1" timeOffset="618314.5082">16633 17939 0</inkml:trace>
  <inkml:trace contextRef="#ctx0" brushRef="#br1" timeOffset="622576.8391">26476 5944 0,'0'71'63,"0"246"-48,-141 107-15,0-36 31,0-35-15,70-1 0,1-175-1,34-142 63,36-70-78</inkml:trace>
  <inkml:trace contextRef="#ctx0" brushRef="#br1" timeOffset="623088.3043">25594 7638 0,'0'35'31,"71"0"-31,-1 212 32,1 0-17,-1-71 1,-34-140-16,69-1 31,-34-35-15,-36-141-1,36-141 1,35 70 0,-1 71-1,-69 35 1,34 106 78</inkml:trace>
  <inkml:trace contextRef="#ctx0" brushRef="#br2" timeOffset="642789.869">22137 10601 0,'0'0'0,"-35"0"0,-1 0 16,-34-35-1,-36 35 1,0-36 0,35-34-1,36 35 1,0-1-1,0 36 17,-1-70-32,1-1 15,-35 1 48,-36-248-63,70 248 15,1-72 48,35 107-63,0-71 0,0 36 47,0-1 47,0 1-79,212-354-15,-177 354 0,36 35 94,317-71-94,-106 106 62,-212 35-46,36 0 0,141 106-16,-211-70 15,-1-36 1,0 71 0,36 0-1,-36-36 1,-35 72-1,0-1 1,0 176 31,-35-211-31,-1 35-16,1-35 15,-35 35 16,34-35-15,-34-71 0,34 36-1,1-36 1,-35-35 0,-36 35-16,-35 1 15,35-36 16,0 0-15,0 0 0,36-36-1,-1 1-15,-35-36 47,0-34-47,36 34 16,35 36-1,-36-142 1,0 72 0,36-107-1,0 71 1,35 35 0,0 0-1,0 0 95,247-458-110,-212 493 15,36 36 1,-1 0 31,1-1-47,211-34 31,-141 35-15,-35-1-16,-36 36 46,1 0-46,35 71 0,35 35 16,-35 0 0,-36-1-1,-34-69 1,-1 34 0,-35 1-1,35 458 48,-35-388-48,0 0 1,-35 71 0,0-142-1,35 71-15,-71-35 31,36 0-15,0-35 0,-1-1-1,1-70 48,0 0-48</inkml:trace>
  <inkml:trace contextRef="#ctx0" brushRef="#br2" timeOffset="679288.3162">23477 10283 0,'0'-35'16,"-70"0"-1,-1 0 16,-35-1-15,36 1-16,-1 0 16,1 35-1,34-35 1</inkml:trace>
  <inkml:trace contextRef="#ctx0" brushRef="#br2" timeOffset="679928.8025">22983 10037 0</inkml:trace>
  <inkml:trace contextRef="#ctx0" brushRef="#br2" timeOffset="680744.2339">23089 9790 0,'-35'0'62,"-36"35"-46,36 35 0,0-34 30,0-1 126</inkml:trace>
  <inkml:trace contextRef="#ctx0" brushRef="#br2" timeOffset="691754.7074">2064 13529 0,'0'106'93,"-36"-36"-77,36 1 0,0 35-1,0 0 1,-35-36 0,35 1-1,0-36 1</inkml:trace>
  <inkml:trace contextRef="#ctx0" brushRef="#br2" timeOffset="694853.6557">1958 13458 0,'0'36'78,"0"-1"-47,0 36-31,35-1 16,0 36 0,1 35-1,-1-70 1,-35-1-1,35-35 1,1-35 78,-1 36-79,35-1 1,-34 36 15,-1-71-31,36 70 16,-36-70 0,0 35-1,0 1 1,1-36-1,-36-36 454,-36-34-453,36-177-1,36 106 1,-1-71 0</inkml:trace>
  <inkml:trace contextRef="#ctx0" brushRef="#br2" timeOffset="695116.3694">2628 13494 0,'0'0'0</inkml:trace>
  <inkml:trace contextRef="#ctx0" brushRef="#br2" timeOffset="697559.4818">1817 13388 0,'35'0'47,"0"0"-32,106-71 1,-35 36 15,0 0-31,-71 35 16</inkml:trace>
  <inkml:trace contextRef="#ctx0" brushRef="#br2" timeOffset="698759.9747">2134 15187 0,'0'0'0,"36"0"31,34 71-15,-35-71-1,36 70 32,176-70-47,-141 35 16,-36 1-1,1-36 1,-36 35 0,0 0-1,1 1 32,-36-1-16</inkml:trace>
  <inkml:trace contextRef="#ctx0" brushRef="#br2" timeOffset="699362.8307">2663 15822 0,'0'0'0,"-35"0"47,-35 0 0,-1 0-32,36 0 1,-71 0 0,71-35-1,-1 0 1,-34-36 0,35 36-1,-1-1 1,36-34-1,-35 70 1</inkml:trace>
  <inkml:trace contextRef="#ctx0" brushRef="#br2" timeOffset="709196.7578">4957 4533 0,'35'35'32,"71"142"-17,-1 140 1,37-34-1,-37-72 1,1 1 0,-70-36-1,-1-70 1,-35 0 0,0-71-1,-35-35 48,35 106-48,0 70 1,-36-70 0,36-70 155</inkml:trace>
  <inkml:trace contextRef="#ctx0" brushRef="#br2" timeOffset="710547.1614">6368 8661 0,'0'0'0,"70"35"47,36 36-32,141-1 1,282-35-1,71-35-15,352 0 32,142-35-17,599 35 1,-529 0 0,-775 0-1,457 35 1,213 36-1,-601-1 1,71 1 0,-70 70-1,0-35 1,-71 35 0,-36-35-1,-140-36 1,-106-34-1,-36 34 17,-34-70-32,70 106 15,70 0 1,36-71 0,-36 1-1,0-1 1,-70 35-1,-35-70 1,70 106 0,-35-71-1,35 1 1,0-1 0,-71 0-1,36 36 1,-35-1-1,-1 1 1,1 35 0,0-36-1,-1 1 1,-35-1 0,1 1-1,-1-71 1</inkml:trace>
  <inkml:trace contextRef="#ctx0" brushRef="#br2" timeOffset="711173.8698">20126 10883 0,'106'71'93,"0"35"-77,-1-71 0,-34 35-1,0 1 1,-36-36 0,-35-70 62,0-318-63,0 106 1,0 71 0,0 141 140</inkml:trace>
  <inkml:trace contextRef="#ctx0" brushRef="#br2" timeOffset="884898.5421">6967 12612 0,'0'0'0,"-105"0"31,-72-35-31,-246-1 16,-36-34 0,-70-1 15,282 1-31,106 34 16,106 1 15,35 0-31,-71-177 15,1 36 1,-36-1 0,70 36-1,36 71 1,106-71 0,35-1-1,71 1 1,0 0-1,35 35 1,-71 71 0,0 35-1,1 0 1,35 0 0,-1 0-1,142 0 1,-106 0-1,141 71 1,-141-36 0,-35 0-1,-142-35 1,-70 35 296,35-35-93,-35 71-188,36-36-15,34 71 0,-34-35-1,-36 35 1,35-1 0,-35-34-1,0 35 1,0-71-1,0 71 1,-35-36 31,-107 142-31,72-141-1,-71 34 1,35 1-1,0-35 1,-35-1 15</inkml:trace>
  <inkml:trace contextRef="#ctx0" brushRef="#br2" timeOffset="885996.9634">7038 12506 0,'0'35'78,"0"106"-62,-71 177 31,36-36-47,35-106 15,-35 1 1,35-107 0,0 1-16,0 0 15,0 34 17,-35 1-32,35-35 46,0 35-30,-36-1-16,36-34 109,0 35-93,0-36 0,0-34-16,0 34 0,0-35 31,0 1-15,-35-1 15,35 36-16,0-1 1,0 1 0,0-36-1,0 0 1,0 36 15,0-36-15</inkml:trace>
  <inkml:trace contextRef="#ctx0" brushRef="#br3" timeOffset="890436.6831">6932 12435 0,'0'106'78,"0"-35"-78,0 35 16,0-36-1,0 177 1,0-106-1,0 0 1,0-35 0,0 0-1,0 0 1,0-36 0,0 36-1,-35 71 1,35-36-1,0 0 1,-35-35 0,-1 0-1,36-1 1,0 1 0,0 35 93,0 0-93,0-70-1,0 0 16,0-36-31,0 35 16,0-34 0,0 34 62,0 36-78,0-35 15,-35-1 1,35 1 0,0-36-1,0 36 17,-35-71-17</inkml:trace>
  <inkml:trace contextRef="#ctx0" brushRef="#br3" timeOffset="891054.4684">6438 15540 0,'35'35'78,"1"0"-78,34 36 16,36 0 0,-71-36-1,36 35 1,-36-34 15,1-36 16,-1-36-16,0-34-31,71-36 16,0 0 0,-36 36-1</inkml:trace>
  <inkml:trace contextRef="#ctx0" brushRef="#br3" timeOffset="891679.1541">5838 16210 0,'0'35'47,"0"71"-47,0 71 16,0-1-1,0 71 1,0-71-1,0-70 1,0-141 78</inkml:trace>
  <inkml:trace contextRef="#ctx0" brushRef="#br3" timeOffset="892051.1786">5838 16351 0,'0'0'0,"71"-35"31,0 35-31,70 0 16,-71 0-1,-34 71 1,-1-1 46,-106 1-46,1-36 0,-1 0-1,36-35 17,0 0-17</inkml:trace>
  <inkml:trace contextRef="#ctx0" brushRef="#br3" timeOffset="892510.5395">6579 16528 0,'-35'-36'16,"0"1"-16,-71 0 16,0-36-1,36 36 1,-36 35-1,35 0 17,36 71-32,35-36 15,-35 71 1,35-36 0,70 36-1,-35-106 1,36 71 15,0-36-15,70 71-1,-106-106 1</inkml:trace>
  <inkml:trace contextRef="#ctx0" brushRef="#br3" timeOffset="893048.9292">6509 17163 0,'0'-36'0,"0"-34"31,0 35-31,35-107 16,-35-34-1,71 35 1,-36-35 0,35 34-1,-70 72 1,71 70 78,-36 70-94,36 36 15,-71 71 1,35-72 0,0 37-1,-35-72 1,0 1-1</inkml:trace>
  <inkml:trace contextRef="#ctx0" brushRef="#br3" timeOffset="893365.6189">6650 16810 0,'0'0'0,"35"-35"47,71-1-31,106-34 0,-107 34-1,-34 36 16</inkml:trace>
  <inkml:trace contextRef="#ctx0" brushRef="#br3" timeOffset="895733.7428">7250 16633 0,'70'-105'188,"36"-1"-188,176-176 16,-141 105-1,177-176 1,-107 106-1,72-35 17,-107 71-32,71-72 15,-71-105 1,36 71 0,-36-36-1,36-70 1,-35 105-1,-72 142 1,-69 70 0,-36 71 109</inkml:trace>
  <inkml:trace contextRef="#ctx0" brushRef="#br3" timeOffset="898275.2603">9648 12682 0,'71'-70'110,"0"-1"-110,34-35 15,-69 36 32,34 35 0,-70 70-31,0 35 15,0-34-15,0-1-1,36 0-15,-1 36 16,0-1-1,36 71 17,-36-141-1,-35 36 0,35-36-15,-70 0 1031</inkml:trace>
  <inkml:trace contextRef="#ctx0" brushRef="#br3" timeOffset="899426.7293">10248 12541 0,'35'0'0,"1"-70"78,70-36-78,105-35 15,36 0 1,106 0 0,35-36-1,35 1 1,1 35 0,-1 0-1,0-1 1,212 107-1,-423 35 1,564 0 15,-211-35-15,-248 0 0,-176 35-1,212 0 32,-71 35-47,-176 0 16,-71 0 15,1-35 0,-1 0-15,71 0-16,246 106 15,-69-70 1,-107-1 0</inkml:trace>
  <inkml:trace contextRef="#ctx0" brushRef="#br3" timeOffset="900039.9676">16986 11307 0,'36'0'63,"175"70"-48,-34-35 1,-36 1 0,-71-36-1,36 0 1,-35 0 15,-36 0-31,-35-71 47,0 1-47,0-36 16,0 35-1,-106-70 16,71 106-15,-36-1 0,36 36 31</inkml:trace>
  <inkml:trace contextRef="#ctx0" brushRef="#br3" timeOffset="913768.743">24289 2840 0,'-36'70'47,"-105"107"-32,-141 105 1,70-35-16,-70 35 16,-71 36-1,-105 70 1,35 0 0,-212 106-1,246-212 1,72 0-1,35-70 1,70-36 0,-105 106-1,-36 1 1,-71 105 0,1-36 15,0-34-31,-36 35 15,212-106 1,71-71 0,-36 36-1,-35 70 1,-35-35 0,0 70-1,-36 36 1,-34 0-1,105-36 1,70-105 0,36 0 15,-106 105-15,106-140-16,-141 175 15,105-105 1,-34-35-1,-1 35 17,-105 71-17,105-142-15,0 36 16,-176 176 0,106-177-1,-36 107 1,-70-1-1,36 1 1,105-36 15,-71 36-31,71-36 16,-70 0 0,-1 35-1,36-105 16,70-35-15,36-36 31,-71 35-47,141-70 0,0-36 16,71 36-1,-35-35 32,-36 35-47,35-71 16,-35 71-1,0-36 1,36 1 15,35-71-31</inkml:trace>
  <inkml:trace contextRef="#ctx0" brushRef="#br3" timeOffset="1.32263E6">24095 7673 0,'0'0'0</inkml:trace>
  <inkml:trace contextRef="#ctx0" brushRef="#br3" timeOffset="1.32781E6">25717 8167 0,'0'0'0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E73C-FB85-432F-871A-6D9C78970B4F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6FF0-A82C-465E-87BC-61ED5D959F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8297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E73C-FB85-432F-871A-6D9C78970B4F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6FF0-A82C-465E-87BC-61ED5D959F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0752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E73C-FB85-432F-871A-6D9C78970B4F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6FF0-A82C-465E-87BC-61ED5D959F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85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E73C-FB85-432F-871A-6D9C78970B4F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6FF0-A82C-465E-87BC-61ED5D959F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738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E73C-FB85-432F-871A-6D9C78970B4F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6FF0-A82C-465E-87BC-61ED5D959F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7468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E73C-FB85-432F-871A-6D9C78970B4F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6FF0-A82C-465E-87BC-61ED5D959F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1811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E73C-FB85-432F-871A-6D9C78970B4F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6FF0-A82C-465E-87BC-61ED5D959F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711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E73C-FB85-432F-871A-6D9C78970B4F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6FF0-A82C-465E-87BC-61ED5D959F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0337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E73C-FB85-432F-871A-6D9C78970B4F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6FF0-A82C-465E-87BC-61ED5D959F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6383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E73C-FB85-432F-871A-6D9C78970B4F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6FF0-A82C-465E-87BC-61ED5D959F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1047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E73C-FB85-432F-871A-6D9C78970B4F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6FF0-A82C-465E-87BC-61ED5D959F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088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FE73C-FB85-432F-871A-6D9C78970B4F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A6FF0-A82C-465E-87BC-61ED5D959F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562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2101175" y="933854"/>
            <a:ext cx="4416357" cy="4416359"/>
            <a:chOff x="1712068" y="758757"/>
            <a:chExt cx="4416357" cy="4416359"/>
          </a:xfrm>
        </p:grpSpPr>
        <p:sp>
          <p:nvSpPr>
            <p:cNvPr id="5" name="矩形 4"/>
            <p:cNvSpPr/>
            <p:nvPr/>
          </p:nvSpPr>
          <p:spPr>
            <a:xfrm>
              <a:off x="1712068" y="758757"/>
              <a:ext cx="4416357" cy="4416359"/>
            </a:xfrm>
            <a:prstGeom prst="rect">
              <a:avLst/>
            </a:prstGeom>
            <a:solidFill>
              <a:srgbClr val="1010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4" name="圖片 3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7037" b="92593" l="9901" r="8995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58" t="7163" r="17161" b="6974"/>
            <a:stretch/>
          </p:blipFill>
          <p:spPr>
            <a:xfrm>
              <a:off x="1712068" y="758757"/>
              <a:ext cx="4416357" cy="44163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02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筆跡 3"/>
              <p14:cNvContentPartPr/>
              <p14:nvPr/>
            </p14:nvContentPartPr>
            <p14:xfrm>
              <a:off x="927000" y="1117440"/>
              <a:ext cx="7950600" cy="4788360"/>
            </p14:xfrm>
          </p:contentPart>
        </mc:Choice>
        <mc:Fallback>
          <p:pic>
            <p:nvPicPr>
              <p:cNvPr id="4" name="筆跡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7640" y="1108080"/>
                <a:ext cx="7969320" cy="480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09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筆跡 3"/>
              <p14:cNvContentPartPr/>
              <p14:nvPr/>
            </p14:nvContentPartPr>
            <p14:xfrm>
              <a:off x="247680" y="1022400"/>
              <a:ext cx="11004840" cy="5829480"/>
            </p14:xfrm>
          </p:contentPart>
        </mc:Choice>
        <mc:Fallback>
          <p:pic>
            <p:nvPicPr>
              <p:cNvPr id="4" name="筆跡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8320" y="1013040"/>
                <a:ext cx="11023560" cy="584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227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0</Words>
  <Application>Microsoft Office PowerPoint</Application>
  <PresentationFormat>寬螢幕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雍有明</dc:creator>
  <cp:lastModifiedBy>雍有明</cp:lastModifiedBy>
  <cp:revision>2</cp:revision>
  <dcterms:created xsi:type="dcterms:W3CDTF">2020-07-13T09:00:06Z</dcterms:created>
  <dcterms:modified xsi:type="dcterms:W3CDTF">2020-07-13T10:29:12Z</dcterms:modified>
</cp:coreProperties>
</file>