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9239A2-B1F5-6217-027B-87DDA57C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Progetto di un player musicale online a cura di Andrea abretti e rocco carpi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0C4C11-DA41-E1A5-D673-30399CD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it-IT" dirty="0"/>
              <a:t>Music Hunter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63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B8EBB-7397-3891-229B-2DA1693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Home page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C97B3A6A-B3AB-1672-787D-2986F9A9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Questa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principale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che</a:t>
            </a:r>
            <a:r>
              <a:rPr lang="en-US" sz="1400" dirty="0">
                <a:solidFill>
                  <a:srgbClr val="FFFFFF"/>
                </a:solidFill>
              </a:rPr>
              <a:t> ci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trova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una</a:t>
            </a:r>
            <a:r>
              <a:rPr lang="en-US" sz="1400" dirty="0">
                <a:solidFill>
                  <a:srgbClr val="FFFFFF"/>
                </a:solidFill>
              </a:rPr>
              <a:t> volta </a:t>
            </a:r>
            <a:r>
              <a:rPr lang="en-US" sz="1400" dirty="0" err="1">
                <a:solidFill>
                  <a:srgbClr val="FFFFFF"/>
                </a:solidFill>
              </a:rPr>
              <a:t>cercato</a:t>
            </a:r>
            <a:r>
              <a:rPr lang="en-US" sz="1400" dirty="0">
                <a:solidFill>
                  <a:srgbClr val="FFFFFF"/>
                </a:solidFill>
              </a:rPr>
              <a:t> il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su</a:t>
            </a:r>
            <a:r>
              <a:rPr lang="en-US" sz="1400" dirty="0">
                <a:solidFill>
                  <a:srgbClr val="FFFFFF"/>
                </a:solidFill>
              </a:rPr>
              <a:t> un </a:t>
            </a:r>
            <a:r>
              <a:rPr lang="en-US" sz="1400" dirty="0" err="1">
                <a:solidFill>
                  <a:srgbClr val="FFFFFF"/>
                </a:solidFill>
              </a:rPr>
              <a:t>qualunque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motore</a:t>
            </a:r>
            <a:r>
              <a:rPr lang="en-US" sz="1400" dirty="0">
                <a:solidFill>
                  <a:srgbClr val="FFFFFF"/>
                </a:solidFill>
              </a:rPr>
              <a:t> di </a:t>
            </a:r>
            <a:r>
              <a:rPr lang="en-US" sz="1400" dirty="0" err="1">
                <a:solidFill>
                  <a:srgbClr val="FFFFFF"/>
                </a:solidFill>
              </a:rPr>
              <a:t>ricerca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81E770-1109-6076-B98C-5024BDA5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0006" y="1447798"/>
            <a:ext cx="7383969" cy="50492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07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2AE03-63C6-7BAE-9D76-D910FEC7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Login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81FB52-2C55-1B7C-DB84-7F156061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Questo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il login a cui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accede </a:t>
            </a:r>
            <a:r>
              <a:rPr lang="en-US" sz="1400" dirty="0" err="1">
                <a:solidFill>
                  <a:srgbClr val="FFFFFF"/>
                </a:solidFill>
              </a:rPr>
              <a:t>dalla</a:t>
            </a:r>
            <a:r>
              <a:rPr lang="en-US" sz="1400" dirty="0">
                <a:solidFill>
                  <a:srgbClr val="FFFFFF"/>
                </a:solidFill>
              </a:rPr>
              <a:t> home-page per </a:t>
            </a:r>
            <a:r>
              <a:rPr lang="en-US" sz="1400" dirty="0" err="1">
                <a:solidFill>
                  <a:srgbClr val="FFFFFF"/>
                </a:solidFill>
              </a:rPr>
              <a:t>poter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accedere</a:t>
            </a:r>
            <a:r>
              <a:rPr lang="en-US" sz="1400" dirty="0">
                <a:solidFill>
                  <a:srgbClr val="FFFFFF"/>
                </a:solidFill>
              </a:rPr>
              <a:t> al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se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possiedono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credenziali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Una volta </a:t>
            </a:r>
            <a:r>
              <a:rPr lang="en-US" sz="1400" dirty="0" err="1">
                <a:solidFill>
                  <a:srgbClr val="FFFFFF"/>
                </a:solidFill>
              </a:rPr>
              <a:t>eseguito</a:t>
            </a:r>
            <a:r>
              <a:rPr lang="en-US" sz="1400" dirty="0">
                <a:solidFill>
                  <a:srgbClr val="FFFFFF"/>
                </a:solidFill>
              </a:rPr>
              <a:t> il login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verrà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reindirizzati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alla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profilo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0917AB-8F37-5379-5F4A-B145CAD7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73" y="1703846"/>
            <a:ext cx="7362727" cy="4601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0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BEB22-294F-0C97-CD08-3B5B52FE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/>
              <a:t>Registrazione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B2D5B0-F9C0-C7CB-F682-DA6D82B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44" y="195804"/>
            <a:ext cx="5016357" cy="3233195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FEB319-60AE-92EC-4373-52FA1CCC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sz="1600" dirty="0" err="1"/>
              <a:t>Questi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I due form di </a:t>
            </a:r>
            <a:r>
              <a:rPr lang="en-US" sz="1600" dirty="0" err="1"/>
              <a:t>registrazione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danno</a:t>
            </a:r>
            <a:r>
              <a:rPr lang="en-US" sz="1600" dirty="0"/>
              <a:t> la </a:t>
            </a:r>
            <a:r>
              <a:rPr lang="en-US" sz="1600" dirty="0" err="1"/>
              <a:t>possibilità</a:t>
            </a:r>
            <a:r>
              <a:rPr lang="en-US" sz="1600" dirty="0"/>
              <a:t> di </a:t>
            </a:r>
            <a:r>
              <a:rPr lang="en-US" sz="1600" dirty="0" err="1"/>
              <a:t>registrare</a:t>
            </a:r>
            <a:r>
              <a:rPr lang="en-US" sz="1600" dirty="0"/>
              <a:t> 2 tipi di account a </a:t>
            </a:r>
            <a:r>
              <a:rPr lang="en-US" sz="1600" dirty="0" err="1"/>
              <a:t>seconda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destinazione</a:t>
            </a:r>
            <a:r>
              <a:rPr lang="en-US" sz="1600" dirty="0"/>
              <a:t> di </a:t>
            </a:r>
            <a:r>
              <a:rPr lang="en-US" sz="1600" dirty="0" err="1"/>
              <a:t>uso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piattafroma</a:t>
            </a:r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DBDAAB-D59B-B746-EB69-7DE6491A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056" y="3516521"/>
            <a:ext cx="5016357" cy="3233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580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4A5D79-6C0C-4811-695E-DE9D6587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Profilo Autore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281462-E2BE-FF2E-0CB1-C124007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725907"/>
            <a:ext cx="6466055" cy="434480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93DF2A-4863-2ECB-23F4-C97982F4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Nel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dell’autore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è</a:t>
            </a:r>
            <a:r>
              <a:rPr lang="en-US" dirty="0">
                <a:solidFill>
                  <a:srgbClr val="EBEBEB"/>
                </a:solidFill>
              </a:rPr>
              <a:t> possible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oppure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aggiungere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delle</a:t>
            </a:r>
            <a:r>
              <a:rPr lang="en-US" dirty="0">
                <a:solidFill>
                  <a:srgbClr val="EBEBEB"/>
                </a:solidFill>
              </a:rPr>
              <a:t> canzoni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1535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34B579-EFFD-8B2E-78A4-50F455A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Profilo Utente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83BD5E-4B51-3EF8-77F6-96860AF6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Come </a:t>
            </a:r>
            <a:r>
              <a:rPr lang="en-US" dirty="0" err="1">
                <a:solidFill>
                  <a:srgbClr val="EBEBEB"/>
                </a:solidFill>
              </a:rPr>
              <a:t>si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può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notare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questo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è possible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>
                <a:solidFill>
                  <a:srgbClr val="EBEBEB"/>
                </a:solidFill>
              </a:rPr>
              <a:t>: </a:t>
            </a:r>
            <a:r>
              <a:rPr lang="en-US" dirty="0">
                <a:solidFill>
                  <a:srgbClr val="EBEBEB"/>
                </a:solidFill>
              </a:rPr>
              <a:t>le canzoni </a:t>
            </a:r>
            <a:r>
              <a:rPr lang="en-US" dirty="0" err="1">
                <a:solidFill>
                  <a:srgbClr val="EBEBEB"/>
                </a:solidFill>
              </a:rPr>
              <a:t>dentro</a:t>
            </a:r>
            <a:r>
              <a:rPr lang="en-US" dirty="0">
                <a:solidFill>
                  <a:srgbClr val="EBEBEB"/>
                </a:solidFill>
              </a:rPr>
              <a:t> il database </a:t>
            </a:r>
            <a:r>
              <a:rPr lang="en-US" dirty="0" err="1">
                <a:solidFill>
                  <a:srgbClr val="EBEBEB"/>
                </a:solidFill>
              </a:rPr>
              <a:t>ottenendo</a:t>
            </a:r>
            <a:r>
              <a:rPr lang="en-US" dirty="0">
                <a:solidFill>
                  <a:srgbClr val="EBEBEB"/>
                </a:solidFill>
              </a:rPr>
              <a:t> il link per la </a:t>
            </a:r>
            <a:r>
              <a:rPr lang="en-US" dirty="0" err="1">
                <a:solidFill>
                  <a:srgbClr val="EBEBEB"/>
                </a:solidFill>
              </a:rPr>
              <a:t>visione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su</a:t>
            </a:r>
            <a:r>
              <a:rPr lang="en-US" dirty="0">
                <a:solidFill>
                  <a:srgbClr val="EBEBEB"/>
                </a:solidFill>
              </a:rPr>
              <a:t> YouTube e </a:t>
            </a:r>
            <a:r>
              <a:rPr lang="en-US" dirty="0" err="1">
                <a:solidFill>
                  <a:srgbClr val="EBEBEB"/>
                </a:solidFill>
              </a:rPr>
              <a:t>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profili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degli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autori</a:t>
            </a:r>
            <a:r>
              <a:rPr lang="en-US" dirty="0">
                <a:solidFill>
                  <a:srgbClr val="EBEBEB"/>
                </a:solidFill>
              </a:rPr>
              <a:t> in modo tale </a:t>
            </a:r>
            <a:r>
              <a:rPr lang="en-US" dirty="0" err="1">
                <a:solidFill>
                  <a:srgbClr val="EBEBEB"/>
                </a:solidFill>
              </a:rPr>
              <a:t>che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gli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utenti</a:t>
            </a:r>
            <a:r>
              <a:rPr lang="en-US" dirty="0">
                <a:solidFill>
                  <a:srgbClr val="EBEBEB"/>
                </a:solidFill>
              </a:rPr>
              <a:t> li </a:t>
            </a:r>
            <a:r>
              <a:rPr lang="en-US" dirty="0" err="1">
                <a:solidFill>
                  <a:srgbClr val="EBEBEB"/>
                </a:solidFill>
              </a:rPr>
              <a:t>possano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seguire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D77605-9360-7D5E-7996-CBDD689F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21" y="1585609"/>
            <a:ext cx="6540243" cy="45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0</TotalTime>
  <Words>155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Music Hunter </vt:lpstr>
      <vt:lpstr>Home page</vt:lpstr>
      <vt:lpstr>Login</vt:lpstr>
      <vt:lpstr>Registrazione</vt:lpstr>
      <vt:lpstr>Profilo Autore</vt:lpstr>
      <vt:lpstr>Profilo Utente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Hunter </dc:title>
  <dc:creator>Rocco CARPI</dc:creator>
  <cp:lastModifiedBy>Andrea ABRETTI</cp:lastModifiedBy>
  <cp:revision>5</cp:revision>
  <dcterms:created xsi:type="dcterms:W3CDTF">2022-05-29T15:36:02Z</dcterms:created>
  <dcterms:modified xsi:type="dcterms:W3CDTF">2022-06-01T09:58:28Z</dcterms:modified>
</cp:coreProperties>
</file>