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59239A2-B1F5-6217-027B-87DDA57C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it-IT">
                <a:solidFill>
                  <a:schemeClr val="tx1">
                    <a:lumMod val="85000"/>
                    <a:lumOff val="15000"/>
                  </a:schemeClr>
                </a:solidFill>
              </a:rPr>
              <a:t>Progetto di un player musicale online a cura di Andrea abretti e rocco carpi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0C4C11-DA41-E1A5-D673-30399CDF2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r>
              <a:rPr lang="it-IT" dirty="0"/>
              <a:t>Music Hunter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630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B2B8EBB-7397-3891-229B-2DA16930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Home page</a:t>
            </a:r>
          </a:p>
        </p:txBody>
      </p:sp>
      <p:sp>
        <p:nvSpPr>
          <p:cNvPr id="4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Content Placeholder 10">
            <a:extLst>
              <a:ext uri="{FF2B5EF4-FFF2-40B4-BE49-F238E27FC236}">
                <a16:creationId xmlns:a16="http://schemas.microsoft.com/office/drawing/2014/main" id="{C97B3A6A-B3AB-1672-787D-2986F9A9C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rgbClr val="FFFFFF"/>
                </a:solidFill>
              </a:rPr>
              <a:t>Questa </a:t>
            </a:r>
            <a:r>
              <a:rPr lang="en-US" sz="1400" dirty="0" err="1">
                <a:solidFill>
                  <a:srgbClr val="FFFFFF"/>
                </a:solidFill>
              </a:rPr>
              <a:t>è</a:t>
            </a:r>
            <a:r>
              <a:rPr lang="en-US" sz="1400" dirty="0">
                <a:solidFill>
                  <a:srgbClr val="FFFFFF"/>
                </a:solidFill>
              </a:rPr>
              <a:t> la </a:t>
            </a:r>
            <a:r>
              <a:rPr lang="en-US" sz="1400" dirty="0" err="1">
                <a:solidFill>
                  <a:srgbClr val="FFFFFF"/>
                </a:solidFill>
              </a:rPr>
              <a:t>pagina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principale</a:t>
            </a:r>
            <a:r>
              <a:rPr lang="en-US" sz="1400" dirty="0">
                <a:solidFill>
                  <a:srgbClr val="FFFFFF"/>
                </a:solidFill>
              </a:rPr>
              <a:t> del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che</a:t>
            </a:r>
            <a:r>
              <a:rPr lang="en-US" sz="1400" dirty="0">
                <a:solidFill>
                  <a:srgbClr val="FFFFFF"/>
                </a:solidFill>
              </a:rPr>
              <a:t> ci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trova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una</a:t>
            </a:r>
            <a:r>
              <a:rPr lang="en-US" sz="1400" dirty="0">
                <a:solidFill>
                  <a:srgbClr val="FFFFFF"/>
                </a:solidFill>
              </a:rPr>
              <a:t> volta </a:t>
            </a:r>
            <a:r>
              <a:rPr lang="en-US" sz="1400" dirty="0" err="1">
                <a:solidFill>
                  <a:srgbClr val="FFFFFF"/>
                </a:solidFill>
              </a:rPr>
              <a:t>cercato</a:t>
            </a:r>
            <a:r>
              <a:rPr lang="en-US" sz="1400" dirty="0">
                <a:solidFill>
                  <a:srgbClr val="FFFFFF"/>
                </a:solidFill>
              </a:rPr>
              <a:t> il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su</a:t>
            </a:r>
            <a:r>
              <a:rPr lang="en-US" sz="1400" dirty="0">
                <a:solidFill>
                  <a:srgbClr val="FFFFFF"/>
                </a:solidFill>
              </a:rPr>
              <a:t> un </a:t>
            </a:r>
            <a:r>
              <a:rPr lang="en-US" sz="1400" dirty="0" err="1">
                <a:solidFill>
                  <a:srgbClr val="FFFFFF"/>
                </a:solidFill>
              </a:rPr>
              <a:t>qualunque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motore</a:t>
            </a:r>
            <a:r>
              <a:rPr lang="en-US" sz="1400" dirty="0">
                <a:solidFill>
                  <a:srgbClr val="FFFFFF"/>
                </a:solidFill>
              </a:rPr>
              <a:t> di </a:t>
            </a:r>
            <a:r>
              <a:rPr lang="en-US" sz="1400" dirty="0" err="1">
                <a:solidFill>
                  <a:srgbClr val="FFFFFF"/>
                </a:solidFill>
              </a:rPr>
              <a:t>ricerca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0781E770-1109-6076-B98C-5024BDA5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0006" y="1447798"/>
            <a:ext cx="7383969" cy="50492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907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822AE03-63C6-7BAE-9D76-D910FEC72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it-IT" sz="3200">
                <a:solidFill>
                  <a:srgbClr val="EBEBEB"/>
                </a:solidFill>
              </a:rPr>
              <a:t>Login</a:t>
            </a: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81FB52-2C55-1B7C-DB84-7F156061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 dirty="0" err="1">
                <a:solidFill>
                  <a:srgbClr val="FFFFFF"/>
                </a:solidFill>
              </a:rPr>
              <a:t>Questo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è</a:t>
            </a:r>
            <a:r>
              <a:rPr lang="en-US" sz="1400" dirty="0">
                <a:solidFill>
                  <a:srgbClr val="FFFFFF"/>
                </a:solidFill>
              </a:rPr>
              <a:t> il login a cui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accede </a:t>
            </a:r>
            <a:r>
              <a:rPr lang="en-US" sz="1400" dirty="0" err="1">
                <a:solidFill>
                  <a:srgbClr val="FFFFFF"/>
                </a:solidFill>
              </a:rPr>
              <a:t>dalla</a:t>
            </a:r>
            <a:r>
              <a:rPr lang="en-US" sz="1400" dirty="0">
                <a:solidFill>
                  <a:srgbClr val="FFFFFF"/>
                </a:solidFill>
              </a:rPr>
              <a:t> home-page per </a:t>
            </a:r>
            <a:r>
              <a:rPr lang="en-US" sz="1400" dirty="0" err="1">
                <a:solidFill>
                  <a:srgbClr val="FFFFFF"/>
                </a:solidFill>
              </a:rPr>
              <a:t>poter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accedere</a:t>
            </a:r>
            <a:r>
              <a:rPr lang="en-US" sz="1400" dirty="0">
                <a:solidFill>
                  <a:srgbClr val="FFFFFF"/>
                </a:solidFill>
              </a:rPr>
              <a:t> al </a:t>
            </a:r>
            <a:r>
              <a:rPr lang="en-US" sz="1400" dirty="0" err="1">
                <a:solidFill>
                  <a:srgbClr val="FFFFFF"/>
                </a:solidFill>
              </a:rPr>
              <a:t>sito</a:t>
            </a:r>
            <a:r>
              <a:rPr lang="en-US" sz="1400" dirty="0">
                <a:solidFill>
                  <a:srgbClr val="FFFFFF"/>
                </a:solidFill>
              </a:rPr>
              <a:t> se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possiedono</a:t>
            </a:r>
            <a:r>
              <a:rPr lang="en-US" sz="1400" dirty="0">
                <a:solidFill>
                  <a:srgbClr val="FFFFFF"/>
                </a:solidFill>
              </a:rPr>
              <a:t> le </a:t>
            </a:r>
            <a:r>
              <a:rPr lang="en-US" sz="1400" dirty="0" err="1">
                <a:solidFill>
                  <a:srgbClr val="FFFFFF"/>
                </a:solidFill>
              </a:rPr>
              <a:t>credenziali</a:t>
            </a:r>
            <a:r>
              <a:rPr lang="en-US" sz="1400" dirty="0">
                <a:solidFill>
                  <a:srgbClr val="FFFFFF"/>
                </a:solidFill>
              </a:rPr>
              <a:t>.</a:t>
            </a:r>
          </a:p>
          <a:p>
            <a:r>
              <a:rPr lang="en-US" sz="1400" dirty="0">
                <a:solidFill>
                  <a:srgbClr val="FFFFFF"/>
                </a:solidFill>
              </a:rPr>
              <a:t>Una volta </a:t>
            </a:r>
            <a:r>
              <a:rPr lang="en-US" sz="1400" dirty="0" err="1">
                <a:solidFill>
                  <a:srgbClr val="FFFFFF"/>
                </a:solidFill>
              </a:rPr>
              <a:t>eseguito</a:t>
            </a:r>
            <a:r>
              <a:rPr lang="en-US" sz="1400" dirty="0">
                <a:solidFill>
                  <a:srgbClr val="FFFFFF"/>
                </a:solidFill>
              </a:rPr>
              <a:t> il login </a:t>
            </a:r>
            <a:r>
              <a:rPr lang="en-US" sz="1400" dirty="0" err="1">
                <a:solidFill>
                  <a:srgbClr val="FFFFFF"/>
                </a:solidFill>
              </a:rPr>
              <a:t>si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verrà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reindirizzati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alla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err="1">
                <a:solidFill>
                  <a:srgbClr val="FFFFFF"/>
                </a:solidFill>
              </a:rPr>
              <a:t>pagina</a:t>
            </a:r>
            <a:r>
              <a:rPr lang="en-US" sz="1400" dirty="0">
                <a:solidFill>
                  <a:srgbClr val="FFFFFF"/>
                </a:solidFill>
              </a:rPr>
              <a:t> del </a:t>
            </a:r>
            <a:r>
              <a:rPr lang="en-US" sz="1400" dirty="0" err="1">
                <a:solidFill>
                  <a:srgbClr val="FFFFFF"/>
                </a:solidFill>
              </a:rPr>
              <a:t>profilo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350917AB-8F37-5379-5F4A-B145CAD7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773" y="1703846"/>
            <a:ext cx="7362727" cy="460170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750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BEB22-294F-0C97-CD08-3B5B52FE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it-IT" dirty="0"/>
              <a:t>Registrazione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7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F4B2D5B0-F9C0-C7CB-F682-DA6D82B56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44" y="195804"/>
            <a:ext cx="5016357" cy="3233195"/>
          </a:xfrm>
          <a:prstGeom prst="rect">
            <a:avLst/>
          </a:prstGeom>
          <a:effectLst/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FEB319-60AE-92EC-4373-52FA1CCC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sz="1600" dirty="0" err="1"/>
              <a:t>Questi</a:t>
            </a:r>
            <a:r>
              <a:rPr lang="en-US" sz="1600" dirty="0"/>
              <a:t> </a:t>
            </a:r>
            <a:r>
              <a:rPr lang="en-US" sz="1600" dirty="0" err="1"/>
              <a:t>sono</a:t>
            </a:r>
            <a:r>
              <a:rPr lang="en-US" sz="1600" dirty="0"/>
              <a:t> I due form di </a:t>
            </a:r>
            <a:r>
              <a:rPr lang="en-US" sz="1600" dirty="0" err="1"/>
              <a:t>registrazione</a:t>
            </a:r>
            <a:r>
              <a:rPr lang="en-US" sz="1600" dirty="0"/>
              <a:t> </a:t>
            </a:r>
            <a:r>
              <a:rPr lang="en-US" sz="1600" dirty="0" err="1"/>
              <a:t>che</a:t>
            </a:r>
            <a:r>
              <a:rPr lang="en-US" sz="1600" dirty="0"/>
              <a:t> </a:t>
            </a:r>
            <a:r>
              <a:rPr lang="en-US" sz="1600" dirty="0" err="1"/>
              <a:t>danno</a:t>
            </a:r>
            <a:r>
              <a:rPr lang="en-US" sz="1600" dirty="0"/>
              <a:t> la </a:t>
            </a:r>
            <a:r>
              <a:rPr lang="en-US" sz="1600" dirty="0" err="1"/>
              <a:t>possibilità</a:t>
            </a:r>
            <a:r>
              <a:rPr lang="en-US" sz="1600" dirty="0"/>
              <a:t> di </a:t>
            </a:r>
            <a:r>
              <a:rPr lang="en-US" sz="1600" dirty="0" err="1"/>
              <a:t>registrare</a:t>
            </a:r>
            <a:r>
              <a:rPr lang="en-US" sz="1600" dirty="0"/>
              <a:t> 2 tipi di account a </a:t>
            </a:r>
            <a:r>
              <a:rPr lang="en-US" sz="1600" dirty="0" err="1"/>
              <a:t>seconda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destinazione</a:t>
            </a:r>
            <a:r>
              <a:rPr lang="en-US" sz="1600" dirty="0"/>
              <a:t> di </a:t>
            </a:r>
            <a:r>
              <a:rPr lang="en-US" sz="1600" dirty="0" err="1"/>
              <a:t>uso</a:t>
            </a:r>
            <a:r>
              <a:rPr lang="en-US" sz="1600" dirty="0"/>
              <a:t> </a:t>
            </a:r>
            <a:r>
              <a:rPr lang="en-US" sz="1600" dirty="0" err="1"/>
              <a:t>della</a:t>
            </a:r>
            <a:r>
              <a:rPr lang="en-US" sz="1600" dirty="0"/>
              <a:t> </a:t>
            </a:r>
            <a:r>
              <a:rPr lang="en-US" sz="1600" dirty="0" err="1"/>
              <a:t>piattafroma</a:t>
            </a:r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8DBDAAB-D59B-B746-EB69-7DE6491AB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056" y="3516521"/>
            <a:ext cx="5016357" cy="323319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75802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4A5D79-6C0C-4811-695E-DE9D6587B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EBEBEB"/>
                </a:solidFill>
              </a:rPr>
              <a:t>Profilo Autore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8281462-E2BE-FF2E-0CB1-C124007FD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2" y="1725907"/>
            <a:ext cx="6466055" cy="4344806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93DF2A-4863-2ECB-23F4-C97982F41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Nel </a:t>
            </a:r>
            <a:r>
              <a:rPr lang="en-US" dirty="0" err="1">
                <a:solidFill>
                  <a:srgbClr val="EBEBEB"/>
                </a:solidFill>
              </a:rPr>
              <a:t>profilo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dell’autore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è</a:t>
            </a:r>
            <a:r>
              <a:rPr lang="en-US" dirty="0">
                <a:solidFill>
                  <a:srgbClr val="EBEBEB"/>
                </a:solidFill>
              </a:rPr>
              <a:t> possible </a:t>
            </a:r>
            <a:r>
              <a:rPr lang="en-US" dirty="0" err="1">
                <a:solidFill>
                  <a:srgbClr val="EBEBEB"/>
                </a:solidFill>
              </a:rPr>
              <a:t>cercare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oppure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aggiungere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delle</a:t>
            </a:r>
            <a:r>
              <a:rPr lang="en-US" dirty="0">
                <a:solidFill>
                  <a:srgbClr val="EBEBEB"/>
                </a:solidFill>
              </a:rPr>
              <a:t> canzoni al database</a:t>
            </a:r>
          </a:p>
        </p:txBody>
      </p:sp>
    </p:spTree>
    <p:extLst>
      <p:ext uri="{BB962C8B-B14F-4D97-AF65-F5344CB8AC3E}">
        <p14:creationId xmlns:p14="http://schemas.microsoft.com/office/powerpoint/2010/main" val="3715350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34B579-EFFD-8B2E-78A4-50F455AA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EBEBEB"/>
                </a:solidFill>
              </a:rPr>
              <a:t>Profilo Utente</a:t>
            </a:r>
          </a:p>
        </p:txBody>
      </p:sp>
      <p:sp>
        <p:nvSpPr>
          <p:cNvPr id="1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AEACBBF-BF56-E41C-B21C-02493F7F8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491" y="1725906"/>
            <a:ext cx="6526214" cy="4503201"/>
          </a:xfrm>
          <a:prstGeom prst="rect">
            <a:avLst/>
          </a:prstGeom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283BD5E-4B51-3EF8-77F6-96860AF60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Come </a:t>
            </a:r>
            <a:r>
              <a:rPr lang="en-US" dirty="0" err="1">
                <a:solidFill>
                  <a:srgbClr val="EBEBEB"/>
                </a:solidFill>
              </a:rPr>
              <a:t>si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può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notare</a:t>
            </a:r>
            <a:r>
              <a:rPr lang="en-US" dirty="0">
                <a:solidFill>
                  <a:srgbClr val="EBEBEB"/>
                </a:solidFill>
              </a:rPr>
              <a:t> in </a:t>
            </a:r>
            <a:r>
              <a:rPr lang="en-US" dirty="0" err="1">
                <a:solidFill>
                  <a:srgbClr val="EBEBEB"/>
                </a:solidFill>
              </a:rPr>
              <a:t>questo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profilo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è</a:t>
            </a:r>
            <a:r>
              <a:rPr lang="en-US" dirty="0">
                <a:solidFill>
                  <a:srgbClr val="EBEBEB"/>
                </a:solidFill>
              </a:rPr>
              <a:t> possible </a:t>
            </a:r>
            <a:r>
              <a:rPr lang="en-US" dirty="0" err="1">
                <a:solidFill>
                  <a:srgbClr val="EBEBEB"/>
                </a:solidFill>
              </a:rPr>
              <a:t>soltanto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cercare</a:t>
            </a:r>
            <a:r>
              <a:rPr lang="en-US" dirty="0">
                <a:solidFill>
                  <a:srgbClr val="EBEBEB"/>
                </a:solidFill>
              </a:rPr>
              <a:t> le canzoni </a:t>
            </a:r>
            <a:r>
              <a:rPr lang="en-US" dirty="0" err="1">
                <a:solidFill>
                  <a:srgbClr val="EBEBEB"/>
                </a:solidFill>
              </a:rPr>
              <a:t>dentro</a:t>
            </a:r>
            <a:r>
              <a:rPr lang="en-US" dirty="0">
                <a:solidFill>
                  <a:srgbClr val="EBEBEB"/>
                </a:solidFill>
              </a:rPr>
              <a:t> il database e </a:t>
            </a:r>
            <a:r>
              <a:rPr lang="en-US" dirty="0" err="1">
                <a:solidFill>
                  <a:srgbClr val="EBEBEB"/>
                </a:solidFill>
              </a:rPr>
              <a:t>ottenere</a:t>
            </a:r>
            <a:r>
              <a:rPr lang="en-US" dirty="0">
                <a:solidFill>
                  <a:srgbClr val="EBEBEB"/>
                </a:solidFill>
              </a:rPr>
              <a:t> il link per la </a:t>
            </a:r>
            <a:r>
              <a:rPr lang="en-US" dirty="0" err="1">
                <a:solidFill>
                  <a:srgbClr val="EBEBEB"/>
                </a:solidFill>
              </a:rPr>
              <a:t>visione</a:t>
            </a:r>
            <a:r>
              <a:rPr lang="en-US" dirty="0">
                <a:solidFill>
                  <a:srgbClr val="EBEBEB"/>
                </a:solidFill>
              </a:rPr>
              <a:t> </a:t>
            </a:r>
            <a:r>
              <a:rPr lang="en-US" dirty="0" err="1">
                <a:solidFill>
                  <a:srgbClr val="EBEBEB"/>
                </a:solidFill>
              </a:rPr>
              <a:t>su</a:t>
            </a:r>
            <a:r>
              <a:rPr lang="en-US" dirty="0">
                <a:solidFill>
                  <a:srgbClr val="EBEBEB"/>
                </a:solidFill>
              </a:rPr>
              <a:t> YouTube.</a:t>
            </a:r>
          </a:p>
        </p:txBody>
      </p:sp>
    </p:spTree>
    <p:extLst>
      <p:ext uri="{BB962C8B-B14F-4D97-AF65-F5344CB8AC3E}">
        <p14:creationId xmlns:p14="http://schemas.microsoft.com/office/powerpoint/2010/main" val="1011990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Ione</Template>
  <TotalTime>164</TotalTime>
  <Words>142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Ione</vt:lpstr>
      <vt:lpstr>Music Hunter </vt:lpstr>
      <vt:lpstr>Home page</vt:lpstr>
      <vt:lpstr>Login</vt:lpstr>
      <vt:lpstr>Registrazione</vt:lpstr>
      <vt:lpstr>Profilo Autore</vt:lpstr>
      <vt:lpstr>Profilo Utente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Hunter </dc:title>
  <dc:creator>Rocco CARPI</dc:creator>
  <cp:lastModifiedBy>Rocco CARPI</cp:lastModifiedBy>
  <cp:revision>3</cp:revision>
  <dcterms:created xsi:type="dcterms:W3CDTF">2022-05-29T15:36:02Z</dcterms:created>
  <dcterms:modified xsi:type="dcterms:W3CDTF">2022-05-31T08:46:39Z</dcterms:modified>
</cp:coreProperties>
</file>