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5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0252B2-510B-4291-9C9A-B8E5D7E96D9D}" v="819" dt="2021-05-14T10:49:54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ie snowdon" userId="343704d3-1e0d-4e80-9b6a-48ceedede089" providerId="ADAL" clId="{A20252B2-510B-4291-9C9A-B8E5D7E96D9D}"/>
    <pc:docChg chg="modSld">
      <pc:chgData name="jamie snowdon" userId="343704d3-1e0d-4e80-9b6a-48ceedede089" providerId="ADAL" clId="{A20252B2-510B-4291-9C9A-B8E5D7E96D9D}" dt="2021-05-14T10:49:54.863" v="65" actId="27918"/>
      <pc:docMkLst>
        <pc:docMk/>
      </pc:docMkLst>
      <pc:sldChg chg="modSp mod">
        <pc:chgData name="jamie snowdon" userId="343704d3-1e0d-4e80-9b6a-48ceedede089" providerId="ADAL" clId="{A20252B2-510B-4291-9C9A-B8E5D7E96D9D}" dt="2021-05-14T10:49:51.672" v="48" actId="27918"/>
        <pc:sldMkLst>
          <pc:docMk/>
          <pc:sldMk cId="0" sldId="257"/>
        </pc:sldMkLst>
        <pc:graphicFrameChg chg="mod">
          <ac:chgData name="jamie snowdon" userId="343704d3-1e0d-4e80-9b6a-48ceedede089" providerId="ADAL" clId="{A20252B2-510B-4291-9C9A-B8E5D7E96D9D}" dt="2021-05-14T10:46:44.049" v="23" actId="14100"/>
          <ac:graphicFrameMkLst>
            <pc:docMk/>
            <pc:sldMk cId="0" sldId="257"/>
            <ac:graphicFrameMk id="3" creationId="{00000000-0000-0000-0000-000000000000}"/>
          </ac:graphicFrameMkLst>
        </pc:graphicFrameChg>
      </pc:sldChg>
      <pc:sldChg chg="mod">
        <pc:chgData name="jamie snowdon" userId="343704d3-1e0d-4e80-9b6a-48ceedede089" providerId="ADAL" clId="{A20252B2-510B-4291-9C9A-B8E5D7E96D9D}" dt="2021-05-14T10:49:52.213" v="52" actId="27918"/>
        <pc:sldMkLst>
          <pc:docMk/>
          <pc:sldMk cId="0" sldId="258"/>
        </pc:sldMkLst>
      </pc:sldChg>
      <pc:sldChg chg="mod">
        <pc:chgData name="jamie snowdon" userId="343704d3-1e0d-4e80-9b6a-48ceedede089" providerId="ADAL" clId="{A20252B2-510B-4291-9C9A-B8E5D7E96D9D}" dt="2021-05-14T10:49:53.437" v="56" actId="27918"/>
        <pc:sldMkLst>
          <pc:docMk/>
          <pc:sldMk cId="0" sldId="259"/>
        </pc:sldMkLst>
      </pc:sldChg>
      <pc:sldChg chg="mod">
        <pc:chgData name="jamie snowdon" userId="343704d3-1e0d-4e80-9b6a-48ceedede089" providerId="ADAL" clId="{A20252B2-510B-4291-9C9A-B8E5D7E96D9D}" dt="2021-05-14T10:49:54.367" v="60" actId="27918"/>
        <pc:sldMkLst>
          <pc:docMk/>
          <pc:sldMk cId="0" sldId="260"/>
        </pc:sldMkLst>
      </pc:sldChg>
      <pc:sldChg chg="mod">
        <pc:chgData name="jamie snowdon" userId="343704d3-1e0d-4e80-9b6a-48ceedede089" providerId="ADAL" clId="{A20252B2-510B-4291-9C9A-B8E5D7E96D9D}" dt="2021-05-14T10:49:54.863" v="65" actId="27918"/>
        <pc:sldMkLst>
          <pc:docMk/>
          <pc:sldMk cId="0" sldId="26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_101_0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_102_0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_103_0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_104_0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_105_0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8FAAD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8FAAD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rgbClr val="9C161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9C161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8FAAD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rgbClr val="8FAAD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rgbClr val="8FAAD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8FAADC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A2D-4A3B-8307-B37B59292380}"/>
                </c:ext>
              </c:extLst>
            </c:dLbl>
            <c:dLbl>
              <c:idx val="1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8A2D-4A3B-8307-B37B59292380}"/>
                </c:ext>
              </c:extLst>
            </c:dLbl>
            <c:dLbl>
              <c:idx val="2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61E-47F7-A46A-ECEAF3518B3E}"/>
                </c:ext>
              </c:extLst>
            </c:dLbl>
            <c:dLbl>
              <c:idx val="3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61E-47F7-A46A-ECEAF3518B3E}"/>
                </c:ext>
              </c:extLst>
            </c:dLbl>
            <c:dLbl>
              <c:idx val="4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61E-47F7-A46A-ECEAF3518B3E}"/>
                </c:ext>
              </c:extLst>
            </c:dLbl>
            <c:dLbl>
              <c:idx val="5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61E-47F7-A46A-ECEAF3518B3E}"/>
                </c:ext>
              </c:extLst>
            </c:dLbl>
            <c:dLbl>
              <c:idx val="6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261E-47F7-A46A-ECEAF3518B3E}"/>
                </c:ext>
              </c:extLst>
            </c:dLbl>
            <c:dLbl>
              <c:idx val="7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61E-47F7-A46A-ECEAF3518B3E}"/>
                </c:ext>
              </c:extLst>
            </c:dLbl>
            <c:dLbl>
              <c:idx val="8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61E-47F7-A46A-ECEAF3518B3E}"/>
                </c:ext>
              </c:extLst>
            </c:dLbl>
            <c:dLbl>
              <c:idx val="9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A2D-4A3B-8307-B37B59292380}"/>
                </c:ext>
              </c:extLst>
            </c:dLbl>
            <c:dLbl>
              <c:idx val="10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8A2D-4A3B-8307-B37B59292380}"/>
                </c:ext>
              </c:extLst>
            </c:dLbl>
            <c:dLbl>
              <c:idx val="11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8A2D-4A3B-8307-B37B59292380}"/>
                </c:ext>
              </c:extLst>
            </c:dLbl>
            <c:dLbl>
              <c:idx val="12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8A2D-4A3B-8307-B37B5929238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Sheet1!$A$2:$A$14</c:f>
              <c:strCache>
                <c:ptCount val="13"/>
                <c:pt idx="0">
                  <c:v>Government will snoop on me and my neighbours</c:v>
                </c:pt>
                <c:pt idx="1">
                  <c:v>We will be overwhelmed by information in our daily lives</c:v>
                </c:pt>
                <c:pt idx="2">
                  <c:v>Technology will erode the division between my personal and work life</c:v>
                </c:pt>
                <c:pt idx="3">
                  <c:v>Technology will create more stress at home and the office</c:v>
                </c:pt>
                <c:pt idx="4">
                  <c:v>Technology will cause us to lose our individuality</c:v>
                </c:pt>
                <c:pt idx="5">
                  <c:v>Technology will make us all more disconnected from people we care about</c:v>
                </c:pt>
                <c:pt idx="6">
                  <c:v>Being 'always on, always connected' will mean we have less personal freedom or free time</c:v>
                </c:pt>
                <c:pt idx="7">
                  <c:v>So much digital information will cause a decline in critical thinking skills</c:v>
                </c:pt>
                <c:pt idx="8">
                  <c:v>Automated technology (robots) will take jobs from people I care about (and maybe me)</c:v>
                </c:pt>
                <c:pt idx="9">
                  <c:v>Digital terrorism will become more common</c:v>
                </c:pt>
                <c:pt idx="10">
                  <c:v>We are moving towards a 'winner-take-all-economy' (the billionaires will get everything)</c:v>
                </c:pt>
                <c:pt idx="11">
                  <c:v>Personal information of people will be disclosed or over-shared</c:v>
                </c:pt>
                <c:pt idx="12">
                  <c:v>People will be more exposed to fraud and theft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0.63975155279999996</c:v>
                </c:pt>
                <c:pt idx="1">
                  <c:v>0.78260869565000002</c:v>
                </c:pt>
                <c:pt idx="2">
                  <c:v>0.57763975155000002</c:v>
                </c:pt>
                <c:pt idx="3">
                  <c:v>0.56521739130000004</c:v>
                </c:pt>
                <c:pt idx="4">
                  <c:v>0.50310559006</c:v>
                </c:pt>
                <c:pt idx="5">
                  <c:v>0.59627329193</c:v>
                </c:pt>
                <c:pt idx="6">
                  <c:v>0.71428571428999998</c:v>
                </c:pt>
                <c:pt idx="7">
                  <c:v>0.53416149067999996</c:v>
                </c:pt>
                <c:pt idx="8">
                  <c:v>0.72049689440999998</c:v>
                </c:pt>
                <c:pt idx="9">
                  <c:v>0.91304347825999999</c:v>
                </c:pt>
                <c:pt idx="10">
                  <c:v>0.72049689440999998</c:v>
                </c:pt>
                <c:pt idx="11">
                  <c:v>0.92546583850999997</c:v>
                </c:pt>
                <c:pt idx="12">
                  <c:v>0.90683229813999999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1E-47F7-A46A-ECEAF3518B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8A2D-4A3B-8307-B37B59292380}"/>
                </c:ext>
              </c:extLst>
            </c:dLbl>
            <c:dLbl>
              <c:idx val="1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8A2D-4A3B-8307-B37B59292380}"/>
                </c:ext>
              </c:extLst>
            </c:dLbl>
            <c:dLbl>
              <c:idx val="2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8A2D-4A3B-8307-B37B59292380}"/>
                </c:ext>
              </c:extLst>
            </c:dLbl>
            <c:dLbl>
              <c:idx val="3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8A2D-4A3B-8307-B37B59292380}"/>
                </c:ext>
              </c:extLst>
            </c:dLbl>
            <c:dLbl>
              <c:idx val="4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8A2D-4A3B-8307-B37B59292380}"/>
                </c:ext>
              </c:extLst>
            </c:dLbl>
            <c:dLbl>
              <c:idx val="5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61E-47F7-A46A-ECEAF3518B3E}"/>
                </c:ext>
              </c:extLst>
            </c:dLbl>
            <c:dLbl>
              <c:idx val="6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61E-47F7-A46A-ECEAF3518B3E}"/>
                </c:ext>
              </c:extLst>
            </c:dLbl>
            <c:dLbl>
              <c:idx val="7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61E-47F7-A46A-ECEAF3518B3E}"/>
                </c:ext>
              </c:extLst>
            </c:dLbl>
            <c:dLbl>
              <c:idx val="8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61E-47F7-A46A-ECEAF3518B3E}"/>
                </c:ext>
              </c:extLst>
            </c:dLbl>
            <c:dLbl>
              <c:idx val="9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61E-47F7-A46A-ECEAF3518B3E}"/>
                </c:ext>
              </c:extLst>
            </c:dLbl>
            <c:dLbl>
              <c:idx val="10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61E-47F7-A46A-ECEAF3518B3E}"/>
                </c:ext>
              </c:extLst>
            </c:dLbl>
            <c:dLbl>
              <c:idx val="11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8A2D-4A3B-8307-B37B59292380}"/>
                </c:ext>
              </c:extLst>
            </c:dLbl>
            <c:dLbl>
              <c:idx val="12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8A2D-4A3B-8307-B37B5929238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Sheet1!$A$2:$A$14</c:f>
              <c:strCache>
                <c:ptCount val="13"/>
                <c:pt idx="0">
                  <c:v>Government will snoop on me and my neighbours</c:v>
                </c:pt>
                <c:pt idx="1">
                  <c:v>We will be overwhelmed by information in our daily lives</c:v>
                </c:pt>
                <c:pt idx="2">
                  <c:v>Technology will erode the division between my personal and work life</c:v>
                </c:pt>
                <c:pt idx="3">
                  <c:v>Technology will create more stress at home and the office</c:v>
                </c:pt>
                <c:pt idx="4">
                  <c:v>Technology will cause us to lose our individuality</c:v>
                </c:pt>
                <c:pt idx="5">
                  <c:v>Technology will make us all more disconnected from people we care about</c:v>
                </c:pt>
                <c:pt idx="6">
                  <c:v>Being 'always on, always connected' will mean we have less personal freedom or free time</c:v>
                </c:pt>
                <c:pt idx="7">
                  <c:v>So much digital information will cause a decline in critical thinking skills</c:v>
                </c:pt>
                <c:pt idx="8">
                  <c:v>Automated technology (robots) will take jobs from people I care about (and maybe me)</c:v>
                </c:pt>
                <c:pt idx="9">
                  <c:v>Digital terrorism will become more common</c:v>
                </c:pt>
                <c:pt idx="10">
                  <c:v>We are moving towards a 'winner-take-all-economy' (the billionaires will get everything)</c:v>
                </c:pt>
                <c:pt idx="11">
                  <c:v>Personal information of people will be disclosed or over-shared</c:v>
                </c:pt>
                <c:pt idx="12">
                  <c:v>People will be more exposed to fraud and theft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0.45600000000000002</c:v>
                </c:pt>
                <c:pt idx="1">
                  <c:v>0.49199999999999999</c:v>
                </c:pt>
                <c:pt idx="2">
                  <c:v>0.5</c:v>
                </c:pt>
                <c:pt idx="3">
                  <c:v>0.50800000000000001</c:v>
                </c:pt>
                <c:pt idx="4">
                  <c:v>0.53200000000000003</c:v>
                </c:pt>
                <c:pt idx="5">
                  <c:v>0.53200000000000003</c:v>
                </c:pt>
                <c:pt idx="6">
                  <c:v>0.53600000000000003</c:v>
                </c:pt>
                <c:pt idx="7">
                  <c:v>0.60399999999999998</c:v>
                </c:pt>
                <c:pt idx="8">
                  <c:v>0.61199999999999999</c:v>
                </c:pt>
                <c:pt idx="9">
                  <c:v>0.624</c:v>
                </c:pt>
                <c:pt idx="10">
                  <c:v>0.64</c:v>
                </c:pt>
                <c:pt idx="11">
                  <c:v>0.64800000000000002</c:v>
                </c:pt>
                <c:pt idx="12">
                  <c:v>0.69199999999999995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1E-47F7-A46A-ECEAF3518B3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8FAADC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8A2D-4A3B-8307-B37B59292380}"/>
                </c:ext>
              </c:extLst>
            </c:dLbl>
            <c:dLbl>
              <c:idx val="1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8A2D-4A3B-8307-B37B59292380}"/>
                </c:ext>
              </c:extLst>
            </c:dLbl>
            <c:dLbl>
              <c:idx val="2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8A2D-4A3B-8307-B37B59292380}"/>
                </c:ext>
              </c:extLst>
            </c:dLbl>
            <c:dLbl>
              <c:idx val="3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8A2D-4A3B-8307-B37B59292380}"/>
                </c:ext>
              </c:extLst>
            </c:dLbl>
            <c:dLbl>
              <c:idx val="4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4-8A2D-4A3B-8307-B37B59292380}"/>
                </c:ext>
              </c:extLst>
            </c:dLbl>
            <c:dLbl>
              <c:idx val="5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5-8A2D-4A3B-8307-B37B59292380}"/>
                </c:ext>
              </c:extLst>
            </c:dLbl>
            <c:dLbl>
              <c:idx val="6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8A2D-4A3B-8307-B37B59292380}"/>
                </c:ext>
              </c:extLst>
            </c:dLbl>
            <c:dLbl>
              <c:idx val="7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7-8A2D-4A3B-8307-B37B59292380}"/>
                </c:ext>
              </c:extLst>
            </c:dLbl>
            <c:dLbl>
              <c:idx val="8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8A2D-4A3B-8307-B37B59292380}"/>
                </c:ext>
              </c:extLst>
            </c:dLbl>
            <c:dLbl>
              <c:idx val="9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9-8A2D-4A3B-8307-B37B59292380}"/>
                </c:ext>
              </c:extLst>
            </c:dLbl>
            <c:dLbl>
              <c:idx val="10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A-8A2D-4A3B-8307-B37B59292380}"/>
                </c:ext>
              </c:extLst>
            </c:dLbl>
            <c:dLbl>
              <c:idx val="11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B-8A2D-4A3B-8307-B37B59292380}"/>
                </c:ext>
              </c:extLst>
            </c:dLbl>
            <c:dLbl>
              <c:idx val="12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C-8A2D-4A3B-8307-B37B59292380}"/>
                </c:ext>
              </c:extLst>
            </c:dLbl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Sheet1!$A$2:$A$14</c:f>
              <c:strCache>
                <c:ptCount val="13"/>
                <c:pt idx="0">
                  <c:v>Government will snoop on me and my neighbours</c:v>
                </c:pt>
                <c:pt idx="1">
                  <c:v>We will be overwhelmed by information in our daily lives</c:v>
                </c:pt>
                <c:pt idx="2">
                  <c:v>Technology will erode the division between my personal and work life</c:v>
                </c:pt>
                <c:pt idx="3">
                  <c:v>Technology will create more stress at home and the office</c:v>
                </c:pt>
                <c:pt idx="4">
                  <c:v>Technology will cause us to lose our individuality</c:v>
                </c:pt>
                <c:pt idx="5">
                  <c:v>Technology will make us all more disconnected from people we care about</c:v>
                </c:pt>
                <c:pt idx="6">
                  <c:v>Being 'always on, always connected' will mean we have less personal freedom or free time</c:v>
                </c:pt>
                <c:pt idx="7">
                  <c:v>So much digital information will cause a decline in critical thinking skills</c:v>
                </c:pt>
                <c:pt idx="8">
                  <c:v>Automated technology (robots) will take jobs from people I care about (and maybe me)</c:v>
                </c:pt>
                <c:pt idx="9">
                  <c:v>Digital terrorism will become more common</c:v>
                </c:pt>
                <c:pt idx="10">
                  <c:v>We are moving towards a 'winner-take-all-economy' (the billionaires will get everything)</c:v>
                </c:pt>
                <c:pt idx="11">
                  <c:v>Personal information of people will be disclosed or over-shared</c:v>
                </c:pt>
                <c:pt idx="12">
                  <c:v>People will be more exposed to fraud and theft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0.50160000000000005</c:v>
                </c:pt>
                <c:pt idx="1">
                  <c:v>0.54120000000000001</c:v>
                </c:pt>
                <c:pt idx="2">
                  <c:v>0.55000000000000004</c:v>
                </c:pt>
                <c:pt idx="3">
                  <c:v>0.55880000000000007</c:v>
                </c:pt>
                <c:pt idx="4">
                  <c:v>0.58520000000000005</c:v>
                </c:pt>
                <c:pt idx="5">
                  <c:v>0.58520000000000005</c:v>
                </c:pt>
                <c:pt idx="6">
                  <c:v>0.58960000000000012</c:v>
                </c:pt>
                <c:pt idx="7">
                  <c:v>0.66439999999999999</c:v>
                </c:pt>
                <c:pt idx="8">
                  <c:v>0.67320000000000002</c:v>
                </c:pt>
                <c:pt idx="9">
                  <c:v>0.68640000000000001</c:v>
                </c:pt>
                <c:pt idx="10">
                  <c:v>0.70400000000000007</c:v>
                </c:pt>
                <c:pt idx="11">
                  <c:v>0.7128000000000001</c:v>
                </c:pt>
                <c:pt idx="12">
                  <c:v>0.76119999999999999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2D-4A3B-8307-B37B5929238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9"/>
        <c:axId val="266089280"/>
        <c:axId val="942106144"/>
      </c:barChart>
      <c:catAx>
        <c:axId val="266089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pPr>
            <a:endParaRPr lang="en-US"/>
          </a:p>
        </c:txPr>
        <c:crossAx val="942106144"/>
        <c:crosses val="autoZero"/>
        <c:auto val="1"/>
        <c:lblAlgn val="ctr"/>
        <c:lblOffset val="100"/>
        <c:noMultiLvlLbl val="0"/>
      </c:catAx>
      <c:valAx>
        <c:axId val="9421061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66089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000">
          <a:latin typeface="Segoe UI Semibold" panose="020B0702040204020203" pitchFamily="34" charset="0"/>
          <a:cs typeface="Segoe UI Semibold" panose="020B0702040204020203" pitchFamily="34" charset="0"/>
        </a:defRPr>
      </a:pPr>
      <a:endParaRPr lang="en-US"/>
    </a:p>
  </c:txPr>
  <c:externalData r:id="rId2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8FAAD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8FAAD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rgbClr val="8FAAD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8FAAD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rgbClr val="7B7C77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rgbClr val="7B7C77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rgbClr val="8FAAD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rgbClr val="8FAAD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rgbClr val="9C161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rgbClr val="E3394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rgbClr val="8FAAD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rgbClr val="9C161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rgbClr val="E3394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rgbClr val="8FAAD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rgbClr val="8FAAD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rgbClr val="8FAAD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rgbClr val="8FAAD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07B6-4910-9681-363706B2348D}"/>
                </c:ext>
              </c:extLst>
            </c:dLbl>
            <c:dLbl>
              <c:idx val="1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7B6-4910-9681-363706B2348D}"/>
                </c:ext>
              </c:extLst>
            </c:dLbl>
            <c:dLbl>
              <c:idx val="2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07B6-4910-9681-363706B2348D}"/>
                </c:ext>
              </c:extLst>
            </c:dLbl>
            <c:dLbl>
              <c:idx val="3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7B6-4910-9681-363706B2348D}"/>
                </c:ext>
              </c:extLst>
            </c:dLbl>
            <c:dLbl>
              <c:idx val="4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07B6-4910-9681-363706B2348D}"/>
                </c:ext>
              </c:extLst>
            </c:dLbl>
            <c:dLbl>
              <c:idx val="5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07B6-4910-9681-363706B2348D}"/>
                </c:ext>
              </c:extLst>
            </c:dLbl>
            <c:dLbl>
              <c:idx val="6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07B6-4910-9681-363706B2348D}"/>
                </c:ext>
              </c:extLst>
            </c:dLbl>
            <c:dLbl>
              <c:idx val="7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07B6-4910-9681-363706B2348D}"/>
                </c:ext>
              </c:extLst>
            </c:dLbl>
            <c:dLbl>
              <c:idx val="8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07B6-4910-9681-363706B2348D}"/>
                </c:ext>
              </c:extLst>
            </c:dLbl>
            <c:dLbl>
              <c:idx val="9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07B6-4910-9681-363706B2348D}"/>
                </c:ext>
              </c:extLst>
            </c:dLbl>
            <c:dLbl>
              <c:idx val="10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07B6-4910-9681-363706B2348D}"/>
                </c:ext>
              </c:extLst>
            </c:dLbl>
            <c:dLbl>
              <c:idx val="11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07B6-4910-9681-363706B2348D}"/>
                </c:ext>
              </c:extLst>
            </c:dLbl>
            <c:dLbl>
              <c:idx val="12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07B6-4910-9681-363706B2348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Sheet1!$A$2:$A$14</c:f>
              <c:strCache>
                <c:ptCount val="13"/>
                <c:pt idx="0">
                  <c:v>Government will snoop on me and my neighbours</c:v>
                </c:pt>
                <c:pt idx="1">
                  <c:v>We will be overwhelmed by information in our daily lives</c:v>
                </c:pt>
                <c:pt idx="2">
                  <c:v>Technology will erode the division between my personal and work life</c:v>
                </c:pt>
                <c:pt idx="3">
                  <c:v>Technology will create more stress at home and the office</c:v>
                </c:pt>
                <c:pt idx="4">
                  <c:v>Technology will cause us to lose our individuality</c:v>
                </c:pt>
                <c:pt idx="5">
                  <c:v>Technology will make us all more disconnected from people we care about</c:v>
                </c:pt>
                <c:pt idx="6">
                  <c:v>Being 'always on, always connected' will mean we have less personal freedom or free time</c:v>
                </c:pt>
                <c:pt idx="7">
                  <c:v>So much digital information will cause a decline in critical thinking skills</c:v>
                </c:pt>
                <c:pt idx="8">
                  <c:v>Automated technology (robots) will take jobs from people I care about (and maybe me)</c:v>
                </c:pt>
                <c:pt idx="9">
                  <c:v>Digital terrorism will become more common</c:v>
                </c:pt>
                <c:pt idx="10">
                  <c:v>We are moving towards a 'winner-take-all-economy' (the billionaires will get everything)</c:v>
                </c:pt>
                <c:pt idx="11">
                  <c:v>Personal information of people will be disclosed or over-shared</c:v>
                </c:pt>
                <c:pt idx="12">
                  <c:v>People will be more exposed to fraud and theft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-0.54400000000000004</c:v>
                </c:pt>
                <c:pt idx="1">
                  <c:v>-0.50800000000000001</c:v>
                </c:pt>
                <c:pt idx="2">
                  <c:v>-0.5</c:v>
                </c:pt>
                <c:pt idx="3">
                  <c:v>-0.49199999999999999</c:v>
                </c:pt>
                <c:pt idx="4">
                  <c:v>-0.46800000000000003</c:v>
                </c:pt>
                <c:pt idx="5">
                  <c:v>-0.46800000000000003</c:v>
                </c:pt>
                <c:pt idx="6">
                  <c:v>-0.46400000000000002</c:v>
                </c:pt>
                <c:pt idx="7">
                  <c:v>-0.39600000000000002</c:v>
                </c:pt>
                <c:pt idx="8">
                  <c:v>-0.38800000000000001</c:v>
                </c:pt>
                <c:pt idx="9">
                  <c:v>-0.376</c:v>
                </c:pt>
                <c:pt idx="10">
                  <c:v>-0.36</c:v>
                </c:pt>
                <c:pt idx="11">
                  <c:v>-0.35199999999999998</c:v>
                </c:pt>
                <c:pt idx="12">
                  <c:v>-0.30800000000000011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5B-47F5-AD42-17574254B1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Year 2020</c:v>
                </c:pt>
              </c:strCache>
            </c:strRef>
          </c:tx>
          <c:spPr>
            <a:solidFill>
              <a:srgbClr val="8FAADC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07B6-4910-9681-363706B2348D}"/>
                </c:ext>
              </c:extLst>
            </c:dLbl>
            <c:dLbl>
              <c:idx val="1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07B6-4910-9681-363706B2348D}"/>
                </c:ext>
              </c:extLst>
            </c:dLbl>
            <c:dLbl>
              <c:idx val="2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07B6-4910-9681-363706B2348D}"/>
                </c:ext>
              </c:extLst>
            </c:dLbl>
            <c:dLbl>
              <c:idx val="3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07B6-4910-9681-363706B2348D}"/>
                </c:ext>
              </c:extLst>
            </c:dLbl>
            <c:dLbl>
              <c:idx val="4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07B6-4910-9681-363706B2348D}"/>
                </c:ext>
              </c:extLst>
            </c:dLbl>
            <c:dLbl>
              <c:idx val="5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4-07B6-4910-9681-363706B2348D}"/>
                </c:ext>
              </c:extLst>
            </c:dLbl>
            <c:dLbl>
              <c:idx val="6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5-07B6-4910-9681-363706B2348D}"/>
                </c:ext>
              </c:extLst>
            </c:dLbl>
            <c:dLbl>
              <c:idx val="7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07B6-4910-9681-363706B2348D}"/>
                </c:ext>
              </c:extLst>
            </c:dLbl>
            <c:dLbl>
              <c:idx val="8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7-07B6-4910-9681-363706B2348D}"/>
                </c:ext>
              </c:extLst>
            </c:dLbl>
            <c:dLbl>
              <c:idx val="9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07B6-4910-9681-363706B2348D}"/>
                </c:ext>
              </c:extLst>
            </c:dLbl>
            <c:dLbl>
              <c:idx val="10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9-07B6-4910-9681-363706B2348D}"/>
                </c:ext>
              </c:extLst>
            </c:dLbl>
            <c:dLbl>
              <c:idx val="11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A-07B6-4910-9681-363706B2348D}"/>
                </c:ext>
              </c:extLst>
            </c:dLbl>
            <c:dLbl>
              <c:idx val="12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B-07B6-4910-9681-363706B2348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Sheet1!$A$2:$A$14</c:f>
              <c:strCache>
                <c:ptCount val="13"/>
                <c:pt idx="0">
                  <c:v>Government will snoop on me and my neighbours</c:v>
                </c:pt>
                <c:pt idx="1">
                  <c:v>We will be overwhelmed by information in our daily lives</c:v>
                </c:pt>
                <c:pt idx="2">
                  <c:v>Technology will erode the division between my personal and work life</c:v>
                </c:pt>
                <c:pt idx="3">
                  <c:v>Technology will create more stress at home and the office</c:v>
                </c:pt>
                <c:pt idx="4">
                  <c:v>Technology will cause us to lose our individuality</c:v>
                </c:pt>
                <c:pt idx="5">
                  <c:v>Technology will make us all more disconnected from people we care about</c:v>
                </c:pt>
                <c:pt idx="6">
                  <c:v>Being 'always on, always connected' will mean we have less personal freedom or free time</c:v>
                </c:pt>
                <c:pt idx="7">
                  <c:v>So much digital information will cause a decline in critical thinking skills</c:v>
                </c:pt>
                <c:pt idx="8">
                  <c:v>Automated technology (robots) will take jobs from people I care about (and maybe me)</c:v>
                </c:pt>
                <c:pt idx="9">
                  <c:v>Digital terrorism will become more common</c:v>
                </c:pt>
                <c:pt idx="10">
                  <c:v>We are moving towards a 'winner-take-all-economy' (the billionaires will get everything)</c:v>
                </c:pt>
                <c:pt idx="11">
                  <c:v>Personal information of people will be disclosed or over-shared</c:v>
                </c:pt>
                <c:pt idx="12">
                  <c:v>People will be more exposed to fraud and theft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0.45600000000000002</c:v>
                </c:pt>
                <c:pt idx="1">
                  <c:v>0.49199999999999999</c:v>
                </c:pt>
                <c:pt idx="2">
                  <c:v>0.5</c:v>
                </c:pt>
                <c:pt idx="3">
                  <c:v>0.50800000000000001</c:v>
                </c:pt>
                <c:pt idx="4">
                  <c:v>0.53200000000000003</c:v>
                </c:pt>
                <c:pt idx="5">
                  <c:v>0.53200000000000003</c:v>
                </c:pt>
                <c:pt idx="6">
                  <c:v>0.53600000000000003</c:v>
                </c:pt>
                <c:pt idx="7">
                  <c:v>0.60399999999999998</c:v>
                </c:pt>
                <c:pt idx="8">
                  <c:v>0.61199999999999999</c:v>
                </c:pt>
                <c:pt idx="9">
                  <c:v>0.624</c:v>
                </c:pt>
                <c:pt idx="10">
                  <c:v>0.64</c:v>
                </c:pt>
                <c:pt idx="11">
                  <c:v>0.64800000000000002</c:v>
                </c:pt>
                <c:pt idx="12">
                  <c:v>0.69199999999999995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5B-47F5-AD42-17574254B1C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9"/>
        <c:axId val="266089280"/>
        <c:axId val="942106144"/>
      </c:barChart>
      <c:catAx>
        <c:axId val="266089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pPr>
            <a:endParaRPr lang="en-US"/>
          </a:p>
        </c:txPr>
        <c:crossAx val="942106144"/>
        <c:crosses val="autoZero"/>
        <c:auto val="1"/>
        <c:lblAlgn val="ctr"/>
        <c:lblOffset val="100"/>
        <c:noMultiLvlLbl val="0"/>
      </c:catAx>
      <c:valAx>
        <c:axId val="9421061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66089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000">
          <a:latin typeface="Segoe UI Semibold" panose="020B0702040204020203" pitchFamily="34" charset="0"/>
          <a:cs typeface="Segoe UI Semibold" panose="020B0702040204020203" pitchFamily="34" charset="0"/>
        </a:defRPr>
      </a:pPr>
      <a:endParaRPr lang="en-US"/>
    </a:p>
  </c:txPr>
  <c:externalData r:id="rId2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8FAAD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8FAAD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rgbClr val="9C161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9C161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8FAAD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rgbClr val="8FAAD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rgbClr val="8FAAD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Very negative impact</c:v>
                </c:pt>
              </c:strCache>
            </c:strRef>
          </c:tx>
          <c:spPr>
            <a:solidFill>
              <a:srgbClr val="8FAADC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FDD2-4327-9285-8A359E9C8E51}"/>
                </c:ext>
              </c:extLst>
            </c:dLbl>
            <c:dLbl>
              <c:idx val="1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FDD2-4327-9285-8A359E9C8E51}"/>
                </c:ext>
              </c:extLst>
            </c:dLbl>
            <c:dLbl>
              <c:idx val="2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61E-47F7-A46A-ECEAF3518B3E}"/>
                </c:ext>
              </c:extLst>
            </c:dLbl>
            <c:dLbl>
              <c:idx val="3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61E-47F7-A46A-ECEAF3518B3E}"/>
                </c:ext>
              </c:extLst>
            </c:dLbl>
            <c:dLbl>
              <c:idx val="4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61E-47F7-A46A-ECEAF3518B3E}"/>
                </c:ext>
              </c:extLst>
            </c:dLbl>
            <c:dLbl>
              <c:idx val="5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61E-47F7-A46A-ECEAF3518B3E}"/>
                </c:ext>
              </c:extLst>
            </c:dLbl>
            <c:dLbl>
              <c:idx val="6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261E-47F7-A46A-ECEAF3518B3E}"/>
                </c:ext>
              </c:extLst>
            </c:dLbl>
            <c:dLbl>
              <c:idx val="7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61E-47F7-A46A-ECEAF3518B3E}"/>
                </c:ext>
              </c:extLst>
            </c:dLbl>
            <c:dLbl>
              <c:idx val="8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61E-47F7-A46A-ECEAF3518B3E}"/>
                </c:ext>
              </c:extLst>
            </c:dLbl>
            <c:dLbl>
              <c:idx val="9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FDD2-4327-9285-8A359E9C8E51}"/>
                </c:ext>
              </c:extLst>
            </c:dLbl>
            <c:dLbl>
              <c:idx val="10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FDD2-4327-9285-8A359E9C8E51}"/>
                </c:ext>
              </c:extLst>
            </c:dLbl>
            <c:dLbl>
              <c:idx val="11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FDD2-4327-9285-8A359E9C8E51}"/>
                </c:ext>
              </c:extLst>
            </c:dLbl>
            <c:dLbl>
              <c:idx val="12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FDD2-4327-9285-8A359E9C8E51}"/>
                </c:ext>
              </c:extLst>
            </c:dLbl>
            <c:dLbl>
              <c:idx val="13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FDD2-4327-9285-8A359E9C8E51}"/>
                </c:ext>
              </c:extLst>
            </c:dLbl>
            <c:dLbl>
              <c:idx val="14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FDD2-4327-9285-8A359E9C8E51}"/>
                </c:ext>
              </c:extLst>
            </c:dLbl>
            <c:dLbl>
              <c:idx val="15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FDD2-4327-9285-8A359E9C8E51}"/>
                </c:ext>
              </c:extLst>
            </c:dLbl>
            <c:dLbl>
              <c:idx val="16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FDD2-4327-9285-8A359E9C8E51}"/>
                </c:ext>
              </c:extLst>
            </c:dLbl>
            <c:dLbl>
              <c:idx val="17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FDD2-4327-9285-8A359E9C8E51}"/>
                </c:ext>
              </c:extLst>
            </c:dLbl>
            <c:dLbl>
              <c:idx val="18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FDD2-4327-9285-8A359E9C8E51}"/>
                </c:ext>
              </c:extLst>
            </c:dLbl>
            <c:dLbl>
              <c:idx val="19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FDD2-4327-9285-8A359E9C8E51}"/>
                </c:ext>
              </c:extLst>
            </c:dLbl>
            <c:dLbl>
              <c:idx val="20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FDD2-4327-9285-8A359E9C8E51}"/>
                </c:ext>
              </c:extLst>
            </c:dLbl>
            <c:dLbl>
              <c:idx val="21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FDD2-4327-9285-8A359E9C8E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Sheet1!$A$2:$A$23</c:f>
              <c:strCache>
                <c:ptCount val="22"/>
                <c:pt idx="0">
                  <c:v>Australia</c:v>
                </c:pt>
                <c:pt idx="1">
                  <c:v>Belgium</c:v>
                </c:pt>
                <c:pt idx="2">
                  <c:v>Canada</c:v>
                </c:pt>
                <c:pt idx="3">
                  <c:v>China</c:v>
                </c:pt>
                <c:pt idx="4">
                  <c:v>Denmark</c:v>
                </c:pt>
                <c:pt idx="5">
                  <c:v>Finland</c:v>
                </c:pt>
                <c:pt idx="6">
                  <c:v>France</c:v>
                </c:pt>
                <c:pt idx="7">
                  <c:v>Germany</c:v>
                </c:pt>
                <c:pt idx="8">
                  <c:v>Hong Kong</c:v>
                </c:pt>
                <c:pt idx="9">
                  <c:v>India</c:v>
                </c:pt>
                <c:pt idx="10">
                  <c:v>Ireland &amp; UK</c:v>
                </c:pt>
                <c:pt idx="11">
                  <c:v>Japan</c:v>
                </c:pt>
                <c:pt idx="12">
                  <c:v>Luxemburg</c:v>
                </c:pt>
                <c:pt idx="13">
                  <c:v>Malaysia</c:v>
                </c:pt>
                <c:pt idx="14">
                  <c:v>Netherlands</c:v>
                </c:pt>
                <c:pt idx="15">
                  <c:v>Norway</c:v>
                </c:pt>
                <c:pt idx="16">
                  <c:v>Saudi Arabia</c:v>
                </c:pt>
                <c:pt idx="17">
                  <c:v>Singapore</c:v>
                </c:pt>
                <c:pt idx="18">
                  <c:v>Sweden</c:v>
                </c:pt>
                <c:pt idx="19">
                  <c:v>Switzerland</c:v>
                </c:pt>
                <c:pt idx="20">
                  <c:v>United Arab Emirates (UAE)</c:v>
                </c:pt>
                <c:pt idx="21">
                  <c:v>US</c:v>
                </c:pt>
              </c:strCache>
            </c:str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-0.1231884058</c:v>
                </c:pt>
                <c:pt idx="1">
                  <c:v>-8.2568807339999994E-2</c:v>
                </c:pt>
                <c:pt idx="2">
                  <c:v>-0.14000000000000001</c:v>
                </c:pt>
                <c:pt idx="3">
                  <c:v>-8.9655172409999997E-2</c:v>
                </c:pt>
                <c:pt idx="4">
                  <c:v>-0.15584415584</c:v>
                </c:pt>
                <c:pt idx="5">
                  <c:v>-0.16363636364</c:v>
                </c:pt>
                <c:pt idx="6">
                  <c:v>-0.20799999999999999</c:v>
                </c:pt>
                <c:pt idx="7">
                  <c:v>-0.152</c:v>
                </c:pt>
                <c:pt idx="8">
                  <c:v>-0.23387096773999999</c:v>
                </c:pt>
                <c:pt idx="9">
                  <c:v>-5.2980132450000002E-2</c:v>
                </c:pt>
                <c:pt idx="10">
                  <c:v>-0.16400000000000001</c:v>
                </c:pt>
                <c:pt idx="11">
                  <c:v>-0.13664596272999999</c:v>
                </c:pt>
                <c:pt idx="12">
                  <c:v>-0.16129032258000001</c:v>
                </c:pt>
                <c:pt idx="13">
                  <c:v>-0.12213740458</c:v>
                </c:pt>
                <c:pt idx="14">
                  <c:v>-0.22480620155</c:v>
                </c:pt>
                <c:pt idx="15">
                  <c:v>-0.20689655171999999</c:v>
                </c:pt>
                <c:pt idx="16">
                  <c:v>-0.19642857143</c:v>
                </c:pt>
                <c:pt idx="17">
                  <c:v>-0.24</c:v>
                </c:pt>
                <c:pt idx="18">
                  <c:v>-0.19753086419999999</c:v>
                </c:pt>
                <c:pt idx="19">
                  <c:v>-0.16</c:v>
                </c:pt>
                <c:pt idx="20">
                  <c:v>-0.20353982301000001</c:v>
                </c:pt>
                <c:pt idx="21">
                  <c:v>-0.12230769230999999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1E-47F7-A46A-ECEAF3518B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Slightly negative impact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4-FDD2-4327-9285-8A359E9C8E51}"/>
                </c:ext>
              </c:extLst>
            </c:dLbl>
            <c:dLbl>
              <c:idx val="1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5-FDD2-4327-9285-8A359E9C8E51}"/>
                </c:ext>
              </c:extLst>
            </c:dLbl>
            <c:dLbl>
              <c:idx val="2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FDD2-4327-9285-8A359E9C8E51}"/>
                </c:ext>
              </c:extLst>
            </c:dLbl>
            <c:dLbl>
              <c:idx val="3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7-FDD2-4327-9285-8A359E9C8E51}"/>
                </c:ext>
              </c:extLst>
            </c:dLbl>
            <c:dLbl>
              <c:idx val="4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FDD2-4327-9285-8A359E9C8E51}"/>
                </c:ext>
              </c:extLst>
            </c:dLbl>
            <c:dLbl>
              <c:idx val="5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61E-47F7-A46A-ECEAF3518B3E}"/>
                </c:ext>
              </c:extLst>
            </c:dLbl>
            <c:dLbl>
              <c:idx val="6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61E-47F7-A46A-ECEAF3518B3E}"/>
                </c:ext>
              </c:extLst>
            </c:dLbl>
            <c:dLbl>
              <c:idx val="7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61E-47F7-A46A-ECEAF3518B3E}"/>
                </c:ext>
              </c:extLst>
            </c:dLbl>
            <c:dLbl>
              <c:idx val="8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61E-47F7-A46A-ECEAF3518B3E}"/>
                </c:ext>
              </c:extLst>
            </c:dLbl>
            <c:dLbl>
              <c:idx val="9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61E-47F7-A46A-ECEAF3518B3E}"/>
                </c:ext>
              </c:extLst>
            </c:dLbl>
            <c:dLbl>
              <c:idx val="10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61E-47F7-A46A-ECEAF3518B3E}"/>
                </c:ext>
              </c:extLst>
            </c:dLbl>
            <c:dLbl>
              <c:idx val="11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9-FDD2-4327-9285-8A359E9C8E51}"/>
                </c:ext>
              </c:extLst>
            </c:dLbl>
            <c:dLbl>
              <c:idx val="12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A-FDD2-4327-9285-8A359E9C8E51}"/>
                </c:ext>
              </c:extLst>
            </c:dLbl>
            <c:dLbl>
              <c:idx val="13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B-FDD2-4327-9285-8A359E9C8E51}"/>
                </c:ext>
              </c:extLst>
            </c:dLbl>
            <c:dLbl>
              <c:idx val="14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C-FDD2-4327-9285-8A359E9C8E51}"/>
                </c:ext>
              </c:extLst>
            </c:dLbl>
            <c:dLbl>
              <c:idx val="15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D-FDD2-4327-9285-8A359E9C8E51}"/>
                </c:ext>
              </c:extLst>
            </c:dLbl>
            <c:dLbl>
              <c:idx val="16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E-FDD2-4327-9285-8A359E9C8E51}"/>
                </c:ext>
              </c:extLst>
            </c:dLbl>
            <c:dLbl>
              <c:idx val="17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F-FDD2-4327-9285-8A359E9C8E51}"/>
                </c:ext>
              </c:extLst>
            </c:dLbl>
            <c:dLbl>
              <c:idx val="18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0-FDD2-4327-9285-8A359E9C8E51}"/>
                </c:ext>
              </c:extLst>
            </c:dLbl>
            <c:dLbl>
              <c:idx val="19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1-FDD2-4327-9285-8A359E9C8E51}"/>
                </c:ext>
              </c:extLst>
            </c:dLbl>
            <c:dLbl>
              <c:idx val="20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2-FDD2-4327-9285-8A359E9C8E51}"/>
                </c:ext>
              </c:extLst>
            </c:dLbl>
            <c:dLbl>
              <c:idx val="21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3-FDD2-4327-9285-8A359E9C8E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Sheet1!$A$2:$A$23</c:f>
              <c:strCache>
                <c:ptCount val="22"/>
                <c:pt idx="0">
                  <c:v>Australia</c:v>
                </c:pt>
                <c:pt idx="1">
                  <c:v>Belgium</c:v>
                </c:pt>
                <c:pt idx="2">
                  <c:v>Canada</c:v>
                </c:pt>
                <c:pt idx="3">
                  <c:v>China</c:v>
                </c:pt>
                <c:pt idx="4">
                  <c:v>Denmark</c:v>
                </c:pt>
                <c:pt idx="5">
                  <c:v>Finland</c:v>
                </c:pt>
                <c:pt idx="6">
                  <c:v>France</c:v>
                </c:pt>
                <c:pt idx="7">
                  <c:v>Germany</c:v>
                </c:pt>
                <c:pt idx="8">
                  <c:v>Hong Kong</c:v>
                </c:pt>
                <c:pt idx="9">
                  <c:v>India</c:v>
                </c:pt>
                <c:pt idx="10">
                  <c:v>Ireland &amp; UK</c:v>
                </c:pt>
                <c:pt idx="11">
                  <c:v>Japan</c:v>
                </c:pt>
                <c:pt idx="12">
                  <c:v>Luxemburg</c:v>
                </c:pt>
                <c:pt idx="13">
                  <c:v>Malaysia</c:v>
                </c:pt>
                <c:pt idx="14">
                  <c:v>Netherlands</c:v>
                </c:pt>
                <c:pt idx="15">
                  <c:v>Norway</c:v>
                </c:pt>
                <c:pt idx="16">
                  <c:v>Saudi Arabia</c:v>
                </c:pt>
                <c:pt idx="17">
                  <c:v>Singapore</c:v>
                </c:pt>
                <c:pt idx="18">
                  <c:v>Sweden</c:v>
                </c:pt>
                <c:pt idx="19">
                  <c:v>Switzerland</c:v>
                </c:pt>
                <c:pt idx="20">
                  <c:v>United Arab Emirates (UAE)</c:v>
                </c:pt>
                <c:pt idx="21">
                  <c:v>US</c:v>
                </c:pt>
              </c:strCache>
            </c:str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-0.25362318840999998</c:v>
                </c:pt>
                <c:pt idx="1">
                  <c:v>-0.31192660550000001</c:v>
                </c:pt>
                <c:pt idx="2">
                  <c:v>-0.23</c:v>
                </c:pt>
                <c:pt idx="3">
                  <c:v>-0.33103448276000003</c:v>
                </c:pt>
                <c:pt idx="4">
                  <c:v>-0.31168831169</c:v>
                </c:pt>
                <c:pt idx="5">
                  <c:v>-0.32727272727000001</c:v>
                </c:pt>
                <c:pt idx="6">
                  <c:v>-0.27200000000000002</c:v>
                </c:pt>
                <c:pt idx="7">
                  <c:v>-0.29199999999999998</c:v>
                </c:pt>
                <c:pt idx="8">
                  <c:v>-0.33064516128999999</c:v>
                </c:pt>
                <c:pt idx="9">
                  <c:v>-0.31125827815000001</c:v>
                </c:pt>
                <c:pt idx="10">
                  <c:v>-0.28799999999999998</c:v>
                </c:pt>
                <c:pt idx="11">
                  <c:v>-0.29192546584000001</c:v>
                </c:pt>
                <c:pt idx="12">
                  <c:v>-0.27419354838999999</c:v>
                </c:pt>
                <c:pt idx="13">
                  <c:v>-0.28244274808999997</c:v>
                </c:pt>
                <c:pt idx="14">
                  <c:v>-0.34883720930000001</c:v>
                </c:pt>
                <c:pt idx="15">
                  <c:v>-0.35632183907999998</c:v>
                </c:pt>
                <c:pt idx="16">
                  <c:v>-0.28571428571000002</c:v>
                </c:pt>
                <c:pt idx="17">
                  <c:v>-0.28000000000000003</c:v>
                </c:pt>
                <c:pt idx="18">
                  <c:v>-0.28395061727999998</c:v>
                </c:pt>
                <c:pt idx="19">
                  <c:v>-0.22</c:v>
                </c:pt>
                <c:pt idx="20">
                  <c:v>-0.25663716813999998</c:v>
                </c:pt>
                <c:pt idx="21">
                  <c:v>-0.34692307692000002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1E-47F7-A46A-ECEAF3518B3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Slightly positive impact</c:v>
                </c:pt>
              </c:strCache>
            </c:strRef>
          </c:tx>
          <c:invertIfNegative val="0"/>
          <c:dLbls>
            <c:dLbl>
              <c:idx val="0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4-FDD2-4327-9285-8A359E9C8E51}"/>
                </c:ext>
              </c:extLst>
            </c:dLbl>
            <c:dLbl>
              <c:idx val="1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5-FDD2-4327-9285-8A359E9C8E51}"/>
                </c:ext>
              </c:extLst>
            </c:dLbl>
            <c:dLbl>
              <c:idx val="2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6-FDD2-4327-9285-8A359E9C8E51}"/>
                </c:ext>
              </c:extLst>
            </c:dLbl>
            <c:dLbl>
              <c:idx val="3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7-FDD2-4327-9285-8A359E9C8E51}"/>
                </c:ext>
              </c:extLst>
            </c:dLbl>
            <c:dLbl>
              <c:idx val="4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8-FDD2-4327-9285-8A359E9C8E51}"/>
                </c:ext>
              </c:extLst>
            </c:dLbl>
            <c:dLbl>
              <c:idx val="5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9-FDD2-4327-9285-8A359E9C8E51}"/>
                </c:ext>
              </c:extLst>
            </c:dLbl>
            <c:dLbl>
              <c:idx val="6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A-FDD2-4327-9285-8A359E9C8E51}"/>
                </c:ext>
              </c:extLst>
            </c:dLbl>
            <c:dLbl>
              <c:idx val="7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B-FDD2-4327-9285-8A359E9C8E51}"/>
                </c:ext>
              </c:extLst>
            </c:dLbl>
            <c:dLbl>
              <c:idx val="8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C-FDD2-4327-9285-8A359E9C8E51}"/>
                </c:ext>
              </c:extLst>
            </c:dLbl>
            <c:dLbl>
              <c:idx val="9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D-FDD2-4327-9285-8A359E9C8E51}"/>
                </c:ext>
              </c:extLst>
            </c:dLbl>
            <c:dLbl>
              <c:idx val="10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E-FDD2-4327-9285-8A359E9C8E51}"/>
                </c:ext>
              </c:extLst>
            </c:dLbl>
            <c:dLbl>
              <c:idx val="11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F-FDD2-4327-9285-8A359E9C8E51}"/>
                </c:ext>
              </c:extLst>
            </c:dLbl>
            <c:dLbl>
              <c:idx val="12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0-FDD2-4327-9285-8A359E9C8E51}"/>
                </c:ext>
              </c:extLst>
            </c:dLbl>
            <c:dLbl>
              <c:idx val="13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1-FDD2-4327-9285-8A359E9C8E51}"/>
                </c:ext>
              </c:extLst>
            </c:dLbl>
            <c:dLbl>
              <c:idx val="14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2-FDD2-4327-9285-8A359E9C8E51}"/>
                </c:ext>
              </c:extLst>
            </c:dLbl>
            <c:dLbl>
              <c:idx val="15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3-FDD2-4327-9285-8A359E9C8E51}"/>
                </c:ext>
              </c:extLst>
            </c:dLbl>
            <c:dLbl>
              <c:idx val="16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4-FDD2-4327-9285-8A359E9C8E51}"/>
                </c:ext>
              </c:extLst>
            </c:dLbl>
            <c:dLbl>
              <c:idx val="17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5-FDD2-4327-9285-8A359E9C8E51}"/>
                </c:ext>
              </c:extLst>
            </c:dLbl>
            <c:dLbl>
              <c:idx val="18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6-FDD2-4327-9285-8A359E9C8E51}"/>
                </c:ext>
              </c:extLst>
            </c:dLbl>
            <c:dLbl>
              <c:idx val="19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7-FDD2-4327-9285-8A359E9C8E51}"/>
                </c:ext>
              </c:extLst>
            </c:dLbl>
            <c:dLbl>
              <c:idx val="20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8-FDD2-4327-9285-8A359E9C8E51}"/>
                </c:ext>
              </c:extLst>
            </c:dLbl>
            <c:dLbl>
              <c:idx val="21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9-FDD2-4327-9285-8A359E9C8E51}"/>
                </c:ext>
              </c:extLst>
            </c:dLbl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Sheet1!$A$2:$A$23</c:f>
              <c:strCache>
                <c:ptCount val="22"/>
                <c:pt idx="0">
                  <c:v>Australia</c:v>
                </c:pt>
                <c:pt idx="1">
                  <c:v>Belgium</c:v>
                </c:pt>
                <c:pt idx="2">
                  <c:v>Canada</c:v>
                </c:pt>
                <c:pt idx="3">
                  <c:v>China</c:v>
                </c:pt>
                <c:pt idx="4">
                  <c:v>Denmark</c:v>
                </c:pt>
                <c:pt idx="5">
                  <c:v>Finland</c:v>
                </c:pt>
                <c:pt idx="6">
                  <c:v>France</c:v>
                </c:pt>
                <c:pt idx="7">
                  <c:v>Germany</c:v>
                </c:pt>
                <c:pt idx="8">
                  <c:v>Hong Kong</c:v>
                </c:pt>
                <c:pt idx="9">
                  <c:v>India</c:v>
                </c:pt>
                <c:pt idx="10">
                  <c:v>Ireland &amp; UK</c:v>
                </c:pt>
                <c:pt idx="11">
                  <c:v>Japan</c:v>
                </c:pt>
                <c:pt idx="12">
                  <c:v>Luxemburg</c:v>
                </c:pt>
                <c:pt idx="13">
                  <c:v>Malaysia</c:v>
                </c:pt>
                <c:pt idx="14">
                  <c:v>Netherlands</c:v>
                </c:pt>
                <c:pt idx="15">
                  <c:v>Norway</c:v>
                </c:pt>
                <c:pt idx="16">
                  <c:v>Saudi Arabia</c:v>
                </c:pt>
                <c:pt idx="17">
                  <c:v>Singapore</c:v>
                </c:pt>
                <c:pt idx="18">
                  <c:v>Sweden</c:v>
                </c:pt>
                <c:pt idx="19">
                  <c:v>Switzerland</c:v>
                </c:pt>
                <c:pt idx="20">
                  <c:v>United Arab Emirates (UAE)</c:v>
                </c:pt>
                <c:pt idx="21">
                  <c:v>US</c:v>
                </c:pt>
              </c:strCache>
            </c:strRef>
          </c:cat>
          <c:val>
            <c:numRef>
              <c:f>Sheet1!$D$2:$D$23</c:f>
              <c:numCache>
                <c:formatCode>General</c:formatCode>
                <c:ptCount val="22"/>
                <c:pt idx="0">
                  <c:v>0.17391304348</c:v>
                </c:pt>
                <c:pt idx="1">
                  <c:v>0.18348623853000001</c:v>
                </c:pt>
                <c:pt idx="2">
                  <c:v>0.25</c:v>
                </c:pt>
                <c:pt idx="3">
                  <c:v>0.17241379309999999</c:v>
                </c:pt>
                <c:pt idx="4">
                  <c:v>0.16883116882999999</c:v>
                </c:pt>
                <c:pt idx="5">
                  <c:v>0.10909090908999999</c:v>
                </c:pt>
                <c:pt idx="6">
                  <c:v>0.14399999999999999</c:v>
                </c:pt>
                <c:pt idx="7">
                  <c:v>0.14399999999999999</c:v>
                </c:pt>
                <c:pt idx="8">
                  <c:v>0.14516129032</c:v>
                </c:pt>
                <c:pt idx="9">
                  <c:v>0.14569536424000001</c:v>
                </c:pt>
                <c:pt idx="10">
                  <c:v>0.16400000000000001</c:v>
                </c:pt>
                <c:pt idx="11">
                  <c:v>0.14285714286000001</c:v>
                </c:pt>
                <c:pt idx="12">
                  <c:v>0.1935483871</c:v>
                </c:pt>
                <c:pt idx="13">
                  <c:v>0.12213740458</c:v>
                </c:pt>
                <c:pt idx="14">
                  <c:v>0.13178294573999999</c:v>
                </c:pt>
                <c:pt idx="15">
                  <c:v>0.11494252873999999</c:v>
                </c:pt>
                <c:pt idx="16">
                  <c:v>0.10714285714000001</c:v>
                </c:pt>
                <c:pt idx="17">
                  <c:v>0.12</c:v>
                </c:pt>
                <c:pt idx="18">
                  <c:v>0.17283950616999999</c:v>
                </c:pt>
                <c:pt idx="19">
                  <c:v>0.14000000000000001</c:v>
                </c:pt>
                <c:pt idx="20">
                  <c:v>8.8495575219999997E-2</c:v>
                </c:pt>
                <c:pt idx="21">
                  <c:v>0.15538461538000001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D2-4327-9285-8A359E9C8E5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Very positive impact</c:v>
                </c:pt>
              </c:strCache>
            </c:strRef>
          </c:tx>
          <c:invertIfNegative val="0"/>
          <c:dLbls>
            <c:dLbl>
              <c:idx val="0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A-FDD2-4327-9285-8A359E9C8E51}"/>
                </c:ext>
              </c:extLst>
            </c:dLbl>
            <c:dLbl>
              <c:idx val="1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B-FDD2-4327-9285-8A359E9C8E51}"/>
                </c:ext>
              </c:extLst>
            </c:dLbl>
            <c:dLbl>
              <c:idx val="2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C-FDD2-4327-9285-8A359E9C8E51}"/>
                </c:ext>
              </c:extLst>
            </c:dLbl>
            <c:dLbl>
              <c:idx val="3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D-FDD2-4327-9285-8A359E9C8E51}"/>
                </c:ext>
              </c:extLst>
            </c:dLbl>
            <c:dLbl>
              <c:idx val="4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E-FDD2-4327-9285-8A359E9C8E51}"/>
                </c:ext>
              </c:extLst>
            </c:dLbl>
            <c:dLbl>
              <c:idx val="5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F-FDD2-4327-9285-8A359E9C8E51}"/>
                </c:ext>
              </c:extLst>
            </c:dLbl>
            <c:dLbl>
              <c:idx val="6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0-FDD2-4327-9285-8A359E9C8E51}"/>
                </c:ext>
              </c:extLst>
            </c:dLbl>
            <c:dLbl>
              <c:idx val="7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1-FDD2-4327-9285-8A359E9C8E51}"/>
                </c:ext>
              </c:extLst>
            </c:dLbl>
            <c:dLbl>
              <c:idx val="8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2-FDD2-4327-9285-8A359E9C8E51}"/>
                </c:ext>
              </c:extLst>
            </c:dLbl>
            <c:dLbl>
              <c:idx val="9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3-FDD2-4327-9285-8A359E9C8E51}"/>
                </c:ext>
              </c:extLst>
            </c:dLbl>
            <c:dLbl>
              <c:idx val="10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4-FDD2-4327-9285-8A359E9C8E51}"/>
                </c:ext>
              </c:extLst>
            </c:dLbl>
            <c:dLbl>
              <c:idx val="11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5-FDD2-4327-9285-8A359E9C8E51}"/>
                </c:ext>
              </c:extLst>
            </c:dLbl>
            <c:dLbl>
              <c:idx val="12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6-FDD2-4327-9285-8A359E9C8E51}"/>
                </c:ext>
              </c:extLst>
            </c:dLbl>
            <c:dLbl>
              <c:idx val="13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7-FDD2-4327-9285-8A359E9C8E51}"/>
                </c:ext>
              </c:extLst>
            </c:dLbl>
            <c:dLbl>
              <c:idx val="14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8-FDD2-4327-9285-8A359E9C8E51}"/>
                </c:ext>
              </c:extLst>
            </c:dLbl>
            <c:dLbl>
              <c:idx val="15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9-FDD2-4327-9285-8A359E9C8E51}"/>
                </c:ext>
              </c:extLst>
            </c:dLbl>
            <c:dLbl>
              <c:idx val="16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A-FDD2-4327-9285-8A359E9C8E51}"/>
                </c:ext>
              </c:extLst>
            </c:dLbl>
            <c:dLbl>
              <c:idx val="17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B-FDD2-4327-9285-8A359E9C8E51}"/>
                </c:ext>
              </c:extLst>
            </c:dLbl>
            <c:dLbl>
              <c:idx val="18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C-FDD2-4327-9285-8A359E9C8E51}"/>
                </c:ext>
              </c:extLst>
            </c:dLbl>
            <c:dLbl>
              <c:idx val="19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D-FDD2-4327-9285-8A359E9C8E51}"/>
                </c:ext>
              </c:extLst>
            </c:dLbl>
            <c:dLbl>
              <c:idx val="20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E-FDD2-4327-9285-8A359E9C8E51}"/>
                </c:ext>
              </c:extLst>
            </c:dLbl>
            <c:dLbl>
              <c:idx val="21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F-FDD2-4327-9285-8A359E9C8E51}"/>
                </c:ext>
              </c:extLst>
            </c:dLbl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Sheet1!$A$2:$A$23</c:f>
              <c:strCache>
                <c:ptCount val="22"/>
                <c:pt idx="0">
                  <c:v>Australia</c:v>
                </c:pt>
                <c:pt idx="1">
                  <c:v>Belgium</c:v>
                </c:pt>
                <c:pt idx="2">
                  <c:v>Canada</c:v>
                </c:pt>
                <c:pt idx="3">
                  <c:v>China</c:v>
                </c:pt>
                <c:pt idx="4">
                  <c:v>Denmark</c:v>
                </c:pt>
                <c:pt idx="5">
                  <c:v>Finland</c:v>
                </c:pt>
                <c:pt idx="6">
                  <c:v>France</c:v>
                </c:pt>
                <c:pt idx="7">
                  <c:v>Germany</c:v>
                </c:pt>
                <c:pt idx="8">
                  <c:v>Hong Kong</c:v>
                </c:pt>
                <c:pt idx="9">
                  <c:v>India</c:v>
                </c:pt>
                <c:pt idx="10">
                  <c:v>Ireland &amp; UK</c:v>
                </c:pt>
                <c:pt idx="11">
                  <c:v>Japan</c:v>
                </c:pt>
                <c:pt idx="12">
                  <c:v>Luxemburg</c:v>
                </c:pt>
                <c:pt idx="13">
                  <c:v>Malaysia</c:v>
                </c:pt>
                <c:pt idx="14">
                  <c:v>Netherlands</c:v>
                </c:pt>
                <c:pt idx="15">
                  <c:v>Norway</c:v>
                </c:pt>
                <c:pt idx="16">
                  <c:v>Saudi Arabia</c:v>
                </c:pt>
                <c:pt idx="17">
                  <c:v>Singapore</c:v>
                </c:pt>
                <c:pt idx="18">
                  <c:v>Sweden</c:v>
                </c:pt>
                <c:pt idx="19">
                  <c:v>Switzerland</c:v>
                </c:pt>
                <c:pt idx="20">
                  <c:v>United Arab Emirates (UAE)</c:v>
                </c:pt>
                <c:pt idx="21">
                  <c:v>US</c:v>
                </c:pt>
              </c:strCache>
            </c:strRef>
          </c:cat>
          <c:val>
            <c:numRef>
              <c:f>Sheet1!$E$2:$E$23</c:f>
              <c:numCache>
                <c:formatCode>General</c:formatCode>
                <c:ptCount val="22"/>
                <c:pt idx="0">
                  <c:v>3.6231884059999997E-2</c:v>
                </c:pt>
                <c:pt idx="1">
                  <c:v>9.1743119270000006E-2</c:v>
                </c:pt>
                <c:pt idx="2">
                  <c:v>0.06</c:v>
                </c:pt>
                <c:pt idx="3">
                  <c:v>4.1379310340000003E-2</c:v>
                </c:pt>
                <c:pt idx="4">
                  <c:v>2.5974025969999998E-2</c:v>
                </c:pt>
                <c:pt idx="5">
                  <c:v>7.272727273E-2</c:v>
                </c:pt>
                <c:pt idx="6">
                  <c:v>0.04</c:v>
                </c:pt>
                <c:pt idx="7">
                  <c:v>5.1999999999999998E-2</c:v>
                </c:pt>
                <c:pt idx="8">
                  <c:v>2.419354839E-2</c:v>
                </c:pt>
                <c:pt idx="9">
                  <c:v>3.3112582779999997E-2</c:v>
                </c:pt>
                <c:pt idx="10">
                  <c:v>3.5999999999999997E-2</c:v>
                </c:pt>
                <c:pt idx="11">
                  <c:v>5.5900621120000001E-2</c:v>
                </c:pt>
                <c:pt idx="12">
                  <c:v>4.8387096769999999E-2</c:v>
                </c:pt>
                <c:pt idx="13">
                  <c:v>3.053435115E-2</c:v>
                </c:pt>
                <c:pt idx="14">
                  <c:v>6.2015503880000003E-2</c:v>
                </c:pt>
                <c:pt idx="15">
                  <c:v>2.2988505749999999E-2</c:v>
                </c:pt>
                <c:pt idx="16">
                  <c:v>6.25E-2</c:v>
                </c:pt>
                <c:pt idx="17">
                  <c:v>2.4E-2</c:v>
                </c:pt>
                <c:pt idx="18">
                  <c:v>9.8765432099999995E-2</c:v>
                </c:pt>
                <c:pt idx="19">
                  <c:v>0.02</c:v>
                </c:pt>
                <c:pt idx="20">
                  <c:v>4.4247787609999999E-2</c:v>
                </c:pt>
                <c:pt idx="21">
                  <c:v>3.6153846150000002E-2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DD2-4327-9285-8A359E9C8E5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ranker</c:v>
                </c:pt>
              </c:strCache>
            </c:strRef>
          </c:tx>
          <c:invertIfNegative val="0"/>
          <c:dLbls>
            <c:dLbl>
              <c:idx val="0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50-FDD2-4327-9285-8A359E9C8E51}"/>
                </c:ext>
              </c:extLst>
            </c:dLbl>
            <c:dLbl>
              <c:idx val="1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51-FDD2-4327-9285-8A359E9C8E51}"/>
                </c:ext>
              </c:extLst>
            </c:dLbl>
            <c:dLbl>
              <c:idx val="2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52-FDD2-4327-9285-8A359E9C8E51}"/>
                </c:ext>
              </c:extLst>
            </c:dLbl>
            <c:dLbl>
              <c:idx val="3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53-FDD2-4327-9285-8A359E9C8E51}"/>
                </c:ext>
              </c:extLst>
            </c:dLbl>
            <c:dLbl>
              <c:idx val="4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54-FDD2-4327-9285-8A359E9C8E51}"/>
                </c:ext>
              </c:extLst>
            </c:dLbl>
            <c:dLbl>
              <c:idx val="5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55-FDD2-4327-9285-8A359E9C8E51}"/>
                </c:ext>
              </c:extLst>
            </c:dLbl>
            <c:dLbl>
              <c:idx val="6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56-FDD2-4327-9285-8A359E9C8E51}"/>
                </c:ext>
              </c:extLst>
            </c:dLbl>
            <c:dLbl>
              <c:idx val="7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57-FDD2-4327-9285-8A359E9C8E51}"/>
                </c:ext>
              </c:extLst>
            </c:dLbl>
            <c:dLbl>
              <c:idx val="8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58-FDD2-4327-9285-8A359E9C8E51}"/>
                </c:ext>
              </c:extLst>
            </c:dLbl>
            <c:dLbl>
              <c:idx val="9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59-FDD2-4327-9285-8A359E9C8E51}"/>
                </c:ext>
              </c:extLst>
            </c:dLbl>
            <c:dLbl>
              <c:idx val="10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5A-FDD2-4327-9285-8A359E9C8E51}"/>
                </c:ext>
              </c:extLst>
            </c:dLbl>
            <c:dLbl>
              <c:idx val="11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5B-FDD2-4327-9285-8A359E9C8E51}"/>
                </c:ext>
              </c:extLst>
            </c:dLbl>
            <c:dLbl>
              <c:idx val="12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5C-FDD2-4327-9285-8A359E9C8E51}"/>
                </c:ext>
              </c:extLst>
            </c:dLbl>
            <c:dLbl>
              <c:idx val="13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5D-FDD2-4327-9285-8A359E9C8E51}"/>
                </c:ext>
              </c:extLst>
            </c:dLbl>
            <c:dLbl>
              <c:idx val="14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5E-FDD2-4327-9285-8A359E9C8E51}"/>
                </c:ext>
              </c:extLst>
            </c:dLbl>
            <c:dLbl>
              <c:idx val="15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5F-FDD2-4327-9285-8A359E9C8E51}"/>
                </c:ext>
              </c:extLst>
            </c:dLbl>
            <c:dLbl>
              <c:idx val="16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60-FDD2-4327-9285-8A359E9C8E51}"/>
                </c:ext>
              </c:extLst>
            </c:dLbl>
            <c:dLbl>
              <c:idx val="17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61-FDD2-4327-9285-8A359E9C8E51}"/>
                </c:ext>
              </c:extLst>
            </c:dLbl>
            <c:dLbl>
              <c:idx val="18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62-FDD2-4327-9285-8A359E9C8E51}"/>
                </c:ext>
              </c:extLst>
            </c:dLbl>
            <c:dLbl>
              <c:idx val="19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63-FDD2-4327-9285-8A359E9C8E51}"/>
                </c:ext>
              </c:extLst>
            </c:dLbl>
            <c:dLbl>
              <c:idx val="20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64-FDD2-4327-9285-8A359E9C8E51}"/>
                </c:ext>
              </c:extLst>
            </c:dLbl>
            <c:dLbl>
              <c:idx val="21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65-FDD2-4327-9285-8A359E9C8E51}"/>
                </c:ext>
              </c:extLst>
            </c:dLbl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Sheet1!$A$2:$A$23</c:f>
              <c:strCache>
                <c:ptCount val="22"/>
                <c:pt idx="0">
                  <c:v>Australia</c:v>
                </c:pt>
                <c:pt idx="1">
                  <c:v>Belgium</c:v>
                </c:pt>
                <c:pt idx="2">
                  <c:v>Canada</c:v>
                </c:pt>
                <c:pt idx="3">
                  <c:v>China</c:v>
                </c:pt>
                <c:pt idx="4">
                  <c:v>Denmark</c:v>
                </c:pt>
                <c:pt idx="5">
                  <c:v>Finland</c:v>
                </c:pt>
                <c:pt idx="6">
                  <c:v>France</c:v>
                </c:pt>
                <c:pt idx="7">
                  <c:v>Germany</c:v>
                </c:pt>
                <c:pt idx="8">
                  <c:v>Hong Kong</c:v>
                </c:pt>
                <c:pt idx="9">
                  <c:v>India</c:v>
                </c:pt>
                <c:pt idx="10">
                  <c:v>Ireland &amp; UK</c:v>
                </c:pt>
                <c:pt idx="11">
                  <c:v>Japan</c:v>
                </c:pt>
                <c:pt idx="12">
                  <c:v>Luxemburg</c:v>
                </c:pt>
                <c:pt idx="13">
                  <c:v>Malaysia</c:v>
                </c:pt>
                <c:pt idx="14">
                  <c:v>Netherlands</c:v>
                </c:pt>
                <c:pt idx="15">
                  <c:v>Norway</c:v>
                </c:pt>
                <c:pt idx="16">
                  <c:v>Saudi Arabia</c:v>
                </c:pt>
                <c:pt idx="17">
                  <c:v>Singapore</c:v>
                </c:pt>
                <c:pt idx="18">
                  <c:v>Sweden</c:v>
                </c:pt>
                <c:pt idx="19">
                  <c:v>Switzerland</c:v>
                </c:pt>
                <c:pt idx="20">
                  <c:v>United Arab Emirates (UAE)</c:v>
                </c:pt>
                <c:pt idx="21">
                  <c:v>US</c:v>
                </c:pt>
              </c:strCache>
            </c:strRef>
          </c:cat>
          <c:val>
            <c:numRef>
              <c:f>Sheet1!$F$2:$F$23</c:f>
              <c:numCache>
                <c:formatCode>General</c:formatCode>
                <c:ptCount val="22"/>
                <c:pt idx="0">
                  <c:v>-0.16666666666999999</c:v>
                </c:pt>
                <c:pt idx="1">
                  <c:v>-0.11926605504</c:v>
                </c:pt>
                <c:pt idx="2">
                  <c:v>-0.06</c:v>
                </c:pt>
                <c:pt idx="3">
                  <c:v>-0.20689655172999999</c:v>
                </c:pt>
                <c:pt idx="4">
                  <c:v>-0.27272727273000003</c:v>
                </c:pt>
                <c:pt idx="5">
                  <c:v>-0.30909090908999998</c:v>
                </c:pt>
                <c:pt idx="6">
                  <c:v>-0.29599999999999999</c:v>
                </c:pt>
                <c:pt idx="7">
                  <c:v>-0.24799999999999989</c:v>
                </c:pt>
                <c:pt idx="8">
                  <c:v>-0.39516129032000002</c:v>
                </c:pt>
                <c:pt idx="9">
                  <c:v>-0.18543046358000001</c:v>
                </c:pt>
                <c:pt idx="10">
                  <c:v>-0.25199999999999989</c:v>
                </c:pt>
                <c:pt idx="11">
                  <c:v>-0.22981366458999999</c:v>
                </c:pt>
                <c:pt idx="12">
                  <c:v>-0.1935483871</c:v>
                </c:pt>
                <c:pt idx="13">
                  <c:v>-0.25190839694</c:v>
                </c:pt>
                <c:pt idx="14">
                  <c:v>-0.37984496123000011</c:v>
                </c:pt>
                <c:pt idx="15">
                  <c:v>-0.42528735630999992</c:v>
                </c:pt>
                <c:pt idx="16">
                  <c:v>-0.31250000000000011</c:v>
                </c:pt>
                <c:pt idx="17">
                  <c:v>-0.376</c:v>
                </c:pt>
                <c:pt idx="18">
                  <c:v>-0.20987654320999999</c:v>
                </c:pt>
                <c:pt idx="19">
                  <c:v>-0.22</c:v>
                </c:pt>
                <c:pt idx="20">
                  <c:v>-0.32743362832</c:v>
                </c:pt>
                <c:pt idx="21">
                  <c:v>-0.27769230769999997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DD2-4327-9285-8A359E9C8E5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9"/>
        <c:overlap val="100"/>
        <c:axId val="266089280"/>
        <c:axId val="942106144"/>
      </c:barChart>
      <c:catAx>
        <c:axId val="266089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pPr>
            <a:endParaRPr lang="en-US"/>
          </a:p>
        </c:txPr>
        <c:crossAx val="942106144"/>
        <c:crosses val="autoZero"/>
        <c:auto val="1"/>
        <c:lblAlgn val="ctr"/>
        <c:lblOffset val="100"/>
        <c:noMultiLvlLbl val="0"/>
      </c:catAx>
      <c:valAx>
        <c:axId val="9421061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66089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000">
          <a:latin typeface="Segoe UI Semibold" panose="020B0702040204020203" pitchFamily="34" charset="0"/>
          <a:cs typeface="Segoe UI Semibold" panose="020B0702040204020203" pitchFamily="34" charset="0"/>
        </a:defRPr>
      </a:pPr>
      <a:endParaRPr lang="en-US"/>
    </a:p>
  </c:txPr>
  <c:externalData r:id="rId2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8FAAD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8FAAD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rgbClr val="8FAAD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8FAAD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rgbClr val="7B7C77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rgbClr val="7B7C77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rgbClr val="8FAAD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rgbClr val="8FAAD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rgbClr val="9C161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rgbClr val="E3394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rgbClr val="8FAAD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rgbClr val="9C161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rgbClr val="E3394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rgbClr val="8FAAD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3"/>
        <c:spPr>
          <a:solidFill>
            <a:srgbClr val="7B7C77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rgbClr val="7B7C77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0"/>
        <c:spPr>
          <a:solidFill>
            <a:srgbClr val="7B7C77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rgbClr val="7B7C77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rgbClr val="7B7C77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rgbClr val="7B7C77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Widespread implementation</c:v>
                </c:pt>
              </c:strCache>
            </c:strRef>
          </c:tx>
          <c:spPr>
            <a:solidFill>
              <a:srgbClr val="7B7C77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34B7-4D99-A175-70353BC39A84}"/>
                </c:ext>
              </c:extLst>
            </c:dLbl>
            <c:dLbl>
              <c:idx val="1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34B7-4D99-A175-70353BC39A84}"/>
                </c:ext>
              </c:extLst>
            </c:dLbl>
            <c:dLbl>
              <c:idx val="2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34B7-4D99-A175-70353BC39A84}"/>
                </c:ext>
              </c:extLst>
            </c:dLbl>
            <c:dLbl>
              <c:idx val="3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34B7-4D99-A175-70353BC39A84}"/>
                </c:ext>
              </c:extLst>
            </c:dLbl>
            <c:dLbl>
              <c:idx val="4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34B7-4D99-A175-70353BC39A84}"/>
                </c:ext>
              </c:extLst>
            </c:dLbl>
            <c:dLbl>
              <c:idx val="5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34B7-4D99-A175-70353BC39A84}"/>
                </c:ext>
              </c:extLst>
            </c:dLbl>
            <c:dLbl>
              <c:idx val="6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34B7-4D99-A175-70353BC39A84}"/>
                </c:ext>
              </c:extLst>
            </c:dLbl>
            <c:dLbl>
              <c:idx val="7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34B7-4D99-A175-70353BC39A84}"/>
                </c:ext>
              </c:extLst>
            </c:dLbl>
            <c:dLbl>
              <c:idx val="8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34B7-4D99-A175-70353BC39A84}"/>
                </c:ext>
              </c:extLst>
            </c:dLbl>
            <c:dLbl>
              <c:idx val="9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34B7-4D99-A175-70353BC39A84}"/>
                </c:ext>
              </c:extLst>
            </c:dLbl>
            <c:dLbl>
              <c:idx val="10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34B7-4D99-A175-70353BC39A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Sheet1!$A$2:$A$12</c:f>
              <c:strCache>
                <c:ptCount val="11"/>
                <c:pt idx="0">
                  <c:v>3-D printing</c:v>
                </c:pt>
                <c:pt idx="1">
                  <c:v>5G infrastructure and applications</c:v>
                </c:pt>
                <c:pt idx="2">
                  <c:v>Artificial Intelligence / Machine Learning / Cognitive/Deep learning</c:v>
                </c:pt>
                <c:pt idx="3">
                  <c:v>Augmented Reality / Virtual Reality / Extended Reality</c:v>
                </c:pt>
                <c:pt idx="4">
                  <c:v>Autonomous or self-driving vehicles, Drones, Telematics</c:v>
                </c:pt>
                <c:pt idx="5">
                  <c:v>Big data / business analytics</c:v>
                </c:pt>
                <c:pt idx="6">
                  <c:v>Blockchain /distributed ledger technology</c:v>
                </c:pt>
                <c:pt idx="7">
                  <c:v>Chatbots and intelligent agents</c:v>
                </c:pt>
                <c:pt idx="8">
                  <c:v>Robots that manipulate physical things</c:v>
                </c:pt>
                <c:pt idx="9">
                  <c:v>Sensors/Internet of Things</c:v>
                </c:pt>
                <c:pt idx="10">
                  <c:v>Software 'robots' for process automation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8.0000000000000002E-3</c:v>
                </c:pt>
                <c:pt idx="1">
                  <c:v>0</c:v>
                </c:pt>
                <c:pt idx="2">
                  <c:v>9.1999999999999998E-2</c:v>
                </c:pt>
                <c:pt idx="3">
                  <c:v>1.2E-2</c:v>
                </c:pt>
                <c:pt idx="4">
                  <c:v>0</c:v>
                </c:pt>
                <c:pt idx="5">
                  <c:v>7.1999999999999995E-2</c:v>
                </c:pt>
                <c:pt idx="6">
                  <c:v>1.6E-2</c:v>
                </c:pt>
                <c:pt idx="7">
                  <c:v>5.6000000000000001E-2</c:v>
                </c:pt>
                <c:pt idx="8">
                  <c:v>4.0000000000000001E-3</c:v>
                </c:pt>
                <c:pt idx="9">
                  <c:v>0.11600000000000001</c:v>
                </c:pt>
                <c:pt idx="10">
                  <c:v>3.5999999999999997E-2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C9-41AF-A524-8328D4CE0A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Some implemented projects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34B7-4D99-A175-70353BC39A84}"/>
                </c:ext>
              </c:extLst>
            </c:dLbl>
            <c:dLbl>
              <c:idx val="1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34B7-4D99-A175-70353BC39A84}"/>
                </c:ext>
              </c:extLst>
            </c:dLbl>
            <c:dLbl>
              <c:idx val="2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34B7-4D99-A175-70353BC39A84}"/>
                </c:ext>
              </c:extLst>
            </c:dLbl>
            <c:dLbl>
              <c:idx val="3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34B7-4D99-A175-70353BC39A84}"/>
                </c:ext>
              </c:extLst>
            </c:dLbl>
            <c:dLbl>
              <c:idx val="4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4-34B7-4D99-A175-70353BC39A84}"/>
                </c:ext>
              </c:extLst>
            </c:dLbl>
            <c:dLbl>
              <c:idx val="5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5-34B7-4D99-A175-70353BC39A84}"/>
                </c:ext>
              </c:extLst>
            </c:dLbl>
            <c:dLbl>
              <c:idx val="6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34B7-4D99-A175-70353BC39A84}"/>
                </c:ext>
              </c:extLst>
            </c:dLbl>
            <c:dLbl>
              <c:idx val="7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7-34B7-4D99-A175-70353BC39A84}"/>
                </c:ext>
              </c:extLst>
            </c:dLbl>
            <c:dLbl>
              <c:idx val="8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34B7-4D99-A175-70353BC39A84}"/>
                </c:ext>
              </c:extLst>
            </c:dLbl>
            <c:dLbl>
              <c:idx val="9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9-34B7-4D99-A175-70353BC39A84}"/>
                </c:ext>
              </c:extLst>
            </c:dLbl>
            <c:dLbl>
              <c:idx val="10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A-34B7-4D99-A175-70353BC39A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Sheet1!$A$2:$A$12</c:f>
              <c:strCache>
                <c:ptCount val="11"/>
                <c:pt idx="0">
                  <c:v>3-D printing</c:v>
                </c:pt>
                <c:pt idx="1">
                  <c:v>5G infrastructure and applications</c:v>
                </c:pt>
                <c:pt idx="2">
                  <c:v>Artificial Intelligence / Machine Learning / Cognitive/Deep learning</c:v>
                </c:pt>
                <c:pt idx="3">
                  <c:v>Augmented Reality / Virtual Reality / Extended Reality</c:v>
                </c:pt>
                <c:pt idx="4">
                  <c:v>Autonomous or self-driving vehicles, Drones, Telematics</c:v>
                </c:pt>
                <c:pt idx="5">
                  <c:v>Big data / business analytics</c:v>
                </c:pt>
                <c:pt idx="6">
                  <c:v>Blockchain /distributed ledger technology</c:v>
                </c:pt>
                <c:pt idx="7">
                  <c:v>Chatbots and intelligent agents</c:v>
                </c:pt>
                <c:pt idx="8">
                  <c:v>Robots that manipulate physical things</c:v>
                </c:pt>
                <c:pt idx="9">
                  <c:v>Sensors/Internet of Things</c:v>
                </c:pt>
                <c:pt idx="10">
                  <c:v>Software 'robots' for process automation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8.0000000000000002E-3</c:v>
                </c:pt>
                <c:pt idx="1">
                  <c:v>0.02</c:v>
                </c:pt>
                <c:pt idx="2">
                  <c:v>0.28000000000000003</c:v>
                </c:pt>
                <c:pt idx="3">
                  <c:v>2.4E-2</c:v>
                </c:pt>
                <c:pt idx="4">
                  <c:v>0.02</c:v>
                </c:pt>
                <c:pt idx="5">
                  <c:v>0.28399999999999997</c:v>
                </c:pt>
                <c:pt idx="6">
                  <c:v>0.1</c:v>
                </c:pt>
                <c:pt idx="7">
                  <c:v>7.5999999999999998E-2</c:v>
                </c:pt>
                <c:pt idx="8">
                  <c:v>3.5999999999999997E-2</c:v>
                </c:pt>
                <c:pt idx="9">
                  <c:v>0.28799999999999998</c:v>
                </c:pt>
                <c:pt idx="10">
                  <c:v>0.21199999999999999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C9-41AF-A524-8328D4CE0A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Some pilots underway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B-34B7-4D99-A175-70353BC39A84}"/>
                </c:ext>
              </c:extLst>
            </c:dLbl>
            <c:dLbl>
              <c:idx val="1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C-34B7-4D99-A175-70353BC39A84}"/>
                </c:ext>
              </c:extLst>
            </c:dLbl>
            <c:dLbl>
              <c:idx val="2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D-34B7-4D99-A175-70353BC39A84}"/>
                </c:ext>
              </c:extLst>
            </c:dLbl>
            <c:dLbl>
              <c:idx val="3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E-34B7-4D99-A175-70353BC39A84}"/>
                </c:ext>
              </c:extLst>
            </c:dLbl>
            <c:dLbl>
              <c:idx val="4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F-34B7-4D99-A175-70353BC39A84}"/>
                </c:ext>
              </c:extLst>
            </c:dLbl>
            <c:dLbl>
              <c:idx val="5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0-34B7-4D99-A175-70353BC39A84}"/>
                </c:ext>
              </c:extLst>
            </c:dLbl>
            <c:dLbl>
              <c:idx val="6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1-34B7-4D99-A175-70353BC39A84}"/>
                </c:ext>
              </c:extLst>
            </c:dLbl>
            <c:dLbl>
              <c:idx val="7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2-34B7-4D99-A175-70353BC39A84}"/>
                </c:ext>
              </c:extLst>
            </c:dLbl>
            <c:dLbl>
              <c:idx val="8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3-34B7-4D99-A175-70353BC39A84}"/>
                </c:ext>
              </c:extLst>
            </c:dLbl>
            <c:dLbl>
              <c:idx val="9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4-34B7-4D99-A175-70353BC39A84}"/>
                </c:ext>
              </c:extLst>
            </c:dLbl>
            <c:dLbl>
              <c:idx val="10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5-34B7-4D99-A175-70353BC39A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Sheet1!$A$2:$A$12</c:f>
              <c:strCache>
                <c:ptCount val="11"/>
                <c:pt idx="0">
                  <c:v>3-D printing</c:v>
                </c:pt>
                <c:pt idx="1">
                  <c:v>5G infrastructure and applications</c:v>
                </c:pt>
                <c:pt idx="2">
                  <c:v>Artificial Intelligence / Machine Learning / Cognitive/Deep learning</c:v>
                </c:pt>
                <c:pt idx="3">
                  <c:v>Augmented Reality / Virtual Reality / Extended Reality</c:v>
                </c:pt>
                <c:pt idx="4">
                  <c:v>Autonomous or self-driving vehicles, Drones, Telematics</c:v>
                </c:pt>
                <c:pt idx="5">
                  <c:v>Big data / business analytics</c:v>
                </c:pt>
                <c:pt idx="6">
                  <c:v>Blockchain /distributed ledger technology</c:v>
                </c:pt>
                <c:pt idx="7">
                  <c:v>Chatbots and intelligent agents</c:v>
                </c:pt>
                <c:pt idx="8">
                  <c:v>Robots that manipulate physical things</c:v>
                </c:pt>
                <c:pt idx="9">
                  <c:v>Sensors/Internet of Things</c:v>
                </c:pt>
                <c:pt idx="10">
                  <c:v>Software 'robots' for process automation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5.6000000000000001E-2</c:v>
                </c:pt>
                <c:pt idx="1">
                  <c:v>0.08</c:v>
                </c:pt>
                <c:pt idx="2">
                  <c:v>0.36799999999999999</c:v>
                </c:pt>
                <c:pt idx="3">
                  <c:v>0.2</c:v>
                </c:pt>
                <c:pt idx="4">
                  <c:v>5.1999999999999998E-2</c:v>
                </c:pt>
                <c:pt idx="5">
                  <c:v>0.32</c:v>
                </c:pt>
                <c:pt idx="6">
                  <c:v>0.26800000000000002</c:v>
                </c:pt>
                <c:pt idx="7">
                  <c:v>0.16800000000000001</c:v>
                </c:pt>
                <c:pt idx="8">
                  <c:v>9.1999999999999998E-2</c:v>
                </c:pt>
                <c:pt idx="9">
                  <c:v>0.28000000000000003</c:v>
                </c:pt>
                <c:pt idx="10">
                  <c:v>0.28399999999999997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C9-41AF-A524-8328D4CE0A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Exploring or planning investment</c:v>
                </c:pt>
              </c:strCache>
            </c:strRef>
          </c:tx>
          <c:spPr>
            <a:solidFill>
              <a:srgbClr val="7B7C77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6-34B7-4D99-A175-70353BC39A84}"/>
                </c:ext>
              </c:extLst>
            </c:dLbl>
            <c:dLbl>
              <c:idx val="1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7-34B7-4D99-A175-70353BC39A84}"/>
                </c:ext>
              </c:extLst>
            </c:dLbl>
            <c:dLbl>
              <c:idx val="2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8-34B7-4D99-A175-70353BC39A84}"/>
                </c:ext>
              </c:extLst>
            </c:dLbl>
            <c:dLbl>
              <c:idx val="3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9-34B7-4D99-A175-70353BC39A84}"/>
                </c:ext>
              </c:extLst>
            </c:dLbl>
            <c:dLbl>
              <c:idx val="4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A-34B7-4D99-A175-70353BC39A84}"/>
                </c:ext>
              </c:extLst>
            </c:dLbl>
            <c:dLbl>
              <c:idx val="5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B-34B7-4D99-A175-70353BC39A84}"/>
                </c:ext>
              </c:extLst>
            </c:dLbl>
            <c:dLbl>
              <c:idx val="6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C-34B7-4D99-A175-70353BC39A84}"/>
                </c:ext>
              </c:extLst>
            </c:dLbl>
            <c:dLbl>
              <c:idx val="7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D-34B7-4D99-A175-70353BC39A84}"/>
                </c:ext>
              </c:extLst>
            </c:dLbl>
            <c:dLbl>
              <c:idx val="8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E-34B7-4D99-A175-70353BC39A84}"/>
                </c:ext>
              </c:extLst>
            </c:dLbl>
            <c:dLbl>
              <c:idx val="9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F-34B7-4D99-A175-70353BC39A84}"/>
                </c:ext>
              </c:extLst>
            </c:dLbl>
            <c:dLbl>
              <c:idx val="10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0-34B7-4D99-A175-70353BC39A84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Sheet1!$A$2:$A$12</c:f>
              <c:strCache>
                <c:ptCount val="11"/>
                <c:pt idx="0">
                  <c:v>3-D printing</c:v>
                </c:pt>
                <c:pt idx="1">
                  <c:v>5G infrastructure and applications</c:v>
                </c:pt>
                <c:pt idx="2">
                  <c:v>Artificial Intelligence / Machine Learning / Cognitive/Deep learning</c:v>
                </c:pt>
                <c:pt idx="3">
                  <c:v>Augmented Reality / Virtual Reality / Extended Reality</c:v>
                </c:pt>
                <c:pt idx="4">
                  <c:v>Autonomous or self-driving vehicles, Drones, Telematics</c:v>
                </c:pt>
                <c:pt idx="5">
                  <c:v>Big data / business analytics</c:v>
                </c:pt>
                <c:pt idx="6">
                  <c:v>Blockchain /distributed ledger technology</c:v>
                </c:pt>
                <c:pt idx="7">
                  <c:v>Chatbots and intelligent agents</c:v>
                </c:pt>
                <c:pt idx="8">
                  <c:v>Robots that manipulate physical things</c:v>
                </c:pt>
                <c:pt idx="9">
                  <c:v>Sensors/Internet of Things</c:v>
                </c:pt>
                <c:pt idx="10">
                  <c:v>Software 'robots' for process automation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0.12</c:v>
                </c:pt>
                <c:pt idx="1">
                  <c:v>0.24399999999999999</c:v>
                </c:pt>
                <c:pt idx="2">
                  <c:v>0.18</c:v>
                </c:pt>
                <c:pt idx="3">
                  <c:v>0.24399999999999999</c:v>
                </c:pt>
                <c:pt idx="4">
                  <c:v>0.11600000000000001</c:v>
                </c:pt>
                <c:pt idx="5">
                  <c:v>0.23200000000000001</c:v>
                </c:pt>
                <c:pt idx="6">
                  <c:v>0.32</c:v>
                </c:pt>
                <c:pt idx="7">
                  <c:v>0.33200000000000002</c:v>
                </c:pt>
                <c:pt idx="8">
                  <c:v>0.27600000000000002</c:v>
                </c:pt>
                <c:pt idx="9">
                  <c:v>0.17599999999999999</c:v>
                </c:pt>
                <c:pt idx="10">
                  <c:v>0.22800000000000001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4B7-4D99-A175-70353BC39A8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No plans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1-34B7-4D99-A175-70353BC39A84}"/>
                </c:ext>
              </c:extLst>
            </c:dLbl>
            <c:dLbl>
              <c:idx val="1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2-34B7-4D99-A175-70353BC39A84}"/>
                </c:ext>
              </c:extLst>
            </c:dLbl>
            <c:dLbl>
              <c:idx val="2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3-34B7-4D99-A175-70353BC39A84}"/>
                </c:ext>
              </c:extLst>
            </c:dLbl>
            <c:dLbl>
              <c:idx val="3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4-34B7-4D99-A175-70353BC39A84}"/>
                </c:ext>
              </c:extLst>
            </c:dLbl>
            <c:dLbl>
              <c:idx val="4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5-34B7-4D99-A175-70353BC39A84}"/>
                </c:ext>
              </c:extLst>
            </c:dLbl>
            <c:dLbl>
              <c:idx val="5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6-34B7-4D99-A175-70353BC39A84}"/>
                </c:ext>
              </c:extLst>
            </c:dLbl>
            <c:dLbl>
              <c:idx val="6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7-34B7-4D99-A175-70353BC39A84}"/>
                </c:ext>
              </c:extLst>
            </c:dLbl>
            <c:dLbl>
              <c:idx val="7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8-34B7-4D99-A175-70353BC39A84}"/>
                </c:ext>
              </c:extLst>
            </c:dLbl>
            <c:dLbl>
              <c:idx val="8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9-34B7-4D99-A175-70353BC39A84}"/>
                </c:ext>
              </c:extLst>
            </c:dLbl>
            <c:dLbl>
              <c:idx val="9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A-34B7-4D99-A175-70353BC39A84}"/>
                </c:ext>
              </c:extLst>
            </c:dLbl>
            <c:dLbl>
              <c:idx val="10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B-34B7-4D99-A175-70353BC39A84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Sheet1!$A$2:$A$12</c:f>
              <c:strCache>
                <c:ptCount val="11"/>
                <c:pt idx="0">
                  <c:v>3-D printing</c:v>
                </c:pt>
                <c:pt idx="1">
                  <c:v>5G infrastructure and applications</c:v>
                </c:pt>
                <c:pt idx="2">
                  <c:v>Artificial Intelligence / Machine Learning / Cognitive/Deep learning</c:v>
                </c:pt>
                <c:pt idx="3">
                  <c:v>Augmented Reality / Virtual Reality / Extended Reality</c:v>
                </c:pt>
                <c:pt idx="4">
                  <c:v>Autonomous or self-driving vehicles, Drones, Telematics</c:v>
                </c:pt>
                <c:pt idx="5">
                  <c:v>Big data / business analytics</c:v>
                </c:pt>
                <c:pt idx="6">
                  <c:v>Blockchain /distributed ledger technology</c:v>
                </c:pt>
                <c:pt idx="7">
                  <c:v>Chatbots and intelligent agents</c:v>
                </c:pt>
                <c:pt idx="8">
                  <c:v>Robots that manipulate physical things</c:v>
                </c:pt>
                <c:pt idx="9">
                  <c:v>Sensors/Internet of Things</c:v>
                </c:pt>
                <c:pt idx="10">
                  <c:v>Software 'robots' for process automation</c:v>
                </c:pt>
              </c:strCache>
            </c:str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0.80800000000000005</c:v>
                </c:pt>
                <c:pt idx="1">
                  <c:v>0.65600000000000003</c:v>
                </c:pt>
                <c:pt idx="2">
                  <c:v>0.08</c:v>
                </c:pt>
                <c:pt idx="3">
                  <c:v>0.52</c:v>
                </c:pt>
                <c:pt idx="4">
                  <c:v>0.81200000000000006</c:v>
                </c:pt>
                <c:pt idx="5">
                  <c:v>9.1999999999999998E-2</c:v>
                </c:pt>
                <c:pt idx="6">
                  <c:v>0.29599999999999999</c:v>
                </c:pt>
                <c:pt idx="7">
                  <c:v>0.36799999999999999</c:v>
                </c:pt>
                <c:pt idx="8">
                  <c:v>0.59199999999999997</c:v>
                </c:pt>
                <c:pt idx="9">
                  <c:v>0.14000000000000001</c:v>
                </c:pt>
                <c:pt idx="10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B7-4D99-A175-70353BC39A8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9"/>
        <c:overlap val="100"/>
        <c:axId val="266089280"/>
        <c:axId val="942106144"/>
      </c:barChart>
      <c:catAx>
        <c:axId val="266089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pPr>
            <a:endParaRPr lang="en-US"/>
          </a:p>
        </c:txPr>
        <c:crossAx val="942106144"/>
        <c:crosses val="autoZero"/>
        <c:auto val="1"/>
        <c:lblAlgn val="ctr"/>
        <c:lblOffset val="100"/>
        <c:noMultiLvlLbl val="0"/>
      </c:catAx>
      <c:valAx>
        <c:axId val="942106144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266089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000">
          <a:latin typeface="Segoe UI Semibold" panose="020B0702040204020203" pitchFamily="34" charset="0"/>
          <a:cs typeface="Segoe UI Semibold" panose="020B0702040204020203" pitchFamily="34" charset="0"/>
        </a:defRPr>
      </a:pPr>
      <a:endParaRPr lang="en-US"/>
    </a:p>
  </c:txPr>
  <c:externalData r:id="rId2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8FAAD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8FAAD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rgbClr val="9C161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9C161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8FAAD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rgbClr val="8FAAD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rgbClr val="8FAAD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8FAADC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3202-4BE6-A128-3BECC6001B22}"/>
                </c:ext>
              </c:extLst>
            </c:dLbl>
            <c:dLbl>
              <c:idx val="1"/>
              <c:numFmt formatCode="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202-4BE6-A128-3BECC6001B22}"/>
                </c:ext>
              </c:extLst>
            </c:dLbl>
            <c:dLbl>
              <c:idx val="2"/>
              <c:numFmt formatCode="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61E-47F7-A46A-ECEAF3518B3E}"/>
                </c:ext>
              </c:extLst>
            </c:dLbl>
            <c:dLbl>
              <c:idx val="3"/>
              <c:numFmt formatCode="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61E-47F7-A46A-ECEAF3518B3E}"/>
                </c:ext>
              </c:extLst>
            </c:dLbl>
            <c:dLbl>
              <c:idx val="4"/>
              <c:numFmt formatCode="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61E-47F7-A46A-ECEAF3518B3E}"/>
                </c:ext>
              </c:extLst>
            </c:dLbl>
            <c:dLbl>
              <c:idx val="5"/>
              <c:numFmt formatCode="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61E-47F7-A46A-ECEAF3518B3E}"/>
                </c:ext>
              </c:extLst>
            </c:dLbl>
            <c:dLbl>
              <c:idx val="6"/>
              <c:numFmt formatCode="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261E-47F7-A46A-ECEAF3518B3E}"/>
                </c:ext>
              </c:extLst>
            </c:dLbl>
            <c:dLbl>
              <c:idx val="7"/>
              <c:numFmt formatCode="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61E-47F7-A46A-ECEAF3518B3E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61E-47F7-A46A-ECEAF3518B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IBM GS</c:v>
                </c:pt>
                <c:pt idx="1">
                  <c:v>DXC</c:v>
                </c:pt>
                <c:pt idx="2">
                  <c:v>Accenture</c:v>
                </c:pt>
                <c:pt idx="3">
                  <c:v>Capgemini</c:v>
                </c:pt>
                <c:pt idx="4">
                  <c:v>Atos</c:v>
                </c:pt>
                <c:pt idx="5">
                  <c:v>TCS</c:v>
                </c:pt>
                <c:pt idx="6">
                  <c:v>Cognizant</c:v>
                </c:pt>
                <c:pt idx="7">
                  <c:v>Infosys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10427</c:v>
                </c:pt>
                <c:pt idx="1">
                  <c:v>4554</c:v>
                </c:pt>
                <c:pt idx="2">
                  <c:v>10835.271000000001</c:v>
                </c:pt>
                <c:pt idx="3">
                  <c:v>4008</c:v>
                </c:pt>
                <c:pt idx="4">
                  <c:v>2644</c:v>
                </c:pt>
                <c:pt idx="5">
                  <c:v>5424</c:v>
                </c:pt>
                <c:pt idx="6">
                  <c:v>4243</c:v>
                </c:pt>
                <c:pt idx="7">
                  <c:v>3312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1E-47F7-A46A-ECEAF3518B3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9"/>
        <c:axId val="266089280"/>
        <c:axId val="942106144"/>
      </c:barChart>
      <c:catAx>
        <c:axId val="266089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pPr>
            <a:endParaRPr lang="en-US"/>
          </a:p>
        </c:txPr>
        <c:crossAx val="942106144"/>
        <c:crosses val="autoZero"/>
        <c:auto val="1"/>
        <c:lblAlgn val="ctr"/>
        <c:lblOffset val="100"/>
        <c:noMultiLvlLbl val="0"/>
      </c:catAx>
      <c:valAx>
        <c:axId val="9421061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66089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000">
          <a:latin typeface="Segoe UI Semibold" panose="020B0702040204020203" pitchFamily="34" charset="0"/>
          <a:cs typeface="Segoe UI Semibold" panose="020B0702040204020203" pitchFamily="34" charset="0"/>
        </a:defRPr>
      </a:pPr>
      <a:endParaRPr lang="en-US"/>
    </a:p>
  </c:txPr>
  <c:externalData r:id="rId4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E327-4118-4686-88F5-93AEDB2E7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31203-DC96-428C-B250-48820CCFE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FF2BA-4E47-45E5-8977-25F045ED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69D6-A63E-45CF-9059-471027735A09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EE75B-B640-4F79-80C9-B916A9CC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C775A-EB27-49CD-BFEC-84855A01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B5978-4E51-4315-8724-73470B1B8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00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7B95-EABA-464A-833C-E0357D0E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F14BE-ADAC-416B-A798-9373EBF79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03802-1CAF-4C8D-9DDE-8D0E66CC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69D6-A63E-45CF-9059-471027735A09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DD22E-2AD5-4F63-8685-6A71073C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0F7A2-C9A1-490E-8AD0-A6F9B8CB6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B5978-4E51-4315-8724-73470B1B8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70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52CE6B-77D8-4ADF-931A-A2E18450E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1795B-A243-4321-B44C-70993CE79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760F8-F69A-457E-B9D4-F341A508D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69D6-A63E-45CF-9059-471027735A09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57E64-F3BD-4161-98D2-DBAD83F12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05C2A-ED80-4555-952C-6FD3B695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B5978-4E51-4315-8724-73470B1B8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32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62C9-F8A2-4754-BDE6-94A43C084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C8247-59BC-410C-B6E4-14F3093AF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DC7B2-62C9-4841-AF93-CDB427E3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69D6-A63E-45CF-9059-471027735A09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A7FC1-EADA-4EA8-906C-2BC60482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D06F9-21F7-450F-8AB4-E4034DE1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B5978-4E51-4315-8724-73470B1B8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33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2BF1-7E80-4868-B08A-21A46E56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FAA5A-09B3-439E-ABA8-121FAA17A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FD94A-7A3F-467E-8002-BC9D87B71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69D6-A63E-45CF-9059-471027735A09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BE20C-0ABB-48FE-A57F-B2E83EE1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E8561-805B-4398-8BB9-CA274DEA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B5978-4E51-4315-8724-73470B1B8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0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5B61-3EED-4C2E-B850-15B09B16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1D2FF-A729-4763-89C6-72276C47B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0A84D-607E-4764-B681-EDC01FCFC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E28B2-2315-4571-B694-BA970B76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69D6-A63E-45CF-9059-471027735A09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747E9-0A18-4682-8F3B-BB985C38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F41A5-E2F0-440C-A901-052BBBCC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B5978-4E51-4315-8724-73470B1B8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32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1FCB-33B1-4212-A6D4-ACFE3939D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ADE52-1026-4FA4-9EB0-C8867ADBD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4BE9B-F38D-4160-BC0A-FDC57A3E2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5D754E-01EE-4519-A9ED-1F561541E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CAFFF-2CEB-4EE4-92F8-DC2CDC13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3C329C-51B8-4237-913B-B40BC5A1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69D6-A63E-45CF-9059-471027735A09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D0B95-E5E4-4EFF-8187-2573830A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3763-B18A-4963-9898-93E842D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B5978-4E51-4315-8724-73470B1B8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20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BC79-94AE-4947-B49E-3974831F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D9C15-34A3-417A-8602-E3CC1033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69D6-A63E-45CF-9059-471027735A09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3F6DA-75E7-48D4-B96F-A270D09E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ABE3A-93DA-4F33-AF63-77540C99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B5978-4E51-4315-8724-73470B1B8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6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B8BF4F-41AE-4101-B875-5CD07F39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69D6-A63E-45CF-9059-471027735A09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9976C5-7B28-4487-9A12-5B370B40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0AFA1-435A-4B7D-BD14-1E50BC54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B5978-4E51-4315-8724-73470B1B8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95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7F77B-297A-4DBB-AF65-8FC4EBF5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7D0F6-DF54-4460-A4E6-74B5DBB29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3317C-47B0-4451-906B-E75C9FF21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11B08-0C48-4843-A902-4AE6A08F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69D6-A63E-45CF-9059-471027735A09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ADBC1-C8DE-4639-B1E9-A9455CD7D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B0C14-C76C-4483-8546-7A83BBCE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B5978-4E51-4315-8724-73470B1B8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84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D10A-C491-410C-89A9-683CB00E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C6239-50B6-4C74-BE6E-B5BBDE96C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47B4C-E22F-4B68-BCF0-0A5ED0CEA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C1698-2E69-418D-B4DB-0DEDB93A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69D6-A63E-45CF-9059-471027735A09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66D67-2DD8-4799-A711-53EB4D19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5F150-F98B-4C74-8FCD-103BE6E04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B5978-4E51-4315-8724-73470B1B8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E3265E-58C6-4946-9DB6-E082D764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77E32-E0BB-4164-B0EA-21BD3F0D6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59430-E244-47DC-9CE4-0FF9BAEFA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A69D6-A63E-45CF-9059-471027735A09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727DF-1EC7-4FDC-9B14-D8F831F66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3ED38-FDAE-4708-90C4-8A29F5E1E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B5978-4E51-4315-8724-73470B1B8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9EEE-A68F-422D-9BE3-241BB747F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6AA77-C139-4CAF-A3A7-89F1E1338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96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473357"/>
              </p:ext>
            </p:extLst>
          </p:nvPr>
        </p:nvGraphicFramePr>
        <p:xfrm>
          <a:off x="666627" y="1828800"/>
          <a:ext cx="1146834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111042"/>
              </p:ext>
            </p:extLst>
          </p:nvPr>
        </p:nvGraphicFramePr>
        <p:xfrm>
          <a:off x="914400" y="1828800"/>
          <a:ext cx="9601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312343"/>
              </p:ext>
            </p:extLst>
          </p:nvPr>
        </p:nvGraphicFramePr>
        <p:xfrm>
          <a:off x="914400" y="1828800"/>
          <a:ext cx="9601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77869"/>
              </p:ext>
            </p:extLst>
          </p:nvPr>
        </p:nvGraphicFramePr>
        <p:xfrm>
          <a:off x="914400" y="1828800"/>
          <a:ext cx="9601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371400"/>
              </p:ext>
            </p:extLst>
          </p:nvPr>
        </p:nvGraphicFramePr>
        <p:xfrm>
          <a:off x="914400" y="1828800"/>
          <a:ext cx="9601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E">
    <a:dk1>
      <a:sysClr val="windowText" lastClr="000000"/>
    </a:dk1>
    <a:lt1>
      <a:sysClr val="window" lastClr="FFFFFF"/>
    </a:lt1>
    <a:dk2>
      <a:srgbClr val="003469"/>
    </a:dk2>
    <a:lt2>
      <a:srgbClr val="EEECE1"/>
    </a:lt2>
    <a:accent1>
      <a:srgbClr val="003469"/>
    </a:accent1>
    <a:accent2>
      <a:srgbClr val="00ADDC"/>
    </a:accent2>
    <a:accent3>
      <a:srgbClr val="7B7C77"/>
    </a:accent3>
    <a:accent4>
      <a:srgbClr val="BD1B21"/>
    </a:accent4>
    <a:accent5>
      <a:srgbClr val="D1A21E"/>
    </a:accent5>
    <a:accent6>
      <a:srgbClr val="00793F"/>
    </a:accent6>
    <a:hlink>
      <a:srgbClr val="0000FF"/>
    </a:hlink>
    <a:folHlink>
      <a:srgbClr val="800080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E">
    <a:dk1>
      <a:sysClr val="windowText" lastClr="000000"/>
    </a:dk1>
    <a:lt1>
      <a:sysClr val="window" lastClr="FFFFFF"/>
    </a:lt1>
    <a:dk2>
      <a:srgbClr val="003469"/>
    </a:dk2>
    <a:lt2>
      <a:srgbClr val="EEECE1"/>
    </a:lt2>
    <a:accent1>
      <a:srgbClr val="003469"/>
    </a:accent1>
    <a:accent2>
      <a:srgbClr val="00ADDC"/>
    </a:accent2>
    <a:accent3>
      <a:srgbClr val="7B7C77"/>
    </a:accent3>
    <a:accent4>
      <a:srgbClr val="BD1B21"/>
    </a:accent4>
    <a:accent5>
      <a:srgbClr val="D1A21E"/>
    </a:accent5>
    <a:accent6>
      <a:srgbClr val="00793F"/>
    </a:accent6>
    <a:hlink>
      <a:srgbClr val="0000FF"/>
    </a:hlink>
    <a:folHlink>
      <a:srgbClr val="800080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E">
    <a:dk1>
      <a:sysClr val="windowText" lastClr="000000"/>
    </a:dk1>
    <a:lt1>
      <a:sysClr val="window" lastClr="FFFFFF"/>
    </a:lt1>
    <a:dk2>
      <a:srgbClr val="003469"/>
    </a:dk2>
    <a:lt2>
      <a:srgbClr val="EEECE1"/>
    </a:lt2>
    <a:accent1>
      <a:srgbClr val="003469"/>
    </a:accent1>
    <a:accent2>
      <a:srgbClr val="00ADDC"/>
    </a:accent2>
    <a:accent3>
      <a:srgbClr val="7B7C77"/>
    </a:accent3>
    <a:accent4>
      <a:srgbClr val="BD1B21"/>
    </a:accent4>
    <a:accent5>
      <a:srgbClr val="D1A21E"/>
    </a:accent5>
    <a:accent6>
      <a:srgbClr val="00793F"/>
    </a:accent6>
    <a:hlink>
      <a:srgbClr val="0000FF"/>
    </a:hlink>
    <a:folHlink>
      <a:srgbClr val="800080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E">
    <a:dk1>
      <a:sysClr val="windowText" lastClr="000000"/>
    </a:dk1>
    <a:lt1>
      <a:sysClr val="window" lastClr="FFFFFF"/>
    </a:lt1>
    <a:dk2>
      <a:srgbClr val="003469"/>
    </a:dk2>
    <a:lt2>
      <a:srgbClr val="EEECE1"/>
    </a:lt2>
    <a:accent1>
      <a:srgbClr val="003469"/>
    </a:accent1>
    <a:accent2>
      <a:srgbClr val="00ADDC"/>
    </a:accent2>
    <a:accent3>
      <a:srgbClr val="7B7C77"/>
    </a:accent3>
    <a:accent4>
      <a:srgbClr val="BD1B21"/>
    </a:accent4>
    <a:accent5>
      <a:srgbClr val="D1A21E"/>
    </a:accent5>
    <a:accent6>
      <a:srgbClr val="00793F"/>
    </a:accent6>
    <a:hlink>
      <a:srgbClr val="0000FF"/>
    </a:hlink>
    <a:folHlink>
      <a:srgbClr val="800080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E">
    <a:dk1>
      <a:sysClr val="windowText" lastClr="000000"/>
    </a:dk1>
    <a:lt1>
      <a:sysClr val="window" lastClr="FFFFFF"/>
    </a:lt1>
    <a:dk2>
      <a:srgbClr val="003469"/>
    </a:dk2>
    <a:lt2>
      <a:srgbClr val="EEECE1"/>
    </a:lt2>
    <a:accent1>
      <a:srgbClr val="003469"/>
    </a:accent1>
    <a:accent2>
      <a:srgbClr val="00ADDC"/>
    </a:accent2>
    <a:accent3>
      <a:srgbClr val="7B7C77"/>
    </a:accent3>
    <a:accent4>
      <a:srgbClr val="BD1B21"/>
    </a:accent4>
    <a:accent5>
      <a:srgbClr val="D1A21E"/>
    </a:accent5>
    <a:accent6>
      <a:srgbClr val="00793F"/>
    </a:accent6>
    <a:hlink>
      <a:srgbClr val="0000FF"/>
    </a:hlink>
    <a:folHlink>
      <a:srgbClr val="800080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snowdon</dc:creator>
  <cp:revision>1</cp:revision>
  <dcterms:created xsi:type="dcterms:W3CDTF">2021-05-06T12:54:35Z</dcterms:created>
  <dcterms:modified xsi:type="dcterms:W3CDTF">2021-05-14T10:50:04Z</dcterms:modified>
</cp:coreProperties>
</file>