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09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1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2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F85-9273-40B9-92D6-00CEED5ABBC7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6E59-3677-415D-BD29-F6B2855B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Simulating Pathfinding in Unity3D Using RRTs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Sermania</a:t>
            </a:r>
          </a:p>
        </p:txBody>
      </p:sp>
    </p:spTree>
    <p:extLst>
      <p:ext uri="{BB962C8B-B14F-4D97-AF65-F5344CB8AC3E}">
        <p14:creationId xmlns:p14="http://schemas.microsoft.com/office/powerpoint/2010/main" val="37809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 knowledge of RRTs</a:t>
            </a:r>
          </a:p>
          <a:p>
            <a:r>
              <a:rPr lang="en-US" dirty="0"/>
              <a:t>Produce clear and simple visualizations of results</a:t>
            </a:r>
          </a:p>
        </p:txBody>
      </p:sp>
    </p:spTree>
    <p:extLst>
      <p:ext uri="{BB962C8B-B14F-4D97-AF65-F5344CB8AC3E}">
        <p14:creationId xmlns:p14="http://schemas.microsoft.com/office/powerpoint/2010/main" val="16094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test cases</a:t>
            </a:r>
          </a:p>
          <a:p>
            <a:r>
              <a:rPr lang="en-US" dirty="0"/>
              <a:t>Negligible motion constraints</a:t>
            </a:r>
          </a:p>
          <a:p>
            <a:r>
              <a:rPr lang="en-US" dirty="0"/>
              <a:t>Automate collision detection</a:t>
            </a:r>
          </a:p>
          <a:p>
            <a:r>
              <a:rPr lang="en-US" dirty="0"/>
              <a:t>Non-trivial environments</a:t>
            </a:r>
          </a:p>
          <a:p>
            <a:r>
              <a:rPr lang="en-US" dirty="0"/>
              <a:t>Convenient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Basic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Start/Goal locations</a:t>
            </a:r>
          </a:p>
          <a:p>
            <a:pPr lvl="1"/>
            <a:r>
              <a:rPr lang="en-US" dirty="0"/>
              <a:t>Click &amp; Drag interface</a:t>
            </a:r>
          </a:p>
          <a:p>
            <a:r>
              <a:rPr lang="en-US" dirty="0"/>
              <a:t>Generate Random Node</a:t>
            </a:r>
          </a:p>
          <a:p>
            <a:pPr lvl="1"/>
            <a:r>
              <a:rPr lang="en-US" dirty="0"/>
              <a:t>Check for </a:t>
            </a:r>
            <a:r>
              <a:rPr lang="en-US" dirty="0" err="1"/>
              <a:t>LoS</a:t>
            </a:r>
            <a:r>
              <a:rPr lang="en-US" dirty="0"/>
              <a:t> to existing tree</a:t>
            </a:r>
          </a:p>
          <a:p>
            <a:pPr lvl="1"/>
            <a:r>
              <a:rPr lang="en-US" dirty="0"/>
              <a:t>Connect to nearest node in tree</a:t>
            </a:r>
          </a:p>
          <a:p>
            <a:r>
              <a:rPr lang="en-US" dirty="0"/>
              <a:t>Repeat until goal can be seen</a:t>
            </a:r>
          </a:p>
          <a:p>
            <a:r>
              <a:rPr lang="en-US" dirty="0"/>
              <a:t>Note: can modify to account for motion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93885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2093041"/>
            <a:ext cx="4361600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42" y="2093041"/>
            <a:ext cx="3296110" cy="2095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50" y="2093042"/>
            <a:ext cx="4366750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40" y="4520060"/>
            <a:ext cx="329611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2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84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Simulating Pathfinding in Unity3D Using RRTs</vt:lpstr>
      <vt:lpstr>Objective</vt:lpstr>
      <vt:lpstr>Approach: Design</vt:lpstr>
      <vt:lpstr>Approach: Basic Algorithm</vt:lpstr>
      <vt:lpstr>Results</vt:lpstr>
      <vt:lpstr>Live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Pathfinding in Unity3D Using RRTs</dc:title>
  <dc:creator>Anthony Sermania</dc:creator>
  <cp:lastModifiedBy>Anthony Sermania</cp:lastModifiedBy>
  <cp:revision>3</cp:revision>
  <dcterms:created xsi:type="dcterms:W3CDTF">2017-05-14T22:56:52Z</dcterms:created>
  <dcterms:modified xsi:type="dcterms:W3CDTF">2017-05-14T23:11:48Z</dcterms:modified>
</cp:coreProperties>
</file>