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60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417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2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25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5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31E1-F7D4-4200-AD1B-D2CF66BE57C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0FDAC6-A28F-4DEB-849A-E1E185E4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0DCB-03EB-48BF-820D-FD9123476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Triangulating Mesh Vertices and Pathfinding in Unity3D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33864-20F7-4EBA-8454-07C63D012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Sermania</a:t>
            </a:r>
          </a:p>
        </p:txBody>
      </p:sp>
    </p:spTree>
    <p:extLst>
      <p:ext uri="{BB962C8B-B14F-4D97-AF65-F5344CB8AC3E}">
        <p14:creationId xmlns:p14="http://schemas.microsoft.com/office/powerpoint/2010/main" val="305005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FAE2-8E79-4B7A-AF0B-1E80C0D7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8AF0-38BD-4AD2-AC82-C1F33647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is a simple go-to</a:t>
            </a:r>
          </a:p>
          <a:p>
            <a:r>
              <a:rPr lang="en-US" dirty="0"/>
              <a:t>Grids are often inefficient or unsuited</a:t>
            </a:r>
          </a:p>
          <a:p>
            <a:r>
              <a:rPr lang="en-US" dirty="0"/>
              <a:t>Not an open problem, but an interesting one</a:t>
            </a:r>
          </a:p>
        </p:txBody>
      </p:sp>
    </p:spTree>
    <p:extLst>
      <p:ext uri="{BB962C8B-B14F-4D97-AF65-F5344CB8AC3E}">
        <p14:creationId xmlns:p14="http://schemas.microsoft.com/office/powerpoint/2010/main" val="205957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D0CE-364D-44A1-B4FC-964DEDA8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654D-9003-4B83-BD69-0560D654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Relevant Vertices</a:t>
            </a:r>
          </a:p>
          <a:p>
            <a:pPr lvl="1"/>
            <a:r>
              <a:rPr lang="en-US" dirty="0"/>
              <a:t>Project to 2D</a:t>
            </a:r>
          </a:p>
          <a:p>
            <a:r>
              <a:rPr lang="en-US" dirty="0"/>
              <a:t>Create Initial Triangulation</a:t>
            </a:r>
          </a:p>
          <a:p>
            <a:r>
              <a:rPr lang="en-US" dirty="0"/>
              <a:t>Convert to </a:t>
            </a:r>
            <a:r>
              <a:rPr lang="en-US" dirty="0" err="1"/>
              <a:t>Delauney</a:t>
            </a:r>
            <a:endParaRPr lang="en-US" dirty="0"/>
          </a:p>
          <a:p>
            <a:r>
              <a:rPr lang="en-US" dirty="0"/>
              <a:t>Build Visibility Graph</a:t>
            </a:r>
          </a:p>
          <a:p>
            <a:r>
              <a:rPr lang="en-US" dirty="0"/>
              <a:t>Do the thing!</a:t>
            </a:r>
          </a:p>
          <a:p>
            <a:pPr lvl="1"/>
            <a:r>
              <a:rPr lang="en-US" dirty="0"/>
              <a:t>Just keep swimming!</a:t>
            </a:r>
          </a:p>
        </p:txBody>
      </p:sp>
    </p:spTree>
    <p:extLst>
      <p:ext uri="{BB962C8B-B14F-4D97-AF65-F5344CB8AC3E}">
        <p14:creationId xmlns:p14="http://schemas.microsoft.com/office/powerpoint/2010/main" val="52382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0BAC-57FA-419C-9150-B1B98F6F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649C-7BB5-4476-B1CB-4F42CD01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Collection/Pruning</a:t>
            </a:r>
          </a:p>
          <a:p>
            <a:pPr lvl="1"/>
            <a:r>
              <a:rPr lang="en-US" dirty="0"/>
              <a:t>Done!</a:t>
            </a:r>
          </a:p>
          <a:p>
            <a:r>
              <a:rPr lang="en-US" dirty="0"/>
              <a:t>Initial Triangulation</a:t>
            </a:r>
          </a:p>
          <a:p>
            <a:pPr lvl="1"/>
            <a:r>
              <a:rPr lang="en-US" dirty="0"/>
              <a:t>More or less</a:t>
            </a:r>
          </a:p>
          <a:p>
            <a:r>
              <a:rPr lang="en-US" dirty="0" err="1"/>
              <a:t>Delauney</a:t>
            </a:r>
            <a:r>
              <a:rPr lang="en-US" dirty="0"/>
              <a:t> Triangulation</a:t>
            </a:r>
          </a:p>
          <a:p>
            <a:pPr lvl="1"/>
            <a:r>
              <a:rPr lang="en-US" dirty="0"/>
              <a:t>Suffers from initial problem</a:t>
            </a:r>
          </a:p>
          <a:p>
            <a:r>
              <a:rPr lang="en-US" dirty="0"/>
              <a:t> Visibility Graph</a:t>
            </a:r>
          </a:p>
          <a:p>
            <a:pPr lvl="1"/>
            <a:r>
              <a:rPr lang="en-US" dirty="0"/>
              <a:t>95% certain it’s done ~ haven’t tested</a:t>
            </a:r>
          </a:p>
          <a:p>
            <a:r>
              <a:rPr lang="en-US" dirty="0"/>
              <a:t>Pathfinding</a:t>
            </a:r>
          </a:p>
          <a:p>
            <a:pPr lvl="1"/>
            <a:r>
              <a:rPr lang="en-US" dirty="0"/>
              <a:t>Not yet started, but relatively trivial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6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05D3-39C2-4DB2-ADEF-722E098F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Triangulation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9B0054-5A78-4210-A028-4E08EF6FC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83" y="2160588"/>
            <a:ext cx="5804672" cy="3881437"/>
          </a:xfrm>
        </p:spPr>
      </p:pic>
    </p:spTree>
    <p:extLst>
      <p:ext uri="{BB962C8B-B14F-4D97-AF65-F5344CB8AC3E}">
        <p14:creationId xmlns:p14="http://schemas.microsoft.com/office/powerpoint/2010/main" val="19848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D52F-324B-4E2D-80BD-CC3C7CD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Endgame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73DE-2139-48A5-9E6F-9CEFC275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everything</a:t>
            </a:r>
          </a:p>
          <a:p>
            <a:r>
              <a:rPr lang="en-US" dirty="0"/>
              <a:t>Throw in A* (possibly modified)</a:t>
            </a:r>
          </a:p>
          <a:p>
            <a:r>
              <a:rPr lang="en-US" dirty="0"/>
              <a:t>Compare results to RRT method</a:t>
            </a:r>
          </a:p>
          <a:p>
            <a:r>
              <a:rPr lang="en-US" dirty="0"/>
              <a:t>Consider Expanding to multiple agents and avoiding collisions</a:t>
            </a:r>
          </a:p>
        </p:txBody>
      </p:sp>
    </p:spTree>
    <p:extLst>
      <p:ext uri="{BB962C8B-B14F-4D97-AF65-F5344CB8AC3E}">
        <p14:creationId xmlns:p14="http://schemas.microsoft.com/office/powerpoint/2010/main" val="247111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6A38-C2C2-4DE4-A8ED-747F0D1F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3E69-35CD-433C-A068-FBAA1561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you missed it: Anthony Sermania</a:t>
            </a:r>
          </a:p>
        </p:txBody>
      </p:sp>
    </p:spTree>
    <p:extLst>
      <p:ext uri="{BB962C8B-B14F-4D97-AF65-F5344CB8AC3E}">
        <p14:creationId xmlns:p14="http://schemas.microsoft.com/office/powerpoint/2010/main" val="684676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133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Triangulating Mesh Vertices and Pathfinding in Unity3D</vt:lpstr>
      <vt:lpstr>Why?</vt:lpstr>
      <vt:lpstr>General Solution</vt:lpstr>
      <vt:lpstr>Progress So Far</vt:lpstr>
      <vt:lpstr>Initial Triangulation</vt:lpstr>
      <vt:lpstr>Ideal Endgame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Triangulating Mesh Vertices and Pathfinding in Unity3D</dc:title>
  <dc:creator>Anthony Sermania</dc:creator>
  <cp:lastModifiedBy>Anthony Sermania</cp:lastModifiedBy>
  <cp:revision>7</cp:revision>
  <dcterms:created xsi:type="dcterms:W3CDTF">2017-12-07T20:08:19Z</dcterms:created>
  <dcterms:modified xsi:type="dcterms:W3CDTF">2017-12-07T20:24:54Z</dcterms:modified>
</cp:coreProperties>
</file>