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6" r:id="rId2"/>
    <p:sldId id="446" r:id="rId3"/>
    <p:sldId id="447" r:id="rId4"/>
    <p:sldId id="458" r:id="rId5"/>
    <p:sldId id="448" r:id="rId6"/>
    <p:sldId id="449" r:id="rId7"/>
    <p:sldId id="454" r:id="rId8"/>
    <p:sldId id="459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2666999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Pulse </a:t>
            </a:r>
            <a:r>
              <a:rPr lang="en-US" sz="3600" b="1" dirty="0"/>
              <a:t>Width </a:t>
            </a:r>
            <a:r>
              <a:rPr lang="en-US" sz="3600" b="1" dirty="0" smtClean="0"/>
              <a:t>Modulation (PWM</a:t>
            </a:r>
            <a:r>
              <a:rPr lang="en-US" sz="3600" b="1" dirty="0" smtClean="0"/>
              <a:t>)</a:t>
            </a:r>
          </a:p>
        </p:txBody>
      </p:sp>
      <p:sp>
        <p:nvSpPr>
          <p:cNvPr id="2" name="AutoShape 4" descr="robot GIF"/>
          <p:cNvSpPr>
            <a:spLocks noChangeAspect="1" noChangeArrowheads="1"/>
          </p:cNvSpPr>
          <p:nvPr/>
        </p:nvSpPr>
        <p:spPr bwMode="auto">
          <a:xfrm>
            <a:off x="155575" y="-814388"/>
            <a:ext cx="23622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What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is it and how does it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Digital signals have two </a:t>
            </a:r>
            <a:r>
              <a:rPr lang="en-US" sz="2000" b="1" dirty="0" smtClean="0"/>
              <a:t>positions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on </a:t>
            </a:r>
            <a:r>
              <a:rPr lang="en-US" b="1" dirty="0"/>
              <a:t>or off, interpreted in shorthand as 1 or 0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 </a:t>
            </a:r>
            <a:r>
              <a:rPr lang="en-US" sz="2000" b="1" dirty="0" smtClean="0"/>
              <a:t>signals </a:t>
            </a:r>
            <a:r>
              <a:rPr lang="en-US" sz="2000" b="1" dirty="0"/>
              <a:t>can be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on</a:t>
            </a:r>
            <a:r>
              <a:rPr lang="en-US" b="1" dirty="0"/>
              <a:t>, off, half-way, two-thirds the way to on, and an infinite number of positions between 0 and </a:t>
            </a:r>
            <a:r>
              <a:rPr lang="en-US" b="1" dirty="0" smtClean="0"/>
              <a:t>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/>
              <a:t>take an </a:t>
            </a:r>
            <a:r>
              <a:rPr lang="en-US" sz="2000" b="1" dirty="0" smtClean="0"/>
              <a:t>analog </a:t>
            </a:r>
            <a:r>
              <a:rPr lang="en-US" sz="2000" b="1" dirty="0"/>
              <a:t>input signal (e.g., temperature) into a </a:t>
            </a:r>
            <a:r>
              <a:rPr lang="en-US" sz="2000" b="1" dirty="0" smtClean="0"/>
              <a:t>microcontroller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by </a:t>
            </a:r>
            <a:r>
              <a:rPr lang="en-US" sz="2000" b="1" dirty="0"/>
              <a:t>using an analog-to-digital </a:t>
            </a:r>
            <a:r>
              <a:rPr lang="en-US" sz="2000" b="1" dirty="0" smtClean="0"/>
              <a:t>converter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But </a:t>
            </a:r>
            <a:r>
              <a:rPr lang="en-US" sz="2000" b="1" dirty="0"/>
              <a:t>what about </a:t>
            </a:r>
            <a:r>
              <a:rPr lang="en-US" sz="2000" b="1" dirty="0" smtClean="0"/>
              <a:t>outputs</a:t>
            </a:r>
            <a:r>
              <a:rPr lang="en-US" sz="20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278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What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is it and how does it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PWM is not true analog output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PWM “fakes” an analog-like result by applying power in pulses, or short bursts of regulated </a:t>
            </a:r>
            <a:r>
              <a:rPr lang="en-US" b="1" dirty="0" smtClean="0"/>
              <a:t>voltage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Is </a:t>
            </a:r>
            <a:r>
              <a:rPr lang="en-US" b="1" dirty="0"/>
              <a:t>a fancy term for describing a type of digital signal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 descr="C:\Users\hamed\Dropbox\New\1398-1\MicroProc\Slides\Fig-2-640px-PWM3-lev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83" y="3147982"/>
            <a:ext cx="464096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4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PWM is a way to control analog devices with a digital output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variable-speed motors (like servo motors)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dimmable lights (LEDs)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Actuators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speakers (</a:t>
            </a:r>
            <a:r>
              <a:rPr lang="en-US" b="1" dirty="0"/>
              <a:t>Drive buzzer with different loudness</a:t>
            </a:r>
            <a:r>
              <a:rPr lang="en-US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4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484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2666999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ADC(Analog to Digital Converter)</a:t>
            </a:r>
            <a:endParaRPr lang="en-US" sz="3600" b="1" dirty="0"/>
          </a:p>
        </p:txBody>
      </p:sp>
      <p:sp>
        <p:nvSpPr>
          <p:cNvPr id="2" name="AutoShape 4" descr="robot GIF"/>
          <p:cNvSpPr>
            <a:spLocks noChangeAspect="1" noChangeArrowheads="1"/>
          </p:cNvSpPr>
          <p:nvPr/>
        </p:nvSpPr>
        <p:spPr bwMode="auto">
          <a:xfrm>
            <a:off x="155575" y="-814388"/>
            <a:ext cx="23622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We live in an analog world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Everything in the physical world is an analog signal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Sound, light, temperature, pressure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Need to convert into electrical signals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Transducers: converts one type of energy to another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Electro-mechanical, Photonic, Electrical, 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Microphone/speaker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Thermocouples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Accelerometers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567535"/>
            <a:ext cx="825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29476"/>
            <a:ext cx="14001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05200"/>
            <a:ext cx="16764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3000"/>
            <a:ext cx="1981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9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>
                <a:latin typeface="+mj-lt"/>
                <a:cs typeface="B Titr" panose="00000700000000000000" pitchFamily="2" charset="-78"/>
              </a:rPr>
              <a:t>Representing an analog signal digitally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How do we represent an analog signal?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 a time series of discrete </a:t>
            </a:r>
            <a:r>
              <a:rPr lang="en-US" sz="2000" b="1" dirty="0" smtClean="0"/>
              <a:t>values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On </a:t>
            </a:r>
            <a:r>
              <a:rPr lang="en-US" sz="2000" b="1" dirty="0"/>
              <a:t>MCU: read the ADC data register </a:t>
            </a:r>
            <a:r>
              <a:rPr lang="en-US" sz="2000" b="1" dirty="0" smtClean="0"/>
              <a:t>periodically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01707" cy="387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4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 from different sensors like:</a:t>
            </a:r>
          </a:p>
          <a:p>
            <a:pPr lvl="1"/>
            <a:r>
              <a:rPr lang="en-US" dirty="0" smtClean="0"/>
              <a:t>Photocells(LDR)</a:t>
            </a:r>
          </a:p>
          <a:p>
            <a:pPr lvl="1"/>
            <a:r>
              <a:rPr lang="en-US" dirty="0" smtClean="0"/>
              <a:t>Ultrasonic</a:t>
            </a:r>
          </a:p>
          <a:p>
            <a:pPr lvl="1"/>
            <a:r>
              <a:rPr lang="en-US" dirty="0" smtClean="0"/>
              <a:t>IR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RFID reader</a:t>
            </a:r>
          </a:p>
          <a:p>
            <a:pPr lvl="1"/>
            <a:r>
              <a:rPr lang="en-US" dirty="0" smtClean="0"/>
              <a:t>Potentiometer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E9D5068C-74C1-4D4E-ACBE-89391498AE93}" type="slidenum">
              <a:rPr lang="en-US" smtClean="0"/>
              <a:pPr rtl="1"/>
              <a:t>8</a:t>
            </a:fld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247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39553</TotalTime>
  <Words>263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Nazanin</vt:lpstr>
      <vt:lpstr>B Titr</vt:lpstr>
      <vt:lpstr>Calibri</vt:lpstr>
      <vt:lpstr>Times New Roman</vt:lpstr>
      <vt:lpstr>الشهيد محمد الدره</vt:lpstr>
      <vt:lpstr>Office Theme</vt:lpstr>
      <vt:lpstr>PowerPoint Presentation</vt:lpstr>
      <vt:lpstr>PWM: What is it and how does it work?</vt:lpstr>
      <vt:lpstr>PWM: What is it and how does it work?</vt:lpstr>
      <vt:lpstr>Applications</vt:lpstr>
      <vt:lpstr>PowerPoint Presentation</vt:lpstr>
      <vt:lpstr>We live in an analog world</vt:lpstr>
      <vt:lpstr>Representing an analog signal digitally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saadat</cp:lastModifiedBy>
  <cp:revision>815</cp:revision>
  <cp:lastPrinted>2017-02-07T08:08:08Z</cp:lastPrinted>
  <dcterms:created xsi:type="dcterms:W3CDTF">2006-08-16T00:00:00Z</dcterms:created>
  <dcterms:modified xsi:type="dcterms:W3CDTF">2021-03-28T15:14:28Z</dcterms:modified>
</cp:coreProperties>
</file>