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4"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10/29/2021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96414" y="2786738"/>
            <a:ext cx="9799171" cy="1077218"/>
          </a:xfrm>
          <a:prstGeom prst="rect">
            <a:avLst/>
          </a:prstGeom>
          <a:noFill/>
        </p:spPr>
        <p:txBody>
          <a:bodyPr wrap="square" rtlCol="0">
            <a:spAutoFit/>
          </a:bodyPr>
          <a:lstStyle/>
          <a:p>
            <a:pPr lvl="1" algn="ctr"/>
            <a:r>
              <a:rPr lang="fa-IR" sz="3200" dirty="0"/>
              <a:t>امیرحسین خوش بین 9631024</a:t>
            </a:r>
          </a:p>
          <a:p>
            <a:pPr lvl="1" algn="ctr"/>
            <a:r>
              <a:rPr lang="fa-IR" sz="3200" dirty="0"/>
              <a:t>سوال 2 تئوری</a:t>
            </a:r>
            <a:endParaRPr lang="en-US" sz="3200" dirty="0"/>
          </a:p>
        </p:txBody>
      </p:sp>
    </p:spTree>
    <p:extLst>
      <p:ext uri="{BB962C8B-B14F-4D97-AF65-F5344CB8AC3E}">
        <p14:creationId xmlns:p14="http://schemas.microsoft.com/office/powerpoint/2010/main" val="384072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2389" y="69913"/>
            <a:ext cx="9001462" cy="1110343"/>
          </a:xfrm>
        </p:spPr>
        <p:txBody>
          <a:bodyPr>
            <a:normAutofit fontScale="90000"/>
          </a:bodyPr>
          <a:lstStyle/>
          <a:p>
            <a:r>
              <a:rPr lang="en-US" dirty="0"/>
              <a:t>LDR</a:t>
            </a:r>
            <a:br>
              <a:rPr lang="en-US" dirty="0"/>
            </a:br>
            <a:r>
              <a:rPr lang="en-US" dirty="0"/>
              <a:t> </a:t>
            </a:r>
            <a:r>
              <a:rPr lang="en-US" sz="2200" dirty="0"/>
              <a:t>(Light </a:t>
            </a:r>
            <a:r>
              <a:rPr lang="en-US" sz="2200" dirty="0" err="1"/>
              <a:t>Dependant</a:t>
            </a:r>
            <a:r>
              <a:rPr lang="en-US" sz="2200" dirty="0"/>
              <a:t> Resistor)</a:t>
            </a:r>
          </a:p>
        </p:txBody>
      </p:sp>
      <p:sp>
        <p:nvSpPr>
          <p:cNvPr id="5" name="TextBox 4"/>
          <p:cNvSpPr txBox="1"/>
          <p:nvPr/>
        </p:nvSpPr>
        <p:spPr>
          <a:xfrm>
            <a:off x="1595269" y="1148438"/>
            <a:ext cx="9799171" cy="1938992"/>
          </a:xfrm>
          <a:prstGeom prst="rect">
            <a:avLst/>
          </a:prstGeom>
          <a:noFill/>
        </p:spPr>
        <p:txBody>
          <a:bodyPr wrap="square" rtlCol="0">
            <a:spAutoFit/>
          </a:bodyPr>
          <a:lstStyle/>
          <a:p>
            <a:pPr lvl="1"/>
            <a:r>
              <a:rPr lang="en-US" sz="2400" dirty="0"/>
              <a:t>A light </a:t>
            </a:r>
            <a:r>
              <a:rPr lang="en-US" sz="2400" dirty="0" err="1"/>
              <a:t>dependant</a:t>
            </a:r>
            <a:r>
              <a:rPr lang="en-US" sz="2400" dirty="0"/>
              <a:t> resistor also know as a LDR, photoresistor, photoconductor or photocell, is a resistor whose resistance increases or decreases depending on the amount of light intensity. LDRs (Light </a:t>
            </a:r>
            <a:r>
              <a:rPr lang="en-US" sz="2400" dirty="0" err="1"/>
              <a:t>Dependant</a:t>
            </a:r>
            <a:r>
              <a:rPr lang="en-US" sz="2400" dirty="0"/>
              <a:t> Resistors) are a very useful tool in a light/dark circuits</a:t>
            </a:r>
          </a:p>
        </p:txBody>
      </p:sp>
      <p:pic>
        <p:nvPicPr>
          <p:cNvPr id="6" name="Picture 5">
            <a:extLst>
              <a:ext uri="{FF2B5EF4-FFF2-40B4-BE49-F238E27FC236}">
                <a16:creationId xmlns:a16="http://schemas.microsoft.com/office/drawing/2014/main" id="{8D91218E-E63D-4E40-A46F-ED724AC96580}"/>
              </a:ext>
            </a:extLst>
          </p:cNvPr>
          <p:cNvPicPr>
            <a:picLocks noChangeAspect="1"/>
          </p:cNvPicPr>
          <p:nvPr/>
        </p:nvPicPr>
        <p:blipFill>
          <a:blip r:embed="rId2"/>
          <a:stretch>
            <a:fillRect/>
          </a:stretch>
        </p:blipFill>
        <p:spPr>
          <a:xfrm>
            <a:off x="3909059" y="3478133"/>
            <a:ext cx="4579621" cy="3334995"/>
          </a:xfrm>
          <a:prstGeom prst="rect">
            <a:avLst/>
          </a:prstGeom>
        </p:spPr>
      </p:pic>
    </p:spTree>
    <p:extLst>
      <p:ext uri="{BB962C8B-B14F-4D97-AF65-F5344CB8AC3E}">
        <p14:creationId xmlns:p14="http://schemas.microsoft.com/office/powerpoint/2010/main" val="198746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normAutofit/>
          </a:bodyPr>
          <a:lstStyle/>
          <a:p>
            <a:r>
              <a:rPr lang="en-US" dirty="0"/>
              <a:t>turn on a light when the LDR is in darkness or to turn o a light when the LDR is in light.</a:t>
            </a:r>
          </a:p>
          <a:p>
            <a:r>
              <a:rPr lang="en-US" dirty="0"/>
              <a:t>Streetlights</a:t>
            </a:r>
          </a:p>
          <a:p>
            <a:r>
              <a:rPr lang="en-US" dirty="0"/>
              <a:t>fire alarms</a:t>
            </a:r>
          </a:p>
          <a:p>
            <a:r>
              <a:rPr lang="en-US" dirty="0"/>
              <a:t>Smoke alarms</a:t>
            </a:r>
          </a:p>
          <a:p>
            <a:pPr marL="0" indent="0">
              <a:buNone/>
            </a:pPr>
            <a:r>
              <a:rPr lang="en-US" i="1" dirty="0">
                <a:effectLst/>
              </a:rPr>
              <a:t>.  Alarm clock</a:t>
            </a:r>
          </a:p>
          <a:p>
            <a:pPr marL="0" indent="0">
              <a:buNone/>
            </a:pPr>
            <a:r>
              <a:rPr lang="en-US" i="1" dirty="0">
                <a:effectLst/>
              </a:rPr>
              <a:t>. P</a:t>
            </a:r>
            <a:r>
              <a:rPr lang="en-US" dirty="0"/>
              <a:t>hotographic light meters,</a:t>
            </a:r>
            <a:endParaRPr lang="en-US" i="1" dirty="0">
              <a:effectLst/>
            </a:endParaRPr>
          </a:p>
        </p:txBody>
      </p:sp>
    </p:spTree>
    <p:extLst>
      <p:ext uri="{BB962C8B-B14F-4D97-AF65-F5344CB8AC3E}">
        <p14:creationId xmlns:p14="http://schemas.microsoft.com/office/powerpoint/2010/main" val="340262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1940" y="1256691"/>
            <a:ext cx="11483340"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How it Works The way an LDR works is that they are made of many semi-conductive materials with high resistance. The reason they have a high resistance is that are very few electrons that are free and able to move because they are held in a crystal lattice and are unable to move. When light falls on the semi conductive material it absorbs the light photons and the energy is transferred to the electrons, which allow them to break free from the crystal lattice and conduct electricity and lower the resistance of the LDR.</a:t>
            </a:r>
            <a:endParaRPr lang="en-US" sz="2800" dirty="0">
              <a:latin typeface="Arial" panose="020B0604020202020204" pitchFamily="34" charset="0"/>
              <a:cs typeface="Arial" panose="020B0604020202020204" pitchFamily="34" charset="0"/>
            </a:endParaRPr>
          </a:p>
        </p:txBody>
      </p:sp>
      <p:sp>
        <p:nvSpPr>
          <p:cNvPr id="6" name="Title 1"/>
          <p:cNvSpPr>
            <a:spLocks noGrp="1"/>
          </p:cNvSpPr>
          <p:nvPr>
            <p:ph type="title"/>
          </p:nvPr>
        </p:nvSpPr>
        <p:spPr>
          <a:xfrm>
            <a:off x="770103" y="322217"/>
            <a:ext cx="10353761" cy="1011283"/>
          </a:xfrm>
        </p:spPr>
        <p:txBody>
          <a:bodyPr/>
          <a:lstStyle/>
          <a:p>
            <a:r>
              <a:rPr lang="en-US" dirty="0"/>
              <a:t>How it Works</a:t>
            </a:r>
          </a:p>
        </p:txBody>
      </p:sp>
    </p:spTree>
    <p:extLst>
      <p:ext uri="{BB962C8B-B14F-4D97-AF65-F5344CB8AC3E}">
        <p14:creationId xmlns:p14="http://schemas.microsoft.com/office/powerpoint/2010/main" val="372735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107</TotalTime>
  <Words>202</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Bookman Old Style</vt:lpstr>
      <vt:lpstr>Rockwell</vt:lpstr>
      <vt:lpstr>Damask</vt:lpstr>
      <vt:lpstr>PowerPoint Presentation</vt:lpstr>
      <vt:lpstr>LDR  (Light Dependant Resistor)</vt:lpstr>
      <vt:lpstr>Applications</vt:lpstr>
      <vt:lpstr>How it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(Radio Frequency Identification)</dc:title>
  <dc:creator>saadat</dc:creator>
  <cp:lastModifiedBy>Amirhosein Khoshbin</cp:lastModifiedBy>
  <cp:revision>18</cp:revision>
  <dcterms:created xsi:type="dcterms:W3CDTF">2021-04-21T19:51:14Z</dcterms:created>
  <dcterms:modified xsi:type="dcterms:W3CDTF">2021-10-29T09:31:53Z</dcterms:modified>
</cp:coreProperties>
</file>