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86" r:id="rId2"/>
    <p:sldId id="387" r:id="rId3"/>
    <p:sldId id="388" r:id="rId4"/>
    <p:sldId id="389" r:id="rId5"/>
    <p:sldId id="390" r:id="rId6"/>
    <p:sldId id="391" r:id="rId7"/>
    <p:sldId id="392" r:id="rId8"/>
    <p:sldId id="393" r:id="rId9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adat" initials="s" lastIdx="1" clrIdx="0">
    <p:extLst>
      <p:ext uri="{19B8F6BF-5375-455C-9EA6-DF929625EA0E}">
        <p15:presenceInfo xmlns:p15="http://schemas.microsoft.com/office/powerpoint/2012/main" userId="995c61c5cba783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CB5"/>
    <a:srgbClr val="0530BB"/>
    <a:srgbClr val="034ABD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 autoAdjust="0"/>
    <p:restoredTop sz="91826" autoAdjust="0"/>
  </p:normalViewPr>
  <p:slideViewPr>
    <p:cSldViewPr>
      <p:cViewPr varScale="1">
        <p:scale>
          <a:sx n="67" d="100"/>
          <a:sy n="67" d="100"/>
        </p:scale>
        <p:origin x="7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pos="216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0T23:43:51.253" idx="1">
    <p:pos x="10" y="10"/>
    <p:text>A Delivery Traffic Indication Message (DTIM) is a kind of TIM which informs the clients about the presence of buffered multicast/broadcast data on the access point. It is generated within the periodic beacon at a frequency specified by the DTIM Interval.</p:text>
    <p:extLst>
      <p:ext uri="{C676402C-5697-4E1C-873F-D02D1690AC5C}">
        <p15:threadingInfo xmlns:p15="http://schemas.microsoft.com/office/powerpoint/2012/main" timeZoneBias="-27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1FD0-B2DB-4ECA-ADAD-7146D3D1D0F9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9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BE3-8527-4979-BA7D-5506EF11427A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5403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BE3-8527-4979-BA7D-5506EF11427A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89326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BE3-8527-4979-BA7D-5506EF11427A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306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BE3-8527-4979-BA7D-5506EF11427A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32155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BE3-8527-4979-BA7D-5506EF11427A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835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4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63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9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7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4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3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</a:t>
            </a:fld>
            <a:endParaRPr lang="en-US" dirty="0">
              <a:latin typeface="+mj-lt"/>
            </a:endParaRPr>
          </a:p>
        </p:txBody>
      </p:sp>
      <p:sp>
        <p:nvSpPr>
          <p:cNvPr id="2" name="AutoShape 4" descr="robot GIF"/>
          <p:cNvSpPr>
            <a:spLocks noChangeAspect="1" noChangeArrowheads="1"/>
          </p:cNvSpPr>
          <p:nvPr/>
        </p:nvSpPr>
        <p:spPr bwMode="auto">
          <a:xfrm>
            <a:off x="155575" y="-814388"/>
            <a:ext cx="23622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00" y="30480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Node MCU low power modes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Modem Sleep</a:t>
            </a:r>
          </a:p>
          <a:p>
            <a:r>
              <a:rPr lang="en-US" dirty="0" smtClean="0"/>
              <a:t>Light Sleep</a:t>
            </a:r>
          </a:p>
          <a:p>
            <a:r>
              <a:rPr lang="en-US" dirty="0" smtClean="0"/>
              <a:t>Deep Sleep</a:t>
            </a:r>
          </a:p>
          <a:p>
            <a:r>
              <a:rPr lang="en-US" dirty="0" smtClean="0"/>
              <a:t>Power Off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E9D5068C-74C1-4D4E-ACBE-89391498AE93}" type="slidenum">
              <a:rPr lang="en-US" smtClean="0"/>
              <a:pPr rtl="1"/>
              <a:t>2</a:t>
            </a:fld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0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Consumption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522919"/>
              </p:ext>
            </p:extLst>
          </p:nvPr>
        </p:nvGraphicFramePr>
        <p:xfrm>
          <a:off x="457200" y="1828800"/>
          <a:ext cx="8229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1070635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97045481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consumption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83327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Modem-Sleep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 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7077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Light-Sleep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 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984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Deep-Sleep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µA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5398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 </a:t>
                      </a:r>
                      <a:r>
                        <a:rPr lang="en-US" dirty="0" smtClean="0"/>
                        <a:t>µ</a:t>
                      </a:r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381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E9D5068C-74C1-4D4E-ACBE-89391498AE93}" type="slidenum">
              <a:rPr lang="en-US" smtClean="0"/>
              <a:pPr rtl="1"/>
              <a:t>3</a:t>
            </a:fld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93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Modem-Sleep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Modem-Sleep requires the CPU to be working, as in PWM or I2S applications. According to 802.11 standards (like U-APSD), it saves power to shut down the </a:t>
            </a:r>
            <a:r>
              <a:rPr lang="en-US" dirty="0" err="1"/>
              <a:t>WiFi</a:t>
            </a:r>
            <a:r>
              <a:rPr lang="en-US" dirty="0"/>
              <a:t> Modem circuit while maintaining a </a:t>
            </a:r>
            <a:r>
              <a:rPr lang="en-US" dirty="0" err="1"/>
              <a:t>WiFi</a:t>
            </a:r>
            <a:r>
              <a:rPr lang="en-US" dirty="0"/>
              <a:t> connection with no data transmission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example: 300ms – 3ms</a:t>
            </a:r>
          </a:p>
          <a:p>
            <a:r>
              <a:rPr lang="en-US" dirty="0" smtClean="0"/>
              <a:t>Power: 15mA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E9D5068C-74C1-4D4E-ACBE-89391498AE93}" type="slidenum">
              <a:rPr lang="en-US" smtClean="0"/>
              <a:pPr rtl="1"/>
              <a:t>4</a:t>
            </a:fld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97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Light-Sleep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Light-Sleep, the CPU may be suspended in applications like </a:t>
            </a:r>
            <a:r>
              <a:rPr lang="en-US" dirty="0" err="1"/>
              <a:t>WiFi</a:t>
            </a:r>
            <a:r>
              <a:rPr lang="en-US" dirty="0"/>
              <a:t> switch. Without data transmission, the </a:t>
            </a:r>
            <a:r>
              <a:rPr lang="en-US" dirty="0" err="1"/>
              <a:t>WiFi</a:t>
            </a:r>
            <a:r>
              <a:rPr lang="en-US" dirty="0"/>
              <a:t> Modem circuit can be turned off and CPU suspended to save power according to the 802.11 standard (U-APSD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example: 300ms-3ms</a:t>
            </a:r>
          </a:p>
          <a:p>
            <a:r>
              <a:rPr lang="en-US" dirty="0" smtClean="0"/>
              <a:t>Power: 0.9mA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E9D5068C-74C1-4D4E-ACBE-89391498AE93}" type="slidenum">
              <a:rPr lang="en-US" smtClean="0"/>
              <a:pPr rtl="1"/>
              <a:t>5</a:t>
            </a:fld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7762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Deep-Sleep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Deep-Sleep does not require </a:t>
            </a:r>
            <a:r>
              <a:rPr lang="en-US" dirty="0" err="1"/>
              <a:t>WiFi</a:t>
            </a:r>
            <a:r>
              <a:rPr lang="en-US" dirty="0"/>
              <a:t> connection to be maintained. For application with long time lags between data transmission, e.g. a temperature sensor that checks the temperature every 100s, sleep 300s and waking up to connect to the AP (taking about 0.3~1s), the overall average current is less than 1mA.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E9D5068C-74C1-4D4E-ACBE-89391498AE93}" type="slidenum">
              <a:rPr lang="en-US" smtClean="0"/>
              <a:pPr rtl="1"/>
              <a:t>6</a:t>
            </a:fld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5444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447800"/>
            <a:ext cx="8763000" cy="388821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E9D5068C-74C1-4D4E-ACBE-89391498AE93}" type="slidenum">
              <a:rPr lang="en-US" smtClean="0"/>
              <a:pPr rtl="1"/>
              <a:t>7</a:t>
            </a:fld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48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2895600"/>
            <a:ext cx="8229600" cy="685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E9D5068C-74C1-4D4E-ACBE-89391498AE93}" type="slidenum">
              <a:rPr lang="en-US" smtClean="0"/>
              <a:pPr rtl="1"/>
              <a:t>8</a:t>
            </a:fld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8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39524</TotalTime>
  <Words>200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 Nazanin</vt:lpstr>
      <vt:lpstr>B Titr</vt:lpstr>
      <vt:lpstr>Calibri</vt:lpstr>
      <vt:lpstr>Trebuchet MS</vt:lpstr>
      <vt:lpstr>Wingdings 3</vt:lpstr>
      <vt:lpstr>Facet</vt:lpstr>
      <vt:lpstr>PowerPoint Presentation</vt:lpstr>
      <vt:lpstr>Modes</vt:lpstr>
      <vt:lpstr>Power Consumption</vt:lpstr>
      <vt:lpstr>Modem-Sleep</vt:lpstr>
      <vt:lpstr>Light-Sleep</vt:lpstr>
      <vt:lpstr>Deep-Sleep</vt:lpstr>
      <vt:lpstr>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saadat</cp:lastModifiedBy>
  <cp:revision>837</cp:revision>
  <cp:lastPrinted>2017-02-07T08:08:08Z</cp:lastPrinted>
  <dcterms:created xsi:type="dcterms:W3CDTF">2006-08-16T00:00:00Z</dcterms:created>
  <dcterms:modified xsi:type="dcterms:W3CDTF">2021-03-30T19:35:20Z</dcterms:modified>
</cp:coreProperties>
</file>