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0"/>
  </p:notesMasterIdLst>
  <p:sldIdLst>
    <p:sldId id="256" r:id="rId2"/>
    <p:sldId id="257" r:id="rId3"/>
    <p:sldId id="268" r:id="rId4"/>
    <p:sldId id="261" r:id="rId5"/>
    <p:sldId id="262" r:id="rId6"/>
    <p:sldId id="267" r:id="rId7"/>
    <p:sldId id="264" r:id="rId8"/>
    <p:sldId id="266"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ED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940F1F-86B8-4827-925A-CD42C0083B1B}" v="272" dt="2025-08-22T10:37:54.5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103" d="100"/>
          <a:sy n="103" d="100"/>
        </p:scale>
        <p:origin x="490" y="3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an Bartos" userId="1928a8f333f1e364" providerId="LiveId" clId="{BC940F1F-86B8-4827-925A-CD42C0083B1B}"/>
    <pc:docChg chg="undo redo custSel addSld delSld modSld sldOrd modMainMaster">
      <pc:chgData name="Marian Bartos" userId="1928a8f333f1e364" providerId="LiveId" clId="{BC940F1F-86B8-4827-925A-CD42C0083B1B}" dt="2025-08-22T10:51:27.330" v="2360" actId="404"/>
      <pc:docMkLst>
        <pc:docMk/>
      </pc:docMkLst>
      <pc:sldChg chg="modSp mod">
        <pc:chgData name="Marian Bartos" userId="1928a8f333f1e364" providerId="LiveId" clId="{BC940F1F-86B8-4827-925A-CD42C0083B1B}" dt="2025-08-22T10:00:33.048" v="1445" actId="20577"/>
        <pc:sldMkLst>
          <pc:docMk/>
          <pc:sldMk cId="3267079972" sldId="257"/>
        </pc:sldMkLst>
        <pc:spChg chg="mod">
          <ac:chgData name="Marian Bartos" userId="1928a8f333f1e364" providerId="LiveId" clId="{BC940F1F-86B8-4827-925A-CD42C0083B1B}" dt="2025-08-22T10:00:33.048" v="1445" actId="20577"/>
          <ac:spMkLst>
            <pc:docMk/>
            <pc:sldMk cId="3267079972" sldId="257"/>
            <ac:spMk id="3" creationId="{E857ACF8-7E15-F5B9-6BB2-1B41F389B3D4}"/>
          </ac:spMkLst>
        </pc:spChg>
      </pc:sldChg>
      <pc:sldChg chg="addSp modSp new del mod">
        <pc:chgData name="Marian Bartos" userId="1928a8f333f1e364" providerId="LiveId" clId="{BC940F1F-86B8-4827-925A-CD42C0083B1B}" dt="2025-08-21T14:32:38.052" v="24" actId="47"/>
        <pc:sldMkLst>
          <pc:docMk/>
          <pc:sldMk cId="4215595953" sldId="258"/>
        </pc:sldMkLst>
        <pc:spChg chg="mod">
          <ac:chgData name="Marian Bartos" userId="1928a8f333f1e364" providerId="LiveId" clId="{BC940F1F-86B8-4827-925A-CD42C0083B1B}" dt="2025-08-21T14:30:14.655" v="11" actId="20577"/>
          <ac:spMkLst>
            <pc:docMk/>
            <pc:sldMk cId="4215595953" sldId="258"/>
            <ac:spMk id="2" creationId="{49F2A8DF-4135-811F-78E9-3806A83F81B3}"/>
          </ac:spMkLst>
        </pc:spChg>
        <pc:spChg chg="mod">
          <ac:chgData name="Marian Bartos" userId="1928a8f333f1e364" providerId="LiveId" clId="{BC940F1F-86B8-4827-925A-CD42C0083B1B}" dt="2025-08-21T14:31:58.123" v="15" actId="14100"/>
          <ac:spMkLst>
            <pc:docMk/>
            <pc:sldMk cId="4215595953" sldId="258"/>
            <ac:spMk id="3" creationId="{6ECA1162-FE73-F639-8C77-108C7C47887B}"/>
          </ac:spMkLst>
        </pc:spChg>
        <pc:spChg chg="add mod">
          <ac:chgData name="Marian Bartos" userId="1928a8f333f1e364" providerId="LiveId" clId="{BC940F1F-86B8-4827-925A-CD42C0083B1B}" dt="2025-08-21T14:32:17.422" v="20" actId="14100"/>
          <ac:spMkLst>
            <pc:docMk/>
            <pc:sldMk cId="4215595953" sldId="258"/>
            <ac:spMk id="7" creationId="{823F2354-C1B9-F84F-709A-2734BE67B31D}"/>
          </ac:spMkLst>
        </pc:spChg>
      </pc:sldChg>
      <pc:sldChg chg="addSp modSp new del mod ord">
        <pc:chgData name="Marian Bartos" userId="1928a8f333f1e364" providerId="LiveId" clId="{BC940F1F-86B8-4827-925A-CD42C0083B1B}" dt="2025-08-21T15:23:02.320" v="892" actId="47"/>
        <pc:sldMkLst>
          <pc:docMk/>
          <pc:sldMk cId="3418790495" sldId="259"/>
        </pc:sldMkLst>
        <pc:spChg chg="mod">
          <ac:chgData name="Marian Bartos" userId="1928a8f333f1e364" providerId="LiveId" clId="{BC940F1F-86B8-4827-925A-CD42C0083B1B}" dt="2025-08-21T15:09:31.890" v="586" actId="20577"/>
          <ac:spMkLst>
            <pc:docMk/>
            <pc:sldMk cId="3418790495" sldId="259"/>
            <ac:spMk id="2" creationId="{5858C329-4BB7-A503-904C-E4B3E4C441E6}"/>
          </ac:spMkLst>
        </pc:spChg>
        <pc:spChg chg="mod">
          <ac:chgData name="Marian Bartos" userId="1928a8f333f1e364" providerId="LiveId" clId="{BC940F1F-86B8-4827-925A-CD42C0083B1B}" dt="2025-08-21T15:09:59.251" v="591" actId="6549"/>
          <ac:spMkLst>
            <pc:docMk/>
            <pc:sldMk cId="3418790495" sldId="259"/>
            <ac:spMk id="3" creationId="{3539A81D-BA6A-BB19-E555-69065E88386B}"/>
          </ac:spMkLst>
        </pc:spChg>
        <pc:spChg chg="add mod">
          <ac:chgData name="Marian Bartos" userId="1928a8f333f1e364" providerId="LiveId" clId="{BC940F1F-86B8-4827-925A-CD42C0083B1B}" dt="2025-08-21T14:46:19.531" v="332" actId="113"/>
          <ac:spMkLst>
            <pc:docMk/>
            <pc:sldMk cId="3418790495" sldId="259"/>
            <ac:spMk id="6" creationId="{C888C58E-758A-1676-7A58-89454659B665}"/>
          </ac:spMkLst>
        </pc:spChg>
        <pc:spChg chg="add">
          <ac:chgData name="Marian Bartos" userId="1928a8f333f1e364" providerId="LiveId" clId="{BC940F1F-86B8-4827-925A-CD42C0083B1B}" dt="2025-08-21T14:36:22.812" v="115"/>
          <ac:spMkLst>
            <pc:docMk/>
            <pc:sldMk cId="3418790495" sldId="259"/>
            <ac:spMk id="7" creationId="{6E2414B0-24D6-C1AD-B820-FDE9C5E721D4}"/>
          </ac:spMkLst>
        </pc:spChg>
        <pc:spChg chg="add">
          <ac:chgData name="Marian Bartos" userId="1928a8f333f1e364" providerId="LiveId" clId="{BC940F1F-86B8-4827-925A-CD42C0083B1B}" dt="2025-08-21T14:44:51.503" v="306"/>
          <ac:spMkLst>
            <pc:docMk/>
            <pc:sldMk cId="3418790495" sldId="259"/>
            <ac:spMk id="8" creationId="{5043D189-A353-C571-B7C3-AE32DFBE27C3}"/>
          </ac:spMkLst>
        </pc:spChg>
      </pc:sldChg>
      <pc:sldChg chg="addSp delSp modSp new del mod modClrScheme chgLayout">
        <pc:chgData name="Marian Bartos" userId="1928a8f333f1e364" providerId="LiveId" clId="{BC940F1F-86B8-4827-925A-CD42C0083B1B}" dt="2025-08-21T15:01:10.648" v="505" actId="47"/>
        <pc:sldMkLst>
          <pc:docMk/>
          <pc:sldMk cId="603632924" sldId="260"/>
        </pc:sldMkLst>
        <pc:spChg chg="mod">
          <ac:chgData name="Marian Bartos" userId="1928a8f333f1e364" providerId="LiveId" clId="{BC940F1F-86B8-4827-925A-CD42C0083B1B}" dt="2025-08-21T14:55:52.041" v="429" actId="20577"/>
          <ac:spMkLst>
            <pc:docMk/>
            <pc:sldMk cId="603632924" sldId="260"/>
            <ac:spMk id="2" creationId="{4ACA331A-51A3-B2C1-DA11-43ED1C4A99CA}"/>
          </ac:spMkLst>
        </pc:spChg>
        <pc:spChg chg="mod">
          <ac:chgData name="Marian Bartos" userId="1928a8f333f1e364" providerId="LiveId" clId="{BC940F1F-86B8-4827-925A-CD42C0083B1B}" dt="2025-08-21T15:00:07.780" v="490" actId="962"/>
          <ac:spMkLst>
            <pc:docMk/>
            <pc:sldMk cId="603632924" sldId="260"/>
            <ac:spMk id="3" creationId="{CC1D4DF9-C949-AFF2-1584-716AABAF3FE2}"/>
          </ac:spMkLst>
        </pc:spChg>
        <pc:spChg chg="mod">
          <ac:chgData name="Marian Bartos" userId="1928a8f333f1e364" providerId="LiveId" clId="{BC940F1F-86B8-4827-925A-CD42C0083B1B}" dt="2025-08-21T14:52:41.467" v="394" actId="26606"/>
          <ac:spMkLst>
            <pc:docMk/>
            <pc:sldMk cId="603632924" sldId="260"/>
            <ac:spMk id="4" creationId="{334E0325-B05D-DEDC-5B27-9C6EB849EE8B}"/>
          </ac:spMkLst>
        </pc:spChg>
        <pc:spChg chg="mod">
          <ac:chgData name="Marian Bartos" userId="1928a8f333f1e364" providerId="LiveId" clId="{BC940F1F-86B8-4827-925A-CD42C0083B1B}" dt="2025-08-21T14:52:41.467" v="394" actId="26606"/>
          <ac:spMkLst>
            <pc:docMk/>
            <pc:sldMk cId="603632924" sldId="260"/>
            <ac:spMk id="5" creationId="{454A5594-D96E-60AA-4B68-B99A06D546E4}"/>
          </ac:spMkLst>
        </pc:spChg>
        <pc:spChg chg="add del mod">
          <ac:chgData name="Marian Bartos" userId="1928a8f333f1e364" providerId="LiveId" clId="{BC940F1F-86B8-4827-925A-CD42C0083B1B}" dt="2025-08-21T14:55:04.727" v="397" actId="478"/>
          <ac:spMkLst>
            <pc:docMk/>
            <pc:sldMk cId="603632924" sldId="260"/>
            <ac:spMk id="8" creationId="{83012639-79AF-0E0F-04BF-D7BC216694C4}"/>
          </ac:spMkLst>
        </pc:spChg>
        <pc:spChg chg="add del mod">
          <ac:chgData name="Marian Bartos" userId="1928a8f333f1e364" providerId="LiveId" clId="{BC940F1F-86B8-4827-925A-CD42C0083B1B}" dt="2025-08-21T14:54:54.840" v="395" actId="34807"/>
          <ac:spMkLst>
            <pc:docMk/>
            <pc:sldMk cId="603632924" sldId="260"/>
            <ac:spMk id="10" creationId="{A3C64C23-C88D-CF33-B913-3B9AF590BA96}"/>
          </ac:spMkLst>
        </pc:spChg>
        <pc:picChg chg="add del mod ord">
          <ac:chgData name="Marian Bartos" userId="1928a8f333f1e364" providerId="LiveId" clId="{BC940F1F-86B8-4827-925A-CD42C0083B1B}" dt="2025-08-21T14:55:01.333" v="396" actId="478"/>
          <ac:picMkLst>
            <pc:docMk/>
            <pc:sldMk cId="603632924" sldId="260"/>
            <ac:picMk id="6" creationId="{E19DF2E1-5FEE-B36D-CF86-A9E6F2A3B078}"/>
          </ac:picMkLst>
        </pc:picChg>
        <pc:picChg chg="add del mod">
          <ac:chgData name="Marian Bartos" userId="1928a8f333f1e364" providerId="LiveId" clId="{BC940F1F-86B8-4827-925A-CD42C0083B1B}" dt="2025-08-21T14:57:57.356" v="452" actId="478"/>
          <ac:picMkLst>
            <pc:docMk/>
            <pc:sldMk cId="603632924" sldId="260"/>
            <ac:picMk id="11" creationId="{8D1477E3-865F-52C3-9F5C-75B63F56AE73}"/>
          </ac:picMkLst>
        </pc:picChg>
        <pc:picChg chg="add mod">
          <ac:chgData name="Marian Bartos" userId="1928a8f333f1e364" providerId="LiveId" clId="{BC940F1F-86B8-4827-925A-CD42C0083B1B}" dt="2025-08-21T15:00:19.582" v="492" actId="207"/>
          <ac:picMkLst>
            <pc:docMk/>
            <pc:sldMk cId="603632924" sldId="260"/>
            <ac:picMk id="13" creationId="{AE84A966-A8F8-A28E-8AD8-B225393645FF}"/>
          </ac:picMkLst>
        </pc:picChg>
      </pc:sldChg>
      <pc:sldChg chg="addSp delSp modSp new del mod ord modClrScheme chgLayout">
        <pc:chgData name="Marian Bartos" userId="1928a8f333f1e364" providerId="LiveId" clId="{BC940F1F-86B8-4827-925A-CD42C0083B1B}" dt="2025-08-21T14:32:57.310" v="35" actId="47"/>
        <pc:sldMkLst>
          <pc:docMk/>
          <pc:sldMk cId="2541056975" sldId="260"/>
        </pc:sldMkLst>
        <pc:spChg chg="mod">
          <ac:chgData name="Marian Bartos" userId="1928a8f333f1e364" providerId="LiveId" clId="{BC940F1F-86B8-4827-925A-CD42C0083B1B}" dt="2025-08-21T14:31:46.138" v="14" actId="26606"/>
          <ac:spMkLst>
            <pc:docMk/>
            <pc:sldMk cId="2541056975" sldId="260"/>
            <ac:spMk id="2" creationId="{BBC38E1A-FCBD-D3EE-1824-79FBF1CFD1AB}"/>
          </ac:spMkLst>
        </pc:spChg>
        <pc:spChg chg="mod">
          <ac:chgData name="Marian Bartos" userId="1928a8f333f1e364" providerId="LiveId" clId="{BC940F1F-86B8-4827-925A-CD42C0083B1B}" dt="2025-08-21T14:31:46.138" v="14" actId="26606"/>
          <ac:spMkLst>
            <pc:docMk/>
            <pc:sldMk cId="2541056975" sldId="260"/>
            <ac:spMk id="3" creationId="{540F1A68-08E6-7D99-F25C-0989F2FF6CA1}"/>
          </ac:spMkLst>
        </pc:spChg>
        <pc:spChg chg="mod">
          <ac:chgData name="Marian Bartos" userId="1928a8f333f1e364" providerId="LiveId" clId="{BC940F1F-86B8-4827-925A-CD42C0083B1B}" dt="2025-08-21T14:31:46.138" v="14" actId="26606"/>
          <ac:spMkLst>
            <pc:docMk/>
            <pc:sldMk cId="2541056975" sldId="260"/>
            <ac:spMk id="4" creationId="{16F9C5AA-0118-47A5-C513-9BEFB9F3D2B5}"/>
          </ac:spMkLst>
        </pc:spChg>
        <pc:spChg chg="mod">
          <ac:chgData name="Marian Bartos" userId="1928a8f333f1e364" providerId="LiveId" clId="{BC940F1F-86B8-4827-925A-CD42C0083B1B}" dt="2025-08-21T14:31:46.138" v="14" actId="26606"/>
          <ac:spMkLst>
            <pc:docMk/>
            <pc:sldMk cId="2541056975" sldId="260"/>
            <ac:spMk id="5" creationId="{BFE2C30D-DC94-8B22-1422-0D884CD53337}"/>
          </ac:spMkLst>
        </pc:spChg>
        <pc:spChg chg="add del mod">
          <ac:chgData name="Marian Bartos" userId="1928a8f333f1e364" providerId="LiveId" clId="{BC940F1F-86B8-4827-925A-CD42C0083B1B}" dt="2025-08-21T14:32:34.684" v="21" actId="478"/>
          <ac:spMkLst>
            <pc:docMk/>
            <pc:sldMk cId="2541056975" sldId="260"/>
            <ac:spMk id="10" creationId="{D19DC366-4109-0A87-6DD2-875204DC66CF}"/>
          </ac:spMkLst>
        </pc:spChg>
      </pc:sldChg>
      <pc:sldChg chg="addSp delSp modSp new mod">
        <pc:chgData name="Marian Bartos" userId="1928a8f333f1e364" providerId="LiveId" clId="{BC940F1F-86B8-4827-925A-CD42C0083B1B}" dt="2025-08-22T10:11:22.963" v="1601" actId="20577"/>
        <pc:sldMkLst>
          <pc:docMk/>
          <pc:sldMk cId="608790553" sldId="261"/>
        </pc:sldMkLst>
        <pc:spChg chg="mod">
          <ac:chgData name="Marian Bartos" userId="1928a8f333f1e364" providerId="LiveId" clId="{BC940F1F-86B8-4827-925A-CD42C0083B1B}" dt="2025-08-22T10:11:22.963" v="1601" actId="20577"/>
          <ac:spMkLst>
            <pc:docMk/>
            <pc:sldMk cId="608790553" sldId="261"/>
            <ac:spMk id="2" creationId="{8281D631-EFC2-A121-5776-DE53767930EB}"/>
          </ac:spMkLst>
        </pc:spChg>
        <pc:spChg chg="mod">
          <ac:chgData name="Marian Bartos" userId="1928a8f333f1e364" providerId="LiveId" clId="{BC940F1F-86B8-4827-925A-CD42C0083B1B}" dt="2025-08-21T15:27:21.462" v="969" actId="207"/>
          <ac:spMkLst>
            <pc:docMk/>
            <pc:sldMk cId="608790553" sldId="261"/>
            <ac:spMk id="3" creationId="{E125AFC4-0FE5-B57E-C6B6-A768CCAFC209}"/>
          </ac:spMkLst>
        </pc:spChg>
        <pc:graphicFrameChg chg="add del mod">
          <ac:chgData name="Marian Bartos" userId="1928a8f333f1e364" providerId="LiveId" clId="{BC940F1F-86B8-4827-925A-CD42C0083B1B}" dt="2025-08-22T10:03:26.781" v="1452" actId="478"/>
          <ac:graphicFrameMkLst>
            <pc:docMk/>
            <pc:sldMk cId="608790553" sldId="261"/>
            <ac:graphicFrameMk id="7" creationId="{C663C6A5-DE4E-2E94-B3F7-82EE20BA46EA}"/>
          </ac:graphicFrameMkLst>
        </pc:graphicFrameChg>
        <pc:graphicFrameChg chg="add mod">
          <ac:chgData name="Marian Bartos" userId="1928a8f333f1e364" providerId="LiveId" clId="{BC940F1F-86B8-4827-925A-CD42C0083B1B}" dt="2025-08-22T10:03:27.030" v="1453"/>
          <ac:graphicFrameMkLst>
            <pc:docMk/>
            <pc:sldMk cId="608790553" sldId="261"/>
            <ac:graphicFrameMk id="8" creationId="{54024B0A-92E0-2E6F-AFF8-6A497850562B}"/>
          </ac:graphicFrameMkLst>
        </pc:graphicFrameChg>
        <pc:picChg chg="add mod">
          <ac:chgData name="Marian Bartos" userId="1928a8f333f1e364" providerId="LiveId" clId="{BC940F1F-86B8-4827-925A-CD42C0083B1B}" dt="2025-08-21T15:29:17.531" v="976" actId="1440"/>
          <ac:picMkLst>
            <pc:docMk/>
            <pc:sldMk cId="608790553" sldId="261"/>
            <ac:picMk id="6" creationId="{04C65E53-17A3-A8BE-6C23-EE3C0373C616}"/>
          </ac:picMkLst>
        </pc:picChg>
      </pc:sldChg>
      <pc:sldChg chg="addSp delSp modSp new mod">
        <pc:chgData name="Marian Bartos" userId="1928a8f333f1e364" providerId="LiveId" clId="{BC940F1F-86B8-4827-925A-CD42C0083B1B}" dt="2025-08-22T10:51:27.330" v="2360" actId="404"/>
        <pc:sldMkLst>
          <pc:docMk/>
          <pc:sldMk cId="3599994339" sldId="262"/>
        </pc:sldMkLst>
        <pc:spChg chg="mod">
          <ac:chgData name="Marian Bartos" userId="1928a8f333f1e364" providerId="LiveId" clId="{BC940F1F-86B8-4827-925A-CD42C0083B1B}" dt="2025-08-21T15:45:05.118" v="1252" actId="113"/>
          <ac:spMkLst>
            <pc:docMk/>
            <pc:sldMk cId="3599994339" sldId="262"/>
            <ac:spMk id="2" creationId="{F6C85953-8842-F7E2-232A-EDADF68D02FE}"/>
          </ac:spMkLst>
        </pc:spChg>
        <pc:spChg chg="del mod">
          <ac:chgData name="Marian Bartos" userId="1928a8f333f1e364" providerId="LiveId" clId="{BC940F1F-86B8-4827-925A-CD42C0083B1B}" dt="2025-08-21T15:20:38.973" v="771" actId="478"/>
          <ac:spMkLst>
            <pc:docMk/>
            <pc:sldMk cId="3599994339" sldId="262"/>
            <ac:spMk id="3" creationId="{373EEAFA-3B07-E98A-2EA8-7F30A12C7D1B}"/>
          </ac:spMkLst>
        </pc:spChg>
        <pc:spChg chg="add mod">
          <ac:chgData name="Marian Bartos" userId="1928a8f333f1e364" providerId="LiveId" clId="{BC940F1F-86B8-4827-925A-CD42C0083B1B}" dt="2025-08-22T10:34:17.588" v="2030" actId="14100"/>
          <ac:spMkLst>
            <pc:docMk/>
            <pc:sldMk cId="3599994339" sldId="262"/>
            <ac:spMk id="8" creationId="{8CBA6C23-8AD5-CE78-D3C1-668186D6F79E}"/>
          </ac:spMkLst>
        </pc:spChg>
        <pc:spChg chg="add del mod">
          <ac:chgData name="Marian Bartos" userId="1928a8f333f1e364" providerId="LiveId" clId="{BC940F1F-86B8-4827-925A-CD42C0083B1B}" dt="2025-08-22T10:19:53.339" v="1849" actId="478"/>
          <ac:spMkLst>
            <pc:docMk/>
            <pc:sldMk cId="3599994339" sldId="262"/>
            <ac:spMk id="12" creationId="{95192BAC-12C2-B8E7-C23D-3A2726A94987}"/>
          </ac:spMkLst>
        </pc:spChg>
        <pc:spChg chg="add del mod">
          <ac:chgData name="Marian Bartos" userId="1928a8f333f1e364" providerId="LiveId" clId="{BC940F1F-86B8-4827-925A-CD42C0083B1B}" dt="2025-08-22T10:20:26.565" v="1975" actId="478"/>
          <ac:spMkLst>
            <pc:docMk/>
            <pc:sldMk cId="3599994339" sldId="262"/>
            <ac:spMk id="13" creationId="{5A0AE4DD-B04B-721B-80CB-AB8981FEBA44}"/>
          </ac:spMkLst>
        </pc:spChg>
        <pc:spChg chg="add mod">
          <ac:chgData name="Marian Bartos" userId="1928a8f333f1e364" providerId="LiveId" clId="{BC940F1F-86B8-4827-925A-CD42C0083B1B}" dt="2025-08-22T10:37:08.450" v="2099" actId="1076"/>
          <ac:spMkLst>
            <pc:docMk/>
            <pc:sldMk cId="3599994339" sldId="262"/>
            <ac:spMk id="14" creationId="{8A60ECC3-6B23-8959-FD6A-190A1FAF4BDF}"/>
          </ac:spMkLst>
        </pc:spChg>
        <pc:spChg chg="add mod">
          <ac:chgData name="Marian Bartos" userId="1928a8f333f1e364" providerId="LiveId" clId="{BC940F1F-86B8-4827-925A-CD42C0083B1B}" dt="2025-08-22T10:37:08.450" v="2099" actId="1076"/>
          <ac:spMkLst>
            <pc:docMk/>
            <pc:sldMk cId="3599994339" sldId="262"/>
            <ac:spMk id="15" creationId="{2EFB5B77-C9F5-FD59-EA5F-443942534C23}"/>
          </ac:spMkLst>
        </pc:spChg>
        <pc:spChg chg="add mod">
          <ac:chgData name="Marian Bartos" userId="1928a8f333f1e364" providerId="LiveId" clId="{BC940F1F-86B8-4827-925A-CD42C0083B1B}" dt="2025-08-22T10:51:27.330" v="2360" actId="404"/>
          <ac:spMkLst>
            <pc:docMk/>
            <pc:sldMk cId="3599994339" sldId="262"/>
            <ac:spMk id="16" creationId="{FB9CD01C-811C-5BA0-8673-EBBCB267A00E}"/>
          </ac:spMkLst>
        </pc:spChg>
        <pc:spChg chg="add del mod">
          <ac:chgData name="Marian Bartos" userId="1928a8f333f1e364" providerId="LiveId" clId="{BC940F1F-86B8-4827-925A-CD42C0083B1B}" dt="2025-08-22T10:36:42.732" v="2094" actId="478"/>
          <ac:spMkLst>
            <pc:docMk/>
            <pc:sldMk cId="3599994339" sldId="262"/>
            <ac:spMk id="21" creationId="{07AF818D-A3D1-B6F8-182F-CCBA5B674208}"/>
          </ac:spMkLst>
        </pc:spChg>
        <pc:spChg chg="add mod">
          <ac:chgData name="Marian Bartos" userId="1928a8f333f1e364" providerId="LiveId" clId="{BC940F1F-86B8-4827-925A-CD42C0083B1B}" dt="2025-08-22T10:37:45.497" v="2109" actId="113"/>
          <ac:spMkLst>
            <pc:docMk/>
            <pc:sldMk cId="3599994339" sldId="262"/>
            <ac:spMk id="25" creationId="{89242B5A-78AC-120B-37E9-C7D09228D6B3}"/>
          </ac:spMkLst>
        </pc:spChg>
        <pc:graphicFrameChg chg="add mod">
          <ac:chgData name="Marian Bartos" userId="1928a8f333f1e364" providerId="LiveId" clId="{BC940F1F-86B8-4827-925A-CD42C0083B1B}" dt="2025-08-22T10:03:22.878" v="1451"/>
          <ac:graphicFrameMkLst>
            <pc:docMk/>
            <pc:sldMk cId="3599994339" sldId="262"/>
            <ac:graphicFrameMk id="9" creationId="{4BF852A2-296C-EB8C-1CC2-F165F5CF2907}"/>
          </ac:graphicFrameMkLst>
        </pc:graphicFrameChg>
        <pc:picChg chg="add mod">
          <ac:chgData name="Marian Bartos" userId="1928a8f333f1e364" providerId="LiveId" clId="{BC940F1F-86B8-4827-925A-CD42C0083B1B}" dt="2025-08-21T15:20:52.514" v="824" actId="14100"/>
          <ac:picMkLst>
            <pc:docMk/>
            <pc:sldMk cId="3599994339" sldId="262"/>
            <ac:picMk id="7" creationId="{5B88D6A2-03DE-CE74-EBAF-B29D5A688A8B}"/>
          </ac:picMkLst>
        </pc:picChg>
        <pc:picChg chg="add del mod">
          <ac:chgData name="Marian Bartos" userId="1928a8f333f1e364" providerId="LiveId" clId="{BC940F1F-86B8-4827-925A-CD42C0083B1B}" dt="2025-08-22T10:22:31.213" v="1993" actId="478"/>
          <ac:picMkLst>
            <pc:docMk/>
            <pc:sldMk cId="3599994339" sldId="262"/>
            <ac:picMk id="11" creationId="{FB01327A-4D1B-54A5-4C98-EF41BA054FF4}"/>
          </ac:picMkLst>
        </pc:picChg>
        <pc:picChg chg="add del mod">
          <ac:chgData name="Marian Bartos" userId="1928a8f333f1e364" providerId="LiveId" clId="{BC940F1F-86B8-4827-925A-CD42C0083B1B}" dt="2025-08-22T10:19:26.890" v="1792" actId="478"/>
          <ac:picMkLst>
            <pc:docMk/>
            <pc:sldMk cId="3599994339" sldId="262"/>
            <ac:picMk id="5122" creationId="{F0443006-D612-3135-29FA-E164D5AF0E02}"/>
          </ac:picMkLst>
        </pc:picChg>
        <pc:picChg chg="add del mod">
          <ac:chgData name="Marian Bartos" userId="1928a8f333f1e364" providerId="LiveId" clId="{BC940F1F-86B8-4827-925A-CD42C0083B1B}" dt="2025-08-22T10:22:03.446" v="1984" actId="478"/>
          <ac:picMkLst>
            <pc:docMk/>
            <pc:sldMk cId="3599994339" sldId="262"/>
            <ac:picMk id="5128" creationId="{B11558E0-14FE-CDBB-288D-72AB93170DBC}"/>
          </ac:picMkLst>
        </pc:picChg>
        <pc:picChg chg="add del mod">
          <ac:chgData name="Marian Bartos" userId="1928a8f333f1e364" providerId="LiveId" clId="{BC940F1F-86B8-4827-925A-CD42C0083B1B}" dt="2025-08-22T10:22:30.644" v="1992" actId="478"/>
          <ac:picMkLst>
            <pc:docMk/>
            <pc:sldMk cId="3599994339" sldId="262"/>
            <ac:picMk id="5130" creationId="{25E7A258-F6D3-12FC-F0B5-D9AE0D305F95}"/>
          </ac:picMkLst>
        </pc:picChg>
        <pc:cxnChg chg="add mod">
          <ac:chgData name="Marian Bartos" userId="1928a8f333f1e364" providerId="LiveId" clId="{BC940F1F-86B8-4827-925A-CD42C0083B1B}" dt="2025-08-22T10:37:08.450" v="2099" actId="1076"/>
          <ac:cxnSpMkLst>
            <pc:docMk/>
            <pc:sldMk cId="3599994339" sldId="262"/>
            <ac:cxnSpMk id="18" creationId="{0C2223D4-E8A4-D430-5D0B-99D94FA7F8CF}"/>
          </ac:cxnSpMkLst>
        </pc:cxnChg>
        <pc:cxnChg chg="add mod">
          <ac:chgData name="Marian Bartos" userId="1928a8f333f1e364" providerId="LiveId" clId="{BC940F1F-86B8-4827-925A-CD42C0083B1B}" dt="2025-08-22T10:37:08.450" v="2099" actId="1076"/>
          <ac:cxnSpMkLst>
            <pc:docMk/>
            <pc:sldMk cId="3599994339" sldId="262"/>
            <ac:cxnSpMk id="20" creationId="{04A67083-1D5A-3F7C-CA34-417C71A9C58D}"/>
          </ac:cxnSpMkLst>
        </pc:cxnChg>
      </pc:sldChg>
      <pc:sldChg chg="addSp delSp modSp new del mod modClrScheme chgLayout">
        <pc:chgData name="Marian Bartos" userId="1928a8f333f1e364" providerId="LiveId" clId="{BC940F1F-86B8-4827-925A-CD42C0083B1B}" dt="2025-08-22T10:01:43.883" v="1447" actId="47"/>
        <pc:sldMkLst>
          <pc:docMk/>
          <pc:sldMk cId="3126917928" sldId="263"/>
        </pc:sldMkLst>
        <pc:spChg chg="mod">
          <ac:chgData name="Marian Bartos" userId="1928a8f333f1e364" providerId="LiveId" clId="{BC940F1F-86B8-4827-925A-CD42C0083B1B}" dt="2025-08-21T15:15:39.648" v="694" actId="113"/>
          <ac:spMkLst>
            <pc:docMk/>
            <pc:sldMk cId="3126917928" sldId="263"/>
            <ac:spMk id="2" creationId="{B0539335-D67E-D53C-D671-29A01AE5CA1D}"/>
          </ac:spMkLst>
        </pc:spChg>
        <pc:spChg chg="add del">
          <ac:chgData name="Marian Bartos" userId="1928a8f333f1e364" providerId="LiveId" clId="{BC940F1F-86B8-4827-925A-CD42C0083B1B}" dt="2025-08-21T15:13:15.877" v="671"/>
          <ac:spMkLst>
            <pc:docMk/>
            <pc:sldMk cId="3126917928" sldId="263"/>
            <ac:spMk id="3" creationId="{41152000-C024-4B13-FABC-82074F955299}"/>
          </ac:spMkLst>
        </pc:spChg>
        <pc:spChg chg="mod">
          <ac:chgData name="Marian Bartos" userId="1928a8f333f1e364" providerId="LiveId" clId="{BC940F1F-86B8-4827-925A-CD42C0083B1B}" dt="2025-08-21T15:13:52.407" v="675" actId="26606"/>
          <ac:spMkLst>
            <pc:docMk/>
            <pc:sldMk cId="3126917928" sldId="263"/>
            <ac:spMk id="4" creationId="{98CFC1CE-B6F1-0830-64BC-2C2BD873E410}"/>
          </ac:spMkLst>
        </pc:spChg>
        <pc:spChg chg="mod">
          <ac:chgData name="Marian Bartos" userId="1928a8f333f1e364" providerId="LiveId" clId="{BC940F1F-86B8-4827-925A-CD42C0083B1B}" dt="2025-08-21T15:13:52.407" v="675" actId="26606"/>
          <ac:spMkLst>
            <pc:docMk/>
            <pc:sldMk cId="3126917928" sldId="263"/>
            <ac:spMk id="5" creationId="{252993BF-C3E5-2355-E94F-38D329878700}"/>
          </ac:spMkLst>
        </pc:spChg>
        <pc:spChg chg="add del mod">
          <ac:chgData name="Marian Bartos" userId="1928a8f333f1e364" providerId="LiveId" clId="{BC940F1F-86B8-4827-925A-CD42C0083B1B}" dt="2025-08-21T15:46:01.132" v="1307" actId="20577"/>
          <ac:spMkLst>
            <pc:docMk/>
            <pc:sldMk cId="3126917928" sldId="263"/>
            <ac:spMk id="6" creationId="{1C8B64D6-6C08-1356-975A-BE96598E5AC5}"/>
          </ac:spMkLst>
        </pc:spChg>
        <pc:spChg chg="add del mod">
          <ac:chgData name="Marian Bartos" userId="1928a8f333f1e364" providerId="LiveId" clId="{BC940F1F-86B8-4827-925A-CD42C0083B1B}" dt="2025-08-21T15:13:12.692" v="663" actId="26606"/>
          <ac:spMkLst>
            <pc:docMk/>
            <pc:sldMk cId="3126917928" sldId="263"/>
            <ac:spMk id="11" creationId="{4CB93B97-61FD-7DEC-9271-162FC129DA64}"/>
          </ac:spMkLst>
        </pc:spChg>
        <pc:spChg chg="add del mod">
          <ac:chgData name="Marian Bartos" userId="1928a8f333f1e364" providerId="LiveId" clId="{BC940F1F-86B8-4827-925A-CD42C0083B1B}" dt="2025-08-21T15:13:07.793" v="659" actId="26606"/>
          <ac:spMkLst>
            <pc:docMk/>
            <pc:sldMk cId="3126917928" sldId="263"/>
            <ac:spMk id="16" creationId="{1C8B64D6-6C08-1356-975A-BE96598E5AC5}"/>
          </ac:spMkLst>
        </pc:spChg>
        <pc:spChg chg="add del mod">
          <ac:chgData name="Marian Bartos" userId="1928a8f333f1e364" providerId="LiveId" clId="{BC940F1F-86B8-4827-925A-CD42C0083B1B}" dt="2025-08-21T15:13:09.403" v="661" actId="26606"/>
          <ac:spMkLst>
            <pc:docMk/>
            <pc:sldMk cId="3126917928" sldId="263"/>
            <ac:spMk id="18" creationId="{1C8B64D6-6C08-1356-975A-BE96598E5AC5}"/>
          </ac:spMkLst>
        </pc:spChg>
        <pc:spChg chg="add del mod">
          <ac:chgData name="Marian Bartos" userId="1928a8f333f1e364" providerId="LiveId" clId="{BC940F1F-86B8-4827-925A-CD42C0083B1B}" dt="2025-08-21T15:13:12.692" v="663" actId="26606"/>
          <ac:spMkLst>
            <pc:docMk/>
            <pc:sldMk cId="3126917928" sldId="263"/>
            <ac:spMk id="20" creationId="{1C8B64D6-6C08-1356-975A-BE96598E5AC5}"/>
          </ac:spMkLst>
        </pc:spChg>
        <pc:graphicFrameChg chg="add del mod">
          <ac:chgData name="Marian Bartos" userId="1928a8f333f1e364" providerId="LiveId" clId="{BC940F1F-86B8-4827-925A-CD42C0083B1B}" dt="2025-08-21T15:12:50.002" v="651" actId="26606"/>
          <ac:graphicFrameMkLst>
            <pc:docMk/>
            <pc:sldMk cId="3126917928" sldId="263"/>
            <ac:graphicFrameMk id="8" creationId="{39A65ECA-5208-D256-A5B5-365D0A3E1EA6}"/>
          </ac:graphicFrameMkLst>
        </pc:graphicFrameChg>
        <pc:graphicFrameChg chg="add del">
          <ac:chgData name="Marian Bartos" userId="1928a8f333f1e364" providerId="LiveId" clId="{BC940F1F-86B8-4827-925A-CD42C0083B1B}" dt="2025-08-21T15:13:52.407" v="675" actId="26606"/>
          <ac:graphicFrameMkLst>
            <pc:docMk/>
            <pc:sldMk cId="3126917928" sldId="263"/>
            <ac:graphicFrameMk id="9" creationId="{A02395EE-BB25-06AA-CAB9-50011D3C015B}"/>
          </ac:graphicFrameMkLst>
        </pc:graphicFrameChg>
        <pc:graphicFrameChg chg="add del">
          <ac:chgData name="Marian Bartos" userId="1928a8f333f1e364" providerId="LiveId" clId="{BC940F1F-86B8-4827-925A-CD42C0083B1B}" dt="2025-08-21T15:13:02.921" v="653" actId="26606"/>
          <ac:graphicFrameMkLst>
            <pc:docMk/>
            <pc:sldMk cId="3126917928" sldId="263"/>
            <ac:graphicFrameMk id="10" creationId="{C87A9C07-6F65-0622-8658-9AA9C18E143C}"/>
          </ac:graphicFrameMkLst>
        </pc:graphicFrameChg>
        <pc:graphicFrameChg chg="add del mod">
          <ac:chgData name="Marian Bartos" userId="1928a8f333f1e364" providerId="LiveId" clId="{BC940F1F-86B8-4827-925A-CD42C0083B1B}" dt="2025-08-21T15:13:06.065" v="655" actId="26606"/>
          <ac:graphicFrameMkLst>
            <pc:docMk/>
            <pc:sldMk cId="3126917928" sldId="263"/>
            <ac:graphicFrameMk id="12" creationId="{D3933003-4D27-08F4-695B-3F485B5F5BF6}"/>
          </ac:graphicFrameMkLst>
        </pc:graphicFrameChg>
        <pc:graphicFrameChg chg="add del mod">
          <ac:chgData name="Marian Bartos" userId="1928a8f333f1e364" providerId="LiveId" clId="{BC940F1F-86B8-4827-925A-CD42C0083B1B}" dt="2025-08-21T15:13:06.575" v="657" actId="26606"/>
          <ac:graphicFrameMkLst>
            <pc:docMk/>
            <pc:sldMk cId="3126917928" sldId="263"/>
            <ac:graphicFrameMk id="14" creationId="{39A65ECA-5208-D256-A5B5-365D0A3E1EA6}"/>
          </ac:graphicFrameMkLst>
        </pc:graphicFrameChg>
      </pc:sldChg>
      <pc:sldChg chg="addSp delSp modSp new mod">
        <pc:chgData name="Marian Bartos" userId="1928a8f333f1e364" providerId="LiveId" clId="{BC940F1F-86B8-4827-925A-CD42C0083B1B}" dt="2025-08-22T10:39:09.424" v="2124" actId="478"/>
        <pc:sldMkLst>
          <pc:docMk/>
          <pc:sldMk cId="568788924" sldId="264"/>
        </pc:sldMkLst>
        <pc:spChg chg="mod">
          <ac:chgData name="Marian Bartos" userId="1928a8f333f1e364" providerId="LiveId" clId="{BC940F1F-86B8-4827-925A-CD42C0083B1B}" dt="2025-08-21T15:45:00.558" v="1251" actId="113"/>
          <ac:spMkLst>
            <pc:docMk/>
            <pc:sldMk cId="568788924" sldId="264"/>
            <ac:spMk id="2" creationId="{7A3DB9CB-DAE2-4663-B6D7-47C87CCAC489}"/>
          </ac:spMkLst>
        </pc:spChg>
        <pc:spChg chg="del">
          <ac:chgData name="Marian Bartos" userId="1928a8f333f1e364" providerId="LiveId" clId="{BC940F1F-86B8-4827-925A-CD42C0083B1B}" dt="2025-08-21T15:22:12.992" v="852" actId="478"/>
          <ac:spMkLst>
            <pc:docMk/>
            <pc:sldMk cId="568788924" sldId="264"/>
            <ac:spMk id="3" creationId="{8C27F29F-BFC3-86D3-DCD7-248E2748594B}"/>
          </ac:spMkLst>
        </pc:spChg>
        <pc:spChg chg="add mod">
          <ac:chgData name="Marian Bartos" userId="1928a8f333f1e364" providerId="LiveId" clId="{BC940F1F-86B8-4827-925A-CD42C0083B1B}" dt="2025-08-21T15:29:30.933" v="978" actId="207"/>
          <ac:spMkLst>
            <pc:docMk/>
            <pc:sldMk cId="568788924" sldId="264"/>
            <ac:spMk id="6" creationId="{85FAD60F-1D98-DF01-9AA1-802AEF5A8954}"/>
          </ac:spMkLst>
        </pc:spChg>
        <pc:spChg chg="add del mod">
          <ac:chgData name="Marian Bartos" userId="1928a8f333f1e364" providerId="LiveId" clId="{BC940F1F-86B8-4827-925A-CD42C0083B1B}" dt="2025-08-22T10:37:54.211" v="2110" actId="478"/>
          <ac:spMkLst>
            <pc:docMk/>
            <pc:sldMk cId="568788924" sldId="264"/>
            <ac:spMk id="7" creationId="{F631FB93-5DCA-5B10-EF14-01B83073696A}"/>
          </ac:spMkLst>
        </pc:spChg>
        <pc:spChg chg="add del mod">
          <ac:chgData name="Marian Bartos" userId="1928a8f333f1e364" providerId="LiveId" clId="{BC940F1F-86B8-4827-925A-CD42C0083B1B}" dt="2025-08-22T10:39:09.424" v="2124" actId="478"/>
          <ac:spMkLst>
            <pc:docMk/>
            <pc:sldMk cId="568788924" sldId="264"/>
            <ac:spMk id="8" creationId="{605E5690-2403-810B-0DD1-257FC7D4B940}"/>
          </ac:spMkLst>
        </pc:spChg>
        <pc:spChg chg="add del mod">
          <ac:chgData name="Marian Bartos" userId="1928a8f333f1e364" providerId="LiveId" clId="{BC940F1F-86B8-4827-925A-CD42C0083B1B}" dt="2025-08-22T10:39:09.424" v="2124" actId="478"/>
          <ac:spMkLst>
            <pc:docMk/>
            <pc:sldMk cId="568788924" sldId="264"/>
            <ac:spMk id="9" creationId="{858D6D7B-BAF0-F12F-153F-9004710B4A08}"/>
          </ac:spMkLst>
        </pc:spChg>
        <pc:spChg chg="add del mod">
          <ac:chgData name="Marian Bartos" userId="1928a8f333f1e364" providerId="LiveId" clId="{BC940F1F-86B8-4827-925A-CD42C0083B1B}" dt="2025-08-22T10:39:09.424" v="2124" actId="478"/>
          <ac:spMkLst>
            <pc:docMk/>
            <pc:sldMk cId="568788924" sldId="264"/>
            <ac:spMk id="10" creationId="{493B68D2-E548-F5BE-2290-6E5DF2945E16}"/>
          </ac:spMkLst>
        </pc:spChg>
        <pc:spChg chg="add del mod">
          <ac:chgData name="Marian Bartos" userId="1928a8f333f1e364" providerId="LiveId" clId="{BC940F1F-86B8-4827-925A-CD42C0083B1B}" dt="2025-08-22T10:39:09.424" v="2124" actId="478"/>
          <ac:spMkLst>
            <pc:docMk/>
            <pc:sldMk cId="568788924" sldId="264"/>
            <ac:spMk id="13" creationId="{57E5F49A-514C-04F8-6DFB-E639AC235059}"/>
          </ac:spMkLst>
        </pc:spChg>
        <pc:cxnChg chg="add del mod">
          <ac:chgData name="Marian Bartos" userId="1928a8f333f1e364" providerId="LiveId" clId="{BC940F1F-86B8-4827-925A-CD42C0083B1B}" dt="2025-08-22T10:39:09.424" v="2124" actId="478"/>
          <ac:cxnSpMkLst>
            <pc:docMk/>
            <pc:sldMk cId="568788924" sldId="264"/>
            <ac:cxnSpMk id="11" creationId="{A4C6D528-7021-CF06-854C-03F22D515377}"/>
          </ac:cxnSpMkLst>
        </pc:cxnChg>
        <pc:cxnChg chg="add del mod">
          <ac:chgData name="Marian Bartos" userId="1928a8f333f1e364" providerId="LiveId" clId="{BC940F1F-86B8-4827-925A-CD42C0083B1B}" dt="2025-08-22T10:39:09.424" v="2124" actId="478"/>
          <ac:cxnSpMkLst>
            <pc:docMk/>
            <pc:sldMk cId="568788924" sldId="264"/>
            <ac:cxnSpMk id="12" creationId="{224D79A1-53D3-666A-0429-1A5475815755}"/>
          </ac:cxnSpMkLst>
        </pc:cxnChg>
      </pc:sldChg>
      <pc:sldChg chg="addSp delSp modSp new del mod ord modClrScheme chgLayout">
        <pc:chgData name="Marian Bartos" userId="1928a8f333f1e364" providerId="LiveId" clId="{BC940F1F-86B8-4827-925A-CD42C0083B1B}" dt="2025-08-22T10:01:36.348" v="1446" actId="47"/>
        <pc:sldMkLst>
          <pc:docMk/>
          <pc:sldMk cId="920252730" sldId="265"/>
        </pc:sldMkLst>
        <pc:spChg chg="mod">
          <ac:chgData name="Marian Bartos" userId="1928a8f333f1e364" providerId="LiveId" clId="{BC940F1F-86B8-4827-925A-CD42C0083B1B}" dt="2025-08-22T09:51:35.010" v="1310" actId="26606"/>
          <ac:spMkLst>
            <pc:docMk/>
            <pc:sldMk cId="920252730" sldId="265"/>
            <ac:spMk id="2" creationId="{89853C13-80B1-715F-86DB-5E1F0F2455C0}"/>
          </ac:spMkLst>
        </pc:spChg>
        <pc:spChg chg="del">
          <ac:chgData name="Marian Bartos" userId="1928a8f333f1e364" providerId="LiveId" clId="{BC940F1F-86B8-4827-925A-CD42C0083B1B}" dt="2025-08-21T15:31:51.078" v="984"/>
          <ac:spMkLst>
            <pc:docMk/>
            <pc:sldMk cId="920252730" sldId="265"/>
            <ac:spMk id="3" creationId="{90D00774-6DFE-2BCE-356E-BE701098A807}"/>
          </ac:spMkLst>
        </pc:spChg>
        <pc:spChg chg="mod">
          <ac:chgData name="Marian Bartos" userId="1928a8f333f1e364" providerId="LiveId" clId="{BC940F1F-86B8-4827-925A-CD42C0083B1B}" dt="2025-08-22T09:51:35.010" v="1310" actId="26606"/>
          <ac:spMkLst>
            <pc:docMk/>
            <pc:sldMk cId="920252730" sldId="265"/>
            <ac:spMk id="4" creationId="{36539DD1-2FD1-854A-8BE1-1F8F1CC63C0B}"/>
          </ac:spMkLst>
        </pc:spChg>
        <pc:spChg chg="mod">
          <ac:chgData name="Marian Bartos" userId="1928a8f333f1e364" providerId="LiveId" clId="{BC940F1F-86B8-4827-925A-CD42C0083B1B}" dt="2025-08-22T09:51:35.010" v="1310" actId="26606"/>
          <ac:spMkLst>
            <pc:docMk/>
            <pc:sldMk cId="920252730" sldId="265"/>
            <ac:spMk id="5" creationId="{8B18B22B-C9FF-3C6B-07D0-4DB513BCA50D}"/>
          </ac:spMkLst>
        </pc:spChg>
        <pc:spChg chg="add del mod">
          <ac:chgData name="Marian Bartos" userId="1928a8f333f1e364" providerId="LiveId" clId="{BC940F1F-86B8-4827-925A-CD42C0083B1B}" dt="2025-08-21T15:35:46.299" v="1125" actId="26606"/>
          <ac:spMkLst>
            <pc:docMk/>
            <pc:sldMk cId="920252730" sldId="265"/>
            <ac:spMk id="6" creationId="{810B3286-57CD-581E-2506-21CAA0281221}"/>
          </ac:spMkLst>
        </pc:spChg>
        <pc:graphicFrameChg chg="add mod modGraphic">
          <ac:chgData name="Marian Bartos" userId="1928a8f333f1e364" providerId="LiveId" clId="{BC940F1F-86B8-4827-925A-CD42C0083B1B}" dt="2025-08-22T09:51:35.010" v="1310" actId="26606"/>
          <ac:graphicFrameMkLst>
            <pc:docMk/>
            <pc:sldMk cId="920252730" sldId="265"/>
            <ac:graphicFrameMk id="8" creationId="{3A3DA314-0A44-8F0F-8B6E-3174C6131D73}"/>
          </ac:graphicFrameMkLst>
        </pc:graphicFrameChg>
      </pc:sldChg>
      <pc:sldChg chg="addSp delSp modSp new mod modClrScheme chgLayout">
        <pc:chgData name="Marian Bartos" userId="1928a8f333f1e364" providerId="LiveId" clId="{BC940F1F-86B8-4827-925A-CD42C0083B1B}" dt="2025-08-21T15:36:27.941" v="1127" actId="1076"/>
        <pc:sldMkLst>
          <pc:docMk/>
          <pc:sldMk cId="1328807794" sldId="266"/>
        </pc:sldMkLst>
        <pc:spChg chg="mod">
          <ac:chgData name="Marian Bartos" userId="1928a8f333f1e364" providerId="LiveId" clId="{BC940F1F-86B8-4827-925A-CD42C0083B1B}" dt="2025-08-21T15:35:37.522" v="1124" actId="26606"/>
          <ac:spMkLst>
            <pc:docMk/>
            <pc:sldMk cId="1328807794" sldId="266"/>
            <ac:spMk id="2" creationId="{102A75C5-065D-3861-94AF-94E3809A4E84}"/>
          </ac:spMkLst>
        </pc:spChg>
        <pc:spChg chg="del">
          <ac:chgData name="Marian Bartos" userId="1928a8f333f1e364" providerId="LiveId" clId="{BC940F1F-86B8-4827-925A-CD42C0083B1B}" dt="2025-08-21T15:33:01.392" v="990" actId="26606"/>
          <ac:spMkLst>
            <pc:docMk/>
            <pc:sldMk cId="1328807794" sldId="266"/>
            <ac:spMk id="3" creationId="{279B9BB4-8840-8B0E-CEC2-A0A2FB79F633}"/>
          </ac:spMkLst>
        </pc:spChg>
        <pc:spChg chg="mod">
          <ac:chgData name="Marian Bartos" userId="1928a8f333f1e364" providerId="LiveId" clId="{BC940F1F-86B8-4827-925A-CD42C0083B1B}" dt="2025-08-21T15:35:37.522" v="1124" actId="26606"/>
          <ac:spMkLst>
            <pc:docMk/>
            <pc:sldMk cId="1328807794" sldId="266"/>
            <ac:spMk id="4" creationId="{AAE66BB0-6480-98D6-F85D-57649AC20548}"/>
          </ac:spMkLst>
        </pc:spChg>
        <pc:spChg chg="mod">
          <ac:chgData name="Marian Bartos" userId="1928a8f333f1e364" providerId="LiveId" clId="{BC940F1F-86B8-4827-925A-CD42C0083B1B}" dt="2025-08-21T15:35:37.522" v="1124" actId="26606"/>
          <ac:spMkLst>
            <pc:docMk/>
            <pc:sldMk cId="1328807794" sldId="266"/>
            <ac:spMk id="5" creationId="{1FDE6DDB-3FE9-3128-DD1E-F43054298DEE}"/>
          </ac:spMkLst>
        </pc:spChg>
        <pc:spChg chg="add mod">
          <ac:chgData name="Marian Bartos" userId="1928a8f333f1e364" providerId="LiveId" clId="{BC940F1F-86B8-4827-925A-CD42C0083B1B}" dt="2025-08-21T15:36:27.941" v="1127" actId="1076"/>
          <ac:spMkLst>
            <pc:docMk/>
            <pc:sldMk cId="1328807794" sldId="266"/>
            <ac:spMk id="8" creationId="{E5BC1A18-0B7D-B099-4413-29D735FE44A3}"/>
          </ac:spMkLst>
        </pc:spChg>
        <pc:spChg chg="add del mod">
          <ac:chgData name="Marian Bartos" userId="1928a8f333f1e364" providerId="LiveId" clId="{BC940F1F-86B8-4827-925A-CD42C0083B1B}" dt="2025-08-21T15:33:36.062" v="1003" actId="26606"/>
          <ac:spMkLst>
            <pc:docMk/>
            <pc:sldMk cId="1328807794" sldId="266"/>
            <ac:spMk id="10" creationId="{8342E0A0-BAA6-9D0D-1FB0-5495A6FDF627}"/>
          </ac:spMkLst>
        </pc:spChg>
        <pc:picChg chg="add del">
          <ac:chgData name="Marian Bartos" userId="1928a8f333f1e364" providerId="LiveId" clId="{BC940F1F-86B8-4827-925A-CD42C0083B1B}" dt="2025-08-21T15:33:29.310" v="1001" actId="26606"/>
          <ac:picMkLst>
            <pc:docMk/>
            <pc:sldMk cId="1328807794" sldId="266"/>
            <ac:picMk id="7" creationId="{8B200FFE-CC6D-F15F-CB9F-F4FC4B04B212}"/>
          </ac:picMkLst>
        </pc:picChg>
        <pc:picChg chg="add del">
          <ac:chgData name="Marian Bartos" userId="1928a8f333f1e364" providerId="LiveId" clId="{BC940F1F-86B8-4827-925A-CD42C0083B1B}" dt="2025-08-21T15:33:48.642" v="1005" actId="478"/>
          <ac:picMkLst>
            <pc:docMk/>
            <pc:sldMk cId="1328807794" sldId="266"/>
            <ac:picMk id="12" creationId="{8B200FFE-CC6D-F15F-CB9F-F4FC4B04B212}"/>
          </ac:picMkLst>
        </pc:picChg>
      </pc:sldChg>
      <pc:sldChg chg="addSp delSp modSp new mod modClrScheme chgLayout">
        <pc:chgData name="Marian Bartos" userId="1928a8f333f1e364" providerId="LiveId" clId="{BC940F1F-86B8-4827-925A-CD42C0083B1B}" dt="2025-08-22T10:48:45.187" v="2326" actId="20577"/>
        <pc:sldMkLst>
          <pc:docMk/>
          <pc:sldMk cId="64844721" sldId="267"/>
        </pc:sldMkLst>
        <pc:spChg chg="del">
          <ac:chgData name="Marian Bartos" userId="1928a8f333f1e364" providerId="LiveId" clId="{BC940F1F-86B8-4827-925A-CD42C0083B1B}" dt="2025-08-21T15:38:00.482" v="1152" actId="700"/>
          <ac:spMkLst>
            <pc:docMk/>
            <pc:sldMk cId="64844721" sldId="267"/>
            <ac:spMk id="2" creationId="{283C45BB-52A9-6395-D0E5-7010BAC918D4}"/>
          </ac:spMkLst>
        </pc:spChg>
        <pc:spChg chg="del">
          <ac:chgData name="Marian Bartos" userId="1928a8f333f1e364" providerId="LiveId" clId="{BC940F1F-86B8-4827-925A-CD42C0083B1B}" dt="2025-08-21T15:38:00.482" v="1152" actId="700"/>
          <ac:spMkLst>
            <pc:docMk/>
            <pc:sldMk cId="64844721" sldId="267"/>
            <ac:spMk id="3" creationId="{02BE1267-A587-9F27-D1F7-82946E05FD68}"/>
          </ac:spMkLst>
        </pc:spChg>
        <pc:spChg chg="mod ord">
          <ac:chgData name="Marian Bartos" userId="1928a8f333f1e364" providerId="LiveId" clId="{BC940F1F-86B8-4827-925A-CD42C0083B1B}" dt="2025-08-21T15:38:00.482" v="1152" actId="700"/>
          <ac:spMkLst>
            <pc:docMk/>
            <pc:sldMk cId="64844721" sldId="267"/>
            <ac:spMk id="4" creationId="{BD4A166A-E265-049C-D706-42AD1F38668C}"/>
          </ac:spMkLst>
        </pc:spChg>
        <pc:spChg chg="mod ord">
          <ac:chgData name="Marian Bartos" userId="1928a8f333f1e364" providerId="LiveId" clId="{BC940F1F-86B8-4827-925A-CD42C0083B1B}" dt="2025-08-21T15:38:00.482" v="1152" actId="700"/>
          <ac:spMkLst>
            <pc:docMk/>
            <pc:sldMk cId="64844721" sldId="267"/>
            <ac:spMk id="5" creationId="{09962D5B-796F-35CD-06F3-C78AA36DF90D}"/>
          </ac:spMkLst>
        </pc:spChg>
        <pc:spChg chg="add mod">
          <ac:chgData name="Marian Bartos" userId="1928a8f333f1e364" providerId="LiveId" clId="{BC940F1F-86B8-4827-925A-CD42C0083B1B}" dt="2025-08-22T10:15:43.356" v="1780" actId="20577"/>
          <ac:spMkLst>
            <pc:docMk/>
            <pc:sldMk cId="64844721" sldId="267"/>
            <ac:spMk id="13" creationId="{D8B9EFE7-4165-ED04-5D34-9D56435C5845}"/>
          </ac:spMkLst>
        </pc:spChg>
        <pc:spChg chg="add mod">
          <ac:chgData name="Marian Bartos" userId="1928a8f333f1e364" providerId="LiveId" clId="{BC940F1F-86B8-4827-925A-CD42C0083B1B}" dt="2025-08-22T10:14:11.105" v="1675" actId="14100"/>
          <ac:spMkLst>
            <pc:docMk/>
            <pc:sldMk cId="64844721" sldId="267"/>
            <ac:spMk id="14" creationId="{4053D282-60D6-FFB9-829D-63CCF5F685D3}"/>
          </ac:spMkLst>
        </pc:spChg>
        <pc:spChg chg="add mod">
          <ac:chgData name="Marian Bartos" userId="1928a8f333f1e364" providerId="LiveId" clId="{BC940F1F-86B8-4827-925A-CD42C0083B1B}" dt="2025-08-22T10:48:45.187" v="2326" actId="20577"/>
          <ac:spMkLst>
            <pc:docMk/>
            <pc:sldMk cId="64844721" sldId="267"/>
            <ac:spMk id="15" creationId="{73ABF0CE-EDE4-B05A-8B58-CF030740CBD5}"/>
          </ac:spMkLst>
        </pc:spChg>
        <pc:spChg chg="add mod">
          <ac:chgData name="Marian Bartos" userId="1928a8f333f1e364" providerId="LiveId" clId="{BC940F1F-86B8-4827-925A-CD42C0083B1B}" dt="2025-08-22T10:14:56.994" v="1735" actId="1076"/>
          <ac:spMkLst>
            <pc:docMk/>
            <pc:sldMk cId="64844721" sldId="267"/>
            <ac:spMk id="16" creationId="{B4FF6875-B5D8-F8E3-A560-AD14FB5370E6}"/>
          </ac:spMkLst>
        </pc:spChg>
        <pc:spChg chg="add mod">
          <ac:chgData name="Marian Bartos" userId="1928a8f333f1e364" providerId="LiveId" clId="{BC940F1F-86B8-4827-925A-CD42C0083B1B}" dt="2025-08-22T10:39:24.766" v="2136" actId="20577"/>
          <ac:spMkLst>
            <pc:docMk/>
            <pc:sldMk cId="64844721" sldId="267"/>
            <ac:spMk id="17" creationId="{921893EB-E73B-4026-8EC3-60561DABBD64}"/>
          </ac:spMkLst>
        </pc:spChg>
        <pc:spChg chg="add mod">
          <ac:chgData name="Marian Bartos" userId="1928a8f333f1e364" providerId="LiveId" clId="{BC940F1F-86B8-4827-925A-CD42C0083B1B}" dt="2025-08-22T10:23:40.099" v="2029" actId="1076"/>
          <ac:spMkLst>
            <pc:docMk/>
            <pc:sldMk cId="64844721" sldId="267"/>
            <ac:spMk id="18" creationId="{B896949B-A1D7-3C7B-F51C-0BA3AE1CB0D0}"/>
          </ac:spMkLst>
        </pc:spChg>
        <pc:graphicFrameChg chg="add mod modGraphic">
          <ac:chgData name="Marian Bartos" userId="1928a8f333f1e364" providerId="LiveId" clId="{BC940F1F-86B8-4827-925A-CD42C0083B1B}" dt="2025-08-22T10:03:17.429" v="1450" actId="1076"/>
          <ac:graphicFrameMkLst>
            <pc:docMk/>
            <pc:sldMk cId="64844721" sldId="267"/>
            <ac:graphicFrameMk id="8" creationId="{623387CA-B318-E435-0082-82B27DEE9D4A}"/>
          </ac:graphicFrameMkLst>
        </pc:graphicFrameChg>
        <pc:picChg chg="add mod">
          <ac:chgData name="Marian Bartos" userId="1928a8f333f1e364" providerId="LiveId" clId="{BC940F1F-86B8-4827-925A-CD42C0083B1B}" dt="2025-08-22T10:23:33.111" v="2027" actId="1076"/>
          <ac:picMkLst>
            <pc:docMk/>
            <pc:sldMk cId="64844721" sldId="267"/>
            <ac:picMk id="7" creationId="{141CF017-59B7-760E-152B-3E62C90C8EE5}"/>
          </ac:picMkLst>
        </pc:picChg>
        <pc:picChg chg="add mod modCrop">
          <ac:chgData name="Marian Bartos" userId="1928a8f333f1e364" providerId="LiveId" clId="{BC940F1F-86B8-4827-925A-CD42C0083B1B}" dt="2025-08-21T15:42:47.264" v="1230" actId="732"/>
          <ac:picMkLst>
            <pc:docMk/>
            <pc:sldMk cId="64844721" sldId="267"/>
            <ac:picMk id="10" creationId="{7C96596A-CA85-D8E0-DEF1-08065875886D}"/>
          </ac:picMkLst>
        </pc:picChg>
        <pc:picChg chg="add mod modCrop">
          <ac:chgData name="Marian Bartos" userId="1928a8f333f1e364" providerId="LiveId" clId="{BC940F1F-86B8-4827-925A-CD42C0083B1B}" dt="2025-08-21T15:43:42.117" v="1239" actId="14100"/>
          <ac:picMkLst>
            <pc:docMk/>
            <pc:sldMk cId="64844721" sldId="267"/>
            <ac:picMk id="12" creationId="{31143A5C-0CBA-0B16-6C11-038D621120E1}"/>
          </ac:picMkLst>
        </pc:picChg>
      </pc:sldChg>
      <pc:sldChg chg="addSp delSp modSp new mod modClrScheme chgLayout">
        <pc:chgData name="Marian Bartos" userId="1928a8f333f1e364" providerId="LiveId" clId="{BC940F1F-86B8-4827-925A-CD42C0083B1B}" dt="2025-08-22T10:10:54.906" v="1581" actId="6549"/>
        <pc:sldMkLst>
          <pc:docMk/>
          <pc:sldMk cId="2507641921" sldId="268"/>
        </pc:sldMkLst>
        <pc:spChg chg="del mod ord">
          <ac:chgData name="Marian Bartos" userId="1928a8f333f1e364" providerId="LiveId" clId="{BC940F1F-86B8-4827-925A-CD42C0083B1B}" dt="2025-08-22T09:51:56.846" v="1312" actId="700"/>
          <ac:spMkLst>
            <pc:docMk/>
            <pc:sldMk cId="2507641921" sldId="268"/>
            <ac:spMk id="2" creationId="{38A3F918-1521-7B44-9FA8-CD747505EA46}"/>
          </ac:spMkLst>
        </pc:spChg>
        <pc:spChg chg="del mod ord">
          <ac:chgData name="Marian Bartos" userId="1928a8f333f1e364" providerId="LiveId" clId="{BC940F1F-86B8-4827-925A-CD42C0083B1B}" dt="2025-08-22T09:51:56.846" v="1312" actId="700"/>
          <ac:spMkLst>
            <pc:docMk/>
            <pc:sldMk cId="2507641921" sldId="268"/>
            <ac:spMk id="3" creationId="{9844EB07-74D6-1B27-F93A-499E9EB40099}"/>
          </ac:spMkLst>
        </pc:spChg>
        <pc:spChg chg="mod ord">
          <ac:chgData name="Marian Bartos" userId="1928a8f333f1e364" providerId="LiveId" clId="{BC940F1F-86B8-4827-925A-CD42C0083B1B}" dt="2025-08-22T09:51:56.846" v="1312" actId="700"/>
          <ac:spMkLst>
            <pc:docMk/>
            <pc:sldMk cId="2507641921" sldId="268"/>
            <ac:spMk id="4" creationId="{D08BBA5F-CD44-66EC-7CC6-6B71F0DEB577}"/>
          </ac:spMkLst>
        </pc:spChg>
        <pc:spChg chg="mod ord">
          <ac:chgData name="Marian Bartos" userId="1928a8f333f1e364" providerId="LiveId" clId="{BC940F1F-86B8-4827-925A-CD42C0083B1B}" dt="2025-08-22T09:51:56.846" v="1312" actId="700"/>
          <ac:spMkLst>
            <pc:docMk/>
            <pc:sldMk cId="2507641921" sldId="268"/>
            <ac:spMk id="5" creationId="{2BED6B54-1EF2-759A-B699-2C523A14FDFD}"/>
          </ac:spMkLst>
        </pc:spChg>
        <pc:spChg chg="add mod ord">
          <ac:chgData name="Marian Bartos" userId="1928a8f333f1e364" providerId="LiveId" clId="{BC940F1F-86B8-4827-925A-CD42C0083B1B}" dt="2025-08-22T10:10:54.906" v="1581" actId="6549"/>
          <ac:spMkLst>
            <pc:docMk/>
            <pc:sldMk cId="2507641921" sldId="268"/>
            <ac:spMk id="6" creationId="{3D29061B-02FF-E2A3-B66E-B647718E6499}"/>
          </ac:spMkLst>
        </pc:spChg>
        <pc:spChg chg="add mod ord">
          <ac:chgData name="Marian Bartos" userId="1928a8f333f1e364" providerId="LiveId" clId="{BC940F1F-86B8-4827-925A-CD42C0083B1B}" dt="2025-08-22T09:53:08.293" v="1389" actId="20577"/>
          <ac:spMkLst>
            <pc:docMk/>
            <pc:sldMk cId="2507641921" sldId="268"/>
            <ac:spMk id="7" creationId="{6ADB9B03-3626-E722-F72C-803F0D8A7A07}"/>
          </ac:spMkLst>
        </pc:spChg>
        <pc:spChg chg="add mod ord">
          <ac:chgData name="Marian Bartos" userId="1928a8f333f1e364" providerId="LiveId" clId="{BC940F1F-86B8-4827-925A-CD42C0083B1B}" dt="2025-08-22T09:53:18.017" v="1417" actId="20577"/>
          <ac:spMkLst>
            <pc:docMk/>
            <pc:sldMk cId="2507641921" sldId="268"/>
            <ac:spMk id="8" creationId="{278486B4-5C65-12C1-3C8C-E3BC3A61E5CB}"/>
          </ac:spMkLst>
        </pc:spChg>
        <pc:spChg chg="add mod ord">
          <ac:chgData name="Marian Bartos" userId="1928a8f333f1e364" providerId="LiveId" clId="{BC940F1F-86B8-4827-925A-CD42C0083B1B}" dt="2025-08-22T09:58:22.093" v="1433" actId="27636"/>
          <ac:spMkLst>
            <pc:docMk/>
            <pc:sldMk cId="2507641921" sldId="268"/>
            <ac:spMk id="9" creationId="{EAFDEC54-4DA7-E8BA-EE02-3C94628191BE}"/>
          </ac:spMkLst>
        </pc:spChg>
        <pc:spChg chg="add del mod ord">
          <ac:chgData name="Marian Bartos" userId="1928a8f333f1e364" providerId="LiveId" clId="{BC940F1F-86B8-4827-925A-CD42C0083B1B}" dt="2025-08-22T10:07:26.436" v="1519" actId="478"/>
          <ac:spMkLst>
            <pc:docMk/>
            <pc:sldMk cId="2507641921" sldId="268"/>
            <ac:spMk id="10" creationId="{431CE933-E3A2-2E68-1DF8-4C4AF8A8D1AA}"/>
          </ac:spMkLst>
        </pc:spChg>
        <pc:spChg chg="add mod">
          <ac:chgData name="Marian Bartos" userId="1928a8f333f1e364" providerId="LiveId" clId="{BC940F1F-86B8-4827-925A-CD42C0083B1B}" dt="2025-08-22T09:59:22.401" v="1435"/>
          <ac:spMkLst>
            <pc:docMk/>
            <pc:sldMk cId="2507641921" sldId="268"/>
            <ac:spMk id="11" creationId="{CC91469F-1632-E868-531D-0D3D1C701452}"/>
          </ac:spMkLst>
        </pc:spChg>
        <pc:spChg chg="add mod">
          <ac:chgData name="Marian Bartos" userId="1928a8f333f1e364" providerId="LiveId" clId="{BC940F1F-86B8-4827-925A-CD42C0083B1B}" dt="2025-08-22T10:10:44.368" v="1580" actId="1076"/>
          <ac:spMkLst>
            <pc:docMk/>
            <pc:sldMk cId="2507641921" sldId="268"/>
            <ac:spMk id="14" creationId="{07CE7D33-44C3-4FB0-0A98-D78075003E02}"/>
          </ac:spMkLst>
        </pc:spChg>
        <pc:spChg chg="add mod">
          <ac:chgData name="Marian Bartos" userId="1928a8f333f1e364" providerId="LiveId" clId="{BC940F1F-86B8-4827-925A-CD42C0083B1B}" dt="2025-08-22T10:10:44.368" v="1580" actId="1076"/>
          <ac:spMkLst>
            <pc:docMk/>
            <pc:sldMk cId="2507641921" sldId="268"/>
            <ac:spMk id="15" creationId="{E220B84D-EECB-54DE-9BF5-24D7B6590475}"/>
          </ac:spMkLst>
        </pc:spChg>
        <pc:spChg chg="add mod">
          <ac:chgData name="Marian Bartos" userId="1928a8f333f1e364" providerId="LiveId" clId="{BC940F1F-86B8-4827-925A-CD42C0083B1B}" dt="2025-08-22T10:10:44.368" v="1580" actId="1076"/>
          <ac:spMkLst>
            <pc:docMk/>
            <pc:sldMk cId="2507641921" sldId="268"/>
            <ac:spMk id="16" creationId="{60B0916C-55CB-B6A8-B3BB-5923FADEF569}"/>
          </ac:spMkLst>
        </pc:spChg>
        <pc:spChg chg="add del mod">
          <ac:chgData name="Marian Bartos" userId="1928a8f333f1e364" providerId="LiveId" clId="{BC940F1F-86B8-4827-925A-CD42C0083B1B}" dt="2025-08-22T10:07:28.097" v="1520" actId="478"/>
          <ac:spMkLst>
            <pc:docMk/>
            <pc:sldMk cId="2507641921" sldId="268"/>
            <ac:spMk id="18" creationId="{B93641E2-CE8F-3635-22C1-1A054855890F}"/>
          </ac:spMkLst>
        </pc:spChg>
        <pc:picChg chg="add mod">
          <ac:chgData name="Marian Bartos" userId="1928a8f333f1e364" providerId="LiveId" clId="{BC940F1F-86B8-4827-925A-CD42C0083B1B}" dt="2025-08-22T10:10:44.368" v="1580" actId="1076"/>
          <ac:picMkLst>
            <pc:docMk/>
            <pc:sldMk cId="2507641921" sldId="268"/>
            <ac:picMk id="13" creationId="{8196E376-26CD-D7B9-8677-1504875603B4}"/>
          </ac:picMkLst>
        </pc:picChg>
        <pc:picChg chg="add mod">
          <ac:chgData name="Marian Bartos" userId="1928a8f333f1e364" providerId="LiveId" clId="{BC940F1F-86B8-4827-925A-CD42C0083B1B}" dt="2025-08-22T10:10:44.368" v="1580" actId="1076"/>
          <ac:picMkLst>
            <pc:docMk/>
            <pc:sldMk cId="2507641921" sldId="268"/>
            <ac:picMk id="20" creationId="{8BD11EF5-2884-8A1E-F69D-BCA98B76D835}"/>
          </ac:picMkLst>
        </pc:picChg>
        <pc:picChg chg="add mod">
          <ac:chgData name="Marian Bartos" userId="1928a8f333f1e364" providerId="LiveId" clId="{BC940F1F-86B8-4827-925A-CD42C0083B1B}" dt="2025-08-22T10:10:44.368" v="1580" actId="1076"/>
          <ac:picMkLst>
            <pc:docMk/>
            <pc:sldMk cId="2507641921" sldId="268"/>
            <ac:picMk id="22" creationId="{7DB48958-2CF5-6420-4C6D-74EE9A41B271}"/>
          </ac:picMkLst>
        </pc:picChg>
      </pc:sldChg>
      <pc:sldMasterChg chg="setBg modSldLayout">
        <pc:chgData name="Marian Bartos" userId="1928a8f333f1e364" providerId="LiveId" clId="{BC940F1F-86B8-4827-925A-CD42C0083B1B}" dt="2025-08-21T15:28:47.579" v="972"/>
        <pc:sldMasterMkLst>
          <pc:docMk/>
          <pc:sldMasterMk cId="1387486492" sldId="2147483650"/>
        </pc:sldMasterMkLst>
        <pc:sldLayoutChg chg="setBg">
          <pc:chgData name="Marian Bartos" userId="1928a8f333f1e364" providerId="LiveId" clId="{BC940F1F-86B8-4827-925A-CD42C0083B1B}" dt="2025-08-21T15:28:47.579" v="972"/>
          <pc:sldLayoutMkLst>
            <pc:docMk/>
            <pc:sldMasterMk cId="1387486492" sldId="2147483650"/>
            <pc:sldLayoutMk cId="120278827" sldId="2147483651"/>
          </pc:sldLayoutMkLst>
        </pc:sldLayoutChg>
        <pc:sldLayoutChg chg="setBg">
          <pc:chgData name="Marian Bartos" userId="1928a8f333f1e364" providerId="LiveId" clId="{BC940F1F-86B8-4827-925A-CD42C0083B1B}" dt="2025-08-21T15:28:47.579" v="972"/>
          <pc:sldLayoutMkLst>
            <pc:docMk/>
            <pc:sldMasterMk cId="1387486492" sldId="2147483650"/>
            <pc:sldLayoutMk cId="296585415" sldId="2147483652"/>
          </pc:sldLayoutMkLst>
        </pc:sldLayoutChg>
        <pc:sldLayoutChg chg="setBg">
          <pc:chgData name="Marian Bartos" userId="1928a8f333f1e364" providerId="LiveId" clId="{BC940F1F-86B8-4827-925A-CD42C0083B1B}" dt="2025-08-21T15:28:47.579" v="972"/>
          <pc:sldLayoutMkLst>
            <pc:docMk/>
            <pc:sldMasterMk cId="1387486492" sldId="2147483650"/>
            <pc:sldLayoutMk cId="1860118615" sldId="2147483653"/>
          </pc:sldLayoutMkLst>
        </pc:sldLayoutChg>
        <pc:sldLayoutChg chg="setBg">
          <pc:chgData name="Marian Bartos" userId="1928a8f333f1e364" providerId="LiveId" clId="{BC940F1F-86B8-4827-925A-CD42C0083B1B}" dt="2025-08-21T15:28:47.579" v="972"/>
          <pc:sldLayoutMkLst>
            <pc:docMk/>
            <pc:sldMasterMk cId="1387486492" sldId="2147483650"/>
            <pc:sldLayoutMk cId="1283354847" sldId="2147483654"/>
          </pc:sldLayoutMkLst>
        </pc:sldLayoutChg>
        <pc:sldLayoutChg chg="setBg">
          <pc:chgData name="Marian Bartos" userId="1928a8f333f1e364" providerId="LiveId" clId="{BC940F1F-86B8-4827-925A-CD42C0083B1B}" dt="2025-08-21T15:28:47.579" v="972"/>
          <pc:sldLayoutMkLst>
            <pc:docMk/>
            <pc:sldMasterMk cId="1387486492" sldId="2147483650"/>
            <pc:sldLayoutMk cId="2960842471" sldId="2147483655"/>
          </pc:sldLayoutMkLst>
        </pc:sldLayoutChg>
        <pc:sldLayoutChg chg="setBg">
          <pc:chgData name="Marian Bartos" userId="1928a8f333f1e364" providerId="LiveId" clId="{BC940F1F-86B8-4827-925A-CD42C0083B1B}" dt="2025-08-21T15:28:47.579" v="972"/>
          <pc:sldLayoutMkLst>
            <pc:docMk/>
            <pc:sldMasterMk cId="1387486492" sldId="2147483650"/>
            <pc:sldLayoutMk cId="3632840604" sldId="2147483656"/>
          </pc:sldLayoutMkLst>
        </pc:sldLayoutChg>
        <pc:sldLayoutChg chg="setBg">
          <pc:chgData name="Marian Bartos" userId="1928a8f333f1e364" providerId="LiveId" clId="{BC940F1F-86B8-4827-925A-CD42C0083B1B}" dt="2025-08-21T15:28:47.579" v="972"/>
          <pc:sldLayoutMkLst>
            <pc:docMk/>
            <pc:sldMasterMk cId="1387486492" sldId="2147483650"/>
            <pc:sldLayoutMk cId="72481396" sldId="2147483657"/>
          </pc:sldLayoutMkLst>
        </pc:sldLayoutChg>
        <pc:sldLayoutChg chg="setBg">
          <pc:chgData name="Marian Bartos" userId="1928a8f333f1e364" providerId="LiveId" clId="{BC940F1F-86B8-4827-925A-CD42C0083B1B}" dt="2025-08-21T15:28:47.579" v="972"/>
          <pc:sldLayoutMkLst>
            <pc:docMk/>
            <pc:sldMasterMk cId="1387486492" sldId="2147483650"/>
            <pc:sldLayoutMk cId="2002459244" sldId="2147483658"/>
          </pc:sldLayoutMkLst>
        </pc:sldLayoutChg>
        <pc:sldLayoutChg chg="setBg">
          <pc:chgData name="Marian Bartos" userId="1928a8f333f1e364" providerId="LiveId" clId="{BC940F1F-86B8-4827-925A-CD42C0083B1B}" dt="2025-08-21T15:28:47.579" v="972"/>
          <pc:sldLayoutMkLst>
            <pc:docMk/>
            <pc:sldMasterMk cId="1387486492" sldId="2147483650"/>
            <pc:sldLayoutMk cId="3423840047" sldId="2147483659"/>
          </pc:sldLayoutMkLst>
        </pc:sldLayoutChg>
        <pc:sldLayoutChg chg="setBg">
          <pc:chgData name="Marian Bartos" userId="1928a8f333f1e364" providerId="LiveId" clId="{BC940F1F-86B8-4827-925A-CD42C0083B1B}" dt="2025-08-21T15:28:47.579" v="972"/>
          <pc:sldLayoutMkLst>
            <pc:docMk/>
            <pc:sldMasterMk cId="1387486492" sldId="2147483650"/>
            <pc:sldLayoutMk cId="2848976786" sldId="2147483660"/>
          </pc:sldLayoutMkLst>
        </pc:sldLayoutChg>
        <pc:sldLayoutChg chg="setBg">
          <pc:chgData name="Marian Bartos" userId="1928a8f333f1e364" providerId="LiveId" clId="{BC940F1F-86B8-4827-925A-CD42C0083B1B}" dt="2025-08-21T15:28:47.579" v="972"/>
          <pc:sldLayoutMkLst>
            <pc:docMk/>
            <pc:sldMasterMk cId="1387486492" sldId="2147483650"/>
            <pc:sldLayoutMk cId="2042944154" sldId="2147483661"/>
          </pc:sldLayoutMkLst>
        </pc:sldLayoutChg>
        <pc:sldLayoutChg chg="setBg">
          <pc:chgData name="Marian Bartos" userId="1928a8f333f1e364" providerId="LiveId" clId="{BC940F1F-86B8-4827-925A-CD42C0083B1B}" dt="2025-08-21T15:28:47.579" v="972"/>
          <pc:sldLayoutMkLst>
            <pc:docMk/>
            <pc:sldMasterMk cId="1387486492" sldId="2147483650"/>
            <pc:sldLayoutMk cId="3073220565" sldId="2147483662"/>
          </pc:sldLayoutMkLst>
        </pc:sldLayoutChg>
        <pc:sldLayoutChg chg="setBg">
          <pc:chgData name="Marian Bartos" userId="1928a8f333f1e364" providerId="LiveId" clId="{BC940F1F-86B8-4827-925A-CD42C0083B1B}" dt="2025-08-21T15:28:47.579" v="972"/>
          <pc:sldLayoutMkLst>
            <pc:docMk/>
            <pc:sldMasterMk cId="1387486492" sldId="2147483650"/>
            <pc:sldLayoutMk cId="4178964751" sldId="2147483663"/>
          </pc:sldLayoutMkLst>
        </pc:sldLayoutChg>
        <pc:sldLayoutChg chg="setBg">
          <pc:chgData name="Marian Bartos" userId="1928a8f333f1e364" providerId="LiveId" clId="{BC940F1F-86B8-4827-925A-CD42C0083B1B}" dt="2025-08-21T15:28:47.579" v="972"/>
          <pc:sldLayoutMkLst>
            <pc:docMk/>
            <pc:sldMasterMk cId="1387486492" sldId="2147483650"/>
            <pc:sldLayoutMk cId="3603375534" sldId="2147483664"/>
          </pc:sldLayoutMkLst>
        </pc:sldLayoutChg>
        <pc:sldLayoutChg chg="setBg">
          <pc:chgData name="Marian Bartos" userId="1928a8f333f1e364" providerId="LiveId" clId="{BC940F1F-86B8-4827-925A-CD42C0083B1B}" dt="2025-08-21T15:28:47.579" v="972"/>
          <pc:sldLayoutMkLst>
            <pc:docMk/>
            <pc:sldMasterMk cId="1387486492" sldId="2147483650"/>
            <pc:sldLayoutMk cId="724161034" sldId="2147483665"/>
          </pc:sldLayoutMkLst>
        </pc:sldLayoutChg>
        <pc:sldLayoutChg chg="setBg">
          <pc:chgData name="Marian Bartos" userId="1928a8f333f1e364" providerId="LiveId" clId="{BC940F1F-86B8-4827-925A-CD42C0083B1B}" dt="2025-08-21T15:28:47.579" v="972"/>
          <pc:sldLayoutMkLst>
            <pc:docMk/>
            <pc:sldMasterMk cId="1387486492" sldId="2147483650"/>
            <pc:sldLayoutMk cId="584767227" sldId="2147483666"/>
          </pc:sldLayoutMkLst>
        </pc:sldLayoutChg>
        <pc:sldLayoutChg chg="setBg">
          <pc:chgData name="Marian Bartos" userId="1928a8f333f1e364" providerId="LiveId" clId="{BC940F1F-86B8-4827-925A-CD42C0083B1B}" dt="2025-08-21T15:28:47.579" v="972"/>
          <pc:sldLayoutMkLst>
            <pc:docMk/>
            <pc:sldMasterMk cId="1387486492" sldId="2147483650"/>
            <pc:sldLayoutMk cId="408287094" sldId="2147483667"/>
          </pc:sldLayoutMkLst>
        </pc:sldLayoutChg>
        <pc:sldLayoutChg chg="setBg">
          <pc:chgData name="Marian Bartos" userId="1928a8f333f1e364" providerId="LiveId" clId="{BC940F1F-86B8-4827-925A-CD42C0083B1B}" dt="2025-08-21T15:28:47.579" v="972"/>
          <pc:sldLayoutMkLst>
            <pc:docMk/>
            <pc:sldMasterMk cId="1387486492" sldId="2147483650"/>
            <pc:sldLayoutMk cId="263603122" sldId="2147483668"/>
          </pc:sldLayoutMkLst>
        </pc:sldLayoutChg>
        <pc:sldLayoutChg chg="setBg">
          <pc:chgData name="Marian Bartos" userId="1928a8f333f1e364" providerId="LiveId" clId="{BC940F1F-86B8-4827-925A-CD42C0083B1B}" dt="2025-08-21T15:28:47.579" v="972"/>
          <pc:sldLayoutMkLst>
            <pc:docMk/>
            <pc:sldMasterMk cId="1387486492" sldId="2147483650"/>
            <pc:sldLayoutMk cId="3160354366" sldId="2147483669"/>
          </pc:sldLayoutMkLst>
        </pc:sldLayoutChg>
        <pc:sldLayoutChg chg="setBg">
          <pc:chgData name="Marian Bartos" userId="1928a8f333f1e364" providerId="LiveId" clId="{BC940F1F-86B8-4827-925A-CD42C0083B1B}" dt="2025-08-21T15:28:47.579" v="972"/>
          <pc:sldLayoutMkLst>
            <pc:docMk/>
            <pc:sldMasterMk cId="1387486492" sldId="2147483650"/>
            <pc:sldLayoutMk cId="1460883855" sldId="2147483670"/>
          </pc:sldLayoutMkLst>
        </pc:sldLayoutChg>
        <pc:sldLayoutChg chg="setBg">
          <pc:chgData name="Marian Bartos" userId="1928a8f333f1e364" providerId="LiveId" clId="{BC940F1F-86B8-4827-925A-CD42C0083B1B}" dt="2025-08-21T15:28:47.579" v="972"/>
          <pc:sldLayoutMkLst>
            <pc:docMk/>
            <pc:sldMasterMk cId="1387486492" sldId="2147483650"/>
            <pc:sldLayoutMk cId="3143490428" sldId="2147483671"/>
          </pc:sldLayoutMkLst>
        </pc:sldLayoutChg>
        <pc:sldLayoutChg chg="setBg">
          <pc:chgData name="Marian Bartos" userId="1928a8f333f1e364" providerId="LiveId" clId="{BC940F1F-86B8-4827-925A-CD42C0083B1B}" dt="2025-08-21T15:28:47.579" v="972"/>
          <pc:sldLayoutMkLst>
            <pc:docMk/>
            <pc:sldMasterMk cId="1387486492" sldId="2147483650"/>
            <pc:sldLayoutMk cId="3666823205" sldId="2147483672"/>
          </pc:sldLayoutMkLst>
        </pc:sldLayoutChg>
        <pc:sldLayoutChg chg="setBg">
          <pc:chgData name="Marian Bartos" userId="1928a8f333f1e364" providerId="LiveId" clId="{BC940F1F-86B8-4827-925A-CD42C0083B1B}" dt="2025-08-21T15:28:47.579" v="972"/>
          <pc:sldLayoutMkLst>
            <pc:docMk/>
            <pc:sldMasterMk cId="1387486492" sldId="2147483650"/>
            <pc:sldLayoutMk cId="1242796414" sldId="2147483673"/>
          </pc:sldLayoutMkLst>
        </pc:sldLayoutChg>
        <pc:sldLayoutChg chg="setBg">
          <pc:chgData name="Marian Bartos" userId="1928a8f333f1e364" providerId="LiveId" clId="{BC940F1F-86B8-4827-925A-CD42C0083B1B}" dt="2025-08-21T15:28:47.579" v="972"/>
          <pc:sldLayoutMkLst>
            <pc:docMk/>
            <pc:sldMasterMk cId="1387486492" sldId="2147483650"/>
            <pc:sldLayoutMk cId="427615384" sldId="2147483674"/>
          </pc:sldLayoutMkLst>
        </pc:sldLayoutChg>
        <pc:sldLayoutChg chg="setBg">
          <pc:chgData name="Marian Bartos" userId="1928a8f333f1e364" providerId="LiveId" clId="{BC940F1F-86B8-4827-925A-CD42C0083B1B}" dt="2025-08-21T15:28:47.579" v="972"/>
          <pc:sldLayoutMkLst>
            <pc:docMk/>
            <pc:sldMasterMk cId="1387486492" sldId="2147483650"/>
            <pc:sldLayoutMk cId="3371688076" sldId="2147483675"/>
          </pc:sldLayoutMkLst>
        </pc:sldLayoutChg>
        <pc:sldLayoutChg chg="setBg">
          <pc:chgData name="Marian Bartos" userId="1928a8f333f1e364" providerId="LiveId" clId="{BC940F1F-86B8-4827-925A-CD42C0083B1B}" dt="2025-08-21T15:28:47.579" v="972"/>
          <pc:sldLayoutMkLst>
            <pc:docMk/>
            <pc:sldMasterMk cId="1387486492" sldId="2147483650"/>
            <pc:sldLayoutMk cId="1755218292" sldId="2147483676"/>
          </pc:sldLayoutMkLst>
        </pc:sldLayoutChg>
        <pc:sldLayoutChg chg="setBg">
          <pc:chgData name="Marian Bartos" userId="1928a8f333f1e364" providerId="LiveId" clId="{BC940F1F-86B8-4827-925A-CD42C0083B1B}" dt="2025-08-21T15:28:47.579" v="972"/>
          <pc:sldLayoutMkLst>
            <pc:docMk/>
            <pc:sldMasterMk cId="1387486492" sldId="2147483650"/>
            <pc:sldLayoutMk cId="3594482444" sldId="2147483677"/>
          </pc:sldLayoutMkLst>
        </pc:sldLayoutChg>
        <pc:sldLayoutChg chg="setBg">
          <pc:chgData name="Marian Bartos" userId="1928a8f333f1e364" providerId="LiveId" clId="{BC940F1F-86B8-4827-925A-CD42C0083B1B}" dt="2025-08-21T15:28:47.579" v="972"/>
          <pc:sldLayoutMkLst>
            <pc:docMk/>
            <pc:sldMasterMk cId="1387486492" sldId="2147483650"/>
            <pc:sldLayoutMk cId="4035073017" sldId="2147483678"/>
          </pc:sldLayoutMkLst>
        </pc:sldLayoutChg>
        <pc:sldLayoutChg chg="setBg">
          <pc:chgData name="Marian Bartos" userId="1928a8f333f1e364" providerId="LiveId" clId="{BC940F1F-86B8-4827-925A-CD42C0083B1B}" dt="2025-08-21T15:28:47.579" v="972"/>
          <pc:sldLayoutMkLst>
            <pc:docMk/>
            <pc:sldMasterMk cId="1387486492" sldId="2147483650"/>
            <pc:sldLayoutMk cId="4192868150" sldId="2147483679"/>
          </pc:sldLayoutMkLst>
        </pc:sldLayoutChg>
        <pc:sldLayoutChg chg="setBg">
          <pc:chgData name="Marian Bartos" userId="1928a8f333f1e364" providerId="LiveId" clId="{BC940F1F-86B8-4827-925A-CD42C0083B1B}" dt="2025-08-21T15:28:47.579" v="972"/>
          <pc:sldLayoutMkLst>
            <pc:docMk/>
            <pc:sldMasterMk cId="1387486492" sldId="2147483650"/>
            <pc:sldLayoutMk cId="1125229371" sldId="2147483680"/>
          </pc:sldLayoutMkLst>
        </pc:sldLayoutChg>
        <pc:sldLayoutChg chg="setBg">
          <pc:chgData name="Marian Bartos" userId="1928a8f333f1e364" providerId="LiveId" clId="{BC940F1F-86B8-4827-925A-CD42C0083B1B}" dt="2025-08-21T15:28:47.579" v="972"/>
          <pc:sldLayoutMkLst>
            <pc:docMk/>
            <pc:sldMasterMk cId="1387486492" sldId="2147483650"/>
            <pc:sldLayoutMk cId="2671388806" sldId="2147483681"/>
          </pc:sldLayoutMkLst>
        </pc:sldLayoutChg>
        <pc:sldLayoutChg chg="setBg">
          <pc:chgData name="Marian Bartos" userId="1928a8f333f1e364" providerId="LiveId" clId="{BC940F1F-86B8-4827-925A-CD42C0083B1B}" dt="2025-08-21T15:28:47.579" v="972"/>
          <pc:sldLayoutMkLst>
            <pc:docMk/>
            <pc:sldMasterMk cId="1387486492" sldId="2147483650"/>
            <pc:sldLayoutMk cId="3268260033" sldId="2147483682"/>
          </pc:sldLayoutMkLst>
        </pc:sldLayoutChg>
        <pc:sldLayoutChg chg="setBg">
          <pc:chgData name="Marian Bartos" userId="1928a8f333f1e364" providerId="LiveId" clId="{BC940F1F-86B8-4827-925A-CD42C0083B1B}" dt="2025-08-21T15:28:47.579" v="972"/>
          <pc:sldLayoutMkLst>
            <pc:docMk/>
            <pc:sldMasterMk cId="1387486492" sldId="2147483650"/>
            <pc:sldLayoutMk cId="3929272670" sldId="2147483683"/>
          </pc:sldLayoutMkLst>
        </pc:sldLayoutChg>
        <pc:sldLayoutChg chg="setBg">
          <pc:chgData name="Marian Bartos" userId="1928a8f333f1e364" providerId="LiveId" clId="{BC940F1F-86B8-4827-925A-CD42C0083B1B}" dt="2025-08-21T15:28:47.579" v="972"/>
          <pc:sldLayoutMkLst>
            <pc:docMk/>
            <pc:sldMasterMk cId="1387486492" sldId="2147483650"/>
            <pc:sldLayoutMk cId="3264484852" sldId="2147483684"/>
          </pc:sldLayoutMkLst>
        </pc:sldLayoutChg>
        <pc:sldLayoutChg chg="setBg">
          <pc:chgData name="Marian Bartos" userId="1928a8f333f1e364" providerId="LiveId" clId="{BC940F1F-86B8-4827-925A-CD42C0083B1B}" dt="2025-08-21T15:28:47.579" v="972"/>
          <pc:sldLayoutMkLst>
            <pc:docMk/>
            <pc:sldMasterMk cId="1387486492" sldId="2147483650"/>
            <pc:sldLayoutMk cId="2282903410" sldId="2147483685"/>
          </pc:sldLayoutMkLst>
        </pc:sldLayoutChg>
        <pc:sldLayoutChg chg="setBg">
          <pc:chgData name="Marian Bartos" userId="1928a8f333f1e364" providerId="LiveId" clId="{BC940F1F-86B8-4827-925A-CD42C0083B1B}" dt="2025-08-21T15:28:47.579" v="972"/>
          <pc:sldLayoutMkLst>
            <pc:docMk/>
            <pc:sldMasterMk cId="1387486492" sldId="2147483650"/>
            <pc:sldLayoutMk cId="3069987648" sldId="2147483686"/>
          </pc:sldLayoutMkLst>
        </pc:sldLayoutChg>
        <pc:sldLayoutChg chg="setBg">
          <pc:chgData name="Marian Bartos" userId="1928a8f333f1e364" providerId="LiveId" clId="{BC940F1F-86B8-4827-925A-CD42C0083B1B}" dt="2025-08-21T15:28:47.579" v="972"/>
          <pc:sldLayoutMkLst>
            <pc:docMk/>
            <pc:sldMasterMk cId="1387486492" sldId="2147483650"/>
            <pc:sldLayoutMk cId="2255858487" sldId="2147483687"/>
          </pc:sldLayoutMkLst>
        </pc:sldLayoutChg>
        <pc:sldLayoutChg chg="setBg">
          <pc:chgData name="Marian Bartos" userId="1928a8f333f1e364" providerId="LiveId" clId="{BC940F1F-86B8-4827-925A-CD42C0083B1B}" dt="2025-08-21T15:28:47.579" v="972"/>
          <pc:sldLayoutMkLst>
            <pc:docMk/>
            <pc:sldMasterMk cId="1387486492" sldId="2147483650"/>
            <pc:sldLayoutMk cId="1363697415" sldId="2147483688"/>
          </pc:sldLayoutMkLst>
        </pc:sldLayoutChg>
        <pc:sldLayoutChg chg="setBg">
          <pc:chgData name="Marian Bartos" userId="1928a8f333f1e364" providerId="LiveId" clId="{BC940F1F-86B8-4827-925A-CD42C0083B1B}" dt="2025-08-21T15:28:47.579" v="972"/>
          <pc:sldLayoutMkLst>
            <pc:docMk/>
            <pc:sldMasterMk cId="1387486492" sldId="2147483650"/>
            <pc:sldLayoutMk cId="3736352021" sldId="2147483689"/>
          </pc:sldLayoutMkLst>
        </pc:sldLayoutChg>
        <pc:sldLayoutChg chg="setBg">
          <pc:chgData name="Marian Bartos" userId="1928a8f333f1e364" providerId="LiveId" clId="{BC940F1F-86B8-4827-925A-CD42C0083B1B}" dt="2025-08-21T15:28:47.579" v="972"/>
          <pc:sldLayoutMkLst>
            <pc:docMk/>
            <pc:sldMasterMk cId="1387486492" sldId="2147483650"/>
            <pc:sldLayoutMk cId="3878863994" sldId="2147483690"/>
          </pc:sldLayoutMkLst>
        </pc:sldLayoutChg>
        <pc:sldLayoutChg chg="setBg">
          <pc:chgData name="Marian Bartos" userId="1928a8f333f1e364" providerId="LiveId" clId="{BC940F1F-86B8-4827-925A-CD42C0083B1B}" dt="2025-08-21T15:28:47.579" v="972"/>
          <pc:sldLayoutMkLst>
            <pc:docMk/>
            <pc:sldMasterMk cId="1387486492" sldId="2147483650"/>
            <pc:sldLayoutMk cId="3276985624" sldId="2147483691"/>
          </pc:sldLayoutMkLst>
        </pc:sldLayoutChg>
        <pc:sldLayoutChg chg="setBg">
          <pc:chgData name="Marian Bartos" userId="1928a8f333f1e364" providerId="LiveId" clId="{BC940F1F-86B8-4827-925A-CD42C0083B1B}" dt="2025-08-21T15:28:47.579" v="972"/>
          <pc:sldLayoutMkLst>
            <pc:docMk/>
            <pc:sldMasterMk cId="1387486492" sldId="2147483650"/>
            <pc:sldLayoutMk cId="2654038644" sldId="2147483692"/>
          </pc:sldLayoutMkLst>
        </pc:sldLayoutChg>
        <pc:sldLayoutChg chg="setBg">
          <pc:chgData name="Marian Bartos" userId="1928a8f333f1e364" providerId="LiveId" clId="{BC940F1F-86B8-4827-925A-CD42C0083B1B}" dt="2025-08-21T15:28:47.579" v="972"/>
          <pc:sldLayoutMkLst>
            <pc:docMk/>
            <pc:sldMasterMk cId="1387486492" sldId="2147483650"/>
            <pc:sldLayoutMk cId="2324011636" sldId="2147483693"/>
          </pc:sldLayoutMkLst>
        </pc:sldLayoutChg>
        <pc:sldLayoutChg chg="setBg">
          <pc:chgData name="Marian Bartos" userId="1928a8f333f1e364" providerId="LiveId" clId="{BC940F1F-86B8-4827-925A-CD42C0083B1B}" dt="2025-08-21T15:28:47.579" v="972"/>
          <pc:sldLayoutMkLst>
            <pc:docMk/>
            <pc:sldMasterMk cId="1387486492" sldId="2147483650"/>
            <pc:sldLayoutMk cId="2143044473" sldId="2147483694"/>
          </pc:sldLayoutMkLst>
        </pc:sldLayoutChg>
        <pc:sldLayoutChg chg="setBg">
          <pc:chgData name="Marian Bartos" userId="1928a8f333f1e364" providerId="LiveId" clId="{BC940F1F-86B8-4827-925A-CD42C0083B1B}" dt="2025-08-21T15:28:47.579" v="972"/>
          <pc:sldLayoutMkLst>
            <pc:docMk/>
            <pc:sldMasterMk cId="1387486492" sldId="2147483650"/>
            <pc:sldLayoutMk cId="2649979280" sldId="2147483695"/>
          </pc:sldLayoutMkLst>
        </pc:sldLayoutChg>
        <pc:sldLayoutChg chg="setBg">
          <pc:chgData name="Marian Bartos" userId="1928a8f333f1e364" providerId="LiveId" clId="{BC940F1F-86B8-4827-925A-CD42C0083B1B}" dt="2025-08-21T15:28:47.579" v="972"/>
          <pc:sldLayoutMkLst>
            <pc:docMk/>
            <pc:sldMasterMk cId="1387486492" sldId="2147483650"/>
            <pc:sldLayoutMk cId="3823926331" sldId="2147483696"/>
          </pc:sldLayoutMkLst>
        </pc:sldLayoutChg>
        <pc:sldLayoutChg chg="setBg">
          <pc:chgData name="Marian Bartos" userId="1928a8f333f1e364" providerId="LiveId" clId="{BC940F1F-86B8-4827-925A-CD42C0083B1B}" dt="2025-08-21T15:28:47.579" v="972"/>
          <pc:sldLayoutMkLst>
            <pc:docMk/>
            <pc:sldMasterMk cId="1387486492" sldId="2147483650"/>
            <pc:sldLayoutMk cId="3090528285" sldId="2147483697"/>
          </pc:sldLayoutMkLst>
        </pc:sldLayoutChg>
        <pc:sldLayoutChg chg="setBg">
          <pc:chgData name="Marian Bartos" userId="1928a8f333f1e364" providerId="LiveId" clId="{BC940F1F-86B8-4827-925A-CD42C0083B1B}" dt="2025-08-21T15:28:47.579" v="972"/>
          <pc:sldLayoutMkLst>
            <pc:docMk/>
            <pc:sldMasterMk cId="1387486492" sldId="2147483650"/>
            <pc:sldLayoutMk cId="1996226519" sldId="2147483698"/>
          </pc:sldLayoutMkLst>
        </pc:sldLayoutChg>
        <pc:sldLayoutChg chg="setBg">
          <pc:chgData name="Marian Bartos" userId="1928a8f333f1e364" providerId="LiveId" clId="{BC940F1F-86B8-4827-925A-CD42C0083B1B}" dt="2025-08-21T15:28:47.579" v="972"/>
          <pc:sldLayoutMkLst>
            <pc:docMk/>
            <pc:sldMasterMk cId="1387486492" sldId="2147483650"/>
            <pc:sldLayoutMk cId="3688561757" sldId="2147483699"/>
          </pc:sldLayoutMkLst>
        </pc:sldLayoutChg>
        <pc:sldLayoutChg chg="setBg">
          <pc:chgData name="Marian Bartos" userId="1928a8f333f1e364" providerId="LiveId" clId="{BC940F1F-86B8-4827-925A-CD42C0083B1B}" dt="2025-08-21T15:28:47.579" v="972"/>
          <pc:sldLayoutMkLst>
            <pc:docMk/>
            <pc:sldMasterMk cId="1387486492" sldId="2147483650"/>
            <pc:sldLayoutMk cId="3318564068" sldId="2147483700"/>
          </pc:sldLayoutMkLst>
        </pc:sldLayoutChg>
        <pc:sldLayoutChg chg="setBg">
          <pc:chgData name="Marian Bartos" userId="1928a8f333f1e364" providerId="LiveId" clId="{BC940F1F-86B8-4827-925A-CD42C0083B1B}" dt="2025-08-21T15:28:47.579" v="972"/>
          <pc:sldLayoutMkLst>
            <pc:docMk/>
            <pc:sldMasterMk cId="1387486492" sldId="2147483650"/>
            <pc:sldLayoutMk cId="2069226645" sldId="214748370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6991C-8B98-4D0C-BE01-C99866D7EDBE}" type="datetimeFigureOut">
              <a:rPr lang="en-US" smtClean="0"/>
              <a:t>8/21/2025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BE16D3-6049-416B-ABEB-955F04BC2556}" type="slidenum">
              <a:rPr lang="en-US" smtClean="0"/>
              <a:t>‹#›</a:t>
            </a:fld>
            <a:endParaRPr lang="en-US"/>
          </a:p>
        </p:txBody>
      </p:sp>
    </p:spTree>
    <p:extLst>
      <p:ext uri="{BB962C8B-B14F-4D97-AF65-F5344CB8AC3E}">
        <p14:creationId xmlns:p14="http://schemas.microsoft.com/office/powerpoint/2010/main" val="33061192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4BE16D3-6049-416B-ABEB-955F04BC2556}" type="slidenum">
              <a:rPr lang="en-US" smtClean="0"/>
              <a:t>6</a:t>
            </a:fld>
            <a:endParaRPr lang="en-US"/>
          </a:p>
        </p:txBody>
      </p:sp>
    </p:spTree>
    <p:extLst>
      <p:ext uri="{BB962C8B-B14F-4D97-AF65-F5344CB8AC3E}">
        <p14:creationId xmlns:p14="http://schemas.microsoft.com/office/powerpoint/2010/main" val="3332470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5276088"/>
            <a:ext cx="11347704" cy="786384"/>
          </a:xfrm>
        </p:spPr>
        <p:txBody>
          <a:bodyPr vert="horz" lIns="91440" tIns="45720" rIns="91440" bIns="45720" rtlCol="0" anchor="b">
            <a:normAutofit/>
          </a:bodyPr>
          <a:lstStyle>
            <a:lvl1pPr>
              <a:defRPr lang="en-US" sz="44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5980176"/>
            <a:ext cx="11347704" cy="530352"/>
          </a:xfrm>
        </p:spPr>
        <p:txBody>
          <a:bodyPr vert="horz" lIns="91440" tIns="45720" rIns="91440" bIns="45720" rtlCol="0">
            <a:normAutofit/>
          </a:bodyPr>
          <a:lstStyle>
            <a:lvl1pPr marL="0" indent="0">
              <a:buNone/>
              <a:defRPr lang="en-US" dirty="0">
                <a:solidFill>
                  <a:schemeClr val="tx2"/>
                </a:solidFill>
              </a:defRPr>
            </a:lvl1pPr>
          </a:lstStyle>
          <a:p>
            <a:pPr lvl="0"/>
            <a:r>
              <a:rPr lang="en-US" dirty="0"/>
              <a:t>Click to edit Master subtitle style</a:t>
            </a:r>
          </a:p>
        </p:txBody>
      </p:sp>
      <p:sp>
        <p:nvSpPr>
          <p:cNvPr id="8" name="Picture Placeholder 6">
            <a:extLst>
              <a:ext uri="{FF2B5EF4-FFF2-40B4-BE49-F238E27FC236}">
                <a16:creationId xmlns:a16="http://schemas.microsoft.com/office/drawing/2014/main" id="{F9A648C8-0436-6FAF-8B52-BA15EFB5F90C}"/>
              </a:ext>
            </a:extLst>
          </p:cNvPr>
          <p:cNvSpPr>
            <a:spLocks noGrp="1"/>
          </p:cNvSpPr>
          <p:nvPr>
            <p:ph type="pic" sz="quarter" idx="13" hasCustomPrompt="1"/>
          </p:nvPr>
        </p:nvSpPr>
        <p:spPr>
          <a:xfrm>
            <a:off x="342901" y="343038"/>
            <a:ext cx="11506200" cy="4792766"/>
          </a:xfrm>
          <a:custGeom>
            <a:avLst/>
            <a:gdLst>
              <a:gd name="connsiteX0" fmla="*/ 292023 w 11506200"/>
              <a:gd name="connsiteY0" fmla="*/ 0 h 4792766"/>
              <a:gd name="connsiteX1" fmla="*/ 11214177 w 11506200"/>
              <a:gd name="connsiteY1" fmla="*/ 0 h 4792766"/>
              <a:gd name="connsiteX2" fmla="*/ 11506200 w 11506200"/>
              <a:gd name="connsiteY2" fmla="*/ 292023 h 4792766"/>
              <a:gd name="connsiteX3" fmla="*/ 11506200 w 11506200"/>
              <a:gd name="connsiteY3" fmla="*/ 4500743 h 4792766"/>
              <a:gd name="connsiteX4" fmla="*/ 11214177 w 11506200"/>
              <a:gd name="connsiteY4" fmla="*/ 4792766 h 4792766"/>
              <a:gd name="connsiteX5" fmla="*/ 292023 w 11506200"/>
              <a:gd name="connsiteY5" fmla="*/ 4792766 h 4792766"/>
              <a:gd name="connsiteX6" fmla="*/ 0 w 11506200"/>
              <a:gd name="connsiteY6" fmla="*/ 4500743 h 4792766"/>
              <a:gd name="connsiteX7" fmla="*/ 0 w 11506200"/>
              <a:gd name="connsiteY7" fmla="*/ 292023 h 4792766"/>
              <a:gd name="connsiteX8" fmla="*/ 292023 w 11506200"/>
              <a:gd name="connsiteY8" fmla="*/ 0 h 47927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6200" h="4792766">
                <a:moveTo>
                  <a:pt x="292023" y="0"/>
                </a:moveTo>
                <a:lnTo>
                  <a:pt x="11214177" y="0"/>
                </a:lnTo>
                <a:cubicBezTo>
                  <a:pt x="11375457" y="0"/>
                  <a:pt x="11506200" y="130743"/>
                  <a:pt x="11506200" y="292023"/>
                </a:cubicBezTo>
                <a:lnTo>
                  <a:pt x="11506200" y="4500743"/>
                </a:lnTo>
                <a:cubicBezTo>
                  <a:pt x="11506200" y="4662023"/>
                  <a:pt x="11375457" y="4792766"/>
                  <a:pt x="11214177" y="4792766"/>
                </a:cubicBezTo>
                <a:lnTo>
                  <a:pt x="292023" y="4792766"/>
                </a:lnTo>
                <a:cubicBezTo>
                  <a:pt x="130743" y="4792766"/>
                  <a:pt x="0" y="4662023"/>
                  <a:pt x="0" y="4500743"/>
                </a:cubicBezTo>
                <a:lnTo>
                  <a:pt x="0" y="292023"/>
                </a:lnTo>
                <a:cubicBezTo>
                  <a:pt x="0" y="130743"/>
                  <a:pt x="130743" y="0"/>
                  <a:pt x="292023"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37160" y="6519672"/>
            <a:ext cx="3494314" cy="365125"/>
          </a:xfrm>
        </p:spPr>
        <p:txBody>
          <a:bodyPr/>
          <a:lstStyle>
            <a:lvl1pPr>
              <a:defRPr>
                <a:solidFill>
                  <a:schemeClr val="tx2"/>
                </a:solidFill>
                <a:effectLst/>
              </a:defRPr>
            </a:lvl1pPr>
          </a:lstStyle>
          <a:p>
            <a:fld id="{0620B497-CD6B-416D-A06D-047BF6091CA0}" type="datetime1">
              <a:rPr lang="en-US" smtClean="0"/>
              <a:t>8/21/2025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8876521" y="6519672"/>
            <a:ext cx="2805405" cy="365125"/>
          </a:xfrm>
        </p:spPr>
        <p:txBody>
          <a:bodyPr/>
          <a:lstStyle>
            <a:lvl1pPr>
              <a:defRPr>
                <a:solidFill>
                  <a:schemeClr val="tx2"/>
                </a:solidFill>
                <a:effectLst/>
              </a:defRPr>
            </a:lvl1pPr>
          </a:lstStyle>
          <a:p>
            <a:r>
              <a:rPr lang="en-US"/>
              <a:t>Headroom Analysis</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632162" y="6519672"/>
            <a:ext cx="429207" cy="365125"/>
          </a:xfrm>
        </p:spPr>
        <p:txBody>
          <a:bodyPr/>
          <a:lstStyle>
            <a:lvl1pPr>
              <a:defRPr>
                <a:solidFill>
                  <a:schemeClr val="tx2"/>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12027882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29768" y="411480"/>
            <a:ext cx="11045952" cy="1828800"/>
          </a:xfrm>
        </p:spPr>
        <p:txBody>
          <a:bodyPr anchor="t">
            <a:normAutofit/>
          </a:bodyPr>
          <a:lstStyle>
            <a:lvl1pPr>
              <a:defRPr sz="80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998464" y="2423160"/>
            <a:ext cx="5486400" cy="3886200"/>
          </a:xfrm>
        </p:spPr>
        <p:txBody>
          <a:bodyPr vert="horz" lIns="91440" tIns="45720" rIns="91440" bIns="45720" rtlCol="0">
            <a:normAutofit/>
          </a:bodyPr>
          <a:lstStyle>
            <a:lvl1pPr marL="457200" indent="-457200">
              <a:buFont typeface="+mj-lt"/>
              <a:buAutoNum type="arabicPeriod"/>
              <a:defRPr lang="en-US" dirty="0"/>
            </a:lvl1pPr>
            <a:lvl2pPr marL="571500" indent="-342900">
              <a:buFont typeface="+mj-lt"/>
              <a:buAutoNum type="arabicPeriod"/>
              <a:defRPr lang="en-US" dirty="0"/>
            </a:lvl2pPr>
            <a:lvl3pPr marL="800100" indent="-342900">
              <a:buFont typeface="+mj-lt"/>
              <a:buAutoNum type="arabicPeriod"/>
              <a:defRPr lang="en-US" dirty="0"/>
            </a:lvl3pPr>
            <a:lvl4pPr>
              <a:buFont typeface="+mj-lt"/>
              <a:buAutoNum type="arabicPeriod"/>
              <a:defRPr lang="en-US" dirty="0"/>
            </a:lvl4pPr>
            <a:lvl5pPr>
              <a:buFont typeface="+mj-lt"/>
              <a:buAutoNum type="arabicPeriod"/>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649D263B-AA59-4A79-AA47-A0E9FEEB759E}" type="datetime1">
              <a:rPr lang="en-US" smtClean="0"/>
              <a:t>8/21/2025</a:t>
            </a:fld>
            <a:endParaRPr lang="en-US"/>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84897678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7644384" y="1012952"/>
            <a:ext cx="4023360" cy="1636776"/>
          </a:xfrm>
        </p:spPr>
        <p:txBody>
          <a:bodyPr anchor="b">
            <a:normAutofit/>
          </a:bodyPr>
          <a:lstStyle>
            <a:lvl1pPr>
              <a:defRPr sz="4800"/>
            </a:lvl1pPr>
          </a:lstStyle>
          <a:p>
            <a:r>
              <a:rPr lang="en-US" dirty="0"/>
              <a:t>Click to edit Master title style</a:t>
            </a:r>
          </a:p>
        </p:txBody>
      </p:sp>
      <p:sp>
        <p:nvSpPr>
          <p:cNvPr id="10" name="Picture Placeholder 8">
            <a:extLst>
              <a:ext uri="{FF2B5EF4-FFF2-40B4-BE49-F238E27FC236}">
                <a16:creationId xmlns:a16="http://schemas.microsoft.com/office/drawing/2014/main" id="{FE8E4848-C9F6-6844-AB1C-C4F0E8A472A1}"/>
              </a:ext>
            </a:extLst>
          </p:cNvPr>
          <p:cNvSpPr>
            <a:spLocks noGrp="1"/>
          </p:cNvSpPr>
          <p:nvPr>
            <p:ph type="pic" sz="quarter" idx="14" hasCustomPrompt="1"/>
          </p:nvPr>
        </p:nvSpPr>
        <p:spPr>
          <a:xfrm>
            <a:off x="342901" y="345109"/>
            <a:ext cx="6714969" cy="6163508"/>
          </a:xfrm>
          <a:custGeom>
            <a:avLst/>
            <a:gdLst>
              <a:gd name="connsiteX0" fmla="*/ 281857 w 6714969"/>
              <a:gd name="connsiteY0" fmla="*/ 0 h 6163508"/>
              <a:gd name="connsiteX1" fmla="*/ 6433112 w 6714969"/>
              <a:gd name="connsiteY1" fmla="*/ 0 h 6163508"/>
              <a:gd name="connsiteX2" fmla="*/ 6714969 w 6714969"/>
              <a:gd name="connsiteY2" fmla="*/ 281857 h 6163508"/>
              <a:gd name="connsiteX3" fmla="*/ 6714969 w 6714969"/>
              <a:gd name="connsiteY3" fmla="*/ 5881651 h 6163508"/>
              <a:gd name="connsiteX4" fmla="*/ 6433112 w 6714969"/>
              <a:gd name="connsiteY4" fmla="*/ 6163508 h 6163508"/>
              <a:gd name="connsiteX5" fmla="*/ 281857 w 6714969"/>
              <a:gd name="connsiteY5" fmla="*/ 6163508 h 6163508"/>
              <a:gd name="connsiteX6" fmla="*/ 0 w 6714969"/>
              <a:gd name="connsiteY6" fmla="*/ 5881651 h 6163508"/>
              <a:gd name="connsiteX7" fmla="*/ 0 w 6714969"/>
              <a:gd name="connsiteY7" fmla="*/ 281857 h 6163508"/>
              <a:gd name="connsiteX8" fmla="*/ 281857 w 6714969"/>
              <a:gd name="connsiteY8" fmla="*/ 0 h 616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14969" h="6163508">
                <a:moveTo>
                  <a:pt x="281857" y="0"/>
                </a:moveTo>
                <a:lnTo>
                  <a:pt x="6433112" y="0"/>
                </a:lnTo>
                <a:cubicBezTo>
                  <a:pt x="6588777" y="0"/>
                  <a:pt x="6714969" y="126192"/>
                  <a:pt x="6714969" y="281857"/>
                </a:cubicBezTo>
                <a:lnTo>
                  <a:pt x="6714969" y="5881651"/>
                </a:lnTo>
                <a:cubicBezTo>
                  <a:pt x="6714969" y="6037316"/>
                  <a:pt x="6588777" y="6163508"/>
                  <a:pt x="6433112" y="6163508"/>
                </a:cubicBezTo>
                <a:lnTo>
                  <a:pt x="281857" y="6163508"/>
                </a:lnTo>
                <a:cubicBezTo>
                  <a:pt x="126192" y="6163508"/>
                  <a:pt x="0" y="6037316"/>
                  <a:pt x="0" y="5881651"/>
                </a:cubicBezTo>
                <a:lnTo>
                  <a:pt x="0" y="281857"/>
                </a:lnTo>
                <a:cubicBezTo>
                  <a:pt x="0" y="126192"/>
                  <a:pt x="126192" y="0"/>
                  <a:pt x="281857" y="0"/>
                </a:cubicBezTo>
                <a:close/>
              </a:path>
            </a:pathLst>
          </a:custGeom>
          <a:blipFill dpi="0" rotWithShape="1">
            <a:blip r:embed="rId2">
              <a:alphaModFix amt="65000"/>
            </a:blip>
            <a:srcRect/>
            <a:stretch>
              <a:fillRect/>
            </a:stretch>
          </a:blipFill>
        </p:spPr>
        <p:txBody>
          <a:bodyPr wrap="square">
            <a:noAutofit/>
          </a:bodyPr>
          <a:lstStyle>
            <a:lvl1pPr marL="0" indent="0">
              <a:buNone/>
              <a:defRPr/>
            </a:lvl1pPr>
          </a:lstStyle>
          <a:p>
            <a:r>
              <a:rPr lang="en-US" dirty="0"/>
              <a:t>.</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7644384" y="2896616"/>
            <a:ext cx="4023360" cy="3364992"/>
          </a:xfrm>
        </p:spPr>
        <p:txBody>
          <a:bodyPr vert="horz" lIns="91440" tIns="45720" rIns="91440" bIns="45720" rtlCol="0">
            <a:normAutofit/>
          </a:bodyPr>
          <a:lstStyle>
            <a:lvl1pPr marL="342900" indent="-342900">
              <a:buFont typeface="+mj-lt"/>
              <a:buAutoNum type="arabicPeriod"/>
              <a:defRPr lang="en-US" dirty="0"/>
            </a:lvl1pPr>
            <a:lvl2pPr marL="571500" indent="-342900">
              <a:buFont typeface="+mj-lt"/>
              <a:buAutoNum type="arabicPeriod"/>
              <a:defRPr lang="en-US" dirty="0"/>
            </a:lvl2pPr>
            <a:lvl3pPr marL="800100" indent="-342900">
              <a:buFont typeface="+mj-lt"/>
              <a:buAutoNum type="arabicPeriod"/>
              <a:defRPr lang="en-US" dirty="0"/>
            </a:lvl3pPr>
            <a:lvl4pPr>
              <a:buFont typeface="+mj-lt"/>
              <a:buAutoNum type="arabicPeriod"/>
              <a:defRPr lang="en-US" dirty="0"/>
            </a:lvl4pPr>
            <a:lvl5pPr>
              <a:buFont typeface="+mj-lt"/>
              <a:buAutoNum type="arabicPeriod"/>
              <a:defRPr lang="en-US" dirty="0"/>
            </a:lvl5pPr>
          </a:lstStyle>
          <a:p>
            <a:pPr marL="228600" lvl="0" indent="-228600"/>
            <a:r>
              <a:rPr lang="en-US" dirty="0"/>
              <a:t>Click to edit Master text styles</a:t>
            </a:r>
          </a:p>
          <a:p>
            <a:pPr marL="228600" lvl="1" indent="-228600"/>
            <a:r>
              <a:rPr lang="en-US" dirty="0"/>
              <a:t>Second level</a:t>
            </a:r>
          </a:p>
          <a:p>
            <a:pPr marL="228600" lvl="2" indent="-228600"/>
            <a:r>
              <a:rPr lang="en-US" dirty="0"/>
              <a:t>Third level</a:t>
            </a:r>
          </a:p>
          <a:p>
            <a:pPr marL="228600" lvl="3" indent="-228600"/>
            <a:r>
              <a:rPr lang="en-US" dirty="0"/>
              <a:t>Fourth level</a:t>
            </a:r>
          </a:p>
          <a:p>
            <a:pPr marL="228600" lvl="4" indent="-228600"/>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0AAD0D17-772E-48E4-9934-6893FF0F1CA8}" type="datetime1">
              <a:rPr lang="en-US" smtClean="0"/>
              <a:t>8/21/2025</a:t>
            </a:fld>
            <a:endParaRPr lang="en-US"/>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04294415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478024"/>
            <a:ext cx="4325112" cy="2454796"/>
          </a:xfrm>
        </p:spPr>
        <p:txBody>
          <a:bodyPr anchor="t">
            <a:normAutofit/>
          </a:bodyPr>
          <a:lstStyle>
            <a:lvl1pPr>
              <a:defRPr sz="4400"/>
            </a:lvl1pPr>
          </a:lstStyle>
          <a:p>
            <a:r>
              <a:rPr lang="en-US" dirty="0"/>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478024"/>
            <a:ext cx="4325112" cy="2459736"/>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6B75F4B-0D4F-4BC5-9F43-CB1191C5F60B}" type="datetime1">
              <a:rPr lang="en-US" smtClean="0"/>
              <a:t>8/21/2025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Headroom Analysis</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0732205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039112"/>
            <a:ext cx="3813048" cy="3538728"/>
          </a:xfrm>
        </p:spPr>
        <p:txBody>
          <a:bodyPr anchor="t">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422392" y="2039112"/>
            <a:ext cx="5047488" cy="3538728"/>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6047F9F4-3E1C-4E4C-A335-06C834364E15}" type="datetime1">
              <a:rPr lang="en-US" smtClean="0"/>
              <a:t>8/21/2025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Headroom Analysis</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178964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1600200"/>
            <a:ext cx="4142232" cy="4636008"/>
          </a:xfrm>
        </p:spPr>
        <p:txBody>
          <a:bodyPr anchor="t">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422392" y="1600200"/>
            <a:ext cx="5788152" cy="463600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4254DCF-AE9F-4979-896A-6850B88B04E4}" type="datetime1">
              <a:rPr lang="en-US" smtClean="0"/>
              <a:t>8/21/2025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Headroom Analysis</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6033755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640080"/>
            <a:ext cx="4032504" cy="3621024"/>
          </a:xfrm>
        </p:spPr>
        <p:txBody>
          <a:bodyPr anchor="t">
            <a:normAutofit/>
          </a:bodyPr>
          <a:lstStyle>
            <a:lvl1pPr>
              <a:defRPr sz="3200"/>
            </a:lvl1pPr>
          </a:lstStyle>
          <a:p>
            <a:r>
              <a:rPr lang="en-US" dirty="0"/>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422392" y="640080"/>
            <a:ext cx="5971032" cy="572414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2F684A8-4AB3-4DF5-8385-61F39F24B667}" type="datetime1">
              <a:rPr lang="en-US" smtClean="0"/>
              <a:t>8/21/2025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Headroom Analysis</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724161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640080"/>
            <a:ext cx="3493008" cy="3621024"/>
          </a:xfrm>
        </p:spPr>
        <p:txBody>
          <a:bodyPr vert="horz" lIns="91440" tIns="45720" rIns="91440" bIns="45720" rtlCol="0" anchor="t">
            <a:normAutofit/>
          </a:bodyPr>
          <a:lstStyle>
            <a:lvl1pPr>
              <a:defRPr lang="en-US" dirty="0"/>
            </a:lvl1pPr>
          </a:lstStyle>
          <a:p>
            <a:pPr lvl="0"/>
            <a:r>
              <a:rPr lang="en-US" dirty="0"/>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425696" y="640080"/>
            <a:ext cx="7159752" cy="57197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392FC405-FB40-4594-94EA-362F214C4E91}" type="datetime1">
              <a:rPr lang="en-US" smtClean="0"/>
              <a:t>8/21/2025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Headroom Analysis</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584767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550408" y="548640"/>
            <a:ext cx="6035040" cy="1143000"/>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EF226A48-373B-47E6-1E90-9892366CC9F0}"/>
              </a:ext>
            </a:extLst>
          </p:cNvPr>
          <p:cNvSpPr>
            <a:spLocks noGrp="1"/>
          </p:cNvSpPr>
          <p:nvPr>
            <p:ph type="pic" sz="quarter" idx="13" hasCustomPrompt="1"/>
          </p:nvPr>
        </p:nvSpPr>
        <p:spPr>
          <a:xfrm>
            <a:off x="342900" y="342900"/>
            <a:ext cx="4501152" cy="6172200"/>
          </a:xfrm>
          <a:custGeom>
            <a:avLst/>
            <a:gdLst>
              <a:gd name="connsiteX0" fmla="*/ 332635 w 4501152"/>
              <a:gd name="connsiteY0" fmla="*/ 0 h 6172200"/>
              <a:gd name="connsiteX1" fmla="*/ 4168517 w 4501152"/>
              <a:gd name="connsiteY1" fmla="*/ 0 h 6172200"/>
              <a:gd name="connsiteX2" fmla="*/ 4501152 w 4501152"/>
              <a:gd name="connsiteY2" fmla="*/ 331423 h 6172200"/>
              <a:gd name="connsiteX3" fmla="*/ 4501152 w 4501152"/>
              <a:gd name="connsiteY3" fmla="*/ 5840778 h 6172200"/>
              <a:gd name="connsiteX4" fmla="*/ 4168517 w 4501152"/>
              <a:gd name="connsiteY4" fmla="*/ 6172200 h 6172200"/>
              <a:gd name="connsiteX5" fmla="*/ 332635 w 4501152"/>
              <a:gd name="connsiteY5" fmla="*/ 6172200 h 6172200"/>
              <a:gd name="connsiteX6" fmla="*/ 0 w 4501152"/>
              <a:gd name="connsiteY6" fmla="*/ 5840778 h 6172200"/>
              <a:gd name="connsiteX7" fmla="*/ 0 w 4501152"/>
              <a:gd name="connsiteY7" fmla="*/ 331423 h 6172200"/>
              <a:gd name="connsiteX8" fmla="*/ 332635 w 4501152"/>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01152" h="6172200">
                <a:moveTo>
                  <a:pt x="332635" y="0"/>
                </a:moveTo>
                <a:lnTo>
                  <a:pt x="4168517" y="0"/>
                </a:lnTo>
                <a:cubicBezTo>
                  <a:pt x="4352226" y="0"/>
                  <a:pt x="4501152" y="148383"/>
                  <a:pt x="4501152" y="331423"/>
                </a:cubicBezTo>
                <a:lnTo>
                  <a:pt x="4501152" y="5840778"/>
                </a:lnTo>
                <a:cubicBezTo>
                  <a:pt x="4501152" y="6023817"/>
                  <a:pt x="4352226" y="6172200"/>
                  <a:pt x="4168517" y="6172200"/>
                </a:cubicBezTo>
                <a:lnTo>
                  <a:pt x="332635" y="6172200"/>
                </a:lnTo>
                <a:cubicBezTo>
                  <a:pt x="148926" y="6172200"/>
                  <a:pt x="0" y="6023817"/>
                  <a:pt x="0" y="5840778"/>
                </a:cubicBezTo>
                <a:lnTo>
                  <a:pt x="0" y="331423"/>
                </a:lnTo>
                <a:cubicBezTo>
                  <a:pt x="0" y="148383"/>
                  <a:pt x="148926" y="0"/>
                  <a:pt x="33263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550408" y="1828800"/>
            <a:ext cx="6035040" cy="4489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DD567053-4DC4-4836-A49C-9D094244CC4F}" type="datetime1">
              <a:rPr lang="en-US" smtClean="0"/>
              <a:t>8/21/2025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082870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40"/>
            <a:ext cx="6135624" cy="1143000"/>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828800"/>
            <a:ext cx="6135624" cy="44897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14FB1989-F846-4813-BE9F-81D52F25FA21}" type="datetime1">
              <a:rPr lang="en-US" smtClean="0"/>
              <a:t>8/21/2025</a:t>
            </a:fld>
            <a:endParaRPr lang="en-US"/>
          </a:p>
        </p:txBody>
      </p:sp>
      <p:sp>
        <p:nvSpPr>
          <p:cNvPr id="4" name="Picture Placeholder 3">
            <a:extLst>
              <a:ext uri="{FF2B5EF4-FFF2-40B4-BE49-F238E27FC236}">
                <a16:creationId xmlns:a16="http://schemas.microsoft.com/office/drawing/2014/main" id="{7F11DC52-D1FD-A255-1A04-7A15A9DE3C8F}"/>
              </a:ext>
            </a:extLst>
          </p:cNvPr>
          <p:cNvSpPr>
            <a:spLocks noGrp="1"/>
          </p:cNvSpPr>
          <p:nvPr>
            <p:ph type="pic" sz="quarter" idx="13" hasCustomPrompt="1"/>
          </p:nvPr>
        </p:nvSpPr>
        <p:spPr>
          <a:xfrm>
            <a:off x="7353304" y="352327"/>
            <a:ext cx="4495799" cy="6172200"/>
          </a:xfrm>
          <a:custGeom>
            <a:avLst/>
            <a:gdLst>
              <a:gd name="connsiteX0" fmla="*/ 293171 w 4495799"/>
              <a:gd name="connsiteY0" fmla="*/ 0 h 6172200"/>
              <a:gd name="connsiteX1" fmla="*/ 4202628 w 4495799"/>
              <a:gd name="connsiteY1" fmla="*/ 0 h 6172200"/>
              <a:gd name="connsiteX2" fmla="*/ 4495799 w 4495799"/>
              <a:gd name="connsiteY2" fmla="*/ 293171 h 6172200"/>
              <a:gd name="connsiteX3" fmla="*/ 4495799 w 4495799"/>
              <a:gd name="connsiteY3" fmla="*/ 5879029 h 6172200"/>
              <a:gd name="connsiteX4" fmla="*/ 4202628 w 4495799"/>
              <a:gd name="connsiteY4" fmla="*/ 6172200 h 6172200"/>
              <a:gd name="connsiteX5" fmla="*/ 293171 w 4495799"/>
              <a:gd name="connsiteY5" fmla="*/ 6172200 h 6172200"/>
              <a:gd name="connsiteX6" fmla="*/ 0 w 4495799"/>
              <a:gd name="connsiteY6" fmla="*/ 5879029 h 6172200"/>
              <a:gd name="connsiteX7" fmla="*/ 0 w 4495799"/>
              <a:gd name="connsiteY7" fmla="*/ 293171 h 6172200"/>
              <a:gd name="connsiteX8" fmla="*/ 293171 w 4495799"/>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799" h="6172200">
                <a:moveTo>
                  <a:pt x="293171" y="0"/>
                </a:moveTo>
                <a:lnTo>
                  <a:pt x="4202628" y="0"/>
                </a:lnTo>
                <a:cubicBezTo>
                  <a:pt x="4364542" y="0"/>
                  <a:pt x="4495799" y="131257"/>
                  <a:pt x="4495799" y="293171"/>
                </a:cubicBezTo>
                <a:lnTo>
                  <a:pt x="4495799" y="5879029"/>
                </a:lnTo>
                <a:cubicBezTo>
                  <a:pt x="4495799" y="6040943"/>
                  <a:pt x="4364542" y="6172200"/>
                  <a:pt x="4202628" y="6172200"/>
                </a:cubicBezTo>
                <a:lnTo>
                  <a:pt x="293171" y="6172200"/>
                </a:lnTo>
                <a:cubicBezTo>
                  <a:pt x="131257" y="6172200"/>
                  <a:pt x="0" y="6040943"/>
                  <a:pt x="0" y="5879029"/>
                </a:cubicBezTo>
                <a:lnTo>
                  <a:pt x="0" y="293171"/>
                </a:lnTo>
                <a:cubicBezTo>
                  <a:pt x="0" y="131257"/>
                  <a:pt x="131257" y="0"/>
                  <a:pt x="29317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2636031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20076" y="320040"/>
            <a:ext cx="6766560" cy="932688"/>
          </a:xfrm>
        </p:spPr>
        <p:txBody>
          <a:bodyPr anchor="b"/>
          <a:lstStyle/>
          <a:p>
            <a:r>
              <a:rPr lang="en-US"/>
              <a:t>Click to edit Master title style</a:t>
            </a:r>
          </a:p>
        </p:txBody>
      </p:sp>
      <p:sp>
        <p:nvSpPr>
          <p:cNvPr id="4" name="Picture Placeholder 3">
            <a:extLst>
              <a:ext uri="{FF2B5EF4-FFF2-40B4-BE49-F238E27FC236}">
                <a16:creationId xmlns:a16="http://schemas.microsoft.com/office/drawing/2014/main" id="{9539F8C7-DD74-7177-C2DA-02533B6576FD}"/>
              </a:ext>
            </a:extLst>
          </p:cNvPr>
          <p:cNvSpPr>
            <a:spLocks noGrp="1"/>
          </p:cNvSpPr>
          <p:nvPr>
            <p:ph type="pic" sz="quarter" idx="13" hasCustomPrompt="1"/>
          </p:nvPr>
        </p:nvSpPr>
        <p:spPr>
          <a:xfrm>
            <a:off x="339373" y="344424"/>
            <a:ext cx="3808553" cy="6172200"/>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820076" y="1380744"/>
            <a:ext cx="676656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060421B6-8F1D-4F55-8A44-650C92B963E1}" type="datetime1">
              <a:rPr lang="en-US" smtClean="0"/>
              <a:t>8/21/2025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16035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01C2BF57-DA49-4C4C-8125-ABFFA8942FD6}" type="datetime1">
              <a:rPr lang="en-US" smtClean="0"/>
              <a:t>8/21/2025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Headroom Analysis</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965854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Content Photo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320040"/>
            <a:ext cx="6858000" cy="932688"/>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380744"/>
            <a:ext cx="6858000"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8DBC567-D6D2-4CAD-B913-00C4E2E00A89}" type="datetime1">
              <a:rPr lang="en-US" smtClean="0"/>
              <a:t>8/21/2025</a:t>
            </a:fld>
            <a:endParaRPr lang="en-US"/>
          </a:p>
        </p:txBody>
      </p:sp>
      <p:sp>
        <p:nvSpPr>
          <p:cNvPr id="4" name="Picture Placeholder 3">
            <a:extLst>
              <a:ext uri="{FF2B5EF4-FFF2-40B4-BE49-F238E27FC236}">
                <a16:creationId xmlns:a16="http://schemas.microsoft.com/office/drawing/2014/main" id="{26FEEE5C-15B3-8386-23D3-B6B236C668F2}"/>
              </a:ext>
            </a:extLst>
          </p:cNvPr>
          <p:cNvSpPr>
            <a:spLocks noGrp="1"/>
          </p:cNvSpPr>
          <p:nvPr>
            <p:ph type="pic" sz="quarter" idx="13" hasCustomPrompt="1"/>
          </p:nvPr>
        </p:nvSpPr>
        <p:spPr>
          <a:xfrm>
            <a:off x="8046768" y="344424"/>
            <a:ext cx="3808553" cy="6172200"/>
          </a:xfrm>
          <a:custGeom>
            <a:avLst/>
            <a:gdLst>
              <a:gd name="connsiteX0" fmla="*/ 292116 w 3808553"/>
              <a:gd name="connsiteY0" fmla="*/ 0 h 6172200"/>
              <a:gd name="connsiteX1" fmla="*/ 3516437 w 3808553"/>
              <a:gd name="connsiteY1" fmla="*/ 0 h 6172200"/>
              <a:gd name="connsiteX2" fmla="*/ 3808553 w 3808553"/>
              <a:gd name="connsiteY2" fmla="*/ 292116 h 6172200"/>
              <a:gd name="connsiteX3" fmla="*/ 3808553 w 3808553"/>
              <a:gd name="connsiteY3" fmla="*/ 5880084 h 6172200"/>
              <a:gd name="connsiteX4" fmla="*/ 3516437 w 3808553"/>
              <a:gd name="connsiteY4" fmla="*/ 6172200 h 6172200"/>
              <a:gd name="connsiteX5" fmla="*/ 292116 w 3808553"/>
              <a:gd name="connsiteY5" fmla="*/ 6172200 h 6172200"/>
              <a:gd name="connsiteX6" fmla="*/ 0 w 3808553"/>
              <a:gd name="connsiteY6" fmla="*/ 5880084 h 6172200"/>
              <a:gd name="connsiteX7" fmla="*/ 0 w 3808553"/>
              <a:gd name="connsiteY7" fmla="*/ 292116 h 6172200"/>
              <a:gd name="connsiteX8" fmla="*/ 292116 w 3808553"/>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08553" h="6172200">
                <a:moveTo>
                  <a:pt x="292116" y="0"/>
                </a:moveTo>
                <a:lnTo>
                  <a:pt x="3516437" y="0"/>
                </a:lnTo>
                <a:cubicBezTo>
                  <a:pt x="3677768" y="0"/>
                  <a:pt x="3808553" y="130785"/>
                  <a:pt x="3808553" y="292116"/>
                </a:cubicBezTo>
                <a:lnTo>
                  <a:pt x="3808553" y="5880084"/>
                </a:lnTo>
                <a:cubicBezTo>
                  <a:pt x="3808553" y="6041415"/>
                  <a:pt x="3677768" y="6172200"/>
                  <a:pt x="3516437" y="6172200"/>
                </a:cubicBezTo>
                <a:lnTo>
                  <a:pt x="292116" y="6172200"/>
                </a:lnTo>
                <a:cubicBezTo>
                  <a:pt x="130785" y="6172200"/>
                  <a:pt x="0" y="6041415"/>
                  <a:pt x="0" y="5880084"/>
                </a:cubicBezTo>
                <a:lnTo>
                  <a:pt x="0" y="292116"/>
                </a:lnTo>
                <a:cubicBezTo>
                  <a:pt x="0" y="130785"/>
                  <a:pt x="130785" y="0"/>
                  <a:pt x="2921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14608838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601755"/>
            <a:ext cx="4389120" cy="152704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EB281557-D8C5-3666-A17C-BD66A5F9C048}"/>
              </a:ext>
            </a:extLst>
          </p:cNvPr>
          <p:cNvSpPr>
            <a:spLocks noGrp="1"/>
          </p:cNvSpPr>
          <p:nvPr>
            <p:ph type="pic" sz="quarter" idx="13" hasCustomPrompt="1"/>
          </p:nvPr>
        </p:nvSpPr>
        <p:spPr>
          <a:xfrm>
            <a:off x="341522" y="342902"/>
            <a:ext cx="6249778" cy="6172343"/>
          </a:xfrm>
          <a:custGeom>
            <a:avLst/>
            <a:gdLst>
              <a:gd name="connsiteX0" fmla="*/ 258473 w 6249778"/>
              <a:gd name="connsiteY0" fmla="*/ 0 h 6172343"/>
              <a:gd name="connsiteX1" fmla="*/ 5991306 w 6249778"/>
              <a:gd name="connsiteY1" fmla="*/ 0 h 6172343"/>
              <a:gd name="connsiteX2" fmla="*/ 6249778 w 6249778"/>
              <a:gd name="connsiteY2" fmla="*/ 257942 h 6172343"/>
              <a:gd name="connsiteX3" fmla="*/ 6249778 w 6249778"/>
              <a:gd name="connsiteY3" fmla="*/ 5914401 h 6172343"/>
              <a:gd name="connsiteX4" fmla="*/ 5991306 w 6249778"/>
              <a:gd name="connsiteY4" fmla="*/ 6172343 h 6172343"/>
              <a:gd name="connsiteX5" fmla="*/ 258473 w 6249778"/>
              <a:gd name="connsiteY5" fmla="*/ 6172343 h 6172343"/>
              <a:gd name="connsiteX6" fmla="*/ 0 w 6249778"/>
              <a:gd name="connsiteY6" fmla="*/ 5914401 h 6172343"/>
              <a:gd name="connsiteX7" fmla="*/ 0 w 6249778"/>
              <a:gd name="connsiteY7" fmla="*/ 257942 h 6172343"/>
              <a:gd name="connsiteX8" fmla="*/ 258473 w 6249778"/>
              <a:gd name="connsiteY8" fmla="*/ 0 h 617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9778" h="6172343">
                <a:moveTo>
                  <a:pt x="258473" y="0"/>
                </a:moveTo>
                <a:lnTo>
                  <a:pt x="5991306" y="0"/>
                </a:lnTo>
                <a:cubicBezTo>
                  <a:pt x="6134057" y="0"/>
                  <a:pt x="6249778" y="115484"/>
                  <a:pt x="6249778" y="257942"/>
                </a:cubicBezTo>
                <a:lnTo>
                  <a:pt x="6249778" y="5914401"/>
                </a:lnTo>
                <a:cubicBezTo>
                  <a:pt x="6249778" y="6056859"/>
                  <a:pt x="6134057" y="6172343"/>
                  <a:pt x="5991306" y="6172343"/>
                </a:cubicBezTo>
                <a:lnTo>
                  <a:pt x="258473" y="6172343"/>
                </a:lnTo>
                <a:cubicBezTo>
                  <a:pt x="115722" y="6172343"/>
                  <a:pt x="0" y="6056859"/>
                  <a:pt x="0" y="5914401"/>
                </a:cubicBezTo>
                <a:lnTo>
                  <a:pt x="0" y="257942"/>
                </a:lnTo>
                <a:cubicBezTo>
                  <a:pt x="0" y="115484"/>
                  <a:pt x="115722" y="0"/>
                  <a:pt x="258473"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2276856"/>
            <a:ext cx="4389120" cy="40416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0F1AD370-BFC6-4E8B-8AE5-D2A0348C7623}" type="datetime1">
              <a:rPr lang="en-US" smtClean="0"/>
              <a:t>8/21/2025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143490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Content Photo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4480560" cy="1527048"/>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7" y="2276856"/>
            <a:ext cx="4480560" cy="404164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5F1DFD2-0BF2-4647-8A0E-65A6220B8506}" type="datetime1">
              <a:rPr lang="en-US" smtClean="0"/>
              <a:t>8/21/2025</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5737594" y="342900"/>
            <a:ext cx="6111507" cy="6172338"/>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666823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320040"/>
            <a:ext cx="4389120" cy="93268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EB281557-D8C5-3666-A17C-BD66A5F9C048}"/>
              </a:ext>
            </a:extLst>
          </p:cNvPr>
          <p:cNvSpPr>
            <a:spLocks noGrp="1"/>
          </p:cNvSpPr>
          <p:nvPr>
            <p:ph type="pic" sz="quarter" idx="13" hasCustomPrompt="1"/>
          </p:nvPr>
        </p:nvSpPr>
        <p:spPr>
          <a:xfrm>
            <a:off x="341522" y="342902"/>
            <a:ext cx="6249778" cy="6172343"/>
          </a:xfrm>
          <a:custGeom>
            <a:avLst/>
            <a:gdLst>
              <a:gd name="connsiteX0" fmla="*/ 258473 w 6249778"/>
              <a:gd name="connsiteY0" fmla="*/ 0 h 6172343"/>
              <a:gd name="connsiteX1" fmla="*/ 5991306 w 6249778"/>
              <a:gd name="connsiteY1" fmla="*/ 0 h 6172343"/>
              <a:gd name="connsiteX2" fmla="*/ 6249778 w 6249778"/>
              <a:gd name="connsiteY2" fmla="*/ 257942 h 6172343"/>
              <a:gd name="connsiteX3" fmla="*/ 6249778 w 6249778"/>
              <a:gd name="connsiteY3" fmla="*/ 5914401 h 6172343"/>
              <a:gd name="connsiteX4" fmla="*/ 5991306 w 6249778"/>
              <a:gd name="connsiteY4" fmla="*/ 6172343 h 6172343"/>
              <a:gd name="connsiteX5" fmla="*/ 258473 w 6249778"/>
              <a:gd name="connsiteY5" fmla="*/ 6172343 h 6172343"/>
              <a:gd name="connsiteX6" fmla="*/ 0 w 6249778"/>
              <a:gd name="connsiteY6" fmla="*/ 5914401 h 6172343"/>
              <a:gd name="connsiteX7" fmla="*/ 0 w 6249778"/>
              <a:gd name="connsiteY7" fmla="*/ 257942 h 6172343"/>
              <a:gd name="connsiteX8" fmla="*/ 258473 w 6249778"/>
              <a:gd name="connsiteY8" fmla="*/ 0 h 6172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49778" h="6172343">
                <a:moveTo>
                  <a:pt x="258473" y="0"/>
                </a:moveTo>
                <a:lnTo>
                  <a:pt x="5991306" y="0"/>
                </a:lnTo>
                <a:cubicBezTo>
                  <a:pt x="6134057" y="0"/>
                  <a:pt x="6249778" y="115484"/>
                  <a:pt x="6249778" y="257942"/>
                </a:cubicBezTo>
                <a:lnTo>
                  <a:pt x="6249778" y="5914401"/>
                </a:lnTo>
                <a:cubicBezTo>
                  <a:pt x="6249778" y="6056859"/>
                  <a:pt x="6134057" y="6172343"/>
                  <a:pt x="5991306" y="6172343"/>
                </a:cubicBezTo>
                <a:lnTo>
                  <a:pt x="258473" y="6172343"/>
                </a:lnTo>
                <a:cubicBezTo>
                  <a:pt x="115722" y="6172343"/>
                  <a:pt x="0" y="6056859"/>
                  <a:pt x="0" y="5914401"/>
                </a:cubicBezTo>
                <a:lnTo>
                  <a:pt x="0" y="257942"/>
                </a:lnTo>
                <a:cubicBezTo>
                  <a:pt x="0" y="115484"/>
                  <a:pt x="115722" y="0"/>
                  <a:pt x="258473"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1380744"/>
            <a:ext cx="4389120"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963F284A-868B-43DB-8760-49CAB0BBDF9A}" type="datetime1">
              <a:rPr lang="en-US" smtClean="0"/>
              <a:t>8/21/2025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2427964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320040"/>
            <a:ext cx="4573413" cy="932688"/>
          </a:xfrm>
        </p:spPr>
        <p:txBody>
          <a:bodyPr anchor="b"/>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6" y="1380744"/>
            <a:ext cx="4573413" cy="49834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813BAC1-375E-4837-8688-FCAA78DE91EE}" type="datetime1">
              <a:rPr lang="en-US" smtClean="0"/>
              <a:t>8/21/2025</a:t>
            </a:fld>
            <a:endParaRPr lang="en-US"/>
          </a:p>
        </p:txBody>
      </p:sp>
      <p:sp>
        <p:nvSpPr>
          <p:cNvPr id="4" name="Picture Placeholder 3">
            <a:extLst>
              <a:ext uri="{FF2B5EF4-FFF2-40B4-BE49-F238E27FC236}">
                <a16:creationId xmlns:a16="http://schemas.microsoft.com/office/drawing/2014/main" id="{00846273-A5CB-BDCB-C625-903F863EC307}"/>
              </a:ext>
            </a:extLst>
          </p:cNvPr>
          <p:cNvSpPr>
            <a:spLocks noGrp="1"/>
          </p:cNvSpPr>
          <p:nvPr>
            <p:ph type="pic" sz="quarter" idx="13" hasCustomPrompt="1"/>
          </p:nvPr>
        </p:nvSpPr>
        <p:spPr>
          <a:xfrm>
            <a:off x="5737594" y="342900"/>
            <a:ext cx="6111507" cy="6172338"/>
          </a:xfrm>
          <a:custGeom>
            <a:avLst/>
            <a:gdLst>
              <a:gd name="connsiteX0" fmla="*/ 269395 w 6111507"/>
              <a:gd name="connsiteY0" fmla="*/ 0 h 6172338"/>
              <a:gd name="connsiteX1" fmla="*/ 5842112 w 6111507"/>
              <a:gd name="connsiteY1" fmla="*/ 0 h 6172338"/>
              <a:gd name="connsiteX2" fmla="*/ 6111507 w 6111507"/>
              <a:gd name="connsiteY2" fmla="*/ 268145 h 6172338"/>
              <a:gd name="connsiteX3" fmla="*/ 6111507 w 6111507"/>
              <a:gd name="connsiteY3" fmla="*/ 5904194 h 6172338"/>
              <a:gd name="connsiteX4" fmla="*/ 5842112 w 6111507"/>
              <a:gd name="connsiteY4" fmla="*/ 6172338 h 6172338"/>
              <a:gd name="connsiteX5" fmla="*/ 269395 w 6111507"/>
              <a:gd name="connsiteY5" fmla="*/ 6172338 h 6172338"/>
              <a:gd name="connsiteX6" fmla="*/ 0 w 6111507"/>
              <a:gd name="connsiteY6" fmla="*/ 5904194 h 6172338"/>
              <a:gd name="connsiteX7" fmla="*/ 0 w 6111507"/>
              <a:gd name="connsiteY7" fmla="*/ 268145 h 6172338"/>
              <a:gd name="connsiteX8" fmla="*/ 269395 w 6111507"/>
              <a:gd name="connsiteY8" fmla="*/ 0 h 6172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111507" h="6172338">
                <a:moveTo>
                  <a:pt x="269395" y="0"/>
                </a:moveTo>
                <a:lnTo>
                  <a:pt x="5842112" y="0"/>
                </a:lnTo>
                <a:cubicBezTo>
                  <a:pt x="5990895" y="0"/>
                  <a:pt x="6111507" y="120052"/>
                  <a:pt x="6111507" y="268145"/>
                </a:cubicBezTo>
                <a:lnTo>
                  <a:pt x="6111507" y="5904194"/>
                </a:lnTo>
                <a:cubicBezTo>
                  <a:pt x="6111507" y="6052286"/>
                  <a:pt x="5990895" y="6172338"/>
                  <a:pt x="5842112" y="6172338"/>
                </a:cubicBezTo>
                <a:lnTo>
                  <a:pt x="269395" y="6172338"/>
                </a:lnTo>
                <a:cubicBezTo>
                  <a:pt x="120612" y="6172338"/>
                  <a:pt x="0" y="6052286"/>
                  <a:pt x="0" y="5904194"/>
                </a:cubicBezTo>
                <a:lnTo>
                  <a:pt x="0" y="268145"/>
                </a:lnTo>
                <a:cubicBezTo>
                  <a:pt x="0" y="120052"/>
                  <a:pt x="120612" y="0"/>
                  <a:pt x="269395"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4276153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21040" y="603504"/>
            <a:ext cx="3401568" cy="152704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342900" y="342901"/>
            <a:ext cx="7391400" cy="6172200"/>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21040"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F3DE15DA-CD66-4135-85E7-D64E035C730B}" type="datetime1">
              <a:rPr lang="en-US" smtClean="0"/>
              <a:t>8/21/2025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3716880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3401568" cy="1527048"/>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4502843" y="342901"/>
            <a:ext cx="7346257" cy="6172200"/>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29768"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8C355C92-4419-42B5-93F9-2EC0A541AA9F}" type="datetime1">
              <a:rPr lang="en-US" smtClean="0"/>
              <a:t>8/21/2025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75521829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11896" y="1078992"/>
            <a:ext cx="3273552" cy="1947672"/>
          </a:xfrm>
        </p:spPr>
        <p:txBody>
          <a:bodyPr anchor="b"/>
          <a:lstStyle/>
          <a:p>
            <a:r>
              <a:rPr lang="en-US" dirty="0"/>
              <a:t>Click to edit Master title style</a:t>
            </a:r>
          </a:p>
        </p:txBody>
      </p:sp>
      <p:sp>
        <p:nvSpPr>
          <p:cNvPr id="4" name="Picture Placeholder 3">
            <a:extLst>
              <a:ext uri="{FF2B5EF4-FFF2-40B4-BE49-F238E27FC236}">
                <a16:creationId xmlns:a16="http://schemas.microsoft.com/office/drawing/2014/main" id="{65B0EC94-28E6-D665-7491-10A308B0B426}"/>
              </a:ext>
            </a:extLst>
          </p:cNvPr>
          <p:cNvSpPr>
            <a:spLocks noGrp="1"/>
          </p:cNvSpPr>
          <p:nvPr>
            <p:ph type="pic" sz="quarter" idx="13" hasCustomPrompt="1"/>
          </p:nvPr>
        </p:nvSpPr>
        <p:spPr>
          <a:xfrm>
            <a:off x="342900" y="342901"/>
            <a:ext cx="7391400" cy="6172200"/>
          </a:xfrm>
          <a:custGeom>
            <a:avLst/>
            <a:gdLst>
              <a:gd name="connsiteX0" fmla="*/ 267246 w 7391400"/>
              <a:gd name="connsiteY0" fmla="*/ 0 h 6172200"/>
              <a:gd name="connsiteX1" fmla="*/ 7124155 w 7391400"/>
              <a:gd name="connsiteY1" fmla="*/ 0 h 6172200"/>
              <a:gd name="connsiteX2" fmla="*/ 7391400 w 7391400"/>
              <a:gd name="connsiteY2" fmla="*/ 266886 h 6172200"/>
              <a:gd name="connsiteX3" fmla="*/ 7391400 w 7391400"/>
              <a:gd name="connsiteY3" fmla="*/ 5905314 h 6172200"/>
              <a:gd name="connsiteX4" fmla="*/ 7124155 w 7391400"/>
              <a:gd name="connsiteY4" fmla="*/ 6172200 h 6172200"/>
              <a:gd name="connsiteX5" fmla="*/ 267246 w 7391400"/>
              <a:gd name="connsiteY5" fmla="*/ 6172200 h 6172200"/>
              <a:gd name="connsiteX6" fmla="*/ 0 w 7391400"/>
              <a:gd name="connsiteY6" fmla="*/ 5905314 h 6172200"/>
              <a:gd name="connsiteX7" fmla="*/ 0 w 7391400"/>
              <a:gd name="connsiteY7" fmla="*/ 266886 h 6172200"/>
              <a:gd name="connsiteX8" fmla="*/ 267246 w 73914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391400" h="6172200">
                <a:moveTo>
                  <a:pt x="267246" y="0"/>
                </a:moveTo>
                <a:lnTo>
                  <a:pt x="7124155" y="0"/>
                </a:lnTo>
                <a:cubicBezTo>
                  <a:pt x="7271750" y="0"/>
                  <a:pt x="7391400" y="119489"/>
                  <a:pt x="7391400" y="266886"/>
                </a:cubicBezTo>
                <a:lnTo>
                  <a:pt x="7391400" y="5905314"/>
                </a:lnTo>
                <a:cubicBezTo>
                  <a:pt x="7391400" y="6052711"/>
                  <a:pt x="7271750" y="6172200"/>
                  <a:pt x="7124155" y="6172200"/>
                </a:cubicBezTo>
                <a:lnTo>
                  <a:pt x="267246" y="6172200"/>
                </a:lnTo>
                <a:cubicBezTo>
                  <a:pt x="119650" y="6172200"/>
                  <a:pt x="0" y="6052711"/>
                  <a:pt x="0" y="5905314"/>
                </a:cubicBezTo>
                <a:lnTo>
                  <a:pt x="0" y="266886"/>
                </a:lnTo>
                <a:cubicBezTo>
                  <a:pt x="0" y="119489"/>
                  <a:pt x="119650" y="0"/>
                  <a:pt x="26724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11896" y="3099816"/>
            <a:ext cx="3273552" cy="2953512"/>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DD35F19F-528E-4ADB-8373-4A6664F9D1DE}" type="datetime1">
              <a:rPr lang="en-US" smtClean="0"/>
              <a:t>8/21/2025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59448244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2" y="5111854"/>
            <a:ext cx="3739279" cy="1389888"/>
          </a:xfrm>
        </p:spPr>
        <p:txBody>
          <a:bodyPr anchor="t">
            <a:normAutofit/>
          </a:bodyPr>
          <a:lstStyle>
            <a:lvl1pPr>
              <a:defRPr sz="3200"/>
            </a:lvl1pPr>
          </a:lstStyle>
          <a:p>
            <a:r>
              <a:rPr lang="en-US" dirty="0"/>
              <a:t>Click to edit Master title style</a:t>
            </a:r>
          </a:p>
        </p:txBody>
      </p:sp>
      <p:sp>
        <p:nvSpPr>
          <p:cNvPr id="19" name="Picture Placeholder 17">
            <a:extLst>
              <a:ext uri="{FF2B5EF4-FFF2-40B4-BE49-F238E27FC236}">
                <a16:creationId xmlns:a16="http://schemas.microsoft.com/office/drawing/2014/main" id="{D5837EDE-723C-6CF6-EB95-3AEDA1F07E9E}"/>
              </a:ext>
            </a:extLst>
          </p:cNvPr>
          <p:cNvSpPr>
            <a:spLocks noGrp="1"/>
          </p:cNvSpPr>
          <p:nvPr>
            <p:ph type="pic" sz="quarter" idx="15" hasCustomPrompt="1"/>
          </p:nvPr>
        </p:nvSpPr>
        <p:spPr>
          <a:xfrm>
            <a:off x="339373" y="320043"/>
            <a:ext cx="11509730" cy="4404825"/>
          </a:xfrm>
          <a:custGeom>
            <a:avLst/>
            <a:gdLst>
              <a:gd name="connsiteX0" fmla="*/ 299132 w 11509730"/>
              <a:gd name="connsiteY0" fmla="*/ 0 h 4404825"/>
              <a:gd name="connsiteX1" fmla="*/ 11210598 w 11509730"/>
              <a:gd name="connsiteY1" fmla="*/ 0 h 4404825"/>
              <a:gd name="connsiteX2" fmla="*/ 11509730 w 11509730"/>
              <a:gd name="connsiteY2" fmla="*/ 299132 h 4404825"/>
              <a:gd name="connsiteX3" fmla="*/ 11509730 w 11509730"/>
              <a:gd name="connsiteY3" fmla="*/ 4105693 h 4404825"/>
              <a:gd name="connsiteX4" fmla="*/ 11210598 w 11509730"/>
              <a:gd name="connsiteY4" fmla="*/ 4404825 h 4404825"/>
              <a:gd name="connsiteX5" fmla="*/ 299132 w 11509730"/>
              <a:gd name="connsiteY5" fmla="*/ 4404825 h 4404825"/>
              <a:gd name="connsiteX6" fmla="*/ 0 w 11509730"/>
              <a:gd name="connsiteY6" fmla="*/ 4105693 h 4404825"/>
              <a:gd name="connsiteX7" fmla="*/ 0 w 11509730"/>
              <a:gd name="connsiteY7" fmla="*/ 299132 h 4404825"/>
              <a:gd name="connsiteX8" fmla="*/ 299132 w 11509730"/>
              <a:gd name="connsiteY8" fmla="*/ 0 h 440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730" h="4404825">
                <a:moveTo>
                  <a:pt x="299132" y="0"/>
                </a:moveTo>
                <a:lnTo>
                  <a:pt x="11210598" y="0"/>
                </a:lnTo>
                <a:cubicBezTo>
                  <a:pt x="11375804" y="0"/>
                  <a:pt x="11509730" y="133926"/>
                  <a:pt x="11509730" y="299132"/>
                </a:cubicBezTo>
                <a:lnTo>
                  <a:pt x="11509730" y="4105693"/>
                </a:lnTo>
                <a:cubicBezTo>
                  <a:pt x="11509730" y="4270899"/>
                  <a:pt x="11375804" y="4404825"/>
                  <a:pt x="11210598" y="4404825"/>
                </a:cubicBezTo>
                <a:lnTo>
                  <a:pt x="299132" y="4404825"/>
                </a:lnTo>
                <a:cubicBezTo>
                  <a:pt x="133926" y="4404825"/>
                  <a:pt x="0" y="4270899"/>
                  <a:pt x="0" y="4105693"/>
                </a:cubicBezTo>
                <a:lnTo>
                  <a:pt x="0" y="299132"/>
                </a:lnTo>
                <a:cubicBezTo>
                  <a:pt x="0" y="133926"/>
                  <a:pt x="133926" y="0"/>
                  <a:pt x="299132"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FF2EA44-2892-4932-96FD-52B8075150B3}" type="datetime1">
              <a:rPr lang="en-US" smtClean="0"/>
              <a:t>8/21/2025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51928" y="5111854"/>
            <a:ext cx="6400800" cy="1389888"/>
          </a:xfrm>
        </p:spPr>
        <p:txBody>
          <a:bodyPr>
            <a:norm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0350730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4162318"/>
            <a:ext cx="2953618" cy="1892808"/>
          </a:xfrm>
        </p:spPr>
        <p:txBody>
          <a:bodyPr anchor="t">
            <a:normAutofit/>
          </a:bodyPr>
          <a:lstStyle>
            <a:lvl1pPr>
              <a:defRPr sz="3200"/>
            </a:lvl1pPr>
          </a:lstStyle>
          <a:p>
            <a:r>
              <a:rPr lang="en-US" dirty="0"/>
              <a:t>Click to edit Master title style</a:t>
            </a:r>
          </a:p>
        </p:txBody>
      </p:sp>
      <p:sp>
        <p:nvSpPr>
          <p:cNvPr id="9" name="Picture Placeholder 8">
            <a:extLst>
              <a:ext uri="{FF2B5EF4-FFF2-40B4-BE49-F238E27FC236}">
                <a16:creationId xmlns:a16="http://schemas.microsoft.com/office/drawing/2014/main" id="{1BCE7E7D-ED4A-B625-6CB8-4D71682F63D4}"/>
              </a:ext>
            </a:extLst>
          </p:cNvPr>
          <p:cNvSpPr>
            <a:spLocks noGrp="1"/>
          </p:cNvSpPr>
          <p:nvPr>
            <p:ph type="pic" sz="quarter" idx="13" hasCustomPrompt="1"/>
          </p:nvPr>
        </p:nvSpPr>
        <p:spPr>
          <a:xfrm>
            <a:off x="339373" y="320042"/>
            <a:ext cx="11509730" cy="3458229"/>
          </a:xfrm>
          <a:custGeom>
            <a:avLst/>
            <a:gdLst>
              <a:gd name="connsiteX0" fmla="*/ 351529 w 11509730"/>
              <a:gd name="connsiteY0" fmla="*/ 0 h 3458229"/>
              <a:gd name="connsiteX1" fmla="*/ 11158201 w 11509730"/>
              <a:gd name="connsiteY1" fmla="*/ 0 h 3458229"/>
              <a:gd name="connsiteX2" fmla="*/ 11509730 w 11509730"/>
              <a:gd name="connsiteY2" fmla="*/ 351529 h 3458229"/>
              <a:gd name="connsiteX3" fmla="*/ 11509730 w 11509730"/>
              <a:gd name="connsiteY3" fmla="*/ 3106700 h 3458229"/>
              <a:gd name="connsiteX4" fmla="*/ 11158201 w 11509730"/>
              <a:gd name="connsiteY4" fmla="*/ 3458229 h 3458229"/>
              <a:gd name="connsiteX5" fmla="*/ 351529 w 11509730"/>
              <a:gd name="connsiteY5" fmla="*/ 3458229 h 3458229"/>
              <a:gd name="connsiteX6" fmla="*/ 0 w 11509730"/>
              <a:gd name="connsiteY6" fmla="*/ 3106700 h 3458229"/>
              <a:gd name="connsiteX7" fmla="*/ 0 w 11509730"/>
              <a:gd name="connsiteY7" fmla="*/ 351529 h 3458229"/>
              <a:gd name="connsiteX8" fmla="*/ 351529 w 11509730"/>
              <a:gd name="connsiteY8" fmla="*/ 0 h 34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730" h="3458229">
                <a:moveTo>
                  <a:pt x="351529" y="0"/>
                </a:moveTo>
                <a:lnTo>
                  <a:pt x="11158201" y="0"/>
                </a:lnTo>
                <a:cubicBezTo>
                  <a:pt x="11352345" y="0"/>
                  <a:pt x="11509730" y="157385"/>
                  <a:pt x="11509730" y="351529"/>
                </a:cubicBezTo>
                <a:lnTo>
                  <a:pt x="11509730" y="3106700"/>
                </a:lnTo>
                <a:cubicBezTo>
                  <a:pt x="11509730" y="3300844"/>
                  <a:pt x="11352345" y="3458229"/>
                  <a:pt x="11158201" y="3458229"/>
                </a:cubicBezTo>
                <a:lnTo>
                  <a:pt x="351529" y="3458229"/>
                </a:lnTo>
                <a:cubicBezTo>
                  <a:pt x="157385" y="3458229"/>
                  <a:pt x="0" y="3300844"/>
                  <a:pt x="0" y="3106700"/>
                </a:cubicBezTo>
                <a:lnTo>
                  <a:pt x="0" y="351529"/>
                </a:lnTo>
                <a:cubicBezTo>
                  <a:pt x="0" y="157385"/>
                  <a:pt x="157385" y="0"/>
                  <a:pt x="35152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418258A-36E5-4EEE-A8B8-4C9BE7AF9645}" type="datetime1">
              <a:rPr lang="en-US" smtClean="0"/>
              <a:t>8/21/2025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4162318"/>
            <a:ext cx="7772400" cy="2240280"/>
          </a:xfrm>
        </p:spPr>
        <p:txBody>
          <a:bodyPr>
            <a:norm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4192868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4590288" cy="3739896"/>
          </a:xfrm>
        </p:spPr>
        <p:txBody>
          <a:bodyPr vert="horz" lIns="91440" tIns="45720" rIns="91440" bIns="45720" rtlCol="0" anchor="t">
            <a:normAutofit/>
          </a:bodyPr>
          <a:lstStyle>
            <a:lvl1pPr>
              <a:defRPr lang="en-US" sz="52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206240" cy="1380744"/>
          </a:xfrm>
        </p:spPr>
        <p:txBody>
          <a:bodyPr vert="horz" lIns="91440" tIns="45720" rIns="91440" bIns="45720" rtlCol="0" anchor="b">
            <a:normAutofit/>
          </a:bodyPr>
          <a:lstStyle>
            <a:lvl1pPr marL="0" indent="0">
              <a:buNone/>
              <a:defRPr lang="en-US" dirty="0">
                <a:solidFill>
                  <a:schemeClr val="tx2"/>
                </a:solidFill>
              </a:defRPr>
            </a:lvl1pPr>
          </a:lstStyle>
          <a:p>
            <a:pPr lvl="0"/>
            <a:r>
              <a:rPr lang="en-US" dirty="0"/>
              <a:t>Click to edit Master subtitle style</a:t>
            </a:r>
          </a:p>
        </p:txBody>
      </p:sp>
      <p:sp>
        <p:nvSpPr>
          <p:cNvPr id="8" name="Picture Placeholder 6">
            <a:extLst>
              <a:ext uri="{FF2B5EF4-FFF2-40B4-BE49-F238E27FC236}">
                <a16:creationId xmlns:a16="http://schemas.microsoft.com/office/drawing/2014/main" id="{55FC269D-AA10-2D35-8DD6-33E0E2CC4064}"/>
              </a:ext>
            </a:extLst>
          </p:cNvPr>
          <p:cNvSpPr>
            <a:spLocks noGrp="1"/>
          </p:cNvSpPr>
          <p:nvPr>
            <p:ph type="pic" sz="quarter" idx="13" hasCustomPrompt="1"/>
          </p:nvPr>
        </p:nvSpPr>
        <p:spPr>
          <a:xfrm>
            <a:off x="5591348" y="343038"/>
            <a:ext cx="6257031" cy="6172200"/>
          </a:xfrm>
          <a:custGeom>
            <a:avLst/>
            <a:gdLst>
              <a:gd name="connsiteX0" fmla="*/ 318609 w 6257031"/>
              <a:gd name="connsiteY0" fmla="*/ 0 h 6172200"/>
              <a:gd name="connsiteX1" fmla="*/ 5938422 w 6257031"/>
              <a:gd name="connsiteY1" fmla="*/ 0 h 6172200"/>
              <a:gd name="connsiteX2" fmla="*/ 6257031 w 6257031"/>
              <a:gd name="connsiteY2" fmla="*/ 318609 h 6172200"/>
              <a:gd name="connsiteX3" fmla="*/ 6257031 w 6257031"/>
              <a:gd name="connsiteY3" fmla="*/ 5853591 h 6172200"/>
              <a:gd name="connsiteX4" fmla="*/ 5938422 w 6257031"/>
              <a:gd name="connsiteY4" fmla="*/ 6172200 h 6172200"/>
              <a:gd name="connsiteX5" fmla="*/ 318609 w 6257031"/>
              <a:gd name="connsiteY5" fmla="*/ 6172200 h 6172200"/>
              <a:gd name="connsiteX6" fmla="*/ 0 w 6257031"/>
              <a:gd name="connsiteY6" fmla="*/ 5853591 h 6172200"/>
              <a:gd name="connsiteX7" fmla="*/ 0 w 6257031"/>
              <a:gd name="connsiteY7" fmla="*/ 318609 h 6172200"/>
              <a:gd name="connsiteX8" fmla="*/ 318609 w 6257031"/>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7031" h="6172200">
                <a:moveTo>
                  <a:pt x="318609" y="0"/>
                </a:moveTo>
                <a:lnTo>
                  <a:pt x="5938422" y="0"/>
                </a:lnTo>
                <a:cubicBezTo>
                  <a:pt x="6114385" y="0"/>
                  <a:pt x="6257031" y="142646"/>
                  <a:pt x="6257031" y="318609"/>
                </a:cubicBezTo>
                <a:lnTo>
                  <a:pt x="6257031" y="5853591"/>
                </a:lnTo>
                <a:cubicBezTo>
                  <a:pt x="6257031" y="6029554"/>
                  <a:pt x="6114385" y="6172200"/>
                  <a:pt x="5938422" y="6172200"/>
                </a:cubicBezTo>
                <a:lnTo>
                  <a:pt x="318609" y="6172200"/>
                </a:lnTo>
                <a:cubicBezTo>
                  <a:pt x="142646" y="6172200"/>
                  <a:pt x="0" y="6029554"/>
                  <a:pt x="0" y="5853591"/>
                </a:cubicBezTo>
                <a:lnTo>
                  <a:pt x="0" y="318609"/>
                </a:lnTo>
                <a:cubicBezTo>
                  <a:pt x="0" y="142646"/>
                  <a:pt x="142646" y="0"/>
                  <a:pt x="318609"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4C48F3ED-4ABA-46A1-9B63-D1AFD347849D}" type="datetime1">
              <a:rPr lang="en-US" smtClean="0"/>
              <a:t>8/21/2025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Headroom Analysis</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1860118615"/>
      </p:ext>
    </p:extLst>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61425"/>
            <a:ext cx="2953618" cy="1892808"/>
          </a:xfrm>
        </p:spPr>
        <p:txBody>
          <a:bodyPr anchor="t">
            <a:normAutofit/>
          </a:bodyPr>
          <a:lstStyle>
            <a:lvl1pPr>
              <a:defRPr sz="3200"/>
            </a:lvl1pPr>
          </a:lstStyle>
          <a:p>
            <a:r>
              <a:rPr lang="en-US"/>
              <a:t>Click to edit Master title style</a:t>
            </a:r>
          </a:p>
        </p:txBody>
      </p:sp>
      <p:sp>
        <p:nvSpPr>
          <p:cNvPr id="9" name="Picture Placeholder 8">
            <a:extLst>
              <a:ext uri="{FF2B5EF4-FFF2-40B4-BE49-F238E27FC236}">
                <a16:creationId xmlns:a16="http://schemas.microsoft.com/office/drawing/2014/main" id="{86A25225-80A2-7139-2A81-39CA926639FF}"/>
              </a:ext>
            </a:extLst>
          </p:cNvPr>
          <p:cNvSpPr>
            <a:spLocks noGrp="1"/>
          </p:cNvSpPr>
          <p:nvPr>
            <p:ph type="pic" sz="quarter" idx="13" hasCustomPrompt="1"/>
          </p:nvPr>
        </p:nvSpPr>
        <p:spPr>
          <a:xfrm>
            <a:off x="339373" y="3067414"/>
            <a:ext cx="11509730" cy="3458229"/>
          </a:xfrm>
          <a:custGeom>
            <a:avLst/>
            <a:gdLst>
              <a:gd name="connsiteX0" fmla="*/ 351529 w 11509730"/>
              <a:gd name="connsiteY0" fmla="*/ 0 h 3458229"/>
              <a:gd name="connsiteX1" fmla="*/ 11158201 w 11509730"/>
              <a:gd name="connsiteY1" fmla="*/ 0 h 3458229"/>
              <a:gd name="connsiteX2" fmla="*/ 11509730 w 11509730"/>
              <a:gd name="connsiteY2" fmla="*/ 351529 h 3458229"/>
              <a:gd name="connsiteX3" fmla="*/ 11509730 w 11509730"/>
              <a:gd name="connsiteY3" fmla="*/ 3106700 h 3458229"/>
              <a:gd name="connsiteX4" fmla="*/ 11158201 w 11509730"/>
              <a:gd name="connsiteY4" fmla="*/ 3458229 h 3458229"/>
              <a:gd name="connsiteX5" fmla="*/ 351529 w 11509730"/>
              <a:gd name="connsiteY5" fmla="*/ 3458229 h 3458229"/>
              <a:gd name="connsiteX6" fmla="*/ 0 w 11509730"/>
              <a:gd name="connsiteY6" fmla="*/ 3106700 h 3458229"/>
              <a:gd name="connsiteX7" fmla="*/ 0 w 11509730"/>
              <a:gd name="connsiteY7" fmla="*/ 351529 h 3458229"/>
              <a:gd name="connsiteX8" fmla="*/ 351529 w 11509730"/>
              <a:gd name="connsiteY8" fmla="*/ 0 h 3458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09730" h="3458229">
                <a:moveTo>
                  <a:pt x="351529" y="0"/>
                </a:moveTo>
                <a:lnTo>
                  <a:pt x="11158201" y="0"/>
                </a:lnTo>
                <a:cubicBezTo>
                  <a:pt x="11352345" y="0"/>
                  <a:pt x="11509730" y="157385"/>
                  <a:pt x="11509730" y="351529"/>
                </a:cubicBezTo>
                <a:lnTo>
                  <a:pt x="11509730" y="3106700"/>
                </a:lnTo>
                <a:cubicBezTo>
                  <a:pt x="11509730" y="3300844"/>
                  <a:pt x="11352345" y="3458229"/>
                  <a:pt x="11158201" y="3458229"/>
                </a:cubicBezTo>
                <a:lnTo>
                  <a:pt x="351529" y="3458229"/>
                </a:lnTo>
                <a:cubicBezTo>
                  <a:pt x="157385" y="3458229"/>
                  <a:pt x="0" y="3300844"/>
                  <a:pt x="0" y="3106700"/>
                </a:cubicBezTo>
                <a:lnTo>
                  <a:pt x="0" y="351529"/>
                </a:lnTo>
                <a:cubicBezTo>
                  <a:pt x="0" y="157385"/>
                  <a:pt x="157385" y="0"/>
                  <a:pt x="351529"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6519672"/>
            <a:ext cx="3494314" cy="338328"/>
          </a:xfrm>
        </p:spPr>
        <p:txBody>
          <a:bodyPr/>
          <a:lstStyle/>
          <a:p>
            <a:fld id="{24B50A4F-18AF-44FB-B3A8-8CAF6907BEEB}" type="datetime1">
              <a:rPr lang="en-US" smtClean="0"/>
              <a:t>8/21/2025</a:t>
            </a:fld>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561425"/>
            <a:ext cx="7772400" cy="2240280"/>
          </a:xfrm>
        </p:spPr>
        <p:txBody>
          <a:bodyPr>
            <a:norm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6519672"/>
            <a:ext cx="2805405" cy="338328"/>
          </a:xfrm>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6519672"/>
            <a:ext cx="429207" cy="338328"/>
          </a:xfrm>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12522937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11155680" cy="970463"/>
          </a:xfrm>
        </p:spPr>
        <p:txBody>
          <a:bodyPr anchor="ctr"/>
          <a:lstStyle/>
          <a:p>
            <a:r>
              <a:rPr lang="en-US" dirty="0"/>
              <a:t>Click to edit Master title style</a:t>
            </a:r>
          </a:p>
        </p:txBody>
      </p:sp>
      <p:sp>
        <p:nvSpPr>
          <p:cNvPr id="10" name="Picture Placeholder 9">
            <a:extLst>
              <a:ext uri="{FF2B5EF4-FFF2-40B4-BE49-F238E27FC236}">
                <a16:creationId xmlns:a16="http://schemas.microsoft.com/office/drawing/2014/main" id="{45F6FDB5-F783-3538-287C-754C11C30975}"/>
              </a:ext>
            </a:extLst>
          </p:cNvPr>
          <p:cNvSpPr>
            <a:spLocks noGrp="1"/>
          </p:cNvSpPr>
          <p:nvPr>
            <p:ph type="pic" sz="quarter" idx="13" hasCustomPrompt="1"/>
          </p:nvPr>
        </p:nvSpPr>
        <p:spPr>
          <a:xfrm>
            <a:off x="429768" y="1828800"/>
            <a:ext cx="6176399" cy="4425696"/>
          </a:xfrm>
          <a:custGeom>
            <a:avLst/>
            <a:gdLst>
              <a:gd name="connsiteX0" fmla="*/ 325421 w 6450717"/>
              <a:gd name="connsiteY0" fmla="*/ 0 h 4425696"/>
              <a:gd name="connsiteX1" fmla="*/ 6125296 w 6450717"/>
              <a:gd name="connsiteY1" fmla="*/ 0 h 4425696"/>
              <a:gd name="connsiteX2" fmla="*/ 6450717 w 6450717"/>
              <a:gd name="connsiteY2" fmla="*/ 325421 h 4425696"/>
              <a:gd name="connsiteX3" fmla="*/ 6450717 w 6450717"/>
              <a:gd name="connsiteY3" fmla="*/ 4100275 h 4425696"/>
              <a:gd name="connsiteX4" fmla="*/ 6125296 w 6450717"/>
              <a:gd name="connsiteY4" fmla="*/ 4425696 h 4425696"/>
              <a:gd name="connsiteX5" fmla="*/ 325421 w 6450717"/>
              <a:gd name="connsiteY5" fmla="*/ 4425696 h 4425696"/>
              <a:gd name="connsiteX6" fmla="*/ 0 w 6450717"/>
              <a:gd name="connsiteY6" fmla="*/ 4100275 h 4425696"/>
              <a:gd name="connsiteX7" fmla="*/ 0 w 6450717"/>
              <a:gd name="connsiteY7" fmla="*/ 325421 h 4425696"/>
              <a:gd name="connsiteX8" fmla="*/ 325421 w 6450717"/>
              <a:gd name="connsiteY8" fmla="*/ 0 h 4425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50717" h="4425696">
                <a:moveTo>
                  <a:pt x="325421" y="0"/>
                </a:moveTo>
                <a:lnTo>
                  <a:pt x="6125296" y="0"/>
                </a:lnTo>
                <a:cubicBezTo>
                  <a:pt x="6305021" y="0"/>
                  <a:pt x="6450717" y="145696"/>
                  <a:pt x="6450717" y="325421"/>
                </a:cubicBezTo>
                <a:lnTo>
                  <a:pt x="6450717" y="4100275"/>
                </a:lnTo>
                <a:cubicBezTo>
                  <a:pt x="6450717" y="4280000"/>
                  <a:pt x="6305021" y="4425696"/>
                  <a:pt x="6125296" y="4425696"/>
                </a:cubicBezTo>
                <a:lnTo>
                  <a:pt x="325421" y="4425696"/>
                </a:lnTo>
                <a:cubicBezTo>
                  <a:pt x="145696" y="4425696"/>
                  <a:pt x="0" y="4280000"/>
                  <a:pt x="0" y="4100275"/>
                </a:cubicBezTo>
                <a:lnTo>
                  <a:pt x="0" y="325421"/>
                </a:lnTo>
                <a:cubicBezTo>
                  <a:pt x="0" y="145696"/>
                  <a:pt x="145696" y="0"/>
                  <a:pt x="325421"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287768" y="1828800"/>
            <a:ext cx="4297680" cy="4428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5C621878-C991-4A89-922B-4FB4A1FDAB1F}" type="datetime1">
              <a:rPr lang="en-US" smtClean="0"/>
              <a:t>8/21/2025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6713888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39"/>
            <a:ext cx="4855464" cy="1453896"/>
          </a:xfrm>
        </p:spPr>
        <p:txBody>
          <a:bodyPr anchor="t"/>
          <a:lstStyle/>
          <a:p>
            <a:r>
              <a:rPr lang="en-US" dirty="0"/>
              <a:t>Click to edit Master title style</a:t>
            </a:r>
          </a:p>
        </p:txBody>
      </p:sp>
      <p:sp>
        <p:nvSpPr>
          <p:cNvPr id="9" name="Picture Placeholder 8">
            <a:extLst>
              <a:ext uri="{FF2B5EF4-FFF2-40B4-BE49-F238E27FC236}">
                <a16:creationId xmlns:a16="http://schemas.microsoft.com/office/drawing/2014/main" id="{F5F2F272-6D18-7E06-3E9A-D10C5C502195}"/>
              </a:ext>
            </a:extLst>
          </p:cNvPr>
          <p:cNvSpPr>
            <a:spLocks noGrp="1"/>
          </p:cNvSpPr>
          <p:nvPr>
            <p:ph type="pic" sz="quarter" idx="13" hasCustomPrompt="1"/>
          </p:nvPr>
        </p:nvSpPr>
        <p:spPr>
          <a:xfrm>
            <a:off x="510075" y="2293496"/>
            <a:ext cx="4775158" cy="4039043"/>
          </a:xfrm>
          <a:custGeom>
            <a:avLst/>
            <a:gdLst>
              <a:gd name="connsiteX0" fmla="*/ 305917 w 4855463"/>
              <a:gd name="connsiteY0" fmla="*/ 0 h 4039043"/>
              <a:gd name="connsiteX1" fmla="*/ 4549547 w 4855463"/>
              <a:gd name="connsiteY1" fmla="*/ 0 h 4039043"/>
              <a:gd name="connsiteX2" fmla="*/ 4849249 w 4855463"/>
              <a:gd name="connsiteY2" fmla="*/ 244264 h 4039043"/>
              <a:gd name="connsiteX3" fmla="*/ 4855463 w 4855463"/>
              <a:gd name="connsiteY3" fmla="*/ 305907 h 4039043"/>
              <a:gd name="connsiteX4" fmla="*/ 4855463 w 4855463"/>
              <a:gd name="connsiteY4" fmla="*/ 3733136 h 4039043"/>
              <a:gd name="connsiteX5" fmla="*/ 4849249 w 4855463"/>
              <a:gd name="connsiteY5" fmla="*/ 3794779 h 4039043"/>
              <a:gd name="connsiteX6" fmla="*/ 4549547 w 4855463"/>
              <a:gd name="connsiteY6" fmla="*/ 4039043 h 4039043"/>
              <a:gd name="connsiteX7" fmla="*/ 305917 w 4855463"/>
              <a:gd name="connsiteY7" fmla="*/ 4039043 h 4039043"/>
              <a:gd name="connsiteX8" fmla="*/ 0 w 4855463"/>
              <a:gd name="connsiteY8" fmla="*/ 3733126 h 4039043"/>
              <a:gd name="connsiteX9" fmla="*/ 0 w 4855463"/>
              <a:gd name="connsiteY9" fmla="*/ 305917 h 4039043"/>
              <a:gd name="connsiteX10" fmla="*/ 305917 w 4855463"/>
              <a:gd name="connsiteY10" fmla="*/ 0 h 403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55463" h="4039043">
                <a:moveTo>
                  <a:pt x="305917" y="0"/>
                </a:moveTo>
                <a:lnTo>
                  <a:pt x="4549547" y="0"/>
                </a:lnTo>
                <a:cubicBezTo>
                  <a:pt x="4697381" y="0"/>
                  <a:pt x="4820723" y="104863"/>
                  <a:pt x="4849249" y="244264"/>
                </a:cubicBezTo>
                <a:lnTo>
                  <a:pt x="4855463" y="305907"/>
                </a:lnTo>
                <a:lnTo>
                  <a:pt x="4855463" y="3733136"/>
                </a:lnTo>
                <a:lnTo>
                  <a:pt x="4849249" y="3794779"/>
                </a:lnTo>
                <a:cubicBezTo>
                  <a:pt x="4820723" y="3934180"/>
                  <a:pt x="4697381" y="4039043"/>
                  <a:pt x="4549547" y="4039043"/>
                </a:cubicBezTo>
                <a:lnTo>
                  <a:pt x="305917" y="4039043"/>
                </a:lnTo>
                <a:cubicBezTo>
                  <a:pt x="136964" y="4039043"/>
                  <a:pt x="0" y="3902079"/>
                  <a:pt x="0" y="3733126"/>
                </a:cubicBezTo>
                <a:lnTo>
                  <a:pt x="0" y="305917"/>
                </a:lnTo>
                <a:cubicBezTo>
                  <a:pt x="0" y="136964"/>
                  <a:pt x="136964" y="0"/>
                  <a:pt x="305917"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B3CF3600-9EF2-43C4-8750-ACA366EFE4E0}" type="datetime1">
              <a:rPr lang="en-US" smtClean="0"/>
              <a:t>8/21/2025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2682600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50218"/>
            <a:ext cx="3827439" cy="1453896"/>
          </a:xfrm>
        </p:spPr>
        <p:txBody>
          <a:bodyPr anchor="t">
            <a:normAutofit/>
          </a:bodyPr>
          <a:lstStyle>
            <a:lvl1pPr>
              <a:defRPr sz="3200"/>
            </a:lvl1pPr>
          </a:lstStyle>
          <a:p>
            <a:r>
              <a:rPr lang="en-US" dirty="0"/>
              <a:t>Click to edit Master title style</a:t>
            </a:r>
          </a:p>
        </p:txBody>
      </p:sp>
      <p:sp>
        <p:nvSpPr>
          <p:cNvPr id="12" name="Picture Placeholder 11">
            <a:extLst>
              <a:ext uri="{FF2B5EF4-FFF2-40B4-BE49-F238E27FC236}">
                <a16:creationId xmlns:a16="http://schemas.microsoft.com/office/drawing/2014/main" id="{14639E5C-EF58-65A1-C364-F58DE761581C}"/>
              </a:ext>
            </a:extLst>
          </p:cNvPr>
          <p:cNvSpPr>
            <a:spLocks noGrp="1"/>
          </p:cNvSpPr>
          <p:nvPr>
            <p:ph type="pic" sz="quarter" idx="13" hasCustomPrompt="1"/>
          </p:nvPr>
        </p:nvSpPr>
        <p:spPr>
          <a:xfrm>
            <a:off x="510075" y="2293494"/>
            <a:ext cx="3666744" cy="4039044"/>
          </a:xfrm>
          <a:custGeom>
            <a:avLst/>
            <a:gdLst>
              <a:gd name="connsiteX0" fmla="*/ 292716 w 3666744"/>
              <a:gd name="connsiteY0" fmla="*/ 0 h 4039044"/>
              <a:gd name="connsiteX1" fmla="*/ 3374028 w 3666744"/>
              <a:gd name="connsiteY1" fmla="*/ 0 h 4039044"/>
              <a:gd name="connsiteX2" fmla="*/ 3666744 w 3666744"/>
              <a:gd name="connsiteY2" fmla="*/ 292716 h 4039044"/>
              <a:gd name="connsiteX3" fmla="*/ 3666744 w 3666744"/>
              <a:gd name="connsiteY3" fmla="*/ 3746328 h 4039044"/>
              <a:gd name="connsiteX4" fmla="*/ 3374028 w 3666744"/>
              <a:gd name="connsiteY4" fmla="*/ 4039044 h 4039044"/>
              <a:gd name="connsiteX5" fmla="*/ 292716 w 3666744"/>
              <a:gd name="connsiteY5" fmla="*/ 4039044 h 4039044"/>
              <a:gd name="connsiteX6" fmla="*/ 0 w 3666744"/>
              <a:gd name="connsiteY6" fmla="*/ 3746328 h 4039044"/>
              <a:gd name="connsiteX7" fmla="*/ 0 w 3666744"/>
              <a:gd name="connsiteY7" fmla="*/ 292716 h 4039044"/>
              <a:gd name="connsiteX8" fmla="*/ 292716 w 3666744"/>
              <a:gd name="connsiteY8" fmla="*/ 0 h 4039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66744" h="4039044">
                <a:moveTo>
                  <a:pt x="292716" y="0"/>
                </a:moveTo>
                <a:lnTo>
                  <a:pt x="3374028" y="0"/>
                </a:lnTo>
                <a:cubicBezTo>
                  <a:pt x="3535691" y="0"/>
                  <a:pt x="3666744" y="131053"/>
                  <a:pt x="3666744" y="292716"/>
                </a:cubicBezTo>
                <a:lnTo>
                  <a:pt x="3666744" y="3746328"/>
                </a:lnTo>
                <a:cubicBezTo>
                  <a:pt x="3666744" y="3907991"/>
                  <a:pt x="3535691" y="4039044"/>
                  <a:pt x="3374028" y="4039044"/>
                </a:cubicBezTo>
                <a:lnTo>
                  <a:pt x="292716" y="4039044"/>
                </a:lnTo>
                <a:cubicBezTo>
                  <a:pt x="131053" y="4039044"/>
                  <a:pt x="0" y="3907991"/>
                  <a:pt x="0" y="3746328"/>
                </a:cubicBezTo>
                <a:lnTo>
                  <a:pt x="0" y="292716"/>
                </a:lnTo>
                <a:cubicBezTo>
                  <a:pt x="0" y="131053"/>
                  <a:pt x="131053" y="0"/>
                  <a:pt x="292716" y="0"/>
                </a:cubicBez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120787" y="549275"/>
            <a:ext cx="6561138" cy="578815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BCCAEC3A-7A40-4357-8C40-C97EB4E673A0}" type="datetime1">
              <a:rPr lang="en-US" smtClean="0"/>
              <a:t>8/21/2025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92927267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Big 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493776" y="4992624"/>
            <a:ext cx="11201400" cy="1225296"/>
          </a:xfrm>
        </p:spPr>
        <p:txBody>
          <a:bodyPr anchor="t">
            <a:normAutofit/>
          </a:bodyPr>
          <a:lstStyle>
            <a:lvl1pPr algn="ctr">
              <a:lnSpc>
                <a:spcPct val="120000"/>
              </a:lnSpc>
              <a:defRPr sz="2400">
                <a:solidFill>
                  <a:schemeClr val="tx2">
                    <a:lumMod val="90000"/>
                    <a:lumOff val="10000"/>
                  </a:schemeClr>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CC1E1F94-4995-42CB-9C25-F92A618E086E}" type="datetime1">
              <a:rPr lang="en-US" smtClean="0"/>
              <a:t>8/21/2025</a:t>
            </a:fld>
            <a:endParaRPr lang="en-US"/>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493776" y="786384"/>
            <a:ext cx="11201400" cy="4206240"/>
          </a:xfrm>
        </p:spPr>
        <p:txBody>
          <a:bodyPr anchor="b">
            <a:normAutofit/>
          </a:bodyPr>
          <a:lstStyle>
            <a:lvl1pPr marL="0" indent="0" algn="ctr">
              <a:buNone/>
              <a:defRPr sz="27800">
                <a:solidFill>
                  <a:schemeClr val="tx2">
                    <a:lumMod val="90000"/>
                    <a:lumOff val="10000"/>
                  </a:schemeClr>
                </a:solidFill>
              </a:defRPr>
            </a:lvl1pPr>
          </a:lstStyle>
          <a:p>
            <a:pPr lvl="0"/>
            <a:r>
              <a:rPr lang="en-US" dirty="0"/>
              <a:t>##%</a:t>
            </a:r>
          </a:p>
        </p:txBody>
      </p:sp>
    </p:spTree>
    <p:extLst>
      <p:ext uri="{BB962C8B-B14F-4D97-AF65-F5344CB8AC3E}">
        <p14:creationId xmlns:p14="http://schemas.microsoft.com/office/powerpoint/2010/main" val="326448485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493776" y="4992624"/>
            <a:ext cx="11201400" cy="1225296"/>
          </a:xfrm>
        </p:spPr>
        <p:txBody>
          <a:bodyPr anchor="t">
            <a:normAutofit/>
          </a:bodyPr>
          <a:lstStyle>
            <a:lvl1pPr algn="ctr">
              <a:lnSpc>
                <a:spcPct val="120000"/>
              </a:lnSpc>
              <a:defRPr sz="2800">
                <a:solidFill>
                  <a:schemeClr val="tx1"/>
                </a:solidFill>
              </a:defRPr>
            </a:lvl1pPr>
          </a:lstStyle>
          <a:p>
            <a:r>
              <a:rPr lang="en-US" dirty="0"/>
              <a:t>Click to edit Master title style</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E567D782-3FA5-4D51-BDDC-63CA0F81E374}" type="datetime1">
              <a:rPr lang="en-US" smtClean="0"/>
              <a:t>8/21/2025</a:t>
            </a:fld>
            <a:endParaRPr lang="en-US"/>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493776" y="786384"/>
            <a:ext cx="11201400" cy="4206240"/>
          </a:xfrm>
        </p:spPr>
        <p:txBody>
          <a:bodyPr anchor="b">
            <a:normAutofit/>
          </a:bodyPr>
          <a:lstStyle>
            <a:lvl1pPr marL="0" indent="0" algn="ctr">
              <a:buNone/>
              <a:defRPr sz="27800">
                <a:solidFill>
                  <a:schemeClr val="tx1"/>
                </a:solidFill>
              </a:defRPr>
            </a:lvl1pPr>
          </a:lstStyle>
          <a:p>
            <a:pPr lvl="0"/>
            <a:r>
              <a:rPr lang="en-US" dirty="0"/>
              <a:t>##%</a:t>
            </a:r>
          </a:p>
        </p:txBody>
      </p:sp>
    </p:spTree>
    <p:extLst>
      <p:ext uri="{BB962C8B-B14F-4D97-AF65-F5344CB8AC3E}">
        <p14:creationId xmlns:p14="http://schemas.microsoft.com/office/powerpoint/2010/main" val="228290341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ig Number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242A1-A384-8CB1-904B-45EEDF23C323}"/>
              </a:ext>
            </a:extLst>
          </p:cNvPr>
          <p:cNvSpPr>
            <a:spLocks noGrp="1"/>
          </p:cNvSpPr>
          <p:nvPr>
            <p:ph type="title"/>
          </p:nvPr>
        </p:nvSpPr>
        <p:spPr>
          <a:xfrm>
            <a:off x="429768" y="4809744"/>
            <a:ext cx="5897880" cy="1353312"/>
          </a:xfrm>
        </p:spPr>
        <p:txBody>
          <a:bodyPr vert="horz" lIns="91440" tIns="45720" rIns="91440" bIns="45720" rtlCol="0" anchor="t">
            <a:normAutofit/>
          </a:bodyPr>
          <a:lstStyle>
            <a:lvl1pPr>
              <a:lnSpc>
                <a:spcPct val="120000"/>
              </a:lnSpc>
              <a:defRPr lang="en-US" sz="2800" dirty="0">
                <a:solidFill>
                  <a:schemeClr val="tx2">
                    <a:lumMod val="90000"/>
                    <a:lumOff val="10000"/>
                  </a:schemeClr>
                </a:solidFill>
              </a:defRPr>
            </a:lvl1pPr>
          </a:lstStyle>
          <a:p>
            <a:pPr lvl="0"/>
            <a:r>
              <a:rPr lang="en-US" dirty="0"/>
              <a:t>Click to edit Master title style</a:t>
            </a:r>
          </a:p>
        </p:txBody>
      </p:sp>
      <p:sp>
        <p:nvSpPr>
          <p:cNvPr id="3" name="Date Placeholder 2">
            <a:extLst>
              <a:ext uri="{FF2B5EF4-FFF2-40B4-BE49-F238E27FC236}">
                <a16:creationId xmlns:a16="http://schemas.microsoft.com/office/drawing/2014/main" id="{14C6FDB9-A3B3-A4DB-D081-D27ECC7043C1}"/>
              </a:ext>
            </a:extLst>
          </p:cNvPr>
          <p:cNvSpPr>
            <a:spLocks noGrp="1"/>
          </p:cNvSpPr>
          <p:nvPr>
            <p:ph type="dt" sz="half" idx="10"/>
          </p:nvPr>
        </p:nvSpPr>
        <p:spPr/>
        <p:txBody>
          <a:bodyPr/>
          <a:lstStyle/>
          <a:p>
            <a:fld id="{7794D5C1-AAB2-47E8-A9B2-0F0EB9A86289}" type="datetime1">
              <a:rPr lang="en-US" smtClean="0"/>
              <a:t>8/21/2025</a:t>
            </a:fld>
            <a:endParaRPr lang="en-US"/>
          </a:p>
        </p:txBody>
      </p:sp>
      <p:sp>
        <p:nvSpPr>
          <p:cNvPr id="4" name="Footer Placeholder 3">
            <a:extLst>
              <a:ext uri="{FF2B5EF4-FFF2-40B4-BE49-F238E27FC236}">
                <a16:creationId xmlns:a16="http://schemas.microsoft.com/office/drawing/2014/main" id="{6D6D72DC-8ED1-FAB8-CD4C-7BDCAEA2C329}"/>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CFBFCFB0-1D5D-C25F-A74C-5CFB9C1950CF}"/>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76F59BDE-94E7-56D6-3D7F-6145311BA2D8}"/>
              </a:ext>
            </a:extLst>
          </p:cNvPr>
          <p:cNvSpPr>
            <a:spLocks noGrp="1"/>
          </p:cNvSpPr>
          <p:nvPr>
            <p:ph sz="quarter" idx="13" hasCustomPrompt="1"/>
          </p:nvPr>
        </p:nvSpPr>
        <p:spPr>
          <a:xfrm>
            <a:off x="429768" y="603504"/>
            <a:ext cx="11201400" cy="4206240"/>
          </a:xfrm>
        </p:spPr>
        <p:txBody>
          <a:bodyPr vert="horz" lIns="91440" tIns="45720" rIns="91440" bIns="45720" rtlCol="0" anchor="b">
            <a:normAutofit/>
          </a:bodyPr>
          <a:lstStyle>
            <a:lvl1pPr marL="0" indent="0">
              <a:lnSpc>
                <a:spcPct val="90000"/>
              </a:lnSpc>
              <a:spcBef>
                <a:spcPts val="0"/>
              </a:spcBef>
              <a:buNone/>
              <a:defRPr lang="en-US" sz="27800" dirty="0">
                <a:solidFill>
                  <a:schemeClr val="tx2">
                    <a:lumMod val="90000"/>
                    <a:lumOff val="10000"/>
                  </a:schemeClr>
                </a:solidFill>
              </a:defRPr>
            </a:lvl1pPr>
          </a:lstStyle>
          <a:p>
            <a:pPr lvl="0"/>
            <a:r>
              <a:rPr lang="en-US" dirty="0"/>
              <a:t>##%</a:t>
            </a:r>
          </a:p>
        </p:txBody>
      </p:sp>
    </p:spTree>
    <p:extLst>
      <p:ext uri="{BB962C8B-B14F-4D97-AF65-F5344CB8AC3E}">
        <p14:creationId xmlns:p14="http://schemas.microsoft.com/office/powerpoint/2010/main" val="306998764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200E992C-159D-4DC5-AF93-104DBD5C4FF5}" type="datetime1">
              <a:rPr lang="en-US" smtClean="0"/>
              <a:t>8/21/2025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rm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558584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9CA75F43-78A0-48FB-A25F-52B47515937A}" type="datetime1">
              <a:rPr lang="en-US" smtClean="0"/>
              <a:t>8/21/2025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anchor="b">
            <a:norm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6369741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dirty="0"/>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B90F212A-A13E-49B9-A7C1-A684816DDB59}" type="datetime1">
              <a:rPr lang="en-US" smtClean="0"/>
              <a:t>8/21/2025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8E274F5D-21DC-40EF-8DBA-AB9BB119E939}"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anchor="t">
            <a:norm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36352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5397718" cy="3739896"/>
          </a:xfrm>
        </p:spPr>
        <p:txBody>
          <a:bodyPr vert="horz" lIns="91440" tIns="45720" rIns="91440" bIns="45720" rtlCol="0" anchor="t">
            <a:normAutofit/>
          </a:bodyPr>
          <a:lstStyle>
            <a:lvl1pPr>
              <a:defRPr lang="en-US" sz="66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517136" cy="1380744"/>
          </a:xfrm>
        </p:spPr>
        <p:txBody>
          <a:bodyPr vert="horz" lIns="91440" tIns="45720" rIns="91440" bIns="45720" rtlCol="0" anchor="b">
            <a:normAutofit/>
          </a:bodyPr>
          <a:lstStyle>
            <a:lvl1pPr marL="0" indent="0">
              <a:buNone/>
              <a:defRPr lang="en-US">
                <a:solidFill>
                  <a:schemeClr val="tx2"/>
                </a:solidFill>
              </a:defRPr>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2B4228F4-F411-42AD-9C2C-C8AFB4A25A24}" type="datetime1">
              <a:rPr lang="en-US" smtClean="0"/>
              <a:t>8/21/2025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Headroom Analysis</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
        <p:nvSpPr>
          <p:cNvPr id="11" name="Picture Placeholder 6">
            <a:extLst>
              <a:ext uri="{FF2B5EF4-FFF2-40B4-BE49-F238E27FC236}">
                <a16:creationId xmlns:a16="http://schemas.microsoft.com/office/drawing/2014/main" id="{8F28510C-0939-D915-FCC8-7D8AD4475782}"/>
              </a:ext>
            </a:extLst>
          </p:cNvPr>
          <p:cNvSpPr>
            <a:spLocks noGrp="1"/>
          </p:cNvSpPr>
          <p:nvPr>
            <p:ph type="pic" sz="quarter" idx="13" hasCustomPrompt="1"/>
          </p:nvPr>
        </p:nvSpPr>
        <p:spPr>
          <a:xfrm>
            <a:off x="6720113" y="342900"/>
            <a:ext cx="5131133" cy="6172200"/>
          </a:xfrm>
          <a:custGeom>
            <a:avLst/>
            <a:gdLst>
              <a:gd name="connsiteX0" fmla="*/ 305905 w 5334000"/>
              <a:gd name="connsiteY0" fmla="*/ 0 h 6172200"/>
              <a:gd name="connsiteX1" fmla="*/ 5028095 w 5334000"/>
              <a:gd name="connsiteY1" fmla="*/ 0 h 6172200"/>
              <a:gd name="connsiteX2" fmla="*/ 5334000 w 5334000"/>
              <a:gd name="connsiteY2" fmla="*/ 305905 h 6172200"/>
              <a:gd name="connsiteX3" fmla="*/ 5334000 w 5334000"/>
              <a:gd name="connsiteY3" fmla="*/ 5866295 h 6172200"/>
              <a:gd name="connsiteX4" fmla="*/ 5028095 w 5334000"/>
              <a:gd name="connsiteY4" fmla="*/ 6172200 h 6172200"/>
              <a:gd name="connsiteX5" fmla="*/ 305905 w 5334000"/>
              <a:gd name="connsiteY5" fmla="*/ 6172200 h 6172200"/>
              <a:gd name="connsiteX6" fmla="*/ 0 w 5334000"/>
              <a:gd name="connsiteY6" fmla="*/ 5866295 h 6172200"/>
              <a:gd name="connsiteX7" fmla="*/ 0 w 5334000"/>
              <a:gd name="connsiteY7" fmla="*/ 305905 h 6172200"/>
              <a:gd name="connsiteX8" fmla="*/ 305905 w 5334000"/>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34000" h="6172200">
                <a:moveTo>
                  <a:pt x="305905" y="0"/>
                </a:moveTo>
                <a:lnTo>
                  <a:pt x="5028095" y="0"/>
                </a:lnTo>
                <a:cubicBezTo>
                  <a:pt x="5197042" y="0"/>
                  <a:pt x="5334000" y="136958"/>
                  <a:pt x="5334000" y="305905"/>
                </a:cubicBezTo>
                <a:lnTo>
                  <a:pt x="5334000" y="5866295"/>
                </a:lnTo>
                <a:cubicBezTo>
                  <a:pt x="5334000" y="6035242"/>
                  <a:pt x="5197042" y="6172200"/>
                  <a:pt x="5028095" y="6172200"/>
                </a:cubicBezTo>
                <a:lnTo>
                  <a:pt x="305905" y="6172200"/>
                </a:lnTo>
                <a:cubicBezTo>
                  <a:pt x="136958" y="6172200"/>
                  <a:pt x="0" y="6035242"/>
                  <a:pt x="0" y="5866295"/>
                </a:cubicBezTo>
                <a:lnTo>
                  <a:pt x="0" y="305905"/>
                </a:lnTo>
                <a:cubicBezTo>
                  <a:pt x="0" y="136958"/>
                  <a:pt x="136958" y="0"/>
                  <a:pt x="305905"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Tree>
    <p:extLst>
      <p:ext uri="{BB962C8B-B14F-4D97-AF65-F5344CB8AC3E}">
        <p14:creationId xmlns:p14="http://schemas.microsoft.com/office/powerpoint/2010/main" val="1283354847"/>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636776" y="5276088"/>
            <a:ext cx="9061704" cy="466344"/>
          </a:xfrm>
        </p:spPr>
        <p:txBody>
          <a:bodyPr anchor="t">
            <a:normAutofit/>
          </a:bodyPr>
          <a:lstStyle>
            <a:lvl1pPr>
              <a:lnSpc>
                <a:spcPct val="120000"/>
              </a:lnSpc>
              <a:defRPr sz="2200" b="1">
                <a:solidFill>
                  <a:schemeClr val="tx2">
                    <a:lumMod val="75000"/>
                    <a:lumOff val="25000"/>
                  </a:schemeClr>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499616" y="1828800"/>
            <a:ext cx="9198864" cy="2871216"/>
          </a:xfrm>
        </p:spPr>
        <p:txBody>
          <a:bodyPr anchor="ctr">
            <a:normAutofit/>
          </a:bodyPr>
          <a:lstStyle>
            <a:lvl1pPr marL="137160" indent="-137160">
              <a:lnSpc>
                <a:spcPct val="100000"/>
              </a:lnSpc>
              <a:spcBef>
                <a:spcPts val="0"/>
              </a:spcBef>
              <a:buFont typeface="Arial" panose="020B0604020202020204" pitchFamily="34" charset="0"/>
              <a:buNone/>
              <a:defRPr sz="40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E787EB62-F552-4FF1-B6D9-E12DD3E4E86A}" type="datetime1">
              <a:rPr lang="en-US" smtClean="0"/>
              <a:t>8/21/2025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87886399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2">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3351F96B-ED98-BF55-D2B0-047000EF48E1}"/>
              </a:ext>
            </a:extLst>
          </p:cNvPr>
          <p:cNvSpPr/>
          <p:nvPr/>
        </p:nvSpPr>
        <p:spPr>
          <a:xfrm>
            <a:off x="806386" y="760151"/>
            <a:ext cx="10579222" cy="5337698"/>
          </a:xfrm>
          <a:prstGeom prst="roundRect">
            <a:avLst>
              <a:gd name="adj" fmla="val 6093"/>
            </a:avLst>
          </a:pr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1801368" y="5120640"/>
            <a:ext cx="8549640" cy="621792"/>
          </a:xfrm>
        </p:spPr>
        <p:txBody>
          <a:bodyPr anchor="ctr">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1655064" y="2093976"/>
            <a:ext cx="8695944" cy="2130552"/>
          </a:xfrm>
        </p:spPr>
        <p:txBody>
          <a:bodyPr anchor="ctr">
            <a:normAutofit/>
          </a:bodyPr>
          <a:lstStyle>
            <a:lvl1pPr marL="137160" indent="-137160">
              <a:lnSpc>
                <a:spcPct val="100000"/>
              </a:lnSpc>
              <a:spcBef>
                <a:spcPts val="0"/>
              </a:spcBef>
              <a:buFont typeface="Arial" panose="020B0604020202020204" pitchFamily="34" charset="0"/>
              <a:buNone/>
              <a:defRPr sz="36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A41EFCE3-A0C6-4D67-8311-01D8B2089EAB}" type="datetime1">
              <a:rPr lang="en-US" smtClean="0"/>
              <a:t>8/21/2025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27698562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598556" y="4965192"/>
            <a:ext cx="9450699" cy="1289304"/>
          </a:xfrm>
        </p:spPr>
        <p:txBody>
          <a:bodyPr anchor="b">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429768" y="438912"/>
            <a:ext cx="9619488" cy="4526280"/>
          </a:xfrm>
        </p:spPr>
        <p:txBody>
          <a:bodyPr anchor="ctr">
            <a:normAutofit/>
          </a:bodyPr>
          <a:lstStyle>
            <a:lvl1pPr marL="164592" indent="-164592">
              <a:lnSpc>
                <a:spcPct val="100000"/>
              </a:lnSpc>
              <a:spcBef>
                <a:spcPts val="0"/>
              </a:spcBef>
              <a:buFont typeface="Arial" panose="020B0604020202020204" pitchFamily="34" charset="0"/>
              <a:buNone/>
              <a:defRPr sz="48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4C7020E5-C8A1-41EF-890F-A86B89CA416C}" type="datetime1">
              <a:rPr lang="en-US" smtClean="0"/>
              <a:t>8/21/2025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654038644"/>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Quot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1542D-3EA5-35E3-406E-8496EA7D4045}"/>
              </a:ext>
            </a:extLst>
          </p:cNvPr>
          <p:cNvSpPr>
            <a:spLocks noGrp="1"/>
          </p:cNvSpPr>
          <p:nvPr>
            <p:ph type="title" hasCustomPrompt="1"/>
          </p:nvPr>
        </p:nvSpPr>
        <p:spPr>
          <a:xfrm>
            <a:off x="598556" y="4965192"/>
            <a:ext cx="9148947" cy="1289304"/>
          </a:xfrm>
        </p:spPr>
        <p:txBody>
          <a:bodyPr anchor="b">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1BBD3F2A-2B85-D7B7-24A2-D01A281CD792}"/>
              </a:ext>
            </a:extLst>
          </p:cNvPr>
          <p:cNvSpPr>
            <a:spLocks noGrp="1"/>
          </p:cNvSpPr>
          <p:nvPr>
            <p:ph sz="quarter" idx="13" hasCustomPrompt="1"/>
          </p:nvPr>
        </p:nvSpPr>
        <p:spPr>
          <a:xfrm>
            <a:off x="429768" y="1179576"/>
            <a:ext cx="9317736" cy="3785616"/>
          </a:xfrm>
        </p:spPr>
        <p:txBody>
          <a:bodyPr anchor="b">
            <a:normAutofit/>
          </a:bodyPr>
          <a:lstStyle>
            <a:lvl1pPr marL="164592" indent="-164592">
              <a:lnSpc>
                <a:spcPct val="100000"/>
              </a:lnSpc>
              <a:spcBef>
                <a:spcPts val="0"/>
              </a:spcBef>
              <a:buFont typeface="Arial" panose="020B0604020202020204" pitchFamily="34" charset="0"/>
              <a:buNone/>
              <a:defRPr sz="4800"/>
            </a:lvl1pPr>
          </a:lstStyle>
          <a:p>
            <a:pPr lvl="0"/>
            <a:r>
              <a:rPr lang="en-US" dirty="0"/>
              <a:t>Click to edit Quote</a:t>
            </a:r>
          </a:p>
        </p:txBody>
      </p:sp>
      <p:sp>
        <p:nvSpPr>
          <p:cNvPr id="3" name="Date Placeholder 2">
            <a:extLst>
              <a:ext uri="{FF2B5EF4-FFF2-40B4-BE49-F238E27FC236}">
                <a16:creationId xmlns:a16="http://schemas.microsoft.com/office/drawing/2014/main" id="{5E4CA6F2-8C52-8488-999E-FEF7877BAFC3}"/>
              </a:ext>
            </a:extLst>
          </p:cNvPr>
          <p:cNvSpPr>
            <a:spLocks noGrp="1"/>
          </p:cNvSpPr>
          <p:nvPr>
            <p:ph type="dt" sz="half" idx="10"/>
          </p:nvPr>
        </p:nvSpPr>
        <p:spPr/>
        <p:txBody>
          <a:bodyPr/>
          <a:lstStyle/>
          <a:p>
            <a:fld id="{831190F0-8213-487A-A53B-12D939DEA222}" type="datetime1">
              <a:rPr lang="en-US" smtClean="0"/>
              <a:t>8/21/2025</a:t>
            </a:fld>
            <a:endParaRPr lang="en-US"/>
          </a:p>
        </p:txBody>
      </p:sp>
      <p:sp>
        <p:nvSpPr>
          <p:cNvPr id="4" name="Footer Placeholder 3">
            <a:extLst>
              <a:ext uri="{FF2B5EF4-FFF2-40B4-BE49-F238E27FC236}">
                <a16:creationId xmlns:a16="http://schemas.microsoft.com/office/drawing/2014/main" id="{A4AFB98B-06E5-997A-53DA-CC0E6A618ED8}"/>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1159DD64-9865-92B3-BED2-F770E9763D7C}"/>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324011636"/>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294248"/>
            <a:ext cx="11164825" cy="958480"/>
          </a:xfrm>
        </p:spPr>
        <p:txBody>
          <a:bodyPr/>
          <a:lstStyle/>
          <a:p>
            <a:r>
              <a:rPr lang="en-US" dirty="0"/>
              <a:t>Click to edit Master title style</a:t>
            </a:r>
          </a:p>
        </p:txBody>
      </p:sp>
      <p:sp>
        <p:nvSpPr>
          <p:cNvPr id="9" name="Text Placeholder 8">
            <a:extLst>
              <a:ext uri="{FF2B5EF4-FFF2-40B4-BE49-F238E27FC236}">
                <a16:creationId xmlns:a16="http://schemas.microsoft.com/office/drawing/2014/main" id="{DA7BFCD9-16A4-5745-7BB3-7836095FF16B}"/>
              </a:ext>
            </a:extLst>
          </p:cNvPr>
          <p:cNvSpPr>
            <a:spLocks noGrp="1"/>
          </p:cNvSpPr>
          <p:nvPr>
            <p:ph type="body" sz="quarter" idx="13"/>
          </p:nvPr>
        </p:nvSpPr>
        <p:spPr>
          <a:xfrm>
            <a:off x="430213" y="2020825"/>
            <a:ext cx="5211762"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10">
            <a:extLst>
              <a:ext uri="{FF2B5EF4-FFF2-40B4-BE49-F238E27FC236}">
                <a16:creationId xmlns:a16="http://schemas.microsoft.com/office/drawing/2014/main" id="{F30EDC57-7D17-D4C8-5C60-A44A480EA997}"/>
              </a:ext>
            </a:extLst>
          </p:cNvPr>
          <p:cNvSpPr>
            <a:spLocks noGrp="1"/>
          </p:cNvSpPr>
          <p:nvPr>
            <p:ph type="body" sz="quarter" idx="14"/>
          </p:nvPr>
        </p:nvSpPr>
        <p:spPr>
          <a:xfrm>
            <a:off x="6381750" y="2020824"/>
            <a:ext cx="521335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0BC5BB4E-8301-4E39-A8D5-3001CC5D66BB}" type="datetime1">
              <a:rPr lang="en-US" smtClean="0"/>
              <a:t>8/21/2025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1430444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29768" y="276166"/>
            <a:ext cx="11164824" cy="9765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29767"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0">
            <a:extLst>
              <a:ext uri="{FF2B5EF4-FFF2-40B4-BE49-F238E27FC236}">
                <a16:creationId xmlns:a16="http://schemas.microsoft.com/office/drawing/2014/main" id="{7B5BB1DC-4DAA-D220-25A9-5752C158FDD3}"/>
              </a:ext>
            </a:extLst>
          </p:cNvPr>
          <p:cNvSpPr>
            <a:spLocks noGrp="1"/>
          </p:cNvSpPr>
          <p:nvPr>
            <p:ph type="body" sz="quarter" idx="13"/>
          </p:nvPr>
        </p:nvSpPr>
        <p:spPr>
          <a:xfrm>
            <a:off x="430213" y="2020888"/>
            <a:ext cx="5211762"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82512"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Text Placeholder 12">
            <a:extLst>
              <a:ext uri="{FF2B5EF4-FFF2-40B4-BE49-F238E27FC236}">
                <a16:creationId xmlns:a16="http://schemas.microsoft.com/office/drawing/2014/main" id="{BAB67A04-5E8D-18C5-D47A-A5B5CFE568A1}"/>
              </a:ext>
            </a:extLst>
          </p:cNvPr>
          <p:cNvSpPr>
            <a:spLocks noGrp="1"/>
          </p:cNvSpPr>
          <p:nvPr>
            <p:ph type="body" sz="quarter" idx="14"/>
          </p:nvPr>
        </p:nvSpPr>
        <p:spPr>
          <a:xfrm>
            <a:off x="6381750" y="2020888"/>
            <a:ext cx="5213350" cy="4343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0A2E955F-19B4-4C33-B7D1-8EEC72CDC2ED}" type="datetime1">
              <a:rPr lang="en-US" smtClean="0"/>
              <a:t>8/21/2025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Headroom Analysis</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649979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6C0FAD8D-E38D-4230-B2D3-80F74A7ACDCC}" type="datetime1">
              <a:rPr lang="en-US" smtClean="0"/>
              <a:t>8/21/2025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82392633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C03FBCF6-8F16-4D18-A210-B4E1B215E22B}" type="datetime1">
              <a:rPr lang="en-US" smtClean="0"/>
              <a:t>8/21/2025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Headroom Analysis</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0905282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29768" y="553615"/>
            <a:ext cx="3595634" cy="2212848"/>
          </a:xfrm>
        </p:spPr>
        <p:txBody>
          <a:bodyPr anchor="t">
            <a:normAutofit/>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29769" y="2823029"/>
            <a:ext cx="3309608" cy="3481355"/>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6995" y="553616"/>
            <a:ext cx="6466741" cy="5752566"/>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61C4CA8F-5F0E-4F8D-90F2-6E3234219B79}" type="datetime1">
              <a:rPr lang="en-US" smtClean="0"/>
              <a:t>8/21/2025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199622651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29768" y="557784"/>
            <a:ext cx="3593592" cy="2212313"/>
          </a:xfrm>
        </p:spPr>
        <p:txBody>
          <a:bodyPr anchor="t">
            <a:normAutofit/>
          </a:bodyPr>
          <a:lstStyle>
            <a:lvl1pPr>
              <a:defRPr sz="3200"/>
            </a:lvl1pPr>
          </a:lstStyle>
          <a:p>
            <a:r>
              <a:rPr lang="en-US" dirty="0"/>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29767" y="2826137"/>
            <a:ext cx="3310128"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2" name="Picture Placeholder 2">
            <a:extLst>
              <a:ext uri="{FF2B5EF4-FFF2-40B4-BE49-F238E27FC236}">
                <a16:creationId xmlns:a16="http://schemas.microsoft.com/office/drawing/2014/main" id="{ADACA751-BBB2-3E33-EA6C-54B4A7F6842B}"/>
              </a:ext>
            </a:extLst>
          </p:cNvPr>
          <p:cNvSpPr>
            <a:spLocks noGrp="1"/>
          </p:cNvSpPr>
          <p:nvPr>
            <p:ph type="pic" idx="1" hasCustomPrompt="1"/>
          </p:nvPr>
        </p:nvSpPr>
        <p:spPr>
          <a:xfrm>
            <a:off x="4502843" y="342901"/>
            <a:ext cx="7346258" cy="6172198"/>
          </a:xfrm>
          <a:custGeom>
            <a:avLst/>
            <a:gdLst>
              <a:gd name="connsiteX0" fmla="*/ 264355 w 6785782"/>
              <a:gd name="connsiteY0" fmla="*/ 0 h 6172198"/>
              <a:gd name="connsiteX1" fmla="*/ 6521427 w 6785782"/>
              <a:gd name="connsiteY1" fmla="*/ 0 h 6172198"/>
              <a:gd name="connsiteX2" fmla="*/ 6785782 w 6785782"/>
              <a:gd name="connsiteY2" fmla="*/ 264355 h 6172198"/>
              <a:gd name="connsiteX3" fmla="*/ 6785782 w 6785782"/>
              <a:gd name="connsiteY3" fmla="*/ 5907843 h 6172198"/>
              <a:gd name="connsiteX4" fmla="*/ 6521427 w 6785782"/>
              <a:gd name="connsiteY4" fmla="*/ 6172198 h 6172198"/>
              <a:gd name="connsiteX5" fmla="*/ 264355 w 6785782"/>
              <a:gd name="connsiteY5" fmla="*/ 6172198 h 6172198"/>
              <a:gd name="connsiteX6" fmla="*/ 0 w 6785782"/>
              <a:gd name="connsiteY6" fmla="*/ 5907843 h 6172198"/>
              <a:gd name="connsiteX7" fmla="*/ 0 w 6785782"/>
              <a:gd name="connsiteY7" fmla="*/ 264355 h 6172198"/>
              <a:gd name="connsiteX8" fmla="*/ 264355 w 6785782"/>
              <a:gd name="connsiteY8" fmla="*/ 0 h 6172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85782" h="6172198">
                <a:moveTo>
                  <a:pt x="264355" y="0"/>
                </a:moveTo>
                <a:lnTo>
                  <a:pt x="6521427" y="0"/>
                </a:lnTo>
                <a:cubicBezTo>
                  <a:pt x="6667426" y="0"/>
                  <a:pt x="6785782" y="118356"/>
                  <a:pt x="6785782" y="264355"/>
                </a:cubicBezTo>
                <a:lnTo>
                  <a:pt x="6785782" y="5907843"/>
                </a:lnTo>
                <a:cubicBezTo>
                  <a:pt x="6785782" y="6053842"/>
                  <a:pt x="6667426" y="6172198"/>
                  <a:pt x="6521427" y="6172198"/>
                </a:cubicBezTo>
                <a:lnTo>
                  <a:pt x="264355" y="6172198"/>
                </a:lnTo>
                <a:cubicBezTo>
                  <a:pt x="118356" y="6172198"/>
                  <a:pt x="0" y="6053842"/>
                  <a:pt x="0" y="5907843"/>
                </a:cubicBezTo>
                <a:lnTo>
                  <a:pt x="0" y="264355"/>
                </a:lnTo>
                <a:cubicBezTo>
                  <a:pt x="0" y="118356"/>
                  <a:pt x="118356" y="0"/>
                  <a:pt x="264355" y="0"/>
                </a:cubicBezTo>
                <a:close/>
              </a:path>
            </a:pathLst>
          </a:custGeom>
          <a:blipFill dpi="0" rotWithShape="1">
            <a:blip r:embed="rId2">
              <a:alphaModFix amt="60000"/>
            </a:blip>
            <a:srcRect/>
            <a:stretch>
              <a:fillRect/>
            </a:stretch>
          </a:blipFill>
        </p:spPr>
        <p:txBody>
          <a:bodyPr wrap="square">
            <a:no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4875F6B6-411C-4706-86E5-EEF0D2B92F30}" type="datetime1">
              <a:rPr lang="en-US" smtClean="0"/>
              <a:t>8/21/2025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Headroom Analysis</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68856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Photo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69480" y="411480"/>
            <a:ext cx="4361688" cy="3968496"/>
          </a:xfrm>
        </p:spPr>
        <p:txBody>
          <a:bodyPr vert="horz" lIns="91440" tIns="45720" rIns="91440" bIns="45720" rtlCol="0" anchor="t">
            <a:normAutofit/>
          </a:bodyPr>
          <a:lstStyle>
            <a:lvl1pPr>
              <a:defRPr lang="en-US" sz="52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269480" y="4873752"/>
            <a:ext cx="4206240" cy="1380744"/>
          </a:xfrm>
        </p:spPr>
        <p:txBody>
          <a:bodyPr vert="horz" lIns="91440" tIns="45720" rIns="91440" bIns="45720" rtlCol="0" anchor="b">
            <a:normAutofit/>
          </a:bodyPr>
          <a:lstStyle>
            <a:lvl1pPr marL="0" indent="0">
              <a:buNone/>
              <a:defRPr lang="en-US">
                <a:solidFill>
                  <a:schemeClr val="tx2"/>
                </a:solidFill>
              </a:defRPr>
            </a:lvl1pPr>
          </a:lstStyle>
          <a:p>
            <a:pPr lvl="0"/>
            <a:r>
              <a:rPr lang="en-US" dirty="0"/>
              <a:t>Click to edit Master subtitle style</a:t>
            </a:r>
          </a:p>
        </p:txBody>
      </p:sp>
      <p:sp>
        <p:nvSpPr>
          <p:cNvPr id="8" name="Picture Placeholder 6">
            <a:extLst>
              <a:ext uri="{FF2B5EF4-FFF2-40B4-BE49-F238E27FC236}">
                <a16:creationId xmlns:a16="http://schemas.microsoft.com/office/drawing/2014/main" id="{55FC269D-AA10-2D35-8DD6-33E0E2CC4064}"/>
              </a:ext>
            </a:extLst>
          </p:cNvPr>
          <p:cNvSpPr>
            <a:spLocks noGrp="1"/>
          </p:cNvSpPr>
          <p:nvPr>
            <p:ph type="pic" sz="quarter" idx="13" hasCustomPrompt="1"/>
          </p:nvPr>
        </p:nvSpPr>
        <p:spPr>
          <a:xfrm>
            <a:off x="347472" y="343038"/>
            <a:ext cx="6257031" cy="6172200"/>
          </a:xfrm>
          <a:custGeom>
            <a:avLst/>
            <a:gdLst>
              <a:gd name="connsiteX0" fmla="*/ 318609 w 6257031"/>
              <a:gd name="connsiteY0" fmla="*/ 0 h 6172200"/>
              <a:gd name="connsiteX1" fmla="*/ 5938422 w 6257031"/>
              <a:gd name="connsiteY1" fmla="*/ 0 h 6172200"/>
              <a:gd name="connsiteX2" fmla="*/ 6257031 w 6257031"/>
              <a:gd name="connsiteY2" fmla="*/ 318609 h 6172200"/>
              <a:gd name="connsiteX3" fmla="*/ 6257031 w 6257031"/>
              <a:gd name="connsiteY3" fmla="*/ 5853591 h 6172200"/>
              <a:gd name="connsiteX4" fmla="*/ 5938422 w 6257031"/>
              <a:gd name="connsiteY4" fmla="*/ 6172200 h 6172200"/>
              <a:gd name="connsiteX5" fmla="*/ 318609 w 6257031"/>
              <a:gd name="connsiteY5" fmla="*/ 6172200 h 6172200"/>
              <a:gd name="connsiteX6" fmla="*/ 0 w 6257031"/>
              <a:gd name="connsiteY6" fmla="*/ 5853591 h 6172200"/>
              <a:gd name="connsiteX7" fmla="*/ 0 w 6257031"/>
              <a:gd name="connsiteY7" fmla="*/ 318609 h 6172200"/>
              <a:gd name="connsiteX8" fmla="*/ 318609 w 6257031"/>
              <a:gd name="connsiteY8" fmla="*/ 0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257031" h="6172200">
                <a:moveTo>
                  <a:pt x="318609" y="0"/>
                </a:moveTo>
                <a:lnTo>
                  <a:pt x="5938422" y="0"/>
                </a:lnTo>
                <a:cubicBezTo>
                  <a:pt x="6114385" y="0"/>
                  <a:pt x="6257031" y="142646"/>
                  <a:pt x="6257031" y="318609"/>
                </a:cubicBezTo>
                <a:lnTo>
                  <a:pt x="6257031" y="5853591"/>
                </a:lnTo>
                <a:cubicBezTo>
                  <a:pt x="6257031" y="6029554"/>
                  <a:pt x="6114385" y="6172200"/>
                  <a:pt x="5938422" y="6172200"/>
                </a:cubicBezTo>
                <a:lnTo>
                  <a:pt x="318609" y="6172200"/>
                </a:lnTo>
                <a:cubicBezTo>
                  <a:pt x="142646" y="6172200"/>
                  <a:pt x="0" y="6029554"/>
                  <a:pt x="0" y="5853591"/>
                </a:cubicBezTo>
                <a:lnTo>
                  <a:pt x="0" y="318609"/>
                </a:lnTo>
                <a:cubicBezTo>
                  <a:pt x="0" y="142646"/>
                  <a:pt x="142646" y="0"/>
                  <a:pt x="318609" y="0"/>
                </a:cubicBezTo>
                <a:close/>
              </a:path>
            </a:pathLst>
          </a:custGeom>
          <a:blipFill dpi="0" rotWithShape="1">
            <a:blip r:embed="rId2">
              <a:alphaModFix amt="70000"/>
            </a:blip>
            <a:srcRect/>
            <a:stretch>
              <a:fillRect/>
            </a:stretch>
          </a:blipFill>
        </p:spPr>
        <p:txBody>
          <a:bodyPr wrap="square">
            <a:noAutofit/>
          </a:bodyPr>
          <a:lstStyle>
            <a:lvl1pPr marL="0" indent="0">
              <a:buNone/>
              <a:defRPr/>
            </a:lvl1pPr>
          </a:lstStyle>
          <a:p>
            <a:r>
              <a:rPr lang="en-US" dirty="0"/>
              <a: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EB0651DA-637B-4B0A-A32F-540AD17108E2}" type="datetime1">
              <a:rPr lang="en-US" smtClean="0"/>
              <a:t>8/21/2025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Headroom Analysis</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2960842471"/>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clus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429768"/>
            <a:ext cx="10890374" cy="1627632"/>
          </a:xfrm>
        </p:spPr>
        <p:txBody>
          <a:bodyPr anchor="t">
            <a:normAutofit/>
          </a:bodyPr>
          <a:lstStyle>
            <a:lvl1pPr>
              <a:defRPr sz="5400"/>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29768" y="3264408"/>
            <a:ext cx="10890374"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FAAF053-85BD-4FAD-869B-38D63C73EA29}" type="datetime1">
              <a:rPr lang="en-US" smtClean="0"/>
              <a:t>8/21/2025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Headroom Analysis</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3318564068"/>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clus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1627318"/>
            <a:ext cx="7370064" cy="1842020"/>
          </a:xfrm>
        </p:spPr>
        <p:txBody>
          <a:bodyPr anchor="b">
            <a:normAutofit/>
          </a:bodyPr>
          <a:lstStyle>
            <a:lvl1pPr>
              <a:defRPr sz="6000"/>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429768" y="3622673"/>
            <a:ext cx="7370064" cy="2231136"/>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8B4BF06-3AC4-4471-A102-B0C4ED6F2855}" type="datetime1">
              <a:rPr lang="en-US" smtClean="0"/>
              <a:t>8/21/2025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Headroom Analysis</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E274F5D-21DC-40EF-8DBA-AB9BB119E939}" type="slidenum">
              <a:rPr lang="en-US" smtClean="0"/>
              <a:t>‹#›</a:t>
            </a:fld>
            <a:endParaRPr lang="en-US"/>
          </a:p>
        </p:txBody>
      </p:sp>
    </p:spTree>
    <p:extLst>
      <p:ext uri="{BB962C8B-B14F-4D97-AF65-F5344CB8AC3E}">
        <p14:creationId xmlns:p14="http://schemas.microsoft.com/office/powerpoint/2010/main" val="20692266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38912"/>
            <a:ext cx="9317736" cy="4453128"/>
          </a:xfrm>
        </p:spPr>
        <p:txBody>
          <a:bodyPr vert="horz" lIns="91440" tIns="45720" rIns="91440" bIns="45720" rtlCol="0" anchor="t">
            <a:normAutofit/>
          </a:bodyPr>
          <a:lstStyle>
            <a:lvl1pPr>
              <a:defRPr lang="en-US" sz="96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965192"/>
            <a:ext cx="5431536" cy="1289304"/>
          </a:xfrm>
        </p:spPr>
        <p:txBody>
          <a:bodyPr vert="horz" lIns="91440" tIns="45720" rIns="91440" bIns="45720" rtlCol="0" anchor="b">
            <a:normAutofit/>
          </a:bodyPr>
          <a:lstStyle>
            <a:lvl1pPr marL="0" indent="0">
              <a:buNone/>
              <a:defRPr lang="en-US" dirty="0">
                <a:solidFill>
                  <a:schemeClr val="tx2"/>
                </a:solidFill>
              </a:defRPr>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6FDEADE4-EBDB-466B-9F3C-13C827561182}" type="datetime1">
              <a:rPr lang="en-US" smtClean="0"/>
              <a:t>8/21/2025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Headroom Analysis</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63284060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408176" y="1536192"/>
            <a:ext cx="9171432" cy="2615184"/>
          </a:xfrm>
        </p:spPr>
        <p:txBody>
          <a:bodyPr anchor="ctr">
            <a:normAutofit/>
          </a:bodyPr>
          <a:lstStyle>
            <a:lvl1pPr algn="ctr">
              <a:defRPr sz="54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408176" y="4427554"/>
            <a:ext cx="9171432" cy="1143000"/>
          </a:xfrm>
        </p:spPr>
        <p:txBody>
          <a:bodyPr anchor="t">
            <a:normAutofit/>
          </a:bodyPr>
          <a:lstStyle>
            <a:lvl1pPr marL="0" indent="0" algn="ctr">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0C3683E4-ED0F-49B3-B5C9-907C592A7EE3}" type="datetime1">
              <a:rPr lang="en-US" smtClean="0"/>
              <a:t>8/21/2025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Headroom Analysis</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72481396"/>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38912"/>
            <a:ext cx="11494008" cy="4654296"/>
          </a:xfrm>
        </p:spPr>
        <p:txBody>
          <a:bodyPr vert="horz" lIns="91440" tIns="45720" rIns="91440" bIns="45720" rtlCol="0" anchor="t">
            <a:normAutofit/>
          </a:bodyPr>
          <a:lstStyle>
            <a:lvl1pPr>
              <a:defRPr lang="en-US" sz="12500" dirty="0">
                <a:solidFill>
                  <a:schemeClr val="tx2"/>
                </a:solidFill>
              </a:defRPr>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5093208"/>
            <a:ext cx="5669280" cy="1161288"/>
          </a:xfrm>
        </p:spPr>
        <p:txBody>
          <a:bodyPr vert="horz" lIns="91440" tIns="45720" rIns="91440" bIns="45720" rtlCol="0" anchor="b">
            <a:normAutofit/>
          </a:bodyPr>
          <a:lstStyle>
            <a:lvl1pPr marL="0" indent="0">
              <a:buNone/>
              <a:defRPr lang="en-US" dirty="0">
                <a:solidFill>
                  <a:schemeClr val="tx2"/>
                </a:solidFill>
              </a:defRPr>
            </a:lvl1pPr>
          </a:lstStyle>
          <a:p>
            <a:pPr lvl="0"/>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24C593DD-EE5D-422A-AFD5-B3D8020808BB}" type="datetime1">
              <a:rPr lang="en-US" smtClean="0"/>
              <a:t>8/21/2025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Headroom Analysis</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2002459244"/>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27A12A6-507C-2714-2F24-09ADE11584C5}"/>
              </a:ext>
            </a:extLst>
          </p:cNvPr>
          <p:cNvSpPr/>
          <p:nvPr/>
        </p:nvSpPr>
        <p:spPr>
          <a:xfrm>
            <a:off x="0" y="0"/>
            <a:ext cx="12192000" cy="6858000"/>
          </a:xfrm>
          <a:prstGeom prst="rect">
            <a:avLst/>
          </a:prstGeom>
          <a:solidFill>
            <a:schemeClr val="bg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429768" y="1810512"/>
            <a:ext cx="7772400" cy="4562856"/>
          </a:xfrm>
        </p:spPr>
        <p:txBody>
          <a:bodyPr anchor="b">
            <a:normAutofit/>
          </a:bodyPr>
          <a:lstStyle>
            <a:lvl1pPr>
              <a:defRPr sz="8000">
                <a:solidFill>
                  <a:schemeClr val="tx2"/>
                </a:solidFill>
              </a:defRPr>
            </a:lvl1pPr>
          </a:lstStyle>
          <a:p>
            <a:r>
              <a:rPr lang="en-US" dirty="0"/>
              <a:t>Click to edit Master title style</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2"/>
                </a:solidFill>
              </a:defRPr>
            </a:lvl1pPr>
          </a:lstStyle>
          <a:p>
            <a:fld id="{BD1DE514-29A1-4A02-99EF-21046E3F70FC}" type="datetime1">
              <a:rPr lang="en-US" smtClean="0"/>
              <a:t>8/21/2025</a:t>
            </a:fld>
            <a:endParaRPr lang="en-US"/>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2"/>
                </a:solidFill>
              </a:defRPr>
            </a:lvl1pPr>
          </a:lstStyle>
          <a:p>
            <a:r>
              <a:rPr lang="en-US"/>
              <a:t>Headroom Analysis</a:t>
            </a:r>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2"/>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3423840047"/>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0EDE6"/>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29768" y="283464"/>
            <a:ext cx="10652760" cy="96926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29768" y="1380744"/>
            <a:ext cx="10652760" cy="490118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429768" y="6519672"/>
            <a:ext cx="2843784" cy="338328"/>
          </a:xfrm>
          <a:prstGeom prst="rect">
            <a:avLst/>
          </a:prstGeom>
        </p:spPr>
        <p:txBody>
          <a:bodyPr vert="horz" lIns="91440" tIns="45720" rIns="91440" bIns="45720" rtlCol="0" anchor="ctr"/>
          <a:lstStyle>
            <a:lvl1pPr algn="l">
              <a:defRPr sz="800">
                <a:solidFill>
                  <a:schemeClr val="tx1"/>
                </a:solidFill>
              </a:defRPr>
            </a:lvl1pPr>
          </a:lstStyle>
          <a:p>
            <a:fld id="{FA8B82B7-6956-415A-AD1A-1710511A3BF8}" type="datetime1">
              <a:rPr lang="en-US" smtClean="0"/>
              <a:t>8/21/2025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60536" y="6519672"/>
            <a:ext cx="2642616" cy="338328"/>
          </a:xfrm>
          <a:prstGeom prst="rect">
            <a:avLst/>
          </a:prstGeom>
        </p:spPr>
        <p:txBody>
          <a:bodyPr vert="horz" lIns="91440" tIns="45720" rIns="91440" bIns="45720" rtlCol="0" anchor="ctr"/>
          <a:lstStyle>
            <a:lvl1pPr algn="r">
              <a:defRPr sz="800">
                <a:solidFill>
                  <a:schemeClr val="tx1"/>
                </a:solidFill>
              </a:defRPr>
            </a:lvl1pPr>
          </a:lstStyle>
          <a:p>
            <a:r>
              <a:rPr lang="en-US"/>
              <a:t>Headroom Analysis</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475720" y="6519672"/>
            <a:ext cx="457200" cy="338328"/>
          </a:xfrm>
          <a:prstGeom prst="rect">
            <a:avLst/>
          </a:prstGeom>
        </p:spPr>
        <p:txBody>
          <a:bodyPr vert="horz" lIns="91440" tIns="45720" rIns="91440" bIns="45720" rtlCol="0" anchor="ctr"/>
          <a:lstStyle>
            <a:lvl1pPr algn="r">
              <a:defRPr sz="800">
                <a:solidFill>
                  <a:schemeClr val="tx1"/>
                </a:solidFill>
              </a:defRPr>
            </a:lvl1pPr>
          </a:lstStyle>
          <a:p>
            <a:fld id="{8E274F5D-21DC-40EF-8DBA-AB9BB119E939}" type="slidenum">
              <a:rPr lang="en-US" smtClean="0"/>
              <a:t>‹#›</a:t>
            </a:fld>
            <a:endParaRPr lang="en-US"/>
          </a:p>
        </p:txBody>
      </p:sp>
    </p:spTree>
    <p:extLst>
      <p:ext uri="{BB962C8B-B14F-4D97-AF65-F5344CB8AC3E}">
        <p14:creationId xmlns:p14="http://schemas.microsoft.com/office/powerpoint/2010/main" val="1387486492"/>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 id="2147483672" r:id="rId22"/>
    <p:sldLayoutId id="2147483673" r:id="rId23"/>
    <p:sldLayoutId id="2147483674" r:id="rId24"/>
    <p:sldLayoutId id="2147483675" r:id="rId25"/>
    <p:sldLayoutId id="2147483676" r:id="rId26"/>
    <p:sldLayoutId id="2147483677" r:id="rId27"/>
    <p:sldLayoutId id="2147483678" r:id="rId28"/>
    <p:sldLayoutId id="2147483679" r:id="rId29"/>
    <p:sldLayoutId id="2147483680" r:id="rId30"/>
    <p:sldLayoutId id="2147483681" r:id="rId31"/>
    <p:sldLayoutId id="2147483682" r:id="rId32"/>
    <p:sldLayoutId id="2147483683" r:id="rId33"/>
    <p:sldLayoutId id="2147483684" r:id="rId34"/>
    <p:sldLayoutId id="2147483685" r:id="rId35"/>
    <p:sldLayoutId id="2147483686" r:id="rId36"/>
    <p:sldLayoutId id="2147483687" r:id="rId37"/>
    <p:sldLayoutId id="2147483688" r:id="rId38"/>
    <p:sldLayoutId id="2147483689" r:id="rId39"/>
    <p:sldLayoutId id="2147483690" r:id="rId40"/>
    <p:sldLayoutId id="2147483691" r:id="rId41"/>
    <p:sldLayoutId id="2147483692" r:id="rId42"/>
    <p:sldLayoutId id="2147483693" r:id="rId43"/>
    <p:sldLayoutId id="2147483694" r:id="rId44"/>
    <p:sldLayoutId id="2147483695" r:id="rId45"/>
    <p:sldLayoutId id="2147483696" r:id="rId46"/>
    <p:sldLayoutId id="2147483697" r:id="rId47"/>
    <p:sldLayoutId id="2147483698" r:id="rId48"/>
    <p:sldLayoutId id="2147483699" r:id="rId49"/>
    <p:sldLayoutId id="2147483700" r:id="rId50"/>
    <p:sldLayoutId id="2147483701" r:id="rId51"/>
  </p:sldLayoutIdLst>
  <p:hf hd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45.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47.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mailto:marian.bartos@gmail.com" TargetMode="External"/><Relationship Id="rId1" Type="http://schemas.openxmlformats.org/officeDocument/2006/relationships/slideLayout" Target="../slideLayouts/slideLayout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8030E-7DED-6941-22A5-8A6054DD7646}"/>
              </a:ext>
            </a:extLst>
          </p:cNvPr>
          <p:cNvSpPr>
            <a:spLocks noGrp="1"/>
          </p:cNvSpPr>
          <p:nvPr>
            <p:ph type="title"/>
          </p:nvPr>
        </p:nvSpPr>
        <p:spPr>
          <a:xfrm>
            <a:off x="429768" y="1627318"/>
            <a:ext cx="11197237" cy="1842020"/>
          </a:xfrm>
        </p:spPr>
        <p:txBody>
          <a:bodyPr anchor="b">
            <a:normAutofit fontScale="90000"/>
          </a:bodyPr>
          <a:lstStyle/>
          <a:p>
            <a:r>
              <a:rPr lang="en-US" b="1" dirty="0"/>
              <a:t>Candidate Task for AI Innovation Role - “Headroom Analysis”</a:t>
            </a:r>
            <a:endParaRPr lang="en-US" dirty="0"/>
          </a:p>
        </p:txBody>
      </p:sp>
      <p:sp>
        <p:nvSpPr>
          <p:cNvPr id="3" name="Subtitle 2">
            <a:extLst>
              <a:ext uri="{FF2B5EF4-FFF2-40B4-BE49-F238E27FC236}">
                <a16:creationId xmlns:a16="http://schemas.microsoft.com/office/drawing/2014/main" id="{EB5F4D6F-4614-EA97-F04C-47790282A697}"/>
              </a:ext>
            </a:extLst>
          </p:cNvPr>
          <p:cNvSpPr>
            <a:spLocks noGrp="1"/>
          </p:cNvSpPr>
          <p:nvPr>
            <p:ph sz="quarter" idx="14"/>
          </p:nvPr>
        </p:nvSpPr>
        <p:spPr>
          <a:xfrm>
            <a:off x="429768" y="4807743"/>
            <a:ext cx="7370064" cy="1046065"/>
          </a:xfrm>
        </p:spPr>
        <p:txBody>
          <a:bodyPr>
            <a:normAutofit/>
          </a:bodyPr>
          <a:lstStyle/>
          <a:p>
            <a:r>
              <a:rPr lang="en-US" dirty="0"/>
              <a:t>Marian Bartos</a:t>
            </a:r>
          </a:p>
          <a:p>
            <a:r>
              <a:rPr lang="en-US" dirty="0"/>
              <a:t>Basel, August 2025</a:t>
            </a:r>
          </a:p>
        </p:txBody>
      </p:sp>
      <p:sp>
        <p:nvSpPr>
          <p:cNvPr id="4" name="Footer Placeholder 3">
            <a:extLst>
              <a:ext uri="{FF2B5EF4-FFF2-40B4-BE49-F238E27FC236}">
                <a16:creationId xmlns:a16="http://schemas.microsoft.com/office/drawing/2014/main" id="{43E8D64C-C107-9061-6BB2-B6AD5D3F18B7}"/>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4045D9DA-3DAB-5940-B4C5-D49A33C3ED84}"/>
              </a:ext>
            </a:extLst>
          </p:cNvPr>
          <p:cNvSpPr>
            <a:spLocks noGrp="1"/>
          </p:cNvSpPr>
          <p:nvPr>
            <p:ph type="sldNum" sz="quarter" idx="12"/>
          </p:nvPr>
        </p:nvSpPr>
        <p:spPr/>
        <p:txBody>
          <a:bodyPr/>
          <a:lstStyle/>
          <a:p>
            <a:fld id="{8E274F5D-21DC-40EF-8DBA-AB9BB119E939}" type="slidenum">
              <a:rPr lang="en-US" smtClean="0"/>
              <a:t>1</a:t>
            </a:fld>
            <a:endParaRPr lang="en-US"/>
          </a:p>
        </p:txBody>
      </p:sp>
    </p:spTree>
    <p:extLst>
      <p:ext uri="{BB962C8B-B14F-4D97-AF65-F5344CB8AC3E}">
        <p14:creationId xmlns:p14="http://schemas.microsoft.com/office/powerpoint/2010/main" val="304943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5063E-58D0-9B56-F874-0DC708ECD9A9}"/>
              </a:ext>
            </a:extLst>
          </p:cNvPr>
          <p:cNvSpPr>
            <a:spLocks noGrp="1"/>
          </p:cNvSpPr>
          <p:nvPr>
            <p:ph type="title"/>
          </p:nvPr>
        </p:nvSpPr>
        <p:spPr/>
        <p:txBody>
          <a:bodyPr/>
          <a:lstStyle/>
          <a:p>
            <a:r>
              <a:rPr lang="en-US" dirty="0"/>
              <a:t>Purpose of this document</a:t>
            </a:r>
          </a:p>
        </p:txBody>
      </p:sp>
      <p:sp>
        <p:nvSpPr>
          <p:cNvPr id="3" name="Content Placeholder 2">
            <a:extLst>
              <a:ext uri="{FF2B5EF4-FFF2-40B4-BE49-F238E27FC236}">
                <a16:creationId xmlns:a16="http://schemas.microsoft.com/office/drawing/2014/main" id="{E857ACF8-7E15-F5B9-6BB2-1B41F389B3D4}"/>
              </a:ext>
            </a:extLst>
          </p:cNvPr>
          <p:cNvSpPr>
            <a:spLocks noGrp="1"/>
          </p:cNvSpPr>
          <p:nvPr>
            <p:ph idx="1"/>
          </p:nvPr>
        </p:nvSpPr>
        <p:spPr/>
        <p:txBody>
          <a:bodyPr/>
          <a:lstStyle/>
          <a:p>
            <a:pPr marL="0" indent="0">
              <a:buNone/>
            </a:pPr>
            <a:r>
              <a:rPr lang="en-US" b="1" dirty="0"/>
              <a:t>Objective:</a:t>
            </a:r>
            <a:endParaRPr lang="en-US" dirty="0"/>
          </a:p>
          <a:p>
            <a:r>
              <a:rPr lang="en-US" dirty="0"/>
              <a:t>Design a pretotype using Vibe coding to demonstrate a solution that can help streamline headroom calculations and market analysis for various brands. The solution should consolidate data from internal and external sources and provide insights to support growth strategy development.</a:t>
            </a:r>
          </a:p>
          <a:p>
            <a:endParaRPr lang="en-US" dirty="0"/>
          </a:p>
          <a:p>
            <a:pPr marL="0" indent="0">
              <a:buNone/>
            </a:pPr>
            <a:r>
              <a:rPr lang="en-US" b="1" dirty="0"/>
              <a:t>Deliverables:</a:t>
            </a:r>
            <a:endParaRPr lang="en-US" dirty="0"/>
          </a:p>
          <a:p>
            <a:r>
              <a:rPr lang="en-US" dirty="0"/>
              <a:t>A working Vibe code mock-up, GitHub repo here: </a:t>
            </a:r>
          </a:p>
          <a:p>
            <a:r>
              <a:rPr lang="en-US" dirty="0"/>
              <a:t>A brief technical explanation of the design and how it solves the business challenge in this presentation.</a:t>
            </a:r>
          </a:p>
        </p:txBody>
      </p:sp>
      <p:sp>
        <p:nvSpPr>
          <p:cNvPr id="4" name="Footer Placeholder 3">
            <a:extLst>
              <a:ext uri="{FF2B5EF4-FFF2-40B4-BE49-F238E27FC236}">
                <a16:creationId xmlns:a16="http://schemas.microsoft.com/office/drawing/2014/main" id="{CD452900-DF39-63E3-ECA1-E7409D0CF983}"/>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BD351A19-D5F7-9C9A-BE9F-9814657774EC}"/>
              </a:ext>
            </a:extLst>
          </p:cNvPr>
          <p:cNvSpPr>
            <a:spLocks noGrp="1"/>
          </p:cNvSpPr>
          <p:nvPr>
            <p:ph type="sldNum" sz="quarter" idx="12"/>
          </p:nvPr>
        </p:nvSpPr>
        <p:spPr/>
        <p:txBody>
          <a:bodyPr/>
          <a:lstStyle/>
          <a:p>
            <a:fld id="{8E274F5D-21DC-40EF-8DBA-AB9BB119E939}" type="slidenum">
              <a:rPr lang="en-US" smtClean="0"/>
              <a:t>2</a:t>
            </a:fld>
            <a:endParaRPr lang="en-US"/>
          </a:p>
        </p:txBody>
      </p:sp>
    </p:spTree>
    <p:extLst>
      <p:ext uri="{BB962C8B-B14F-4D97-AF65-F5344CB8AC3E}">
        <p14:creationId xmlns:p14="http://schemas.microsoft.com/office/powerpoint/2010/main" val="3267079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29061B-02FF-E2A3-B66E-B647718E6499}"/>
              </a:ext>
            </a:extLst>
          </p:cNvPr>
          <p:cNvSpPr>
            <a:spLocks noGrp="1"/>
          </p:cNvSpPr>
          <p:nvPr>
            <p:ph type="title"/>
          </p:nvPr>
        </p:nvSpPr>
        <p:spPr/>
        <p:txBody>
          <a:bodyPr>
            <a:normAutofit/>
          </a:bodyPr>
          <a:lstStyle/>
          <a:p>
            <a:r>
              <a:rPr lang="en-US" dirty="0"/>
              <a:t>Context: Reduce manual effort &amp; accelerate insight generation</a:t>
            </a:r>
          </a:p>
        </p:txBody>
      </p:sp>
      <p:sp>
        <p:nvSpPr>
          <p:cNvPr id="7" name="Text Placeholder 6">
            <a:extLst>
              <a:ext uri="{FF2B5EF4-FFF2-40B4-BE49-F238E27FC236}">
                <a16:creationId xmlns:a16="http://schemas.microsoft.com/office/drawing/2014/main" id="{6ADB9B03-3626-E722-F72C-803F0D8A7A07}"/>
              </a:ext>
            </a:extLst>
          </p:cNvPr>
          <p:cNvSpPr>
            <a:spLocks noGrp="1"/>
          </p:cNvSpPr>
          <p:nvPr>
            <p:ph type="body" idx="1"/>
          </p:nvPr>
        </p:nvSpPr>
        <p:spPr/>
        <p:txBody>
          <a:bodyPr/>
          <a:lstStyle/>
          <a:p>
            <a:r>
              <a:rPr lang="en-US" dirty="0"/>
              <a:t>Challenges &amp; opportunity</a:t>
            </a:r>
          </a:p>
        </p:txBody>
      </p:sp>
      <p:sp>
        <p:nvSpPr>
          <p:cNvPr id="9" name="Text Placeholder 8">
            <a:extLst>
              <a:ext uri="{FF2B5EF4-FFF2-40B4-BE49-F238E27FC236}">
                <a16:creationId xmlns:a16="http://schemas.microsoft.com/office/drawing/2014/main" id="{EAFDEC54-4DA7-E8BA-EE02-3C94628191BE}"/>
              </a:ext>
            </a:extLst>
          </p:cNvPr>
          <p:cNvSpPr>
            <a:spLocks noGrp="1"/>
          </p:cNvSpPr>
          <p:nvPr>
            <p:ph type="body" sz="quarter" idx="13"/>
          </p:nvPr>
        </p:nvSpPr>
        <p:spPr/>
        <p:txBody>
          <a:bodyPr>
            <a:normAutofit fontScale="62500" lnSpcReduction="20000"/>
          </a:bodyPr>
          <a:lstStyle/>
          <a:p>
            <a:r>
              <a:rPr lang="en-US" b="1" dirty="0"/>
              <a:t>Challenges</a:t>
            </a:r>
          </a:p>
          <a:p>
            <a:r>
              <a:rPr lang="en-US" dirty="0"/>
              <a:t>Very time-consuming to understand market drivers</a:t>
            </a:r>
          </a:p>
          <a:p>
            <a:r>
              <a:rPr lang="en-US" dirty="0"/>
              <a:t>Performance information fragmented across finance, markets, analysts, partners</a:t>
            </a:r>
          </a:p>
          <a:p>
            <a:r>
              <a:rPr lang="en-US" dirty="0"/>
              <a:t>Heavy reliance on manual consolidation and validation</a:t>
            </a:r>
          </a:p>
          <a:p>
            <a:r>
              <a:rPr lang="en-US" dirty="0"/>
              <a:t>Current approach not scalable across the organization</a:t>
            </a:r>
          </a:p>
          <a:p>
            <a:r>
              <a:rPr lang="en-US" dirty="0"/>
              <a:t>User pain points:</a:t>
            </a:r>
          </a:p>
          <a:p>
            <a:pPr lvl="1"/>
            <a:r>
              <a:rPr lang="en-US" i="1" dirty="0"/>
              <a:t>“Data validation needed from Oracle, financial team, partners, open sources”</a:t>
            </a:r>
            <a:endParaRPr lang="en-US" dirty="0"/>
          </a:p>
          <a:p>
            <a:pPr lvl="1"/>
            <a:r>
              <a:rPr lang="en-US" i="1" dirty="0"/>
              <a:t>“Consolidating performance information from finance team, inputs from markets, analysts”</a:t>
            </a:r>
            <a:endParaRPr lang="en-US" dirty="0"/>
          </a:p>
          <a:p>
            <a:r>
              <a:rPr lang="en-US" b="1" dirty="0"/>
              <a:t>Opportunities</a:t>
            </a:r>
          </a:p>
          <a:p>
            <a:r>
              <a:rPr lang="en-US" dirty="0"/>
              <a:t>Leverage automation and AI to streamline analysis</a:t>
            </a:r>
          </a:p>
          <a:p>
            <a:r>
              <a:rPr lang="en-US" dirty="0"/>
              <a:t>Consolidate data from internal and external sources</a:t>
            </a:r>
          </a:p>
          <a:p>
            <a:r>
              <a:rPr lang="en-US" dirty="0"/>
              <a:t>Establish a consistent, repeatable starting point for evaluations</a:t>
            </a:r>
          </a:p>
          <a:p>
            <a:r>
              <a:rPr lang="en-US" dirty="0"/>
              <a:t>Enable faster identification of growth opportunities per market/brand</a:t>
            </a:r>
          </a:p>
          <a:p>
            <a:r>
              <a:rPr lang="en-US" dirty="0"/>
              <a:t>Support strategy definition with transparent, data-driven insights</a:t>
            </a:r>
          </a:p>
          <a:p>
            <a:endParaRPr lang="en-US" dirty="0"/>
          </a:p>
        </p:txBody>
      </p:sp>
      <p:sp>
        <p:nvSpPr>
          <p:cNvPr id="8" name="Text Placeholder 7">
            <a:extLst>
              <a:ext uri="{FF2B5EF4-FFF2-40B4-BE49-F238E27FC236}">
                <a16:creationId xmlns:a16="http://schemas.microsoft.com/office/drawing/2014/main" id="{278486B4-5C65-12C1-3C8C-E3BC3A61E5CB}"/>
              </a:ext>
            </a:extLst>
          </p:cNvPr>
          <p:cNvSpPr>
            <a:spLocks noGrp="1"/>
          </p:cNvSpPr>
          <p:nvPr>
            <p:ph type="body" sz="quarter" idx="3"/>
          </p:nvPr>
        </p:nvSpPr>
        <p:spPr/>
        <p:txBody>
          <a:bodyPr/>
          <a:lstStyle/>
          <a:p>
            <a:r>
              <a:rPr lang="en-US" dirty="0"/>
              <a:t>Expected business outcome</a:t>
            </a:r>
          </a:p>
        </p:txBody>
      </p:sp>
      <p:sp>
        <p:nvSpPr>
          <p:cNvPr id="4" name="Footer Placeholder 3">
            <a:extLst>
              <a:ext uri="{FF2B5EF4-FFF2-40B4-BE49-F238E27FC236}">
                <a16:creationId xmlns:a16="http://schemas.microsoft.com/office/drawing/2014/main" id="{D08BBA5F-CD44-66EC-7CC6-6B71F0DEB577}"/>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2BED6B54-1EF2-759A-B699-2C523A14FDFD}"/>
              </a:ext>
            </a:extLst>
          </p:cNvPr>
          <p:cNvSpPr>
            <a:spLocks noGrp="1"/>
          </p:cNvSpPr>
          <p:nvPr>
            <p:ph type="sldNum" sz="quarter" idx="12"/>
          </p:nvPr>
        </p:nvSpPr>
        <p:spPr/>
        <p:txBody>
          <a:bodyPr/>
          <a:lstStyle/>
          <a:p>
            <a:fld id="{8E274F5D-21DC-40EF-8DBA-AB9BB119E939}" type="slidenum">
              <a:rPr lang="en-US" smtClean="0"/>
              <a:t>3</a:t>
            </a:fld>
            <a:endParaRPr lang="en-US"/>
          </a:p>
        </p:txBody>
      </p:sp>
      <p:pic>
        <p:nvPicPr>
          <p:cNvPr id="13" name="Graphic 12" descr="Hourglass 90% with solid fill">
            <a:extLst>
              <a:ext uri="{FF2B5EF4-FFF2-40B4-BE49-F238E27FC236}">
                <a16:creationId xmlns:a16="http://schemas.microsoft.com/office/drawing/2014/main" id="{8196E376-26CD-D7B9-8677-1504875603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96000" y="2764283"/>
            <a:ext cx="639337" cy="639337"/>
          </a:xfrm>
          <a:prstGeom prst="rect">
            <a:avLst/>
          </a:prstGeom>
        </p:spPr>
      </p:pic>
      <p:sp>
        <p:nvSpPr>
          <p:cNvPr id="14" name="Rectangle 13">
            <a:extLst>
              <a:ext uri="{FF2B5EF4-FFF2-40B4-BE49-F238E27FC236}">
                <a16:creationId xmlns:a16="http://schemas.microsoft.com/office/drawing/2014/main" id="{07CE7D33-44C3-4FB0-0A98-D78075003E02}"/>
              </a:ext>
            </a:extLst>
          </p:cNvPr>
          <p:cNvSpPr/>
          <p:nvPr/>
        </p:nvSpPr>
        <p:spPr>
          <a:xfrm>
            <a:off x="6839584" y="2764283"/>
            <a:ext cx="4755008" cy="639336"/>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Significant time savings on data gathering &amp; analysis</a:t>
            </a:r>
          </a:p>
        </p:txBody>
      </p:sp>
      <p:sp>
        <p:nvSpPr>
          <p:cNvPr id="15" name="Rectangle 14">
            <a:extLst>
              <a:ext uri="{FF2B5EF4-FFF2-40B4-BE49-F238E27FC236}">
                <a16:creationId xmlns:a16="http://schemas.microsoft.com/office/drawing/2014/main" id="{E220B84D-EECB-54DE-9BF5-24D7B6590475}"/>
              </a:ext>
            </a:extLst>
          </p:cNvPr>
          <p:cNvSpPr/>
          <p:nvPr/>
        </p:nvSpPr>
        <p:spPr>
          <a:xfrm>
            <a:off x="6839584" y="3708707"/>
            <a:ext cx="4755008" cy="639336"/>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Faster adaptation to changing market conditions</a:t>
            </a:r>
          </a:p>
        </p:txBody>
      </p:sp>
      <p:sp>
        <p:nvSpPr>
          <p:cNvPr id="16" name="Rectangle 15">
            <a:extLst>
              <a:ext uri="{FF2B5EF4-FFF2-40B4-BE49-F238E27FC236}">
                <a16:creationId xmlns:a16="http://schemas.microsoft.com/office/drawing/2014/main" id="{60B0916C-55CB-B6A8-B3BB-5923FADEF569}"/>
              </a:ext>
            </a:extLst>
          </p:cNvPr>
          <p:cNvSpPr/>
          <p:nvPr/>
        </p:nvSpPr>
        <p:spPr>
          <a:xfrm>
            <a:off x="6839584" y="4653131"/>
            <a:ext cx="4755008" cy="639336"/>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Unified, consistent approach across markets and brands</a:t>
            </a:r>
          </a:p>
        </p:txBody>
      </p:sp>
      <p:pic>
        <p:nvPicPr>
          <p:cNvPr id="20" name="Graphic 19" descr="Upward trend with solid fill">
            <a:extLst>
              <a:ext uri="{FF2B5EF4-FFF2-40B4-BE49-F238E27FC236}">
                <a16:creationId xmlns:a16="http://schemas.microsoft.com/office/drawing/2014/main" id="{8BD11EF5-2884-8A1E-F69D-BCA98B76D83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96000" y="3708707"/>
            <a:ext cx="639336" cy="639336"/>
          </a:xfrm>
          <a:prstGeom prst="rect">
            <a:avLst/>
          </a:prstGeom>
        </p:spPr>
      </p:pic>
      <p:pic>
        <p:nvPicPr>
          <p:cNvPr id="22" name="Graphic 21" descr="Clipboard Mixed with solid fill">
            <a:extLst>
              <a:ext uri="{FF2B5EF4-FFF2-40B4-BE49-F238E27FC236}">
                <a16:creationId xmlns:a16="http://schemas.microsoft.com/office/drawing/2014/main" id="{7DB48958-2CF5-6420-4C6D-74EE9A41B27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50066" y="4653130"/>
            <a:ext cx="639337" cy="639337"/>
          </a:xfrm>
          <a:prstGeom prst="rect">
            <a:avLst/>
          </a:prstGeom>
        </p:spPr>
      </p:pic>
    </p:spTree>
    <p:extLst>
      <p:ext uri="{BB962C8B-B14F-4D97-AF65-F5344CB8AC3E}">
        <p14:creationId xmlns:p14="http://schemas.microsoft.com/office/powerpoint/2010/main" val="250764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81D631-EFC2-A121-5776-DE53767930EB}"/>
              </a:ext>
            </a:extLst>
          </p:cNvPr>
          <p:cNvSpPr>
            <a:spLocks noGrp="1"/>
          </p:cNvSpPr>
          <p:nvPr>
            <p:ph type="title"/>
          </p:nvPr>
        </p:nvSpPr>
        <p:spPr/>
        <p:txBody>
          <a:bodyPr vert="horz" lIns="91440" tIns="45720" rIns="91440" bIns="45720" rtlCol="0" anchor="b">
            <a:normAutofit fontScale="90000"/>
          </a:bodyPr>
          <a:lstStyle/>
          <a:p>
            <a:br>
              <a:rPr lang="en-US" dirty="0"/>
            </a:br>
            <a:r>
              <a:rPr lang="en-US" dirty="0"/>
              <a:t>Population To Sales funnel forms the basis of headroom analysis for any brand</a:t>
            </a:r>
          </a:p>
        </p:txBody>
      </p:sp>
      <p:sp>
        <p:nvSpPr>
          <p:cNvPr id="3" name="Content Placeholder 2">
            <a:extLst>
              <a:ext uri="{FF2B5EF4-FFF2-40B4-BE49-F238E27FC236}">
                <a16:creationId xmlns:a16="http://schemas.microsoft.com/office/drawing/2014/main" id="{E125AFC4-0FE5-B57E-C6B6-A768CCAFC209}"/>
              </a:ext>
            </a:extLst>
          </p:cNvPr>
          <p:cNvSpPr>
            <a:spLocks noGrp="1"/>
          </p:cNvSpPr>
          <p:nvPr>
            <p:ph idx="1"/>
          </p:nvPr>
        </p:nvSpPr>
        <p:spPr>
          <a:xfrm>
            <a:off x="429768" y="1380744"/>
            <a:ext cx="6580632" cy="4901184"/>
          </a:xfrm>
          <a:noFill/>
        </p:spPr>
        <p:txBody>
          <a:bodyPr>
            <a:normAutofit fontScale="92500" lnSpcReduction="20000"/>
          </a:bodyPr>
          <a:lstStyle/>
          <a:p>
            <a:r>
              <a:rPr lang="en-US" sz="1600" b="1" dirty="0"/>
              <a:t>Total Patient Population </a:t>
            </a:r>
            <a:r>
              <a:rPr lang="en-US" sz="1600" dirty="0"/>
              <a:t>— epidemiology base (incidence/prevalence). Anchored in annual registry data (e.g., Robert Koch Institute, internal brand forecasts, </a:t>
            </a:r>
            <a:r>
              <a:rPr lang="en-US" sz="1600" dirty="0" err="1"/>
              <a:t>etc</a:t>
            </a:r>
            <a:r>
              <a:rPr lang="en-US" sz="1600" dirty="0"/>
              <a:t>…). Structural refresh only when new epidemiology is published.</a:t>
            </a:r>
          </a:p>
          <a:p>
            <a:r>
              <a:rPr lang="en-US" sz="1600" b="1" dirty="0"/>
              <a:t>Eligible Patients </a:t>
            </a:r>
            <a:r>
              <a:rPr lang="en-US" sz="1600" dirty="0"/>
              <a:t>— meet label/guideline criteria for the brand</a:t>
            </a:r>
          </a:p>
          <a:p>
            <a:r>
              <a:rPr lang="en-US" sz="1600" b="1" dirty="0"/>
              <a:t>Accessible Patients </a:t>
            </a:r>
            <a:r>
              <a:rPr lang="en-US" sz="1600" dirty="0"/>
              <a:t>— within payer coverage/reimbursement constraints. E.g. in Germany, payer access is national, but practical accessibility may depend on prescriber uptake and hospital formularies; </a:t>
            </a:r>
            <a:r>
              <a:rPr lang="en-US" sz="1600" b="1" i="1" dirty="0"/>
              <a:t>in MVP this is proxied by </a:t>
            </a:r>
            <a:r>
              <a:rPr lang="en-US" sz="1600" b="1" i="1" dirty="0" err="1"/>
              <a:t>Access_Score</a:t>
            </a:r>
            <a:r>
              <a:rPr lang="en-US" sz="1600" b="1" i="1" dirty="0"/>
              <a:t>.</a:t>
            </a:r>
          </a:p>
          <a:p>
            <a:r>
              <a:rPr lang="en-US" sz="1600" b="1" dirty="0"/>
              <a:t>Treated Patients </a:t>
            </a:r>
            <a:r>
              <a:rPr lang="en-US" sz="1600" dirty="0"/>
              <a:t>— actually on the selected brand’s therapy in the period (proxied by that brand’s units sold)</a:t>
            </a:r>
          </a:p>
          <a:p>
            <a:endParaRPr lang="en-US" sz="1600" dirty="0"/>
          </a:p>
          <a:p>
            <a:r>
              <a:rPr lang="en-US" sz="1600" b="1" dirty="0"/>
              <a:t>Sales</a:t>
            </a:r>
            <a:r>
              <a:rPr lang="en-US" sz="1600" dirty="0"/>
              <a:t> (Units × Price) — commercial output from treated units at net price</a:t>
            </a:r>
          </a:p>
          <a:p>
            <a:r>
              <a:rPr lang="en-US" sz="1600" b="1" dirty="0"/>
              <a:t>Headroom = Potential – Actual </a:t>
            </a:r>
            <a:r>
              <a:rPr lang="en-US" sz="1600" dirty="0"/>
              <a:t>— compare potential treated (b × Adoption Ceiling) vs actual treated (d); size of prize in units and €, valuing with price per unit from (e)</a:t>
            </a:r>
          </a:p>
          <a:p>
            <a:endParaRPr lang="en-US" sz="1600" dirty="0"/>
          </a:p>
        </p:txBody>
      </p:sp>
      <p:sp>
        <p:nvSpPr>
          <p:cNvPr id="4" name="Footer Placeholder 3">
            <a:extLst>
              <a:ext uri="{FF2B5EF4-FFF2-40B4-BE49-F238E27FC236}">
                <a16:creationId xmlns:a16="http://schemas.microsoft.com/office/drawing/2014/main" id="{2608DA41-A163-713E-AEB0-F6304E602296}"/>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49FA5D82-6EAB-51BE-F831-B8F06016274F}"/>
              </a:ext>
            </a:extLst>
          </p:cNvPr>
          <p:cNvSpPr>
            <a:spLocks noGrp="1"/>
          </p:cNvSpPr>
          <p:nvPr>
            <p:ph type="sldNum" sz="quarter" idx="12"/>
          </p:nvPr>
        </p:nvSpPr>
        <p:spPr/>
        <p:txBody>
          <a:bodyPr/>
          <a:lstStyle/>
          <a:p>
            <a:fld id="{8E274F5D-21DC-40EF-8DBA-AB9BB119E939}" type="slidenum">
              <a:rPr lang="en-US" smtClean="0"/>
              <a:t>4</a:t>
            </a:fld>
            <a:endParaRPr lang="en-US"/>
          </a:p>
        </p:txBody>
      </p:sp>
      <p:pic>
        <p:nvPicPr>
          <p:cNvPr id="6" name="Picture 5" descr="A diagram of a funnel">
            <a:extLst>
              <a:ext uri="{FF2B5EF4-FFF2-40B4-BE49-F238E27FC236}">
                <a16:creationId xmlns:a16="http://schemas.microsoft.com/office/drawing/2014/main" id="{04C65E53-17A3-A8BE-6C23-EE3C0373C6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4729" y="2229241"/>
            <a:ext cx="4858191" cy="2556942"/>
          </a:xfrm>
          <a:prstGeom prst="rect">
            <a:avLst/>
          </a:prstGeom>
          <a:ln>
            <a:noFill/>
          </a:ln>
          <a:effectLst>
            <a:outerShdw blurRad="292100" dist="139700" dir="2700000" algn="tl" rotWithShape="0">
              <a:srgbClr val="333333">
                <a:alpha val="65000"/>
              </a:srgbClr>
            </a:outerShdw>
          </a:effectLst>
        </p:spPr>
      </p:pic>
      <p:graphicFrame>
        <p:nvGraphicFramePr>
          <p:cNvPr id="8" name="Table 7">
            <a:extLst>
              <a:ext uri="{FF2B5EF4-FFF2-40B4-BE49-F238E27FC236}">
                <a16:creationId xmlns:a16="http://schemas.microsoft.com/office/drawing/2014/main" id="{54024B0A-92E0-2E6F-AFF8-6A497850562B}"/>
              </a:ext>
            </a:extLst>
          </p:cNvPr>
          <p:cNvGraphicFramePr>
            <a:graphicFrameLocks noGrp="1"/>
          </p:cNvGraphicFramePr>
          <p:nvPr>
            <p:extLst>
              <p:ext uri="{D42A27DB-BD31-4B8C-83A1-F6EECF244321}">
                <p14:modId xmlns:p14="http://schemas.microsoft.com/office/powerpoint/2010/main" val="2249001273"/>
              </p:ext>
            </p:extLst>
          </p:nvPr>
        </p:nvGraphicFramePr>
        <p:xfrm>
          <a:off x="10557961" y="703793"/>
          <a:ext cx="1559697" cy="370840"/>
        </p:xfrm>
        <a:graphic>
          <a:graphicData uri="http://schemas.openxmlformats.org/drawingml/2006/table">
            <a:tbl>
              <a:tblPr firstRow="1" bandRow="1">
                <a:tableStyleId>{5C22544A-7EE6-4342-B048-85BDC9FD1C3A}</a:tableStyleId>
              </a:tblPr>
              <a:tblGrid>
                <a:gridCol w="1559697">
                  <a:extLst>
                    <a:ext uri="{9D8B030D-6E8A-4147-A177-3AD203B41FA5}">
                      <a16:colId xmlns:a16="http://schemas.microsoft.com/office/drawing/2014/main" val="1091547280"/>
                    </a:ext>
                  </a:extLst>
                </a:gridCol>
              </a:tblGrid>
              <a:tr h="370840">
                <a:tc>
                  <a:txBody>
                    <a:bodyPr/>
                    <a:lstStyle/>
                    <a:p>
                      <a:pPr algn="ctr"/>
                      <a:r>
                        <a:rPr lang="en-US" dirty="0">
                          <a:solidFill>
                            <a:schemeClr val="tx1"/>
                          </a:solidFill>
                        </a:rPr>
                        <a:t>MVP</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427325"/>
                  </a:ext>
                </a:extLst>
              </a:tr>
            </a:tbl>
          </a:graphicData>
        </a:graphic>
      </p:graphicFrame>
    </p:spTree>
    <p:extLst>
      <p:ext uri="{BB962C8B-B14F-4D97-AF65-F5344CB8AC3E}">
        <p14:creationId xmlns:p14="http://schemas.microsoft.com/office/powerpoint/2010/main" val="60879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85953-8842-F7E2-232A-EDADF68D02FE}"/>
              </a:ext>
            </a:extLst>
          </p:cNvPr>
          <p:cNvSpPr>
            <a:spLocks noGrp="1"/>
          </p:cNvSpPr>
          <p:nvPr>
            <p:ph type="title"/>
          </p:nvPr>
        </p:nvSpPr>
        <p:spPr/>
        <p:txBody>
          <a:bodyPr/>
          <a:lstStyle/>
          <a:p>
            <a:r>
              <a:rPr lang="en-US" dirty="0"/>
              <a:t>MVP model design (rapid prototype)</a:t>
            </a:r>
          </a:p>
        </p:txBody>
      </p:sp>
      <p:sp>
        <p:nvSpPr>
          <p:cNvPr id="4" name="Footer Placeholder 3">
            <a:extLst>
              <a:ext uri="{FF2B5EF4-FFF2-40B4-BE49-F238E27FC236}">
                <a16:creationId xmlns:a16="http://schemas.microsoft.com/office/drawing/2014/main" id="{62C11A34-DCFA-A904-EADA-63B407A52F7B}"/>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EF089B9A-7CA3-E657-E3E2-7C3795DB6EAD}"/>
              </a:ext>
            </a:extLst>
          </p:cNvPr>
          <p:cNvSpPr>
            <a:spLocks noGrp="1"/>
          </p:cNvSpPr>
          <p:nvPr>
            <p:ph type="sldNum" sz="quarter" idx="12"/>
          </p:nvPr>
        </p:nvSpPr>
        <p:spPr/>
        <p:txBody>
          <a:bodyPr/>
          <a:lstStyle/>
          <a:p>
            <a:fld id="{8E274F5D-21DC-40EF-8DBA-AB9BB119E939}" type="slidenum">
              <a:rPr lang="en-US" smtClean="0"/>
              <a:t>5</a:t>
            </a:fld>
            <a:endParaRPr lang="en-US"/>
          </a:p>
        </p:txBody>
      </p:sp>
      <p:pic>
        <p:nvPicPr>
          <p:cNvPr id="7" name="Picture 6">
            <a:extLst>
              <a:ext uri="{FF2B5EF4-FFF2-40B4-BE49-F238E27FC236}">
                <a16:creationId xmlns:a16="http://schemas.microsoft.com/office/drawing/2014/main" id="{5B88D6A2-03DE-CE74-EBAF-B29D5A688A8B}"/>
              </a:ext>
            </a:extLst>
          </p:cNvPr>
          <p:cNvPicPr>
            <a:picLocks noChangeAspect="1"/>
          </p:cNvPicPr>
          <p:nvPr/>
        </p:nvPicPr>
        <p:blipFill>
          <a:blip r:embed="rId2"/>
          <a:stretch>
            <a:fillRect/>
          </a:stretch>
        </p:blipFill>
        <p:spPr>
          <a:xfrm>
            <a:off x="454466" y="1380744"/>
            <a:ext cx="1857553" cy="4881123"/>
          </a:xfrm>
          <a:prstGeom prst="rect">
            <a:avLst/>
          </a:prstGeom>
        </p:spPr>
      </p:pic>
      <p:sp>
        <p:nvSpPr>
          <p:cNvPr id="8" name="Content Placeholder 2">
            <a:extLst>
              <a:ext uri="{FF2B5EF4-FFF2-40B4-BE49-F238E27FC236}">
                <a16:creationId xmlns:a16="http://schemas.microsoft.com/office/drawing/2014/main" id="{8CBA6C23-8AD5-CE78-D3C1-668186D6F79E}"/>
              </a:ext>
            </a:extLst>
          </p:cNvPr>
          <p:cNvSpPr>
            <a:spLocks noGrp="1"/>
          </p:cNvSpPr>
          <p:nvPr>
            <p:ph idx="1"/>
          </p:nvPr>
        </p:nvSpPr>
        <p:spPr>
          <a:xfrm>
            <a:off x="2545728" y="1380744"/>
            <a:ext cx="6314808" cy="4901184"/>
          </a:xfrm>
          <a:noFill/>
        </p:spPr>
        <p:txBody>
          <a:bodyPr/>
          <a:lstStyle/>
          <a:p>
            <a:pPr marL="0" indent="0">
              <a:spcBef>
                <a:spcPts val="2500"/>
              </a:spcBef>
              <a:buNone/>
            </a:pPr>
            <a:r>
              <a:rPr lang="en-US" sz="1400" b="1" dirty="0"/>
              <a:t>MVP model design (fast, simple, national)</a:t>
            </a:r>
          </a:p>
          <a:p>
            <a:pPr marL="285750" lvl="1" indent="-285750"/>
            <a:r>
              <a:rPr lang="en-US" sz="1400" b="1" dirty="0"/>
              <a:t>Scope</a:t>
            </a:r>
            <a:r>
              <a:rPr lang="en-US" sz="1400" dirty="0"/>
              <a:t>: National-level (e.g. Germany, Oncology) per brand/quarter</a:t>
            </a:r>
          </a:p>
          <a:p>
            <a:pPr marL="285750" lvl="1" indent="-285750"/>
            <a:r>
              <a:rPr lang="en-US" sz="1400" b="1" dirty="0"/>
              <a:t>Data</a:t>
            </a:r>
            <a:r>
              <a:rPr lang="en-US" sz="1400" dirty="0"/>
              <a:t>: Simple CSV inputs; annual epidemiology interpolated into quarters; quarterly sales + access drivers.</a:t>
            </a:r>
          </a:p>
          <a:p>
            <a:pPr marL="285750" lvl="1" indent="-285750"/>
            <a:r>
              <a:rPr lang="en-US" sz="1400" b="1" dirty="0"/>
              <a:t>Funnel</a:t>
            </a:r>
            <a:r>
              <a:rPr lang="en-US" sz="1400" dirty="0"/>
              <a:t>: Potential vs Actual (Total → Eligible → Accessible → Treated → Sales).</a:t>
            </a:r>
          </a:p>
          <a:p>
            <a:pPr marL="285750" lvl="1" indent="-285750"/>
            <a:r>
              <a:rPr lang="en-US" sz="1400" b="1" dirty="0"/>
              <a:t>Access</a:t>
            </a:r>
            <a:r>
              <a:rPr lang="en-US" sz="1400" dirty="0"/>
              <a:t>: </a:t>
            </a:r>
            <a:r>
              <a:rPr lang="en-US" sz="1400" u="sng" dirty="0"/>
              <a:t>Proxy via </a:t>
            </a:r>
            <a:r>
              <a:rPr lang="en-US" sz="1400" u="sng" dirty="0" err="1"/>
              <a:t>Access_Score</a:t>
            </a:r>
            <a:r>
              <a:rPr lang="en-US" sz="1400" dirty="0"/>
              <a:t>, blended into ROI ranking. </a:t>
            </a:r>
            <a:r>
              <a:rPr lang="en-US" sz="1400" b="1" dirty="0">
                <a:solidFill>
                  <a:srgbClr val="0070C0"/>
                </a:solidFill>
              </a:rPr>
              <a:t>(to be expanded e.g. sales execution)</a:t>
            </a:r>
          </a:p>
          <a:p>
            <a:pPr marL="285750" lvl="1" indent="-285750"/>
            <a:r>
              <a:rPr lang="en-US" sz="1400" b="1" dirty="0"/>
              <a:t>Prioritization</a:t>
            </a:r>
            <a:r>
              <a:rPr lang="en-US" sz="1400" dirty="0"/>
              <a:t>: Headroom (size of prize) × ROI score (ease of capture).</a:t>
            </a:r>
          </a:p>
          <a:p>
            <a:pPr marL="285750" lvl="1" indent="-285750"/>
            <a:r>
              <a:rPr lang="en-US" sz="1400" b="1" dirty="0"/>
              <a:t>Output</a:t>
            </a:r>
            <a:r>
              <a:rPr lang="en-US" sz="1400" dirty="0"/>
              <a:t>: Funnel visualization, ROI ranking, Recommended Action (Accelerate/Nurture/Monitor).</a:t>
            </a:r>
          </a:p>
          <a:p>
            <a:pPr marL="285750" lvl="1" indent="-285750"/>
            <a:r>
              <a:rPr lang="en-US" sz="1400" b="1" dirty="0"/>
              <a:t>Value</a:t>
            </a:r>
            <a:r>
              <a:rPr lang="en-US" sz="1400" dirty="0"/>
              <a:t>: Cuts manual consolidation from weeks → minutes, enforces consistent method across brands/markets.</a:t>
            </a:r>
            <a:endParaRPr lang="en-US" dirty="0"/>
          </a:p>
        </p:txBody>
      </p:sp>
      <p:graphicFrame>
        <p:nvGraphicFramePr>
          <p:cNvPr id="9" name="Table 8">
            <a:extLst>
              <a:ext uri="{FF2B5EF4-FFF2-40B4-BE49-F238E27FC236}">
                <a16:creationId xmlns:a16="http://schemas.microsoft.com/office/drawing/2014/main" id="{4BF852A2-296C-EB8C-1CC2-F165F5CF2907}"/>
              </a:ext>
            </a:extLst>
          </p:cNvPr>
          <p:cNvGraphicFramePr>
            <a:graphicFrameLocks noGrp="1"/>
          </p:cNvGraphicFramePr>
          <p:nvPr>
            <p:extLst>
              <p:ext uri="{D42A27DB-BD31-4B8C-83A1-F6EECF244321}">
                <p14:modId xmlns:p14="http://schemas.microsoft.com/office/powerpoint/2010/main" val="2249001273"/>
              </p:ext>
            </p:extLst>
          </p:nvPr>
        </p:nvGraphicFramePr>
        <p:xfrm>
          <a:off x="10557961" y="703793"/>
          <a:ext cx="1559697" cy="370840"/>
        </p:xfrm>
        <a:graphic>
          <a:graphicData uri="http://schemas.openxmlformats.org/drawingml/2006/table">
            <a:tbl>
              <a:tblPr firstRow="1" bandRow="1">
                <a:tableStyleId>{5C22544A-7EE6-4342-B048-85BDC9FD1C3A}</a:tableStyleId>
              </a:tblPr>
              <a:tblGrid>
                <a:gridCol w="1559697">
                  <a:extLst>
                    <a:ext uri="{9D8B030D-6E8A-4147-A177-3AD203B41FA5}">
                      <a16:colId xmlns:a16="http://schemas.microsoft.com/office/drawing/2014/main" val="1091547280"/>
                    </a:ext>
                  </a:extLst>
                </a:gridCol>
              </a:tblGrid>
              <a:tr h="370840">
                <a:tc>
                  <a:txBody>
                    <a:bodyPr/>
                    <a:lstStyle/>
                    <a:p>
                      <a:pPr algn="ctr"/>
                      <a:r>
                        <a:rPr lang="en-US" dirty="0">
                          <a:solidFill>
                            <a:schemeClr val="tx1"/>
                          </a:solidFill>
                        </a:rPr>
                        <a:t>MVP</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427325"/>
                  </a:ext>
                </a:extLst>
              </a:tr>
            </a:tbl>
          </a:graphicData>
        </a:graphic>
      </p:graphicFrame>
      <p:sp>
        <p:nvSpPr>
          <p:cNvPr id="14" name="Rectangle 13">
            <a:extLst>
              <a:ext uri="{FF2B5EF4-FFF2-40B4-BE49-F238E27FC236}">
                <a16:creationId xmlns:a16="http://schemas.microsoft.com/office/drawing/2014/main" id="{8A60ECC3-6B23-8959-FD6A-190A1FAF4BDF}"/>
              </a:ext>
            </a:extLst>
          </p:cNvPr>
          <p:cNvSpPr/>
          <p:nvPr/>
        </p:nvSpPr>
        <p:spPr>
          <a:xfrm>
            <a:off x="10033264" y="4185582"/>
            <a:ext cx="1219200" cy="4014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csv</a:t>
            </a:r>
          </a:p>
        </p:txBody>
      </p:sp>
      <p:sp>
        <p:nvSpPr>
          <p:cNvPr id="15" name="Rectangle 14">
            <a:extLst>
              <a:ext uri="{FF2B5EF4-FFF2-40B4-BE49-F238E27FC236}">
                <a16:creationId xmlns:a16="http://schemas.microsoft.com/office/drawing/2014/main" id="{2EFB5B77-C9F5-FD59-EA5F-443942534C23}"/>
              </a:ext>
            </a:extLst>
          </p:cNvPr>
          <p:cNvSpPr/>
          <p:nvPr/>
        </p:nvSpPr>
        <p:spPr>
          <a:xfrm>
            <a:off x="10033264" y="3372974"/>
            <a:ext cx="1219200" cy="4014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python</a:t>
            </a:r>
          </a:p>
        </p:txBody>
      </p:sp>
      <p:sp>
        <p:nvSpPr>
          <p:cNvPr id="16" name="Rectangle 15">
            <a:extLst>
              <a:ext uri="{FF2B5EF4-FFF2-40B4-BE49-F238E27FC236}">
                <a16:creationId xmlns:a16="http://schemas.microsoft.com/office/drawing/2014/main" id="{FB9CD01C-811C-5BA0-8673-EBBCB267A00E}"/>
              </a:ext>
            </a:extLst>
          </p:cNvPr>
          <p:cNvSpPr/>
          <p:nvPr/>
        </p:nvSpPr>
        <p:spPr>
          <a:xfrm>
            <a:off x="10033264" y="2560580"/>
            <a:ext cx="1219200" cy="401444"/>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400" dirty="0"/>
              <a:t>Dashboard </a:t>
            </a:r>
            <a:r>
              <a:rPr lang="en-US" sz="1000" dirty="0"/>
              <a:t>(</a:t>
            </a:r>
            <a:r>
              <a:rPr lang="en-US" sz="1000" dirty="0" err="1"/>
              <a:t>streamlit</a:t>
            </a:r>
            <a:r>
              <a:rPr lang="en-US" sz="1000" dirty="0"/>
              <a:t> lib)</a:t>
            </a:r>
            <a:endParaRPr lang="en-US" sz="1400" dirty="0"/>
          </a:p>
        </p:txBody>
      </p:sp>
      <p:cxnSp>
        <p:nvCxnSpPr>
          <p:cNvPr id="18" name="Straight Arrow Connector 17">
            <a:extLst>
              <a:ext uri="{FF2B5EF4-FFF2-40B4-BE49-F238E27FC236}">
                <a16:creationId xmlns:a16="http://schemas.microsoft.com/office/drawing/2014/main" id="{0C2223D4-E8A4-D430-5D0B-99D94FA7F8CF}"/>
              </a:ext>
            </a:extLst>
          </p:cNvPr>
          <p:cNvCxnSpPr>
            <a:stCxn id="14" idx="0"/>
            <a:endCxn id="15" idx="2"/>
          </p:cNvCxnSpPr>
          <p:nvPr/>
        </p:nvCxnSpPr>
        <p:spPr>
          <a:xfrm flipV="1">
            <a:off x="10642864" y="3774418"/>
            <a:ext cx="0" cy="4111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4A67083-1D5A-3F7C-CA34-417C71A9C58D}"/>
              </a:ext>
            </a:extLst>
          </p:cNvPr>
          <p:cNvCxnSpPr>
            <a:stCxn id="15" idx="0"/>
            <a:endCxn id="16" idx="2"/>
          </p:cNvCxnSpPr>
          <p:nvPr/>
        </p:nvCxnSpPr>
        <p:spPr>
          <a:xfrm flipV="1">
            <a:off x="10642864" y="2962024"/>
            <a:ext cx="0" cy="410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9242B5A-78AC-120B-37E9-C7D09228D6B3}"/>
              </a:ext>
            </a:extLst>
          </p:cNvPr>
          <p:cNvSpPr txBox="1"/>
          <p:nvPr/>
        </p:nvSpPr>
        <p:spPr>
          <a:xfrm>
            <a:off x="10194664" y="1444988"/>
            <a:ext cx="896399" cy="307777"/>
          </a:xfrm>
          <a:prstGeom prst="rect">
            <a:avLst/>
          </a:prstGeom>
          <a:noFill/>
        </p:spPr>
        <p:txBody>
          <a:bodyPr wrap="none" rtlCol="0">
            <a:spAutoFit/>
          </a:bodyPr>
          <a:lstStyle/>
          <a:p>
            <a:r>
              <a:rPr lang="en-US" sz="1400" dirty="0"/>
              <a:t>Schema</a:t>
            </a:r>
          </a:p>
        </p:txBody>
      </p:sp>
    </p:spTree>
    <p:extLst>
      <p:ext uri="{BB962C8B-B14F-4D97-AF65-F5344CB8AC3E}">
        <p14:creationId xmlns:p14="http://schemas.microsoft.com/office/powerpoint/2010/main" val="359999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D4A166A-E265-049C-D706-42AD1F38668C}"/>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09962D5B-796F-35CD-06F3-C78AA36DF90D}"/>
              </a:ext>
            </a:extLst>
          </p:cNvPr>
          <p:cNvSpPr>
            <a:spLocks noGrp="1"/>
          </p:cNvSpPr>
          <p:nvPr>
            <p:ph type="sldNum" sz="quarter" idx="12"/>
          </p:nvPr>
        </p:nvSpPr>
        <p:spPr/>
        <p:txBody>
          <a:bodyPr/>
          <a:lstStyle/>
          <a:p>
            <a:fld id="{8E274F5D-21DC-40EF-8DBA-AB9BB119E939}" type="slidenum">
              <a:rPr lang="en-US" smtClean="0"/>
              <a:t>6</a:t>
            </a:fld>
            <a:endParaRPr lang="en-US"/>
          </a:p>
        </p:txBody>
      </p:sp>
      <p:pic>
        <p:nvPicPr>
          <p:cNvPr id="7" name="Picture 6">
            <a:extLst>
              <a:ext uri="{FF2B5EF4-FFF2-40B4-BE49-F238E27FC236}">
                <a16:creationId xmlns:a16="http://schemas.microsoft.com/office/drawing/2014/main" id="{141CF017-59B7-760E-152B-3E62C90C8EE5}"/>
              </a:ext>
            </a:extLst>
          </p:cNvPr>
          <p:cNvPicPr>
            <a:picLocks noChangeAspect="1"/>
          </p:cNvPicPr>
          <p:nvPr/>
        </p:nvPicPr>
        <p:blipFill>
          <a:blip r:embed="rId3"/>
          <a:stretch>
            <a:fillRect/>
          </a:stretch>
        </p:blipFill>
        <p:spPr>
          <a:xfrm>
            <a:off x="0" y="2"/>
            <a:ext cx="12192000" cy="5131165"/>
          </a:xfrm>
          <a:prstGeom prst="rect">
            <a:avLst/>
          </a:prstGeom>
        </p:spPr>
      </p:pic>
      <p:graphicFrame>
        <p:nvGraphicFramePr>
          <p:cNvPr id="8" name="Table 7">
            <a:extLst>
              <a:ext uri="{FF2B5EF4-FFF2-40B4-BE49-F238E27FC236}">
                <a16:creationId xmlns:a16="http://schemas.microsoft.com/office/drawing/2014/main" id="{623387CA-B318-E435-0082-82B27DEE9D4A}"/>
              </a:ext>
            </a:extLst>
          </p:cNvPr>
          <p:cNvGraphicFramePr>
            <a:graphicFrameLocks noGrp="1"/>
          </p:cNvGraphicFramePr>
          <p:nvPr>
            <p:extLst>
              <p:ext uri="{D42A27DB-BD31-4B8C-83A1-F6EECF244321}">
                <p14:modId xmlns:p14="http://schemas.microsoft.com/office/powerpoint/2010/main" val="1905691363"/>
              </p:ext>
            </p:extLst>
          </p:nvPr>
        </p:nvGraphicFramePr>
        <p:xfrm>
          <a:off x="10557961" y="703793"/>
          <a:ext cx="1559697" cy="370840"/>
        </p:xfrm>
        <a:graphic>
          <a:graphicData uri="http://schemas.openxmlformats.org/drawingml/2006/table">
            <a:tbl>
              <a:tblPr firstRow="1" bandRow="1">
                <a:tableStyleId>{5C22544A-7EE6-4342-B048-85BDC9FD1C3A}</a:tableStyleId>
              </a:tblPr>
              <a:tblGrid>
                <a:gridCol w="1559697">
                  <a:extLst>
                    <a:ext uri="{9D8B030D-6E8A-4147-A177-3AD203B41FA5}">
                      <a16:colId xmlns:a16="http://schemas.microsoft.com/office/drawing/2014/main" val="1091547280"/>
                    </a:ext>
                  </a:extLst>
                </a:gridCol>
              </a:tblGrid>
              <a:tr h="370840">
                <a:tc>
                  <a:txBody>
                    <a:bodyPr/>
                    <a:lstStyle/>
                    <a:p>
                      <a:pPr algn="ctr"/>
                      <a:r>
                        <a:rPr lang="en-US" dirty="0">
                          <a:solidFill>
                            <a:schemeClr val="tx1"/>
                          </a:solidFill>
                        </a:rPr>
                        <a:t>MVP</a:t>
                      </a:r>
                    </a:p>
                  </a:txBody>
                  <a:tcPr anchor="ct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427325"/>
                  </a:ext>
                </a:extLst>
              </a:tr>
            </a:tbl>
          </a:graphicData>
        </a:graphic>
      </p:graphicFrame>
      <p:pic>
        <p:nvPicPr>
          <p:cNvPr id="10" name="Picture 9">
            <a:extLst>
              <a:ext uri="{FF2B5EF4-FFF2-40B4-BE49-F238E27FC236}">
                <a16:creationId xmlns:a16="http://schemas.microsoft.com/office/drawing/2014/main" id="{7C96596A-CA85-D8E0-DEF1-08065875886D}"/>
              </a:ext>
            </a:extLst>
          </p:cNvPr>
          <p:cNvPicPr>
            <a:picLocks noChangeAspect="1"/>
          </p:cNvPicPr>
          <p:nvPr/>
        </p:nvPicPr>
        <p:blipFill>
          <a:blip r:embed="rId4"/>
          <a:srcRect b="38310"/>
          <a:stretch>
            <a:fillRect/>
          </a:stretch>
        </p:blipFill>
        <p:spPr>
          <a:xfrm>
            <a:off x="6096000" y="5131167"/>
            <a:ext cx="6096000" cy="1726834"/>
          </a:xfrm>
          <a:prstGeom prst="rect">
            <a:avLst/>
          </a:prstGeom>
        </p:spPr>
      </p:pic>
      <p:pic>
        <p:nvPicPr>
          <p:cNvPr id="12" name="Picture 11">
            <a:extLst>
              <a:ext uri="{FF2B5EF4-FFF2-40B4-BE49-F238E27FC236}">
                <a16:creationId xmlns:a16="http://schemas.microsoft.com/office/drawing/2014/main" id="{31143A5C-0CBA-0B16-6C11-038D621120E1}"/>
              </a:ext>
            </a:extLst>
          </p:cNvPr>
          <p:cNvPicPr>
            <a:picLocks noChangeAspect="1"/>
          </p:cNvPicPr>
          <p:nvPr/>
        </p:nvPicPr>
        <p:blipFill>
          <a:blip r:embed="rId5"/>
          <a:srcRect b="21021"/>
          <a:stretch>
            <a:fillRect/>
          </a:stretch>
        </p:blipFill>
        <p:spPr>
          <a:xfrm>
            <a:off x="-7603" y="5131166"/>
            <a:ext cx="6103603" cy="1726834"/>
          </a:xfrm>
          <a:prstGeom prst="rect">
            <a:avLst/>
          </a:prstGeom>
        </p:spPr>
      </p:pic>
      <p:sp>
        <p:nvSpPr>
          <p:cNvPr id="13" name="Speech Bubble: Rectangle with Corners Rounded 12">
            <a:extLst>
              <a:ext uri="{FF2B5EF4-FFF2-40B4-BE49-F238E27FC236}">
                <a16:creationId xmlns:a16="http://schemas.microsoft.com/office/drawing/2014/main" id="{D8B9EFE7-4165-ED04-5D34-9D56435C5845}"/>
              </a:ext>
            </a:extLst>
          </p:cNvPr>
          <p:cNvSpPr/>
          <p:nvPr/>
        </p:nvSpPr>
        <p:spPr>
          <a:xfrm>
            <a:off x="3152078" y="4230029"/>
            <a:ext cx="1055649" cy="535259"/>
          </a:xfrm>
          <a:prstGeom prst="wedgeRoundRectCallout">
            <a:avLst>
              <a:gd name="adj1" fmla="val 61122"/>
              <a:gd name="adj2" fmla="val -28241"/>
              <a:gd name="adj3" fmla="val 16667"/>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Understand the patient potential headroom</a:t>
            </a:r>
          </a:p>
        </p:txBody>
      </p:sp>
      <p:sp>
        <p:nvSpPr>
          <p:cNvPr id="14" name="Speech Bubble: Rectangle with Corners Rounded 13">
            <a:extLst>
              <a:ext uri="{FF2B5EF4-FFF2-40B4-BE49-F238E27FC236}">
                <a16:creationId xmlns:a16="http://schemas.microsoft.com/office/drawing/2014/main" id="{4053D282-60D6-FFB9-829D-63CCF5F685D3}"/>
              </a:ext>
            </a:extLst>
          </p:cNvPr>
          <p:cNvSpPr/>
          <p:nvPr/>
        </p:nvSpPr>
        <p:spPr>
          <a:xfrm>
            <a:off x="10245727" y="2701455"/>
            <a:ext cx="1098780" cy="517529"/>
          </a:xfrm>
          <a:prstGeom prst="wedgeRoundRectCallout">
            <a:avLst>
              <a:gd name="adj1" fmla="val -60683"/>
              <a:gd name="adj2" fmla="val -18982"/>
              <a:gd name="adj3" fmla="val 16667"/>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Understand the performance drivers</a:t>
            </a:r>
          </a:p>
        </p:txBody>
      </p:sp>
      <p:sp>
        <p:nvSpPr>
          <p:cNvPr id="15" name="Speech Bubble: Rectangle with Corners Rounded 14">
            <a:extLst>
              <a:ext uri="{FF2B5EF4-FFF2-40B4-BE49-F238E27FC236}">
                <a16:creationId xmlns:a16="http://schemas.microsoft.com/office/drawing/2014/main" id="{73ABF0CE-EDE4-B05A-8B58-CF030740CBD5}"/>
              </a:ext>
            </a:extLst>
          </p:cNvPr>
          <p:cNvSpPr/>
          <p:nvPr/>
        </p:nvSpPr>
        <p:spPr>
          <a:xfrm>
            <a:off x="10815553" y="1260304"/>
            <a:ext cx="1288352" cy="1036240"/>
          </a:xfrm>
          <a:prstGeom prst="wedgeRoundRectCallout">
            <a:avLst>
              <a:gd name="adj1" fmla="val -60683"/>
              <a:gd name="adj2" fmla="val -18982"/>
              <a:gd name="adj3" fmla="val 16667"/>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Dive deeper into execution (coverage, SoV, resources, call planning/call execution, channels…)</a:t>
            </a:r>
          </a:p>
        </p:txBody>
      </p:sp>
      <p:sp>
        <p:nvSpPr>
          <p:cNvPr id="16" name="Speech Bubble: Rectangle with Corners Rounded 15">
            <a:extLst>
              <a:ext uri="{FF2B5EF4-FFF2-40B4-BE49-F238E27FC236}">
                <a16:creationId xmlns:a16="http://schemas.microsoft.com/office/drawing/2014/main" id="{B4FF6875-B5D8-F8E3-A560-AD14FB5370E6}"/>
              </a:ext>
            </a:extLst>
          </p:cNvPr>
          <p:cNvSpPr/>
          <p:nvPr/>
        </p:nvSpPr>
        <p:spPr>
          <a:xfrm>
            <a:off x="822946" y="5419493"/>
            <a:ext cx="1347824" cy="333016"/>
          </a:xfrm>
          <a:prstGeom prst="wedgeRoundRectCallout">
            <a:avLst>
              <a:gd name="adj1" fmla="val -60683"/>
              <a:gd name="adj2" fmla="val -18982"/>
              <a:gd name="adj3" fmla="val 16667"/>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Use AI to generate insights</a:t>
            </a:r>
          </a:p>
        </p:txBody>
      </p:sp>
      <p:sp>
        <p:nvSpPr>
          <p:cNvPr id="17" name="Speech Bubble: Rectangle with Corners Rounded 16">
            <a:extLst>
              <a:ext uri="{FF2B5EF4-FFF2-40B4-BE49-F238E27FC236}">
                <a16:creationId xmlns:a16="http://schemas.microsoft.com/office/drawing/2014/main" id="{921893EB-E73B-4026-8EC3-60561DABBD64}"/>
              </a:ext>
            </a:extLst>
          </p:cNvPr>
          <p:cNvSpPr/>
          <p:nvPr/>
        </p:nvSpPr>
        <p:spPr>
          <a:xfrm>
            <a:off x="8470088" y="5962185"/>
            <a:ext cx="1347824" cy="560443"/>
          </a:xfrm>
          <a:prstGeom prst="wedgeRoundRectCallout">
            <a:avLst>
              <a:gd name="adj1" fmla="val -60683"/>
              <a:gd name="adj2" fmla="val -18982"/>
              <a:gd name="adj3" fmla="val 16667"/>
            </a:avLst>
          </a:prstGeom>
          <a:solidFill>
            <a:srgbClr val="FFC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rPr>
              <a:t>Use AI to ideate and build option space</a:t>
            </a:r>
          </a:p>
        </p:txBody>
      </p:sp>
      <p:sp>
        <p:nvSpPr>
          <p:cNvPr id="18" name="TextBox 17">
            <a:extLst>
              <a:ext uri="{FF2B5EF4-FFF2-40B4-BE49-F238E27FC236}">
                <a16:creationId xmlns:a16="http://schemas.microsoft.com/office/drawing/2014/main" id="{B896949B-A1D7-3C7B-F51C-0BA3AE1CB0D0}"/>
              </a:ext>
            </a:extLst>
          </p:cNvPr>
          <p:cNvSpPr txBox="1"/>
          <p:nvPr/>
        </p:nvSpPr>
        <p:spPr>
          <a:xfrm>
            <a:off x="10557961" y="6565725"/>
            <a:ext cx="1642945" cy="246221"/>
          </a:xfrm>
          <a:prstGeom prst="rect">
            <a:avLst/>
          </a:prstGeom>
          <a:noFill/>
        </p:spPr>
        <p:txBody>
          <a:bodyPr wrap="square" rtlCol="0">
            <a:spAutoFit/>
          </a:bodyPr>
          <a:lstStyle/>
          <a:p>
            <a:r>
              <a:rPr lang="en-US" sz="1000" dirty="0"/>
              <a:t>Source: </a:t>
            </a:r>
            <a:r>
              <a:rPr lang="en-US" sz="1000" dirty="0" err="1"/>
              <a:t>Streamlit</a:t>
            </a:r>
            <a:r>
              <a:rPr lang="en-US" sz="1000" dirty="0"/>
              <a:t> library</a:t>
            </a:r>
          </a:p>
        </p:txBody>
      </p:sp>
    </p:spTree>
    <p:extLst>
      <p:ext uri="{BB962C8B-B14F-4D97-AF65-F5344CB8AC3E}">
        <p14:creationId xmlns:p14="http://schemas.microsoft.com/office/powerpoint/2010/main" val="64844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DB9CB-DAE2-4663-B6D7-47C87CCAC489}"/>
              </a:ext>
            </a:extLst>
          </p:cNvPr>
          <p:cNvSpPr>
            <a:spLocks noGrp="1"/>
          </p:cNvSpPr>
          <p:nvPr>
            <p:ph type="title"/>
          </p:nvPr>
        </p:nvSpPr>
        <p:spPr/>
        <p:txBody>
          <a:bodyPr/>
          <a:lstStyle/>
          <a:p>
            <a:r>
              <a:rPr lang="en-US" dirty="0"/>
              <a:t>Future Enhancements (granular, predictive, strategic +agentic)</a:t>
            </a:r>
          </a:p>
        </p:txBody>
      </p:sp>
      <p:sp>
        <p:nvSpPr>
          <p:cNvPr id="4" name="Footer Placeholder 3">
            <a:extLst>
              <a:ext uri="{FF2B5EF4-FFF2-40B4-BE49-F238E27FC236}">
                <a16:creationId xmlns:a16="http://schemas.microsoft.com/office/drawing/2014/main" id="{745E2095-4DDF-AA63-1657-59D5B5D48E26}"/>
              </a:ext>
            </a:extLst>
          </p:cNvPr>
          <p:cNvSpPr>
            <a:spLocks noGrp="1"/>
          </p:cNvSpPr>
          <p:nvPr>
            <p:ph type="ftr" sz="quarter" idx="11"/>
          </p:nvPr>
        </p:nvSpPr>
        <p:spPr/>
        <p:txBody>
          <a:bodyPr/>
          <a:lstStyle/>
          <a:p>
            <a:r>
              <a:rPr lang="en-US"/>
              <a:t>Headroom Analysis</a:t>
            </a:r>
          </a:p>
        </p:txBody>
      </p:sp>
      <p:sp>
        <p:nvSpPr>
          <p:cNvPr id="5" name="Slide Number Placeholder 4">
            <a:extLst>
              <a:ext uri="{FF2B5EF4-FFF2-40B4-BE49-F238E27FC236}">
                <a16:creationId xmlns:a16="http://schemas.microsoft.com/office/drawing/2014/main" id="{1F77D91C-679F-548B-2D81-527F9ECA6C03}"/>
              </a:ext>
            </a:extLst>
          </p:cNvPr>
          <p:cNvSpPr>
            <a:spLocks noGrp="1"/>
          </p:cNvSpPr>
          <p:nvPr>
            <p:ph type="sldNum" sz="quarter" idx="12"/>
          </p:nvPr>
        </p:nvSpPr>
        <p:spPr/>
        <p:txBody>
          <a:bodyPr/>
          <a:lstStyle/>
          <a:p>
            <a:fld id="{8E274F5D-21DC-40EF-8DBA-AB9BB119E939}" type="slidenum">
              <a:rPr lang="en-US" smtClean="0"/>
              <a:t>7</a:t>
            </a:fld>
            <a:endParaRPr lang="en-US"/>
          </a:p>
        </p:txBody>
      </p:sp>
      <p:sp>
        <p:nvSpPr>
          <p:cNvPr id="6" name="Content Placeholder 2">
            <a:extLst>
              <a:ext uri="{FF2B5EF4-FFF2-40B4-BE49-F238E27FC236}">
                <a16:creationId xmlns:a16="http://schemas.microsoft.com/office/drawing/2014/main" id="{85FAD60F-1D98-DF01-9AA1-802AEF5A8954}"/>
              </a:ext>
            </a:extLst>
          </p:cNvPr>
          <p:cNvSpPr txBox="1">
            <a:spLocks/>
          </p:cNvSpPr>
          <p:nvPr/>
        </p:nvSpPr>
        <p:spPr>
          <a:xfrm>
            <a:off x="429768" y="1367882"/>
            <a:ext cx="5533710" cy="479346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lvl="1" indent="-285750"/>
            <a:r>
              <a:rPr lang="en-US" sz="1400" b="1" dirty="0"/>
              <a:t>Granularity</a:t>
            </a:r>
            <a:r>
              <a:rPr lang="en-US" sz="1400" dirty="0"/>
              <a:t>: Sub-national insights (region, territory, HCP specialty).</a:t>
            </a:r>
          </a:p>
          <a:p>
            <a:pPr marL="285750" lvl="1" indent="-285750"/>
            <a:r>
              <a:rPr lang="en-US" sz="1400" b="1" dirty="0"/>
              <a:t>Segmentation</a:t>
            </a:r>
            <a:r>
              <a:rPr lang="en-US" sz="1400" dirty="0"/>
              <a:t>: Add line-of-therapy (L1/2/3) for treatment patterns; eventually behavioral segmentation.</a:t>
            </a:r>
          </a:p>
          <a:p>
            <a:pPr marL="285750" lvl="1" indent="-285750"/>
            <a:r>
              <a:rPr lang="en-US" sz="1400" b="1" dirty="0"/>
              <a:t>Targeting</a:t>
            </a:r>
            <a:r>
              <a:rPr lang="en-US" sz="1400" dirty="0"/>
              <a:t>: Introduce propensity-to-switch signals + coverage/concentration curve analysis.</a:t>
            </a:r>
          </a:p>
          <a:p>
            <a:pPr marL="285750" lvl="1" indent="-285750"/>
            <a:r>
              <a:rPr lang="en-US" sz="1400" b="1" dirty="0"/>
              <a:t>Funnel</a:t>
            </a:r>
            <a:r>
              <a:rPr lang="en-US" sz="1400" dirty="0"/>
              <a:t>: Explicit calculation of Accessible Patients (not just </a:t>
            </a:r>
            <a:r>
              <a:rPr lang="en-US" sz="1400" dirty="0" err="1"/>
              <a:t>Access_Score</a:t>
            </a:r>
            <a:r>
              <a:rPr lang="en-US" sz="1400" dirty="0"/>
              <a:t> proxy).</a:t>
            </a:r>
          </a:p>
          <a:p>
            <a:pPr marL="285750" lvl="1" indent="-285750"/>
            <a:r>
              <a:rPr lang="en-US" sz="1400" b="1" dirty="0"/>
              <a:t>Data Infrastructure</a:t>
            </a:r>
            <a:r>
              <a:rPr lang="en-US" sz="1400" dirty="0"/>
              <a:t>: Direct pipeline to e.g. Oracle/Snowflake, Data Lakes.</a:t>
            </a:r>
          </a:p>
          <a:p>
            <a:pPr marL="285750" lvl="1" indent="-285750"/>
            <a:r>
              <a:rPr lang="en-US" sz="1400" b="1" dirty="0"/>
              <a:t>Strategic use</a:t>
            </a:r>
            <a:r>
              <a:rPr lang="en-US" sz="1400" dirty="0"/>
              <a:t>: Field force sizing, GTM redesign, lifecycle management.</a:t>
            </a:r>
          </a:p>
          <a:p>
            <a:pPr marL="285750" lvl="1" indent="-285750"/>
            <a:r>
              <a:rPr lang="en-US" sz="1400" b="1" dirty="0"/>
              <a:t>Vision</a:t>
            </a:r>
            <a:r>
              <a:rPr lang="en-US" sz="1400" dirty="0"/>
              <a:t>: Move from descriptive headroom sizing → actionable targeting &amp; investment optimization.</a:t>
            </a:r>
          </a:p>
          <a:p>
            <a:pPr marL="285750" lvl="1" indent="-285750"/>
            <a:r>
              <a:rPr lang="en-US" sz="1400" b="1" dirty="0"/>
              <a:t>+Agentic</a:t>
            </a:r>
            <a:r>
              <a:rPr lang="en-US" sz="1400" dirty="0"/>
              <a:t>:</a:t>
            </a:r>
            <a:r>
              <a:rPr lang="en-US" sz="1400" b="1" dirty="0"/>
              <a:t> </a:t>
            </a:r>
            <a:r>
              <a:rPr lang="en-US" sz="1400" dirty="0"/>
              <a:t>Autonomous agents monitor data refresh, detect anomalies, simulate scenarios, and recommend next-best actions — reducing manual intervention.</a:t>
            </a:r>
            <a:endParaRPr lang="en-US" dirty="0"/>
          </a:p>
        </p:txBody>
      </p:sp>
    </p:spTree>
    <p:extLst>
      <p:ext uri="{BB962C8B-B14F-4D97-AF65-F5344CB8AC3E}">
        <p14:creationId xmlns:p14="http://schemas.microsoft.com/office/powerpoint/2010/main" val="568788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A75C5-065D-3861-94AF-94E3809A4E84}"/>
              </a:ext>
            </a:extLst>
          </p:cNvPr>
          <p:cNvSpPr>
            <a:spLocks noGrp="1"/>
          </p:cNvSpPr>
          <p:nvPr>
            <p:ph type="title"/>
          </p:nvPr>
        </p:nvSpPr>
        <p:spPr>
          <a:xfrm>
            <a:off x="429768" y="1627318"/>
            <a:ext cx="7370064" cy="1842020"/>
          </a:xfrm>
        </p:spPr>
        <p:txBody>
          <a:bodyPr anchor="b">
            <a:normAutofit/>
          </a:bodyPr>
          <a:lstStyle/>
          <a:p>
            <a:r>
              <a:rPr lang="en-US" dirty="0"/>
              <a:t>Thank you</a:t>
            </a:r>
          </a:p>
        </p:txBody>
      </p:sp>
      <p:sp>
        <p:nvSpPr>
          <p:cNvPr id="8" name="Content Placeholder 2">
            <a:extLst>
              <a:ext uri="{FF2B5EF4-FFF2-40B4-BE49-F238E27FC236}">
                <a16:creationId xmlns:a16="http://schemas.microsoft.com/office/drawing/2014/main" id="{E5BC1A18-0B7D-B099-4413-29D735FE44A3}"/>
              </a:ext>
            </a:extLst>
          </p:cNvPr>
          <p:cNvSpPr>
            <a:spLocks noGrp="1"/>
          </p:cNvSpPr>
          <p:nvPr>
            <p:ph sz="quarter" idx="14"/>
          </p:nvPr>
        </p:nvSpPr>
        <p:spPr>
          <a:xfrm>
            <a:off x="429768" y="5230682"/>
            <a:ext cx="7370064" cy="939838"/>
          </a:xfrm>
        </p:spPr>
        <p:txBody>
          <a:bodyPr>
            <a:normAutofit/>
          </a:bodyPr>
          <a:lstStyle/>
          <a:p>
            <a:pPr marL="0" indent="0">
              <a:buNone/>
            </a:pPr>
            <a:r>
              <a:rPr lang="en-US" dirty="0">
                <a:hlinkClick r:id="rId2"/>
              </a:rPr>
              <a:t>marian.bartos@gmail.com</a:t>
            </a:r>
            <a:endParaRPr lang="en-US" dirty="0"/>
          </a:p>
          <a:p>
            <a:pPr marL="0" indent="0">
              <a:buNone/>
            </a:pPr>
            <a:r>
              <a:rPr lang="en-US" dirty="0"/>
              <a:t>+41 76 525 55 18</a:t>
            </a:r>
          </a:p>
        </p:txBody>
      </p:sp>
      <p:sp>
        <p:nvSpPr>
          <p:cNvPr id="4" name="Footer Placeholder 3">
            <a:extLst>
              <a:ext uri="{FF2B5EF4-FFF2-40B4-BE49-F238E27FC236}">
                <a16:creationId xmlns:a16="http://schemas.microsoft.com/office/drawing/2014/main" id="{AAE66BB0-6480-98D6-F85D-57649AC20548}"/>
              </a:ext>
            </a:extLst>
          </p:cNvPr>
          <p:cNvSpPr>
            <a:spLocks noGrp="1"/>
          </p:cNvSpPr>
          <p:nvPr>
            <p:ph type="ftr" sz="quarter" idx="11"/>
          </p:nvPr>
        </p:nvSpPr>
        <p:spPr>
          <a:xfrm>
            <a:off x="8860536" y="6519672"/>
            <a:ext cx="2642616" cy="338328"/>
          </a:xfrm>
        </p:spPr>
        <p:txBody>
          <a:bodyPr anchor="ctr">
            <a:normAutofit/>
          </a:bodyPr>
          <a:lstStyle/>
          <a:p>
            <a:pPr>
              <a:spcAft>
                <a:spcPts val="600"/>
              </a:spcAft>
            </a:pPr>
            <a:r>
              <a:rPr lang="en-US"/>
              <a:t>Headroom Analysis</a:t>
            </a:r>
          </a:p>
        </p:txBody>
      </p:sp>
      <p:sp>
        <p:nvSpPr>
          <p:cNvPr id="5" name="Slide Number Placeholder 4">
            <a:extLst>
              <a:ext uri="{FF2B5EF4-FFF2-40B4-BE49-F238E27FC236}">
                <a16:creationId xmlns:a16="http://schemas.microsoft.com/office/drawing/2014/main" id="{1FDE6DDB-3FE9-3128-DD1E-F43054298DEE}"/>
              </a:ext>
            </a:extLst>
          </p:cNvPr>
          <p:cNvSpPr>
            <a:spLocks noGrp="1"/>
          </p:cNvSpPr>
          <p:nvPr>
            <p:ph type="sldNum" sz="quarter" idx="12"/>
          </p:nvPr>
        </p:nvSpPr>
        <p:spPr>
          <a:xfrm>
            <a:off x="11475720" y="6519672"/>
            <a:ext cx="457200" cy="338328"/>
          </a:xfrm>
        </p:spPr>
        <p:txBody>
          <a:bodyPr anchor="ctr">
            <a:normAutofit/>
          </a:bodyPr>
          <a:lstStyle/>
          <a:p>
            <a:pPr>
              <a:spcAft>
                <a:spcPts val="600"/>
              </a:spcAft>
            </a:pPr>
            <a:fld id="{8E274F5D-21DC-40EF-8DBA-AB9BB119E939}" type="slidenum">
              <a:rPr lang="en-US" smtClean="0"/>
              <a:pPr>
                <a:spcAft>
                  <a:spcPts val="600"/>
                </a:spcAft>
              </a:pPr>
              <a:t>8</a:t>
            </a:fld>
            <a:endParaRPr lang="en-US"/>
          </a:p>
        </p:txBody>
      </p:sp>
    </p:spTree>
    <p:extLst>
      <p:ext uri="{BB962C8B-B14F-4D97-AF65-F5344CB8AC3E}">
        <p14:creationId xmlns:p14="http://schemas.microsoft.com/office/powerpoint/2010/main" val="1328807794"/>
      </p:ext>
    </p:extLst>
  </p:cSld>
  <p:clrMapOvr>
    <a:masterClrMapping/>
  </p:clrMapOvr>
</p:sld>
</file>

<file path=ppt/theme/theme1.xml><?xml version="1.0" encoding="utf-8"?>
<a:theme xmlns:a="http://schemas.openxmlformats.org/drawingml/2006/main" name="Dune">
  <a:themeElements>
    <a:clrScheme name="Dune">
      <a:dk1>
        <a:srgbClr val="131313"/>
      </a:dk1>
      <a:lt1>
        <a:sysClr val="window" lastClr="FFFFFF"/>
      </a:lt1>
      <a:dk2>
        <a:srgbClr val="203430"/>
      </a:dk2>
      <a:lt2>
        <a:srgbClr val="F0EDE6"/>
      </a:lt2>
      <a:accent1>
        <a:srgbClr val="A57361"/>
      </a:accent1>
      <a:accent2>
        <a:srgbClr val="CD9979"/>
      </a:accent2>
      <a:accent3>
        <a:srgbClr val="4E6C67"/>
      </a:accent3>
      <a:accent4>
        <a:srgbClr val="BA958C"/>
      </a:accent4>
      <a:accent5>
        <a:srgbClr val="A08C60"/>
      </a:accent5>
      <a:accent6>
        <a:srgbClr val="956969"/>
      </a:accent6>
      <a:hlink>
        <a:srgbClr val="B0685E"/>
      </a:hlink>
      <a:folHlink>
        <a:srgbClr val="5E827E"/>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une" id="{826328CA-5F67-4711-B85D-145ABD90F0C2}" vid="{19057A55-7D5A-4630-9E53-CA5ED64477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1230</TotalTime>
  <Words>792</Words>
  <Application>Microsoft Office PowerPoint</Application>
  <PresentationFormat>Widescreen</PresentationFormat>
  <Paragraphs>89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Arial</vt:lpstr>
      <vt:lpstr>Neue Haas Grotesk Text Pro</vt:lpstr>
      <vt:lpstr>Dune</vt:lpstr>
      <vt:lpstr>Candidate Task for AI Innovation Role - “Headroom Analysis”</vt:lpstr>
      <vt:lpstr>Purpose of this document</vt:lpstr>
      <vt:lpstr>Context: Reduce manual effort &amp; accelerate insight generation</vt:lpstr>
      <vt:lpstr> Population To Sales funnel forms the basis of headroom analysis for any brand</vt:lpstr>
      <vt:lpstr>MVP model design (rapid prototype)</vt:lpstr>
      <vt:lpstr>PowerPoint Presentation</vt:lpstr>
      <vt:lpstr>Future Enhancements (granular, predictive, strategic +agentic)</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Marian Bartos</dc:creator>
  <cp:lastModifiedBy>Marian Bartos</cp:lastModifiedBy>
  <cp:revision>1</cp:revision>
  <dcterms:created xsi:type="dcterms:W3CDTF">2025-08-21T14:20:42Z</dcterms:created>
  <dcterms:modified xsi:type="dcterms:W3CDTF">2025-08-22T10:51:27Z</dcterms:modified>
</cp:coreProperties>
</file>