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692"/>
  </p:normalViewPr>
  <p:slideViewPr>
    <p:cSldViewPr snapToGrid="0">
      <p:cViewPr varScale="1">
        <p:scale>
          <a:sx n="146" d="100"/>
          <a:sy n="146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43F0-E77A-4B45-A1EB-36363F95E633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F58E9-7C15-2E48-87A6-5622EB48541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94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F58E9-7C15-2E48-87A6-5622EB48541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2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7F6E2-839C-94B4-FFD6-D42884FFB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C18410-8304-52A8-DF80-C6B27FCA6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6BBB0-6057-E107-3E1D-A85C445C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AB7EE5-2AC3-FB46-4731-A25E631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AD9F1-8A15-EE41-CAB5-882A3686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96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0AA4-CF33-0862-F5C3-DDBA0313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B1E15F-ADFA-9786-4CDB-624238B30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D9644-55C6-1C07-1A28-724A3F3C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2D32F-22F7-5A69-C35F-766FE9E2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AB3AA-A59F-880D-B9FF-FF05DE37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73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C989F-DC7E-D4A5-032B-923642BEA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8DF3CD-32D3-707B-E453-4628249E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509B4-B0E8-9AB4-D8F3-B8EF76D4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9D489-F5CA-FEA7-45CD-A285BF66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7C55D-E1F7-5125-6AC4-9A857DD3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02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00A63-5A19-D020-AF9C-9F630A54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B0E61-E897-D8E9-2642-04FDE620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3DDE4-DC4F-6E74-23B6-7BFAAB56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2668F-F12D-67AA-C926-E45E9DB5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D44F6-E6E9-FCDF-07A2-75D114D8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70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FE4C9-D885-C7C5-CB57-31C97C00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C43A-DEB4-20C8-A000-93984194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7A7F7-ED5A-A3A9-77DD-67B4DCEA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C5BD5-F713-A423-8E52-ABF7657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03B72-1F1C-98BB-6B0E-B0B92E30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1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72C89-1C5F-4DDF-4A07-51228303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F9AFA-5531-1EE7-9119-7938E6DD6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D92A4-3AF9-5C91-EA3C-C2C81549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14BE3-E115-22F5-AF76-E50C6A0D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D18BA-CAC4-C1C3-1748-2DBA2D3E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FED53A-EEF0-2B40-F6B3-EA6360A0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23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EA63-1A4B-AFF5-077B-D556124B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CE8CC-F21F-CBD6-5382-2C0EA679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19B2EC-CEDD-9EC7-16B6-764A2FB3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26EE7B-E561-E854-4098-89B88EBD4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F7882B-3D64-05F0-0928-17B5CBDEB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8DAA9-DDE0-EF8D-B930-1B901A59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E2ED32-2CE5-A0A9-80E8-024FE030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42C0DC-B0A5-734A-BE75-013A6EAF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610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88198-8B0F-4564-7757-4DE95D67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3EEBC6-9FFC-8A49-5C9A-C23CC0AF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433430-F9D3-5775-EE43-6057B970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9AB89F-0D36-8100-4A4E-5CF59E2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90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B2D218-D3FA-70F7-45EC-D756BF1C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6C2C2B-A20A-99FD-F388-95F2FF74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B10898-4FE7-C237-945C-CE8CECD4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55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9DECC-60C4-3D75-D1C3-A31769C9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7227B-0261-C639-0B57-C2932010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DFB578-D7AA-7B2C-04EA-032C57D08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707F37-1D60-E454-2EBB-891D9A7C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32EEB0-5697-DF64-69FD-83DB08F0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8C4C7-B7C2-649E-BD00-55525B7C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474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5B474-79CE-268C-0708-5A71A8F5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7AD06-C27C-888B-EF70-95B59F8FD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E3FF0-3F58-57DA-3E4B-06CBB69B8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CAE3C-B066-479F-E760-30E828B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1BF17A-72E6-F55A-FD05-8D07017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992FD-27BD-4383-A75C-F27D9F47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84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647312-B013-7E55-61E5-15115ACD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45EE0-DAAD-D79D-CFDC-841FA27E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12276-1F0C-92B9-840F-E1BDFB010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61CE-5DDB-3B4C-95BD-ED2CED5D5526}" type="datetimeFigureOut">
              <a:rPr lang="es-ES_tradnl" smtClean="0"/>
              <a:t>25/1/24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41600-23A8-08CB-E872-EBE7B2FBB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5D8E5-AA60-B90F-4290-8D2431805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3C19-D24C-B643-9CFB-5C9ECCBA83A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30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image" Target="../media/image1.jp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24" Type="http://schemas.openxmlformats.org/officeDocument/2006/relationships/image" Target="../media/image15.svg"/><Relationship Id="rId5" Type="http://schemas.openxmlformats.org/officeDocument/2006/relationships/image" Target="../media/image3.svg"/><Relationship Id="rId15" Type="http://schemas.microsoft.com/office/2007/relationships/hdphoto" Target="../media/hdphoto5.wdp"/><Relationship Id="rId23" Type="http://schemas.openxmlformats.org/officeDocument/2006/relationships/image" Target="../media/image14.png"/><Relationship Id="rId10" Type="http://schemas.microsoft.com/office/2007/relationships/hdphoto" Target="../media/hdphoto2.wdp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svg"/><Relationship Id="rId22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erebro en la cabeza">
            <a:extLst>
              <a:ext uri="{FF2B5EF4-FFF2-40B4-BE49-F238E27FC236}">
                <a16:creationId xmlns:a16="http://schemas.microsoft.com/office/drawing/2014/main" id="{96254AB5-920E-5C68-8FB1-E99C8FE87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56" y="1978464"/>
            <a:ext cx="1586345" cy="1586345"/>
          </a:xfrm>
          <a:prstGeom prst="rect">
            <a:avLst/>
          </a:prstGeom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54D109CD-0F38-4350-B24F-3DE6C2541F28}"/>
              </a:ext>
            </a:extLst>
          </p:cNvPr>
          <p:cNvSpPr/>
          <p:nvPr/>
        </p:nvSpPr>
        <p:spPr>
          <a:xfrm>
            <a:off x="59709" y="3242145"/>
            <a:ext cx="1586345" cy="389661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Cognición</a:t>
            </a:r>
            <a:endParaRPr lang="es-ES_tradnl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8F47A29F-F2E4-04C2-3BD3-D067D24D3FC9}"/>
              </a:ext>
            </a:extLst>
          </p:cNvPr>
          <p:cNvSpPr/>
          <p:nvPr/>
        </p:nvSpPr>
        <p:spPr>
          <a:xfrm>
            <a:off x="1894113" y="2790216"/>
            <a:ext cx="1719944" cy="1277564"/>
          </a:xfrm>
          <a:prstGeom prst="roundRect">
            <a:avLst/>
          </a:prstGeom>
          <a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7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1"/>
                </a:solidFill>
              </a:rPr>
              <a:t>Sensación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1"/>
                </a:solidFill>
              </a:rPr>
              <a:t>Percepción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1"/>
                </a:solidFill>
              </a:rPr>
              <a:t>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1"/>
                </a:solidFill>
              </a:rPr>
              <a:t>Pensamiento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chemeClr val="bg1"/>
                </a:solidFill>
              </a:rPr>
              <a:t>Imaginación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2C91330A-68D3-4946-92F2-2C84C65617A6}"/>
              </a:ext>
            </a:extLst>
          </p:cNvPr>
          <p:cNvSpPr/>
          <p:nvPr/>
        </p:nvSpPr>
        <p:spPr>
          <a:xfrm>
            <a:off x="1894113" y="1871276"/>
            <a:ext cx="1719944" cy="389661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Influencia interna</a:t>
            </a:r>
            <a:endParaRPr lang="es-ES_tradnl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06E35B46-B2B4-30F7-0EFA-C56FC763528D}"/>
              </a:ext>
            </a:extLst>
          </p:cNvPr>
          <p:cNvSpPr/>
          <p:nvPr/>
        </p:nvSpPr>
        <p:spPr>
          <a:xfrm>
            <a:off x="1894113" y="4597059"/>
            <a:ext cx="1719944" cy="389661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Influencia externa</a:t>
            </a:r>
            <a:endParaRPr lang="es-ES_tradnl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AC6B207-3683-141A-E8BD-930F9DE36645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2754085" y="2260937"/>
            <a:ext cx="0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9F3E716-6162-EF11-DAFC-2900D44392B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1646054" y="3428998"/>
            <a:ext cx="248059" cy="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5A4FF7A-B65D-9011-C1E2-2CF6AB20DBC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54085" y="4067780"/>
            <a:ext cx="0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D01D35D0-0C96-EE2E-6803-1CA4D48C12C5}"/>
              </a:ext>
            </a:extLst>
          </p:cNvPr>
          <p:cNvSpPr/>
          <p:nvPr/>
        </p:nvSpPr>
        <p:spPr>
          <a:xfrm>
            <a:off x="4729546" y="3234168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i="1" dirty="0"/>
              <a:t>Aprendizaje</a:t>
            </a:r>
            <a:endParaRPr lang="es-ES_tradnl" b="1" i="1" dirty="0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80A9324-9D3F-DB1B-3CAB-E53C60FD1256}"/>
              </a:ext>
            </a:extLst>
          </p:cNvPr>
          <p:cNvSpPr/>
          <p:nvPr/>
        </p:nvSpPr>
        <p:spPr>
          <a:xfrm>
            <a:off x="4729546" y="2729668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Desarrollo</a:t>
            </a:r>
            <a:endParaRPr lang="es-ES_tradnl" dirty="0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D3383C8-156B-5617-F36D-5E29F814145E}"/>
              </a:ext>
            </a:extLst>
          </p:cNvPr>
          <p:cNvSpPr/>
          <p:nvPr/>
        </p:nvSpPr>
        <p:spPr>
          <a:xfrm>
            <a:off x="4729545" y="2225168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Adaptación</a:t>
            </a:r>
            <a:endParaRPr lang="es-ES_tradnl" dirty="0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506BCB74-D47C-40EE-A910-37935932BA36}"/>
              </a:ext>
            </a:extLst>
          </p:cNvPr>
          <p:cNvSpPr/>
          <p:nvPr/>
        </p:nvSpPr>
        <p:spPr>
          <a:xfrm>
            <a:off x="4729545" y="3733058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Entendimiento</a:t>
            </a:r>
            <a:endParaRPr lang="es-ES_tradnl" dirty="0"/>
          </a:p>
        </p:txBody>
      </p:sp>
      <p:pic>
        <p:nvPicPr>
          <p:cNvPr id="32" name="Gráfico 31" descr="Bombilla y engranaje">
            <a:extLst>
              <a:ext uri="{FF2B5EF4-FFF2-40B4-BE49-F238E27FC236}">
                <a16:creationId xmlns:a16="http://schemas.microsoft.com/office/drawing/2014/main" id="{27444A61-C503-20B6-4CD5-29F5CA1DDF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9574" y="3124938"/>
            <a:ext cx="608120" cy="608120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C01AEA1-5B8D-7204-F477-F57E7CB4475F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 flipV="1">
            <a:off x="3614057" y="3428998"/>
            <a:ext cx="255517" cy="136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0993D4B-B995-F3C3-608C-AD910DFE36F1}"/>
              </a:ext>
            </a:extLst>
          </p:cNvPr>
          <p:cNvCxnSpPr>
            <a:stCxn id="15" idx="3"/>
          </p:cNvCxnSpPr>
          <p:nvPr/>
        </p:nvCxnSpPr>
        <p:spPr>
          <a:xfrm>
            <a:off x="3614057" y="2066107"/>
            <a:ext cx="255517" cy="136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A3F355CB-FC0B-B37A-D87B-CF00538D4500}"/>
              </a:ext>
            </a:extLst>
          </p:cNvPr>
          <p:cNvSpPr/>
          <p:nvPr/>
        </p:nvSpPr>
        <p:spPr>
          <a:xfrm>
            <a:off x="4729545" y="4271873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Identificación</a:t>
            </a:r>
            <a:endParaRPr lang="es-ES_tradnl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F3E508A-DF2E-3424-2E55-819C37E616E6}"/>
              </a:ext>
            </a:extLst>
          </p:cNvPr>
          <p:cNvCxnSpPr>
            <a:endCxn id="28" idx="1"/>
          </p:cNvCxnSpPr>
          <p:nvPr/>
        </p:nvCxnSpPr>
        <p:spPr>
          <a:xfrm flipV="1">
            <a:off x="4477694" y="2419999"/>
            <a:ext cx="251851" cy="100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A441E7A-2323-A3E2-2474-43DC660E54BA}"/>
              </a:ext>
            </a:extLst>
          </p:cNvPr>
          <p:cNvCxnSpPr>
            <a:endCxn id="26" idx="1"/>
          </p:cNvCxnSpPr>
          <p:nvPr/>
        </p:nvCxnSpPr>
        <p:spPr>
          <a:xfrm flipV="1">
            <a:off x="4474028" y="2924499"/>
            <a:ext cx="255518" cy="50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E9A2BEF-AAFC-9452-4191-6C09DDDA32C2}"/>
              </a:ext>
            </a:extLst>
          </p:cNvPr>
          <p:cNvCxnSpPr>
            <a:endCxn id="25" idx="1"/>
          </p:cNvCxnSpPr>
          <p:nvPr/>
        </p:nvCxnSpPr>
        <p:spPr>
          <a:xfrm>
            <a:off x="4474028" y="3423389"/>
            <a:ext cx="255518" cy="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2DB2D17-896C-220A-D7F7-92D855DAEF70}"/>
              </a:ext>
            </a:extLst>
          </p:cNvPr>
          <p:cNvCxnSpPr>
            <a:endCxn id="30" idx="1"/>
          </p:cNvCxnSpPr>
          <p:nvPr/>
        </p:nvCxnSpPr>
        <p:spPr>
          <a:xfrm>
            <a:off x="4474028" y="3423389"/>
            <a:ext cx="255517" cy="50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58BB1E1-D1F1-FD80-AB7C-88A6CB2F187B}"/>
              </a:ext>
            </a:extLst>
          </p:cNvPr>
          <p:cNvCxnSpPr>
            <a:endCxn id="37" idx="1"/>
          </p:cNvCxnSpPr>
          <p:nvPr/>
        </p:nvCxnSpPr>
        <p:spPr>
          <a:xfrm>
            <a:off x="4474028" y="3406231"/>
            <a:ext cx="255517" cy="106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D6437773-358F-F4CB-85B2-B9899671E4E6}"/>
              </a:ext>
            </a:extLst>
          </p:cNvPr>
          <p:cNvSpPr/>
          <p:nvPr/>
        </p:nvSpPr>
        <p:spPr>
          <a:xfrm>
            <a:off x="7517402" y="2726137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Algoritmos</a:t>
            </a:r>
            <a:endParaRPr lang="es-ES_tradnl" dirty="0"/>
          </a:p>
        </p:txBody>
      </p: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D580FF7C-A7F0-3712-7C62-B4FCCB5809E1}"/>
              </a:ext>
            </a:extLst>
          </p:cNvPr>
          <p:cNvSpPr/>
          <p:nvPr/>
        </p:nvSpPr>
        <p:spPr>
          <a:xfrm>
            <a:off x="7517402" y="2225167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IA</a:t>
            </a:r>
            <a:endParaRPr lang="es-ES_tradnl" dirty="0"/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EE50E4B7-0EC8-4835-EA13-543B61FB9ECC}"/>
              </a:ext>
            </a:extLst>
          </p:cNvPr>
          <p:cNvSpPr/>
          <p:nvPr/>
        </p:nvSpPr>
        <p:spPr>
          <a:xfrm>
            <a:off x="7517402" y="3211400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Ciencia de datos</a:t>
            </a:r>
            <a:endParaRPr lang="es-ES_tradnl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1DE3281C-C856-8C81-B0BC-01A0AA0B66A2}"/>
              </a:ext>
            </a:extLst>
          </p:cNvPr>
          <p:cNvSpPr/>
          <p:nvPr/>
        </p:nvSpPr>
        <p:spPr>
          <a:xfrm>
            <a:off x="7517402" y="3733058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Cómputo</a:t>
            </a:r>
            <a:endParaRPr lang="es-ES_tradnl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AD0D4BD-948E-C073-C449-A381DC0357E2}"/>
              </a:ext>
            </a:extLst>
          </p:cNvPr>
          <p:cNvSpPr/>
          <p:nvPr/>
        </p:nvSpPr>
        <p:spPr>
          <a:xfrm>
            <a:off x="7517402" y="4271872"/>
            <a:ext cx="1719944" cy="389661"/>
          </a:xfrm>
          <a:prstGeom prst="roundRect">
            <a:avLst/>
          </a:prstGeom>
          <a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Programación</a:t>
            </a:r>
            <a:endParaRPr lang="es-ES_tradnl" dirty="0"/>
          </a:p>
        </p:txBody>
      </p:sp>
      <p:pic>
        <p:nvPicPr>
          <p:cNvPr id="87" name="Gráfico 86" descr="Cabeza con engranajes">
            <a:extLst>
              <a:ext uri="{FF2B5EF4-FFF2-40B4-BE49-F238E27FC236}">
                <a16:creationId xmlns:a16="http://schemas.microsoft.com/office/drawing/2014/main" id="{602DB7CD-9C0B-905F-8E4D-7D2C60B3DD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0472563" y="1978463"/>
            <a:ext cx="1586345" cy="1586345"/>
          </a:xfrm>
          <a:prstGeom prst="rect">
            <a:avLst/>
          </a:prstGeom>
        </p:spPr>
      </p:pic>
      <p:pic>
        <p:nvPicPr>
          <p:cNvPr id="55" name="Gráfico 54" descr="Engranajes">
            <a:extLst>
              <a:ext uri="{FF2B5EF4-FFF2-40B4-BE49-F238E27FC236}">
                <a16:creationId xmlns:a16="http://schemas.microsoft.com/office/drawing/2014/main" id="{88BF7ABF-3C52-0BC4-CA6B-5FEC18A5E2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57431" y="3099781"/>
            <a:ext cx="652029" cy="652029"/>
          </a:xfrm>
          <a:prstGeom prst="rect">
            <a:avLst/>
          </a:prstGeom>
        </p:spPr>
      </p:pic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5042DF06-4186-9DBC-BA26-702C93DA2506}"/>
              </a:ext>
            </a:extLst>
          </p:cNvPr>
          <p:cNvCxnSpPr>
            <a:stCxn id="25" idx="3"/>
            <a:endCxn id="55" idx="1"/>
          </p:cNvCxnSpPr>
          <p:nvPr/>
        </p:nvCxnSpPr>
        <p:spPr>
          <a:xfrm flipV="1">
            <a:off x="6449490" y="3425796"/>
            <a:ext cx="207941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50B2D6B-999E-6F76-6102-043830D93168}"/>
              </a:ext>
            </a:extLst>
          </p:cNvPr>
          <p:cNvCxnSpPr>
            <a:stCxn id="28" idx="3"/>
          </p:cNvCxnSpPr>
          <p:nvPr/>
        </p:nvCxnSpPr>
        <p:spPr>
          <a:xfrm>
            <a:off x="6449489" y="2419999"/>
            <a:ext cx="207942" cy="102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5C22D189-3996-9028-720C-156C1AF46E95}"/>
              </a:ext>
            </a:extLst>
          </p:cNvPr>
          <p:cNvCxnSpPr>
            <a:stCxn id="26" idx="3"/>
          </p:cNvCxnSpPr>
          <p:nvPr/>
        </p:nvCxnSpPr>
        <p:spPr>
          <a:xfrm>
            <a:off x="6449490" y="2924499"/>
            <a:ext cx="207941" cy="51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6E0A0FD-BE87-5D87-8B22-B822F8B89C0C}"/>
              </a:ext>
            </a:extLst>
          </p:cNvPr>
          <p:cNvCxnSpPr>
            <a:stCxn id="30" idx="3"/>
          </p:cNvCxnSpPr>
          <p:nvPr/>
        </p:nvCxnSpPr>
        <p:spPr>
          <a:xfrm flipV="1">
            <a:off x="6449489" y="3441749"/>
            <a:ext cx="222045" cy="48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AD341089-1876-005A-41D4-FEB048D12F7D}"/>
              </a:ext>
            </a:extLst>
          </p:cNvPr>
          <p:cNvCxnSpPr>
            <a:stCxn id="37" idx="3"/>
          </p:cNvCxnSpPr>
          <p:nvPr/>
        </p:nvCxnSpPr>
        <p:spPr>
          <a:xfrm flipV="1">
            <a:off x="6449489" y="3455336"/>
            <a:ext cx="214992" cy="101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A0BBD7A9-672E-414B-8355-14D2C1D34311}"/>
              </a:ext>
            </a:extLst>
          </p:cNvPr>
          <p:cNvCxnSpPr>
            <a:endCxn id="49" idx="1"/>
          </p:cNvCxnSpPr>
          <p:nvPr/>
        </p:nvCxnSpPr>
        <p:spPr>
          <a:xfrm flipV="1">
            <a:off x="7309460" y="2419998"/>
            <a:ext cx="207942" cy="100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EF43A195-3823-1137-34A4-BEA49B9B744F}"/>
              </a:ext>
            </a:extLst>
          </p:cNvPr>
          <p:cNvCxnSpPr>
            <a:endCxn id="48" idx="1"/>
          </p:cNvCxnSpPr>
          <p:nvPr/>
        </p:nvCxnSpPr>
        <p:spPr>
          <a:xfrm flipV="1">
            <a:off x="7309460" y="2920968"/>
            <a:ext cx="207942" cy="50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EF74B76-DCB1-7E89-A45A-C3AE4FE5A011}"/>
              </a:ext>
            </a:extLst>
          </p:cNvPr>
          <p:cNvCxnSpPr>
            <a:endCxn id="50" idx="1"/>
          </p:cNvCxnSpPr>
          <p:nvPr/>
        </p:nvCxnSpPr>
        <p:spPr>
          <a:xfrm flipV="1">
            <a:off x="7309460" y="3406231"/>
            <a:ext cx="207942" cy="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FE12585C-6A51-E36E-26C6-68CEC491C632}"/>
              </a:ext>
            </a:extLst>
          </p:cNvPr>
          <p:cNvCxnSpPr>
            <a:endCxn id="51" idx="1"/>
          </p:cNvCxnSpPr>
          <p:nvPr/>
        </p:nvCxnSpPr>
        <p:spPr>
          <a:xfrm>
            <a:off x="7309460" y="3436976"/>
            <a:ext cx="207942" cy="4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D0CC6BD5-8423-F547-41E1-98FA90EEFB85}"/>
              </a:ext>
            </a:extLst>
          </p:cNvPr>
          <p:cNvCxnSpPr>
            <a:endCxn id="52" idx="1"/>
          </p:cNvCxnSpPr>
          <p:nvPr/>
        </p:nvCxnSpPr>
        <p:spPr>
          <a:xfrm>
            <a:off x="7309460" y="3413025"/>
            <a:ext cx="207942" cy="105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Rectángulo redondeado 83">
            <a:extLst>
              <a:ext uri="{FF2B5EF4-FFF2-40B4-BE49-F238E27FC236}">
                <a16:creationId xmlns:a16="http://schemas.microsoft.com/office/drawing/2014/main" id="{DA90B6C6-69EB-5986-38BB-0DABA6D229EA}"/>
              </a:ext>
            </a:extLst>
          </p:cNvPr>
          <p:cNvSpPr/>
          <p:nvPr/>
        </p:nvSpPr>
        <p:spPr>
          <a:xfrm>
            <a:off x="7312356" y="547536"/>
            <a:ext cx="1980097" cy="389661"/>
          </a:xfrm>
          <a:prstGeom prst="roundRect">
            <a:avLst/>
          </a:prstGeom>
          <a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2225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Matemáticas</a:t>
            </a:r>
            <a:endParaRPr lang="es-ES_tradnl" dirty="0"/>
          </a:p>
        </p:txBody>
      </p:sp>
      <p:sp>
        <p:nvSpPr>
          <p:cNvPr id="85" name="Rectángulo redondeado 84">
            <a:extLst>
              <a:ext uri="{FF2B5EF4-FFF2-40B4-BE49-F238E27FC236}">
                <a16:creationId xmlns:a16="http://schemas.microsoft.com/office/drawing/2014/main" id="{E92B3754-1A37-2400-A8A1-DAEDA0574D03}"/>
              </a:ext>
            </a:extLst>
          </p:cNvPr>
          <p:cNvSpPr/>
          <p:nvPr/>
        </p:nvSpPr>
        <p:spPr>
          <a:xfrm>
            <a:off x="10472562" y="3060154"/>
            <a:ext cx="1586345" cy="709695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Cómputo cognitivo</a:t>
            </a:r>
            <a:endParaRPr lang="es-ES_tradnl" dirty="0"/>
          </a:p>
        </p:txBody>
      </p:sp>
      <p:sp>
        <p:nvSpPr>
          <p:cNvPr id="95" name="Rectángulo redondeado 94">
            <a:extLst>
              <a:ext uri="{FF2B5EF4-FFF2-40B4-BE49-F238E27FC236}">
                <a16:creationId xmlns:a16="http://schemas.microsoft.com/office/drawing/2014/main" id="{EF352E46-97A9-565B-5365-44E8AD871A6B}"/>
              </a:ext>
            </a:extLst>
          </p:cNvPr>
          <p:cNvSpPr/>
          <p:nvPr/>
        </p:nvSpPr>
        <p:spPr>
          <a:xfrm>
            <a:off x="7760676" y="877567"/>
            <a:ext cx="1980097" cy="389661"/>
          </a:xfrm>
          <a:prstGeom prst="roundRect">
            <a:avLst/>
          </a:prstGeom>
          <a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Neurociencia</a:t>
            </a:r>
            <a:endParaRPr lang="es-ES_tradnl" dirty="0"/>
          </a:p>
        </p:txBody>
      </p:sp>
      <p:sp>
        <p:nvSpPr>
          <p:cNvPr id="92" name="Rectángulo redondeado 91">
            <a:extLst>
              <a:ext uri="{FF2B5EF4-FFF2-40B4-BE49-F238E27FC236}">
                <a16:creationId xmlns:a16="http://schemas.microsoft.com/office/drawing/2014/main" id="{A0CAB96B-64F1-C56C-CB42-B82BDFE19F58}"/>
              </a:ext>
            </a:extLst>
          </p:cNvPr>
          <p:cNvSpPr/>
          <p:nvPr/>
        </p:nvSpPr>
        <p:spPr>
          <a:xfrm>
            <a:off x="8208996" y="1207222"/>
            <a:ext cx="1980097" cy="389661"/>
          </a:xfrm>
          <a:prstGeom prst="roundRect">
            <a:avLst/>
          </a:prstGeom>
          <a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Psicología</a:t>
            </a:r>
            <a:endParaRPr lang="es-ES_tradnl" dirty="0"/>
          </a:p>
        </p:txBody>
      </p:sp>
      <p:sp>
        <p:nvSpPr>
          <p:cNvPr id="93" name="Rectángulo redondeado 92">
            <a:extLst>
              <a:ext uri="{FF2B5EF4-FFF2-40B4-BE49-F238E27FC236}">
                <a16:creationId xmlns:a16="http://schemas.microsoft.com/office/drawing/2014/main" id="{23740CF0-E0FB-861A-9C28-15D152B02C4F}"/>
              </a:ext>
            </a:extLst>
          </p:cNvPr>
          <p:cNvSpPr/>
          <p:nvPr/>
        </p:nvSpPr>
        <p:spPr>
          <a:xfrm>
            <a:off x="8750724" y="1551205"/>
            <a:ext cx="1980097" cy="389661"/>
          </a:xfrm>
          <a:prstGeom prst="roundRect">
            <a:avLst/>
          </a:prstGeom>
          <a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Ciencias sociales …</a:t>
            </a:r>
            <a:endParaRPr lang="es-ES_tradnl" dirty="0"/>
          </a:p>
        </p:txBody>
      </p:sp>
      <p:pic>
        <p:nvPicPr>
          <p:cNvPr id="101" name="Gráfico 100" descr="Piezas de rompecabezas">
            <a:extLst>
              <a:ext uri="{FF2B5EF4-FFF2-40B4-BE49-F238E27FC236}">
                <a16:creationId xmlns:a16="http://schemas.microsoft.com/office/drawing/2014/main" id="{8D547B73-01B0-FA93-ECA8-BABF7F49F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41590" y="3027130"/>
            <a:ext cx="758199" cy="758199"/>
          </a:xfrm>
          <a:prstGeom prst="rect">
            <a:avLst/>
          </a:prstGeom>
        </p:spPr>
      </p:pic>
      <p:cxnSp>
        <p:nvCxnSpPr>
          <p:cNvPr id="103" name="Conector angular 102">
            <a:extLst>
              <a:ext uri="{FF2B5EF4-FFF2-40B4-BE49-F238E27FC236}">
                <a16:creationId xmlns:a16="http://schemas.microsoft.com/office/drawing/2014/main" id="{C46FD233-7E99-50F8-F722-E57A19D687ED}"/>
              </a:ext>
            </a:extLst>
          </p:cNvPr>
          <p:cNvCxnSpPr>
            <a:stCxn id="55" idx="0"/>
            <a:endCxn id="84" idx="1"/>
          </p:cNvCxnSpPr>
          <p:nvPr/>
        </p:nvCxnSpPr>
        <p:spPr>
          <a:xfrm rot="5400000" flipH="1" flipV="1">
            <a:off x="5969194" y="1756619"/>
            <a:ext cx="2357414" cy="3289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angular 104">
            <a:extLst>
              <a:ext uri="{FF2B5EF4-FFF2-40B4-BE49-F238E27FC236}">
                <a16:creationId xmlns:a16="http://schemas.microsoft.com/office/drawing/2014/main" id="{9F4A71B5-B8FE-AD1B-FB6C-1FB001670541}"/>
              </a:ext>
            </a:extLst>
          </p:cNvPr>
          <p:cNvCxnSpPr>
            <a:stCxn id="93" idx="3"/>
            <a:endCxn id="87" idx="0"/>
          </p:cNvCxnSpPr>
          <p:nvPr/>
        </p:nvCxnSpPr>
        <p:spPr>
          <a:xfrm>
            <a:off x="10730821" y="1746036"/>
            <a:ext cx="534914" cy="2324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ángulo redondeado 107">
            <a:extLst>
              <a:ext uri="{FF2B5EF4-FFF2-40B4-BE49-F238E27FC236}">
                <a16:creationId xmlns:a16="http://schemas.microsoft.com/office/drawing/2014/main" id="{BCE9C263-C811-742E-DCB5-28E9F1084E02}"/>
              </a:ext>
            </a:extLst>
          </p:cNvPr>
          <p:cNvSpPr/>
          <p:nvPr/>
        </p:nvSpPr>
        <p:spPr>
          <a:xfrm>
            <a:off x="3179775" y="1002746"/>
            <a:ext cx="1980097" cy="514747"/>
          </a:xfrm>
          <a:prstGeom prst="roundRect">
            <a:avLst/>
          </a:prstGeom>
          <a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2225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Procesos y mecanismos</a:t>
            </a:r>
            <a:endParaRPr lang="es-ES_tradnl" dirty="0"/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DFD2A1F0-08FB-F430-E4FA-177C334A30CB}"/>
              </a:ext>
            </a:extLst>
          </p:cNvPr>
          <p:cNvCxnSpPr>
            <a:stCxn id="108" idx="2"/>
            <a:endCxn id="32" idx="0"/>
          </p:cNvCxnSpPr>
          <p:nvPr/>
        </p:nvCxnSpPr>
        <p:spPr>
          <a:xfrm>
            <a:off x="4169824" y="1517493"/>
            <a:ext cx="3810" cy="1607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3DD4B2B7-95A7-6241-9609-BF0024406527}"/>
              </a:ext>
            </a:extLst>
          </p:cNvPr>
          <p:cNvCxnSpPr>
            <a:stCxn id="49" idx="3"/>
            <a:endCxn id="101" idx="1"/>
          </p:cNvCxnSpPr>
          <p:nvPr/>
        </p:nvCxnSpPr>
        <p:spPr>
          <a:xfrm>
            <a:off x="9237346" y="2419998"/>
            <a:ext cx="304244" cy="98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AF6DF38A-B866-4A95-CAEF-3B5FD70C5134}"/>
              </a:ext>
            </a:extLst>
          </p:cNvPr>
          <p:cNvCxnSpPr>
            <a:stCxn id="48" idx="3"/>
          </p:cNvCxnSpPr>
          <p:nvPr/>
        </p:nvCxnSpPr>
        <p:spPr>
          <a:xfrm>
            <a:off x="9237346" y="2920968"/>
            <a:ext cx="304244" cy="48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D0CD9A02-00C5-025B-5D0E-816E40459DA1}"/>
              </a:ext>
            </a:extLst>
          </p:cNvPr>
          <p:cNvCxnSpPr>
            <a:stCxn id="50" idx="3"/>
            <a:endCxn id="101" idx="1"/>
          </p:cNvCxnSpPr>
          <p:nvPr/>
        </p:nvCxnSpPr>
        <p:spPr>
          <a:xfrm flipV="1">
            <a:off x="9237346" y="3406230"/>
            <a:ext cx="3042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9C22370F-D8D6-19A2-9716-35985D738DD6}"/>
              </a:ext>
            </a:extLst>
          </p:cNvPr>
          <p:cNvCxnSpPr>
            <a:stCxn id="51" idx="3"/>
            <a:endCxn id="101" idx="1"/>
          </p:cNvCxnSpPr>
          <p:nvPr/>
        </p:nvCxnSpPr>
        <p:spPr>
          <a:xfrm flipV="1">
            <a:off x="9237346" y="3406230"/>
            <a:ext cx="304244" cy="5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5EA4813C-F043-9E52-B996-F712667D893A}"/>
              </a:ext>
            </a:extLst>
          </p:cNvPr>
          <p:cNvCxnSpPr>
            <a:stCxn id="52" idx="3"/>
          </p:cNvCxnSpPr>
          <p:nvPr/>
        </p:nvCxnSpPr>
        <p:spPr>
          <a:xfrm flipV="1">
            <a:off x="9237346" y="3428998"/>
            <a:ext cx="304244" cy="103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Rectángulo redondeado 126">
            <a:extLst>
              <a:ext uri="{FF2B5EF4-FFF2-40B4-BE49-F238E27FC236}">
                <a16:creationId xmlns:a16="http://schemas.microsoft.com/office/drawing/2014/main" id="{6744CC95-C8E0-B064-EDF3-3F39CE8DF616}"/>
              </a:ext>
            </a:extLst>
          </p:cNvPr>
          <p:cNvSpPr/>
          <p:nvPr/>
        </p:nvSpPr>
        <p:spPr>
          <a:xfrm>
            <a:off x="9462793" y="4271872"/>
            <a:ext cx="915791" cy="389661"/>
          </a:xfrm>
          <a:prstGeom prst="roundRect">
            <a:avLst/>
          </a:prstGeom>
          <a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726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Sinergia</a:t>
            </a:r>
            <a:endParaRPr lang="es-ES_tradnl" dirty="0"/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5A94DC6E-3666-66BF-298C-013617853823}"/>
              </a:ext>
            </a:extLst>
          </p:cNvPr>
          <p:cNvCxnSpPr>
            <a:endCxn id="127" idx="0"/>
          </p:cNvCxnSpPr>
          <p:nvPr/>
        </p:nvCxnSpPr>
        <p:spPr>
          <a:xfrm>
            <a:off x="9920688" y="3785329"/>
            <a:ext cx="1" cy="486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856B56C9-4DF6-C768-76D5-7B078EC7EF41}"/>
              </a:ext>
            </a:extLst>
          </p:cNvPr>
          <p:cNvCxnSpPr>
            <a:endCxn id="85" idx="1"/>
          </p:cNvCxnSpPr>
          <p:nvPr/>
        </p:nvCxnSpPr>
        <p:spPr>
          <a:xfrm>
            <a:off x="10299789" y="3406229"/>
            <a:ext cx="172773" cy="8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D78E7A9B-16EA-AAC8-A051-6DA2D073959F}"/>
              </a:ext>
            </a:extLst>
          </p:cNvPr>
          <p:cNvSpPr/>
          <p:nvPr/>
        </p:nvSpPr>
        <p:spPr>
          <a:xfrm>
            <a:off x="3958290" y="5287522"/>
            <a:ext cx="4469499" cy="12775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0" i="0" dirty="0">
                <a:solidFill>
                  <a:schemeClr val="tx1"/>
                </a:solidFill>
                <a:effectLst/>
                <a:latin typeface="Söhne"/>
              </a:rPr>
              <a:t>En la compleja red cognitiva, la adaptación, el desarrollo, el aprendizaje, el entendimiento, etc. convergen con conceptos de inteligencia artificial, algoritmos y ciencia de datos, formando un entramado que moldea nuestra experiencia mental y tecnológica.</a:t>
            </a:r>
            <a:endParaRPr lang="es-ES_trad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6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79</Words>
  <Application>Microsoft Macintosh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2024-01-25T02:42:20Z</dcterms:created>
  <dcterms:modified xsi:type="dcterms:W3CDTF">2024-01-26T02:44:12Z</dcterms:modified>
</cp:coreProperties>
</file>