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39166-4BB6-46E8-9987-6D2CE21D6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6E56E5-8850-4ACE-8D22-948935BFA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09F53B-7A95-4664-939E-CCBD81FA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B5A1-ACF6-407C-B7F6-093801E2DADD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1998A4-167A-4B80-82CB-131D1F81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B683D-B54B-4DF7-9FD6-FE19A2AD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225-64F4-4970-9AA3-62C028E14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10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AB5C4-C9BC-465F-BF51-BDC8916C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B0565D-097A-466A-A240-552816BE6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8357E-8FD6-4240-B9F6-B238338C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B5A1-ACF6-407C-B7F6-093801E2DADD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50385E-6137-4253-8FD0-D47BD3B3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FD414F-2731-49F5-B9AF-03CE5478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225-64F4-4970-9AA3-62C028E14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0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90B7F6-BAFF-4F06-80D9-2AA9F8311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8CE7D-25B3-44FA-9425-DD4FBB72A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D9B03-A3F5-4517-B7FD-57D82084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B5A1-ACF6-407C-B7F6-093801E2DADD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7A0C4-24DE-4A99-9721-F5B44BD6C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174F5-63CE-4439-AF13-42C64BEA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225-64F4-4970-9AA3-62C028E14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4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D47D4-6309-44D8-B510-DC1E3400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C8F96-B6D0-4D9E-BE17-7E9E584E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ACC74-EEBF-4A48-98FE-A0B6E822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B5A1-ACF6-407C-B7F6-093801E2DADD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5C84D-54AE-460D-97F8-8B80F388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B0D9B5-5738-4124-9710-4BB124DF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225-64F4-4970-9AA3-62C028E14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04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E6E55-11E2-4B81-B1B7-70E39C64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CA3DB3-94B6-4363-A5A3-E452CF114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02C8F8-4018-47F9-BFC2-385700D4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B5A1-ACF6-407C-B7F6-093801E2DADD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79F1D-83D1-4B64-A122-1793F196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92C83B-9CA2-44EE-8D1E-81F8B875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225-64F4-4970-9AA3-62C028E14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88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A5EEA-132F-42B9-BAFE-974EF352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FDEEBC-C044-43CF-80C6-4997EA151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6F21D3-18E1-461B-8253-9D4F9E74B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347BFD-BAD5-4FED-859A-E9962867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B5A1-ACF6-407C-B7F6-093801E2DADD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8847AD-91AA-4D0E-8829-D8D0FE1D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2DACE0-EA28-4DB6-B158-92FCFB41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225-64F4-4970-9AA3-62C028E14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22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23853-AFCE-4536-AD73-67747617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727DD0-0455-4E8C-A7F8-9D4474230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0BC9F4-9B1F-41A5-81B0-1F5FE1096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33B704-AD33-4F12-9188-C9E84B015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F38379-250F-49AF-B1B4-B14863FB6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A5F851-D466-48C8-87A3-93FCC513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B5A1-ACF6-407C-B7F6-093801E2DADD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EABE77-48BA-4026-8C87-74AF01E0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8AD7EF-1C3E-4C1B-B709-A494C614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225-64F4-4970-9AA3-62C028E14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55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E6257-8540-4CA1-8FBD-F6C6F1E7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06868B-BA6A-4552-B530-91B72F4D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B5A1-ACF6-407C-B7F6-093801E2DADD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3C39C8-5E90-4AF2-B0A6-1F7D637D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466B82-F60D-4C5A-9FB2-5DE22AB6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225-64F4-4970-9AA3-62C028E14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B03589-8FA6-4F4D-91FC-FE780C8B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B5A1-ACF6-407C-B7F6-093801E2DADD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F7B2D3-BC3D-440C-BBF5-6A7EEA21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A4E3F5-51DF-4EE8-B20B-CFB4C236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225-64F4-4970-9AA3-62C028E14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5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08D71-B681-44BE-820F-6C496B49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7D09E-0392-4110-8239-EC76DD021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0E7DFB-0AE9-40B4-95E3-7DEB8B91A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296B3B-79B1-4927-993E-82D7F3E0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B5A1-ACF6-407C-B7F6-093801E2DADD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5B91B1-7511-4A04-B73A-61CFA69A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6C7985-41D7-430C-911B-82960275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225-64F4-4970-9AA3-62C028E14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9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0AF8F-303E-4F7F-8284-5C2A11F80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15DBC4-E769-40C2-895E-C5CFA0E2E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A57FD4-3481-42A1-A768-AA2737E9A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D664CA-F5B8-4852-A3E5-6348226C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B5A1-ACF6-407C-B7F6-093801E2DADD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C1027F-C7DF-4408-9E10-D5E1E1DB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3EA3A5-5AD5-4878-B46B-225CF821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225-64F4-4970-9AA3-62C028E14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26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7092CC-7B82-487D-9B6F-ECB3ACEE8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884DBC-7929-4513-A4DE-46136D495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BAAEA-531B-4011-B284-63B81F7F6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5B5A1-ACF6-407C-B7F6-093801E2DADD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3236E-636D-4E31-B1DA-DAEDB4D40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8E294-CDE8-42D9-9C49-89DC803D5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E0225-64F4-4970-9AA3-62C028E14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83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D05F6D2B-38B6-4D37-A3C9-3B992C4600B7}"/>
              </a:ext>
            </a:extLst>
          </p:cNvPr>
          <p:cNvSpPr/>
          <p:nvPr/>
        </p:nvSpPr>
        <p:spPr>
          <a:xfrm>
            <a:off x="7021711" y="5806616"/>
            <a:ext cx="4123709" cy="9475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登录认证流程结束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871B07-746C-4AFE-BCDF-65D21229F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236" y="2187019"/>
            <a:ext cx="1869738" cy="33465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4AAE392-60CB-4C54-BA55-D1DA1F538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86" y="1805334"/>
            <a:ext cx="2322284" cy="4109884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303E209-986F-4EBA-A608-A166A62B30CE}"/>
              </a:ext>
            </a:extLst>
          </p:cNvPr>
          <p:cNvCxnSpPr>
            <a:cxnSpLocks/>
          </p:cNvCxnSpPr>
          <p:nvPr/>
        </p:nvCxnSpPr>
        <p:spPr>
          <a:xfrm>
            <a:off x="2262433" y="3723588"/>
            <a:ext cx="1668544" cy="141402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5D2BE0F-E805-4384-BC9E-845DC0E221F2}"/>
              </a:ext>
            </a:extLst>
          </p:cNvPr>
          <p:cNvSpPr/>
          <p:nvPr/>
        </p:nvSpPr>
        <p:spPr>
          <a:xfrm>
            <a:off x="260463" y="139787"/>
            <a:ext cx="5282498" cy="142580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1.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首页加载时，若未登录且本地未存储登录信息则自动进入登录界面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（若获取到本地存储的登录信息则自动获取所需数据）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2D18C15-9B35-49F6-89BB-068D202109AC}"/>
              </a:ext>
            </a:extLst>
          </p:cNvPr>
          <p:cNvSpPr/>
          <p:nvPr/>
        </p:nvSpPr>
        <p:spPr>
          <a:xfrm>
            <a:off x="5862922" y="3233349"/>
            <a:ext cx="3422480" cy="142580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2.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登录成功后获取个人信息存至本地并返回首页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1DF277C-9A74-4F5A-A2B5-C3F0EB2C293F}"/>
              </a:ext>
            </a:extLst>
          </p:cNvPr>
          <p:cNvCxnSpPr>
            <a:cxnSpLocks/>
          </p:cNvCxnSpPr>
          <p:nvPr/>
        </p:nvCxnSpPr>
        <p:spPr>
          <a:xfrm flipH="1">
            <a:off x="2274831" y="4415716"/>
            <a:ext cx="1593002" cy="212845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2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597134B-5896-44CC-BA94-30E7510E4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90" y="1758344"/>
            <a:ext cx="2762250" cy="4981575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0958273-C6F5-4B3E-B7D1-0352C5865CE6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498862" y="1470581"/>
            <a:ext cx="5409242" cy="2846895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60D26D64-5C20-4D53-B9D2-0E72867DD6A4}"/>
              </a:ext>
            </a:extLst>
          </p:cNvPr>
          <p:cNvSpPr/>
          <p:nvPr/>
        </p:nvSpPr>
        <p:spPr>
          <a:xfrm>
            <a:off x="3399588" y="226243"/>
            <a:ext cx="7017031" cy="124433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1.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获取最新上架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条非“专业器具”类商品数据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（后续更新：根据用户最近常浏览分类动态获取最新商品）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FA5937E-DC9F-44AF-9EF9-77B746EC795D}"/>
              </a:ext>
            </a:extLst>
          </p:cNvPr>
          <p:cNvCxnSpPr>
            <a:cxnSpLocks/>
          </p:cNvCxnSpPr>
          <p:nvPr/>
        </p:nvCxnSpPr>
        <p:spPr>
          <a:xfrm flipV="1">
            <a:off x="1726676" y="4605239"/>
            <a:ext cx="2628508" cy="17572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FD8B509B-5CD1-4709-9E70-5DDABDC01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812" y="3529662"/>
            <a:ext cx="1670483" cy="297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6738211-F618-43C5-B283-02ADDEE45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4" y="1659510"/>
            <a:ext cx="2781300" cy="4953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29446F7-7B6A-4ED7-B28B-BC5A50E72D72}"/>
              </a:ext>
            </a:extLst>
          </p:cNvPr>
          <p:cNvSpPr/>
          <p:nvPr/>
        </p:nvSpPr>
        <p:spPr>
          <a:xfrm>
            <a:off x="3804941" y="292231"/>
            <a:ext cx="7017031" cy="124433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1.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进入商品详情界面时，获取该商品信息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019F71-23E1-46BC-99FD-C1FB02D37E52}"/>
              </a:ext>
            </a:extLst>
          </p:cNvPr>
          <p:cNvSpPr/>
          <p:nvPr/>
        </p:nvSpPr>
        <p:spPr>
          <a:xfrm>
            <a:off x="3804941" y="1764384"/>
            <a:ext cx="5263645" cy="79970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2.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同时根据商品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上架者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获取上架者信息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1D8310F-D33D-4FD4-87AE-A2F53DBBB89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423447" y="2164238"/>
            <a:ext cx="2381494" cy="2584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52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726894E-BD6A-49E4-8015-1740F0C07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40" y="1028255"/>
            <a:ext cx="1507883" cy="271938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5C6D521-F838-4281-AA0B-BAF0CDD63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447" y="1028255"/>
            <a:ext cx="2476450" cy="43568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927AD8-F14B-4A5A-BF40-1BBD4B511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726" y="1028255"/>
            <a:ext cx="2393795" cy="43568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66CBDF4-777C-4810-9D58-7E1BA14C3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363" y="1028255"/>
            <a:ext cx="1552428" cy="271938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6B7D646-6253-4C0C-9F03-617A69F173CD}"/>
              </a:ext>
            </a:extLst>
          </p:cNvPr>
          <p:cNvSpPr/>
          <p:nvPr/>
        </p:nvSpPr>
        <p:spPr>
          <a:xfrm>
            <a:off x="212453" y="184067"/>
            <a:ext cx="4227572" cy="63257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默认获取全部商品中的，该分类商品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AAD3A9D-07DE-4B7C-809A-374EDCD17CA1}"/>
              </a:ext>
            </a:extLst>
          </p:cNvPr>
          <p:cNvCxnSpPr>
            <a:cxnSpLocks/>
          </p:cNvCxnSpPr>
          <p:nvPr/>
        </p:nvCxnSpPr>
        <p:spPr>
          <a:xfrm>
            <a:off x="744718" y="1796295"/>
            <a:ext cx="1941922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356FAF3-6D56-4B2B-92F1-1671C6C3392C}"/>
              </a:ext>
            </a:extLst>
          </p:cNvPr>
          <p:cNvSpPr/>
          <p:nvPr/>
        </p:nvSpPr>
        <p:spPr>
          <a:xfrm>
            <a:off x="5666367" y="184067"/>
            <a:ext cx="3661965" cy="63257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根据详细分类，重新获取该详细分类下全部商品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7DA61D5-3600-4508-9EB9-6B42C76F01C2}"/>
              </a:ext>
            </a:extLst>
          </p:cNvPr>
          <p:cNvCxnSpPr>
            <a:cxnSpLocks/>
          </p:cNvCxnSpPr>
          <p:nvPr/>
        </p:nvCxnSpPr>
        <p:spPr>
          <a:xfrm>
            <a:off x="3493254" y="1515062"/>
            <a:ext cx="1465245" cy="973614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05C8FD9-A0B8-4049-AD24-E065AC1BFF7C}"/>
              </a:ext>
            </a:extLst>
          </p:cNvPr>
          <p:cNvCxnSpPr>
            <a:cxnSpLocks/>
          </p:cNvCxnSpPr>
          <p:nvPr/>
        </p:nvCxnSpPr>
        <p:spPr>
          <a:xfrm>
            <a:off x="6925189" y="1796295"/>
            <a:ext cx="1672056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68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CD5D7A4-7A6F-40BE-9419-0A2416F93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15" y="1687398"/>
            <a:ext cx="2772961" cy="4934932"/>
          </a:xfrm>
          <a:prstGeom prst="rect">
            <a:avLst/>
          </a:prstGeom>
        </p:spPr>
      </p:pic>
      <p:sp>
        <p:nvSpPr>
          <p:cNvPr id="3" name="标注: 线形 2">
            <a:extLst>
              <a:ext uri="{FF2B5EF4-FFF2-40B4-BE49-F238E27FC236}">
                <a16:creationId xmlns:a16="http://schemas.microsoft.com/office/drawing/2014/main" id="{325558A2-BF68-41D0-95FF-23597BA35066}"/>
              </a:ext>
            </a:extLst>
          </p:cNvPr>
          <p:cNvSpPr/>
          <p:nvPr/>
        </p:nvSpPr>
        <p:spPr>
          <a:xfrm>
            <a:off x="459166" y="3570402"/>
            <a:ext cx="2130457" cy="584462"/>
          </a:xfrm>
          <a:prstGeom prst="borderCallout1">
            <a:avLst>
              <a:gd name="adj1" fmla="val 1008"/>
              <a:gd name="adj2" fmla="val 100959"/>
              <a:gd name="adj3" fmla="val -477823"/>
              <a:gd name="adj4" fmla="val 150163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114E33-2143-423F-BDCF-F82CA7484AA0}"/>
              </a:ext>
            </a:extLst>
          </p:cNvPr>
          <p:cNvSpPr/>
          <p:nvPr/>
        </p:nvSpPr>
        <p:spPr>
          <a:xfrm>
            <a:off x="3643809" y="174640"/>
            <a:ext cx="8309379" cy="221976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点击进入“未制作页面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“，根据请求信息从个人信息表中的“我的商品”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“我的收藏”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“浏览历史”字段中获取对应的商品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ID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，用此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ID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从全部商品表中获取对应的商品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返回给未制作页面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  <a:p>
            <a:pPr algn="ctr"/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未制作页面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1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中显示的商品列表皆可以删除</a:t>
            </a:r>
          </a:p>
        </p:txBody>
      </p:sp>
    </p:spTree>
    <p:extLst>
      <p:ext uri="{BB962C8B-B14F-4D97-AF65-F5344CB8AC3E}">
        <p14:creationId xmlns:p14="http://schemas.microsoft.com/office/powerpoint/2010/main" val="121364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E89D9E-B319-4A8D-92C1-31869576A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5" y="1545996"/>
            <a:ext cx="2772961" cy="493493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DB85F45-1325-4615-AD34-34C581703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411" y="1451728"/>
            <a:ext cx="2800350" cy="5029200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06651305-0CD2-4990-9210-64B5ECB113E7}"/>
              </a:ext>
            </a:extLst>
          </p:cNvPr>
          <p:cNvCxnSpPr>
            <a:cxnSpLocks/>
          </p:cNvCxnSpPr>
          <p:nvPr/>
        </p:nvCxnSpPr>
        <p:spPr>
          <a:xfrm flipV="1">
            <a:off x="1640264" y="2686639"/>
            <a:ext cx="3186260" cy="1809947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F6EDC80C-497F-4374-A239-4B0863560AA0}"/>
              </a:ext>
            </a:extLst>
          </p:cNvPr>
          <p:cNvSpPr/>
          <p:nvPr/>
        </p:nvSpPr>
        <p:spPr>
          <a:xfrm>
            <a:off x="1932323" y="327583"/>
            <a:ext cx="7711298" cy="86255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1.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提交至多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9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张图片，商品标题，详细描述，价格，上架数量等信息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（页面未完善）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A00ACB-DEF8-4366-BFB5-8F8CF094BA00}"/>
              </a:ext>
            </a:extLst>
          </p:cNvPr>
          <p:cNvSpPr/>
          <p:nvPr/>
        </p:nvSpPr>
        <p:spPr>
          <a:xfrm>
            <a:off x="8370302" y="2545236"/>
            <a:ext cx="3062313" cy="355390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将以上信息，加上上架者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，上架时间等信息一并提交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存入全部商品数据表中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（页面未完善）</a:t>
            </a:r>
          </a:p>
        </p:txBody>
      </p:sp>
    </p:spTree>
    <p:extLst>
      <p:ext uri="{BB962C8B-B14F-4D97-AF65-F5344CB8AC3E}">
        <p14:creationId xmlns:p14="http://schemas.microsoft.com/office/powerpoint/2010/main" val="139364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251</Words>
  <Application>Microsoft Office PowerPoint</Application>
  <PresentationFormat>宽屏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学良 隋</dc:creator>
  <cp:lastModifiedBy>学良 隋</cp:lastModifiedBy>
  <cp:revision>27</cp:revision>
  <dcterms:created xsi:type="dcterms:W3CDTF">2019-08-06T04:30:58Z</dcterms:created>
  <dcterms:modified xsi:type="dcterms:W3CDTF">2019-08-06T18:20:35Z</dcterms:modified>
</cp:coreProperties>
</file>