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C71C6-E4B0-42C5-A52C-31E81CDA3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32FC30-60D1-4CD5-A0CE-104C3149C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69DA57-2CA2-41B3-9C60-B14F4278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C7E9-73EC-437F-9A75-C915FDDEA963}" type="datetimeFigureOut">
              <a:rPr lang="de-CH" smtClean="0"/>
              <a:t>13.01.2021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12EED1-7980-4A64-A29A-72A63C3E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F65113-E880-4C4A-A093-DD93050E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5563-36D5-41BC-A46B-9CC673FE488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715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20EDB-9B37-462A-AAA5-18670EE9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A88102-2795-43B7-8723-DA3BE7F27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2BB786-0F2B-44B4-A5A1-E52B2868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C7E9-73EC-437F-9A75-C915FDDEA963}" type="datetimeFigureOut">
              <a:rPr lang="de-CH" smtClean="0"/>
              <a:t>13.01.2021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E5887-6CC3-42C8-85B3-EF6F5F8D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7BF730-F11D-4290-B4FC-A8D3CE59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5563-36D5-41BC-A46B-9CC673FE488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361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7BE466-14AC-49A6-9ED3-105A99F2E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5AB5DB-296C-48A8-B539-D9519EE1C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27CF91-FFA8-44BE-BF32-9EF423C8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C7E9-73EC-437F-9A75-C915FDDEA963}" type="datetimeFigureOut">
              <a:rPr lang="de-CH" smtClean="0"/>
              <a:t>13.01.2021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0628EA-5E76-4D5A-898F-319DBFD9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4E04AC-5928-460F-83F9-2805AE63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5563-36D5-41BC-A46B-9CC673FE488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868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1653A-1FAF-4C94-86DB-E41BA37B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55F5E-220B-4B47-A76B-89659A22A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3A4221-4EBB-4D0A-BD9D-2D3320B3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C7E9-73EC-437F-9A75-C915FDDEA963}" type="datetimeFigureOut">
              <a:rPr lang="de-CH" smtClean="0"/>
              <a:t>13.01.2021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3D4C0E-CE96-4880-85B1-35104867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81B99F-A29E-4F20-8CD5-32495C21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5563-36D5-41BC-A46B-9CC673FE488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2600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705BF-1BDD-486A-A183-1C52259C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1B7D39-41C7-44DB-829F-33913FD23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E0B5B0-5F22-4349-A012-7E64646F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C7E9-73EC-437F-9A75-C915FDDEA963}" type="datetimeFigureOut">
              <a:rPr lang="de-CH" smtClean="0"/>
              <a:t>13.01.2021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37C725-34BB-4B0F-930A-0DD5A5F3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D463A-B1B8-4AEA-BF35-647B30E8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5563-36D5-41BC-A46B-9CC673FE488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911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3C851-1D90-4969-97BF-1F727558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C3ACC9-BC11-40B5-BE8D-44C2437B7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8712F2-FDE7-4866-BFFB-E7CA5F53D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C36845-645E-4809-ACC0-45B1431C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C7E9-73EC-437F-9A75-C915FDDEA963}" type="datetimeFigureOut">
              <a:rPr lang="de-CH" smtClean="0"/>
              <a:t>13.01.2021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DA71DF-E69F-4147-AF58-0DB763A4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D8F36F-A216-4AB3-A925-2A7C0103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5563-36D5-41BC-A46B-9CC673FE488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608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A9830-B565-43F9-AEFE-2BFEA032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B3F9A6-C11E-4DAD-AD3D-53C23D77A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9EACC2-3506-4BDB-BFA7-7B319B76F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A118CC-3D4A-462E-8027-9E6C581AD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196173-AFD5-4667-AA41-C219B965E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C554C5-D797-4B86-AEA0-5721B15D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C7E9-73EC-437F-9A75-C915FDDEA963}" type="datetimeFigureOut">
              <a:rPr lang="de-CH" smtClean="0"/>
              <a:t>13.01.2021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16DE96-BF49-4EE6-B9B5-CA85ADDA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1608CC-7CCD-42E9-ABF0-E73F0EC4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5563-36D5-41BC-A46B-9CC673FE488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926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6EF73-4C8A-42BE-8EB4-950BD5DC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4D3D63-3E25-4B08-A360-B00AFB12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C7E9-73EC-437F-9A75-C915FDDEA963}" type="datetimeFigureOut">
              <a:rPr lang="de-CH" smtClean="0"/>
              <a:t>13.01.2021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913620-3F89-444C-90F3-80FE5C1D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E1D7C8-6B35-401A-B5BA-428F5202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5563-36D5-41BC-A46B-9CC673FE488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479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1563D4-1B46-4F80-AFB6-001433AF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C7E9-73EC-437F-9A75-C915FDDEA963}" type="datetimeFigureOut">
              <a:rPr lang="de-CH" smtClean="0"/>
              <a:t>13.01.2021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4DA1FD-64CF-449F-9E8E-D2417949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2AC70D-87C7-43A1-ADB3-4384E38E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5563-36D5-41BC-A46B-9CC673FE488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95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FDFFC-22A8-484E-B9B3-6672CEEF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8A6846-1797-4462-9021-CED5C88C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78E1CB-9203-4D3A-A6F2-0D277B6E6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ED3F81-16EC-4FA0-B9B5-848F5749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C7E9-73EC-437F-9A75-C915FDDEA963}" type="datetimeFigureOut">
              <a:rPr lang="de-CH" smtClean="0"/>
              <a:t>13.01.2021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5CE238-845A-4A02-890D-98BC9F03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4F0709-14FD-4929-B401-528E4EE6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5563-36D5-41BC-A46B-9CC673FE488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515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2FD90-D1B2-4FB0-92A6-218D8232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7888CE-67C0-4509-A63C-AD527696D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2E1DFF-7A3F-4C33-8734-C4866ABCB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5C79CD-7F2A-455C-9A5B-5B319C81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C7E9-73EC-437F-9A75-C915FDDEA963}" type="datetimeFigureOut">
              <a:rPr lang="de-CH" smtClean="0"/>
              <a:t>13.01.2021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10CF21-F68F-4057-A39E-60E77342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25C1F7-7F20-4BA4-BC37-17511020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5563-36D5-41BC-A46B-9CC673FE488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360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160B93-565A-4F3C-BC22-A2440B466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F02C8A-987B-4D83-8122-CB33CE23B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38A83-5494-4F7C-B313-C44EB938F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6C7E9-73EC-437F-9A75-C915FDDEA963}" type="datetimeFigureOut">
              <a:rPr lang="de-CH" smtClean="0"/>
              <a:t>13.01.2021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C78C2C-0288-4B6D-8A2B-98779E2A3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6B6646-7AC2-47E1-A81B-D3090904C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75563-36D5-41BC-A46B-9CC673FE488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030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t-channel.com/avicii-studio-3-album-instagram/112374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vels_(Avicii_song)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True_(%C3%A1lbum_de_Avicii)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veralia.com/caratulas/Avicii-Stories-CD.php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l.m.wikipedia.org/wiki/Stories_(Avicii)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overnorates_of_Oma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de/kreuz-gott-kirche-quer-jesus-1135370/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t-channel.com/avicii-sos-ft-aloe-blacc/161617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de/foto/schwarz-schwarzer-hintergrund-596818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 descr="Ein Bild, das Person, Wand, Mann, jung enthält.&#10;&#10;Automatisch generierte Beschreibung">
            <a:extLst>
              <a:ext uri="{FF2B5EF4-FFF2-40B4-BE49-F238E27FC236}">
                <a16:creationId xmlns:a16="http://schemas.microsoft.com/office/drawing/2014/main" id="{D561F574-9B7D-4CEF-880F-01F39BC217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83" r="608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743C0F5-7F79-4302-9A65-8393EE4AE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Avicii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D3AB38-EF26-4C94-A287-C01E7181B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Le DJ </a:t>
            </a:r>
            <a:r>
              <a:rPr lang="de-CH" dirty="0" err="1">
                <a:solidFill>
                  <a:srgbClr val="FFFFFF"/>
                </a:solidFill>
              </a:rPr>
              <a:t>su</a:t>
            </a:r>
            <a:r>
              <a:rPr lang="fr-CH" dirty="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lang="de-CH" dirty="0" err="1">
                <a:solidFill>
                  <a:srgbClr val="FFFFFF"/>
                </a:solidFill>
              </a:rPr>
              <a:t>dois</a:t>
            </a:r>
            <a:endParaRPr lang="de-CH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523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vicii Logo -Logo Brands For Free HD 3D">
            <a:extLst>
              <a:ext uri="{FF2B5EF4-FFF2-40B4-BE49-F238E27FC236}">
                <a16:creationId xmlns:a16="http://schemas.microsoft.com/office/drawing/2014/main" id="{6BF6FC57-FBBE-48C8-B77D-F99B57EED8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5" b="12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63291AB-2F47-4652-BC0D-5474004A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Le </a:t>
            </a:r>
            <a:r>
              <a:rPr lang="de-CH" dirty="0" err="1">
                <a:solidFill>
                  <a:srgbClr val="FFFFFF"/>
                </a:solidFill>
              </a:rPr>
              <a:t>premier</a:t>
            </a:r>
            <a:r>
              <a:rPr lang="de-CH" dirty="0">
                <a:solidFill>
                  <a:srgbClr val="FFFFFF"/>
                </a:solidFill>
              </a:rPr>
              <a:t> </a:t>
            </a:r>
            <a:r>
              <a:rPr lang="de-CH" dirty="0" err="1">
                <a:solidFill>
                  <a:srgbClr val="FFFFFF"/>
                </a:solidFill>
              </a:rPr>
              <a:t>chanson</a:t>
            </a:r>
            <a:r>
              <a:rPr lang="de-CH" dirty="0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7ACA0B-E3B4-49AB-A44E-C4100E1AF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de-CH" dirty="0">
                <a:solidFill>
                  <a:srgbClr val="FFFFFF"/>
                </a:solidFill>
              </a:rPr>
              <a:t> </a:t>
            </a:r>
            <a:r>
              <a:rPr lang="de-CH" dirty="0" err="1">
                <a:solidFill>
                  <a:srgbClr val="FFFFFF"/>
                </a:solidFill>
              </a:rPr>
              <a:t>Collide</a:t>
            </a:r>
            <a:r>
              <a:rPr lang="de-CH" dirty="0">
                <a:solidFill>
                  <a:srgbClr val="FFFFFF"/>
                </a:solidFill>
              </a:rPr>
              <a:t> </a:t>
            </a:r>
            <a:r>
              <a:rPr lang="de-CH" dirty="0" err="1">
                <a:solidFill>
                  <a:srgbClr val="FFFFFF"/>
                </a:solidFill>
              </a:rPr>
              <a:t>comme</a:t>
            </a:r>
            <a:r>
              <a:rPr lang="de-CH" dirty="0">
                <a:solidFill>
                  <a:srgbClr val="FFFFFF"/>
                </a:solidFill>
              </a:rPr>
              <a:t> Leona Lewis</a:t>
            </a:r>
          </a:p>
          <a:p>
            <a:pPr marL="0" indent="0">
              <a:buNone/>
            </a:pPr>
            <a:endParaRPr lang="de-CH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de-CH" dirty="0">
                <a:solidFill>
                  <a:srgbClr val="FFFFFF"/>
                </a:solidFill>
              </a:rPr>
              <a:t>En 2011</a:t>
            </a:r>
          </a:p>
        </p:txBody>
      </p:sp>
    </p:spTree>
    <p:extLst>
      <p:ext uri="{BB962C8B-B14F-4D97-AF65-F5344CB8AC3E}">
        <p14:creationId xmlns:p14="http://schemas.microsoft.com/office/powerpoint/2010/main" val="1048817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ED18E-BC5B-4BFA-97D4-E9178F26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Le premier </a:t>
            </a:r>
            <a:r>
              <a:rPr lang="en-US" sz="6000" dirty="0" err="1"/>
              <a:t>succ</a:t>
            </a:r>
            <a:r>
              <a:rPr lang="fr-CH" sz="6000" dirty="0">
                <a:ea typeface="Calibri" panose="020F0502020204030204" pitchFamily="34" charset="0"/>
                <a:cs typeface="Times New Roman" panose="02020603050405020304" pitchFamily="18" charset="0"/>
              </a:rPr>
              <a:t>ès:</a:t>
            </a:r>
            <a:endParaRPr lang="en-US" sz="6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CD502E-E3DA-4BB4-89CA-478D30A24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Le chanson Levels </a:t>
            </a:r>
            <a:r>
              <a:rPr lang="en-US" sz="2000" dirty="0" err="1"/>
              <a:t>en</a:t>
            </a:r>
            <a:r>
              <a:rPr lang="en-US" sz="2000" dirty="0"/>
              <a:t> 2011</a:t>
            </a:r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 descr="Ein Bild, das Gebäude, Uhr, draußen enthält.&#10;&#10;Automatisch generierte Beschreibung">
            <a:extLst>
              <a:ext uri="{FF2B5EF4-FFF2-40B4-BE49-F238E27FC236}">
                <a16:creationId xmlns:a16="http://schemas.microsoft.com/office/drawing/2014/main" id="{AF96CC6C-F375-4218-86A9-1636A4335C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987" r="5173" b="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44535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DF854DA-A37F-47C7-B8BE-98CFFC18BA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353" r="2" b="1229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CAE4A3-7525-4547-98B0-FE2780355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de-CH" sz="4000" dirty="0">
                <a:solidFill>
                  <a:srgbClr val="FFFFFF"/>
                </a:solidFill>
              </a:rPr>
              <a:t>Plus </a:t>
            </a:r>
            <a:r>
              <a:rPr lang="de-CH" sz="4000" dirty="0" err="1">
                <a:solidFill>
                  <a:srgbClr val="FFFFFF"/>
                </a:solidFill>
              </a:rPr>
              <a:t>grand</a:t>
            </a:r>
            <a:r>
              <a:rPr lang="de-CH" sz="4000" dirty="0">
                <a:solidFill>
                  <a:srgbClr val="FFFFFF"/>
                </a:solidFill>
              </a:rPr>
              <a:t> </a:t>
            </a:r>
            <a:r>
              <a:rPr lang="de-CH" sz="4000" dirty="0" err="1">
                <a:solidFill>
                  <a:srgbClr val="FFFFFF"/>
                </a:solidFill>
              </a:rPr>
              <a:t>succ</a:t>
            </a:r>
            <a:r>
              <a:rPr lang="fr-CH" sz="4000" dirty="0">
                <a:ea typeface="Calibri" panose="020F0502020204030204" pitchFamily="34" charset="0"/>
                <a:cs typeface="Times New Roman" panose="02020603050405020304" pitchFamily="18" charset="0"/>
              </a:rPr>
              <a:t>ès</a:t>
            </a:r>
            <a:endParaRPr lang="de-CH" sz="4000" dirty="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CAF212-3ED7-44F2-B2F1-EB13EA34E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CH" sz="2000" dirty="0" err="1">
                <a:solidFill>
                  <a:srgbClr val="FFFFFF"/>
                </a:solidFill>
              </a:rPr>
              <a:t>L`album</a:t>
            </a:r>
            <a:r>
              <a:rPr lang="de-CH" sz="2000" dirty="0">
                <a:solidFill>
                  <a:srgbClr val="FFFFFF"/>
                </a:solidFill>
              </a:rPr>
              <a:t> True et le </a:t>
            </a:r>
            <a:r>
              <a:rPr lang="de-CH" sz="2000" dirty="0" err="1">
                <a:solidFill>
                  <a:srgbClr val="FFFFFF"/>
                </a:solidFill>
              </a:rPr>
              <a:t>chanson</a:t>
            </a:r>
            <a:r>
              <a:rPr lang="de-CH" sz="2000" dirty="0">
                <a:solidFill>
                  <a:srgbClr val="FFFFFF"/>
                </a:solidFill>
              </a:rPr>
              <a:t> Wake </a:t>
            </a:r>
            <a:r>
              <a:rPr lang="de-CH" sz="2000" dirty="0" err="1">
                <a:solidFill>
                  <a:srgbClr val="FFFFFF"/>
                </a:solidFill>
              </a:rPr>
              <a:t>me</a:t>
            </a:r>
            <a:r>
              <a:rPr lang="de-CH" sz="2000" dirty="0">
                <a:solidFill>
                  <a:srgbClr val="FFFFFF"/>
                </a:solidFill>
              </a:rPr>
              <a:t> Up en 2013</a:t>
            </a:r>
          </a:p>
        </p:txBody>
      </p:sp>
    </p:spTree>
    <p:extLst>
      <p:ext uri="{BB962C8B-B14F-4D97-AF65-F5344CB8AC3E}">
        <p14:creationId xmlns:p14="http://schemas.microsoft.com/office/powerpoint/2010/main" val="407372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CB30D5-9266-4784-8B88-FCD6953B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de-CH" dirty="0" err="1">
                <a:solidFill>
                  <a:srgbClr val="FFFFFF"/>
                </a:solidFill>
              </a:rPr>
              <a:t>Deuxi</a:t>
            </a:r>
            <a:r>
              <a:rPr lang="fr-CH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è</a:t>
            </a:r>
            <a:r>
              <a:rPr lang="de-CH" dirty="0" err="1">
                <a:solidFill>
                  <a:srgbClr val="FFFFFF"/>
                </a:solidFill>
              </a:rPr>
              <a:t>me</a:t>
            </a:r>
            <a:r>
              <a:rPr lang="de-CH" dirty="0">
                <a:solidFill>
                  <a:srgbClr val="FFFFFF"/>
                </a:solidFill>
              </a:rPr>
              <a:t> </a:t>
            </a:r>
            <a:r>
              <a:rPr lang="de-CH" dirty="0" err="1">
                <a:solidFill>
                  <a:srgbClr val="FFFFFF"/>
                </a:solidFill>
              </a:rPr>
              <a:t>album</a:t>
            </a:r>
            <a:endParaRPr lang="de-CH" dirty="0">
              <a:solidFill>
                <a:srgbClr val="FFFFFF"/>
              </a:solidFill>
            </a:endParaRPr>
          </a:p>
        </p:txBody>
      </p:sp>
      <p:pic>
        <p:nvPicPr>
          <p:cNvPr id="7" name="Grafik 6" descr="Ein Bild, das Gerät, drinnen, Foto enthält.&#10;&#10;Automatisch generierte Beschreibung">
            <a:extLst>
              <a:ext uri="{FF2B5EF4-FFF2-40B4-BE49-F238E27FC236}">
                <a16:creationId xmlns:a16="http://schemas.microsoft.com/office/drawing/2014/main" id="{DA931A6F-3820-46F1-B44A-51E22A173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8300" y="478232"/>
            <a:ext cx="2789902" cy="278990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B0B750D6-210D-43E0-92EB-948D61137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1886" y="4330268"/>
            <a:ext cx="3662730" cy="130811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6A9D40-EC17-4491-910C-F0D558392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CH" sz="2400" dirty="0">
                <a:solidFill>
                  <a:srgbClr val="FFFFFF"/>
                </a:solidFill>
              </a:rPr>
              <a:t>Son </a:t>
            </a:r>
            <a:r>
              <a:rPr lang="de-CH" sz="2400" dirty="0" err="1">
                <a:solidFill>
                  <a:srgbClr val="FFFFFF"/>
                </a:solidFill>
              </a:rPr>
              <a:t>deuxi</a:t>
            </a:r>
            <a:r>
              <a:rPr lang="fr-CH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ème</a:t>
            </a:r>
            <a:r>
              <a:rPr lang="fr-CH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album est Stories en 2015</a:t>
            </a:r>
            <a:endParaRPr lang="de-CH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62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FDD53-5E7C-44CD-8F42-AD0E2012A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Mort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E1F63D-E1CD-4C0F-8223-E68C04F17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 err="1"/>
              <a:t>En</a:t>
            </a:r>
            <a:r>
              <a:rPr lang="en-US" sz="2400" dirty="0"/>
              <a:t> 20. April 2018 Tim a </a:t>
            </a:r>
            <a:r>
              <a:rPr lang="fr-CH" sz="2400" dirty="0">
                <a:ea typeface="Calibri" panose="020F0502020204030204" pitchFamily="34" charset="0"/>
                <a:cs typeface="Times New Roman" panose="02020603050405020304" pitchFamily="18" charset="0"/>
              </a:rPr>
              <a:t>été </a:t>
            </a:r>
            <a:r>
              <a:rPr lang="fr-CH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retrouvé mort à Oman </a:t>
            </a:r>
            <a:endParaRPr lang="en-US" sz="2400" dirty="0"/>
          </a:p>
        </p:txBody>
      </p:sp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BBDBE941-9A30-47EB-A05E-F845799DD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2182" y="321733"/>
            <a:ext cx="3057920" cy="398426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Ein Bild, das Monitor enthält.&#10;&#10;Automatisch generierte Beschreibung">
            <a:extLst>
              <a:ext uri="{FF2B5EF4-FFF2-40B4-BE49-F238E27FC236}">
                <a16:creationId xmlns:a16="http://schemas.microsoft.com/office/drawing/2014/main" id="{EE4BDFE8-D125-4991-879B-7162822D57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-2" b="10573"/>
          <a:stretch/>
        </p:blipFill>
        <p:spPr>
          <a:xfrm>
            <a:off x="7793095" y="321735"/>
            <a:ext cx="2695522" cy="398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53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44692F-5677-4152-A713-11894B11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CH" sz="2800" dirty="0">
                <a:solidFill>
                  <a:schemeClr val="bg1"/>
                </a:solidFill>
              </a:rPr>
              <a:t>Apr</a:t>
            </a:r>
            <a:r>
              <a:rPr lang="fr-CH" sz="28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ès le mort</a:t>
            </a:r>
            <a:endParaRPr lang="de-CH" sz="2800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728086-B948-44FB-A904-9C0F7EB47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de-CH" sz="2000" dirty="0">
                <a:solidFill>
                  <a:schemeClr val="bg1"/>
                </a:solidFill>
              </a:rPr>
              <a:t>Le </a:t>
            </a:r>
            <a:r>
              <a:rPr lang="de-CH" sz="2000" dirty="0" err="1">
                <a:solidFill>
                  <a:schemeClr val="bg1"/>
                </a:solidFill>
              </a:rPr>
              <a:t>chanson</a:t>
            </a:r>
            <a:r>
              <a:rPr lang="de-CH" sz="2000" dirty="0">
                <a:solidFill>
                  <a:schemeClr val="bg1"/>
                </a:solidFill>
              </a:rPr>
              <a:t> SOS </a:t>
            </a:r>
            <a:r>
              <a:rPr lang="de-CH" sz="2000" dirty="0" err="1">
                <a:solidFill>
                  <a:schemeClr val="bg1"/>
                </a:solidFill>
              </a:rPr>
              <a:t>comme</a:t>
            </a:r>
            <a:r>
              <a:rPr lang="de-CH" sz="2000" dirty="0">
                <a:solidFill>
                  <a:schemeClr val="bg1"/>
                </a:solidFill>
              </a:rPr>
              <a:t> Aloe </a:t>
            </a:r>
            <a:r>
              <a:rPr lang="de-CH" sz="2000" dirty="0" err="1">
                <a:solidFill>
                  <a:schemeClr val="bg1"/>
                </a:solidFill>
              </a:rPr>
              <a:t>Blacc</a:t>
            </a:r>
            <a:r>
              <a:rPr lang="de-CH" sz="2000" dirty="0">
                <a:solidFill>
                  <a:schemeClr val="bg1"/>
                </a:solidFill>
              </a:rPr>
              <a:t> en 2018</a:t>
            </a:r>
          </a:p>
          <a:p>
            <a:r>
              <a:rPr lang="de-CH" sz="2000" dirty="0" err="1">
                <a:solidFill>
                  <a:schemeClr val="bg1"/>
                </a:solidFill>
              </a:rPr>
              <a:t>L`album</a:t>
            </a:r>
            <a:r>
              <a:rPr lang="de-CH" sz="2000" dirty="0">
                <a:solidFill>
                  <a:schemeClr val="bg1"/>
                </a:solidFill>
              </a:rPr>
              <a:t> TIM en 2019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BF076A-FB75-4803-8B7C-6C663F7B4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97763" y="1715553"/>
            <a:ext cx="6250769" cy="32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9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B3C2E-A16D-4C36-BE3B-F2A23A11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4B030D-ED83-4DD5-945A-C061F8509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"/>
            <a:ext cx="12192001" cy="6857999"/>
          </a:xfrm>
        </p:spPr>
      </p:pic>
    </p:spTree>
    <p:extLst>
      <p:ext uri="{BB962C8B-B14F-4D97-AF65-F5344CB8AC3E}">
        <p14:creationId xmlns:p14="http://schemas.microsoft.com/office/powerpoint/2010/main" val="227468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Breitbild</PresentationFormat>
  <Paragraphs>18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Avicii</vt:lpstr>
      <vt:lpstr>Le premier chanson:</vt:lpstr>
      <vt:lpstr>Le premier succès:</vt:lpstr>
      <vt:lpstr>Plus grand succès</vt:lpstr>
      <vt:lpstr>Deuxième album</vt:lpstr>
      <vt:lpstr>Mort</vt:lpstr>
      <vt:lpstr>Après le mort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Avicii</dc:title>
  <dc:creator>Jonathan Poser (RGZH)</dc:creator>
  <cp:lastModifiedBy>Jonathan Poser (RGZH)</cp:lastModifiedBy>
  <cp:revision>5</cp:revision>
  <dcterms:created xsi:type="dcterms:W3CDTF">2021-01-11T19:51:08Z</dcterms:created>
  <dcterms:modified xsi:type="dcterms:W3CDTF">2021-01-13T17:42:09Z</dcterms:modified>
</cp:coreProperties>
</file>