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7" r:id="rId10"/>
    <p:sldId id="266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C71C6-E4B0-42C5-A52C-31E81CDA3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32FC30-60D1-4CD5-A0CE-104C3149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69DA57-2CA2-41B3-9C60-B14F4278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2EED1-7980-4A64-A29A-72A63C3E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F65113-E880-4C4A-A093-DD93050E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07158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20EDB-9B37-462A-AAA5-18670EE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A88102-2795-43B7-8723-DA3BE7F27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2BB786-0F2B-44B4-A5A1-E52B28680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6E5887-6CC3-42C8-85B3-EF6F5F8D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BF730-F11D-4290-B4FC-A8D3CE59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32361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7BE466-14AC-49A6-9ED3-105A99F2E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5AB5DB-296C-48A8-B539-D9519EE1C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27CF91-FFA8-44BE-BF32-9EF423C84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0628EA-5E76-4D5A-898F-319DBFD9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4E04AC-5928-460F-83F9-2805AE63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98684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1653A-1FAF-4C94-86DB-E41BA37B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55F5E-220B-4B47-A76B-89659A22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3A4221-4EBB-4D0A-BD9D-2D3320B3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D4C0E-CE96-4880-85B1-35104867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81B99F-A29E-4F20-8CD5-32495C2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26006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705BF-1BDD-486A-A183-1C52259C2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1B7D39-41C7-44DB-829F-33913FD23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0B5B0-5F22-4349-A012-7E64646F3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37C725-34BB-4B0F-930A-0DD5A5F3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9D463A-B1B8-4AEA-BF35-647B30E8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911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F3C851-1D90-4969-97BF-1F72755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3ACC9-BC11-40B5-BE8D-44C2437B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8712F2-FDE7-4866-BFFB-E7CA5F53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C36845-645E-4809-ACC0-45B1431C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DA71DF-E69F-4147-AF58-0DB763A4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D8F36F-A216-4AB3-A925-2A7C01034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0608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AA9830-B565-43F9-AEFE-2BFEA03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3F9A6-C11E-4DAD-AD3D-53C23D77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9EACC2-3506-4BDB-BFA7-7B319B76F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A118CC-3D4A-462E-8027-9E6C581AD9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C196173-AFD5-4667-AA41-C219B965E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C554C5-D797-4B86-AEA0-5721B15D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316DE96-BF49-4EE6-B9B5-CA85ADDA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1608CC-7CCD-42E9-ABF0-E73F0EC4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7926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6EF73-4C8A-42BE-8EB4-950BD5DCE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54D3D63-3E25-4B08-A360-B00AFB12B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913620-3F89-444C-90F3-80FE5C1D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E1D7C8-6B35-401A-B5BA-428F5202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79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1563D4-1B46-4F80-AFB6-001433AF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4DA1FD-64CF-449F-9E8E-D2417949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32AC70D-87C7-43A1-ADB3-4384E38E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9495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FDFFC-22A8-484E-B9B3-6672CEEF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8A6846-1797-4462-9021-CED5C88CA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78E1CB-9203-4D3A-A6F2-0D277B6E6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ED3F81-16EC-4FA0-B9B5-848F5749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5CE238-845A-4A02-890D-98BC9F03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44F0709-14FD-4929-B401-528E4EE6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9515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2FD90-D1B2-4FB0-92A6-218D8232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47888CE-67C0-4509-A63C-AD527696D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2E1DFF-7A3F-4C33-8734-C4866ABC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5C79CD-7F2A-455C-9A5B-5B319C81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E10CF21-F68F-4057-A39E-60E77342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5C1F7-7F20-4BA4-BC37-1751102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8360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1160B93-565A-4F3C-BC22-A2440B46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F02C8A-987B-4D83-8122-CB33CE23B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38A83-5494-4F7C-B313-C44EB938F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6C7E9-73EC-437F-9A75-C915FDDEA963}" type="datetimeFigureOut">
              <a:rPr lang="de-CH" smtClean="0"/>
              <a:t>21.06.2019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C78C2C-0288-4B6D-8A2B-98779E2A3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D6B6646-7AC2-47E1-A81B-D3090904C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75563-36D5-41BC-A46B-9CC673FE488A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8030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Datei:Avicii_-_Logo.png" TargetMode="External"/><Relationship Id="rId7" Type="http://schemas.openxmlformats.org/officeDocument/2006/relationships/hyperlink" Target="http://play-reactor.com/2013/04/11/avicii-da-un-adelanto-de-su-proximo-dis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hyperlink" Target="http://www.hit-channel.com/avicii-studio-3-album-instagram/112374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vionabrennastellanews.blogspot.com/2016/01/lustige-spruche-danke-fur-die-einladung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de/foto/schwarz-schwarzer-hintergrund-596818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it-channel.com/avicii-to-remix-tou-wake-me-up-exei-neo-animated-video/61284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Avicii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evels_(Avicii_song)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rue_(%C3%A1lbum_de_Avicii)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veralia.com/caratulas/Avicii-Stories-CD.ph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nl.m.wikipedia.org/wiki/Stories_(Avicii)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vernorates_of_Oman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de/kreuz-gott-kirche-quer-jesus-1135370/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it-channel.com/avicii-sos-ft-aloe-blacc/161617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plx.de/page/8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AE2756-0FC4-4155-83E7-58AAAB63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689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7AB924-1B87-43FC-B7C7-B112D5C51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463354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743C0F5-7F79-4302-9A65-8393EE4AE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38" y="4756638"/>
            <a:ext cx="11139854" cy="930447"/>
          </a:xfrm>
        </p:spPr>
        <p:txBody>
          <a:bodyPr>
            <a:normAutofit/>
          </a:bodyPr>
          <a:lstStyle/>
          <a:p>
            <a:r>
              <a:rPr lang="de-CH" sz="5400" dirty="0">
                <a:solidFill>
                  <a:srgbClr val="FFFFFF"/>
                </a:solidFill>
              </a:rPr>
              <a:t>Avicii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5D3AB38-EF26-4C94-A287-C01E7181B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9362" y="5815698"/>
            <a:ext cx="9144000" cy="420001"/>
          </a:xfrm>
        </p:spPr>
        <p:txBody>
          <a:bodyPr>
            <a:normAutofit/>
          </a:bodyPr>
          <a:lstStyle/>
          <a:p>
            <a:r>
              <a:rPr lang="de-CH" sz="2000" dirty="0">
                <a:solidFill>
                  <a:srgbClr val="E7E6E6"/>
                </a:solidFill>
              </a:rPr>
              <a:t>Der grosse schwedische DJ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1BA6646-4DB4-4900-B3D9-88C87823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0040" y="1287431"/>
            <a:ext cx="3425609" cy="2038237"/>
          </a:xfrm>
          <a:prstGeom prst="rect">
            <a:avLst/>
          </a:prstGeom>
        </p:spPr>
      </p:pic>
      <p:pic>
        <p:nvPicPr>
          <p:cNvPr id="9" name="Grafik 8" descr="Ein Bild, das Person, Wand, Mann, jung enthält.&#10;&#10;Automatisch generierte Beschreibung">
            <a:extLst>
              <a:ext uri="{FF2B5EF4-FFF2-40B4-BE49-F238E27FC236}">
                <a16:creationId xmlns:a16="http://schemas.microsoft.com/office/drawing/2014/main" id="{D561F574-9B7D-4CEF-880F-01F39BC217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385730" y="1589968"/>
            <a:ext cx="3502918" cy="183903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18DC98F-4057-4645-B948-F604F39A9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53400" y="477749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5D67871D-2FC8-4013-BF55-EBA2419269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49725" y="1044895"/>
            <a:ext cx="3423916" cy="256793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AD2B705-4A9B-408D-AA80-4F41045E0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573869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23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08CF87-D8AC-4E45-88F4-AF0132AF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de-CH" sz="3200">
                <a:solidFill>
                  <a:srgbClr val="FFFFFF"/>
                </a:solidFill>
              </a:rPr>
              <a:t>Vielen Dank fürs zuhören!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4229D8-DDE0-4AB0-B561-8E012C647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817258" cy="2427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600" dirty="0"/>
              <a:t>Ich hoffe es hat euch gefallen </a:t>
            </a:r>
            <a:r>
              <a:rPr lang="de-CH" sz="1600" dirty="0">
                <a:sym typeface="Wingdings" panose="05000000000000000000" pitchFamily="2" charset="2"/>
              </a:rPr>
              <a:t></a:t>
            </a:r>
            <a:endParaRPr lang="de-CH" sz="1600" dirty="0"/>
          </a:p>
          <a:p>
            <a:pPr marL="0" indent="0">
              <a:buNone/>
            </a:pPr>
            <a:endParaRPr lang="de-CH" sz="1600" dirty="0"/>
          </a:p>
        </p:txBody>
      </p:sp>
      <p:pic>
        <p:nvPicPr>
          <p:cNvPr id="6" name="Grafik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A3AB89EE-65A4-427A-9C5D-223A3A713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698982" y="952500"/>
            <a:ext cx="4829963" cy="482996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506CBBE-73E2-4FEC-B490-8142AFBE1238}"/>
              </a:ext>
            </a:extLst>
          </p:cNvPr>
          <p:cNvSpPr txBox="1"/>
          <p:nvPr/>
        </p:nvSpPr>
        <p:spPr>
          <a:xfrm>
            <a:off x="9666950" y="6870700"/>
            <a:ext cx="252505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de-CH" sz="700">
                <a:solidFill>
                  <a:srgbClr val="FFFFFF"/>
                </a:solidFill>
              </a:rPr>
              <a:t>"</a:t>
            </a:r>
            <a:r>
              <a:rPr lang="de-CH" sz="700">
                <a:solidFill>
                  <a:srgbClr val="FFFFFF"/>
                </a:solidFill>
                <a:hlinkClick r:id="rId3" tooltip="http://vionabrennastellanews.blogspot.com/2016/01/lustige-spruche-danke-fur-die-einladu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de-CH" sz="700">
                <a:solidFill>
                  <a:srgbClr val="FFFFFF"/>
                </a:solidFill>
              </a:rPr>
              <a:t>" von Unbekannter Autor ist lizenziert gemäß </a:t>
            </a:r>
            <a:r>
              <a:rPr lang="de-CH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de-CH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6191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B3C2E-A16D-4C36-BE3B-F2A23A111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D4B030D-ED83-4DD5-945A-C061F8509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"/>
            <a:ext cx="12192001" cy="6857999"/>
          </a:xfrm>
        </p:spPr>
      </p:pic>
    </p:spTree>
    <p:extLst>
      <p:ext uri="{BB962C8B-B14F-4D97-AF65-F5344CB8AC3E}">
        <p14:creationId xmlns:p14="http://schemas.microsoft.com/office/powerpoint/2010/main" val="227468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 descr="Ein Bild, das Tennis, Schläger, Mann, Monitor enthält.&#10;&#10;Automatisch generierte Beschreibung">
            <a:extLst>
              <a:ext uri="{FF2B5EF4-FFF2-40B4-BE49-F238E27FC236}">
                <a16:creationId xmlns:a16="http://schemas.microsoft.com/office/drawing/2014/main" id="{2643EE9E-10F8-4B2A-9B8E-485143BF4B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6EFF24-6E9F-49A2-93BD-C79A7B30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CH" sz="4000" dirty="0">
                <a:solidFill>
                  <a:srgbClr val="FFFFFF"/>
                </a:solidFill>
              </a:rPr>
              <a:t>Kindheit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02B997-602B-47E1-A6E7-E6C52BB3B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Tim </a:t>
            </a:r>
            <a:r>
              <a:rPr lang="en-US" sz="2000" dirty="0" err="1">
                <a:solidFill>
                  <a:srgbClr val="FFFFFF"/>
                </a:solidFill>
              </a:rPr>
              <a:t>Bergling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wurde</a:t>
            </a:r>
            <a:r>
              <a:rPr lang="en-US" sz="2000" dirty="0">
                <a:solidFill>
                  <a:srgbClr val="FFFFFF"/>
                </a:solidFill>
              </a:rPr>
              <a:t> am 8. September 1989 in Stockholm </a:t>
            </a:r>
            <a:r>
              <a:rPr lang="en-US" sz="2000" dirty="0" err="1">
                <a:solidFill>
                  <a:srgbClr val="FFFFFF"/>
                </a:solidFill>
              </a:rPr>
              <a:t>geboren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de-CH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1208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291AB-2F47-4652-BC0D-5474004A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lang="de-CH" dirty="0"/>
              <a:t>Die ersten Hits: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ACA0B-E3B4-49AB-A44E-C4100E1A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8"/>
            <a:ext cx="5314543" cy="337592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1800" dirty="0"/>
              <a:t>Sein erster viral gegangener Hit war: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 </a:t>
            </a:r>
            <a:r>
              <a:rPr lang="de-CH" sz="1800" dirty="0" err="1"/>
              <a:t>Collide</a:t>
            </a:r>
            <a:r>
              <a:rPr lang="de-CH" sz="1800" dirty="0"/>
              <a:t> </a:t>
            </a:r>
            <a:r>
              <a:rPr lang="de-CH" sz="1800" dirty="0" err="1"/>
              <a:t>with</a:t>
            </a:r>
            <a:r>
              <a:rPr lang="de-CH" sz="1800" dirty="0"/>
              <a:t> Leona Lewis</a:t>
            </a:r>
          </a:p>
          <a:p>
            <a:pPr marL="0" indent="0">
              <a:buNone/>
            </a:pPr>
            <a:endParaRPr lang="de-CH" sz="1800" dirty="0"/>
          </a:p>
          <a:p>
            <a:pPr marL="0" indent="0">
              <a:buNone/>
            </a:pPr>
            <a:r>
              <a:rPr lang="de-CH" sz="1800" dirty="0"/>
              <a:t>Veröffentlicht: 2011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Person, draußen, stehend, Mann enthält.&#10;&#10;Automatisch generierte Beschreibung">
            <a:extLst>
              <a:ext uri="{FF2B5EF4-FFF2-40B4-BE49-F238E27FC236}">
                <a16:creationId xmlns:a16="http://schemas.microsoft.com/office/drawing/2014/main" id="{72F10CDC-2A60-49CA-9C21-3DDAC17D20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" b="13405"/>
          <a:stretch/>
        </p:blipFill>
        <p:spPr>
          <a:xfrm>
            <a:off x="6750141" y="-2"/>
            <a:ext cx="5441859" cy="5654940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8817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AED18E-BC5B-4BFA-97D4-E9178F26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Der grosse Durchbruch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CD502E-E3DA-4BB4-89CA-478D30A2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Der </a:t>
            </a:r>
            <a:r>
              <a:rPr lang="en-US" sz="2000" dirty="0" err="1"/>
              <a:t>grosse</a:t>
            </a:r>
            <a:r>
              <a:rPr lang="en-US" sz="2000" dirty="0"/>
              <a:t> </a:t>
            </a:r>
            <a:r>
              <a:rPr lang="en-US" sz="2000" dirty="0" err="1"/>
              <a:t>Durchbruch</a:t>
            </a:r>
            <a:r>
              <a:rPr lang="en-US" sz="2000" dirty="0"/>
              <a:t> war </a:t>
            </a:r>
            <a:r>
              <a:rPr lang="en-US" sz="2000" dirty="0" err="1"/>
              <a:t>mit</a:t>
            </a:r>
            <a:r>
              <a:rPr lang="en-US" sz="2000" dirty="0"/>
              <a:t> dem Single Levels 2011</a:t>
            </a:r>
          </a:p>
        </p:txBody>
      </p:sp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Grafik 4" descr="Ein Bild, das Gebäude, Uhr, draußen enthält.&#10;&#10;Automatisch generierte Beschreibung">
            <a:extLst>
              <a:ext uri="{FF2B5EF4-FFF2-40B4-BE49-F238E27FC236}">
                <a16:creationId xmlns:a16="http://schemas.microsoft.com/office/drawing/2014/main" id="{AF96CC6C-F375-4218-86A9-1636A4335C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6987" r="5173" b="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4535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DF854DA-A37F-47C7-B8BE-98CFFC18BA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8353" r="2" b="12298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1CAE4A3-7525-4547-98B0-FE2780355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de-CH" sz="4000" dirty="0">
                <a:solidFill>
                  <a:srgbClr val="FFFFFF"/>
                </a:solidFill>
              </a:rPr>
              <a:t>Grösster Erfolg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CAF212-3ED7-44F2-B2F1-EB13EA34E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rgbClr val="FFFFFF"/>
                </a:solidFill>
              </a:rPr>
              <a:t>Seinen grössten Erfolg hatte er mit dem Album True und dem Lied Wake </a:t>
            </a:r>
            <a:r>
              <a:rPr lang="de-CH" sz="2000" dirty="0" err="1">
                <a:solidFill>
                  <a:srgbClr val="FFFFFF"/>
                </a:solidFill>
              </a:rPr>
              <a:t>me</a:t>
            </a:r>
            <a:r>
              <a:rPr lang="de-CH" sz="2000" dirty="0">
                <a:solidFill>
                  <a:srgbClr val="FFFFFF"/>
                </a:solidFill>
              </a:rPr>
              <a:t> Up, das weltweit in 20 Ländern auf Platz 1 der Charts war.</a:t>
            </a:r>
          </a:p>
        </p:txBody>
      </p:sp>
    </p:spTree>
    <p:extLst>
      <p:ext uri="{BB962C8B-B14F-4D97-AF65-F5344CB8AC3E}">
        <p14:creationId xmlns:p14="http://schemas.microsoft.com/office/powerpoint/2010/main" val="407372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654295" y="478232"/>
            <a:ext cx="7034121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CB30D5-9266-4784-8B88-FCD6953B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1053711"/>
            <a:ext cx="5638994" cy="1424446"/>
          </a:xfrm>
        </p:spPr>
        <p:txBody>
          <a:bodyPr>
            <a:normAutofit/>
          </a:bodyPr>
          <a:lstStyle/>
          <a:p>
            <a:r>
              <a:rPr lang="de-CH">
                <a:solidFill>
                  <a:srgbClr val="FFFFFF"/>
                </a:solidFill>
              </a:rPr>
              <a:t>Weitere Alben</a:t>
            </a:r>
          </a:p>
        </p:txBody>
      </p:sp>
      <p:pic>
        <p:nvPicPr>
          <p:cNvPr id="7" name="Grafik 6" descr="Ein Bild, das Gerät, drinnen, Foto enthält.&#10;&#10;Automatisch generierte Beschreibung">
            <a:extLst>
              <a:ext uri="{FF2B5EF4-FFF2-40B4-BE49-F238E27FC236}">
                <a16:creationId xmlns:a16="http://schemas.microsoft.com/office/drawing/2014/main" id="{DA931A6F-3820-46F1-B44A-51E22A173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8300" y="478232"/>
            <a:ext cx="2789902" cy="2789902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30098" y="2639023"/>
            <a:ext cx="4562441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Objekt enthält.&#10;&#10;Automatisch generierte Beschreibung">
            <a:extLst>
              <a:ext uri="{FF2B5EF4-FFF2-40B4-BE49-F238E27FC236}">
                <a16:creationId xmlns:a16="http://schemas.microsoft.com/office/drawing/2014/main" id="{B0B750D6-210D-43E0-92EB-948D61137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81886" y="4330268"/>
            <a:ext cx="3662730" cy="130811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6A9D40-EC17-4491-910C-F0D558392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99889"/>
            <a:ext cx="5747187" cy="298754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CH" sz="2400">
                <a:solidFill>
                  <a:srgbClr val="FFFFFF"/>
                </a:solidFill>
              </a:rPr>
              <a:t>Eines seiner weiteren Alben war: Stories. Auch dies hatte grossen Erfolg, allerdings nicht so viel wie True </a:t>
            </a:r>
          </a:p>
        </p:txBody>
      </p:sp>
    </p:spTree>
    <p:extLst>
      <p:ext uri="{BB962C8B-B14F-4D97-AF65-F5344CB8AC3E}">
        <p14:creationId xmlns:p14="http://schemas.microsoft.com/office/powerpoint/2010/main" val="952262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FDD53-5E7C-44CD-8F42-AD0E2012A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011" y="4502330"/>
            <a:ext cx="10765410" cy="1207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1F63D-E1CD-4C0F-8223-E68C04F17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313" y="5665510"/>
            <a:ext cx="9426806" cy="7191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/>
              <a:t>Am 20. April 2018 wurde Tim im Oman tot aufgefunden</a:t>
            </a:r>
          </a:p>
        </p:txBody>
      </p:sp>
      <p:pic>
        <p:nvPicPr>
          <p:cNvPr id="7" name="Grafik 6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BDBE941-9A30-47EB-A05E-F845799DD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2182" y="321733"/>
            <a:ext cx="3057920" cy="398426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83F26F-C55B-4A92-9AFF-4894D14E2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 descr="Ein Bild, das Monitor enthält.&#10;&#10;Automatisch generierte Beschreibung">
            <a:extLst>
              <a:ext uri="{FF2B5EF4-FFF2-40B4-BE49-F238E27FC236}">
                <a16:creationId xmlns:a16="http://schemas.microsoft.com/office/drawing/2014/main" id="{EE4BDFE8-D125-4991-879B-7162822D570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-2" b="10573"/>
          <a:stretch/>
        </p:blipFill>
        <p:spPr>
          <a:xfrm>
            <a:off x="7793095" y="321735"/>
            <a:ext cx="2695522" cy="398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535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44692F-5677-4152-A713-11894B110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de-CH" sz="2800">
                <a:solidFill>
                  <a:schemeClr val="bg1"/>
                </a:solidFill>
              </a:rPr>
              <a:t>Erfolge nach dem Tod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28086-B948-44FB-A904-9C0F7EB47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000" dirty="0">
                <a:solidFill>
                  <a:schemeClr val="bg1"/>
                </a:solidFill>
              </a:rPr>
              <a:t>Nachdem er gestorben war, kam noch der Titel SOS und </a:t>
            </a:r>
            <a:r>
              <a:rPr lang="de-CH" sz="2000">
                <a:solidFill>
                  <a:schemeClr val="bg1"/>
                </a:solidFill>
              </a:rPr>
              <a:t>das Album TIM </a:t>
            </a:r>
            <a:r>
              <a:rPr lang="de-CH" sz="2000" dirty="0">
                <a:solidFill>
                  <a:schemeClr val="bg1"/>
                </a:solidFill>
              </a:rPr>
              <a:t>heraus.</a:t>
            </a:r>
          </a:p>
          <a:p>
            <a:pPr marL="0" indent="0">
              <a:buNone/>
            </a:pPr>
            <a:endParaRPr lang="de-CH" sz="20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BF076A-FB75-4803-8B7C-6C663F7B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715553"/>
            <a:ext cx="6250769" cy="32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9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B5989D-84E0-495D-9303-00021A38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Hat jemand noch Fragen?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3171812-416C-48B0-807F-840085D96D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1549389"/>
            <a:ext cx="7188199" cy="375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49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24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Avicii</vt:lpstr>
      <vt:lpstr>Kindheit</vt:lpstr>
      <vt:lpstr>Die ersten Hits:</vt:lpstr>
      <vt:lpstr>Der grosse Durchbruch</vt:lpstr>
      <vt:lpstr>Grösster Erfolg</vt:lpstr>
      <vt:lpstr>Weitere Alben</vt:lpstr>
      <vt:lpstr>Tod</vt:lpstr>
      <vt:lpstr>Erfolge nach dem Tod</vt:lpstr>
      <vt:lpstr>Hat jemand noch Fragen?</vt:lpstr>
      <vt:lpstr>Vielen Dank fürs zuhören!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Avicii</dc:title>
  <dc:creator>Jonathan.Poser</dc:creator>
  <cp:lastModifiedBy>Jonathan.Poser</cp:lastModifiedBy>
  <cp:revision>1</cp:revision>
  <dcterms:created xsi:type="dcterms:W3CDTF">2019-06-21T09:49:25Z</dcterms:created>
  <dcterms:modified xsi:type="dcterms:W3CDTF">2019-06-21T09:49:47Z</dcterms:modified>
</cp:coreProperties>
</file>