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852C4-3809-498E-99A5-37C89E9D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E67FF-5848-486B-970E-3934931B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4865A-E395-470F-A87E-E7A31CCA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DEC1AD-D76E-4B78-8F67-8EB8A3BC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090C3-4AA6-4D64-A6A0-EDD99A59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4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A6C43-A666-4BBE-A7B4-D95D4109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93020B-106E-43BC-8D1C-EBF08AC7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48DD-1B30-4773-9EAE-5A83CFCE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A61A9-AFBA-4CFA-A874-1F9591C9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7E914-6D53-4524-A5BD-B341AC7B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0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3363F8-CFC3-42D2-93A5-0A359F58A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B9B5F-6A15-49DA-BBE1-416C896B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6E93F-CCF2-470F-8E31-6A80A40A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F1859-349A-47F7-A103-42736EB6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C1A80-980B-49E4-9020-327030C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12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C647B-804B-4738-B087-031C9833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7B2B6-1CF8-462A-A0DA-AEFC721E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5330A-6308-4AD8-B578-A8556F0D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9C906-890D-4F16-94F6-76ABBB56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242C1-D077-4559-BF18-0A20C4E3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0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45497-91F8-49AE-AC39-EE7B5EB5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72BB9-720C-4320-95B8-63C248C2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29D72-C8DA-42F1-AFB6-2583F49E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54AB1-4D11-4F22-9879-CDD508D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E8FBB-ABF9-43B6-AB1B-836A5E6D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68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0EF63-B8E4-4A4B-9420-E1B2605D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052FE-920B-4699-9F43-1C0212F4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473E7E-40B9-423B-8E1A-9CA4795B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AC644-5FCF-4DC1-81B6-1F18B303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DE905-D012-45A1-8440-2B1E512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91F806-7165-499B-A028-1A6784EE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80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8C6C-65DC-4ECA-80BA-7CBE6555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D0F26-A368-4212-8A3F-B262A5C0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D6C8CD-4F5B-4531-AA4C-5F2C7BA8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513944-75E4-4899-A16E-133786D6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87581-E95F-45A3-A224-FB45536BE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C05157-AC62-4C3E-BFEC-431AE58C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1E5702-A3B0-430C-8F8B-87D6FB93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59E6BC-5224-4603-9BCE-347A7CCE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92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36FDC-998D-4B5E-AD37-751D20A8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BAC778-D0F4-4734-916E-A4633B3D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E70CD-DDA5-4D26-811E-7F705F75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0E0C10-3588-4E4B-9E71-596D9EE5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FE3F02-1725-43AC-9215-CF23BC8A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9E6D7D-EECA-4A6D-9C87-36DFA7BF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3898F-204D-49F4-A55E-2DDCCB81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8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96AEA-2777-4D6F-A052-106CDA4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4B729-2CB8-4B63-B1AF-C10F828E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6A4F7C-BE88-42C2-BFBA-83EB3518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A5482-AE30-47BD-AAF7-67BC6AF3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73109-D6FB-4110-8642-243FC6B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71791B-FF96-45F7-B29F-E47FE6D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37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FA29-9E15-4F2C-A68C-26A6F27C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006966-B27D-42DF-8EE8-7F21B51ED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6BBDE-5729-4470-9A9F-8AF34B9B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B75A9-2163-4918-ACDE-DF973488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373238-A4AB-4EEA-A546-11EA33A1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79BAAD-8889-47C9-AA84-B0889E6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CB6E93-72CF-4C65-BA9B-84841472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5D634-93F1-465F-A46C-625C09B7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00AF1-D5B6-4082-AF32-A0537322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54E9-053E-4520-99B3-024FD6B50492}" type="datetimeFigureOut">
              <a:rPr lang="de-CH" smtClean="0"/>
              <a:t>09.07.2019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ECE5A-FCAB-4800-B479-F9D01A20A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EF7C8-AEA0-4AEC-A08D-775D209D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8664-C684-4C57-9F92-559C8D7F6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8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tionary.org/wiki/schwar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B1A3060-BA4F-43F0-B130-9BFB3A77E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r="930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232F6D-7FAA-491B-9D26-430898BE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CH" sz="4000" b="1" dirty="0"/>
              <a:t>The Olympic</a:t>
            </a:r>
            <a:br>
              <a:rPr lang="de-CH" sz="4000" b="1" dirty="0"/>
            </a:br>
            <a:r>
              <a:rPr lang="de-CH" sz="4000" b="1" dirty="0"/>
              <a:t>Games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C7859-7B25-437B-9445-E289DE89E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CH" sz="2000"/>
              <a:t>Higher, faster further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88810B-B6BB-4AA0-955B-323630CD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br>
              <a:rPr lang="en-US" sz="20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old 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Olympic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9CB74-6E64-476F-92A8-505D084B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Olympic Games where invented by the old </a:t>
            </a:r>
            <a:r>
              <a:rPr lang="en-US" sz="2000" dirty="0" err="1">
                <a:solidFill>
                  <a:schemeClr val="bg1"/>
                </a:solidFill>
              </a:rPr>
              <a:t>greeks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DEC3C29-673B-4DF6-82C6-931FE199CC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r="1307"/>
          <a:stretch>
            <a:fillRect/>
          </a:stretch>
        </p:blipFill>
        <p:spPr>
          <a:xfrm>
            <a:off x="5297763" y="1206376"/>
            <a:ext cx="6250769" cy="42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6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6C390-EAED-4C60-9028-579D0E61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The first </a:t>
            </a:r>
            <a:r>
              <a:rPr lang="en-US" sz="4400" b="1" dirty="0" err="1"/>
              <a:t>olympic</a:t>
            </a:r>
            <a:r>
              <a:rPr lang="en-US" sz="4400" b="1" dirty="0"/>
              <a:t> sports.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76A70-915E-4ABC-94CE-2BAA80C7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first </a:t>
            </a:r>
            <a:r>
              <a:rPr lang="en-US" sz="1800" dirty="0" err="1"/>
              <a:t>olympic</a:t>
            </a:r>
            <a:r>
              <a:rPr lang="en-US" sz="1800" dirty="0"/>
              <a:t> sport was a normal race trough the stadium. There where more and more </a:t>
            </a:r>
            <a:r>
              <a:rPr lang="en-US" sz="1800" dirty="0" err="1"/>
              <a:t>untill</a:t>
            </a:r>
            <a:r>
              <a:rPr lang="en-US" sz="1800" dirty="0"/>
              <a:t> 700 BC, there where 18  sports.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CCBDCE4-65DF-4973-AC97-82297CB384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62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168FC4-5819-4C01-8046-DDB835AB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new Olympic </a:t>
            </a:r>
            <a:b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Games</a:t>
            </a:r>
            <a:br>
              <a:rPr lang="en-US" sz="3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b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77E47E-7241-4ECB-8618-98615432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1821" y="5550568"/>
            <a:ext cx="6465286" cy="602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kern="1200">
                <a:solidFill>
                  <a:srgbClr val="D9D9D9"/>
                </a:solidFill>
                <a:latin typeface="+mn-lt"/>
                <a:ea typeface="+mn-ea"/>
                <a:cs typeface="+mn-cs"/>
              </a:rPr>
              <a:t>The new olympic games where founded by Pierre de Coubertin at the 23. June 1894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26B33CC2-8F57-4E6B-AB69-A28D3F732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r="-2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C6E3AF64-E99A-49B2-A6B8-DE4BD38825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 r="2" b="19906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49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FD4CD6-91CD-4695-AAD4-1430B549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" b="24108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BF66C7-7705-49FD-B23C-DEDDE3AD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pPr algn="ctr"/>
            <a:r>
              <a:rPr lang="de-CH" sz="4000" b="1" u="sng" dirty="0">
                <a:solidFill>
                  <a:srgbClr val="000000"/>
                </a:solidFill>
              </a:rPr>
              <a:t>The Olympic Sports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62BE9-6EFB-4EB9-A6E7-5E4331614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de-CH" sz="1800">
                <a:solidFill>
                  <a:srgbClr val="000000"/>
                </a:solidFill>
              </a:rPr>
              <a:t>The Olympic games included 35 sports. 28 of them are summer games. The remaining 7 are winter games.</a:t>
            </a:r>
          </a:p>
        </p:txBody>
      </p:sp>
    </p:spTree>
    <p:extLst>
      <p:ext uri="{BB962C8B-B14F-4D97-AF65-F5344CB8AC3E}">
        <p14:creationId xmlns:p14="http://schemas.microsoft.com/office/powerpoint/2010/main" val="247675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E3F62-72BF-4418-8AE5-11E40435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100" b="1" u="sng"/>
            </a:br>
            <a:r>
              <a:rPr lang="en-US" sz="2100" b="1" u="sng"/>
              <a:t>What can you win in the Olympic games? </a:t>
            </a:r>
            <a:br>
              <a:rPr lang="en-US" sz="2100" b="1" u="sng"/>
            </a:br>
            <a:br>
              <a:rPr lang="en-US" sz="2100" b="1" u="sng"/>
            </a:br>
            <a:endParaRPr lang="en-US" sz="2100" b="1" u="sng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740D7-FE47-4301-ABBB-A919ED53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915" y="2344638"/>
            <a:ext cx="4595071" cy="36284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/>
              <a:t>Old Olympic games: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A palm wreath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Free food in Restaurants</a:t>
            </a:r>
          </a:p>
          <a:p>
            <a:r>
              <a:rPr lang="en-US" sz="3200" dirty="0"/>
              <a:t>New Olympic games: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3200" dirty="0"/>
              <a:t>A golden </a:t>
            </a:r>
            <a:r>
              <a:rPr lang="en-US" sz="3200" dirty="0" err="1"/>
              <a:t>Medall</a:t>
            </a:r>
            <a:endParaRPr lang="en-US" sz="32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/>
              <a:t>15000 – 20000 Euro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DA6FD08-04B7-4DA4-9349-A5DDBD185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672029"/>
            <a:ext cx="2364317" cy="20392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CDC3025-3AA7-4ECC-B856-16CA803833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6350"/>
          <a:stretch>
            <a:fillRect/>
          </a:stretch>
        </p:blipFill>
        <p:spPr>
          <a:xfrm>
            <a:off x="9502775" y="757288"/>
            <a:ext cx="2364317" cy="18687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FE5E5BC-9A6B-4D45-9711-B7720AF79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35" y="3796452"/>
            <a:ext cx="4550929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9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2B9A1-C28F-4E59-8116-D86E5C99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8" y="450849"/>
            <a:ext cx="3932237" cy="16002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3100" b="1" u="sng"/>
              <a:t>The most  sucsessfull</a:t>
            </a:r>
            <a:br>
              <a:rPr lang="en-US" sz="3100" b="1" u="sng"/>
            </a:br>
            <a:r>
              <a:rPr lang="en-US" sz="3100" b="1" u="sng"/>
              <a:t>atlethe participated in an</a:t>
            </a:r>
            <a:br>
              <a:rPr lang="en-US" sz="3100" b="1" u="sng"/>
            </a:br>
            <a:r>
              <a:rPr lang="en-US" sz="3100" b="1" u="sng"/>
              <a:t>Olympiad</a:t>
            </a:r>
            <a:br>
              <a:rPr lang="en-US" sz="3100" b="1" u="sng"/>
            </a:br>
            <a:endParaRPr lang="en-US" sz="3100" b="1" u="sng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C240DCD-DFB7-4FAE-8651-473A47ACE3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7689"/>
          <a:stretch/>
        </p:blipFill>
        <p:spPr>
          <a:xfrm>
            <a:off x="427383" y="824810"/>
            <a:ext cx="6172200" cy="487362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C5C11-D607-4FBA-9019-D29ABD3FD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8" y="1719744"/>
            <a:ext cx="3932237" cy="39786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Michael Phelps     </a:t>
            </a:r>
            <a:r>
              <a:rPr lang="en-US" sz="2400">
                <a:solidFill>
                  <a:srgbClr val="FFFF00"/>
                </a:solidFill>
              </a:rPr>
              <a:t>23</a:t>
            </a:r>
            <a:r>
              <a:rPr lang="en-US" sz="2400"/>
              <a:t>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/>
              <a:t>           USA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Larissa Lathynina  </a:t>
            </a:r>
            <a:r>
              <a:rPr lang="en-US" sz="2400">
                <a:solidFill>
                  <a:srgbClr val="FFFF00"/>
                </a:solidFill>
              </a:rPr>
              <a:t>9</a:t>
            </a:r>
            <a:r>
              <a:rPr lang="en-US" sz="2400"/>
              <a:t>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400"/>
              <a:t> Soviet Union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Paavo Nurmi         </a:t>
            </a:r>
            <a:r>
              <a:rPr lang="en-US" sz="2400">
                <a:solidFill>
                  <a:srgbClr val="FFFF00"/>
                </a:solidFill>
              </a:rPr>
              <a:t>9</a:t>
            </a:r>
            <a:r>
              <a:rPr lang="en-US" sz="2400"/>
              <a:t> 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400"/>
              <a:t>               Finnland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Mark Spitz             </a:t>
            </a:r>
            <a:r>
              <a:rPr lang="en-US" sz="2400">
                <a:solidFill>
                  <a:srgbClr val="FFFF00"/>
                </a:solidFill>
              </a:rPr>
              <a:t>9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/>
              <a:t>      USA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Carl Lewis              </a:t>
            </a:r>
            <a:r>
              <a:rPr lang="en-US" sz="2400">
                <a:solidFill>
                  <a:srgbClr val="FFFF00"/>
                </a:solidFill>
              </a:rPr>
              <a:t>9</a:t>
            </a:r>
            <a:r>
              <a:rPr lang="en-US" sz="2400"/>
              <a:t>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sz="2400"/>
              <a:t>        USA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C4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9C5098-D769-4491-93CE-9C73268F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b="1" u="sng">
                <a:solidFill>
                  <a:srgbClr val="FFFFFF"/>
                </a:solidFill>
              </a:rPr>
              <a:t>Thanks for listening</a:t>
            </a:r>
            <a:br>
              <a:rPr lang="en-US" sz="3700" b="1" u="sng">
                <a:solidFill>
                  <a:srgbClr val="FFFFFF"/>
                </a:solidFill>
              </a:rPr>
            </a:br>
            <a:br>
              <a:rPr lang="en-US" sz="3700" b="1" u="sng">
                <a:solidFill>
                  <a:srgbClr val="FFFFFF"/>
                </a:solidFill>
              </a:rPr>
            </a:br>
            <a:endParaRPr lang="en-US" sz="3700" b="1" u="sng">
              <a:solidFill>
                <a:srgbClr val="FFFFFF"/>
              </a:solidFill>
            </a:endParaRP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8C8A99DA-D1EF-4E83-A4DF-4ABD1BCCDD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5" r="1" b="1120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A2DDB4-294D-49CC-BA1E-5005DD63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I hope you </a:t>
            </a:r>
            <a:r>
              <a:rPr lang="en-US" sz="4800" dirty="0" err="1">
                <a:solidFill>
                  <a:srgbClr val="FFFFFF"/>
                </a:solidFill>
              </a:rPr>
              <a:t>enjoied</a:t>
            </a:r>
            <a:r>
              <a:rPr lang="en-US" sz="4800" dirty="0">
                <a:solidFill>
                  <a:srgbClr val="FFFFFF"/>
                </a:solidFill>
              </a:rPr>
              <a:t> my presentation 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47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F1E75-94E7-4609-A5C7-408C9192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027C11AB-11E4-4498-ACCA-D1367D4A5F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520" b="10520"/>
          <a:stretch>
            <a:fillRect/>
          </a:stretch>
        </p:blipFill>
        <p:spPr>
          <a:xfrm>
            <a:off x="0" y="0"/>
            <a:ext cx="12192000" cy="693102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8696A-8612-43CF-8F1E-C03C2B5DF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E5EC6D-1D3A-42AC-B332-B104D82461C1}"/>
              </a:ext>
            </a:extLst>
          </p:cNvPr>
          <p:cNvSpPr txBox="1"/>
          <p:nvPr/>
        </p:nvSpPr>
        <p:spPr>
          <a:xfrm>
            <a:off x="0" y="693102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/>
              <a:t>"</a:t>
            </a:r>
            <a:r>
              <a:rPr lang="de-CH" sz="900">
                <a:hlinkClick r:id="rId3" tooltip="https://de.wiktionary.org/wiki/schwarz"/>
              </a:rPr>
              <a:t>Dieses Foto</a:t>
            </a:r>
            <a:r>
              <a:rPr lang="de-CH" sz="900"/>
              <a:t>" von Unbekannter Autor ist lizenziert gemäß </a:t>
            </a:r>
            <a:r>
              <a:rPr lang="de-CH" sz="900">
                <a:hlinkClick r:id="rId4" tooltip="https://creativecommons.org/licenses/by-sa/3.0/"/>
              </a:rPr>
              <a:t>CC BY-SA</a:t>
            </a:r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731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The Olympic Games</vt:lpstr>
      <vt:lpstr> The old  Olympic Games </vt:lpstr>
      <vt:lpstr>The first olympic sports.</vt:lpstr>
      <vt:lpstr>The new Olympic  Games </vt:lpstr>
      <vt:lpstr>The Olympic Sports</vt:lpstr>
      <vt:lpstr> What can you win in the Olympic games?   </vt:lpstr>
      <vt:lpstr>    The most  sucsessfull atlethe participated in an Olympiad </vt:lpstr>
      <vt:lpstr>Thanks for listening 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Olympic Games</dc:title>
  <dc:creator>Jonathan.Poser</dc:creator>
  <cp:lastModifiedBy>Jonathan.Poser</cp:lastModifiedBy>
  <cp:revision>2</cp:revision>
  <dcterms:created xsi:type="dcterms:W3CDTF">2019-07-09T12:58:59Z</dcterms:created>
  <dcterms:modified xsi:type="dcterms:W3CDTF">2019-07-09T18:13:24Z</dcterms:modified>
</cp:coreProperties>
</file>