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438" r:id="rId3"/>
    <p:sldId id="440" r:id="rId4"/>
    <p:sldId id="441" r:id="rId5"/>
    <p:sldId id="439" r:id="rId6"/>
    <p:sldId id="444" r:id="rId7"/>
    <p:sldId id="443" r:id="rId8"/>
    <p:sldId id="34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9"/>
    <p:restoredTop sz="96054"/>
  </p:normalViewPr>
  <p:slideViewPr>
    <p:cSldViewPr snapToGrid="0" snapToObjects="1">
      <p:cViewPr>
        <p:scale>
          <a:sx n="120" d="100"/>
          <a:sy n="120" d="100"/>
        </p:scale>
        <p:origin x="680" y="248"/>
      </p:cViewPr>
      <p:guideLst>
        <p:guide orient="horz" pos="2160"/>
        <p:guide pos="3840"/>
      </p:guideLst>
    </p:cSldViewPr>
  </p:slideViewPr>
  <p:outlineViewPr>
    <p:cViewPr>
      <p:scale>
        <a:sx n="33" d="100"/>
        <a:sy n="33" d="100"/>
      </p:scale>
      <p:origin x="-56" y="-5448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C33763-ACB6-D44C-ACAF-B7226481931C}" type="datetimeFigureOut">
              <a:rPr lang="en-US" smtClean="0"/>
              <a:t>11/9/19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A171E3-9505-C340-B7E3-DFF864D937D4}" type="slidenum">
              <a:rPr lang="en-US" smtClean="0"/>
              <a:t>‹#›</a:t>
            </a:fld>
            <a:endParaRPr lang="en-US"/>
          </a:p>
        </p:txBody>
      </p:sp>
    </p:spTree>
    <p:extLst>
      <p:ext uri="{BB962C8B-B14F-4D97-AF65-F5344CB8AC3E}">
        <p14:creationId xmlns:p14="http://schemas.microsoft.com/office/powerpoint/2010/main" val="1175990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1A171E3-9505-C340-B7E3-DFF864D937D4}" type="slidenum">
              <a:rPr lang="en-US" smtClean="0"/>
              <a:t>1</a:t>
            </a:fld>
            <a:endParaRPr lang="en-US"/>
          </a:p>
        </p:txBody>
      </p:sp>
    </p:spTree>
    <p:extLst>
      <p:ext uri="{BB962C8B-B14F-4D97-AF65-F5344CB8AC3E}">
        <p14:creationId xmlns:p14="http://schemas.microsoft.com/office/powerpoint/2010/main" val="68118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AFD35723-ADBB-9A49-906E-27E6CF36DAB1}" type="datetime1">
              <a:rPr lang="en-GB" smtClean="0"/>
              <a:pPr/>
              <a:t>09/11/2019</a:t>
            </a:fld>
            <a:endParaRPr lang="en-US" dirty="0"/>
          </a:p>
        </p:txBody>
      </p:sp>
      <p:sp>
        <p:nvSpPr>
          <p:cNvPr id="5" name="Footer Placeholder 4"/>
          <p:cNvSpPr>
            <a:spLocks noGrp="1"/>
          </p:cNvSpPr>
          <p:nvPr>
            <p:ph type="ftr" sz="quarter" idx="11"/>
          </p:nvPr>
        </p:nvSpPr>
        <p:spPr/>
        <p:txBody>
          <a:bodyPr/>
          <a:lstStyle/>
          <a:p>
            <a:r>
              <a:rPr lang="en-US" dirty="0" err="1"/>
              <a:t>www.letsgobeyond.co.uk</a:t>
            </a:r>
            <a:r>
              <a:rPr lang="en-US" dirty="0"/>
              <a:t>/workshops</a:t>
            </a:r>
          </a:p>
        </p:txBody>
      </p:sp>
      <p:sp>
        <p:nvSpPr>
          <p:cNvPr id="6" name="Slide Number Placeholder 5"/>
          <p:cNvSpPr>
            <a:spLocks noGrp="1"/>
          </p:cNvSpPr>
          <p:nvPr>
            <p:ph type="sldNum" sz="quarter" idx="12"/>
          </p:nvPr>
        </p:nvSpPr>
        <p:spPr/>
        <p:txBody>
          <a:bodyPr/>
          <a:lstStyle/>
          <a:p>
            <a:fld id="{0EA421DD-2BB8-C94B-89EA-E3A2A2092AFF}" type="slidenum">
              <a:rPr lang="en-US" smtClean="0"/>
              <a:t>‹#›</a:t>
            </a:fld>
            <a:endParaRPr lang="en-US"/>
          </a:p>
        </p:txBody>
      </p:sp>
    </p:spTree>
    <p:extLst>
      <p:ext uri="{BB962C8B-B14F-4D97-AF65-F5344CB8AC3E}">
        <p14:creationId xmlns:p14="http://schemas.microsoft.com/office/powerpoint/2010/main" val="171883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212941"/>
            <a:ext cx="10515600" cy="626302"/>
          </a:xfrm>
        </p:spPr>
        <p:txBody>
          <a:bodyPr/>
          <a:lstStyle/>
          <a:p>
            <a:r>
              <a:rPr lang="en-GB" dirty="0"/>
              <a:t>Click to edit Master title style</a:t>
            </a:r>
            <a:endParaRPr lang="en-US" dirty="0"/>
          </a:p>
        </p:txBody>
      </p:sp>
      <p:sp>
        <p:nvSpPr>
          <p:cNvPr id="3" name="Content Placeholder 2"/>
          <p:cNvSpPr>
            <a:spLocks noGrp="1"/>
          </p:cNvSpPr>
          <p:nvPr>
            <p:ph idx="1"/>
          </p:nvPr>
        </p:nvSpPr>
        <p:spPr>
          <a:xfrm>
            <a:off x="838200" y="839243"/>
            <a:ext cx="10515600" cy="5656807"/>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lvl1pPr>
          </a:lstStyle>
          <a:p>
            <a:fld id="{701DE3AD-C121-8043-BEB9-DAACA53E72C2}" type="datetime1">
              <a:rPr lang="en-GB" smtClean="0"/>
              <a:pPr/>
              <a:t>09/11/2019</a:t>
            </a:fld>
            <a:endParaRPr lang="en-US" dirty="0"/>
          </a:p>
        </p:txBody>
      </p:sp>
      <p:sp>
        <p:nvSpPr>
          <p:cNvPr id="5" name="Footer Placeholder 4"/>
          <p:cNvSpPr>
            <a:spLocks noGrp="1"/>
          </p:cNvSpPr>
          <p:nvPr>
            <p:ph type="ftr" sz="quarter" idx="11"/>
          </p:nvPr>
        </p:nvSpPr>
        <p:spPr/>
        <p:txBody>
          <a:bodyPr/>
          <a:lstStyle/>
          <a:p>
            <a:r>
              <a:rPr lang="en-US" dirty="0" err="1"/>
              <a:t>www.letsgobeyond.co.uk</a:t>
            </a:r>
            <a:r>
              <a:rPr lang="en-US" dirty="0"/>
              <a:t>/workshops</a:t>
            </a:r>
          </a:p>
        </p:txBody>
      </p:sp>
      <p:sp>
        <p:nvSpPr>
          <p:cNvPr id="6" name="Slide Number Placeholder 5"/>
          <p:cNvSpPr>
            <a:spLocks noGrp="1"/>
          </p:cNvSpPr>
          <p:nvPr>
            <p:ph type="sldNum" sz="quarter" idx="12"/>
          </p:nvPr>
        </p:nvSpPr>
        <p:spPr/>
        <p:txBody>
          <a:bodyPr/>
          <a:lstStyle/>
          <a:p>
            <a:fld id="{0EA421DD-2BB8-C94B-89EA-E3A2A2092AFF}" type="slidenum">
              <a:rPr lang="en-US" smtClean="0"/>
              <a:t>‹#›</a:t>
            </a:fld>
            <a:endParaRPr lang="en-US" dirty="0"/>
          </a:p>
        </p:txBody>
      </p:sp>
    </p:spTree>
    <p:extLst>
      <p:ext uri="{BB962C8B-B14F-4D97-AF65-F5344CB8AC3E}">
        <p14:creationId xmlns:p14="http://schemas.microsoft.com/office/powerpoint/2010/main" val="949425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701DE3AD-C121-8043-BEB9-DAACA53E72C2}" type="datetime1">
              <a:rPr lang="en-GB" smtClean="0"/>
              <a:pPr/>
              <a:t>09/11/2019</a:t>
            </a:fld>
            <a:endParaRPr lang="en-US" dirty="0"/>
          </a:p>
        </p:txBody>
      </p:sp>
      <p:sp>
        <p:nvSpPr>
          <p:cNvPr id="5" name="Footer Placeholder 4"/>
          <p:cNvSpPr>
            <a:spLocks noGrp="1"/>
          </p:cNvSpPr>
          <p:nvPr>
            <p:ph type="ftr" sz="quarter" idx="11"/>
          </p:nvPr>
        </p:nvSpPr>
        <p:spPr/>
        <p:txBody>
          <a:bodyPr/>
          <a:lstStyle/>
          <a:p>
            <a:r>
              <a:rPr lang="en-US" dirty="0" err="1"/>
              <a:t>www.letsgobeyond.co.uk</a:t>
            </a:r>
            <a:r>
              <a:rPr lang="en-US" dirty="0"/>
              <a:t>/workshops</a:t>
            </a:r>
          </a:p>
        </p:txBody>
      </p:sp>
      <p:sp>
        <p:nvSpPr>
          <p:cNvPr id="6" name="Slide Number Placeholder 5"/>
          <p:cNvSpPr>
            <a:spLocks noGrp="1"/>
          </p:cNvSpPr>
          <p:nvPr>
            <p:ph type="sldNum" sz="quarter" idx="12"/>
          </p:nvPr>
        </p:nvSpPr>
        <p:spPr/>
        <p:txBody>
          <a:bodyPr/>
          <a:lstStyle/>
          <a:p>
            <a:fld id="{0EA421DD-2BB8-C94B-89EA-E3A2A2092AFF}" type="slidenum">
              <a:rPr lang="en-US" smtClean="0"/>
              <a:t>‹#›</a:t>
            </a:fld>
            <a:endParaRPr lang="en-US"/>
          </a:p>
        </p:txBody>
      </p:sp>
    </p:spTree>
    <p:extLst>
      <p:ext uri="{BB962C8B-B14F-4D97-AF65-F5344CB8AC3E}">
        <p14:creationId xmlns:p14="http://schemas.microsoft.com/office/powerpoint/2010/main" val="1048075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01DE3AD-C121-8043-BEB9-DAACA53E72C2}" type="datetime1">
              <a:rPr lang="en-GB" smtClean="0"/>
              <a:pPr/>
              <a:t>09/11/2019</a:t>
            </a:fld>
            <a:endParaRPr lang="en-US" dirty="0"/>
          </a:p>
        </p:txBody>
      </p:sp>
      <p:sp>
        <p:nvSpPr>
          <p:cNvPr id="3" name="Footer Placeholder 2"/>
          <p:cNvSpPr>
            <a:spLocks noGrp="1"/>
          </p:cNvSpPr>
          <p:nvPr>
            <p:ph type="ftr" sz="quarter" idx="11"/>
          </p:nvPr>
        </p:nvSpPr>
        <p:spPr/>
        <p:txBody>
          <a:bodyPr/>
          <a:lstStyle/>
          <a:p>
            <a:r>
              <a:rPr lang="en-US" dirty="0" err="1"/>
              <a:t>www.letsgobeyond.co.uk</a:t>
            </a:r>
            <a:r>
              <a:rPr lang="en-US" dirty="0"/>
              <a:t>/workshops</a:t>
            </a:r>
          </a:p>
        </p:txBody>
      </p:sp>
      <p:sp>
        <p:nvSpPr>
          <p:cNvPr id="4" name="Slide Number Placeholder 3"/>
          <p:cNvSpPr>
            <a:spLocks noGrp="1"/>
          </p:cNvSpPr>
          <p:nvPr>
            <p:ph type="sldNum" sz="quarter" idx="12"/>
          </p:nvPr>
        </p:nvSpPr>
        <p:spPr/>
        <p:txBody>
          <a:bodyPr/>
          <a:lstStyle/>
          <a:p>
            <a:fld id="{0EA421DD-2BB8-C94B-89EA-E3A2A2092AFF}" type="slidenum">
              <a:rPr lang="en-US" smtClean="0"/>
              <a:t>‹#›</a:t>
            </a:fld>
            <a:endParaRPr lang="en-US"/>
          </a:p>
        </p:txBody>
      </p:sp>
    </p:spTree>
    <p:extLst>
      <p:ext uri="{BB962C8B-B14F-4D97-AF65-F5344CB8AC3E}">
        <p14:creationId xmlns:p14="http://schemas.microsoft.com/office/powerpoint/2010/main" val="1536058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6019800" y="839243"/>
            <a:ext cx="6172200" cy="565680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839243"/>
            <a:ext cx="5180012" cy="5656807"/>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400"/>
            </a:lvl4pPr>
            <a:lvl5pPr marL="1828800" indent="0">
              <a:buNone/>
              <a:defRPr sz="14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701DE3AD-C121-8043-BEB9-DAACA53E72C2}" type="datetime1">
              <a:rPr lang="en-GB" smtClean="0"/>
              <a:pPr/>
              <a:t>09/11/2019</a:t>
            </a:fld>
            <a:endParaRPr lang="en-US" dirty="0"/>
          </a:p>
        </p:txBody>
      </p:sp>
      <p:sp>
        <p:nvSpPr>
          <p:cNvPr id="6" name="Footer Placeholder 5"/>
          <p:cNvSpPr>
            <a:spLocks noGrp="1"/>
          </p:cNvSpPr>
          <p:nvPr>
            <p:ph type="ftr" sz="quarter" idx="11"/>
          </p:nvPr>
        </p:nvSpPr>
        <p:spPr/>
        <p:txBody>
          <a:bodyPr/>
          <a:lstStyle/>
          <a:p>
            <a:r>
              <a:rPr lang="en-US" dirty="0" err="1"/>
              <a:t>www.letsgobeyond.co.uk</a:t>
            </a:r>
            <a:r>
              <a:rPr lang="en-US" dirty="0"/>
              <a:t>/workshops</a:t>
            </a:r>
          </a:p>
        </p:txBody>
      </p:sp>
      <p:sp>
        <p:nvSpPr>
          <p:cNvPr id="7" name="Slide Number Placeholder 6"/>
          <p:cNvSpPr>
            <a:spLocks noGrp="1"/>
          </p:cNvSpPr>
          <p:nvPr>
            <p:ph type="sldNum" sz="quarter" idx="12"/>
          </p:nvPr>
        </p:nvSpPr>
        <p:spPr/>
        <p:txBody>
          <a:bodyPr/>
          <a:lstStyle/>
          <a:p>
            <a:fld id="{0EA421DD-2BB8-C94B-89EA-E3A2A2092AFF}" type="slidenum">
              <a:rPr lang="en-US" smtClean="0"/>
              <a:t>‹#›</a:t>
            </a:fld>
            <a:endParaRPr lang="en-US"/>
          </a:p>
        </p:txBody>
      </p:sp>
      <p:sp>
        <p:nvSpPr>
          <p:cNvPr id="9" name="Title 1">
            <a:extLst>
              <a:ext uri="{FF2B5EF4-FFF2-40B4-BE49-F238E27FC236}">
                <a16:creationId xmlns:a16="http://schemas.microsoft.com/office/drawing/2014/main" id="{DC213CD8-7C6C-764D-A56C-F99EE03B3D1D}"/>
              </a:ext>
            </a:extLst>
          </p:cNvPr>
          <p:cNvSpPr>
            <a:spLocks noGrp="1"/>
          </p:cNvSpPr>
          <p:nvPr>
            <p:ph type="title"/>
          </p:nvPr>
        </p:nvSpPr>
        <p:spPr>
          <a:xfrm>
            <a:off x="838200" y="212941"/>
            <a:ext cx="10515600" cy="626302"/>
          </a:xfrm>
        </p:spPr>
        <p:txBody>
          <a:bodyPr/>
          <a:lstStyle/>
          <a:p>
            <a:r>
              <a:rPr lang="en-GB" dirty="0"/>
              <a:t>Click to edit Master title style</a:t>
            </a:r>
            <a:endParaRPr lang="en-US" dirty="0"/>
          </a:p>
        </p:txBody>
      </p:sp>
    </p:spTree>
    <p:extLst>
      <p:ext uri="{BB962C8B-B14F-4D97-AF65-F5344CB8AC3E}">
        <p14:creationId xmlns:p14="http://schemas.microsoft.com/office/powerpoint/2010/main" val="21100501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496050"/>
            <a:ext cx="2743200" cy="365125"/>
          </a:xfrm>
          <a:prstGeom prst="rect">
            <a:avLst/>
          </a:prstGeom>
        </p:spPr>
        <p:txBody>
          <a:bodyPr vert="horz" lIns="91440" tIns="45720" rIns="91440" bIns="45720" rtlCol="0" anchor="b"/>
          <a:lstStyle>
            <a:lvl1pPr algn="l">
              <a:defRPr sz="1200">
                <a:solidFill>
                  <a:schemeClr val="tx1">
                    <a:tint val="75000"/>
                  </a:schemeClr>
                </a:solidFill>
              </a:defRPr>
            </a:lvl1pPr>
          </a:lstStyle>
          <a:p>
            <a:fld id="{701DE3AD-C121-8043-BEB9-DAACA53E72C2}" type="datetime1">
              <a:rPr lang="en-GB" smtClean="0"/>
              <a:pPr/>
              <a:t>09/11/2019</a:t>
            </a:fld>
            <a:endParaRPr lang="en-US" dirty="0"/>
          </a:p>
        </p:txBody>
      </p:sp>
      <p:sp>
        <p:nvSpPr>
          <p:cNvPr id="5" name="Footer Placeholder 4"/>
          <p:cNvSpPr>
            <a:spLocks noGrp="1"/>
          </p:cNvSpPr>
          <p:nvPr>
            <p:ph type="ftr" sz="quarter" idx="3"/>
          </p:nvPr>
        </p:nvSpPr>
        <p:spPr>
          <a:xfrm>
            <a:off x="4038600" y="6496050"/>
            <a:ext cx="4114800" cy="365125"/>
          </a:xfrm>
          <a:prstGeom prst="rect">
            <a:avLst/>
          </a:prstGeom>
        </p:spPr>
        <p:txBody>
          <a:bodyPr vert="horz" lIns="91440" tIns="45720" rIns="91440" bIns="45720" rtlCol="0" anchor="b"/>
          <a:lstStyle>
            <a:lvl1pPr algn="ctr">
              <a:defRPr sz="1200">
                <a:solidFill>
                  <a:schemeClr val="tx1">
                    <a:tint val="75000"/>
                  </a:schemeClr>
                </a:solidFill>
              </a:defRPr>
            </a:lvl1pPr>
          </a:lstStyle>
          <a:p>
            <a:r>
              <a:rPr lang="en-US" dirty="0" err="1"/>
              <a:t>www.letsgobeyond.co.uk</a:t>
            </a:r>
            <a:r>
              <a:rPr lang="en-US" dirty="0"/>
              <a:t>/workshops</a:t>
            </a:r>
          </a:p>
        </p:txBody>
      </p:sp>
      <p:sp>
        <p:nvSpPr>
          <p:cNvPr id="6" name="Slide Number Placeholder 5"/>
          <p:cNvSpPr>
            <a:spLocks noGrp="1"/>
          </p:cNvSpPr>
          <p:nvPr>
            <p:ph type="sldNum" sz="quarter" idx="4"/>
          </p:nvPr>
        </p:nvSpPr>
        <p:spPr>
          <a:xfrm>
            <a:off x="8610600" y="6496050"/>
            <a:ext cx="2743200" cy="365125"/>
          </a:xfrm>
          <a:prstGeom prst="rect">
            <a:avLst/>
          </a:prstGeom>
        </p:spPr>
        <p:txBody>
          <a:bodyPr vert="horz" lIns="91440" tIns="45720" rIns="91440" bIns="45720" rtlCol="0" anchor="b"/>
          <a:lstStyle>
            <a:lvl1pPr algn="r">
              <a:defRPr sz="1200">
                <a:solidFill>
                  <a:schemeClr val="tx1">
                    <a:tint val="75000"/>
                  </a:schemeClr>
                </a:solidFill>
              </a:defRPr>
            </a:lvl1pPr>
          </a:lstStyle>
          <a:p>
            <a:fld id="{0EA421DD-2BB8-C94B-89EA-E3A2A2092AFF}" type="slidenum">
              <a:rPr lang="en-US" smtClean="0"/>
              <a:t>‹#›</a:t>
            </a:fld>
            <a:endParaRPr lang="en-US" dirty="0"/>
          </a:p>
        </p:txBody>
      </p:sp>
      <p:sp>
        <p:nvSpPr>
          <p:cNvPr id="7" name="TextBox 6"/>
          <p:cNvSpPr txBox="1"/>
          <p:nvPr userDrawn="1"/>
        </p:nvSpPr>
        <p:spPr>
          <a:xfrm rot="19678445">
            <a:off x="66830" y="145484"/>
            <a:ext cx="676758" cy="446276"/>
          </a:xfrm>
          <a:prstGeom prst="rect">
            <a:avLst/>
          </a:prstGeom>
          <a:noFill/>
          <a:ln w="25400">
            <a:solidFill>
              <a:srgbClr val="FF0000"/>
            </a:solidFill>
          </a:ln>
        </p:spPr>
        <p:txBody>
          <a:bodyPr wrap="square" rtlCol="0">
            <a:spAutoFit/>
          </a:bodyPr>
          <a:lstStyle/>
          <a:p>
            <a:pPr algn="ctr"/>
            <a:r>
              <a:rPr lang="en-US" sz="1100" b="1" i="0" dirty="0">
                <a:solidFill>
                  <a:srgbClr val="FF0000"/>
                </a:solidFill>
                <a:latin typeface="Agency FB" panose="020F0502020204030204" pitchFamily="34" charset="0"/>
                <a:cs typeface="Agency FB" panose="020F0502020204030204" pitchFamily="34" charset="0"/>
              </a:rPr>
              <a:t>THE OPEN </a:t>
            </a:r>
          </a:p>
          <a:p>
            <a:pPr algn="ctr"/>
            <a:r>
              <a:rPr lang="en-US" sz="1200" b="1" i="0" dirty="0">
                <a:solidFill>
                  <a:srgbClr val="FF0000"/>
                </a:solidFill>
                <a:latin typeface="Agency FB" panose="020F0502020204030204" pitchFamily="34" charset="0"/>
                <a:cs typeface="Agency FB" panose="020F0502020204030204" pitchFamily="34" charset="0"/>
              </a:rPr>
              <a:t>PROJECT</a:t>
            </a:r>
          </a:p>
        </p:txBody>
      </p:sp>
      <p:pic>
        <p:nvPicPr>
          <p:cNvPr id="8" name="Picture 7"/>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10418629" y="42062"/>
            <a:ext cx="1773371" cy="1032759"/>
          </a:xfrm>
          <a:prstGeom prst="rect">
            <a:avLst/>
          </a:prstGeom>
        </p:spPr>
      </p:pic>
    </p:spTree>
    <p:extLst>
      <p:ext uri="{BB962C8B-B14F-4D97-AF65-F5344CB8AC3E}">
        <p14:creationId xmlns:p14="http://schemas.microsoft.com/office/powerpoint/2010/main" val="1372258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5" r:id="rId4"/>
    <p:sldLayoutId id="2147483657" r:id="rId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hyperlink" Target="https://www.letsgobeyond.co.uk/testimonials" TargetMode="External"/><Relationship Id="rId1" Type="http://schemas.openxmlformats.org/officeDocument/2006/relationships/slideLayout" Target="../slideLayouts/slideLayout2.xml"/><Relationship Id="rId6" Type="http://schemas.openxmlformats.org/officeDocument/2006/relationships/image" Target="../media/image5.gif"/><Relationship Id="rId11" Type="http://schemas.openxmlformats.org/officeDocument/2006/relationships/image" Target="../media/image9.jpeg"/><Relationship Id="rId5" Type="http://schemas.openxmlformats.org/officeDocument/2006/relationships/image" Target="../media/image4.gif"/><Relationship Id="rId10" Type="http://schemas.openxmlformats.org/officeDocument/2006/relationships/image" Target="../media/image1.jpg"/><Relationship Id="rId4" Type="http://schemas.openxmlformats.org/officeDocument/2006/relationships/image" Target="../media/image3.jpe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theopenproject" TargetMode="External"/><Relationship Id="rId2" Type="http://schemas.openxmlformats.org/officeDocument/2006/relationships/hyperlink" Target="https://github.com/TheOpenProject/TOM/blob/master/LICENS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2209" y="1122363"/>
            <a:ext cx="9647582" cy="2387600"/>
          </a:xfrm>
        </p:spPr>
        <p:txBody>
          <a:bodyPr>
            <a:normAutofit/>
          </a:bodyPr>
          <a:lstStyle/>
          <a:p>
            <a:r>
              <a:rPr lang="en-GB" sz="4400" b="1" dirty="0">
                <a:solidFill>
                  <a:schemeClr val="accent1">
                    <a:lumMod val="75000"/>
                  </a:schemeClr>
                </a:solidFill>
              </a:rPr>
              <a:t>Essential Modelling &amp; Bioinformatics to Advance Preclinical Decision Making</a:t>
            </a:r>
            <a:endParaRPr lang="en-US" sz="4400" b="1" dirty="0">
              <a:solidFill>
                <a:schemeClr val="accent1">
                  <a:lumMod val="75000"/>
                </a:schemeClr>
              </a:solidFill>
            </a:endParaRPr>
          </a:p>
        </p:txBody>
      </p:sp>
      <p:sp>
        <p:nvSpPr>
          <p:cNvPr id="3" name="Subtitle 2"/>
          <p:cNvSpPr>
            <a:spLocks noGrp="1"/>
          </p:cNvSpPr>
          <p:nvPr>
            <p:ph type="subTitle" idx="1"/>
          </p:nvPr>
        </p:nvSpPr>
        <p:spPr>
          <a:xfrm>
            <a:off x="1524000" y="3888645"/>
            <a:ext cx="9144000" cy="2333541"/>
          </a:xfrm>
        </p:spPr>
        <p:txBody>
          <a:bodyPr>
            <a:normAutofit/>
          </a:bodyPr>
          <a:lstStyle/>
          <a:p>
            <a:endParaRPr lang="en-US" sz="3200" dirty="0"/>
          </a:p>
          <a:p>
            <a:endParaRPr lang="en-US" sz="3200" dirty="0"/>
          </a:p>
          <a:p>
            <a:r>
              <a:rPr lang="en-US" sz="3200" dirty="0"/>
              <a:t>Tao You &amp; John Prime</a:t>
            </a:r>
          </a:p>
          <a:p>
            <a:r>
              <a:rPr lang="en-US" dirty="0" err="1"/>
              <a:t>Tumour</a:t>
            </a:r>
            <a:r>
              <a:rPr lang="en-US" dirty="0"/>
              <a:t> Models, 3 Dec 2019</a:t>
            </a:r>
            <a:endParaRPr lang="en-US" baseline="-25000" dirty="0"/>
          </a:p>
        </p:txBody>
      </p:sp>
      <p:sp>
        <p:nvSpPr>
          <p:cNvPr id="4" name="Date Placeholder 3"/>
          <p:cNvSpPr>
            <a:spLocks noGrp="1"/>
          </p:cNvSpPr>
          <p:nvPr>
            <p:ph type="dt" sz="half" idx="10"/>
          </p:nvPr>
        </p:nvSpPr>
        <p:spPr/>
        <p:txBody>
          <a:bodyPr/>
          <a:lstStyle/>
          <a:p>
            <a:fld id="{CBD6A0E2-6D18-1245-A934-F7F8716AF7E3}" type="datetime1">
              <a:rPr lang="en-GB" smtClean="0"/>
              <a:t>09/11/2019</a:t>
            </a:fld>
            <a:endParaRPr lang="en-US" dirty="0"/>
          </a:p>
        </p:txBody>
      </p:sp>
      <p:sp>
        <p:nvSpPr>
          <p:cNvPr id="5" name="Footer Placeholder 4"/>
          <p:cNvSpPr>
            <a:spLocks noGrp="1"/>
          </p:cNvSpPr>
          <p:nvPr>
            <p:ph type="ftr" sz="quarter" idx="11"/>
          </p:nvPr>
        </p:nvSpPr>
        <p:spPr/>
        <p:txBody>
          <a:bodyPr/>
          <a:lstStyle/>
          <a:p>
            <a:r>
              <a:rPr lang="en-US" dirty="0" err="1"/>
              <a:t>www.letsgobeyond.co.uk</a:t>
            </a:r>
            <a:r>
              <a:rPr lang="en-US" dirty="0"/>
              <a:t>/workshops</a:t>
            </a:r>
          </a:p>
        </p:txBody>
      </p:sp>
      <p:sp>
        <p:nvSpPr>
          <p:cNvPr id="6" name="Slide Number Placeholder 5"/>
          <p:cNvSpPr>
            <a:spLocks noGrp="1"/>
          </p:cNvSpPr>
          <p:nvPr>
            <p:ph type="sldNum" sz="quarter" idx="12"/>
          </p:nvPr>
        </p:nvSpPr>
        <p:spPr/>
        <p:txBody>
          <a:bodyPr/>
          <a:lstStyle/>
          <a:p>
            <a:fld id="{0EA421DD-2BB8-C94B-89EA-E3A2A2092AFF}" type="slidenum">
              <a:rPr lang="en-US" smtClean="0"/>
              <a:t>1</a:t>
            </a:fld>
            <a:endParaRPr lang="en-US"/>
          </a:p>
        </p:txBody>
      </p:sp>
      <p:cxnSp>
        <p:nvCxnSpPr>
          <p:cNvPr id="8" name="Straight Connector 7"/>
          <p:cNvCxnSpPr/>
          <p:nvPr/>
        </p:nvCxnSpPr>
        <p:spPr>
          <a:xfrm>
            <a:off x="3111690" y="3602037"/>
            <a:ext cx="5964071" cy="0"/>
          </a:xfrm>
          <a:prstGeom prst="line">
            <a:avLst/>
          </a:prstGeom>
          <a:ln w="254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918691" y="3537784"/>
            <a:ext cx="2350067" cy="553998"/>
          </a:xfrm>
          <a:prstGeom prst="rect">
            <a:avLst/>
          </a:prstGeom>
          <a:noFill/>
        </p:spPr>
        <p:txBody>
          <a:bodyPr wrap="none" rtlCol="0">
            <a:spAutoFit/>
          </a:bodyPr>
          <a:lstStyle/>
          <a:p>
            <a:r>
              <a:rPr lang="en-US" sz="3000" dirty="0">
                <a:solidFill>
                  <a:schemeClr val="bg2">
                    <a:lumMod val="75000"/>
                  </a:schemeClr>
                </a:solidFill>
              </a:rPr>
              <a:t>Data &amp; Clarity</a:t>
            </a:r>
          </a:p>
        </p:txBody>
      </p:sp>
    </p:spTree>
    <p:extLst>
      <p:ext uri="{BB962C8B-B14F-4D97-AF65-F5344CB8AC3E}">
        <p14:creationId xmlns:p14="http://schemas.microsoft.com/office/powerpoint/2010/main" val="485673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C08D-4893-4C44-A488-3278CE678377}"/>
              </a:ext>
            </a:extLst>
          </p:cNvPr>
          <p:cNvSpPr>
            <a:spLocks noGrp="1"/>
          </p:cNvSpPr>
          <p:nvPr>
            <p:ph type="title"/>
          </p:nvPr>
        </p:nvSpPr>
        <p:spPr/>
        <p:txBody>
          <a:bodyPr>
            <a:normAutofit/>
          </a:bodyPr>
          <a:lstStyle/>
          <a:p>
            <a:r>
              <a:rPr lang="en-GB" sz="2400" b="1" dirty="0">
                <a:solidFill>
                  <a:schemeClr val="accent1">
                    <a:lumMod val="75000"/>
                  </a:schemeClr>
                </a:solidFill>
              </a:rPr>
              <a:t>Essential Modelling &amp; Bioinformatics to Advance Preclinical Decision Making</a:t>
            </a:r>
            <a:endParaRPr lang="en-GB" sz="2000" dirty="0"/>
          </a:p>
        </p:txBody>
      </p:sp>
      <p:sp>
        <p:nvSpPr>
          <p:cNvPr id="4" name="Date Placeholder 3">
            <a:extLst>
              <a:ext uri="{FF2B5EF4-FFF2-40B4-BE49-F238E27FC236}">
                <a16:creationId xmlns:a16="http://schemas.microsoft.com/office/drawing/2014/main" id="{403B7359-05A5-E843-B15F-E2BC1058860B}"/>
              </a:ext>
            </a:extLst>
          </p:cNvPr>
          <p:cNvSpPr>
            <a:spLocks noGrp="1"/>
          </p:cNvSpPr>
          <p:nvPr>
            <p:ph type="dt" sz="half" idx="10"/>
          </p:nvPr>
        </p:nvSpPr>
        <p:spPr/>
        <p:txBody>
          <a:bodyPr/>
          <a:lstStyle/>
          <a:p>
            <a:fld id="{701DE3AD-C121-8043-BEB9-DAACA53E72C2}" type="datetime1">
              <a:rPr lang="en-GB" smtClean="0"/>
              <a:pPr/>
              <a:t>09/11/2019</a:t>
            </a:fld>
            <a:endParaRPr lang="en-US" dirty="0"/>
          </a:p>
        </p:txBody>
      </p:sp>
      <p:sp>
        <p:nvSpPr>
          <p:cNvPr id="5" name="Footer Placeholder 4">
            <a:extLst>
              <a:ext uri="{FF2B5EF4-FFF2-40B4-BE49-F238E27FC236}">
                <a16:creationId xmlns:a16="http://schemas.microsoft.com/office/drawing/2014/main" id="{D3CDBB07-FD9E-3F45-906F-CAEA4E7A2432}"/>
              </a:ext>
            </a:extLst>
          </p:cNvPr>
          <p:cNvSpPr>
            <a:spLocks noGrp="1"/>
          </p:cNvSpPr>
          <p:nvPr>
            <p:ph type="ftr" sz="quarter" idx="11"/>
          </p:nvPr>
        </p:nvSpPr>
        <p:spPr/>
        <p:txBody>
          <a:bodyPr/>
          <a:lstStyle/>
          <a:p>
            <a:r>
              <a:rPr lang="en-US" dirty="0" err="1"/>
              <a:t>www.letsgobeyond.co.uk</a:t>
            </a:r>
            <a:r>
              <a:rPr lang="en-US" dirty="0"/>
              <a:t>/workshops</a:t>
            </a:r>
          </a:p>
        </p:txBody>
      </p:sp>
      <p:sp>
        <p:nvSpPr>
          <p:cNvPr id="6" name="Slide Number Placeholder 5">
            <a:extLst>
              <a:ext uri="{FF2B5EF4-FFF2-40B4-BE49-F238E27FC236}">
                <a16:creationId xmlns:a16="http://schemas.microsoft.com/office/drawing/2014/main" id="{A798A18E-B64F-D54E-9298-56641BB56DE7}"/>
              </a:ext>
            </a:extLst>
          </p:cNvPr>
          <p:cNvSpPr>
            <a:spLocks noGrp="1"/>
          </p:cNvSpPr>
          <p:nvPr>
            <p:ph type="sldNum" sz="quarter" idx="12"/>
          </p:nvPr>
        </p:nvSpPr>
        <p:spPr/>
        <p:txBody>
          <a:bodyPr/>
          <a:lstStyle/>
          <a:p>
            <a:fld id="{0EA421DD-2BB8-C94B-89EA-E3A2A2092AFF}" type="slidenum">
              <a:rPr lang="en-US" smtClean="0"/>
              <a:t>2</a:t>
            </a:fld>
            <a:endParaRPr lang="en-US" dirty="0"/>
          </a:p>
        </p:txBody>
      </p:sp>
      <p:sp>
        <p:nvSpPr>
          <p:cNvPr id="7" name="Text Placeholder 2">
            <a:extLst>
              <a:ext uri="{FF2B5EF4-FFF2-40B4-BE49-F238E27FC236}">
                <a16:creationId xmlns:a16="http://schemas.microsoft.com/office/drawing/2014/main" id="{B1E60155-540A-424E-81A3-E62A78D758FF}"/>
              </a:ext>
            </a:extLst>
          </p:cNvPr>
          <p:cNvSpPr txBox="1">
            <a:spLocks/>
          </p:cNvSpPr>
          <p:nvPr/>
        </p:nvSpPr>
        <p:spPr>
          <a:xfrm>
            <a:off x="2209799" y="990600"/>
            <a:ext cx="8816164" cy="5631904"/>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GB" sz="2000" dirty="0"/>
          </a:p>
          <a:p>
            <a:pPr marL="0" indent="0">
              <a:buNone/>
            </a:pPr>
            <a:r>
              <a:rPr lang="en-GB" sz="2000" b="1" dirty="0"/>
              <a:t>Tao You, PhD. PK/PD Modelling &amp; Data Scientist, Beyond Consulting Ltd</a:t>
            </a:r>
          </a:p>
          <a:p>
            <a:pPr marL="0" indent="0">
              <a:buNone/>
            </a:pPr>
            <a:endParaRPr lang="en-GB" sz="2000" dirty="0"/>
          </a:p>
          <a:p>
            <a:r>
              <a:rPr lang="en-GB" sz="2000" dirty="0"/>
              <a:t>Chemical Engineering, BE, 1998-2002</a:t>
            </a:r>
          </a:p>
          <a:p>
            <a:r>
              <a:rPr lang="en-GB" sz="2000" dirty="0"/>
              <a:t>Biological and Chemical Engineering, MSc, 2002-2003</a:t>
            </a:r>
          </a:p>
          <a:p>
            <a:r>
              <a:rPr lang="en-GB" sz="2000" dirty="0"/>
              <a:t>Cancer Bioinformatics, 2003-2005</a:t>
            </a:r>
          </a:p>
          <a:p>
            <a:r>
              <a:rPr lang="en-GB" sz="2000" dirty="0"/>
              <a:t>Systems Biology, PhD, 2005-2009</a:t>
            </a:r>
          </a:p>
          <a:p>
            <a:r>
              <a:rPr lang="en-GB" sz="2000" dirty="0"/>
              <a:t>Systems Biology, Postdoc, 2009-2011</a:t>
            </a:r>
          </a:p>
          <a:p>
            <a:r>
              <a:rPr lang="en-GB" sz="2000" dirty="0"/>
              <a:t>Physiological Modeller &amp; PK/PD Modeller, 2011-2015</a:t>
            </a:r>
          </a:p>
          <a:p>
            <a:r>
              <a:rPr lang="en-GB" sz="2000" dirty="0"/>
              <a:t>PK/PD Modelling Lab Head, 2016-2018</a:t>
            </a:r>
          </a:p>
          <a:p>
            <a:r>
              <a:rPr lang="en-GB" sz="2000" dirty="0"/>
              <a:t>PK/PD Modeller &amp; Data Scientist, Aug 2018 – now</a:t>
            </a:r>
          </a:p>
          <a:p>
            <a:endParaRPr lang="en-GB" sz="2000" dirty="0"/>
          </a:p>
          <a:p>
            <a:pPr marL="0" indent="0">
              <a:buNone/>
            </a:pPr>
            <a:r>
              <a:rPr lang="en-GB" sz="2000" dirty="0"/>
              <a:t>    </a:t>
            </a:r>
            <a:r>
              <a:rPr lang="en-GB" sz="2000" dirty="0">
                <a:hlinkClick r:id="rId2"/>
              </a:rPr>
              <a:t>https://www.letsgobeyond.co.uk/testimonials</a:t>
            </a:r>
            <a:r>
              <a:rPr lang="en-GB" sz="2000" dirty="0"/>
              <a:t> </a:t>
            </a:r>
          </a:p>
        </p:txBody>
      </p:sp>
      <p:pic>
        <p:nvPicPr>
          <p:cNvPr id="8" name="Picture 7" descr="AZ.png">
            <a:extLst>
              <a:ext uri="{FF2B5EF4-FFF2-40B4-BE49-F238E27FC236}">
                <a16:creationId xmlns:a16="http://schemas.microsoft.com/office/drawing/2014/main" id="{C9A351F6-3B26-554F-882B-B36C506A3DCB}"/>
              </a:ext>
            </a:extLst>
          </p:cNvPr>
          <p:cNvPicPr>
            <a:picLocks noChangeAspect="1"/>
          </p:cNvPicPr>
          <p:nvPr/>
        </p:nvPicPr>
        <p:blipFill>
          <a:blip r:embed="rId3">
            <a:extLst>
              <a:ext uri="{28A0092B-C50C-407E-A947-70E740481C1C}">
                <a14:useLocalDpi xmlns:a14="http://schemas.microsoft.com/office/drawing/2010/main"/>
              </a:ext>
            </a:extLst>
          </a:blip>
          <a:srcRect t="17039" b="31842"/>
          <a:stretch>
            <a:fillRect/>
          </a:stretch>
        </p:blipFill>
        <p:spPr>
          <a:xfrm>
            <a:off x="8126858" y="4107639"/>
            <a:ext cx="1183663" cy="363041"/>
          </a:xfrm>
          <a:prstGeom prst="rect">
            <a:avLst/>
          </a:prstGeom>
        </p:spPr>
      </p:pic>
      <p:pic>
        <p:nvPicPr>
          <p:cNvPr id="9" name="Picture 8" descr="THU.jpg">
            <a:extLst>
              <a:ext uri="{FF2B5EF4-FFF2-40B4-BE49-F238E27FC236}">
                <a16:creationId xmlns:a16="http://schemas.microsoft.com/office/drawing/2014/main" id="{BF40BD77-8088-4B4D-93B4-5ED01F7A6D15}"/>
              </a:ext>
            </a:extLst>
          </p:cNvPr>
          <p:cNvPicPr>
            <a:picLocks noChangeAspect="1"/>
          </p:cNvPicPr>
          <p:nvPr/>
        </p:nvPicPr>
        <p:blipFill>
          <a:blip r:embed="rId4"/>
          <a:stretch>
            <a:fillRect/>
          </a:stretch>
        </p:blipFill>
        <p:spPr>
          <a:xfrm>
            <a:off x="8126858" y="1857738"/>
            <a:ext cx="601285" cy="601285"/>
          </a:xfrm>
          <a:prstGeom prst="rect">
            <a:avLst/>
          </a:prstGeom>
        </p:spPr>
      </p:pic>
      <p:sp>
        <p:nvSpPr>
          <p:cNvPr id="10" name="Rectangle 9">
            <a:extLst>
              <a:ext uri="{FF2B5EF4-FFF2-40B4-BE49-F238E27FC236}">
                <a16:creationId xmlns:a16="http://schemas.microsoft.com/office/drawing/2014/main" id="{18404C98-4655-194E-B181-C2EDC0D02A71}"/>
              </a:ext>
            </a:extLst>
          </p:cNvPr>
          <p:cNvSpPr/>
          <p:nvPr/>
        </p:nvSpPr>
        <p:spPr>
          <a:xfrm>
            <a:off x="8841891" y="2661211"/>
            <a:ext cx="1762018" cy="276999"/>
          </a:xfrm>
          <a:prstGeom prst="rect">
            <a:avLst/>
          </a:prstGeom>
        </p:spPr>
        <p:txBody>
          <a:bodyPr wrap="square">
            <a:spAutoFit/>
          </a:bodyPr>
          <a:lstStyle/>
          <a:p>
            <a:r>
              <a:rPr lang="en-US" sz="1200" i="1" dirty="0">
                <a:solidFill>
                  <a:srgbClr val="000090"/>
                </a:solidFill>
              </a:rPr>
              <a:t>Singapore–MIT Alliance</a:t>
            </a:r>
            <a:endParaRPr lang="en-US" sz="1200" dirty="0">
              <a:solidFill>
                <a:srgbClr val="000090"/>
              </a:solidFill>
            </a:endParaRPr>
          </a:p>
        </p:txBody>
      </p:sp>
      <p:pic>
        <p:nvPicPr>
          <p:cNvPr id="11" name="Picture 10" descr="SMA_logo.gif">
            <a:extLst>
              <a:ext uri="{FF2B5EF4-FFF2-40B4-BE49-F238E27FC236}">
                <a16:creationId xmlns:a16="http://schemas.microsoft.com/office/drawing/2014/main" id="{32193ED2-F319-F342-ABEA-7FA9C7A239A7}"/>
              </a:ext>
            </a:extLst>
          </p:cNvPr>
          <p:cNvPicPr>
            <a:picLocks noChangeAspect="1"/>
          </p:cNvPicPr>
          <p:nvPr/>
        </p:nvPicPr>
        <p:blipFill>
          <a:blip r:embed="rId5"/>
          <a:stretch>
            <a:fillRect/>
          </a:stretch>
        </p:blipFill>
        <p:spPr>
          <a:xfrm>
            <a:off x="8126858" y="2508811"/>
            <a:ext cx="704148" cy="529434"/>
          </a:xfrm>
          <a:prstGeom prst="rect">
            <a:avLst/>
          </a:prstGeom>
        </p:spPr>
      </p:pic>
      <p:pic>
        <p:nvPicPr>
          <p:cNvPr id="12" name="Picture 11" descr="UoA.gif">
            <a:extLst>
              <a:ext uri="{FF2B5EF4-FFF2-40B4-BE49-F238E27FC236}">
                <a16:creationId xmlns:a16="http://schemas.microsoft.com/office/drawing/2014/main" id="{CDC4000B-AC9D-FB48-A037-00B91A0AAB8E}"/>
              </a:ext>
            </a:extLst>
          </p:cNvPr>
          <p:cNvPicPr>
            <a:picLocks noChangeAspect="1"/>
          </p:cNvPicPr>
          <p:nvPr/>
        </p:nvPicPr>
        <p:blipFill>
          <a:blip r:embed="rId6"/>
          <a:stretch>
            <a:fillRect/>
          </a:stretch>
        </p:blipFill>
        <p:spPr>
          <a:xfrm>
            <a:off x="6334401" y="3298101"/>
            <a:ext cx="1305453" cy="570647"/>
          </a:xfrm>
          <a:prstGeom prst="rect">
            <a:avLst/>
          </a:prstGeom>
        </p:spPr>
      </p:pic>
      <p:pic>
        <p:nvPicPr>
          <p:cNvPr id="13" name="Picture 12" descr="CRISP.JPG">
            <a:extLst>
              <a:ext uri="{FF2B5EF4-FFF2-40B4-BE49-F238E27FC236}">
                <a16:creationId xmlns:a16="http://schemas.microsoft.com/office/drawing/2014/main" id="{F013EFC2-8A55-CC49-BB6A-AA37013ACB59}"/>
              </a:ext>
            </a:extLst>
          </p:cNvPr>
          <p:cNvPicPr>
            <a:picLocks noChangeAspect="1"/>
          </p:cNvPicPr>
          <p:nvPr/>
        </p:nvPicPr>
        <p:blipFill>
          <a:blip r:embed="rId7"/>
          <a:stretch>
            <a:fillRect/>
          </a:stretch>
        </p:blipFill>
        <p:spPr>
          <a:xfrm>
            <a:off x="7979373" y="3575740"/>
            <a:ext cx="1331148" cy="512919"/>
          </a:xfrm>
          <a:prstGeom prst="rect">
            <a:avLst/>
          </a:prstGeom>
        </p:spPr>
      </p:pic>
      <p:pic>
        <p:nvPicPr>
          <p:cNvPr id="14" name="Picture 13" descr="NUS.png">
            <a:extLst>
              <a:ext uri="{FF2B5EF4-FFF2-40B4-BE49-F238E27FC236}">
                <a16:creationId xmlns:a16="http://schemas.microsoft.com/office/drawing/2014/main" id="{797A8F12-3D1A-4D4D-B024-FFE21FA54710}"/>
              </a:ext>
            </a:extLst>
          </p:cNvPr>
          <p:cNvPicPr>
            <a:picLocks noChangeAspect="1"/>
          </p:cNvPicPr>
          <p:nvPr/>
        </p:nvPicPr>
        <p:blipFill>
          <a:blip r:embed="rId8"/>
          <a:stretch>
            <a:fillRect/>
          </a:stretch>
        </p:blipFill>
        <p:spPr>
          <a:xfrm>
            <a:off x="6291126" y="2893262"/>
            <a:ext cx="1008446" cy="484054"/>
          </a:xfrm>
          <a:prstGeom prst="rect">
            <a:avLst/>
          </a:prstGeom>
        </p:spPr>
      </p:pic>
      <p:pic>
        <p:nvPicPr>
          <p:cNvPr id="15" name="Grafik 21">
            <a:extLst>
              <a:ext uri="{FF2B5EF4-FFF2-40B4-BE49-F238E27FC236}">
                <a16:creationId xmlns:a16="http://schemas.microsoft.com/office/drawing/2014/main" id="{008D28D3-2266-AE4B-A6F1-78F6811C6D20}"/>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8126858" y="4529398"/>
            <a:ext cx="1259701" cy="381600"/>
          </a:xfrm>
          <a:prstGeom prst="rect">
            <a:avLst/>
          </a:prstGeom>
        </p:spPr>
      </p:pic>
      <p:pic>
        <p:nvPicPr>
          <p:cNvPr id="16" name="Picture 15">
            <a:extLst>
              <a:ext uri="{FF2B5EF4-FFF2-40B4-BE49-F238E27FC236}">
                <a16:creationId xmlns:a16="http://schemas.microsoft.com/office/drawing/2014/main" id="{092756E1-ACCC-AA4C-B727-5B97300E6A6F}"/>
              </a:ext>
            </a:extLst>
          </p:cNvPr>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8126858" y="4963580"/>
            <a:ext cx="1259701" cy="733613"/>
          </a:xfrm>
          <a:prstGeom prst="rect">
            <a:avLst/>
          </a:prstGeom>
        </p:spPr>
      </p:pic>
      <p:pic>
        <p:nvPicPr>
          <p:cNvPr id="17" name="Picture 16">
            <a:extLst>
              <a:ext uri="{FF2B5EF4-FFF2-40B4-BE49-F238E27FC236}">
                <a16:creationId xmlns:a16="http://schemas.microsoft.com/office/drawing/2014/main" id="{421DAA05-07D5-A049-B63A-6A85B6025006}"/>
              </a:ext>
            </a:extLst>
          </p:cNvPr>
          <p:cNvPicPr>
            <a:picLocks noChangeAspect="1"/>
          </p:cNvPicPr>
          <p:nvPr/>
        </p:nvPicPr>
        <p:blipFill rotWithShape="1">
          <a:blip r:embed="rId11">
            <a:extLst>
              <a:ext uri="{28A0092B-C50C-407E-A947-70E740481C1C}">
                <a14:useLocalDpi xmlns:a14="http://schemas.microsoft.com/office/drawing/2010/main"/>
              </a:ext>
            </a:extLst>
          </a:blip>
          <a:srcRect/>
          <a:stretch/>
        </p:blipFill>
        <p:spPr>
          <a:xfrm>
            <a:off x="950606" y="1431645"/>
            <a:ext cx="1146787" cy="1606600"/>
          </a:xfrm>
          <a:prstGeom prst="rect">
            <a:avLst/>
          </a:prstGeom>
        </p:spPr>
      </p:pic>
      <p:sp>
        <p:nvSpPr>
          <p:cNvPr id="18" name="Rectangle 17">
            <a:extLst>
              <a:ext uri="{FF2B5EF4-FFF2-40B4-BE49-F238E27FC236}">
                <a16:creationId xmlns:a16="http://schemas.microsoft.com/office/drawing/2014/main" id="{C10204DD-3374-6447-AB16-BE01D8082ED7}"/>
              </a:ext>
            </a:extLst>
          </p:cNvPr>
          <p:cNvSpPr/>
          <p:nvPr/>
        </p:nvSpPr>
        <p:spPr>
          <a:xfrm>
            <a:off x="838200" y="990600"/>
            <a:ext cx="1222965" cy="400110"/>
          </a:xfrm>
          <a:prstGeom prst="rect">
            <a:avLst/>
          </a:prstGeom>
        </p:spPr>
        <p:txBody>
          <a:bodyPr wrap="square">
            <a:spAutoFit/>
          </a:bodyPr>
          <a:lstStyle/>
          <a:p>
            <a:r>
              <a:rPr lang="en-GB" sz="2000" b="1" dirty="0"/>
              <a:t>Instructor</a:t>
            </a:r>
          </a:p>
        </p:txBody>
      </p:sp>
    </p:spTree>
    <p:extLst>
      <p:ext uri="{BB962C8B-B14F-4D97-AF65-F5344CB8AC3E}">
        <p14:creationId xmlns:p14="http://schemas.microsoft.com/office/powerpoint/2010/main" val="401376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510606E-AA11-DC41-AB95-FF19A3BFF1C0}"/>
              </a:ext>
            </a:extLst>
          </p:cNvPr>
          <p:cNvSpPr>
            <a:spLocks noGrp="1"/>
          </p:cNvSpPr>
          <p:nvPr>
            <p:ph type="ctrTitle"/>
          </p:nvPr>
        </p:nvSpPr>
        <p:spPr/>
        <p:txBody>
          <a:bodyPr/>
          <a:lstStyle/>
          <a:p>
            <a:r>
              <a:rPr lang="en-GB" dirty="0"/>
              <a:t>Section Title</a:t>
            </a:r>
          </a:p>
        </p:txBody>
      </p:sp>
      <p:sp>
        <p:nvSpPr>
          <p:cNvPr id="8" name="Subtitle 7">
            <a:extLst>
              <a:ext uri="{FF2B5EF4-FFF2-40B4-BE49-F238E27FC236}">
                <a16:creationId xmlns:a16="http://schemas.microsoft.com/office/drawing/2014/main" id="{E6E83640-BC12-8047-9887-2E5E50D2913A}"/>
              </a:ext>
            </a:extLst>
          </p:cNvPr>
          <p:cNvSpPr>
            <a:spLocks noGrp="1"/>
          </p:cNvSpPr>
          <p:nvPr>
            <p:ph type="subTitle" idx="1"/>
          </p:nvPr>
        </p:nvSpPr>
        <p:spPr/>
        <p:txBody>
          <a:bodyPr/>
          <a:lstStyle/>
          <a:p>
            <a:endParaRPr lang="en-GB" dirty="0"/>
          </a:p>
        </p:txBody>
      </p:sp>
      <p:sp>
        <p:nvSpPr>
          <p:cNvPr id="4" name="Date Placeholder 3">
            <a:extLst>
              <a:ext uri="{FF2B5EF4-FFF2-40B4-BE49-F238E27FC236}">
                <a16:creationId xmlns:a16="http://schemas.microsoft.com/office/drawing/2014/main" id="{FA661E0E-EFC5-E642-879E-B543AA952AA2}"/>
              </a:ext>
            </a:extLst>
          </p:cNvPr>
          <p:cNvSpPr>
            <a:spLocks noGrp="1"/>
          </p:cNvSpPr>
          <p:nvPr>
            <p:ph type="dt" sz="half" idx="10"/>
          </p:nvPr>
        </p:nvSpPr>
        <p:spPr/>
        <p:txBody>
          <a:bodyPr/>
          <a:lstStyle/>
          <a:p>
            <a:fld id="{701DE3AD-C121-8043-BEB9-DAACA53E72C2}" type="datetime1">
              <a:rPr lang="en-GB" smtClean="0"/>
              <a:pPr/>
              <a:t>09/11/2019</a:t>
            </a:fld>
            <a:endParaRPr lang="en-US" dirty="0"/>
          </a:p>
        </p:txBody>
      </p:sp>
      <p:sp>
        <p:nvSpPr>
          <p:cNvPr id="5" name="Footer Placeholder 4">
            <a:extLst>
              <a:ext uri="{FF2B5EF4-FFF2-40B4-BE49-F238E27FC236}">
                <a16:creationId xmlns:a16="http://schemas.microsoft.com/office/drawing/2014/main" id="{A2995884-5363-F541-8DD2-CE946BF22C91}"/>
              </a:ext>
            </a:extLst>
          </p:cNvPr>
          <p:cNvSpPr>
            <a:spLocks noGrp="1"/>
          </p:cNvSpPr>
          <p:nvPr>
            <p:ph type="ftr" sz="quarter" idx="11"/>
          </p:nvPr>
        </p:nvSpPr>
        <p:spPr/>
        <p:txBody>
          <a:bodyPr/>
          <a:lstStyle/>
          <a:p>
            <a:r>
              <a:rPr lang="en-US"/>
              <a:t>www.letsgobeyond.co.uk/workshops</a:t>
            </a:r>
            <a:endParaRPr lang="en-US" dirty="0"/>
          </a:p>
        </p:txBody>
      </p:sp>
      <p:sp>
        <p:nvSpPr>
          <p:cNvPr id="6" name="Slide Number Placeholder 5">
            <a:extLst>
              <a:ext uri="{FF2B5EF4-FFF2-40B4-BE49-F238E27FC236}">
                <a16:creationId xmlns:a16="http://schemas.microsoft.com/office/drawing/2014/main" id="{0C4C8CAE-F889-3D40-87A5-1AE9D07F47E1}"/>
              </a:ext>
            </a:extLst>
          </p:cNvPr>
          <p:cNvSpPr>
            <a:spLocks noGrp="1"/>
          </p:cNvSpPr>
          <p:nvPr>
            <p:ph type="sldNum" sz="quarter" idx="12"/>
          </p:nvPr>
        </p:nvSpPr>
        <p:spPr/>
        <p:txBody>
          <a:bodyPr/>
          <a:lstStyle/>
          <a:p>
            <a:fld id="{0EA421DD-2BB8-C94B-89EA-E3A2A2092AFF}" type="slidenum">
              <a:rPr lang="en-US" smtClean="0"/>
              <a:t>3</a:t>
            </a:fld>
            <a:endParaRPr lang="en-US" dirty="0"/>
          </a:p>
        </p:txBody>
      </p:sp>
    </p:spTree>
    <p:extLst>
      <p:ext uri="{BB962C8B-B14F-4D97-AF65-F5344CB8AC3E}">
        <p14:creationId xmlns:p14="http://schemas.microsoft.com/office/powerpoint/2010/main" val="73793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3334525-FBA4-8F4D-BB04-68D12E98A1BF}"/>
              </a:ext>
            </a:extLst>
          </p:cNvPr>
          <p:cNvSpPr>
            <a:spLocks noGrp="1"/>
          </p:cNvSpPr>
          <p:nvPr>
            <p:ph type="title"/>
          </p:nvPr>
        </p:nvSpPr>
        <p:spPr/>
        <p:txBody>
          <a:bodyPr/>
          <a:lstStyle/>
          <a:p>
            <a:r>
              <a:rPr lang="en-GB" dirty="0"/>
              <a:t>Subsection Title</a:t>
            </a:r>
          </a:p>
        </p:txBody>
      </p:sp>
      <p:sp>
        <p:nvSpPr>
          <p:cNvPr id="8" name="Text Placeholder 7">
            <a:extLst>
              <a:ext uri="{FF2B5EF4-FFF2-40B4-BE49-F238E27FC236}">
                <a16:creationId xmlns:a16="http://schemas.microsoft.com/office/drawing/2014/main" id="{309BF7AF-6D79-D940-B80B-A905950D8A92}"/>
              </a:ext>
            </a:extLst>
          </p:cNvPr>
          <p:cNvSpPr>
            <a:spLocks noGrp="1"/>
          </p:cNvSpPr>
          <p:nvPr>
            <p:ph type="body" idx="1"/>
          </p:nvPr>
        </p:nvSpPr>
        <p:spPr/>
        <p:txBody>
          <a:bodyPr/>
          <a:lstStyle/>
          <a:p>
            <a:r>
              <a:rPr lang="en-GB" dirty="0"/>
              <a:t>Learning objectives</a:t>
            </a:r>
          </a:p>
        </p:txBody>
      </p:sp>
      <p:sp>
        <p:nvSpPr>
          <p:cNvPr id="4" name="Date Placeholder 3">
            <a:extLst>
              <a:ext uri="{FF2B5EF4-FFF2-40B4-BE49-F238E27FC236}">
                <a16:creationId xmlns:a16="http://schemas.microsoft.com/office/drawing/2014/main" id="{4231DFA0-5ABC-9949-AE50-B31A635C0738}"/>
              </a:ext>
            </a:extLst>
          </p:cNvPr>
          <p:cNvSpPr>
            <a:spLocks noGrp="1"/>
          </p:cNvSpPr>
          <p:nvPr>
            <p:ph type="dt" sz="half" idx="10"/>
          </p:nvPr>
        </p:nvSpPr>
        <p:spPr/>
        <p:txBody>
          <a:bodyPr/>
          <a:lstStyle/>
          <a:p>
            <a:fld id="{701DE3AD-C121-8043-BEB9-DAACA53E72C2}" type="datetime1">
              <a:rPr lang="en-GB" smtClean="0"/>
              <a:pPr/>
              <a:t>09/11/2019</a:t>
            </a:fld>
            <a:endParaRPr lang="en-US" dirty="0"/>
          </a:p>
        </p:txBody>
      </p:sp>
      <p:sp>
        <p:nvSpPr>
          <p:cNvPr id="5" name="Footer Placeholder 4">
            <a:extLst>
              <a:ext uri="{FF2B5EF4-FFF2-40B4-BE49-F238E27FC236}">
                <a16:creationId xmlns:a16="http://schemas.microsoft.com/office/drawing/2014/main" id="{0F7A3BCE-949A-B849-9535-F044217590FD}"/>
              </a:ext>
            </a:extLst>
          </p:cNvPr>
          <p:cNvSpPr>
            <a:spLocks noGrp="1"/>
          </p:cNvSpPr>
          <p:nvPr>
            <p:ph type="ftr" sz="quarter" idx="11"/>
          </p:nvPr>
        </p:nvSpPr>
        <p:spPr/>
        <p:txBody>
          <a:bodyPr/>
          <a:lstStyle/>
          <a:p>
            <a:r>
              <a:rPr lang="en-US"/>
              <a:t>www.letsgobeyond.co.uk/workshops</a:t>
            </a:r>
            <a:endParaRPr lang="en-US" dirty="0"/>
          </a:p>
        </p:txBody>
      </p:sp>
      <p:sp>
        <p:nvSpPr>
          <p:cNvPr id="6" name="Slide Number Placeholder 5">
            <a:extLst>
              <a:ext uri="{FF2B5EF4-FFF2-40B4-BE49-F238E27FC236}">
                <a16:creationId xmlns:a16="http://schemas.microsoft.com/office/drawing/2014/main" id="{A239D622-4B54-204E-8A48-5DEA88E8E836}"/>
              </a:ext>
            </a:extLst>
          </p:cNvPr>
          <p:cNvSpPr>
            <a:spLocks noGrp="1"/>
          </p:cNvSpPr>
          <p:nvPr>
            <p:ph type="sldNum" sz="quarter" idx="12"/>
          </p:nvPr>
        </p:nvSpPr>
        <p:spPr/>
        <p:txBody>
          <a:bodyPr/>
          <a:lstStyle/>
          <a:p>
            <a:fld id="{0EA421DD-2BB8-C94B-89EA-E3A2A2092AFF}" type="slidenum">
              <a:rPr lang="en-US" smtClean="0"/>
              <a:t>4</a:t>
            </a:fld>
            <a:endParaRPr lang="en-US" dirty="0"/>
          </a:p>
        </p:txBody>
      </p:sp>
    </p:spTree>
    <p:extLst>
      <p:ext uri="{BB962C8B-B14F-4D97-AF65-F5344CB8AC3E}">
        <p14:creationId xmlns:p14="http://schemas.microsoft.com/office/powerpoint/2010/main" val="529919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C55FC-6BA5-B74D-AAD0-5D5A7DC4C761}"/>
              </a:ext>
            </a:extLst>
          </p:cNvPr>
          <p:cNvSpPr>
            <a:spLocks noGrp="1"/>
          </p:cNvSpPr>
          <p:nvPr>
            <p:ph type="title"/>
          </p:nvPr>
        </p:nvSpPr>
        <p:spPr/>
        <p:txBody>
          <a:bodyPr>
            <a:normAutofit fontScale="90000"/>
          </a:bodyPr>
          <a:lstStyle/>
          <a:p>
            <a:endParaRPr lang="en-GB" dirty="0"/>
          </a:p>
        </p:txBody>
      </p:sp>
      <p:sp>
        <p:nvSpPr>
          <p:cNvPr id="3" name="Content Placeholder 2">
            <a:extLst>
              <a:ext uri="{FF2B5EF4-FFF2-40B4-BE49-F238E27FC236}">
                <a16:creationId xmlns:a16="http://schemas.microsoft.com/office/drawing/2014/main" id="{3DF812B1-0EA3-124E-87E2-B2D182D76D6E}"/>
              </a:ext>
            </a:extLst>
          </p:cNvPr>
          <p:cNvSpPr>
            <a:spLocks noGrp="1"/>
          </p:cNvSpPr>
          <p:nvPr>
            <p:ph idx="1"/>
          </p:nvPr>
        </p:nvSpPr>
        <p:spPr/>
        <p:txBody>
          <a:bodyPr/>
          <a:lstStyle/>
          <a:p>
            <a:endParaRPr lang="en-GB"/>
          </a:p>
        </p:txBody>
      </p:sp>
      <p:sp>
        <p:nvSpPr>
          <p:cNvPr id="4" name="Date Placeholder 3">
            <a:extLst>
              <a:ext uri="{FF2B5EF4-FFF2-40B4-BE49-F238E27FC236}">
                <a16:creationId xmlns:a16="http://schemas.microsoft.com/office/drawing/2014/main" id="{AF3CBDB5-E115-3C4B-B8DC-63C603C1D6A6}"/>
              </a:ext>
            </a:extLst>
          </p:cNvPr>
          <p:cNvSpPr>
            <a:spLocks noGrp="1"/>
          </p:cNvSpPr>
          <p:nvPr>
            <p:ph type="dt" sz="half" idx="10"/>
          </p:nvPr>
        </p:nvSpPr>
        <p:spPr/>
        <p:txBody>
          <a:bodyPr/>
          <a:lstStyle/>
          <a:p>
            <a:fld id="{701DE3AD-C121-8043-BEB9-DAACA53E72C2}" type="datetime1">
              <a:rPr lang="en-GB" smtClean="0"/>
              <a:pPr/>
              <a:t>09/11/2019</a:t>
            </a:fld>
            <a:endParaRPr lang="en-US" dirty="0"/>
          </a:p>
        </p:txBody>
      </p:sp>
      <p:sp>
        <p:nvSpPr>
          <p:cNvPr id="5" name="Footer Placeholder 4">
            <a:extLst>
              <a:ext uri="{FF2B5EF4-FFF2-40B4-BE49-F238E27FC236}">
                <a16:creationId xmlns:a16="http://schemas.microsoft.com/office/drawing/2014/main" id="{7B9FD8D9-E800-D546-9EC9-4353755740B3}"/>
              </a:ext>
            </a:extLst>
          </p:cNvPr>
          <p:cNvSpPr>
            <a:spLocks noGrp="1"/>
          </p:cNvSpPr>
          <p:nvPr>
            <p:ph type="ftr" sz="quarter" idx="11"/>
          </p:nvPr>
        </p:nvSpPr>
        <p:spPr/>
        <p:txBody>
          <a:bodyPr/>
          <a:lstStyle/>
          <a:p>
            <a:r>
              <a:rPr lang="en-US"/>
              <a:t>www.letsgobeyond.co.uk/workshops</a:t>
            </a:r>
            <a:endParaRPr lang="en-US" dirty="0"/>
          </a:p>
        </p:txBody>
      </p:sp>
      <p:sp>
        <p:nvSpPr>
          <p:cNvPr id="6" name="Slide Number Placeholder 5">
            <a:extLst>
              <a:ext uri="{FF2B5EF4-FFF2-40B4-BE49-F238E27FC236}">
                <a16:creationId xmlns:a16="http://schemas.microsoft.com/office/drawing/2014/main" id="{7CBDD856-F639-5940-A1F6-2EB9D0F7B034}"/>
              </a:ext>
            </a:extLst>
          </p:cNvPr>
          <p:cNvSpPr>
            <a:spLocks noGrp="1"/>
          </p:cNvSpPr>
          <p:nvPr>
            <p:ph type="sldNum" sz="quarter" idx="12"/>
          </p:nvPr>
        </p:nvSpPr>
        <p:spPr/>
        <p:txBody>
          <a:bodyPr/>
          <a:lstStyle/>
          <a:p>
            <a:fld id="{0EA421DD-2BB8-C94B-89EA-E3A2A2092AFF}" type="slidenum">
              <a:rPr lang="en-US" smtClean="0"/>
              <a:t>5</a:t>
            </a:fld>
            <a:endParaRPr lang="en-US" dirty="0"/>
          </a:p>
        </p:txBody>
      </p:sp>
    </p:spTree>
    <p:extLst>
      <p:ext uri="{BB962C8B-B14F-4D97-AF65-F5344CB8AC3E}">
        <p14:creationId xmlns:p14="http://schemas.microsoft.com/office/powerpoint/2010/main" val="4111212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399429C-9175-D848-990F-F3B3F6E55527}"/>
              </a:ext>
            </a:extLst>
          </p:cNvPr>
          <p:cNvSpPr>
            <a:spLocks noGrp="1"/>
          </p:cNvSpPr>
          <p:nvPr>
            <p:ph type="pic" idx="1"/>
          </p:nvPr>
        </p:nvSpPr>
        <p:spPr/>
      </p:sp>
      <p:sp>
        <p:nvSpPr>
          <p:cNvPr id="9" name="Text Placeholder 8">
            <a:extLst>
              <a:ext uri="{FF2B5EF4-FFF2-40B4-BE49-F238E27FC236}">
                <a16:creationId xmlns:a16="http://schemas.microsoft.com/office/drawing/2014/main" id="{12ECF912-73A4-4D4B-BB66-CCF5F1008CD3}"/>
              </a:ext>
            </a:extLst>
          </p:cNvPr>
          <p:cNvSpPr>
            <a:spLocks noGrp="1"/>
          </p:cNvSpPr>
          <p:nvPr>
            <p:ph type="body" sz="half" idx="2"/>
          </p:nvPr>
        </p:nvSpPr>
        <p:spPr/>
        <p:txBody>
          <a:bodyPr/>
          <a:lstStyle/>
          <a:p>
            <a:endParaRPr lang="en-GB" dirty="0"/>
          </a:p>
        </p:txBody>
      </p:sp>
      <p:sp>
        <p:nvSpPr>
          <p:cNvPr id="4" name="Date Placeholder 3">
            <a:extLst>
              <a:ext uri="{FF2B5EF4-FFF2-40B4-BE49-F238E27FC236}">
                <a16:creationId xmlns:a16="http://schemas.microsoft.com/office/drawing/2014/main" id="{DB9DB3D7-701A-9647-81F1-21384DE29044}"/>
              </a:ext>
            </a:extLst>
          </p:cNvPr>
          <p:cNvSpPr>
            <a:spLocks noGrp="1"/>
          </p:cNvSpPr>
          <p:nvPr>
            <p:ph type="dt" sz="half" idx="10"/>
          </p:nvPr>
        </p:nvSpPr>
        <p:spPr/>
        <p:txBody>
          <a:bodyPr/>
          <a:lstStyle/>
          <a:p>
            <a:fld id="{701DE3AD-C121-8043-BEB9-DAACA53E72C2}" type="datetime1">
              <a:rPr lang="en-GB" smtClean="0"/>
              <a:pPr/>
              <a:t>09/11/2019</a:t>
            </a:fld>
            <a:endParaRPr lang="en-US" dirty="0"/>
          </a:p>
        </p:txBody>
      </p:sp>
      <p:sp>
        <p:nvSpPr>
          <p:cNvPr id="5" name="Footer Placeholder 4">
            <a:extLst>
              <a:ext uri="{FF2B5EF4-FFF2-40B4-BE49-F238E27FC236}">
                <a16:creationId xmlns:a16="http://schemas.microsoft.com/office/drawing/2014/main" id="{49A52ED2-38EF-6B43-992C-7B010B365600}"/>
              </a:ext>
            </a:extLst>
          </p:cNvPr>
          <p:cNvSpPr>
            <a:spLocks noGrp="1"/>
          </p:cNvSpPr>
          <p:nvPr>
            <p:ph type="ftr" sz="quarter" idx="11"/>
          </p:nvPr>
        </p:nvSpPr>
        <p:spPr/>
        <p:txBody>
          <a:bodyPr/>
          <a:lstStyle/>
          <a:p>
            <a:r>
              <a:rPr lang="en-US"/>
              <a:t>www.letsgobeyond.co.uk/workshops</a:t>
            </a:r>
            <a:endParaRPr lang="en-US" dirty="0"/>
          </a:p>
        </p:txBody>
      </p:sp>
      <p:sp>
        <p:nvSpPr>
          <p:cNvPr id="6" name="Slide Number Placeholder 5">
            <a:extLst>
              <a:ext uri="{FF2B5EF4-FFF2-40B4-BE49-F238E27FC236}">
                <a16:creationId xmlns:a16="http://schemas.microsoft.com/office/drawing/2014/main" id="{9BE2CE4E-B205-5645-8CAD-CD88C957A383}"/>
              </a:ext>
            </a:extLst>
          </p:cNvPr>
          <p:cNvSpPr>
            <a:spLocks noGrp="1"/>
          </p:cNvSpPr>
          <p:nvPr>
            <p:ph type="sldNum" sz="quarter" idx="12"/>
          </p:nvPr>
        </p:nvSpPr>
        <p:spPr/>
        <p:txBody>
          <a:bodyPr/>
          <a:lstStyle/>
          <a:p>
            <a:fld id="{0EA421DD-2BB8-C94B-89EA-E3A2A2092AFF}" type="slidenum">
              <a:rPr lang="en-US" smtClean="0"/>
              <a:t>6</a:t>
            </a:fld>
            <a:endParaRPr lang="en-US" dirty="0"/>
          </a:p>
        </p:txBody>
      </p:sp>
      <p:sp>
        <p:nvSpPr>
          <p:cNvPr id="7" name="Title 6">
            <a:extLst>
              <a:ext uri="{FF2B5EF4-FFF2-40B4-BE49-F238E27FC236}">
                <a16:creationId xmlns:a16="http://schemas.microsoft.com/office/drawing/2014/main" id="{99031D5D-C555-5540-876D-02BA6C24883C}"/>
              </a:ext>
            </a:extLst>
          </p:cNvPr>
          <p:cNvSpPr>
            <a:spLocks noGrp="1"/>
          </p:cNvSpPr>
          <p:nvPr>
            <p:ph type="title"/>
          </p:nvPr>
        </p:nvSpPr>
        <p:spPr/>
        <p:txBody>
          <a:bodyPr>
            <a:normAutofit fontScale="90000"/>
          </a:bodyPr>
          <a:lstStyle/>
          <a:p>
            <a:endParaRPr lang="en-GB" dirty="0"/>
          </a:p>
        </p:txBody>
      </p:sp>
    </p:spTree>
    <p:extLst>
      <p:ext uri="{BB962C8B-B14F-4D97-AF65-F5344CB8AC3E}">
        <p14:creationId xmlns:p14="http://schemas.microsoft.com/office/powerpoint/2010/main" val="3292268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8B9157-1308-884F-BA85-F0BCBFCA39E8}"/>
              </a:ext>
            </a:extLst>
          </p:cNvPr>
          <p:cNvSpPr>
            <a:spLocks noGrp="1"/>
          </p:cNvSpPr>
          <p:nvPr>
            <p:ph type="dt" sz="half" idx="10"/>
          </p:nvPr>
        </p:nvSpPr>
        <p:spPr/>
        <p:txBody>
          <a:bodyPr/>
          <a:lstStyle/>
          <a:p>
            <a:fld id="{701DE3AD-C121-8043-BEB9-DAACA53E72C2}" type="datetime1">
              <a:rPr lang="en-GB" smtClean="0"/>
              <a:pPr/>
              <a:t>09/11/2019</a:t>
            </a:fld>
            <a:endParaRPr lang="en-US" dirty="0"/>
          </a:p>
        </p:txBody>
      </p:sp>
      <p:sp>
        <p:nvSpPr>
          <p:cNvPr id="5" name="Footer Placeholder 4">
            <a:extLst>
              <a:ext uri="{FF2B5EF4-FFF2-40B4-BE49-F238E27FC236}">
                <a16:creationId xmlns:a16="http://schemas.microsoft.com/office/drawing/2014/main" id="{8046C846-BE89-994D-BB07-AD5FEE0BC9B3}"/>
              </a:ext>
            </a:extLst>
          </p:cNvPr>
          <p:cNvSpPr>
            <a:spLocks noGrp="1"/>
          </p:cNvSpPr>
          <p:nvPr>
            <p:ph type="ftr" sz="quarter" idx="11"/>
          </p:nvPr>
        </p:nvSpPr>
        <p:spPr/>
        <p:txBody>
          <a:bodyPr/>
          <a:lstStyle/>
          <a:p>
            <a:r>
              <a:rPr lang="en-US"/>
              <a:t>www.letsgobeyond.co.uk/workshops</a:t>
            </a:r>
            <a:endParaRPr lang="en-US" dirty="0"/>
          </a:p>
        </p:txBody>
      </p:sp>
      <p:sp>
        <p:nvSpPr>
          <p:cNvPr id="6" name="Slide Number Placeholder 5">
            <a:extLst>
              <a:ext uri="{FF2B5EF4-FFF2-40B4-BE49-F238E27FC236}">
                <a16:creationId xmlns:a16="http://schemas.microsoft.com/office/drawing/2014/main" id="{09293D22-117B-E549-B261-AA4F57527564}"/>
              </a:ext>
            </a:extLst>
          </p:cNvPr>
          <p:cNvSpPr>
            <a:spLocks noGrp="1"/>
          </p:cNvSpPr>
          <p:nvPr>
            <p:ph type="sldNum" sz="quarter" idx="12"/>
          </p:nvPr>
        </p:nvSpPr>
        <p:spPr/>
        <p:txBody>
          <a:bodyPr/>
          <a:lstStyle/>
          <a:p>
            <a:fld id="{0EA421DD-2BB8-C94B-89EA-E3A2A2092AFF}" type="slidenum">
              <a:rPr lang="en-US" smtClean="0"/>
              <a:t>7</a:t>
            </a:fld>
            <a:endParaRPr lang="en-US"/>
          </a:p>
        </p:txBody>
      </p:sp>
    </p:spTree>
    <p:extLst>
      <p:ext uri="{BB962C8B-B14F-4D97-AF65-F5344CB8AC3E}">
        <p14:creationId xmlns:p14="http://schemas.microsoft.com/office/powerpoint/2010/main" val="1747386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2737"/>
            <a:ext cx="10515600" cy="5453313"/>
          </a:xfrm>
        </p:spPr>
        <p:txBody>
          <a:bodyPr>
            <a:noAutofit/>
          </a:bodyPr>
          <a:lstStyle/>
          <a:p>
            <a:pPr marL="0" indent="0">
              <a:buNone/>
            </a:pPr>
            <a:r>
              <a:rPr lang="en-GB" sz="1500" b="1" dirty="0">
                <a:latin typeface="Helvetica" charset="0"/>
                <a:ea typeface="Helvetica" charset="0"/>
                <a:cs typeface="Helvetica" charset="0"/>
              </a:rPr>
              <a:t>Disclaimer</a:t>
            </a:r>
            <a:r>
              <a:rPr lang="en-GB" sz="1500" dirty="0">
                <a:latin typeface="Helvetica" charset="0"/>
                <a:ea typeface="Helvetica" charset="0"/>
                <a:cs typeface="Helvetica" charset="0"/>
              </a:rPr>
              <a:t>  The content of this presentation may be subject to alterations and updates. Therefore, information expressed in this presentation may not reflect the most up-to-date information, unless otherwise notified by an authorised representative independent of this presentation. No contractual relationship is created by this presentation by any person unless specifically indicated by agreement in writing.</a:t>
            </a:r>
          </a:p>
          <a:p>
            <a:pPr marL="0" indent="0">
              <a:buNone/>
            </a:pPr>
            <a:endParaRPr lang="en-GB" sz="1500" dirty="0">
              <a:latin typeface="Helvetica" charset="0"/>
              <a:ea typeface="Helvetica" charset="0"/>
              <a:cs typeface="Helvetica" charset="0"/>
            </a:endParaRPr>
          </a:p>
          <a:p>
            <a:pPr marL="0" indent="0">
              <a:buNone/>
            </a:pPr>
            <a:r>
              <a:rPr lang="en-GB" sz="1500" b="1" dirty="0">
                <a:latin typeface="Helvetica" charset="0"/>
                <a:ea typeface="Helvetica" charset="0"/>
                <a:cs typeface="Helvetica" charset="0"/>
              </a:rPr>
              <a:t>GNU General Public Licence v3.0</a:t>
            </a:r>
            <a:endParaRPr lang="en-GB" sz="1500" dirty="0">
              <a:latin typeface="Helvetica" charset="0"/>
              <a:ea typeface="Helvetica" charset="0"/>
              <a:cs typeface="Helvetica" charset="0"/>
            </a:endParaRPr>
          </a:p>
          <a:p>
            <a:r>
              <a:rPr lang="en-GB" sz="1500" dirty="0">
                <a:latin typeface="Helvetica" charset="0"/>
                <a:ea typeface="Helvetica" charset="0"/>
                <a:cs typeface="Helvetica" charset="0"/>
                <a:hlinkClick r:id="rId2"/>
              </a:rPr>
              <a:t>https://github.com/TheOpenProject/TOM/blob/master/LICENSE</a:t>
            </a:r>
            <a:endParaRPr lang="en-GB" sz="1500" dirty="0">
              <a:latin typeface="Helvetica" charset="0"/>
              <a:ea typeface="Helvetica" charset="0"/>
              <a:cs typeface="Helvetica" charset="0"/>
            </a:endParaRPr>
          </a:p>
          <a:p>
            <a:r>
              <a:rPr lang="en-GB" sz="1500" dirty="0">
                <a:latin typeface="Helvetica" charset="0"/>
              </a:rPr>
              <a:t>Permissions of this strong copyleft licence are conditioned on making available complete source code of licensed works and modifications, which include larger works using a licensed work, under the same licence. Copyright and licence notices must be preserved. Contributors provide an express grant of patent rights.</a:t>
            </a:r>
          </a:p>
          <a:p>
            <a:endParaRPr lang="en-GB" sz="1500" dirty="0">
              <a:latin typeface="Helvetica" charset="0"/>
            </a:endParaRPr>
          </a:p>
          <a:p>
            <a:endParaRPr lang="en-GB" sz="1500" dirty="0">
              <a:latin typeface="Helvetica" charset="0"/>
            </a:endParaRPr>
          </a:p>
          <a:p>
            <a:endParaRPr lang="en-GB" sz="1500" dirty="0">
              <a:latin typeface="Helvetica" charset="0"/>
            </a:endParaRPr>
          </a:p>
          <a:p>
            <a:endParaRPr lang="en-GB" sz="1500" dirty="0">
              <a:latin typeface="Helvetica" charset="0"/>
            </a:endParaRPr>
          </a:p>
          <a:p>
            <a:endParaRPr lang="en-GB" sz="1500" dirty="0">
              <a:latin typeface="Helvetica" charset="0"/>
            </a:endParaRPr>
          </a:p>
          <a:p>
            <a:r>
              <a:rPr lang="en-GB" sz="1500" dirty="0">
                <a:latin typeface="Helvetica" charset="0"/>
              </a:rPr>
              <a:t>The Open Project is hosted on GitHub at </a:t>
            </a:r>
            <a:r>
              <a:rPr lang="en-GB" sz="1500" dirty="0">
                <a:latin typeface="Helvetica" charset="0"/>
                <a:hlinkClick r:id="rId3"/>
              </a:rPr>
              <a:t>https://github.com/theopenproject</a:t>
            </a:r>
            <a:r>
              <a:rPr lang="en-GB" sz="1500" dirty="0">
                <a:latin typeface="Helvetica" charset="0"/>
              </a:rPr>
              <a:t> </a:t>
            </a:r>
            <a:endParaRPr lang="en-GB" sz="1500" dirty="0">
              <a:latin typeface="Helvetica" charset="0"/>
              <a:ea typeface="Helvetica" charset="0"/>
              <a:cs typeface="Helvetica" charset="0"/>
            </a:endParaRPr>
          </a:p>
          <a:p>
            <a:r>
              <a:rPr lang="en-GB" sz="1500" dirty="0">
                <a:latin typeface="Helvetica" charset="0"/>
                <a:ea typeface="Helvetica" charset="0"/>
                <a:cs typeface="Helvetica" charset="0"/>
              </a:rPr>
              <a:t>Contact Information:</a:t>
            </a:r>
            <a:br>
              <a:rPr lang="en-GB" sz="1500" dirty="0">
                <a:latin typeface="Helvetica" charset="0"/>
                <a:ea typeface="Helvetica" charset="0"/>
                <a:cs typeface="Helvetica" charset="0"/>
              </a:rPr>
            </a:br>
            <a:r>
              <a:rPr lang="en-GB" sz="1500" dirty="0">
                <a:latin typeface="Helvetica" charset="0"/>
                <a:ea typeface="Helvetica" charset="0"/>
                <a:cs typeface="Helvetica" charset="0"/>
              </a:rPr>
              <a:t>Please contact Tao You: Email: </a:t>
            </a:r>
            <a:r>
              <a:rPr lang="en-GB" sz="1500" dirty="0" err="1">
                <a:latin typeface="Helvetica" charset="0"/>
                <a:ea typeface="Helvetica" charset="0"/>
                <a:cs typeface="Helvetica" charset="0"/>
              </a:rPr>
              <a:t>tao.you@letsgobeyond.co.uk</a:t>
            </a:r>
            <a:r>
              <a:rPr lang="en-GB" sz="1500" dirty="0">
                <a:latin typeface="Helvetica" charset="0"/>
                <a:ea typeface="Helvetica" charset="0"/>
                <a:cs typeface="Helvetica" charset="0"/>
              </a:rPr>
              <a:t> or visit </a:t>
            </a:r>
            <a:r>
              <a:rPr lang="en-GB" sz="1500" dirty="0" err="1">
                <a:latin typeface="Helvetica" charset="0"/>
                <a:ea typeface="Helvetica" charset="0"/>
                <a:cs typeface="Helvetica" charset="0"/>
              </a:rPr>
              <a:t>www.letsgobeyond.co.uk</a:t>
            </a:r>
            <a:r>
              <a:rPr lang="en-GB" sz="1500" dirty="0">
                <a:latin typeface="Helvetica" charset="0"/>
                <a:ea typeface="Helvetica" charset="0"/>
                <a:cs typeface="Helvetica" charset="0"/>
              </a:rPr>
              <a:t>.</a:t>
            </a:r>
          </a:p>
          <a:p>
            <a:r>
              <a:rPr lang="en-GB" sz="1500" dirty="0">
                <a:latin typeface="Helvetica" charset="0"/>
                <a:ea typeface="Helvetica" charset="0"/>
                <a:cs typeface="Helvetica" charset="0"/>
              </a:rPr>
              <a:t>Created in Microsoft® PowerPoint for Mac. Version 16.30 (19101301)</a:t>
            </a:r>
            <a:endParaRPr lang="en-GB" sz="1600" b="1" dirty="0"/>
          </a:p>
        </p:txBody>
      </p:sp>
      <p:sp>
        <p:nvSpPr>
          <p:cNvPr id="4" name="Date Placeholder 3"/>
          <p:cNvSpPr>
            <a:spLocks noGrp="1"/>
          </p:cNvSpPr>
          <p:nvPr>
            <p:ph type="dt" sz="half" idx="10"/>
          </p:nvPr>
        </p:nvSpPr>
        <p:spPr/>
        <p:txBody>
          <a:bodyPr/>
          <a:lstStyle/>
          <a:p>
            <a:fld id="{430A4D74-4A63-C844-968C-0E002BAD1A0B}" type="datetime1">
              <a:rPr lang="en-GB" smtClean="0"/>
              <a:t>09/11/2019</a:t>
            </a:fld>
            <a:endParaRPr lang="en-US" dirty="0"/>
          </a:p>
        </p:txBody>
      </p:sp>
      <p:sp>
        <p:nvSpPr>
          <p:cNvPr id="5" name="Footer Placeholder 4"/>
          <p:cNvSpPr>
            <a:spLocks noGrp="1"/>
          </p:cNvSpPr>
          <p:nvPr>
            <p:ph type="ftr" sz="quarter" idx="11"/>
          </p:nvPr>
        </p:nvSpPr>
        <p:spPr/>
        <p:txBody>
          <a:bodyPr/>
          <a:lstStyle/>
          <a:p>
            <a:r>
              <a:rPr lang="en-US" dirty="0" err="1"/>
              <a:t>www.letsgobeyond.co.uk</a:t>
            </a:r>
            <a:r>
              <a:rPr lang="en-US" dirty="0"/>
              <a:t>/workshops</a:t>
            </a:r>
          </a:p>
        </p:txBody>
      </p:sp>
      <p:sp>
        <p:nvSpPr>
          <p:cNvPr id="6" name="Slide Number Placeholder 5"/>
          <p:cNvSpPr>
            <a:spLocks noGrp="1"/>
          </p:cNvSpPr>
          <p:nvPr>
            <p:ph type="sldNum" sz="quarter" idx="12"/>
          </p:nvPr>
        </p:nvSpPr>
        <p:spPr/>
        <p:txBody>
          <a:bodyPr/>
          <a:lstStyle/>
          <a:p>
            <a:fld id="{0EA421DD-2BB8-C94B-89EA-E3A2A2092AFF}" type="slidenum">
              <a:rPr lang="en-US" smtClean="0"/>
              <a:t>8</a:t>
            </a:fld>
            <a:endParaRPr lang="en-US" dirty="0"/>
          </a:p>
        </p:txBody>
      </p:sp>
      <p:graphicFrame>
        <p:nvGraphicFramePr>
          <p:cNvPr id="2" name="Table 1">
            <a:extLst>
              <a:ext uri="{FF2B5EF4-FFF2-40B4-BE49-F238E27FC236}">
                <a16:creationId xmlns:a16="http://schemas.microsoft.com/office/drawing/2014/main" id="{35D47DF4-7951-1946-903C-230AEDD2D6A3}"/>
              </a:ext>
            </a:extLst>
          </p:cNvPr>
          <p:cNvGraphicFramePr>
            <a:graphicFrameLocks noGrp="1"/>
          </p:cNvGraphicFramePr>
          <p:nvPr>
            <p:extLst>
              <p:ext uri="{D42A27DB-BD31-4B8C-83A1-F6EECF244321}">
                <p14:modId xmlns:p14="http://schemas.microsoft.com/office/powerpoint/2010/main" val="3339375592"/>
              </p:ext>
            </p:extLst>
          </p:nvPr>
        </p:nvGraphicFramePr>
        <p:xfrm>
          <a:off x="1059711" y="3769393"/>
          <a:ext cx="5649434" cy="1554480"/>
        </p:xfrm>
        <a:graphic>
          <a:graphicData uri="http://schemas.openxmlformats.org/drawingml/2006/table">
            <a:tbl>
              <a:tblPr firstRow="1" bandRow="1">
                <a:tableStyleId>{2D5ABB26-0587-4C30-8999-92F81FD0307C}</a:tableStyleId>
              </a:tblPr>
              <a:tblGrid>
                <a:gridCol w="1769571">
                  <a:extLst>
                    <a:ext uri="{9D8B030D-6E8A-4147-A177-3AD203B41FA5}">
                      <a16:colId xmlns:a16="http://schemas.microsoft.com/office/drawing/2014/main" val="2540173184"/>
                    </a:ext>
                  </a:extLst>
                </a:gridCol>
                <a:gridCol w="1209022">
                  <a:extLst>
                    <a:ext uri="{9D8B030D-6E8A-4147-A177-3AD203B41FA5}">
                      <a16:colId xmlns:a16="http://schemas.microsoft.com/office/drawing/2014/main" val="3792606942"/>
                    </a:ext>
                  </a:extLst>
                </a:gridCol>
                <a:gridCol w="2670841">
                  <a:extLst>
                    <a:ext uri="{9D8B030D-6E8A-4147-A177-3AD203B41FA5}">
                      <a16:colId xmlns:a16="http://schemas.microsoft.com/office/drawing/2014/main" val="2852094452"/>
                    </a:ext>
                  </a:extLst>
                </a:gridCol>
              </a:tblGrid>
              <a:tr h="223822">
                <a:tc>
                  <a:txBody>
                    <a:bodyPr/>
                    <a:lstStyle/>
                    <a:p>
                      <a:r>
                        <a:rPr lang="en-GB" sz="1500" b="1" dirty="0"/>
                        <a:t>Permissions</a:t>
                      </a:r>
                    </a:p>
                  </a:txBody>
                  <a:tcPr/>
                </a:tc>
                <a:tc>
                  <a:txBody>
                    <a:bodyPr/>
                    <a:lstStyle/>
                    <a:p>
                      <a:r>
                        <a:rPr lang="en-GB" sz="1500" b="1" dirty="0"/>
                        <a:t>Limitations</a:t>
                      </a:r>
                    </a:p>
                  </a:txBody>
                  <a:tcPr/>
                </a:tc>
                <a:tc>
                  <a:txBody>
                    <a:bodyPr/>
                    <a:lstStyle/>
                    <a:p>
                      <a:r>
                        <a:rPr lang="en-GB" sz="1500" b="1" dirty="0"/>
                        <a:t>Conditions</a:t>
                      </a:r>
                    </a:p>
                  </a:txBody>
                  <a:tcPr/>
                </a:tc>
                <a:extLst>
                  <a:ext uri="{0D108BD9-81ED-4DB2-BD59-A6C34878D82A}">
                    <a16:rowId xmlns:a16="http://schemas.microsoft.com/office/drawing/2014/main" val="4130315275"/>
                  </a:ext>
                </a:extLst>
              </a:tr>
              <a:tr h="1119110">
                <a:tc>
                  <a:txBody>
                    <a:bodyPr/>
                    <a:lstStyle/>
                    <a:p>
                      <a:r>
                        <a:rPr lang="en-GB" sz="1500" b="1" dirty="0">
                          <a:solidFill>
                            <a:srgbClr val="00B050"/>
                          </a:solidFill>
                        </a:rPr>
                        <a:t>√</a:t>
                      </a:r>
                      <a:r>
                        <a:rPr lang="en-GB" sz="1500" dirty="0"/>
                        <a:t> Commercial use</a:t>
                      </a:r>
                    </a:p>
                    <a:p>
                      <a:r>
                        <a:rPr lang="en-GB" sz="1500" b="1" dirty="0">
                          <a:solidFill>
                            <a:srgbClr val="00B050"/>
                          </a:solidFill>
                        </a:rPr>
                        <a:t>√ </a:t>
                      </a:r>
                      <a:r>
                        <a:rPr lang="en-GB" sz="1500" dirty="0"/>
                        <a:t>Modifications</a:t>
                      </a:r>
                    </a:p>
                    <a:p>
                      <a:r>
                        <a:rPr lang="en-GB" sz="1500" b="1" dirty="0">
                          <a:solidFill>
                            <a:srgbClr val="00B050"/>
                          </a:solidFill>
                        </a:rPr>
                        <a:t>√ </a:t>
                      </a:r>
                      <a:r>
                        <a:rPr lang="en-GB" sz="1500" dirty="0"/>
                        <a:t>Distribution</a:t>
                      </a:r>
                    </a:p>
                    <a:p>
                      <a:r>
                        <a:rPr lang="en-GB" sz="1500" b="1" dirty="0">
                          <a:solidFill>
                            <a:srgbClr val="00B050"/>
                          </a:solidFill>
                        </a:rPr>
                        <a:t>√ </a:t>
                      </a:r>
                      <a:r>
                        <a:rPr lang="en-GB" sz="1500" dirty="0"/>
                        <a:t>Patent use</a:t>
                      </a:r>
                    </a:p>
                    <a:p>
                      <a:r>
                        <a:rPr lang="en-GB" sz="1500" b="1" dirty="0">
                          <a:solidFill>
                            <a:srgbClr val="00B050"/>
                          </a:solidFill>
                        </a:rPr>
                        <a:t>√ </a:t>
                      </a:r>
                      <a:r>
                        <a:rPr lang="en-GB" sz="1500" dirty="0"/>
                        <a:t>Private use</a:t>
                      </a:r>
                    </a:p>
                  </a:txBody>
                  <a:tcPr/>
                </a:tc>
                <a:tc>
                  <a:txBody>
                    <a:bodyPr/>
                    <a:lstStyle/>
                    <a:p>
                      <a:r>
                        <a:rPr lang="en-GB" sz="1500" b="1" dirty="0">
                          <a:solidFill>
                            <a:srgbClr val="FF0000"/>
                          </a:solidFill>
                        </a:rPr>
                        <a:t>×</a:t>
                      </a:r>
                      <a:r>
                        <a:rPr lang="en-GB" sz="1500" dirty="0"/>
                        <a:t> Liability</a:t>
                      </a:r>
                    </a:p>
                    <a:p>
                      <a:r>
                        <a:rPr lang="en-GB" sz="1500" b="1" dirty="0">
                          <a:solidFill>
                            <a:srgbClr val="FF0000"/>
                          </a:solidFill>
                        </a:rPr>
                        <a:t>×</a:t>
                      </a:r>
                      <a:r>
                        <a:rPr lang="en-GB" sz="1500" dirty="0"/>
                        <a:t> Warranty</a:t>
                      </a:r>
                    </a:p>
                  </a:txBody>
                  <a:tcPr/>
                </a:tc>
                <a:tc>
                  <a:txBody>
                    <a:bodyPr/>
                    <a:lstStyle/>
                    <a:p>
                      <a:pPr marL="0" lvl="0" indent="-171450">
                        <a:buFont typeface="Arial" panose="020B0604020202020204" pitchFamily="34" charset="0"/>
                        <a:buChar char="•"/>
                      </a:pPr>
                      <a:r>
                        <a:rPr lang="en-GB" sz="1500" dirty="0"/>
                        <a:t>License and copyright notice</a:t>
                      </a:r>
                    </a:p>
                    <a:p>
                      <a:pPr marL="171450" indent="-171450">
                        <a:buFont typeface="Arial" panose="020B0604020202020204" pitchFamily="34" charset="0"/>
                        <a:buChar char="•"/>
                      </a:pPr>
                      <a:r>
                        <a:rPr lang="en-GB" sz="1500" dirty="0"/>
                        <a:t>State changes</a:t>
                      </a:r>
                    </a:p>
                    <a:p>
                      <a:pPr marL="171450" indent="-171450">
                        <a:buFont typeface="Arial" panose="020B0604020202020204" pitchFamily="34" charset="0"/>
                        <a:buChar char="•"/>
                      </a:pPr>
                      <a:r>
                        <a:rPr lang="en-GB" sz="1500" dirty="0"/>
                        <a:t>Disclose source</a:t>
                      </a:r>
                    </a:p>
                    <a:p>
                      <a:pPr marL="171450" indent="-171450">
                        <a:buFont typeface="Arial" panose="020B0604020202020204" pitchFamily="34" charset="0"/>
                        <a:buChar char="•"/>
                      </a:pPr>
                      <a:r>
                        <a:rPr lang="en-GB" sz="1500" dirty="0"/>
                        <a:t>Same license</a:t>
                      </a:r>
                    </a:p>
                  </a:txBody>
                  <a:tcPr marL="90000"/>
                </a:tc>
                <a:extLst>
                  <a:ext uri="{0D108BD9-81ED-4DB2-BD59-A6C34878D82A}">
                    <a16:rowId xmlns:a16="http://schemas.microsoft.com/office/drawing/2014/main" val="3254652430"/>
                  </a:ext>
                </a:extLst>
              </a:tr>
            </a:tbl>
          </a:graphicData>
        </a:graphic>
      </p:graphicFrame>
    </p:spTree>
    <p:extLst>
      <p:ext uri="{BB962C8B-B14F-4D97-AF65-F5344CB8AC3E}">
        <p14:creationId xmlns:p14="http://schemas.microsoft.com/office/powerpoint/2010/main" val="561712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Feathered</Template>
  <TotalTime>10988</TotalTime>
  <Words>438</Words>
  <Application>Microsoft Macintosh PowerPoint</Application>
  <PresentationFormat>Widescreen</PresentationFormat>
  <Paragraphs>77</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Agency FB</vt:lpstr>
      <vt:lpstr>Arial</vt:lpstr>
      <vt:lpstr>Calibri</vt:lpstr>
      <vt:lpstr>Calibri Light</vt:lpstr>
      <vt:lpstr>Helvetica</vt:lpstr>
      <vt:lpstr>Office Theme</vt:lpstr>
      <vt:lpstr>Essential Modelling &amp; Bioinformatics to Advance Preclinical Decision Making</vt:lpstr>
      <vt:lpstr>Essential Modelling &amp; Bioinformatics to Advance Preclinical Decision Making</vt:lpstr>
      <vt:lpstr>Section Title</vt:lpstr>
      <vt:lpstr>Subsection Title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Biomarker Relationship Diagram</dc:title>
  <dc:creator>Tang Tang</dc:creator>
  <cp:lastModifiedBy>Tao You</cp:lastModifiedBy>
  <cp:revision>1060</cp:revision>
  <cp:lastPrinted>2018-11-23T14:38:10Z</cp:lastPrinted>
  <dcterms:created xsi:type="dcterms:W3CDTF">2016-01-08T14:44:50Z</dcterms:created>
  <dcterms:modified xsi:type="dcterms:W3CDTF">2019-11-09T10:44:55Z</dcterms:modified>
</cp:coreProperties>
</file>