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79FA-FA72-FD99-22CD-72A090F4F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4800"/>
            <a:ext cx="8791575" cy="238760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969F-89FB-913E-23E6-56369F4B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763139"/>
            <a:ext cx="8791575" cy="26477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BÁO CÁO CUỐI KỲ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TUỆ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NHÓM GỒM CÁC THÀNH VIÊN: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N19DCAT044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N19DCAT042 – ĐÀO DUY KHÁNH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N17DCCN092 – CAO ANH MINH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91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39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Anh Minh Cao</dc:creator>
  <cp:lastModifiedBy>Anh Minh Cao</cp:lastModifiedBy>
  <cp:revision>1</cp:revision>
  <dcterms:created xsi:type="dcterms:W3CDTF">2023-05-16T16:55:13Z</dcterms:created>
  <dcterms:modified xsi:type="dcterms:W3CDTF">2023-05-16T17:04:59Z</dcterms:modified>
</cp:coreProperties>
</file>