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772-3327-49DD-87F3-336969093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D1DE5-4E84-457B-AFE6-3230E24A6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Malania Wilson</a:t>
            </a:r>
          </a:p>
        </p:txBody>
      </p:sp>
    </p:spTree>
    <p:extLst>
      <p:ext uri="{BB962C8B-B14F-4D97-AF65-F5344CB8AC3E}">
        <p14:creationId xmlns:p14="http://schemas.microsoft.com/office/powerpoint/2010/main" val="301261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FA3D-222B-424F-B7D4-C8C546EF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Implentation</a:t>
            </a:r>
            <a:r>
              <a:rPr lang="en-US" dirty="0"/>
              <a:t>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C70B-6423-4DC1-9DEF-C5635D6D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83FA-2CD9-42C9-83BA-40135DBF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C25F-8A83-40E6-BFEC-E53E8BC2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155A-8EAB-4CED-BA56-E4D65301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206D-9C2A-429D-B1A7-785AA3C5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1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F211-99E8-41D8-A094-76C63142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1DE1-15E5-4E73-A11D-4707D1F5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5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2E79-30CD-4260-9958-FDA2B43A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91D5-CD31-42C8-A699-2E7B9169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2EC9-1767-434D-AC15-D6FA9D8F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7B41-1ADE-4BE5-B5C4-9DA87D4E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AD71-0757-4E50-9F1A-337A9C6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558A-ABBC-40E9-8372-8DE5407C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DE7-9660-4CDC-9DC5-1558DE28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F7C4-CB2B-4130-8FEA-93E6D8B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9DA-DC38-41B9-938D-8FC9F73F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76CD-F5FA-44F4-8615-3EB89889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179F-F5ED-4EBC-A8B6-1C81F1F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1B2F-004E-4D8B-B73A-B8E9DFB7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DBBE-E970-4EE0-A166-3A558D73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CC51-6F7D-4A70-BD5A-AB111982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377B-5BF9-4DD1-8300-82AC2815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3018-C3D6-48EC-A710-354A3176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20AE-1F59-4B03-85A6-F490CA23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64D2-2B6F-4FF4-B66A-48458E447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28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262</TotalTime>
  <Words>23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Capstone Presentation </vt:lpstr>
      <vt:lpstr>Project Context</vt:lpstr>
      <vt:lpstr>Purpose and Description</vt:lpstr>
      <vt:lpstr>Objective</vt:lpstr>
      <vt:lpstr>Scope </vt:lpstr>
      <vt:lpstr>Project Plan</vt:lpstr>
      <vt:lpstr>Design</vt:lpstr>
      <vt:lpstr>Testing</vt:lpstr>
      <vt:lpstr>Prototype</vt:lpstr>
      <vt:lpstr>Implentation plan</vt:lpstr>
      <vt:lpstr>Results</vt:lpstr>
      <vt:lpstr>Summary</vt:lpstr>
      <vt:lpstr>Conclusions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</dc:title>
  <dc:creator>Malania Wilson</dc:creator>
  <cp:lastModifiedBy>Malania Wilson</cp:lastModifiedBy>
  <cp:revision>6</cp:revision>
  <dcterms:created xsi:type="dcterms:W3CDTF">2018-04-27T23:03:27Z</dcterms:created>
  <dcterms:modified xsi:type="dcterms:W3CDTF">2018-04-28T03:25:30Z</dcterms:modified>
</cp:coreProperties>
</file>