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wdp" ContentType="image/vnd.ms-photo"/>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sldIdLst>
    <p:sldId id="256" r:id="rId4"/>
  </p:sldIdLst>
  <p:sldSz cx="51206400" cy="32918400"/>
  <p:notesSz cx="6858000" cy="9144000"/>
  <p:defaultTextStyle>
    <a:defPPr>
      <a:defRPr lang="en-US"/>
    </a:defPPr>
    <a:lvl1pPr algn="l" defTabSz="5014913" rtl="0" fontAlgn="base">
      <a:spcBef>
        <a:spcPct val="0"/>
      </a:spcBef>
      <a:spcAft>
        <a:spcPct val="0"/>
      </a:spcAft>
      <a:defRPr sz="9800" kern="1200">
        <a:solidFill>
          <a:schemeClr val="tx1"/>
        </a:solidFill>
        <a:latin typeface="Calibri" pitchFamily="34" charset="0"/>
        <a:ea typeface="+mn-ea"/>
        <a:cs typeface="Arial" charset="0"/>
      </a:defRPr>
    </a:lvl1pPr>
    <a:lvl2pPr marL="2506663" indent="-2049463" algn="l" defTabSz="5014913" rtl="0" fontAlgn="base">
      <a:spcBef>
        <a:spcPct val="0"/>
      </a:spcBef>
      <a:spcAft>
        <a:spcPct val="0"/>
      </a:spcAft>
      <a:defRPr sz="9800" kern="1200">
        <a:solidFill>
          <a:schemeClr val="tx1"/>
        </a:solidFill>
        <a:latin typeface="Calibri" pitchFamily="34" charset="0"/>
        <a:ea typeface="+mn-ea"/>
        <a:cs typeface="Arial" charset="0"/>
      </a:defRPr>
    </a:lvl2pPr>
    <a:lvl3pPr marL="5014913" indent="-4100513" algn="l" defTabSz="5014913" rtl="0" fontAlgn="base">
      <a:spcBef>
        <a:spcPct val="0"/>
      </a:spcBef>
      <a:spcAft>
        <a:spcPct val="0"/>
      </a:spcAft>
      <a:defRPr sz="9800" kern="1200">
        <a:solidFill>
          <a:schemeClr val="tx1"/>
        </a:solidFill>
        <a:latin typeface="Calibri" pitchFamily="34" charset="0"/>
        <a:ea typeface="+mn-ea"/>
        <a:cs typeface="Arial" charset="0"/>
      </a:defRPr>
    </a:lvl3pPr>
    <a:lvl4pPr marL="7523163" indent="-6151563" algn="l" defTabSz="5014913" rtl="0" fontAlgn="base">
      <a:spcBef>
        <a:spcPct val="0"/>
      </a:spcBef>
      <a:spcAft>
        <a:spcPct val="0"/>
      </a:spcAft>
      <a:defRPr sz="9800" kern="1200">
        <a:solidFill>
          <a:schemeClr val="tx1"/>
        </a:solidFill>
        <a:latin typeface="Calibri" pitchFamily="34" charset="0"/>
        <a:ea typeface="+mn-ea"/>
        <a:cs typeface="Arial" charset="0"/>
      </a:defRPr>
    </a:lvl4pPr>
    <a:lvl5pPr marL="10031413" indent="-8202613" algn="l" defTabSz="5014913" rtl="0" fontAlgn="base">
      <a:spcBef>
        <a:spcPct val="0"/>
      </a:spcBef>
      <a:spcAft>
        <a:spcPct val="0"/>
      </a:spcAft>
      <a:defRPr sz="9800" kern="1200">
        <a:solidFill>
          <a:schemeClr val="tx1"/>
        </a:solidFill>
        <a:latin typeface="Calibri" pitchFamily="34" charset="0"/>
        <a:ea typeface="+mn-ea"/>
        <a:cs typeface="Arial" charset="0"/>
      </a:defRPr>
    </a:lvl5pPr>
    <a:lvl6pPr marL="2286000" algn="l" defTabSz="914400" rtl="0" eaLnBrk="1" latinLnBrk="0" hangingPunct="1">
      <a:defRPr sz="9800" kern="1200">
        <a:solidFill>
          <a:schemeClr val="tx1"/>
        </a:solidFill>
        <a:latin typeface="Calibri" pitchFamily="34" charset="0"/>
        <a:ea typeface="+mn-ea"/>
        <a:cs typeface="Arial" charset="0"/>
      </a:defRPr>
    </a:lvl6pPr>
    <a:lvl7pPr marL="2743200" algn="l" defTabSz="914400" rtl="0" eaLnBrk="1" latinLnBrk="0" hangingPunct="1">
      <a:defRPr sz="9800" kern="1200">
        <a:solidFill>
          <a:schemeClr val="tx1"/>
        </a:solidFill>
        <a:latin typeface="Calibri" pitchFamily="34" charset="0"/>
        <a:ea typeface="+mn-ea"/>
        <a:cs typeface="Arial" charset="0"/>
      </a:defRPr>
    </a:lvl7pPr>
    <a:lvl8pPr marL="3200400" algn="l" defTabSz="914400" rtl="0" eaLnBrk="1" latinLnBrk="0" hangingPunct="1">
      <a:defRPr sz="9800" kern="1200">
        <a:solidFill>
          <a:schemeClr val="tx1"/>
        </a:solidFill>
        <a:latin typeface="Calibri" pitchFamily="34" charset="0"/>
        <a:ea typeface="+mn-ea"/>
        <a:cs typeface="Arial" charset="0"/>
      </a:defRPr>
    </a:lvl8pPr>
    <a:lvl9pPr marL="3657600" algn="l" defTabSz="914400" rtl="0" eaLnBrk="1" latinLnBrk="0" hangingPunct="1">
      <a:defRPr sz="9800"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3422">
          <p15:clr>
            <a:srgbClr val="A4A3A4"/>
          </p15:clr>
        </p15:guide>
        <p15:guide id="2" orient="horz" pos="288">
          <p15:clr>
            <a:srgbClr val="A4A3A4"/>
          </p15:clr>
        </p15:guide>
        <p15:guide id="3" orient="horz" pos="20160">
          <p15:clr>
            <a:srgbClr val="A4A3A4"/>
          </p15:clr>
        </p15:guide>
        <p15:guide id="4" orient="horz">
          <p15:clr>
            <a:srgbClr val="A4A3A4"/>
          </p15:clr>
        </p15:guide>
        <p15:guide id="5" pos="678">
          <p15:clr>
            <a:srgbClr val="A4A3A4"/>
          </p15:clr>
        </p15:guide>
        <p15:guide id="6" pos="315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00"/>
    <a:srgbClr val="FFFFFF"/>
    <a:srgbClr val="811F15"/>
    <a:srgbClr val="F4750C"/>
    <a:srgbClr val="FFFF09"/>
    <a:srgbClr val="2F4274"/>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015" autoAdjust="0"/>
    <p:restoredTop sz="93535" autoAdjust="0"/>
  </p:normalViewPr>
  <p:slideViewPr>
    <p:cSldViewPr snapToGrid="0" snapToObjects="1" showGuides="1">
      <p:cViewPr>
        <p:scale>
          <a:sx n="129" d="100"/>
          <a:sy n="129" d="100"/>
        </p:scale>
        <p:origin x="-26424" y="-20096"/>
      </p:cViewPr>
      <p:guideLst>
        <p:guide orient="horz" pos="3422"/>
        <p:guide orient="horz" pos="288"/>
        <p:guide orient="horz" pos="20160"/>
        <p:guide orient="horz"/>
        <p:guide pos="678"/>
        <p:guide pos="315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5015886"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5015886" fontAlgn="auto">
              <a:spcBef>
                <a:spcPts val="0"/>
              </a:spcBef>
              <a:spcAft>
                <a:spcPts val="0"/>
              </a:spcAft>
              <a:defRPr sz="1200">
                <a:latin typeface="+mn-lt"/>
                <a:cs typeface="+mn-cs"/>
              </a:defRPr>
            </a:lvl1pPr>
          </a:lstStyle>
          <a:p>
            <a:pPr>
              <a:defRPr/>
            </a:pPr>
            <a:fld id="{B64766A8-2453-4D11-B0DC-C50DB852D1DA}" type="datetimeFigureOut">
              <a:rPr lang="en-US"/>
              <a:pPr>
                <a:defRPr/>
              </a:pPr>
              <a:t>3/15/17</a:t>
            </a:fld>
            <a:endParaRPr lang="en-US" dirty="0"/>
          </a:p>
        </p:txBody>
      </p:sp>
      <p:sp>
        <p:nvSpPr>
          <p:cNvPr id="4" name="Slide Image Placeholder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5015886"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5015886" fontAlgn="auto">
              <a:spcBef>
                <a:spcPts val="0"/>
              </a:spcBef>
              <a:spcAft>
                <a:spcPts val="0"/>
              </a:spcAft>
              <a:defRPr sz="1200">
                <a:latin typeface="+mn-lt"/>
                <a:cs typeface="+mn-cs"/>
              </a:defRPr>
            </a:lvl1pPr>
          </a:lstStyle>
          <a:p>
            <a:pPr>
              <a:defRPr/>
            </a:pPr>
            <a:fld id="{C864C5C9-8908-41AA-A679-DA3363EBEEDA}" type="slidenum">
              <a:rPr lang="en-US"/>
              <a:pPr>
                <a:defRPr/>
              </a:pPr>
              <a:t>‹#›</a:t>
            </a:fld>
            <a:endParaRPr lang="en-US" dirty="0"/>
          </a:p>
        </p:txBody>
      </p:sp>
    </p:spTree>
    <p:extLst>
      <p:ext uri="{BB962C8B-B14F-4D97-AF65-F5344CB8AC3E}">
        <p14:creationId xmlns:p14="http://schemas.microsoft.com/office/powerpoint/2010/main" val="2506986161"/>
      </p:ext>
    </p:extLst>
  </p:cSld>
  <p:clrMap bg1="lt1" tx1="dk1" bg2="lt2" tx2="dk2" accent1="accent1" accent2="accent2" accent3="accent3" accent4="accent4" accent5="accent5" accent6="accent6" hlink="hlink" folHlink="folHlink"/>
  <p:notesStyle>
    <a:lvl1pPr algn="l" defTabSz="5014913" rtl="0" eaLnBrk="0" fontAlgn="base" hangingPunct="0">
      <a:spcBef>
        <a:spcPct val="30000"/>
      </a:spcBef>
      <a:spcAft>
        <a:spcPct val="0"/>
      </a:spcAft>
      <a:defRPr sz="6600" kern="1200">
        <a:solidFill>
          <a:schemeClr val="tx1"/>
        </a:solidFill>
        <a:latin typeface="+mn-lt"/>
        <a:ea typeface="+mn-ea"/>
        <a:cs typeface="+mn-cs"/>
      </a:defRPr>
    </a:lvl1pPr>
    <a:lvl2pPr marL="2506663" algn="l" defTabSz="5014913" rtl="0" eaLnBrk="0" fontAlgn="base" hangingPunct="0">
      <a:spcBef>
        <a:spcPct val="30000"/>
      </a:spcBef>
      <a:spcAft>
        <a:spcPct val="0"/>
      </a:spcAft>
      <a:defRPr sz="6600" kern="1200">
        <a:solidFill>
          <a:schemeClr val="tx1"/>
        </a:solidFill>
        <a:latin typeface="+mn-lt"/>
        <a:ea typeface="+mn-ea"/>
        <a:cs typeface="+mn-cs"/>
      </a:defRPr>
    </a:lvl2pPr>
    <a:lvl3pPr marL="5014913" algn="l" defTabSz="5014913" rtl="0" eaLnBrk="0" fontAlgn="base" hangingPunct="0">
      <a:spcBef>
        <a:spcPct val="30000"/>
      </a:spcBef>
      <a:spcAft>
        <a:spcPct val="0"/>
      </a:spcAft>
      <a:defRPr sz="6600" kern="1200">
        <a:solidFill>
          <a:schemeClr val="tx1"/>
        </a:solidFill>
        <a:latin typeface="+mn-lt"/>
        <a:ea typeface="+mn-ea"/>
        <a:cs typeface="+mn-cs"/>
      </a:defRPr>
    </a:lvl3pPr>
    <a:lvl4pPr marL="7523163" algn="l" defTabSz="5014913" rtl="0" eaLnBrk="0" fontAlgn="base" hangingPunct="0">
      <a:spcBef>
        <a:spcPct val="30000"/>
      </a:spcBef>
      <a:spcAft>
        <a:spcPct val="0"/>
      </a:spcAft>
      <a:defRPr sz="6600" kern="1200">
        <a:solidFill>
          <a:schemeClr val="tx1"/>
        </a:solidFill>
        <a:latin typeface="+mn-lt"/>
        <a:ea typeface="+mn-ea"/>
        <a:cs typeface="+mn-cs"/>
      </a:defRPr>
    </a:lvl4pPr>
    <a:lvl5pPr marL="10031413" algn="l" defTabSz="5014913" rtl="0" eaLnBrk="0" fontAlgn="base" hangingPunct="0">
      <a:spcBef>
        <a:spcPct val="30000"/>
      </a:spcBef>
      <a:spcAft>
        <a:spcPct val="0"/>
      </a:spcAft>
      <a:defRPr sz="6600" kern="1200">
        <a:solidFill>
          <a:schemeClr val="tx1"/>
        </a:solidFill>
        <a:latin typeface="+mn-lt"/>
        <a:ea typeface="+mn-ea"/>
        <a:cs typeface="+mn-cs"/>
      </a:defRPr>
    </a:lvl5pPr>
    <a:lvl6pPr marL="12539716" algn="l" defTabSz="5015886" rtl="0" eaLnBrk="1" latinLnBrk="0" hangingPunct="1">
      <a:defRPr sz="6600" kern="1200">
        <a:solidFill>
          <a:schemeClr val="tx1"/>
        </a:solidFill>
        <a:latin typeface="+mn-lt"/>
        <a:ea typeface="+mn-ea"/>
        <a:cs typeface="+mn-cs"/>
      </a:defRPr>
    </a:lvl6pPr>
    <a:lvl7pPr marL="15047660" algn="l" defTabSz="5015886" rtl="0" eaLnBrk="1" latinLnBrk="0" hangingPunct="1">
      <a:defRPr sz="6600" kern="1200">
        <a:solidFill>
          <a:schemeClr val="tx1"/>
        </a:solidFill>
        <a:latin typeface="+mn-lt"/>
        <a:ea typeface="+mn-ea"/>
        <a:cs typeface="+mn-cs"/>
      </a:defRPr>
    </a:lvl7pPr>
    <a:lvl8pPr marL="17555602" algn="l" defTabSz="5015886" rtl="0" eaLnBrk="1" latinLnBrk="0" hangingPunct="1">
      <a:defRPr sz="6600" kern="1200">
        <a:solidFill>
          <a:schemeClr val="tx1"/>
        </a:solidFill>
        <a:latin typeface="+mn-lt"/>
        <a:ea typeface="+mn-ea"/>
        <a:cs typeface="+mn-cs"/>
      </a:defRPr>
    </a:lvl8pPr>
    <a:lvl9pPr marL="20063546" algn="l" defTabSz="5015886" rtl="0" eaLnBrk="1" latinLnBrk="0" hangingPunct="1">
      <a:defRPr sz="6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864C5C9-8908-41AA-A679-DA3363EBEEDA}" type="slidenum">
              <a:rPr lang="en-US" smtClean="0"/>
              <a:pPr>
                <a:defRPr/>
              </a:pPr>
              <a:t>1</a:t>
            </a:fld>
            <a:endParaRPr lang="en-US" dirty="0"/>
          </a:p>
        </p:txBody>
      </p:sp>
    </p:spTree>
    <p:extLst>
      <p:ext uri="{BB962C8B-B14F-4D97-AF65-F5344CB8AC3E}">
        <p14:creationId xmlns:p14="http://schemas.microsoft.com/office/powerpoint/2010/main" val="3334758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420045"/>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2"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0" name="Text Placeholder 5"/>
          <p:cNvSpPr>
            <a:spLocks noGrp="1"/>
          </p:cNvSpPr>
          <p:nvPr>
            <p:ph type="body" sz="quarter" idx="20"/>
          </p:nvPr>
        </p:nvSpPr>
        <p:spPr>
          <a:xfrm>
            <a:off x="1076062" y="14461896"/>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3518359" y="6412107"/>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3518358" y="5507184"/>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25968063" y="6420045"/>
            <a:ext cx="1172368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25958800" y="5507184"/>
            <a:ext cx="11734800"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8414201" y="55071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8414201" y="6420045"/>
            <a:ext cx="1172152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8414201" y="145221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8411265" y="15427043"/>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8414201" y="25928784"/>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8411265" y="26833707"/>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3"/>
          <p:cNvSpPr>
            <a:spLocks noGrp="1"/>
          </p:cNvSpPr>
          <p:nvPr>
            <p:ph type="body" sz="quarter" idx="96"/>
          </p:nvPr>
        </p:nvSpPr>
        <p:spPr>
          <a:xfrm>
            <a:off x="1096448" y="15367193"/>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76"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8"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34847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5" y="6420045"/>
            <a:ext cx="1585649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1" y="5515122"/>
            <a:ext cx="15835314"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19" name="Text Placeholder 3"/>
          <p:cNvSpPr>
            <a:spLocks noGrp="1"/>
          </p:cNvSpPr>
          <p:nvPr>
            <p:ph type="body" sz="quarter" idx="19"/>
          </p:nvPr>
        </p:nvSpPr>
        <p:spPr>
          <a:xfrm>
            <a:off x="1076061" y="18319649"/>
            <a:ext cx="1585834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0" name="Text Placeholder 5"/>
          <p:cNvSpPr>
            <a:spLocks noGrp="1"/>
          </p:cNvSpPr>
          <p:nvPr>
            <p:ph type="body" sz="quarter" idx="20"/>
          </p:nvPr>
        </p:nvSpPr>
        <p:spPr>
          <a:xfrm>
            <a:off x="1099092" y="17492356"/>
            <a:ext cx="1583531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7679990" y="21674253"/>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7679990" y="20822790"/>
            <a:ext cx="15833456"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17689252" y="6420045"/>
            <a:ext cx="15833456"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17679989" y="5515122"/>
            <a:ext cx="1584272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4295031" y="5515122"/>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4295031" y="6420045"/>
            <a:ext cx="1583870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4295031" y="17460248"/>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4292096" y="18406735"/>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4295031" y="25928784"/>
            <a:ext cx="1583870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4292096" y="26833707"/>
            <a:ext cx="1584457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0"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1"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3"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622252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54884" y="6332959"/>
            <a:ext cx="11732948"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1076062" y="5430015"/>
            <a:ext cx="11723688" cy="857368"/>
          </a:xfrm>
          <a:prstGeom prst="rect">
            <a:avLst/>
          </a:prstGeom>
          <a:noFill/>
        </p:spPr>
        <p:txBody>
          <a:bodyPr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19" name="Text Placeholder 3"/>
          <p:cNvSpPr>
            <a:spLocks noGrp="1"/>
          </p:cNvSpPr>
          <p:nvPr>
            <p:ph type="body" sz="quarter" idx="19"/>
          </p:nvPr>
        </p:nvSpPr>
        <p:spPr>
          <a:xfrm>
            <a:off x="1053032" y="15332732"/>
            <a:ext cx="1173480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0" name="Text Placeholder 5"/>
          <p:cNvSpPr>
            <a:spLocks noGrp="1"/>
          </p:cNvSpPr>
          <p:nvPr>
            <p:ph type="body" sz="quarter" idx="20"/>
          </p:nvPr>
        </p:nvSpPr>
        <p:spPr>
          <a:xfrm>
            <a:off x="1076062" y="14420332"/>
            <a:ext cx="1172554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3559921" y="6325021"/>
            <a:ext cx="2417339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3518358" y="5430015"/>
            <a:ext cx="24173392" cy="857368"/>
          </a:xfrm>
          <a:prstGeom prst="rect">
            <a:avLst/>
          </a:prstGeom>
          <a:noFill/>
        </p:spPr>
        <p:txBody>
          <a:bodyPr wrap="square" lIns="104498" tIns="104498" rIns="104498" bIns="104498" anchor="ctr" anchorCtr="0">
            <a:spAutoFit/>
          </a:bodyPr>
          <a:lstStyle>
            <a:lvl1pPr marL="0" indent="0" algn="ctr">
              <a:buNone/>
              <a:tabLst/>
              <a:defRPr sz="420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13518358" y="22141965"/>
            <a:ext cx="24173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13518356" y="21282564"/>
            <a:ext cx="24173392"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38454424" y="5430015"/>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38454424" y="6332959"/>
            <a:ext cx="11721520"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38454424" y="14480556"/>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38451488" y="15339957"/>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38454424" y="25887220"/>
            <a:ext cx="11721520" cy="857368"/>
          </a:xfrm>
          <a:prstGeom prst="rect">
            <a:avLst/>
          </a:prstGeom>
          <a:noFill/>
        </p:spPr>
        <p:txBody>
          <a:bodyPr wrap="square" lIns="104498" tIns="104498" rIns="104498" bIns="104498" anchor="ctr" anchorCtr="0">
            <a:spAutoFit/>
          </a:bodyPr>
          <a:lstStyle>
            <a:lvl1pPr marL="0" indent="0" algn="ctr">
              <a:buNone/>
              <a:defRPr sz="420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38451488" y="26790164"/>
            <a:ext cx="11727392" cy="958478"/>
          </a:xfrm>
          <a:prstGeom prst="rect">
            <a:avLst/>
          </a:prstGeom>
        </p:spPr>
        <p:txBody>
          <a:bodyPr wrap="square" lIns="261244" tIns="261244" rIns="261244" bIns="26124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698086" indent="-653110">
              <a:defRPr sz="2800">
                <a:latin typeface="Trebuchet MS" pitchFamily="34" charset="0"/>
              </a:defRPr>
            </a:lvl2pPr>
            <a:lvl3pPr marL="2351196" indent="-653110">
              <a:defRPr sz="2800">
                <a:latin typeface="Trebuchet MS" pitchFamily="34" charset="0"/>
              </a:defRPr>
            </a:lvl3pPr>
            <a:lvl4pPr marL="3069618" indent="-718422">
              <a:defRPr sz="2800">
                <a:latin typeface="Trebuchet MS" pitchFamily="34" charset="0"/>
              </a:defRPr>
            </a:lvl4pPr>
            <a:lvl5pPr marL="3592106" indent="-522488">
              <a:defRPr sz="2800">
                <a:latin typeface="Trebuchet MS" pitchFamily="34" charset="0"/>
              </a:defRPr>
            </a:lvl5pPr>
          </a:lstStyle>
          <a:p>
            <a:pPr lvl="0"/>
            <a:r>
              <a:rPr lang="en-US" dirty="0"/>
              <a:t>Click to edit Master text styles</a:t>
            </a:r>
          </a:p>
        </p:txBody>
      </p:sp>
      <p:sp>
        <p:nvSpPr>
          <p:cNvPr id="58" name="Text Placeholder 76"/>
          <p:cNvSpPr>
            <a:spLocks noGrp="1"/>
          </p:cNvSpPr>
          <p:nvPr>
            <p:ph type="body" sz="quarter" idx="150" hasCustomPrompt="1"/>
          </p:nvPr>
        </p:nvSpPr>
        <p:spPr>
          <a:xfrm>
            <a:off x="6733309" y="3318347"/>
            <a:ext cx="37739782"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59" name="Text Placeholder 76"/>
          <p:cNvSpPr>
            <a:spLocks noGrp="1"/>
          </p:cNvSpPr>
          <p:nvPr>
            <p:ph type="body" sz="quarter" idx="151" hasCustomPrompt="1"/>
          </p:nvPr>
        </p:nvSpPr>
        <p:spPr>
          <a:xfrm>
            <a:off x="6733309" y="2038187"/>
            <a:ext cx="37739782"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0" name="Text Placeholder 76"/>
          <p:cNvSpPr>
            <a:spLocks noGrp="1"/>
          </p:cNvSpPr>
          <p:nvPr>
            <p:ph type="body" sz="quarter" idx="153" hasCustomPrompt="1"/>
          </p:nvPr>
        </p:nvSpPr>
        <p:spPr>
          <a:xfrm>
            <a:off x="6733309" y="400213"/>
            <a:ext cx="37739782"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281881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7.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8.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5.bin"/><Relationship Id="rId9" Type="http://schemas.openxmlformats.org/officeDocument/2006/relationships/image" Target="../media/image1.wmf"/><Relationship Id="rId10" Type="http://schemas.openxmlformats.org/officeDocument/2006/relationships/oleObject" Target="../embeddings/oleObject6.bin"/></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11.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12.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9.bin"/><Relationship Id="rId9" Type="http://schemas.openxmlformats.org/officeDocument/2006/relationships/image" Target="../media/image1.wmf"/><Relationship Id="rId10" Type="http://schemas.openxmlformats.org/officeDocument/2006/relationships/oleObject" Target="../embeddings/oleObject10.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1029" name="Text Box 14"/>
          <p:cNvSpPr txBox="1">
            <a:spLocks noChangeArrowheads="1"/>
          </p:cNvSpPr>
          <p:nvPr/>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sp>
        <p:nvSpPr>
          <p:cNvPr id="22" name="Rounded Rectangle 21"/>
          <p:cNvSpPr/>
          <p:nvPr userDrawn="1"/>
        </p:nvSpPr>
        <p:spPr>
          <a:xfrm>
            <a:off x="1089025"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13527088"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6" name="Rounded Rectangle 25"/>
          <p:cNvSpPr/>
          <p:nvPr userDrawn="1"/>
        </p:nvSpPr>
        <p:spPr>
          <a:xfrm>
            <a:off x="25966738"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30" name="Rounded Rectangle 29"/>
          <p:cNvSpPr/>
          <p:nvPr userDrawn="1"/>
        </p:nvSpPr>
        <p:spPr>
          <a:xfrm>
            <a:off x="38404800" y="5424488"/>
            <a:ext cx="11722100" cy="26736675"/>
          </a:xfrm>
          <a:prstGeom prst="roundRect">
            <a:avLst>
              <a:gd name="adj" fmla="val 9229"/>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7" name="Group 26"/>
          <p:cNvGrpSpPr/>
          <p:nvPr userDrawn="1"/>
        </p:nvGrpSpPr>
        <p:grpSpPr>
          <a:xfrm>
            <a:off x="-113267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36”x56”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userDrawn="1"/>
          </p:nvPicPr>
          <p:blipFill>
            <a:blip r:embed="rId4"/>
            <a:stretch>
              <a:fillRect/>
            </a:stretch>
          </p:blipFill>
          <p:spPr>
            <a:xfrm>
              <a:off x="-10740740" y="10261718"/>
              <a:ext cx="1597666" cy="1201935"/>
            </a:xfrm>
            <a:prstGeom prst="rect">
              <a:avLst/>
            </a:prstGeom>
          </p:spPr>
        </p:pic>
        <p:pic>
          <p:nvPicPr>
            <p:cNvPr id="36" name="Picture 35"/>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7" name="Group 36"/>
            <p:cNvGrpSpPr/>
            <p:nvPr userDrawn="1"/>
          </p:nvGrpSpPr>
          <p:grpSpPr>
            <a:xfrm>
              <a:off x="-9744993" y="23540957"/>
              <a:ext cx="7531182" cy="2120439"/>
              <a:chOff x="-4470427" y="11016658"/>
              <a:chExt cx="3470785" cy="974220"/>
            </a:xfrm>
          </p:grpSpPr>
          <p:grpSp>
            <p:nvGrpSpPr>
              <p:cNvPr id="45" name="Group 44"/>
              <p:cNvGrpSpPr/>
              <p:nvPr userDrawn="1"/>
            </p:nvGrpSpPr>
            <p:grpSpPr>
              <a:xfrm>
                <a:off x="-2783495" y="11060886"/>
                <a:ext cx="624431" cy="893535"/>
                <a:chOff x="-3958697" y="11117435"/>
                <a:chExt cx="779338" cy="1280430"/>
              </a:xfrm>
            </p:grpSpPr>
            <p:pic>
              <p:nvPicPr>
                <p:cNvPr id="51" name="Picture 50"/>
                <p:cNvPicPr>
                  <a:picLocks noChangeAspect="1"/>
                </p:cNvPicPr>
                <p:nvPr userDrawn="1"/>
              </p:nvPicPr>
              <p:blipFill>
                <a:blip r:embed="rId6"/>
                <a:stretch>
                  <a:fillRect/>
                </a:stretch>
              </p:blipFill>
              <p:spPr>
                <a:xfrm>
                  <a:off x="-3948160" y="11117435"/>
                  <a:ext cx="768801" cy="1090857"/>
                </a:xfrm>
                <a:prstGeom prst="rect">
                  <a:avLst/>
                </a:prstGeom>
              </p:spPr>
            </p:pic>
            <p:sp>
              <p:nvSpPr>
                <p:cNvPr id="52" name="TextBox 5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6" name="Group 45"/>
              <p:cNvGrpSpPr/>
              <p:nvPr userDrawn="1"/>
            </p:nvGrpSpPr>
            <p:grpSpPr>
              <a:xfrm>
                <a:off x="-2033159" y="11060889"/>
                <a:ext cx="1033517" cy="893529"/>
                <a:chOff x="-2921738" y="11200127"/>
                <a:chExt cx="1420279" cy="1227904"/>
              </a:xfrm>
            </p:grpSpPr>
            <p:pic>
              <p:nvPicPr>
                <p:cNvPr id="49" name="Picture 48"/>
                <p:cNvPicPr>
                  <a:picLocks noChangeAspect="1"/>
                </p:cNvPicPr>
                <p:nvPr userDrawn="1"/>
              </p:nvPicPr>
              <p:blipFill>
                <a:blip r:embed="rId6"/>
                <a:stretch>
                  <a:fillRect/>
                </a:stretch>
              </p:blipFill>
              <p:spPr>
                <a:xfrm>
                  <a:off x="-2921738" y="11200127"/>
                  <a:ext cx="1420279" cy="1029694"/>
                </a:xfrm>
                <a:prstGeom prst="rect">
                  <a:avLst/>
                </a:prstGeom>
              </p:spPr>
            </p:pic>
            <p:sp>
              <p:nvSpPr>
                <p:cNvPr id="50" name="TextBox 4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7" name="Picture 46"/>
              <p:cNvPicPr>
                <a:picLocks noChangeAspect="1"/>
              </p:cNvPicPr>
              <p:nvPr userDrawn="1"/>
            </p:nvPicPr>
            <p:blipFill>
              <a:blip r:embed="rId7"/>
              <a:stretch>
                <a:fillRect/>
              </a:stretch>
            </p:blipFill>
            <p:spPr>
              <a:xfrm>
                <a:off x="-4470427" y="11016658"/>
                <a:ext cx="1098742" cy="847761"/>
              </a:xfrm>
              <a:prstGeom prst="rect">
                <a:avLst/>
              </a:prstGeom>
            </p:spPr>
          </p:pic>
          <p:sp>
            <p:nvSpPr>
              <p:cNvPr id="48" name="TextBox 4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8" name="Group 37"/>
            <p:cNvGrpSpPr/>
            <p:nvPr userDrawn="1"/>
          </p:nvGrpSpPr>
          <p:grpSpPr>
            <a:xfrm>
              <a:off x="-10398793" y="27751410"/>
              <a:ext cx="9323012" cy="2453251"/>
              <a:chOff x="-4754996" y="12734136"/>
              <a:chExt cx="4296559" cy="1127128"/>
            </a:xfrm>
          </p:grpSpPr>
          <p:graphicFrame>
            <p:nvGraphicFramePr>
              <p:cNvPr id="39" name="Object 38"/>
              <p:cNvGraphicFramePr>
                <a:graphicFrameLocks noChangeAspect="1"/>
              </p:cNvGraphicFramePr>
              <p:nvPr userDrawn="1">
                <p:extLst>
                  <p:ext uri="{D42A27DB-BD31-4B8C-83A1-F6EECF244321}">
                    <p14:modId xmlns:p14="http://schemas.microsoft.com/office/powerpoint/2010/main" val="3113819096"/>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4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0" name="Object 39"/>
              <p:cNvGraphicFramePr>
                <a:graphicFrameLocks noChangeAspect="1"/>
              </p:cNvGraphicFramePr>
              <p:nvPr userDrawn="1">
                <p:extLst>
                  <p:ext uri="{D42A27DB-BD31-4B8C-83A1-F6EECF244321}">
                    <p14:modId xmlns:p14="http://schemas.microsoft.com/office/powerpoint/2010/main" val="243042465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4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2" name="TextBox 4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4" name="TextBox 4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3" name="Group 52"/>
          <p:cNvGrpSpPr/>
          <p:nvPr userDrawn="1"/>
        </p:nvGrpSpPr>
        <p:grpSpPr>
          <a:xfrm>
            <a:off x="51617562" y="-55065"/>
            <a:ext cx="11062139" cy="32973465"/>
            <a:chOff x="44157839" y="-55065"/>
            <a:chExt cx="11062139" cy="32973465"/>
          </a:xfrm>
        </p:grpSpPr>
        <p:sp>
          <p:nvSpPr>
            <p:cNvPr id="54" name="Rectangle 5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5" name="Object 54"/>
            <p:cNvGraphicFramePr>
              <a:graphicFrameLocks noChangeAspect="1"/>
            </p:cNvGraphicFramePr>
            <p:nvPr userDrawn="1">
              <p:extLst>
                <p:ext uri="{D42A27DB-BD31-4B8C-83A1-F6EECF244321}">
                  <p14:modId xmlns:p14="http://schemas.microsoft.com/office/powerpoint/2010/main" val="3793420835"/>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4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6" name="Picture 55"/>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7" name="Object 56"/>
            <p:cNvGraphicFramePr>
              <a:graphicFrameLocks noChangeAspect="1"/>
            </p:cNvGraphicFramePr>
            <p:nvPr userDrawn="1">
              <p:extLst>
                <p:ext uri="{D42A27DB-BD31-4B8C-83A1-F6EECF244321}">
                  <p14:modId xmlns:p14="http://schemas.microsoft.com/office/powerpoint/2010/main" val="405039651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4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8" name="Group 57"/>
            <p:cNvGrpSpPr/>
            <p:nvPr userDrawn="1"/>
          </p:nvGrpSpPr>
          <p:grpSpPr>
            <a:xfrm>
              <a:off x="44487207" y="29414560"/>
              <a:ext cx="10354213" cy="1265612"/>
              <a:chOff x="44200453" y="28362386"/>
              <a:chExt cx="9771399" cy="1090622"/>
            </a:xfrm>
          </p:grpSpPr>
          <p:sp>
            <p:nvSpPr>
              <p:cNvPr id="60" name="Rounded Rectangle 5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2" name="TextBox 6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9" name="TextBox 58"/>
            <p:cNvSpPr txBox="1"/>
            <p:nvPr userDrawn="1"/>
          </p:nvSpPr>
          <p:spPr>
            <a:xfrm>
              <a:off x="44487207"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7988" indent="0">
                <a:lnSpc>
                  <a:spcPts val="2600"/>
                </a:lnSpc>
              </a:pPr>
              <a:r>
                <a:rPr lang="en-US" sz="2400" baseline="0" dirty="0">
                  <a:solidFill>
                    <a:schemeClr val="bg1"/>
                  </a:solidFill>
                </a:rPr>
                <a:t>Berkeley CA </a:t>
              </a:r>
              <a:r>
                <a:rPr lang="en-US" sz="2000" baseline="0" dirty="0">
                  <a:solidFill>
                    <a:schemeClr val="bg1"/>
                  </a:solidFill>
                </a:rPr>
                <a:t>94710</a:t>
              </a:r>
              <a:r>
                <a:rPr lang="en-US" sz="2400" baseline="0" dirty="0">
                  <a:solidFill>
                    <a:schemeClr val="bg1"/>
                  </a:solidFill>
                </a:rPr>
                <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21" name="Rounded Rectangle 20"/>
          <p:cNvSpPr/>
          <p:nvPr userDrawn="1"/>
        </p:nvSpPr>
        <p:spPr>
          <a:xfrm>
            <a:off x="1089025" y="5465763"/>
            <a:ext cx="158273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2" name="Rounded Rectangle 21"/>
          <p:cNvSpPr/>
          <p:nvPr userDrawn="1"/>
        </p:nvSpPr>
        <p:spPr>
          <a:xfrm>
            <a:off x="17697450" y="5465763"/>
            <a:ext cx="158273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34305875" y="5465763"/>
            <a:ext cx="15828963"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4" name="Group 23"/>
          <p:cNvGrpSpPr/>
          <p:nvPr userDrawn="1"/>
        </p:nvGrpSpPr>
        <p:grpSpPr>
          <a:xfrm>
            <a:off x="-11326789" y="-1"/>
            <a:ext cx="11018865" cy="32918401"/>
            <a:chOff x="-11225189" y="-1"/>
            <a:chExt cx="11018865" cy="32918401"/>
          </a:xfrm>
        </p:grpSpPr>
        <p:sp>
          <p:nvSpPr>
            <p:cNvPr id="27" name="Rectangle 26"/>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36”x56”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8" name="Straight Connector 27"/>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userDrawn="1"/>
          </p:nvPicPr>
          <p:blipFill>
            <a:blip r:embed="rId4"/>
            <a:stretch>
              <a:fillRect/>
            </a:stretch>
          </p:blipFill>
          <p:spPr>
            <a:xfrm>
              <a:off x="-10740740" y="10261718"/>
              <a:ext cx="1597666" cy="1201935"/>
            </a:xfrm>
            <a:prstGeom prst="rect">
              <a:avLst/>
            </a:prstGeom>
          </p:spPr>
        </p:pic>
        <p:pic>
          <p:nvPicPr>
            <p:cNvPr id="34" name="Picture 33"/>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6" name="Group 35"/>
            <p:cNvGrpSpPr/>
            <p:nvPr userDrawn="1"/>
          </p:nvGrpSpPr>
          <p:grpSpPr>
            <a:xfrm>
              <a:off x="-9744993" y="23540957"/>
              <a:ext cx="7531182" cy="2120439"/>
              <a:chOff x="-4470427" y="11016658"/>
              <a:chExt cx="3470785" cy="974220"/>
            </a:xfrm>
          </p:grpSpPr>
          <p:grpSp>
            <p:nvGrpSpPr>
              <p:cNvPr id="44" name="Group 43"/>
              <p:cNvGrpSpPr/>
              <p:nvPr userDrawn="1"/>
            </p:nvGrpSpPr>
            <p:grpSpPr>
              <a:xfrm>
                <a:off x="-2783495" y="11060886"/>
                <a:ext cx="624431" cy="893535"/>
                <a:chOff x="-3958697" y="11117435"/>
                <a:chExt cx="779338" cy="1280430"/>
              </a:xfrm>
            </p:grpSpPr>
            <p:pic>
              <p:nvPicPr>
                <p:cNvPr id="55" name="Picture 54"/>
                <p:cNvPicPr>
                  <a:picLocks noChangeAspect="1"/>
                </p:cNvPicPr>
                <p:nvPr userDrawn="1"/>
              </p:nvPicPr>
              <p:blipFill>
                <a:blip r:embed="rId6"/>
                <a:stretch>
                  <a:fillRect/>
                </a:stretch>
              </p:blipFill>
              <p:spPr>
                <a:xfrm>
                  <a:off x="-3948160" y="11117435"/>
                  <a:ext cx="768801" cy="1090857"/>
                </a:xfrm>
                <a:prstGeom prst="rect">
                  <a:avLst/>
                </a:prstGeom>
              </p:spPr>
            </p:pic>
            <p:sp>
              <p:nvSpPr>
                <p:cNvPr id="56" name="TextBox 55"/>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5" name="Group 44"/>
              <p:cNvGrpSpPr/>
              <p:nvPr userDrawn="1"/>
            </p:nvGrpSpPr>
            <p:grpSpPr>
              <a:xfrm>
                <a:off x="-2033159" y="11060889"/>
                <a:ext cx="1033517" cy="893529"/>
                <a:chOff x="-2921738" y="11200127"/>
                <a:chExt cx="1420279" cy="1227904"/>
              </a:xfrm>
            </p:grpSpPr>
            <p:pic>
              <p:nvPicPr>
                <p:cNvPr id="53" name="Picture 52"/>
                <p:cNvPicPr>
                  <a:picLocks noChangeAspect="1"/>
                </p:cNvPicPr>
                <p:nvPr userDrawn="1"/>
              </p:nvPicPr>
              <p:blipFill>
                <a:blip r:embed="rId6"/>
                <a:stretch>
                  <a:fillRect/>
                </a:stretch>
              </p:blipFill>
              <p:spPr>
                <a:xfrm>
                  <a:off x="-2921738" y="11200127"/>
                  <a:ext cx="1420279" cy="1029694"/>
                </a:xfrm>
                <a:prstGeom prst="rect">
                  <a:avLst/>
                </a:prstGeom>
              </p:spPr>
            </p:pic>
            <p:sp>
              <p:nvSpPr>
                <p:cNvPr id="54" name="TextBox 53"/>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6" name="Picture 45"/>
              <p:cNvPicPr>
                <a:picLocks noChangeAspect="1"/>
              </p:cNvPicPr>
              <p:nvPr userDrawn="1"/>
            </p:nvPicPr>
            <p:blipFill>
              <a:blip r:embed="rId7"/>
              <a:stretch>
                <a:fillRect/>
              </a:stretch>
            </p:blipFill>
            <p:spPr>
              <a:xfrm>
                <a:off x="-4470427" y="11016658"/>
                <a:ext cx="1098742" cy="847761"/>
              </a:xfrm>
              <a:prstGeom prst="rect">
                <a:avLst/>
              </a:prstGeom>
            </p:spPr>
          </p:pic>
          <p:sp>
            <p:nvSpPr>
              <p:cNvPr id="52" name="TextBox 51"/>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7" name="Group 36"/>
            <p:cNvGrpSpPr/>
            <p:nvPr userDrawn="1"/>
          </p:nvGrpSpPr>
          <p:grpSpPr>
            <a:xfrm>
              <a:off x="-10398793" y="27751410"/>
              <a:ext cx="9323012" cy="2453251"/>
              <a:chOff x="-4754996" y="12734136"/>
              <a:chExt cx="4296559" cy="1127128"/>
            </a:xfrm>
          </p:grpSpPr>
          <p:graphicFrame>
            <p:nvGraphicFramePr>
              <p:cNvPr id="39" name="Object 38"/>
              <p:cNvGraphicFramePr>
                <a:graphicFrameLocks noChangeAspect="1"/>
              </p:cNvGraphicFramePr>
              <p:nvPr userDrawn="1">
                <p:extLst>
                  <p:ext uri="{D42A27DB-BD31-4B8C-83A1-F6EECF244321}">
                    <p14:modId xmlns:p14="http://schemas.microsoft.com/office/powerpoint/2010/main" val="1530411269"/>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6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1" name="Object 40"/>
              <p:cNvGraphicFramePr>
                <a:graphicFrameLocks noChangeAspect="1"/>
              </p:cNvGraphicFramePr>
              <p:nvPr userDrawn="1">
                <p:extLst>
                  <p:ext uri="{D42A27DB-BD31-4B8C-83A1-F6EECF244321}">
                    <p14:modId xmlns:p14="http://schemas.microsoft.com/office/powerpoint/2010/main" val="666353314"/>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6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2" name="TextBox 4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3" name="TextBox 4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7" name="Group 56"/>
          <p:cNvGrpSpPr/>
          <p:nvPr userDrawn="1"/>
        </p:nvGrpSpPr>
        <p:grpSpPr>
          <a:xfrm>
            <a:off x="51617562" y="-55065"/>
            <a:ext cx="11062139" cy="32973465"/>
            <a:chOff x="44157839" y="-55065"/>
            <a:chExt cx="11062139" cy="32973465"/>
          </a:xfrm>
        </p:grpSpPr>
        <p:sp>
          <p:nvSpPr>
            <p:cNvPr id="58" name="Rectangle 57"/>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89960610"/>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7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30489930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7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62" name="Group 61"/>
            <p:cNvGrpSpPr/>
            <p:nvPr userDrawn="1"/>
          </p:nvGrpSpPr>
          <p:grpSpPr>
            <a:xfrm>
              <a:off x="44487207" y="29414560"/>
              <a:ext cx="10354213" cy="1265612"/>
              <a:chOff x="44200453" y="28362386"/>
              <a:chExt cx="9771399" cy="1090622"/>
            </a:xfrm>
          </p:grpSpPr>
          <p:sp>
            <p:nvSpPr>
              <p:cNvPr id="64" name="Rounded Rectangle 63"/>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6" name="TextBox 65"/>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40" name="TextBox 39"/>
          <p:cNvSpPr txBox="1"/>
          <p:nvPr userDrawn="1"/>
        </p:nvSpPr>
        <p:spPr>
          <a:xfrm>
            <a:off x="51946930"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7988" indent="0">
              <a:lnSpc>
                <a:spcPts val="2600"/>
              </a:lnSpc>
            </a:pPr>
            <a:r>
              <a:rPr lang="en-US" sz="2400" baseline="0" dirty="0">
                <a:solidFill>
                  <a:schemeClr val="bg1"/>
                </a:solidFill>
              </a:rPr>
              <a:t>Berkeley CA </a:t>
            </a:r>
            <a:r>
              <a:rPr lang="en-US" sz="2000" baseline="0" dirty="0">
                <a:solidFill>
                  <a:schemeClr val="bg1"/>
                </a:solidFill>
              </a:rPr>
              <a:t>94710</a:t>
            </a:r>
            <a:r>
              <a:rPr lang="en-US" sz="2400" baseline="0" dirty="0">
                <a:solidFill>
                  <a:schemeClr val="bg1"/>
                </a:solidFill>
              </a:rPr>
              <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
        <p:nvSpPr>
          <p:cNvPr id="47" name="Text Box 14"/>
          <p:cNvSpPr txBox="1">
            <a:spLocks noChangeArrowheads="1"/>
          </p:cNvSpPr>
          <p:nvPr userDrawn="1"/>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51206400" cy="4800600"/>
          </a:xfrm>
          <a:prstGeom prst="rect">
            <a:avLst/>
          </a:prstGeom>
          <a:solidFill>
            <a:schemeClr val="accent5">
              <a:lumMod val="75000"/>
            </a:schemeClr>
          </a:solidFill>
          <a:ln w="9525">
            <a:solidFill>
              <a:schemeClr val="tx1"/>
            </a:solid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9" name="Rectangle 9"/>
          <p:cNvSpPr>
            <a:spLocks noChangeArrowheads="1"/>
          </p:cNvSpPr>
          <p:nvPr/>
        </p:nvSpPr>
        <p:spPr bwMode="auto">
          <a:xfrm>
            <a:off x="0" y="4805363"/>
            <a:ext cx="51206400" cy="152400"/>
          </a:xfrm>
          <a:prstGeom prst="rect">
            <a:avLst/>
          </a:prstGeom>
          <a:solidFill>
            <a:schemeClr val="accent5">
              <a:lumMod val="50000"/>
            </a:schemeClr>
          </a:solidFill>
          <a:ln w="152400">
            <a:noFill/>
            <a:miter lim="800000"/>
            <a:headEnd/>
            <a:tailEnd/>
          </a:ln>
          <a:effectLst/>
        </p:spPr>
        <p:txBody>
          <a:bodyPr wrap="none" lIns="104498" tIns="52248" rIns="104498" bIns="52248" anchor="ctr"/>
          <a:lstStyle/>
          <a:p>
            <a:pPr defTabSz="5015886" fontAlgn="auto">
              <a:spcBef>
                <a:spcPts val="0"/>
              </a:spcBef>
              <a:spcAft>
                <a:spcPts val="0"/>
              </a:spcAft>
              <a:defRPr/>
            </a:pPr>
            <a:endParaRPr lang="en-US" dirty="0">
              <a:latin typeface="+mn-lt"/>
              <a:cs typeface="+mn-cs"/>
            </a:endParaRPr>
          </a:p>
        </p:txBody>
      </p:sp>
      <p:sp>
        <p:nvSpPr>
          <p:cNvPr id="21" name="Rounded Rectangle 20"/>
          <p:cNvSpPr/>
          <p:nvPr userDrawn="1"/>
        </p:nvSpPr>
        <p:spPr>
          <a:xfrm>
            <a:off x="1089025" y="5383213"/>
            <a:ext cx="117125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2" name="Rounded Rectangle 21"/>
          <p:cNvSpPr/>
          <p:nvPr userDrawn="1"/>
        </p:nvSpPr>
        <p:spPr>
          <a:xfrm>
            <a:off x="38395275" y="5383213"/>
            <a:ext cx="11712575" cy="26736675"/>
          </a:xfrm>
          <a:prstGeom prst="roundRect">
            <a:avLst>
              <a:gd name="adj" fmla="val 686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sp>
        <p:nvSpPr>
          <p:cNvPr id="23" name="Rounded Rectangle 22"/>
          <p:cNvSpPr/>
          <p:nvPr userDrawn="1"/>
        </p:nvSpPr>
        <p:spPr>
          <a:xfrm>
            <a:off x="13508038" y="5383213"/>
            <a:ext cx="24179212" cy="26736675"/>
          </a:xfrm>
          <a:prstGeom prst="roundRect">
            <a:avLst>
              <a:gd name="adj" fmla="val 3256"/>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015886" fontAlgn="auto">
              <a:spcBef>
                <a:spcPts val="0"/>
              </a:spcBef>
              <a:spcAft>
                <a:spcPts val="0"/>
              </a:spcAft>
              <a:defRPr/>
            </a:pPr>
            <a:endParaRPr lang="en-US"/>
          </a:p>
        </p:txBody>
      </p:sp>
      <p:grpSp>
        <p:nvGrpSpPr>
          <p:cNvPr id="24" name="Group 23"/>
          <p:cNvGrpSpPr/>
          <p:nvPr userDrawn="1"/>
        </p:nvGrpSpPr>
        <p:grpSpPr>
          <a:xfrm>
            <a:off x="-11326789" y="-1"/>
            <a:ext cx="11018865" cy="32918401"/>
            <a:chOff x="-11225189" y="-1"/>
            <a:chExt cx="11018865" cy="32918401"/>
          </a:xfrm>
        </p:grpSpPr>
        <p:sp>
          <p:nvSpPr>
            <p:cNvPr id="27" name="Rectangle 26"/>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36”x56”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8" name="Straight Connector 27"/>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userDrawn="1"/>
          </p:nvPicPr>
          <p:blipFill>
            <a:blip r:embed="rId4"/>
            <a:stretch>
              <a:fillRect/>
            </a:stretch>
          </p:blipFill>
          <p:spPr>
            <a:xfrm>
              <a:off x="-10740740" y="10261718"/>
              <a:ext cx="1597666" cy="1201935"/>
            </a:xfrm>
            <a:prstGeom prst="rect">
              <a:avLst/>
            </a:prstGeom>
          </p:spPr>
        </p:pic>
        <p:pic>
          <p:nvPicPr>
            <p:cNvPr id="38" name="Picture 37"/>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40" name="Group 39"/>
            <p:cNvGrpSpPr/>
            <p:nvPr userDrawn="1"/>
          </p:nvGrpSpPr>
          <p:grpSpPr>
            <a:xfrm>
              <a:off x="-9744993" y="23540957"/>
              <a:ext cx="7531182" cy="2120439"/>
              <a:chOff x="-4470427" y="11016658"/>
              <a:chExt cx="3470785" cy="974220"/>
            </a:xfrm>
          </p:grpSpPr>
          <p:grpSp>
            <p:nvGrpSpPr>
              <p:cNvPr id="49" name="Group 48"/>
              <p:cNvGrpSpPr/>
              <p:nvPr userDrawn="1"/>
            </p:nvGrpSpPr>
            <p:grpSpPr>
              <a:xfrm>
                <a:off x="-2783495" y="11060886"/>
                <a:ext cx="624431" cy="893535"/>
                <a:chOff x="-3958697" y="11117435"/>
                <a:chExt cx="779338" cy="1280430"/>
              </a:xfrm>
            </p:grpSpPr>
            <p:pic>
              <p:nvPicPr>
                <p:cNvPr id="55" name="Picture 54"/>
                <p:cNvPicPr>
                  <a:picLocks noChangeAspect="1"/>
                </p:cNvPicPr>
                <p:nvPr userDrawn="1"/>
              </p:nvPicPr>
              <p:blipFill>
                <a:blip r:embed="rId6"/>
                <a:stretch>
                  <a:fillRect/>
                </a:stretch>
              </p:blipFill>
              <p:spPr>
                <a:xfrm>
                  <a:off x="-3948160" y="11117435"/>
                  <a:ext cx="768801" cy="1090857"/>
                </a:xfrm>
                <a:prstGeom prst="rect">
                  <a:avLst/>
                </a:prstGeom>
              </p:spPr>
            </p:pic>
            <p:sp>
              <p:nvSpPr>
                <p:cNvPr id="56" name="TextBox 55"/>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50" name="Group 49"/>
              <p:cNvGrpSpPr/>
              <p:nvPr userDrawn="1"/>
            </p:nvGrpSpPr>
            <p:grpSpPr>
              <a:xfrm>
                <a:off x="-2033159" y="11060889"/>
                <a:ext cx="1033517" cy="893529"/>
                <a:chOff x="-2921738" y="11200127"/>
                <a:chExt cx="1420279" cy="1227904"/>
              </a:xfrm>
            </p:grpSpPr>
            <p:pic>
              <p:nvPicPr>
                <p:cNvPr id="53" name="Picture 52"/>
                <p:cNvPicPr>
                  <a:picLocks noChangeAspect="1"/>
                </p:cNvPicPr>
                <p:nvPr userDrawn="1"/>
              </p:nvPicPr>
              <p:blipFill>
                <a:blip r:embed="rId6"/>
                <a:stretch>
                  <a:fillRect/>
                </a:stretch>
              </p:blipFill>
              <p:spPr>
                <a:xfrm>
                  <a:off x="-2921738" y="11200127"/>
                  <a:ext cx="1420279" cy="1029694"/>
                </a:xfrm>
                <a:prstGeom prst="rect">
                  <a:avLst/>
                </a:prstGeom>
              </p:spPr>
            </p:pic>
            <p:sp>
              <p:nvSpPr>
                <p:cNvPr id="54" name="TextBox 53"/>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51" name="Picture 50"/>
              <p:cNvPicPr>
                <a:picLocks noChangeAspect="1"/>
              </p:cNvPicPr>
              <p:nvPr userDrawn="1"/>
            </p:nvPicPr>
            <p:blipFill>
              <a:blip r:embed="rId7"/>
              <a:stretch>
                <a:fillRect/>
              </a:stretch>
            </p:blipFill>
            <p:spPr>
              <a:xfrm>
                <a:off x="-4470427" y="11016658"/>
                <a:ext cx="1098742" cy="847761"/>
              </a:xfrm>
              <a:prstGeom prst="rect">
                <a:avLst/>
              </a:prstGeom>
            </p:spPr>
          </p:pic>
          <p:sp>
            <p:nvSpPr>
              <p:cNvPr id="52" name="TextBox 51"/>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41" name="Group 40"/>
            <p:cNvGrpSpPr/>
            <p:nvPr userDrawn="1"/>
          </p:nvGrpSpPr>
          <p:grpSpPr>
            <a:xfrm>
              <a:off x="-10398793" y="27751410"/>
              <a:ext cx="9323012" cy="2453251"/>
              <a:chOff x="-4754996" y="12734136"/>
              <a:chExt cx="4296559" cy="1127128"/>
            </a:xfrm>
          </p:grpSpPr>
          <p:graphicFrame>
            <p:nvGraphicFramePr>
              <p:cNvPr id="42" name="Object 41"/>
              <p:cNvGraphicFramePr>
                <a:graphicFrameLocks noChangeAspect="1"/>
              </p:cNvGraphicFramePr>
              <p:nvPr userDrawn="1">
                <p:extLst>
                  <p:ext uri="{D42A27DB-BD31-4B8C-83A1-F6EECF244321}">
                    <p14:modId xmlns:p14="http://schemas.microsoft.com/office/powerpoint/2010/main" val="1530411269"/>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9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666353314"/>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9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7" name="TextBox 46"/>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8" name="TextBox 47"/>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7" name="Group 56"/>
          <p:cNvGrpSpPr/>
          <p:nvPr userDrawn="1"/>
        </p:nvGrpSpPr>
        <p:grpSpPr>
          <a:xfrm>
            <a:off x="51617562" y="-55065"/>
            <a:ext cx="11062139" cy="32973465"/>
            <a:chOff x="44157839" y="-55065"/>
            <a:chExt cx="11062139" cy="32973465"/>
          </a:xfrm>
        </p:grpSpPr>
        <p:sp>
          <p:nvSpPr>
            <p:cNvPr id="58" name="Rectangle 57"/>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89960610"/>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9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304899307"/>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9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62" name="Group 61"/>
            <p:cNvGrpSpPr/>
            <p:nvPr userDrawn="1"/>
          </p:nvGrpSpPr>
          <p:grpSpPr>
            <a:xfrm>
              <a:off x="44487207" y="29414560"/>
              <a:ext cx="10354213" cy="1265612"/>
              <a:chOff x="44200453" y="28362386"/>
              <a:chExt cx="9771399" cy="1090622"/>
            </a:xfrm>
          </p:grpSpPr>
          <p:sp>
            <p:nvSpPr>
              <p:cNvPr id="64" name="Rounded Rectangle 63"/>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6" name="TextBox 65"/>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9" name="TextBox 38"/>
          <p:cNvSpPr txBox="1"/>
          <p:nvPr userDrawn="1"/>
        </p:nvSpPr>
        <p:spPr>
          <a:xfrm>
            <a:off x="51946930" y="31188790"/>
            <a:ext cx="6870215" cy="1399638"/>
          </a:xfrm>
          <a:prstGeom prst="rect">
            <a:avLst/>
          </a:prstGeom>
          <a:noFill/>
        </p:spPr>
        <p:txBody>
          <a:bodyPr wrap="square" lIns="65304" tIns="32651" rIns="65304" bIns="32651" rtlCol="0">
            <a:spAutoFit/>
          </a:bodyPr>
          <a:lstStyle/>
          <a:p>
            <a:pPr marL="407988" indent="-407988">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407988" indent="0">
              <a:lnSpc>
                <a:spcPts val="2600"/>
              </a:lnSpc>
            </a:pPr>
            <a:r>
              <a:rPr lang="en-US" sz="2400" baseline="0" dirty="0">
                <a:solidFill>
                  <a:schemeClr val="bg1"/>
                </a:solidFill>
              </a:rPr>
              <a:t>Berkeley CA </a:t>
            </a:r>
            <a:r>
              <a:rPr lang="en-US" sz="2000" baseline="0" dirty="0">
                <a:solidFill>
                  <a:schemeClr val="bg1"/>
                </a:solidFill>
              </a:rPr>
              <a:t>94710</a:t>
            </a:r>
            <a:r>
              <a:rPr lang="en-US" sz="2400" baseline="0" dirty="0">
                <a:solidFill>
                  <a:schemeClr val="bg1"/>
                </a:solidFill>
              </a:rPr>
              <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
        <p:nvSpPr>
          <p:cNvPr id="44" name="Text Box 14"/>
          <p:cNvSpPr txBox="1">
            <a:spLocks noChangeArrowheads="1"/>
          </p:cNvSpPr>
          <p:nvPr userDrawn="1"/>
        </p:nvSpPr>
        <p:spPr bwMode="auto">
          <a:xfrm>
            <a:off x="2078038" y="32315150"/>
            <a:ext cx="2933700" cy="38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300" tIns="52140" rIns="104300" bIns="52140">
            <a:spAutoFit/>
          </a:bodyPr>
          <a:lstStyle>
            <a:lvl1pPr>
              <a:defRPr sz="9800">
                <a:solidFill>
                  <a:schemeClr val="tx1"/>
                </a:solidFill>
                <a:latin typeface="Calibri" pitchFamily="34" charset="0"/>
              </a:defRPr>
            </a:lvl1pPr>
            <a:lvl2pPr marL="742950" indent="-285750">
              <a:defRPr sz="9800">
                <a:solidFill>
                  <a:schemeClr val="tx1"/>
                </a:solidFill>
                <a:latin typeface="Calibri" pitchFamily="34" charset="0"/>
              </a:defRPr>
            </a:lvl2pPr>
            <a:lvl3pPr marL="1143000" indent="-228600">
              <a:defRPr sz="9800">
                <a:solidFill>
                  <a:schemeClr val="tx1"/>
                </a:solidFill>
                <a:latin typeface="Calibri" pitchFamily="34" charset="0"/>
              </a:defRPr>
            </a:lvl3pPr>
            <a:lvl4pPr marL="1600200" indent="-228600">
              <a:defRPr sz="9800">
                <a:solidFill>
                  <a:schemeClr val="tx1"/>
                </a:solidFill>
                <a:latin typeface="Calibri" pitchFamily="34" charset="0"/>
              </a:defRPr>
            </a:lvl4pPr>
            <a:lvl5pPr marL="2057400" indent="-228600">
              <a:defRPr sz="9800">
                <a:solidFill>
                  <a:schemeClr val="tx1"/>
                </a:solidFill>
                <a:latin typeface="Calibri" pitchFamily="34" charset="0"/>
              </a:defRPr>
            </a:lvl5pPr>
            <a:lvl6pPr marL="2514600" indent="-228600" defTabSz="5014913" fontAlgn="base">
              <a:spcBef>
                <a:spcPct val="0"/>
              </a:spcBef>
              <a:spcAft>
                <a:spcPct val="0"/>
              </a:spcAft>
              <a:defRPr sz="9800">
                <a:solidFill>
                  <a:schemeClr val="tx1"/>
                </a:solidFill>
                <a:latin typeface="Calibri" pitchFamily="34" charset="0"/>
              </a:defRPr>
            </a:lvl6pPr>
            <a:lvl7pPr marL="2971800" indent="-228600" defTabSz="5014913" fontAlgn="base">
              <a:spcBef>
                <a:spcPct val="0"/>
              </a:spcBef>
              <a:spcAft>
                <a:spcPct val="0"/>
              </a:spcAft>
              <a:defRPr sz="9800">
                <a:solidFill>
                  <a:schemeClr val="tx1"/>
                </a:solidFill>
                <a:latin typeface="Calibri" pitchFamily="34" charset="0"/>
              </a:defRPr>
            </a:lvl7pPr>
            <a:lvl8pPr marL="3429000" indent="-228600" defTabSz="5014913" fontAlgn="base">
              <a:spcBef>
                <a:spcPct val="0"/>
              </a:spcBef>
              <a:spcAft>
                <a:spcPct val="0"/>
              </a:spcAft>
              <a:defRPr sz="9800">
                <a:solidFill>
                  <a:schemeClr val="tx1"/>
                </a:solidFill>
                <a:latin typeface="Calibri" pitchFamily="34" charset="0"/>
              </a:defRPr>
            </a:lvl8pPr>
            <a:lvl9pPr marL="3886200" indent="-228600" defTabSz="5014913" fontAlgn="base">
              <a:spcBef>
                <a:spcPct val="0"/>
              </a:spcBef>
              <a:spcAft>
                <a:spcPct val="0"/>
              </a:spcAft>
              <a:defRPr sz="9800">
                <a:solidFill>
                  <a:schemeClr val="tx1"/>
                </a:solidFill>
                <a:latin typeface="Calibri" pitchFamily="34" charset="0"/>
              </a:defRPr>
            </a:lvl9pPr>
          </a:lstStyle>
          <a:p>
            <a:pPr eaLnBrk="0" hangingPunct="0">
              <a:lnSpc>
                <a:spcPct val="65000"/>
              </a:lnSpc>
              <a:spcBef>
                <a:spcPct val="50000"/>
              </a:spcBef>
              <a:defRPr/>
            </a:pPr>
            <a:r>
              <a:rPr lang="en-US" sz="600" b="1" dirty="0">
                <a:solidFill>
                  <a:srgbClr val="BFBFBF"/>
                </a:solidFill>
                <a:latin typeface="Arial" charset="0"/>
              </a:rPr>
              <a:t>RESEARCH POSTER PRESENTATION DESIGN © 2015</a:t>
            </a:r>
          </a:p>
          <a:p>
            <a:pPr eaLnBrk="0" hangingPunct="0">
              <a:lnSpc>
                <a:spcPct val="65000"/>
              </a:lnSpc>
              <a:spcBef>
                <a:spcPct val="50000"/>
              </a:spcBef>
              <a:defRPr/>
            </a:pPr>
            <a:r>
              <a:rPr lang="en-US" sz="1200" b="1" dirty="0">
                <a:solidFill>
                  <a:srgbClr val="BFBFBF"/>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60" r:id="rId1"/>
  </p:sldLayoutIdLst>
  <p:txStyles>
    <p:titleStyle>
      <a:lvl1pPr algn="ctr" defTabSz="5014913" rtl="0" eaLnBrk="0" fontAlgn="base" hangingPunct="0">
        <a:spcBef>
          <a:spcPct val="0"/>
        </a:spcBef>
        <a:spcAft>
          <a:spcPct val="0"/>
        </a:spcAft>
        <a:defRPr sz="10000" kern="1200">
          <a:solidFill>
            <a:schemeClr val="bg1"/>
          </a:solidFill>
          <a:latin typeface="Trebuchet MS" pitchFamily="34" charset="0"/>
          <a:ea typeface="+mj-ea"/>
          <a:cs typeface="+mj-cs"/>
        </a:defRPr>
      </a:lvl1pPr>
      <a:lvl2pPr algn="ctr" defTabSz="5014913" rtl="0" eaLnBrk="0" fontAlgn="base" hangingPunct="0">
        <a:spcBef>
          <a:spcPct val="0"/>
        </a:spcBef>
        <a:spcAft>
          <a:spcPct val="0"/>
        </a:spcAft>
        <a:defRPr sz="10000">
          <a:solidFill>
            <a:schemeClr val="bg1"/>
          </a:solidFill>
          <a:latin typeface="Trebuchet MS" pitchFamily="34" charset="0"/>
        </a:defRPr>
      </a:lvl2pPr>
      <a:lvl3pPr algn="ctr" defTabSz="5014913" rtl="0" eaLnBrk="0" fontAlgn="base" hangingPunct="0">
        <a:spcBef>
          <a:spcPct val="0"/>
        </a:spcBef>
        <a:spcAft>
          <a:spcPct val="0"/>
        </a:spcAft>
        <a:defRPr sz="10000">
          <a:solidFill>
            <a:schemeClr val="bg1"/>
          </a:solidFill>
          <a:latin typeface="Trebuchet MS" pitchFamily="34" charset="0"/>
        </a:defRPr>
      </a:lvl3pPr>
      <a:lvl4pPr algn="ctr" defTabSz="5014913" rtl="0" eaLnBrk="0" fontAlgn="base" hangingPunct="0">
        <a:spcBef>
          <a:spcPct val="0"/>
        </a:spcBef>
        <a:spcAft>
          <a:spcPct val="0"/>
        </a:spcAft>
        <a:defRPr sz="10000">
          <a:solidFill>
            <a:schemeClr val="bg1"/>
          </a:solidFill>
          <a:latin typeface="Trebuchet MS" pitchFamily="34" charset="0"/>
        </a:defRPr>
      </a:lvl4pPr>
      <a:lvl5pPr algn="ctr" defTabSz="5014913" rtl="0" eaLnBrk="0" fontAlgn="base" hangingPunct="0">
        <a:spcBef>
          <a:spcPct val="0"/>
        </a:spcBef>
        <a:spcAft>
          <a:spcPct val="0"/>
        </a:spcAft>
        <a:defRPr sz="10000">
          <a:solidFill>
            <a:schemeClr val="bg1"/>
          </a:solidFill>
          <a:latin typeface="Trebuchet MS" pitchFamily="34" charset="0"/>
        </a:defRPr>
      </a:lvl5pPr>
      <a:lvl6pPr marL="457200" algn="ctr" defTabSz="5014913" rtl="0" fontAlgn="base">
        <a:spcBef>
          <a:spcPct val="0"/>
        </a:spcBef>
        <a:spcAft>
          <a:spcPct val="0"/>
        </a:spcAft>
        <a:defRPr sz="10000">
          <a:solidFill>
            <a:schemeClr val="bg1"/>
          </a:solidFill>
          <a:latin typeface="Trebuchet MS" pitchFamily="34" charset="0"/>
        </a:defRPr>
      </a:lvl6pPr>
      <a:lvl7pPr marL="914400" algn="ctr" defTabSz="5014913" rtl="0" fontAlgn="base">
        <a:spcBef>
          <a:spcPct val="0"/>
        </a:spcBef>
        <a:spcAft>
          <a:spcPct val="0"/>
        </a:spcAft>
        <a:defRPr sz="10000">
          <a:solidFill>
            <a:schemeClr val="bg1"/>
          </a:solidFill>
          <a:latin typeface="Trebuchet MS" pitchFamily="34" charset="0"/>
        </a:defRPr>
      </a:lvl7pPr>
      <a:lvl8pPr marL="1371600" algn="ctr" defTabSz="5014913" rtl="0" fontAlgn="base">
        <a:spcBef>
          <a:spcPct val="0"/>
        </a:spcBef>
        <a:spcAft>
          <a:spcPct val="0"/>
        </a:spcAft>
        <a:defRPr sz="10000">
          <a:solidFill>
            <a:schemeClr val="bg1"/>
          </a:solidFill>
          <a:latin typeface="Trebuchet MS" pitchFamily="34" charset="0"/>
        </a:defRPr>
      </a:lvl8pPr>
      <a:lvl9pPr marL="1828800" algn="ctr" defTabSz="5014913" rtl="0" fontAlgn="base">
        <a:spcBef>
          <a:spcPct val="0"/>
        </a:spcBef>
        <a:spcAft>
          <a:spcPct val="0"/>
        </a:spcAft>
        <a:defRPr sz="10000">
          <a:solidFill>
            <a:schemeClr val="bg1"/>
          </a:solidFill>
          <a:latin typeface="Trebuchet MS" pitchFamily="34" charset="0"/>
        </a:defRPr>
      </a:lvl9pPr>
    </p:titleStyle>
    <p:bodyStyle>
      <a:lvl1pPr marL="1879600" indent="-1879600" algn="l" defTabSz="5014913" rtl="0" eaLnBrk="0" fontAlgn="base" hangingPunct="0">
        <a:spcBef>
          <a:spcPct val="20000"/>
        </a:spcBef>
        <a:spcAft>
          <a:spcPct val="0"/>
        </a:spcAft>
        <a:buFont typeface="Arial" charset="0"/>
        <a:buChar char="•"/>
        <a:defRPr sz="17600" kern="1200">
          <a:solidFill>
            <a:schemeClr val="tx1"/>
          </a:solidFill>
          <a:latin typeface="+mn-lt"/>
          <a:ea typeface="+mn-ea"/>
          <a:cs typeface="+mn-cs"/>
        </a:defRPr>
      </a:lvl1pPr>
      <a:lvl2pPr marL="4075113" indent="-1566863" algn="l" defTabSz="5014913" rtl="0" eaLnBrk="0" fontAlgn="base" hangingPunct="0">
        <a:spcBef>
          <a:spcPct val="20000"/>
        </a:spcBef>
        <a:spcAft>
          <a:spcPct val="0"/>
        </a:spcAft>
        <a:buFont typeface="Arial" charset="0"/>
        <a:buChar char="–"/>
        <a:defRPr sz="15400" kern="1200">
          <a:solidFill>
            <a:schemeClr val="tx1"/>
          </a:solidFill>
          <a:latin typeface="+mn-lt"/>
          <a:ea typeface="+mn-ea"/>
          <a:cs typeface="+mn-cs"/>
        </a:defRPr>
      </a:lvl2pPr>
      <a:lvl3pPr marL="6269038" indent="-1252538" algn="l" defTabSz="5014913" rtl="0" eaLnBrk="0" fontAlgn="base" hangingPunct="0">
        <a:spcBef>
          <a:spcPct val="20000"/>
        </a:spcBef>
        <a:spcAft>
          <a:spcPct val="0"/>
        </a:spcAft>
        <a:buFont typeface="Arial" charset="0"/>
        <a:buChar char="•"/>
        <a:defRPr sz="13200" kern="1200">
          <a:solidFill>
            <a:schemeClr val="tx1"/>
          </a:solidFill>
          <a:latin typeface="+mn-lt"/>
          <a:ea typeface="+mn-ea"/>
          <a:cs typeface="+mn-cs"/>
        </a:defRPr>
      </a:lvl3pPr>
      <a:lvl4pPr marL="877728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4pPr>
      <a:lvl5pPr marL="11285538" indent="-1252538" algn="l" defTabSz="5014913" rtl="0" eaLnBrk="0" fontAlgn="base" hangingPunct="0">
        <a:spcBef>
          <a:spcPct val="20000"/>
        </a:spcBef>
        <a:spcAft>
          <a:spcPct val="0"/>
        </a:spcAft>
        <a:buFont typeface="Arial" charset="0"/>
        <a:buChar char="»"/>
        <a:defRPr sz="11000" kern="1200">
          <a:solidFill>
            <a:schemeClr val="tx1"/>
          </a:solidFill>
          <a:latin typeface="+mn-lt"/>
          <a:ea typeface="+mn-ea"/>
          <a:cs typeface="+mn-cs"/>
        </a:defRPr>
      </a:lvl5pPr>
      <a:lvl6pPr marL="13793688"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1630"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09574"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7516" indent="-1253972" algn="l" defTabSz="5015886"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5886" rtl="0" eaLnBrk="1" latinLnBrk="0" hangingPunct="1">
        <a:defRPr sz="9800" kern="1200">
          <a:solidFill>
            <a:schemeClr val="tx1"/>
          </a:solidFill>
          <a:latin typeface="+mn-lt"/>
          <a:ea typeface="+mn-ea"/>
          <a:cs typeface="+mn-cs"/>
        </a:defRPr>
      </a:lvl1pPr>
      <a:lvl2pPr marL="2507944" algn="l" defTabSz="5015886" rtl="0" eaLnBrk="1" latinLnBrk="0" hangingPunct="1">
        <a:defRPr sz="9800" kern="1200">
          <a:solidFill>
            <a:schemeClr val="tx1"/>
          </a:solidFill>
          <a:latin typeface="+mn-lt"/>
          <a:ea typeface="+mn-ea"/>
          <a:cs typeface="+mn-cs"/>
        </a:defRPr>
      </a:lvl2pPr>
      <a:lvl3pPr marL="5015886" algn="l" defTabSz="5015886" rtl="0" eaLnBrk="1" latinLnBrk="0" hangingPunct="1">
        <a:defRPr sz="9800" kern="1200">
          <a:solidFill>
            <a:schemeClr val="tx1"/>
          </a:solidFill>
          <a:latin typeface="+mn-lt"/>
          <a:ea typeface="+mn-ea"/>
          <a:cs typeface="+mn-cs"/>
        </a:defRPr>
      </a:lvl3pPr>
      <a:lvl4pPr marL="7523830" algn="l" defTabSz="5015886" rtl="0" eaLnBrk="1" latinLnBrk="0" hangingPunct="1">
        <a:defRPr sz="9800" kern="1200">
          <a:solidFill>
            <a:schemeClr val="tx1"/>
          </a:solidFill>
          <a:latin typeface="+mn-lt"/>
          <a:ea typeface="+mn-ea"/>
          <a:cs typeface="+mn-cs"/>
        </a:defRPr>
      </a:lvl4pPr>
      <a:lvl5pPr marL="10031772" algn="l" defTabSz="5015886" rtl="0" eaLnBrk="1" latinLnBrk="0" hangingPunct="1">
        <a:defRPr sz="9800" kern="1200">
          <a:solidFill>
            <a:schemeClr val="tx1"/>
          </a:solidFill>
          <a:latin typeface="+mn-lt"/>
          <a:ea typeface="+mn-ea"/>
          <a:cs typeface="+mn-cs"/>
        </a:defRPr>
      </a:lvl5pPr>
      <a:lvl6pPr marL="12539716" algn="l" defTabSz="5015886" rtl="0" eaLnBrk="1" latinLnBrk="0" hangingPunct="1">
        <a:defRPr sz="9800" kern="1200">
          <a:solidFill>
            <a:schemeClr val="tx1"/>
          </a:solidFill>
          <a:latin typeface="+mn-lt"/>
          <a:ea typeface="+mn-ea"/>
          <a:cs typeface="+mn-cs"/>
        </a:defRPr>
      </a:lvl6pPr>
      <a:lvl7pPr marL="15047660" algn="l" defTabSz="5015886" rtl="0" eaLnBrk="1" latinLnBrk="0" hangingPunct="1">
        <a:defRPr sz="9800" kern="1200">
          <a:solidFill>
            <a:schemeClr val="tx1"/>
          </a:solidFill>
          <a:latin typeface="+mn-lt"/>
          <a:ea typeface="+mn-ea"/>
          <a:cs typeface="+mn-cs"/>
        </a:defRPr>
      </a:lvl7pPr>
      <a:lvl8pPr marL="17555602" algn="l" defTabSz="5015886" rtl="0" eaLnBrk="1" latinLnBrk="0" hangingPunct="1">
        <a:defRPr sz="9800" kern="1200">
          <a:solidFill>
            <a:schemeClr val="tx1"/>
          </a:solidFill>
          <a:latin typeface="+mn-lt"/>
          <a:ea typeface="+mn-ea"/>
          <a:cs typeface="+mn-cs"/>
        </a:defRPr>
      </a:lvl8pPr>
      <a:lvl9pPr marL="20063546" algn="l" defTabSz="5015886" rtl="0" eaLnBrk="1" latinLnBrk="0" hangingPunct="1">
        <a:defRPr sz="9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4" Type="http://schemas.microsoft.com/office/2007/relationships/hdphoto" Target="../media/hdphoto1.wdp"/><Relationship Id="rId15" Type="http://schemas.openxmlformats.org/officeDocument/2006/relationships/image" Target="../media/image15.png"/><Relationship Id="rId16" Type="http://schemas.openxmlformats.org/officeDocument/2006/relationships/image" Target="../media/image16.png"/><Relationship Id="rId17"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music.cs.northwestern.edu/publications/Kim_Pardo_IUI2017.pdf" TargetMode="External"/><Relationship Id="rId4" Type="http://schemas.openxmlformats.org/officeDocument/2006/relationships/hyperlink" Target="http://vis.berkeley.edu/papers/audiostories/audiostories.pdf" TargetMode="External"/><Relationship Id="rId5" Type="http://schemas.openxmlformats.org/officeDocument/2006/relationships/hyperlink" Target="https://wavesurfer-js.org/" TargetMode="External"/><Relationship Id="rId6" Type="http://schemas.openxmlformats.org/officeDocument/2006/relationships/hyperlink" Target="http://journals.plos.org/plosone/article/file?id=10.1371/journal.pone.0144610&amp;type=printable" TargetMode="External"/><Relationship Id="rId7" Type="http://schemas.openxmlformats.org/officeDocument/2006/relationships/hyperlink" Target="mailto:vincentbommier2018@u.northwestern.edu" TargetMode="External"/><Relationship Id="rId8" Type="http://schemas.openxmlformats.org/officeDocument/2006/relationships/hyperlink" Target="mailto:jeremykaish2018@u.northwestern.edu" TargetMode="External"/><Relationship Id="rId9" Type="http://schemas.openxmlformats.org/officeDocument/2006/relationships/hyperlink" Target="mailto:madhavghei2018@u.northwestern.edu" TargetMode="External"/><Relationship Id="rId10"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21" name="Text Placeholder 20"/>
          <p:cNvSpPr>
            <a:spLocks noGrp="1"/>
          </p:cNvSpPr>
          <p:nvPr>
            <p:ph type="body" sz="quarter" idx="10"/>
          </p:nvPr>
        </p:nvSpPr>
        <p:spPr>
          <a:xfrm>
            <a:off x="1054885" y="6525551"/>
            <a:ext cx="15856490" cy="8776002"/>
          </a:xfrm>
        </p:spPr>
        <p:txBody>
          <a:bodyPr/>
          <a:lstStyle/>
          <a:p>
            <a:r>
              <a:rPr lang="en-US" sz="4000" dirty="0"/>
              <a:t>The main motivation for our project is to provide a tool for transcribing interviews, podcasts, and anything in which two or more people are talking and an auto-generated caption might be useful. This would be a tool that journalists could use to streamline their workflow and concentrate their efforts on other aspects of their job, as opposed to the menial and often time-consuming task of transcription. At the very least, this tool aims to reduce the amount of work a journalist must spend on transcription.  </a:t>
            </a:r>
          </a:p>
          <a:p>
            <a:r>
              <a:rPr lang="en-US" sz="4000" dirty="0"/>
              <a:t>Tools for both speech transcription and speaker identification already exist but they do not work in parallel to identify multiple speakers in a single audio file while assigning transcribed words to their respective speaker. Our project’s goal is to combine these two existing tools and make one streamlined interface for creating transcriptions from an audio file.</a:t>
            </a:r>
          </a:p>
          <a:p>
            <a:endParaRPr lang="en-US" sz="4000" dirty="0"/>
          </a:p>
        </p:txBody>
      </p:sp>
      <p:sp>
        <p:nvSpPr>
          <p:cNvPr id="22" name="Text Placeholder 21"/>
          <p:cNvSpPr>
            <a:spLocks noGrp="1"/>
          </p:cNvSpPr>
          <p:nvPr>
            <p:ph type="body" sz="quarter" idx="11"/>
          </p:nvPr>
        </p:nvSpPr>
        <p:spPr>
          <a:xfrm>
            <a:off x="1076061" y="5411793"/>
            <a:ext cx="15835314" cy="1134367"/>
          </a:xfrm>
        </p:spPr>
        <p:txBody>
          <a:bodyPr/>
          <a:lstStyle/>
          <a:p>
            <a:r>
              <a:rPr lang="en-US" sz="6000" dirty="0"/>
              <a:t>The Problem</a:t>
            </a:r>
          </a:p>
        </p:txBody>
      </p:sp>
      <p:sp>
        <p:nvSpPr>
          <p:cNvPr id="25" name="Text Placeholder 24"/>
          <p:cNvSpPr>
            <a:spLocks noGrp="1"/>
          </p:cNvSpPr>
          <p:nvPr>
            <p:ph type="body" sz="quarter" idx="19"/>
          </p:nvPr>
        </p:nvSpPr>
        <p:spPr>
          <a:xfrm>
            <a:off x="1076061" y="18159683"/>
            <a:ext cx="15858342" cy="7298675"/>
          </a:xfrm>
        </p:spPr>
        <p:txBody>
          <a:bodyPr/>
          <a:lstStyle/>
          <a:p>
            <a:r>
              <a:rPr lang="en-US" sz="4000" dirty="0"/>
              <a:t>Users will submit a wave audio file containing a conversation between two or more people. The user will then select portions of the audio in which only one person is talking, and will do this for each speaker in the conversation. Then, a profile for that user is created with that audio clip, which will be used for speaker identification. The program then uses a self-similarity measure to identify points in the audio at which one speaker stops speaking and another starts. It segments the original audio file and splits it into multiple files. Each file will then be analyzed by the speech identification API, the speaker will be identified, and the text of the audio file transcribed. This will be written in the format of a transcript, where the speaker’s name precedes the words they said. </a:t>
            </a:r>
          </a:p>
        </p:txBody>
      </p:sp>
      <p:sp>
        <p:nvSpPr>
          <p:cNvPr id="26" name="Text Placeholder 25"/>
          <p:cNvSpPr>
            <a:spLocks noGrp="1"/>
          </p:cNvSpPr>
          <p:nvPr>
            <p:ph type="body" sz="quarter" idx="20"/>
          </p:nvPr>
        </p:nvSpPr>
        <p:spPr>
          <a:xfrm>
            <a:off x="1099092" y="17307692"/>
            <a:ext cx="15835312" cy="1226700"/>
          </a:xfrm>
        </p:spPr>
        <p:txBody>
          <a:bodyPr/>
          <a:lstStyle/>
          <a:p>
            <a:r>
              <a:rPr lang="en-US" sz="6600" dirty="0"/>
              <a:t>How the Project Works (High Level)</a:t>
            </a:r>
          </a:p>
        </p:txBody>
      </p:sp>
      <p:sp>
        <p:nvSpPr>
          <p:cNvPr id="27" name="Text Placeholder 26"/>
          <p:cNvSpPr>
            <a:spLocks noGrp="1"/>
          </p:cNvSpPr>
          <p:nvPr>
            <p:ph type="body" sz="quarter" idx="21"/>
          </p:nvPr>
        </p:nvSpPr>
        <p:spPr>
          <a:xfrm>
            <a:off x="17679990" y="18164130"/>
            <a:ext cx="15833456" cy="12469321"/>
          </a:xfrm>
        </p:spPr>
        <p:txBody>
          <a:bodyPr/>
          <a:lstStyle/>
          <a:p>
            <a:r>
              <a:rPr lang="en-US" sz="4000" dirty="0"/>
              <a:t>We used Python 3 to accomplish all the backend processing, segmenting and transcribing of the audio files. For speaker recognition and transcription, we used Microsoft’s Bing Speaker Identification and Speech to Text APIs. We used a HTML/CSS/JavaScript frontend along with the </a:t>
            </a:r>
            <a:r>
              <a:rPr lang="en-US" sz="4000" dirty="0" err="1"/>
              <a:t>wavesurfer.js</a:t>
            </a:r>
            <a:r>
              <a:rPr lang="en-US" sz="4000" dirty="0"/>
              <a:t> library for manipulating waveforms and displaying them to the user. </a:t>
            </a:r>
          </a:p>
          <a:p>
            <a:r>
              <a:rPr lang="en-US" sz="4000" dirty="0"/>
              <a:t>We tested the performance of our transcription software upon two major criteria: (1) How well it segmented the audio files into smaller files where only one speaker was talking, and (2) How accurate the final transcription was (regarding both the speaker identification and the speech to text conversion). For both of these instances we utilized f-score as a measure of our success. </a:t>
            </a:r>
          </a:p>
          <a:p>
            <a:r>
              <a:rPr lang="en-US" sz="4000" dirty="0"/>
              <a:t>In terms of testing data, we primarily used two files: one of a clip of an NPR interview, where an interviewer asked President Obama a question, and he started his response, and another of the three of us reading different sections from a Wikipedia article on sports in Latvia. Because we are using the Bing API, our speech to text and speech recognition f-scores are something that would primarily be determined by how well our audio was segmented</a:t>
            </a:r>
          </a:p>
        </p:txBody>
      </p:sp>
      <p:sp>
        <p:nvSpPr>
          <p:cNvPr id="28" name="Text Placeholder 27"/>
          <p:cNvSpPr>
            <a:spLocks noGrp="1"/>
          </p:cNvSpPr>
          <p:nvPr>
            <p:ph type="body" sz="quarter" idx="22"/>
          </p:nvPr>
        </p:nvSpPr>
        <p:spPr>
          <a:xfrm>
            <a:off x="17679990" y="17351154"/>
            <a:ext cx="15833456" cy="1134367"/>
          </a:xfrm>
        </p:spPr>
        <p:txBody>
          <a:bodyPr/>
          <a:lstStyle/>
          <a:p>
            <a:r>
              <a:rPr lang="en-US" sz="6000" dirty="0"/>
              <a:t>How we Built and Tested the Project</a:t>
            </a:r>
          </a:p>
        </p:txBody>
      </p:sp>
      <p:sp>
        <p:nvSpPr>
          <p:cNvPr id="29" name="Text Placeholder 28"/>
          <p:cNvSpPr>
            <a:spLocks noGrp="1"/>
          </p:cNvSpPr>
          <p:nvPr>
            <p:ph type="body" sz="quarter" idx="23"/>
          </p:nvPr>
        </p:nvSpPr>
        <p:spPr/>
        <p:txBody>
          <a:bodyPr/>
          <a:lstStyle/>
          <a:p>
            <a:endParaRPr lang="en-US"/>
          </a:p>
        </p:txBody>
      </p:sp>
      <p:sp>
        <p:nvSpPr>
          <p:cNvPr id="30" name="Text Placeholder 29"/>
          <p:cNvSpPr>
            <a:spLocks noGrp="1"/>
          </p:cNvSpPr>
          <p:nvPr>
            <p:ph type="body" sz="quarter" idx="24"/>
          </p:nvPr>
        </p:nvSpPr>
        <p:spPr/>
        <p:txBody>
          <a:bodyPr/>
          <a:lstStyle/>
          <a:p>
            <a:r>
              <a:rPr lang="en-US" dirty="0"/>
              <a:t>Performance of the Transcription Software</a:t>
            </a:r>
          </a:p>
        </p:txBody>
      </p:sp>
      <p:sp>
        <p:nvSpPr>
          <p:cNvPr id="31" name="Text Placeholder 30"/>
          <p:cNvSpPr>
            <a:spLocks noGrp="1"/>
          </p:cNvSpPr>
          <p:nvPr>
            <p:ph type="body" sz="quarter" idx="25"/>
          </p:nvPr>
        </p:nvSpPr>
        <p:spPr/>
        <p:txBody>
          <a:bodyPr/>
          <a:lstStyle/>
          <a:p>
            <a:r>
              <a:rPr lang="en-US" dirty="0"/>
              <a:t>The Interface</a:t>
            </a:r>
          </a:p>
        </p:txBody>
      </p:sp>
      <p:sp>
        <p:nvSpPr>
          <p:cNvPr id="226" name="Text Placeholder 225"/>
          <p:cNvSpPr>
            <a:spLocks noGrp="1"/>
          </p:cNvSpPr>
          <p:nvPr>
            <p:ph type="body" sz="quarter" idx="27"/>
          </p:nvPr>
        </p:nvSpPr>
        <p:spPr>
          <a:xfrm>
            <a:off x="34295031" y="22637638"/>
            <a:ext cx="15838700" cy="857368"/>
          </a:xfrm>
        </p:spPr>
        <p:txBody>
          <a:bodyPr/>
          <a:lstStyle/>
          <a:p>
            <a:r>
              <a:rPr lang="en-US" dirty="0"/>
              <a:t>Conclusions</a:t>
            </a:r>
          </a:p>
        </p:txBody>
      </p:sp>
      <p:sp>
        <p:nvSpPr>
          <p:cNvPr id="227" name="Text Placeholder 226"/>
          <p:cNvSpPr>
            <a:spLocks noGrp="1"/>
          </p:cNvSpPr>
          <p:nvPr>
            <p:ph type="body" sz="quarter" idx="28"/>
          </p:nvPr>
        </p:nvSpPr>
        <p:spPr>
          <a:xfrm>
            <a:off x="34292096" y="23584125"/>
            <a:ext cx="15844570" cy="958478"/>
          </a:xfrm>
        </p:spPr>
        <p:txBody>
          <a:bodyPr/>
          <a:lstStyle/>
          <a:p>
            <a:endParaRPr lang="en-US"/>
          </a:p>
        </p:txBody>
      </p:sp>
      <p:sp>
        <p:nvSpPr>
          <p:cNvPr id="228" name="Text Placeholder 227"/>
          <p:cNvSpPr>
            <a:spLocks noGrp="1"/>
          </p:cNvSpPr>
          <p:nvPr>
            <p:ph type="body" sz="quarter" idx="29"/>
          </p:nvPr>
        </p:nvSpPr>
        <p:spPr>
          <a:xfrm>
            <a:off x="34295031" y="28687440"/>
            <a:ext cx="15838700" cy="857368"/>
          </a:xfrm>
        </p:spPr>
        <p:txBody>
          <a:bodyPr/>
          <a:lstStyle/>
          <a:p>
            <a:r>
              <a:rPr lang="en-US" dirty="0" smtClean="0"/>
              <a:t>References</a:t>
            </a:r>
            <a:endParaRPr lang="en-US" dirty="0"/>
          </a:p>
        </p:txBody>
      </p:sp>
      <p:sp>
        <p:nvSpPr>
          <p:cNvPr id="229" name="Text Placeholder 228"/>
          <p:cNvSpPr>
            <a:spLocks noGrp="1"/>
          </p:cNvSpPr>
          <p:nvPr>
            <p:ph type="body" sz="quarter" idx="30"/>
          </p:nvPr>
        </p:nvSpPr>
        <p:spPr>
          <a:xfrm>
            <a:off x="34292096" y="29592363"/>
            <a:ext cx="15844570" cy="1561720"/>
          </a:xfrm>
        </p:spPr>
        <p:txBody>
          <a:bodyPr/>
          <a:lstStyle/>
          <a:p>
            <a:r>
              <a:rPr lang="en-US" sz="1200" dirty="0"/>
              <a:t> </a:t>
            </a:r>
            <a:r>
              <a:rPr lang="en-US" sz="1200" dirty="0" smtClean="0"/>
              <a:t>    </a:t>
            </a:r>
            <a:r>
              <a:rPr lang="en-US" sz="1200" dirty="0" err="1" smtClean="0"/>
              <a:t>Bongjun</a:t>
            </a:r>
            <a:r>
              <a:rPr lang="en-US" sz="1200" dirty="0" smtClean="0"/>
              <a:t> Kim and Bryan Pardo. </a:t>
            </a:r>
            <a:r>
              <a:rPr lang="en-US" sz="1200" dirty="0" smtClean="0"/>
              <a:t>2017. I-SED: an Interactive Sound Event Detector. In </a:t>
            </a:r>
            <a:r>
              <a:rPr lang="en-US" sz="1200" i="1" dirty="0" smtClean="0"/>
              <a:t>ACM </a:t>
            </a:r>
            <a:r>
              <a:rPr lang="en-US" sz="1200" i="1" dirty="0"/>
              <a:t>International Conference on Intelligent User </a:t>
            </a:r>
            <a:r>
              <a:rPr lang="en-US" sz="1200" i="1" dirty="0" smtClean="0"/>
              <a:t>Interfaces. </a:t>
            </a:r>
            <a:r>
              <a:rPr lang="en-US" sz="1200" dirty="0"/>
              <a:t>Retrieved from </a:t>
            </a:r>
            <a:r>
              <a:rPr lang="en-US" sz="1200" dirty="0">
                <a:hlinkClick r:id="rId3"/>
              </a:rPr>
              <a:t>http://</a:t>
            </a:r>
            <a:r>
              <a:rPr lang="en-US" sz="1200" dirty="0" smtClean="0">
                <a:hlinkClick r:id="rId3"/>
              </a:rPr>
              <a:t>music.cs.northwestern.edu/publications/Kim_Pardo_IUI2017.pdf</a:t>
            </a:r>
            <a:r>
              <a:rPr lang="en-US" sz="1200" dirty="0" smtClean="0"/>
              <a:t>.</a:t>
            </a:r>
            <a:endParaRPr lang="en-US" sz="1200" i="1" dirty="0" smtClean="0"/>
          </a:p>
          <a:p>
            <a:r>
              <a:rPr lang="en-US" sz="1200" dirty="0" smtClean="0"/>
              <a:t>     Steve Rubin, </a:t>
            </a:r>
            <a:r>
              <a:rPr lang="en-US" sz="1200" dirty="0" err="1"/>
              <a:t>Floraine</a:t>
            </a:r>
            <a:r>
              <a:rPr lang="en-US" sz="1200" dirty="0"/>
              <a:t> </a:t>
            </a:r>
            <a:r>
              <a:rPr lang="en-US" sz="1200" dirty="0" err="1" smtClean="0"/>
              <a:t>Berthouzoz</a:t>
            </a:r>
            <a:r>
              <a:rPr lang="en-US" sz="1200" dirty="0" smtClean="0"/>
              <a:t>, </a:t>
            </a:r>
            <a:r>
              <a:rPr lang="en-US" sz="1200" dirty="0" err="1"/>
              <a:t>Gautham</a:t>
            </a:r>
            <a:r>
              <a:rPr lang="en-US" sz="1200" dirty="0"/>
              <a:t> J. </a:t>
            </a:r>
            <a:r>
              <a:rPr lang="en-US" sz="1200" dirty="0" smtClean="0"/>
              <a:t>Mysore, </a:t>
            </a:r>
            <a:r>
              <a:rPr lang="en-US" sz="1200" dirty="0"/>
              <a:t>Wilmot </a:t>
            </a:r>
            <a:r>
              <a:rPr lang="en-US" sz="1200" dirty="0" smtClean="0"/>
              <a:t>Li, and </a:t>
            </a:r>
            <a:r>
              <a:rPr lang="en-US" sz="1200" dirty="0" err="1"/>
              <a:t>Maneesh</a:t>
            </a:r>
            <a:r>
              <a:rPr lang="en-US" sz="1200" dirty="0"/>
              <a:t> </a:t>
            </a:r>
            <a:r>
              <a:rPr lang="en-US" sz="1200" dirty="0" err="1" smtClean="0"/>
              <a:t>Agrawala</a:t>
            </a:r>
            <a:r>
              <a:rPr lang="en-US" sz="1200" dirty="0" smtClean="0"/>
              <a:t>. 2013.  Content-Based Tools for Editing Audio Stories. In </a:t>
            </a:r>
            <a:r>
              <a:rPr lang="en-US" sz="1200" i="1" dirty="0"/>
              <a:t>UIST 2013, October 2013. pp. </a:t>
            </a:r>
            <a:r>
              <a:rPr lang="en-US" sz="1200" dirty="0" smtClean="0"/>
              <a:t>113-122. Retrieved </a:t>
            </a:r>
            <a:r>
              <a:rPr lang="en-US" sz="1200" dirty="0"/>
              <a:t>from </a:t>
            </a:r>
            <a:r>
              <a:rPr lang="en-US" sz="1200" dirty="0">
                <a:hlinkClick r:id="rId4"/>
              </a:rPr>
              <a:t>http://</a:t>
            </a:r>
            <a:r>
              <a:rPr lang="en-US" sz="1200" dirty="0" smtClean="0">
                <a:hlinkClick r:id="rId4"/>
              </a:rPr>
              <a:t>vis.berkeley.edu/papers/audiostories/audiostories.pdf</a:t>
            </a:r>
            <a:r>
              <a:rPr lang="en-US" sz="1200" dirty="0" smtClean="0"/>
              <a:t>.</a:t>
            </a:r>
          </a:p>
          <a:p>
            <a:r>
              <a:rPr lang="en-US" sz="1200" i="1" dirty="0" smtClean="0"/>
              <a:t>     </a:t>
            </a:r>
            <a:r>
              <a:rPr lang="en-US" sz="1200" dirty="0" smtClean="0"/>
              <a:t>Waveforms on the interface were created </a:t>
            </a:r>
            <a:r>
              <a:rPr lang="en-US" sz="1200" dirty="0"/>
              <a:t>with </a:t>
            </a:r>
            <a:r>
              <a:rPr lang="en-US" sz="1200" dirty="0" err="1"/>
              <a:t>wavesurfer.js</a:t>
            </a:r>
            <a:r>
              <a:rPr lang="en-US" sz="1200" dirty="0" smtClean="0"/>
              <a:t>. </a:t>
            </a:r>
            <a:r>
              <a:rPr lang="en-US" sz="1200" smtClean="0"/>
              <a:t>Retrieved from </a:t>
            </a:r>
            <a:r>
              <a:rPr lang="en-US" sz="1200" dirty="0">
                <a:hlinkClick r:id="rId5"/>
              </a:rPr>
              <a:t>https://wavesurfer-js.org</a:t>
            </a:r>
            <a:r>
              <a:rPr lang="en-US" sz="1200" dirty="0" smtClean="0">
                <a:hlinkClick r:id="rId5"/>
              </a:rPr>
              <a:t>/</a:t>
            </a:r>
            <a:r>
              <a:rPr lang="en-US" sz="1200" dirty="0" smtClean="0"/>
              <a:t> </a:t>
            </a:r>
          </a:p>
          <a:p>
            <a:r>
              <a:rPr lang="en-US" sz="1200" i="1" dirty="0"/>
              <a:t> </a:t>
            </a:r>
            <a:r>
              <a:rPr lang="en-US" sz="1200" i="1" dirty="0" smtClean="0"/>
              <a:t>    </a:t>
            </a:r>
            <a:r>
              <a:rPr lang="en-US" sz="1200" dirty="0" err="1"/>
              <a:t>Theodoros</a:t>
            </a:r>
            <a:r>
              <a:rPr lang="en-US" sz="1200" dirty="0"/>
              <a:t> </a:t>
            </a:r>
            <a:r>
              <a:rPr lang="en-US" sz="1200" dirty="0" smtClean="0"/>
              <a:t>Giannakopoulos. 2015. </a:t>
            </a:r>
            <a:r>
              <a:rPr lang="en-US" sz="1200" dirty="0" err="1" smtClean="0"/>
              <a:t>pyAudioAnalysis</a:t>
            </a:r>
            <a:r>
              <a:rPr lang="en-US" sz="1200" dirty="0"/>
              <a:t>: An Open-Source Python Library for Audio Signal Analysis. </a:t>
            </a:r>
            <a:r>
              <a:rPr lang="en-US" sz="1200" dirty="0" smtClean="0"/>
              <a:t>In </a:t>
            </a:r>
            <a:r>
              <a:rPr lang="en-US" sz="1200" i="1" dirty="0" err="1" smtClean="0"/>
              <a:t>PLoS</a:t>
            </a:r>
            <a:r>
              <a:rPr lang="en-US" sz="1200" i="1" dirty="0" smtClean="0"/>
              <a:t> </a:t>
            </a:r>
            <a:r>
              <a:rPr lang="en-US" sz="1200" i="1" dirty="0"/>
              <a:t>ONE 10(12</a:t>
            </a:r>
            <a:r>
              <a:rPr lang="en-US" sz="1200" i="1" dirty="0" smtClean="0"/>
              <a:t>). </a:t>
            </a:r>
            <a:r>
              <a:rPr lang="en-US" sz="1200" dirty="0" smtClean="0"/>
              <a:t> Retrieved from </a:t>
            </a:r>
            <a:r>
              <a:rPr lang="en-US" sz="1200" dirty="0" smtClean="0">
                <a:hlinkClick r:id="rId6"/>
              </a:rPr>
              <a:t>http</a:t>
            </a:r>
            <a:r>
              <a:rPr lang="en-US" sz="1200" dirty="0">
                <a:hlinkClick r:id="rId6"/>
              </a:rPr>
              <a:t>://</a:t>
            </a:r>
            <a:r>
              <a:rPr lang="en-US" sz="1200" dirty="0" smtClean="0">
                <a:hlinkClick r:id="rId6"/>
              </a:rPr>
              <a:t>journals.plos.org/plosone/article/file?id=10.1371/journal.pone.0144610&amp;type=printable</a:t>
            </a:r>
            <a:r>
              <a:rPr lang="en-US" sz="1200" dirty="0" smtClean="0"/>
              <a:t>. </a:t>
            </a:r>
            <a:endParaRPr lang="en-US" sz="1200" i="1" dirty="0"/>
          </a:p>
        </p:txBody>
      </p:sp>
      <p:sp>
        <p:nvSpPr>
          <p:cNvPr id="230" name="Text Placeholder 229"/>
          <p:cNvSpPr>
            <a:spLocks noGrp="1"/>
          </p:cNvSpPr>
          <p:nvPr>
            <p:ph type="body" sz="quarter" idx="150"/>
          </p:nvPr>
        </p:nvSpPr>
        <p:spPr/>
        <p:txBody>
          <a:bodyPr>
            <a:normAutofit fontScale="92500"/>
          </a:bodyPr>
          <a:lstStyle/>
          <a:p>
            <a:r>
              <a:rPr lang="en-US" dirty="0">
                <a:hlinkClick r:id="rId7"/>
              </a:rPr>
              <a:t>vincentbommier2018@u.northwestern.edu</a:t>
            </a:r>
            <a:r>
              <a:rPr lang="en-US" dirty="0"/>
              <a:t>, </a:t>
            </a:r>
            <a:r>
              <a:rPr lang="en-US" dirty="0">
                <a:hlinkClick r:id="rId8"/>
              </a:rPr>
              <a:t>jeremykaish2018@u.northwestern.edu</a:t>
            </a:r>
            <a:r>
              <a:rPr lang="en-US" dirty="0"/>
              <a:t>, </a:t>
            </a:r>
            <a:r>
              <a:rPr lang="en-US" dirty="0">
                <a:hlinkClick r:id="rId9"/>
              </a:rPr>
              <a:t>madhavghei2018@u.northwestern.edu</a:t>
            </a:r>
            <a:r>
              <a:rPr lang="en-US" dirty="0"/>
              <a:t> </a:t>
            </a:r>
          </a:p>
        </p:txBody>
      </p:sp>
      <p:sp>
        <p:nvSpPr>
          <p:cNvPr id="231" name="Text Placeholder 230"/>
          <p:cNvSpPr>
            <a:spLocks noGrp="1"/>
          </p:cNvSpPr>
          <p:nvPr>
            <p:ph type="body" sz="quarter" idx="151"/>
          </p:nvPr>
        </p:nvSpPr>
        <p:spPr/>
        <p:txBody>
          <a:bodyPr>
            <a:normAutofit fontScale="92500" lnSpcReduction="10000"/>
          </a:bodyPr>
          <a:lstStyle/>
          <a:p>
            <a:r>
              <a:rPr lang="en-US" dirty="0"/>
              <a:t>Vincent </a:t>
            </a:r>
            <a:r>
              <a:rPr lang="en-US" dirty="0" err="1"/>
              <a:t>Bommier</a:t>
            </a:r>
            <a:r>
              <a:rPr lang="en-US" dirty="0"/>
              <a:t>, Jeremy </a:t>
            </a:r>
            <a:r>
              <a:rPr lang="en-US" dirty="0" err="1"/>
              <a:t>Kaish</a:t>
            </a:r>
            <a:r>
              <a:rPr lang="en-US" dirty="0"/>
              <a:t>, and Madhav Ghei</a:t>
            </a:r>
          </a:p>
        </p:txBody>
      </p:sp>
      <p:sp>
        <p:nvSpPr>
          <p:cNvPr id="232" name="Text Placeholder 231"/>
          <p:cNvSpPr>
            <a:spLocks noGrp="1"/>
          </p:cNvSpPr>
          <p:nvPr>
            <p:ph type="body" sz="quarter" idx="153"/>
          </p:nvPr>
        </p:nvSpPr>
        <p:spPr/>
        <p:txBody>
          <a:bodyPr>
            <a:normAutofit fontScale="92500" lnSpcReduction="10000"/>
          </a:bodyPr>
          <a:lstStyle/>
          <a:p>
            <a:r>
              <a:rPr lang="en-US" dirty="0"/>
              <a:t>Whose Line Was It Anyway?</a:t>
            </a:r>
          </a:p>
        </p:txBody>
      </p:sp>
      <p:sp>
        <p:nvSpPr>
          <p:cNvPr id="2" name="TextBox 1"/>
          <p:cNvSpPr txBox="1"/>
          <p:nvPr/>
        </p:nvSpPr>
        <p:spPr>
          <a:xfrm>
            <a:off x="40279482" y="557502"/>
            <a:ext cx="10916131" cy="1569660"/>
          </a:xfrm>
          <a:prstGeom prst="rect">
            <a:avLst/>
          </a:prstGeom>
          <a:noFill/>
        </p:spPr>
        <p:txBody>
          <a:bodyPr wrap="square" rtlCol="0">
            <a:spAutoFit/>
          </a:bodyPr>
          <a:lstStyle/>
          <a:p>
            <a:pPr algn="r"/>
            <a:r>
              <a:rPr lang="en-US" sz="3200" dirty="0">
                <a:solidFill>
                  <a:schemeClr val="bg1"/>
                </a:solidFill>
                <a:latin typeface="Calibri" charset="0"/>
                <a:ea typeface="Calibri" charset="0"/>
                <a:cs typeface="Calibri" charset="0"/>
              </a:rPr>
              <a:t>Professor Bryan Pardo</a:t>
            </a:r>
          </a:p>
          <a:p>
            <a:pPr algn="r"/>
            <a:r>
              <a:rPr lang="en-US" sz="3200" dirty="0">
                <a:solidFill>
                  <a:schemeClr val="bg1"/>
                </a:solidFill>
                <a:latin typeface="Calibri" charset="0"/>
                <a:ea typeface="Calibri" charset="0"/>
                <a:cs typeface="Calibri" charset="0"/>
              </a:rPr>
              <a:t>EECS352: Machine Perception of Music and Audio</a:t>
            </a:r>
          </a:p>
          <a:p>
            <a:pPr algn="r"/>
            <a:r>
              <a:rPr lang="en-US" sz="3200" dirty="0">
                <a:solidFill>
                  <a:schemeClr val="bg1"/>
                </a:solidFill>
                <a:latin typeface="Calibri" charset="0"/>
                <a:ea typeface="Calibri" charset="0"/>
                <a:cs typeface="Calibri" charset="0"/>
              </a:rPr>
              <a:t>Northwestern University</a:t>
            </a:r>
          </a:p>
        </p:txBody>
      </p:sp>
      <p:sp>
        <p:nvSpPr>
          <p:cNvPr id="3" name="Rectangle 2"/>
          <p:cNvSpPr/>
          <p:nvPr/>
        </p:nvSpPr>
        <p:spPr>
          <a:xfrm>
            <a:off x="2074333" y="32274933"/>
            <a:ext cx="2455334" cy="355600"/>
          </a:xfrm>
          <a:prstGeom prst="rect">
            <a:avLst/>
          </a:prstGeom>
          <a:solidFill>
            <a:srgbClr val="2F4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4805070" y="6446708"/>
            <a:ext cx="6660842" cy="3656698"/>
          </a:xfrm>
          <a:prstGeom prst="rect">
            <a:avLst/>
          </a:prstGeom>
        </p:spPr>
      </p:pic>
      <p:pic>
        <p:nvPicPr>
          <p:cNvPr id="10" name="Picture 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012882" y="14248243"/>
            <a:ext cx="6751813" cy="2943929"/>
          </a:xfrm>
          <a:prstGeom prst="rect">
            <a:avLst/>
          </a:prstGeom>
        </p:spPr>
      </p:pic>
      <p:pic>
        <p:nvPicPr>
          <p:cNvPr id="47" name="Picture 4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2012881" y="7192378"/>
            <a:ext cx="6751813" cy="2159671"/>
          </a:xfrm>
          <a:prstGeom prst="rect">
            <a:avLst/>
          </a:prstGeom>
        </p:spPr>
      </p:pic>
      <p:cxnSp>
        <p:nvCxnSpPr>
          <p:cNvPr id="50" name="Elbow Connector 49"/>
          <p:cNvCxnSpPr/>
          <p:nvPr/>
        </p:nvCxnSpPr>
        <p:spPr>
          <a:xfrm flipV="1">
            <a:off x="60308435" y="252839"/>
            <a:ext cx="2359853" cy="14413"/>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sp>
        <p:nvSpPr>
          <p:cNvPr id="196" name="TextBox 195"/>
          <p:cNvSpPr txBox="1"/>
          <p:nvPr/>
        </p:nvSpPr>
        <p:spPr>
          <a:xfrm>
            <a:off x="40898617" y="6447499"/>
            <a:ext cx="561289" cy="523220"/>
          </a:xfrm>
          <a:prstGeom prst="rect">
            <a:avLst/>
          </a:prstGeom>
          <a:solidFill>
            <a:schemeClr val="tx1"/>
          </a:solidFill>
        </p:spPr>
        <p:txBody>
          <a:bodyPr wrap="square" rtlCol="0">
            <a:spAutoFit/>
          </a:bodyPr>
          <a:lstStyle/>
          <a:p>
            <a:r>
              <a:rPr lang="en-US" sz="2800" smtClean="0">
                <a:solidFill>
                  <a:schemeClr val="bg1"/>
                </a:solidFill>
                <a:latin typeface="Times New Roman" panose="02020603050405020304" pitchFamily="18" charset="0"/>
                <a:cs typeface="Times New Roman" panose="02020603050405020304" pitchFamily="18" charset="0"/>
              </a:rPr>
              <a:t>1a</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198" name="TextBox 197"/>
          <p:cNvSpPr txBox="1"/>
          <p:nvPr/>
        </p:nvSpPr>
        <p:spPr>
          <a:xfrm>
            <a:off x="48197192" y="7193487"/>
            <a:ext cx="567503" cy="523220"/>
          </a:xfrm>
          <a:prstGeom prst="rect">
            <a:avLst/>
          </a:prstGeom>
          <a:solidFill>
            <a:schemeClr val="tx1"/>
          </a:solidFill>
        </p:spPr>
        <p:txBody>
          <a:bodyPr wrap="square" rtlCol="0">
            <a:spAutoFit/>
          </a:bodyPr>
          <a:lstStyle/>
          <a:p>
            <a:r>
              <a:rPr lang="en-US" sz="2800" smtClean="0">
                <a:solidFill>
                  <a:schemeClr val="bg1"/>
                </a:solidFill>
                <a:latin typeface="Times New Roman" panose="02020603050405020304" pitchFamily="18" charset="0"/>
                <a:cs typeface="Times New Roman" panose="02020603050405020304" pitchFamily="18" charset="0"/>
              </a:rPr>
              <a:t>1b</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255" name="TextBox 254"/>
          <p:cNvSpPr txBox="1"/>
          <p:nvPr/>
        </p:nvSpPr>
        <p:spPr>
          <a:xfrm>
            <a:off x="42012883" y="17542703"/>
            <a:ext cx="7415815" cy="440120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 Home screen</a:t>
            </a:r>
          </a:p>
          <a:p>
            <a:r>
              <a:rPr lang="en-US" sz="2000" dirty="0">
                <a:latin typeface="Times New Roman" panose="02020603050405020304" pitchFamily="18" charset="0"/>
                <a:cs typeface="Times New Roman" panose="02020603050405020304" pitchFamily="18" charset="0"/>
              </a:rPr>
              <a:t>  a. </a:t>
            </a:r>
            <a:r>
              <a:rPr lang="en-US" sz="2000" dirty="0" smtClean="0">
                <a:latin typeface="Times New Roman" panose="02020603050405020304" pitchFamily="18" charset="0"/>
                <a:cs typeface="Times New Roman" panose="02020603050405020304" pitchFamily="18" charset="0"/>
              </a:rPr>
              <a:t>Home screen</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b. </a:t>
            </a:r>
            <a:r>
              <a:rPr lang="en-US" sz="2000" dirty="0" smtClean="0">
                <a:latin typeface="Times New Roman" panose="02020603050405020304" pitchFamily="18" charset="0"/>
                <a:cs typeface="Times New Roman" panose="02020603050405020304" pitchFamily="18" charset="0"/>
              </a:rPr>
              <a:t>User uploads .wav file (system will reject if not wav format)</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2. Waveform editing/segmentation screen</a:t>
            </a:r>
          </a:p>
          <a:p>
            <a:r>
              <a:rPr lang="en-US" sz="2000" dirty="0">
                <a:latin typeface="Times New Roman" panose="02020603050405020304" pitchFamily="18" charset="0"/>
                <a:cs typeface="Times New Roman" panose="02020603050405020304" pitchFamily="18" charset="0"/>
              </a:rPr>
              <a:t>  a. User selects portions of audio </a:t>
            </a:r>
            <a:r>
              <a:rPr lang="en-US" sz="2000" dirty="0" smtClean="0">
                <a:latin typeface="Times New Roman" panose="02020603050405020304" pitchFamily="18" charset="0"/>
                <a:cs typeface="Times New Roman" panose="02020603050405020304" pitchFamily="18" charset="0"/>
              </a:rPr>
              <a:t>in which only </a:t>
            </a:r>
            <a:r>
              <a:rPr lang="en-US" sz="2000" dirty="0">
                <a:latin typeface="Times New Roman" panose="02020603050405020304" pitchFamily="18" charset="0"/>
                <a:cs typeface="Times New Roman" panose="02020603050405020304" pitchFamily="18" charset="0"/>
              </a:rPr>
              <a:t>one speaker is </a:t>
            </a:r>
            <a:r>
              <a:rPr lang="en-US" sz="2000" dirty="0" smtClean="0">
                <a:latin typeface="Times New Roman" panose="02020603050405020304" pitchFamily="18" charset="0"/>
                <a:cs typeface="Times New Roman" panose="02020603050405020304" pitchFamily="18" charset="0"/>
              </a:rPr>
              <a:t>talking</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b. User assigns a name to the speaker of the current </a:t>
            </a:r>
            <a:r>
              <a:rPr lang="en-US" sz="2000" dirty="0" smtClean="0">
                <a:latin typeface="Times New Roman" panose="02020603050405020304" pitchFamily="18" charset="0"/>
                <a:cs typeface="Times New Roman" panose="02020603050405020304" pitchFamily="18" charset="0"/>
              </a:rPr>
              <a:t>selection and enrolls the speaker (training the speaker recognition API)</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c. User repeats this for each speaker in the file (once per speaker)</a:t>
            </a:r>
          </a:p>
          <a:p>
            <a:r>
              <a:rPr lang="en-US" sz="2000" dirty="0">
                <a:latin typeface="Times New Roman" panose="02020603050405020304" pitchFamily="18" charset="0"/>
                <a:cs typeface="Times New Roman" panose="02020603050405020304" pitchFamily="18" charset="0"/>
              </a:rPr>
              <a:t>  d. Once satisfied with the selections, the user only needs to press transcribe and the text will be generated!</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3. Generated transcript is displayed!</a:t>
            </a:r>
          </a:p>
          <a:p>
            <a:endParaRPr lang="en-US" sz="2000" dirty="0">
              <a:latin typeface="Times New Roman" panose="02020603050405020304" pitchFamily="18" charset="0"/>
              <a:cs typeface="Times New Roman" panose="02020603050405020304" pitchFamily="18" charset="0"/>
            </a:endParaRPr>
          </a:p>
        </p:txBody>
      </p:sp>
      <p:sp>
        <p:nvSpPr>
          <p:cNvPr id="288" name="TextBox 287"/>
          <p:cNvSpPr txBox="1"/>
          <p:nvPr/>
        </p:nvSpPr>
        <p:spPr>
          <a:xfrm>
            <a:off x="48206546" y="14248226"/>
            <a:ext cx="565997" cy="518588"/>
          </a:xfrm>
          <a:prstGeom prst="rect">
            <a:avLst/>
          </a:prstGeom>
          <a:solidFill>
            <a:schemeClr val="tx1"/>
          </a:solidFill>
        </p:spPr>
        <p:txBody>
          <a:bodyPr wrap="square" rtlCol="0">
            <a:spAutoFit/>
          </a:bodyPr>
          <a:lstStyle/>
          <a:p>
            <a:r>
              <a:rPr lang="en-US" sz="2800" smtClean="0">
                <a:solidFill>
                  <a:schemeClr val="bg1"/>
                </a:solidFill>
                <a:latin typeface="Times New Roman" panose="02020603050405020304" pitchFamily="18" charset="0"/>
                <a:cs typeface="Times New Roman" panose="02020603050405020304" pitchFamily="18" charset="0"/>
              </a:rPr>
              <a:t>2d</a:t>
            </a:r>
            <a:endParaRPr lang="en-US" sz="2800" dirty="0">
              <a:solidFill>
                <a:schemeClr val="bg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3">
            <a:extLst>
              <a:ext uri="{BEBA8EAE-BF5A-486C-A8C5-ECC9F3942E4B}">
                <a14:imgProps xmlns:a14="http://schemas.microsoft.com/office/drawing/2010/main">
                  <a14:imgLayer r:embed="rId1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054885" y="25031771"/>
            <a:ext cx="7517026" cy="7311337"/>
          </a:xfrm>
          <a:prstGeom prst="rect">
            <a:avLst/>
          </a:prstGeom>
        </p:spPr>
      </p:pic>
      <p:sp>
        <p:nvSpPr>
          <p:cNvPr id="8" name="Oval 7"/>
          <p:cNvSpPr/>
          <p:nvPr/>
        </p:nvSpPr>
        <p:spPr>
          <a:xfrm>
            <a:off x="3886200" y="27241500"/>
            <a:ext cx="4685711" cy="509923"/>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2420452" y="25850599"/>
            <a:ext cx="1855183" cy="1843278"/>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379320" y="27822404"/>
            <a:ext cx="3654325" cy="3630875"/>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6"/>
          </p:cNvCxnSpPr>
          <p:nvPr/>
        </p:nvCxnSpPr>
        <p:spPr>
          <a:xfrm flipV="1">
            <a:off x="8571911" y="26289000"/>
            <a:ext cx="745586" cy="120746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4" name="TextBox 233"/>
          <p:cNvSpPr txBox="1"/>
          <p:nvPr/>
        </p:nvSpPr>
        <p:spPr>
          <a:xfrm>
            <a:off x="9317497" y="25850598"/>
            <a:ext cx="4296276" cy="724151"/>
          </a:xfrm>
          <a:prstGeom prst="rect">
            <a:avLst/>
          </a:prstGeom>
          <a:noFill/>
        </p:spPr>
        <p:txBody>
          <a:bodyPr wrap="square" rtlCol="0">
            <a:spAutoFit/>
          </a:bodyPr>
          <a:lstStyle/>
          <a:p>
            <a:r>
              <a:rPr lang="en-US" sz="4000" dirty="0">
                <a:solidFill>
                  <a:schemeClr val="accent5">
                    <a:lumMod val="50000"/>
                  </a:schemeClr>
                </a:solidFill>
                <a:latin typeface="Times New Roman" panose="02020603050405020304" pitchFamily="18" charset="0"/>
                <a:cs typeface="Times New Roman" panose="02020603050405020304" pitchFamily="18" charset="0"/>
              </a:rPr>
              <a:t>Change</a:t>
            </a:r>
            <a:r>
              <a:rPr lang="en-US" sz="4000" dirty="0">
                <a:latin typeface="Times New Roman" panose="02020603050405020304" pitchFamily="18" charset="0"/>
                <a:cs typeface="Times New Roman" panose="02020603050405020304" pitchFamily="18" charset="0"/>
              </a:rPr>
              <a:t> </a:t>
            </a:r>
            <a:r>
              <a:rPr lang="en-US" sz="4000" dirty="0">
                <a:solidFill>
                  <a:schemeClr val="accent5">
                    <a:lumMod val="50000"/>
                  </a:schemeClr>
                </a:solidFill>
                <a:latin typeface="Times New Roman" panose="02020603050405020304" pitchFamily="18" charset="0"/>
                <a:cs typeface="Times New Roman" panose="02020603050405020304" pitchFamily="18" charset="0"/>
              </a:rPr>
              <a:t>in speakers</a:t>
            </a:r>
          </a:p>
        </p:txBody>
      </p:sp>
      <p:cxnSp>
        <p:nvCxnSpPr>
          <p:cNvPr id="62" name="Straight Arrow Connector 61"/>
          <p:cNvCxnSpPr/>
          <p:nvPr/>
        </p:nvCxnSpPr>
        <p:spPr>
          <a:xfrm>
            <a:off x="6206482" y="29534566"/>
            <a:ext cx="2608748" cy="357251"/>
          </a:xfrm>
          <a:prstGeom prst="straightConnector1">
            <a:avLst/>
          </a:prstGeom>
          <a:ln w="76200">
            <a:solidFill>
              <a:srgbClr val="FFFF00"/>
            </a:solidFill>
            <a:prstDash val="lgDashDot"/>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8983130" y="29523474"/>
            <a:ext cx="4855703" cy="707886"/>
          </a:xfrm>
          <a:prstGeom prst="rect">
            <a:avLst/>
          </a:prstGeom>
          <a:noFill/>
        </p:spPr>
        <p:txBody>
          <a:bodyPr wrap="square" rtlCol="0">
            <a:spAutoFit/>
          </a:bodyPr>
          <a:lstStyle/>
          <a:p>
            <a:r>
              <a:rPr lang="en-US" sz="4000" dirty="0">
                <a:solidFill>
                  <a:schemeClr val="accent5">
                    <a:lumMod val="50000"/>
                  </a:schemeClr>
                </a:solidFill>
                <a:latin typeface="Times New Roman" panose="02020603050405020304" pitchFamily="18" charset="0"/>
                <a:cs typeface="Times New Roman" panose="02020603050405020304" pitchFamily="18" charset="0"/>
              </a:rPr>
              <a:t>Speaker #2’s dialogue</a:t>
            </a:r>
          </a:p>
        </p:txBody>
      </p:sp>
      <p:sp>
        <p:nvSpPr>
          <p:cNvPr id="240" name="Freeform: Shape 239"/>
          <p:cNvSpPr/>
          <p:nvPr/>
        </p:nvSpPr>
        <p:spPr>
          <a:xfrm>
            <a:off x="3140323" y="26708100"/>
            <a:ext cx="5832228" cy="2152711"/>
          </a:xfrm>
          <a:custGeom>
            <a:avLst/>
            <a:gdLst>
              <a:gd name="connsiteX0" fmla="*/ 343085 w 6096185"/>
              <a:gd name="connsiteY0" fmla="*/ 0 h 2412099"/>
              <a:gd name="connsiteX1" fmla="*/ 628835 w 6096185"/>
              <a:gd name="connsiteY1" fmla="*/ 2305050 h 2412099"/>
              <a:gd name="connsiteX2" fmla="*/ 6096185 w 6096185"/>
              <a:gd name="connsiteY2" fmla="*/ 2057400 h 2412099"/>
              <a:gd name="connsiteX3" fmla="*/ 6096185 w 6096185"/>
              <a:gd name="connsiteY3" fmla="*/ 2057400 h 2412099"/>
              <a:gd name="connsiteX0" fmla="*/ 79128 w 5832228"/>
              <a:gd name="connsiteY0" fmla="*/ 0 h 2152711"/>
              <a:gd name="connsiteX1" fmla="*/ 1488828 w 5832228"/>
              <a:gd name="connsiteY1" fmla="*/ 1981200 h 2152711"/>
              <a:gd name="connsiteX2" fmla="*/ 5832228 w 5832228"/>
              <a:gd name="connsiteY2" fmla="*/ 2057400 h 2152711"/>
              <a:gd name="connsiteX3" fmla="*/ 5832228 w 5832228"/>
              <a:gd name="connsiteY3" fmla="*/ 2057400 h 2152711"/>
            </a:gdLst>
            <a:ahLst/>
            <a:cxnLst>
              <a:cxn ang="0">
                <a:pos x="connsiteX0" y="connsiteY0"/>
              </a:cxn>
              <a:cxn ang="0">
                <a:pos x="connsiteX1" y="connsiteY1"/>
              </a:cxn>
              <a:cxn ang="0">
                <a:pos x="connsiteX2" y="connsiteY2"/>
              </a:cxn>
              <a:cxn ang="0">
                <a:pos x="connsiteX3" y="connsiteY3"/>
              </a:cxn>
            </a:cxnLst>
            <a:rect l="l" t="t" r="r" b="b"/>
            <a:pathLst>
              <a:path w="5832228" h="2152711">
                <a:moveTo>
                  <a:pt x="79128" y="0"/>
                </a:moveTo>
                <a:cubicBezTo>
                  <a:pt x="-257422" y="981075"/>
                  <a:pt x="529978" y="1638300"/>
                  <a:pt x="1488828" y="1981200"/>
                </a:cubicBezTo>
                <a:cubicBezTo>
                  <a:pt x="2447678" y="2324100"/>
                  <a:pt x="5108328" y="2044700"/>
                  <a:pt x="5832228" y="2057400"/>
                </a:cubicBezTo>
                <a:lnTo>
                  <a:pt x="5832228" y="2057400"/>
                </a:lnTo>
              </a:path>
            </a:pathLst>
          </a:custGeom>
          <a:noFill/>
          <a:ln w="76200">
            <a:solidFill>
              <a:srgbClr val="FFFF00"/>
            </a:solidFill>
            <a:prstDash val="lgDash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p:cNvSpPr txBox="1"/>
          <p:nvPr/>
        </p:nvSpPr>
        <p:spPr>
          <a:xfrm>
            <a:off x="9037783" y="28408238"/>
            <a:ext cx="4855703" cy="707886"/>
          </a:xfrm>
          <a:prstGeom prst="rect">
            <a:avLst/>
          </a:prstGeom>
          <a:noFill/>
        </p:spPr>
        <p:txBody>
          <a:bodyPr wrap="square" rtlCol="0">
            <a:spAutoFit/>
          </a:bodyPr>
          <a:lstStyle/>
          <a:p>
            <a:r>
              <a:rPr lang="en-US" sz="4000" dirty="0">
                <a:solidFill>
                  <a:schemeClr val="accent5">
                    <a:lumMod val="50000"/>
                  </a:schemeClr>
                </a:solidFill>
                <a:latin typeface="Times New Roman" panose="02020603050405020304" pitchFamily="18" charset="0"/>
                <a:cs typeface="Times New Roman" panose="02020603050405020304" pitchFamily="18" charset="0"/>
              </a:rPr>
              <a:t>Speaker #1’s dialogue</a:t>
            </a:r>
          </a:p>
        </p:txBody>
      </p:sp>
      <p:pic>
        <p:nvPicPr>
          <p:cNvPr id="39" name="Picture 3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4781560" y="10393302"/>
            <a:ext cx="6678346" cy="3531930"/>
          </a:xfrm>
          <a:prstGeom prst="rect">
            <a:avLst/>
          </a:prstGeom>
        </p:spPr>
      </p:pic>
      <p:pic>
        <p:nvPicPr>
          <p:cNvPr id="71" name="Picture 7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012882" y="10359617"/>
            <a:ext cx="6751813" cy="3599300"/>
          </a:xfrm>
          <a:prstGeom prst="rect">
            <a:avLst/>
          </a:prstGeom>
        </p:spPr>
      </p:pic>
      <p:sp>
        <p:nvSpPr>
          <p:cNvPr id="202" name="TextBox 201"/>
          <p:cNvSpPr txBox="1"/>
          <p:nvPr/>
        </p:nvSpPr>
        <p:spPr>
          <a:xfrm>
            <a:off x="40898617" y="10391027"/>
            <a:ext cx="561289" cy="523220"/>
          </a:xfrm>
          <a:prstGeom prst="rect">
            <a:avLst/>
          </a:prstGeom>
          <a:solidFill>
            <a:schemeClr val="tx1"/>
          </a:solidFill>
        </p:spPr>
        <p:txBody>
          <a:bodyPr wrap="square" rtlCol="0">
            <a:spAutoFit/>
          </a:bodyPr>
          <a:lstStyle/>
          <a:p>
            <a:r>
              <a:rPr lang="en-US" sz="2800" smtClean="0">
                <a:solidFill>
                  <a:schemeClr val="bg1"/>
                </a:solidFill>
                <a:latin typeface="Times New Roman" panose="02020603050405020304" pitchFamily="18" charset="0"/>
                <a:cs typeface="Times New Roman" panose="02020603050405020304" pitchFamily="18" charset="0"/>
              </a:rPr>
              <a:t>2a</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203" name="TextBox 202"/>
          <p:cNvSpPr txBox="1"/>
          <p:nvPr/>
        </p:nvSpPr>
        <p:spPr>
          <a:xfrm>
            <a:off x="48197192" y="10403509"/>
            <a:ext cx="567503" cy="523220"/>
          </a:xfrm>
          <a:prstGeom prst="rect">
            <a:avLst/>
          </a:prstGeom>
          <a:solidFill>
            <a:schemeClr val="tx1"/>
          </a:solidFill>
        </p:spPr>
        <p:txBody>
          <a:bodyPr wrap="square" rtlCol="0">
            <a:spAutoFit/>
          </a:bodyPr>
          <a:lstStyle/>
          <a:p>
            <a:r>
              <a:rPr lang="en-US" sz="2800" dirty="0" smtClean="0">
                <a:solidFill>
                  <a:schemeClr val="bg1"/>
                </a:solidFill>
                <a:latin typeface="Times New Roman" panose="02020603050405020304" pitchFamily="18" charset="0"/>
                <a:cs typeface="Times New Roman" panose="02020603050405020304" pitchFamily="18" charset="0"/>
              </a:rPr>
              <a:t>2b</a:t>
            </a:r>
            <a:endParaRPr lang="en-US" sz="2800" dirty="0">
              <a:solidFill>
                <a:schemeClr val="bg1"/>
              </a:solidFill>
              <a:latin typeface="Times New Roman" panose="02020603050405020304" pitchFamily="18" charset="0"/>
              <a:cs typeface="Times New Roman" panose="02020603050405020304" pitchFamily="18" charset="0"/>
            </a:endParaRPr>
          </a:p>
        </p:txBody>
      </p:sp>
      <p:pic>
        <p:nvPicPr>
          <p:cNvPr id="74" name="Picture 7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4781560" y="14248243"/>
            <a:ext cx="6619910" cy="2946667"/>
          </a:xfrm>
          <a:prstGeom prst="rect">
            <a:avLst/>
          </a:prstGeom>
        </p:spPr>
      </p:pic>
      <p:sp>
        <p:nvSpPr>
          <p:cNvPr id="205" name="TextBox 204"/>
          <p:cNvSpPr txBox="1"/>
          <p:nvPr/>
        </p:nvSpPr>
        <p:spPr>
          <a:xfrm>
            <a:off x="40841098" y="14254660"/>
            <a:ext cx="560372" cy="523220"/>
          </a:xfrm>
          <a:prstGeom prst="rect">
            <a:avLst/>
          </a:prstGeom>
          <a:solidFill>
            <a:schemeClr val="tx1"/>
          </a:solidFill>
        </p:spPr>
        <p:txBody>
          <a:bodyPr wrap="square" rtlCol="0">
            <a:spAutoFit/>
          </a:bodyPr>
          <a:lstStyle/>
          <a:p>
            <a:r>
              <a:rPr lang="en-US" sz="2800" smtClean="0">
                <a:solidFill>
                  <a:schemeClr val="bg1"/>
                </a:solidFill>
                <a:latin typeface="Times New Roman" panose="02020603050405020304" pitchFamily="18" charset="0"/>
                <a:cs typeface="Times New Roman" panose="02020603050405020304" pitchFamily="18" charset="0"/>
              </a:rPr>
              <a:t>2c</a:t>
            </a:r>
            <a:endParaRPr lang="en-US" sz="2800" dirty="0">
              <a:solidFill>
                <a:schemeClr val="bg1"/>
              </a:solidFill>
              <a:latin typeface="Times New Roman" panose="02020603050405020304" pitchFamily="18" charset="0"/>
              <a:cs typeface="Times New Roman" panose="02020603050405020304" pitchFamily="18" charset="0"/>
            </a:endParaRPr>
          </a:p>
        </p:txBody>
      </p:sp>
      <p:cxnSp>
        <p:nvCxnSpPr>
          <p:cNvPr id="76" name="Straight Arrow Connector 75"/>
          <p:cNvCxnSpPr>
            <a:stCxn id="4" idx="3"/>
            <a:endCxn id="47" idx="1"/>
          </p:cNvCxnSpPr>
          <p:nvPr/>
        </p:nvCxnSpPr>
        <p:spPr>
          <a:xfrm flipV="1">
            <a:off x="41465912" y="8272214"/>
            <a:ext cx="546969" cy="284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0" name="Straight Arrow Connector 79"/>
          <p:cNvCxnSpPr>
            <a:stCxn id="39" idx="3"/>
            <a:endCxn id="71" idx="1"/>
          </p:cNvCxnSpPr>
          <p:nvPr/>
        </p:nvCxnSpPr>
        <p:spPr>
          <a:xfrm>
            <a:off x="41459906" y="12159267"/>
            <a:ext cx="552976"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4" name="Elbow Connector 83"/>
          <p:cNvCxnSpPr>
            <a:stCxn id="71" idx="2"/>
            <a:endCxn id="74" idx="0"/>
          </p:cNvCxnSpPr>
          <p:nvPr/>
        </p:nvCxnSpPr>
        <p:spPr>
          <a:xfrm rot="5400000">
            <a:off x="41595489" y="10454943"/>
            <a:ext cx="289326" cy="7297274"/>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7" name="Straight Arrow Connector 86"/>
          <p:cNvCxnSpPr>
            <a:stCxn id="74" idx="3"/>
            <a:endCxn id="10" idx="1"/>
          </p:cNvCxnSpPr>
          <p:nvPr/>
        </p:nvCxnSpPr>
        <p:spPr>
          <a:xfrm flipV="1">
            <a:off x="41401470" y="15720208"/>
            <a:ext cx="611412" cy="136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59916239"/>
      </p:ext>
    </p:extLst>
  </p:cSld>
  <p:clrMapOvr>
    <a:masterClrMapping/>
  </p:clrMapOvr>
</p:sld>
</file>

<file path=ppt/theme/theme1.xml><?xml version="1.0" encoding="utf-8"?>
<a:theme xmlns:a="http://schemas.openxmlformats.org/drawingml/2006/main" name="PosterPresentations.com-36x56-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PosterPresentations.com-36x56-Template-V3</Template>
  <TotalTime>626</TotalTime>
  <Words>829</Words>
  <Application>Microsoft Macintosh PowerPoint</Application>
  <PresentationFormat>Custom</PresentationFormat>
  <Paragraphs>44</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Calibri</vt:lpstr>
      <vt:lpstr>Times New Roman</vt:lpstr>
      <vt:lpstr>Trebuchet MS</vt:lpstr>
      <vt:lpstr>Arial</vt:lpstr>
      <vt:lpstr>PosterPresentations.com-36x56-Template-V3</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Madhav Ghei</cp:lastModifiedBy>
  <cp:revision>55</cp:revision>
  <dcterms:created xsi:type="dcterms:W3CDTF">2012-02-04T00:31:01Z</dcterms:created>
  <dcterms:modified xsi:type="dcterms:W3CDTF">2017-03-16T05:22:33Z</dcterms:modified>
</cp:coreProperties>
</file>