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sldIdLst>
    <p:sldId id="256" r:id="rId4"/>
  </p:sldIdLst>
  <p:sldSz cx="51206400" cy="32918400"/>
  <p:notesSz cx="6858000" cy="9144000"/>
  <p:defaultTextStyle>
    <a:defPPr>
      <a:defRPr lang="en-US"/>
    </a:defPPr>
    <a:lvl1pPr algn="l" defTabSz="5014913" rtl="0" fontAlgn="base">
      <a:spcBef>
        <a:spcPct val="0"/>
      </a:spcBef>
      <a:spcAft>
        <a:spcPct val="0"/>
      </a:spcAft>
      <a:defRPr sz="9800" kern="1200">
        <a:solidFill>
          <a:schemeClr val="tx1"/>
        </a:solidFill>
        <a:latin typeface="Calibri" pitchFamily="34" charset="0"/>
        <a:ea typeface="+mn-ea"/>
        <a:cs typeface="Arial" charset="0"/>
      </a:defRPr>
    </a:lvl1pPr>
    <a:lvl2pPr marL="2506663" indent="-2049463" algn="l" defTabSz="5014913" rtl="0" fontAlgn="base">
      <a:spcBef>
        <a:spcPct val="0"/>
      </a:spcBef>
      <a:spcAft>
        <a:spcPct val="0"/>
      </a:spcAft>
      <a:defRPr sz="9800" kern="1200">
        <a:solidFill>
          <a:schemeClr val="tx1"/>
        </a:solidFill>
        <a:latin typeface="Calibri" pitchFamily="34" charset="0"/>
        <a:ea typeface="+mn-ea"/>
        <a:cs typeface="Arial" charset="0"/>
      </a:defRPr>
    </a:lvl2pPr>
    <a:lvl3pPr marL="5014913" indent="-4100513" algn="l" defTabSz="5014913" rtl="0" fontAlgn="base">
      <a:spcBef>
        <a:spcPct val="0"/>
      </a:spcBef>
      <a:spcAft>
        <a:spcPct val="0"/>
      </a:spcAft>
      <a:defRPr sz="9800" kern="1200">
        <a:solidFill>
          <a:schemeClr val="tx1"/>
        </a:solidFill>
        <a:latin typeface="Calibri" pitchFamily="34" charset="0"/>
        <a:ea typeface="+mn-ea"/>
        <a:cs typeface="Arial" charset="0"/>
      </a:defRPr>
    </a:lvl3pPr>
    <a:lvl4pPr marL="7523163" indent="-6151563" algn="l" defTabSz="5014913" rtl="0" fontAlgn="base">
      <a:spcBef>
        <a:spcPct val="0"/>
      </a:spcBef>
      <a:spcAft>
        <a:spcPct val="0"/>
      </a:spcAft>
      <a:defRPr sz="9800" kern="1200">
        <a:solidFill>
          <a:schemeClr val="tx1"/>
        </a:solidFill>
        <a:latin typeface="Calibri" pitchFamily="34" charset="0"/>
        <a:ea typeface="+mn-ea"/>
        <a:cs typeface="Arial" charset="0"/>
      </a:defRPr>
    </a:lvl4pPr>
    <a:lvl5pPr marL="10031413" indent="-8202613" algn="l" defTabSz="5014913" rtl="0" fontAlgn="base">
      <a:spcBef>
        <a:spcPct val="0"/>
      </a:spcBef>
      <a:spcAft>
        <a:spcPct val="0"/>
      </a:spcAft>
      <a:defRPr sz="9800" kern="1200">
        <a:solidFill>
          <a:schemeClr val="tx1"/>
        </a:solidFill>
        <a:latin typeface="Calibri" pitchFamily="34" charset="0"/>
        <a:ea typeface="+mn-ea"/>
        <a:cs typeface="Arial" charset="0"/>
      </a:defRPr>
    </a:lvl5pPr>
    <a:lvl6pPr marL="2286000" algn="l" defTabSz="914400" rtl="0" eaLnBrk="1" latinLnBrk="0" hangingPunct="1">
      <a:defRPr sz="9800" kern="1200">
        <a:solidFill>
          <a:schemeClr val="tx1"/>
        </a:solidFill>
        <a:latin typeface="Calibri" pitchFamily="34" charset="0"/>
        <a:ea typeface="+mn-ea"/>
        <a:cs typeface="Arial" charset="0"/>
      </a:defRPr>
    </a:lvl6pPr>
    <a:lvl7pPr marL="2743200" algn="l" defTabSz="914400" rtl="0" eaLnBrk="1" latinLnBrk="0" hangingPunct="1">
      <a:defRPr sz="9800" kern="1200">
        <a:solidFill>
          <a:schemeClr val="tx1"/>
        </a:solidFill>
        <a:latin typeface="Calibri" pitchFamily="34" charset="0"/>
        <a:ea typeface="+mn-ea"/>
        <a:cs typeface="Arial" charset="0"/>
      </a:defRPr>
    </a:lvl7pPr>
    <a:lvl8pPr marL="3200400" algn="l" defTabSz="914400" rtl="0" eaLnBrk="1" latinLnBrk="0" hangingPunct="1">
      <a:defRPr sz="9800" kern="1200">
        <a:solidFill>
          <a:schemeClr val="tx1"/>
        </a:solidFill>
        <a:latin typeface="Calibri" pitchFamily="34" charset="0"/>
        <a:ea typeface="+mn-ea"/>
        <a:cs typeface="Arial" charset="0"/>
      </a:defRPr>
    </a:lvl8pPr>
    <a:lvl9pPr marL="3657600" algn="l" defTabSz="914400" rtl="0" eaLnBrk="1" latinLnBrk="0" hangingPunct="1">
      <a:defRPr sz="9800"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3422">
          <p15:clr>
            <a:srgbClr val="A4A3A4"/>
          </p15:clr>
        </p15:guide>
        <p15:guide id="2" orient="horz" pos="288">
          <p15:clr>
            <a:srgbClr val="A4A3A4"/>
          </p15:clr>
        </p15:guide>
        <p15:guide id="3" orient="horz" pos="20160">
          <p15:clr>
            <a:srgbClr val="A4A3A4"/>
          </p15:clr>
        </p15:guide>
        <p15:guide id="4" orient="horz">
          <p15:clr>
            <a:srgbClr val="A4A3A4"/>
          </p15:clr>
        </p15:guide>
        <p15:guide id="5" pos="678">
          <p15:clr>
            <a:srgbClr val="A4A3A4"/>
          </p15:clr>
        </p15:guide>
        <p15:guide id="6" pos="315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4274"/>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51" autoAdjust="0"/>
    <p:restoredTop sz="94674" autoAdjust="0"/>
  </p:normalViewPr>
  <p:slideViewPr>
    <p:cSldViewPr snapToGrid="0" snapToObjects="1" showGuides="1">
      <p:cViewPr>
        <p:scale>
          <a:sx n="20" d="100"/>
          <a:sy n="20" d="100"/>
        </p:scale>
        <p:origin x="82" y="-374"/>
      </p:cViewPr>
      <p:guideLst>
        <p:guide orient="horz" pos="3422"/>
        <p:guide orient="horz" pos="288"/>
        <p:guide orient="horz" pos="20160"/>
        <p:guide orient="horz"/>
        <p:guide pos="678"/>
        <p:guide pos="315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5015886"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5015886" fontAlgn="auto">
              <a:spcBef>
                <a:spcPts val="0"/>
              </a:spcBef>
              <a:spcAft>
                <a:spcPts val="0"/>
              </a:spcAft>
              <a:defRPr sz="1200">
                <a:latin typeface="+mn-lt"/>
                <a:cs typeface="+mn-cs"/>
              </a:defRPr>
            </a:lvl1pPr>
          </a:lstStyle>
          <a:p>
            <a:pPr>
              <a:defRPr/>
            </a:pPr>
            <a:fld id="{B64766A8-2453-4D11-B0DC-C50DB852D1DA}" type="datetimeFigureOut">
              <a:rPr lang="en-US"/>
              <a:pPr>
                <a:defRPr/>
              </a:pPr>
              <a:t>3/13/2017</a:t>
            </a:fld>
            <a:endParaRPr lang="en-US" dirty="0"/>
          </a:p>
        </p:txBody>
      </p:sp>
      <p:sp>
        <p:nvSpPr>
          <p:cNvPr id="4" name="Slide Image Placeholder 3"/>
          <p:cNvSpPr>
            <a:spLocks noGrp="1" noRot="1" noChangeAspect="1"/>
          </p:cNvSpPr>
          <p:nvPr>
            <p:ph type="sldImg" idx="2"/>
          </p:nvPr>
        </p:nvSpPr>
        <p:spPr>
          <a:xfrm>
            <a:off x="762000" y="685800"/>
            <a:ext cx="5334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5015886"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5015886" fontAlgn="auto">
              <a:spcBef>
                <a:spcPts val="0"/>
              </a:spcBef>
              <a:spcAft>
                <a:spcPts val="0"/>
              </a:spcAft>
              <a:defRPr sz="1200">
                <a:latin typeface="+mn-lt"/>
                <a:cs typeface="+mn-cs"/>
              </a:defRPr>
            </a:lvl1pPr>
          </a:lstStyle>
          <a:p>
            <a:pPr>
              <a:defRPr/>
            </a:pPr>
            <a:fld id="{C864C5C9-8908-41AA-A679-DA3363EBEEDA}" type="slidenum">
              <a:rPr lang="en-US"/>
              <a:pPr>
                <a:defRPr/>
              </a:pPr>
              <a:t>‹#›</a:t>
            </a:fld>
            <a:endParaRPr lang="en-US" dirty="0"/>
          </a:p>
        </p:txBody>
      </p:sp>
    </p:spTree>
    <p:extLst>
      <p:ext uri="{BB962C8B-B14F-4D97-AF65-F5344CB8AC3E}">
        <p14:creationId xmlns:p14="http://schemas.microsoft.com/office/powerpoint/2010/main" val="2506986161"/>
      </p:ext>
    </p:extLst>
  </p:cSld>
  <p:clrMap bg1="lt1" tx1="dk1" bg2="lt2" tx2="dk2" accent1="accent1" accent2="accent2" accent3="accent3" accent4="accent4" accent5="accent5" accent6="accent6" hlink="hlink" folHlink="folHlink"/>
  <p:notesStyle>
    <a:lvl1pPr algn="l" defTabSz="5014913" rtl="0" eaLnBrk="0" fontAlgn="base" hangingPunct="0">
      <a:spcBef>
        <a:spcPct val="30000"/>
      </a:spcBef>
      <a:spcAft>
        <a:spcPct val="0"/>
      </a:spcAft>
      <a:defRPr sz="6600" kern="1200">
        <a:solidFill>
          <a:schemeClr val="tx1"/>
        </a:solidFill>
        <a:latin typeface="+mn-lt"/>
        <a:ea typeface="+mn-ea"/>
        <a:cs typeface="+mn-cs"/>
      </a:defRPr>
    </a:lvl1pPr>
    <a:lvl2pPr marL="2506663" algn="l" defTabSz="5014913" rtl="0" eaLnBrk="0" fontAlgn="base" hangingPunct="0">
      <a:spcBef>
        <a:spcPct val="30000"/>
      </a:spcBef>
      <a:spcAft>
        <a:spcPct val="0"/>
      </a:spcAft>
      <a:defRPr sz="6600" kern="1200">
        <a:solidFill>
          <a:schemeClr val="tx1"/>
        </a:solidFill>
        <a:latin typeface="+mn-lt"/>
        <a:ea typeface="+mn-ea"/>
        <a:cs typeface="+mn-cs"/>
      </a:defRPr>
    </a:lvl2pPr>
    <a:lvl3pPr marL="5014913" algn="l" defTabSz="5014913" rtl="0" eaLnBrk="0" fontAlgn="base" hangingPunct="0">
      <a:spcBef>
        <a:spcPct val="30000"/>
      </a:spcBef>
      <a:spcAft>
        <a:spcPct val="0"/>
      </a:spcAft>
      <a:defRPr sz="6600" kern="1200">
        <a:solidFill>
          <a:schemeClr val="tx1"/>
        </a:solidFill>
        <a:latin typeface="+mn-lt"/>
        <a:ea typeface="+mn-ea"/>
        <a:cs typeface="+mn-cs"/>
      </a:defRPr>
    </a:lvl3pPr>
    <a:lvl4pPr marL="7523163" algn="l" defTabSz="5014913" rtl="0" eaLnBrk="0" fontAlgn="base" hangingPunct="0">
      <a:spcBef>
        <a:spcPct val="30000"/>
      </a:spcBef>
      <a:spcAft>
        <a:spcPct val="0"/>
      </a:spcAft>
      <a:defRPr sz="6600" kern="1200">
        <a:solidFill>
          <a:schemeClr val="tx1"/>
        </a:solidFill>
        <a:latin typeface="+mn-lt"/>
        <a:ea typeface="+mn-ea"/>
        <a:cs typeface="+mn-cs"/>
      </a:defRPr>
    </a:lvl4pPr>
    <a:lvl5pPr marL="10031413" algn="l" defTabSz="5014913" rtl="0" eaLnBrk="0" fontAlgn="base" hangingPunct="0">
      <a:spcBef>
        <a:spcPct val="30000"/>
      </a:spcBef>
      <a:spcAft>
        <a:spcPct val="0"/>
      </a:spcAft>
      <a:defRPr sz="6600" kern="1200">
        <a:solidFill>
          <a:schemeClr val="tx1"/>
        </a:solidFill>
        <a:latin typeface="+mn-lt"/>
        <a:ea typeface="+mn-ea"/>
        <a:cs typeface="+mn-cs"/>
      </a:defRPr>
    </a:lvl5pPr>
    <a:lvl6pPr marL="12539716" algn="l" defTabSz="5015886" rtl="0" eaLnBrk="1" latinLnBrk="0" hangingPunct="1">
      <a:defRPr sz="6600" kern="1200">
        <a:solidFill>
          <a:schemeClr val="tx1"/>
        </a:solidFill>
        <a:latin typeface="+mn-lt"/>
        <a:ea typeface="+mn-ea"/>
        <a:cs typeface="+mn-cs"/>
      </a:defRPr>
    </a:lvl6pPr>
    <a:lvl7pPr marL="15047660" algn="l" defTabSz="5015886" rtl="0" eaLnBrk="1" latinLnBrk="0" hangingPunct="1">
      <a:defRPr sz="6600" kern="1200">
        <a:solidFill>
          <a:schemeClr val="tx1"/>
        </a:solidFill>
        <a:latin typeface="+mn-lt"/>
        <a:ea typeface="+mn-ea"/>
        <a:cs typeface="+mn-cs"/>
      </a:defRPr>
    </a:lvl7pPr>
    <a:lvl8pPr marL="17555602" algn="l" defTabSz="5015886" rtl="0" eaLnBrk="1" latinLnBrk="0" hangingPunct="1">
      <a:defRPr sz="6600" kern="1200">
        <a:solidFill>
          <a:schemeClr val="tx1"/>
        </a:solidFill>
        <a:latin typeface="+mn-lt"/>
        <a:ea typeface="+mn-ea"/>
        <a:cs typeface="+mn-cs"/>
      </a:defRPr>
    </a:lvl8pPr>
    <a:lvl9pPr marL="20063546" algn="l" defTabSz="5015886" rtl="0" eaLnBrk="1" latinLnBrk="0" hangingPunct="1">
      <a:defRPr sz="6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864C5C9-8908-41AA-A679-DA3363EBEEDA}" type="slidenum">
              <a:rPr lang="en-US" smtClean="0"/>
              <a:pPr>
                <a:defRPr/>
              </a:pPr>
              <a:t>1</a:t>
            </a:fld>
            <a:endParaRPr lang="en-US" dirty="0"/>
          </a:p>
        </p:txBody>
      </p:sp>
    </p:spTree>
    <p:extLst>
      <p:ext uri="{BB962C8B-B14F-4D97-AF65-F5344CB8AC3E}">
        <p14:creationId xmlns:p14="http://schemas.microsoft.com/office/powerpoint/2010/main" val="3334758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4" y="6420045"/>
            <a:ext cx="11732948"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 name="Text Placeholder 5"/>
          <p:cNvSpPr>
            <a:spLocks noGrp="1"/>
          </p:cNvSpPr>
          <p:nvPr>
            <p:ph type="body" sz="quarter" idx="11"/>
          </p:nvPr>
        </p:nvSpPr>
        <p:spPr>
          <a:xfrm>
            <a:off x="1076062" y="5507184"/>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0" name="Text Placeholder 5"/>
          <p:cNvSpPr>
            <a:spLocks noGrp="1"/>
          </p:cNvSpPr>
          <p:nvPr>
            <p:ph type="body" sz="quarter" idx="20"/>
          </p:nvPr>
        </p:nvSpPr>
        <p:spPr>
          <a:xfrm>
            <a:off x="1076062" y="14461896"/>
            <a:ext cx="1172554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1" name="Text Placeholder 3"/>
          <p:cNvSpPr>
            <a:spLocks noGrp="1"/>
          </p:cNvSpPr>
          <p:nvPr>
            <p:ph type="body" sz="quarter" idx="21"/>
          </p:nvPr>
        </p:nvSpPr>
        <p:spPr>
          <a:xfrm>
            <a:off x="13518359" y="6412107"/>
            <a:ext cx="1172368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2" name="Text Placeholder 5"/>
          <p:cNvSpPr>
            <a:spLocks noGrp="1"/>
          </p:cNvSpPr>
          <p:nvPr>
            <p:ph type="body" sz="quarter" idx="22"/>
          </p:nvPr>
        </p:nvSpPr>
        <p:spPr>
          <a:xfrm>
            <a:off x="13518358" y="5507184"/>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3" name="Text Placeholder 3"/>
          <p:cNvSpPr>
            <a:spLocks noGrp="1"/>
          </p:cNvSpPr>
          <p:nvPr>
            <p:ph type="body" sz="quarter" idx="23"/>
          </p:nvPr>
        </p:nvSpPr>
        <p:spPr>
          <a:xfrm>
            <a:off x="25968063" y="6420045"/>
            <a:ext cx="1172368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4" name="Text Placeholder 5"/>
          <p:cNvSpPr>
            <a:spLocks noGrp="1"/>
          </p:cNvSpPr>
          <p:nvPr>
            <p:ph type="body" sz="quarter" idx="24"/>
          </p:nvPr>
        </p:nvSpPr>
        <p:spPr>
          <a:xfrm>
            <a:off x="25958800" y="5507184"/>
            <a:ext cx="11734800"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5" name="Text Placeholder 5"/>
          <p:cNvSpPr>
            <a:spLocks noGrp="1"/>
          </p:cNvSpPr>
          <p:nvPr>
            <p:ph type="body" sz="quarter" idx="25"/>
          </p:nvPr>
        </p:nvSpPr>
        <p:spPr>
          <a:xfrm>
            <a:off x="38414201" y="5507184"/>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6" name="Text Placeholder 3"/>
          <p:cNvSpPr>
            <a:spLocks noGrp="1"/>
          </p:cNvSpPr>
          <p:nvPr>
            <p:ph type="body" sz="quarter" idx="26"/>
          </p:nvPr>
        </p:nvSpPr>
        <p:spPr>
          <a:xfrm>
            <a:off x="38414201" y="6420045"/>
            <a:ext cx="1172152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7" name="Text Placeholder 5"/>
          <p:cNvSpPr>
            <a:spLocks noGrp="1"/>
          </p:cNvSpPr>
          <p:nvPr>
            <p:ph type="body" sz="quarter" idx="27"/>
          </p:nvPr>
        </p:nvSpPr>
        <p:spPr>
          <a:xfrm>
            <a:off x="38414201" y="14522120"/>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8" name="Text Placeholder 3"/>
          <p:cNvSpPr>
            <a:spLocks noGrp="1"/>
          </p:cNvSpPr>
          <p:nvPr>
            <p:ph type="body" sz="quarter" idx="28"/>
          </p:nvPr>
        </p:nvSpPr>
        <p:spPr>
          <a:xfrm>
            <a:off x="38411265" y="15427043"/>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9" name="Text Placeholder 5"/>
          <p:cNvSpPr>
            <a:spLocks noGrp="1"/>
          </p:cNvSpPr>
          <p:nvPr>
            <p:ph type="body" sz="quarter" idx="29"/>
          </p:nvPr>
        </p:nvSpPr>
        <p:spPr>
          <a:xfrm>
            <a:off x="38414201" y="25928784"/>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30" name="Text Placeholder 3"/>
          <p:cNvSpPr>
            <a:spLocks noGrp="1"/>
          </p:cNvSpPr>
          <p:nvPr>
            <p:ph type="body" sz="quarter" idx="30"/>
          </p:nvPr>
        </p:nvSpPr>
        <p:spPr>
          <a:xfrm>
            <a:off x="38411265" y="26833707"/>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0" name="Text Placeholder 3"/>
          <p:cNvSpPr>
            <a:spLocks noGrp="1"/>
          </p:cNvSpPr>
          <p:nvPr>
            <p:ph type="body" sz="quarter" idx="96"/>
          </p:nvPr>
        </p:nvSpPr>
        <p:spPr>
          <a:xfrm>
            <a:off x="1096448" y="15367193"/>
            <a:ext cx="11732948"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76"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7"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8"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1348474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5" y="6420045"/>
            <a:ext cx="1585649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 name="Text Placeholder 5"/>
          <p:cNvSpPr>
            <a:spLocks noGrp="1"/>
          </p:cNvSpPr>
          <p:nvPr>
            <p:ph type="body" sz="quarter" idx="11"/>
          </p:nvPr>
        </p:nvSpPr>
        <p:spPr>
          <a:xfrm>
            <a:off x="1076061" y="5515122"/>
            <a:ext cx="15835314"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19" name="Text Placeholder 3"/>
          <p:cNvSpPr>
            <a:spLocks noGrp="1"/>
          </p:cNvSpPr>
          <p:nvPr>
            <p:ph type="body" sz="quarter" idx="19"/>
          </p:nvPr>
        </p:nvSpPr>
        <p:spPr>
          <a:xfrm>
            <a:off x="1076061" y="18319649"/>
            <a:ext cx="1585834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0" name="Text Placeholder 5"/>
          <p:cNvSpPr>
            <a:spLocks noGrp="1"/>
          </p:cNvSpPr>
          <p:nvPr>
            <p:ph type="body" sz="quarter" idx="20"/>
          </p:nvPr>
        </p:nvSpPr>
        <p:spPr>
          <a:xfrm>
            <a:off x="1099092" y="17492356"/>
            <a:ext cx="15835312"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1" name="Text Placeholder 3"/>
          <p:cNvSpPr>
            <a:spLocks noGrp="1"/>
          </p:cNvSpPr>
          <p:nvPr>
            <p:ph type="body" sz="quarter" idx="21"/>
          </p:nvPr>
        </p:nvSpPr>
        <p:spPr>
          <a:xfrm>
            <a:off x="17679990" y="21674253"/>
            <a:ext cx="1583345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2" name="Text Placeholder 5"/>
          <p:cNvSpPr>
            <a:spLocks noGrp="1"/>
          </p:cNvSpPr>
          <p:nvPr>
            <p:ph type="body" sz="quarter" idx="22"/>
          </p:nvPr>
        </p:nvSpPr>
        <p:spPr>
          <a:xfrm>
            <a:off x="17679990" y="20822790"/>
            <a:ext cx="15833456"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3" name="Text Placeholder 3"/>
          <p:cNvSpPr>
            <a:spLocks noGrp="1"/>
          </p:cNvSpPr>
          <p:nvPr>
            <p:ph type="body" sz="quarter" idx="23"/>
          </p:nvPr>
        </p:nvSpPr>
        <p:spPr>
          <a:xfrm>
            <a:off x="17689252" y="6420045"/>
            <a:ext cx="1583345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4" name="Text Placeholder 5"/>
          <p:cNvSpPr>
            <a:spLocks noGrp="1"/>
          </p:cNvSpPr>
          <p:nvPr>
            <p:ph type="body" sz="quarter" idx="24"/>
          </p:nvPr>
        </p:nvSpPr>
        <p:spPr>
          <a:xfrm>
            <a:off x="17679989" y="5515122"/>
            <a:ext cx="15842722"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5" name="Text Placeholder 5"/>
          <p:cNvSpPr>
            <a:spLocks noGrp="1"/>
          </p:cNvSpPr>
          <p:nvPr>
            <p:ph type="body" sz="quarter" idx="25"/>
          </p:nvPr>
        </p:nvSpPr>
        <p:spPr>
          <a:xfrm>
            <a:off x="34295031" y="5515122"/>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6" name="Text Placeholder 3"/>
          <p:cNvSpPr>
            <a:spLocks noGrp="1"/>
          </p:cNvSpPr>
          <p:nvPr>
            <p:ph type="body" sz="quarter" idx="26"/>
          </p:nvPr>
        </p:nvSpPr>
        <p:spPr>
          <a:xfrm>
            <a:off x="34295031" y="6420045"/>
            <a:ext cx="1583870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7" name="Text Placeholder 5"/>
          <p:cNvSpPr>
            <a:spLocks noGrp="1"/>
          </p:cNvSpPr>
          <p:nvPr>
            <p:ph type="body" sz="quarter" idx="27"/>
          </p:nvPr>
        </p:nvSpPr>
        <p:spPr>
          <a:xfrm>
            <a:off x="34295031" y="17460248"/>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8" name="Text Placeholder 3"/>
          <p:cNvSpPr>
            <a:spLocks noGrp="1"/>
          </p:cNvSpPr>
          <p:nvPr>
            <p:ph type="body" sz="quarter" idx="28"/>
          </p:nvPr>
        </p:nvSpPr>
        <p:spPr>
          <a:xfrm>
            <a:off x="34292096" y="18406735"/>
            <a:ext cx="1584457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9" name="Text Placeholder 5"/>
          <p:cNvSpPr>
            <a:spLocks noGrp="1"/>
          </p:cNvSpPr>
          <p:nvPr>
            <p:ph type="body" sz="quarter" idx="29"/>
          </p:nvPr>
        </p:nvSpPr>
        <p:spPr>
          <a:xfrm>
            <a:off x="34295031" y="25928784"/>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30" name="Text Placeholder 3"/>
          <p:cNvSpPr>
            <a:spLocks noGrp="1"/>
          </p:cNvSpPr>
          <p:nvPr>
            <p:ph type="body" sz="quarter" idx="30"/>
          </p:nvPr>
        </p:nvSpPr>
        <p:spPr>
          <a:xfrm>
            <a:off x="34292096" y="26833707"/>
            <a:ext cx="1584457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0"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1"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3"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622252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4" y="6332959"/>
            <a:ext cx="11732948"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 name="Text Placeholder 5"/>
          <p:cNvSpPr>
            <a:spLocks noGrp="1"/>
          </p:cNvSpPr>
          <p:nvPr>
            <p:ph type="body" sz="quarter" idx="11"/>
          </p:nvPr>
        </p:nvSpPr>
        <p:spPr>
          <a:xfrm>
            <a:off x="1076062" y="5430015"/>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19" name="Text Placeholder 3"/>
          <p:cNvSpPr>
            <a:spLocks noGrp="1"/>
          </p:cNvSpPr>
          <p:nvPr>
            <p:ph type="body" sz="quarter" idx="19"/>
          </p:nvPr>
        </p:nvSpPr>
        <p:spPr>
          <a:xfrm>
            <a:off x="1053032" y="15332732"/>
            <a:ext cx="1173480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0" name="Text Placeholder 5"/>
          <p:cNvSpPr>
            <a:spLocks noGrp="1"/>
          </p:cNvSpPr>
          <p:nvPr>
            <p:ph type="body" sz="quarter" idx="20"/>
          </p:nvPr>
        </p:nvSpPr>
        <p:spPr>
          <a:xfrm>
            <a:off x="1076062" y="14420332"/>
            <a:ext cx="1172554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1" name="Text Placeholder 3"/>
          <p:cNvSpPr>
            <a:spLocks noGrp="1"/>
          </p:cNvSpPr>
          <p:nvPr>
            <p:ph type="body" sz="quarter" idx="21"/>
          </p:nvPr>
        </p:nvSpPr>
        <p:spPr>
          <a:xfrm>
            <a:off x="13559921" y="6325021"/>
            <a:ext cx="2417339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2" name="Text Placeholder 5"/>
          <p:cNvSpPr>
            <a:spLocks noGrp="1"/>
          </p:cNvSpPr>
          <p:nvPr>
            <p:ph type="body" sz="quarter" idx="22"/>
          </p:nvPr>
        </p:nvSpPr>
        <p:spPr>
          <a:xfrm>
            <a:off x="13518358" y="5430015"/>
            <a:ext cx="24173392" cy="857368"/>
          </a:xfrm>
          <a:prstGeom prst="rect">
            <a:avLst/>
          </a:prstGeom>
          <a:noFill/>
        </p:spPr>
        <p:txBody>
          <a:bodyPr wrap="square" lIns="104498" tIns="104498" rIns="104498" bIns="104498" anchor="ctr" anchorCtr="0">
            <a:spAutoFit/>
          </a:bodyPr>
          <a:lstStyle>
            <a:lvl1pPr marL="0" indent="0" algn="ctr">
              <a:buNone/>
              <a:tabLst/>
              <a:defRPr sz="4200" b="1" u="sng" baseline="0">
                <a:solidFill>
                  <a:schemeClr val="accent5">
                    <a:lumMod val="50000"/>
                  </a:schemeClr>
                </a:solidFill>
              </a:defRPr>
            </a:lvl1pPr>
          </a:lstStyle>
          <a:p>
            <a:pPr lvl="0"/>
            <a:r>
              <a:rPr lang="en-US" dirty="0"/>
              <a:t>Click to edit Master text styles</a:t>
            </a:r>
          </a:p>
        </p:txBody>
      </p:sp>
      <p:sp>
        <p:nvSpPr>
          <p:cNvPr id="23" name="Text Placeholder 3"/>
          <p:cNvSpPr>
            <a:spLocks noGrp="1"/>
          </p:cNvSpPr>
          <p:nvPr>
            <p:ph type="body" sz="quarter" idx="23"/>
          </p:nvPr>
        </p:nvSpPr>
        <p:spPr>
          <a:xfrm>
            <a:off x="13518358" y="22141965"/>
            <a:ext cx="24173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4" name="Text Placeholder 5"/>
          <p:cNvSpPr>
            <a:spLocks noGrp="1"/>
          </p:cNvSpPr>
          <p:nvPr>
            <p:ph type="body" sz="quarter" idx="24"/>
          </p:nvPr>
        </p:nvSpPr>
        <p:spPr>
          <a:xfrm>
            <a:off x="13518356" y="21282564"/>
            <a:ext cx="24173392"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5" name="Text Placeholder 5"/>
          <p:cNvSpPr>
            <a:spLocks noGrp="1"/>
          </p:cNvSpPr>
          <p:nvPr>
            <p:ph type="body" sz="quarter" idx="25"/>
          </p:nvPr>
        </p:nvSpPr>
        <p:spPr>
          <a:xfrm>
            <a:off x="38454424" y="5430015"/>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6" name="Text Placeholder 3"/>
          <p:cNvSpPr>
            <a:spLocks noGrp="1"/>
          </p:cNvSpPr>
          <p:nvPr>
            <p:ph type="body" sz="quarter" idx="26"/>
          </p:nvPr>
        </p:nvSpPr>
        <p:spPr>
          <a:xfrm>
            <a:off x="38454424" y="6332959"/>
            <a:ext cx="1172152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7" name="Text Placeholder 5"/>
          <p:cNvSpPr>
            <a:spLocks noGrp="1"/>
          </p:cNvSpPr>
          <p:nvPr>
            <p:ph type="body" sz="quarter" idx="27"/>
          </p:nvPr>
        </p:nvSpPr>
        <p:spPr>
          <a:xfrm>
            <a:off x="38454424" y="14480556"/>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8" name="Text Placeholder 3"/>
          <p:cNvSpPr>
            <a:spLocks noGrp="1"/>
          </p:cNvSpPr>
          <p:nvPr>
            <p:ph type="body" sz="quarter" idx="28"/>
          </p:nvPr>
        </p:nvSpPr>
        <p:spPr>
          <a:xfrm>
            <a:off x="38451488" y="15339957"/>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9" name="Text Placeholder 5"/>
          <p:cNvSpPr>
            <a:spLocks noGrp="1"/>
          </p:cNvSpPr>
          <p:nvPr>
            <p:ph type="body" sz="quarter" idx="29"/>
          </p:nvPr>
        </p:nvSpPr>
        <p:spPr>
          <a:xfrm>
            <a:off x="38454424" y="25887220"/>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30" name="Text Placeholder 3"/>
          <p:cNvSpPr>
            <a:spLocks noGrp="1"/>
          </p:cNvSpPr>
          <p:nvPr>
            <p:ph type="body" sz="quarter" idx="30"/>
          </p:nvPr>
        </p:nvSpPr>
        <p:spPr>
          <a:xfrm>
            <a:off x="38451488" y="26790164"/>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58"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59"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0"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228188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2.vml"/><Relationship Id="rId7" Type="http://schemas.openxmlformats.org/officeDocument/2006/relationships/image" Target="../media/image8.png"/><Relationship Id="rId12" Type="http://schemas.openxmlformats.org/officeDocument/2006/relationships/oleObject" Target="../embeddings/oleObject7.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8.bin"/><Relationship Id="rId10" Type="http://schemas.openxmlformats.org/officeDocument/2006/relationships/oleObject" Target="../embeddings/oleObject6.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3.vml"/><Relationship Id="rId7" Type="http://schemas.openxmlformats.org/officeDocument/2006/relationships/image" Target="../media/image8.png"/><Relationship Id="rId12" Type="http://schemas.openxmlformats.org/officeDocument/2006/relationships/oleObject" Target="../embeddings/oleObject11.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3.xml"/><Relationship Id="rId16" Type="http://schemas.openxmlformats.org/officeDocument/2006/relationships/image" Target="../media/image4.wmf"/><Relationship Id="rId1" Type="http://schemas.openxmlformats.org/officeDocument/2006/relationships/slideLayout" Target="../slideLayouts/slideLayout3.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12.bin"/><Relationship Id="rId10" Type="http://schemas.openxmlformats.org/officeDocument/2006/relationships/oleObject" Target="../embeddings/oleObject10.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51206400" cy="4800600"/>
          </a:xfrm>
          <a:prstGeom prst="rect">
            <a:avLst/>
          </a:prstGeom>
          <a:solidFill>
            <a:schemeClr val="accent5">
              <a:lumMod val="75000"/>
            </a:schemeClr>
          </a:solidFill>
          <a:ln w="9525">
            <a:solidFill>
              <a:schemeClr val="tx1"/>
            </a:solid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9" name="Rectangle 9"/>
          <p:cNvSpPr>
            <a:spLocks noChangeArrowheads="1"/>
          </p:cNvSpPr>
          <p:nvPr/>
        </p:nvSpPr>
        <p:spPr bwMode="auto">
          <a:xfrm>
            <a:off x="0" y="4805363"/>
            <a:ext cx="51206400" cy="152400"/>
          </a:xfrm>
          <a:prstGeom prst="rect">
            <a:avLst/>
          </a:prstGeom>
          <a:solidFill>
            <a:schemeClr val="accent5">
              <a:lumMod val="50000"/>
            </a:schemeClr>
          </a:solidFill>
          <a:ln w="152400">
            <a:no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1029" name="Text Box 14"/>
          <p:cNvSpPr txBox="1">
            <a:spLocks noChangeArrowheads="1"/>
          </p:cNvSpPr>
          <p:nvPr/>
        </p:nvSpPr>
        <p:spPr bwMode="auto">
          <a:xfrm>
            <a:off x="2078038" y="32315150"/>
            <a:ext cx="2933700" cy="38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600" b="1" dirty="0">
                <a:solidFill>
                  <a:srgbClr val="BFBFBF"/>
                </a:solidFill>
                <a:latin typeface="Arial" charset="0"/>
              </a:rPr>
              <a:t>RESEARCH POSTER PRESENTATION DESIGN © 2015</a:t>
            </a:r>
          </a:p>
          <a:p>
            <a:pPr eaLnBrk="0" hangingPunct="0">
              <a:lnSpc>
                <a:spcPct val="65000"/>
              </a:lnSpc>
              <a:spcBef>
                <a:spcPct val="50000"/>
              </a:spcBef>
              <a:defRPr/>
            </a:pPr>
            <a:r>
              <a:rPr lang="en-US" sz="1200" b="1" dirty="0">
                <a:solidFill>
                  <a:srgbClr val="BFBFBF"/>
                </a:solidFill>
                <a:latin typeface="Arial" charset="0"/>
              </a:rPr>
              <a:t>www.PosterPresentations.com</a:t>
            </a:r>
          </a:p>
        </p:txBody>
      </p:sp>
      <p:sp>
        <p:nvSpPr>
          <p:cNvPr id="22" name="Rounded Rectangle 21"/>
          <p:cNvSpPr/>
          <p:nvPr userDrawn="1"/>
        </p:nvSpPr>
        <p:spPr>
          <a:xfrm>
            <a:off x="1089025"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3" name="Rounded Rectangle 22"/>
          <p:cNvSpPr/>
          <p:nvPr userDrawn="1"/>
        </p:nvSpPr>
        <p:spPr>
          <a:xfrm>
            <a:off x="13527088"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6" name="Rounded Rectangle 25"/>
          <p:cNvSpPr/>
          <p:nvPr userDrawn="1"/>
        </p:nvSpPr>
        <p:spPr>
          <a:xfrm>
            <a:off x="25966738"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30" name="Rounded Rectangle 29"/>
          <p:cNvSpPr/>
          <p:nvPr userDrawn="1"/>
        </p:nvSpPr>
        <p:spPr>
          <a:xfrm>
            <a:off x="38404800"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grpSp>
        <p:nvGrpSpPr>
          <p:cNvPr id="27" name="Group 26"/>
          <p:cNvGrpSpPr/>
          <p:nvPr userDrawn="1"/>
        </p:nvGrpSpPr>
        <p:grpSpPr>
          <a:xfrm>
            <a:off x="-113267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36”x56”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userDrawn="1"/>
          </p:nvPicPr>
          <p:blipFill>
            <a:blip r:embed="rId4"/>
            <a:stretch>
              <a:fillRect/>
            </a:stretch>
          </p:blipFill>
          <p:spPr>
            <a:xfrm>
              <a:off x="-10740740" y="10261718"/>
              <a:ext cx="1597666" cy="1201935"/>
            </a:xfrm>
            <a:prstGeom prst="rect">
              <a:avLst/>
            </a:prstGeom>
          </p:spPr>
        </p:pic>
        <p:pic>
          <p:nvPicPr>
            <p:cNvPr id="36" name="Picture 35"/>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7" name="Group 36"/>
            <p:cNvGrpSpPr/>
            <p:nvPr userDrawn="1"/>
          </p:nvGrpSpPr>
          <p:grpSpPr>
            <a:xfrm>
              <a:off x="-9744993" y="23540957"/>
              <a:ext cx="7531182" cy="2120439"/>
              <a:chOff x="-4470427" y="11016658"/>
              <a:chExt cx="3470785" cy="974220"/>
            </a:xfrm>
          </p:grpSpPr>
          <p:grpSp>
            <p:nvGrpSpPr>
              <p:cNvPr id="45" name="Group 44"/>
              <p:cNvGrpSpPr/>
              <p:nvPr userDrawn="1"/>
            </p:nvGrpSpPr>
            <p:grpSpPr>
              <a:xfrm>
                <a:off x="-2783495" y="11060886"/>
                <a:ext cx="624431" cy="893535"/>
                <a:chOff x="-3958697" y="11117435"/>
                <a:chExt cx="779338" cy="1280430"/>
              </a:xfrm>
            </p:grpSpPr>
            <p:pic>
              <p:nvPicPr>
                <p:cNvPr id="51" name="Picture 50"/>
                <p:cNvPicPr>
                  <a:picLocks noChangeAspect="1"/>
                </p:cNvPicPr>
                <p:nvPr userDrawn="1"/>
              </p:nvPicPr>
              <p:blipFill>
                <a:blip r:embed="rId6"/>
                <a:stretch>
                  <a:fillRect/>
                </a:stretch>
              </p:blipFill>
              <p:spPr>
                <a:xfrm>
                  <a:off x="-3948160" y="11117435"/>
                  <a:ext cx="768801" cy="1090857"/>
                </a:xfrm>
                <a:prstGeom prst="rect">
                  <a:avLst/>
                </a:prstGeom>
              </p:spPr>
            </p:pic>
            <p:sp>
              <p:nvSpPr>
                <p:cNvPr id="52" name="TextBox 5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6" name="Group 45"/>
              <p:cNvGrpSpPr/>
              <p:nvPr userDrawn="1"/>
            </p:nvGrpSpPr>
            <p:grpSpPr>
              <a:xfrm>
                <a:off x="-2033159" y="11060889"/>
                <a:ext cx="1033517" cy="893529"/>
                <a:chOff x="-2921738" y="11200127"/>
                <a:chExt cx="1420279" cy="1227904"/>
              </a:xfrm>
            </p:grpSpPr>
            <p:pic>
              <p:nvPicPr>
                <p:cNvPr id="49" name="Picture 48"/>
                <p:cNvPicPr>
                  <a:picLocks noChangeAspect="1"/>
                </p:cNvPicPr>
                <p:nvPr userDrawn="1"/>
              </p:nvPicPr>
              <p:blipFill>
                <a:blip r:embed="rId6"/>
                <a:stretch>
                  <a:fillRect/>
                </a:stretch>
              </p:blipFill>
              <p:spPr>
                <a:xfrm>
                  <a:off x="-2921738" y="11200127"/>
                  <a:ext cx="1420279" cy="1029694"/>
                </a:xfrm>
                <a:prstGeom prst="rect">
                  <a:avLst/>
                </a:prstGeom>
              </p:spPr>
            </p:pic>
            <p:sp>
              <p:nvSpPr>
                <p:cNvPr id="50" name="TextBox 4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7" name="Picture 46"/>
              <p:cNvPicPr>
                <a:picLocks noChangeAspect="1"/>
              </p:cNvPicPr>
              <p:nvPr userDrawn="1"/>
            </p:nvPicPr>
            <p:blipFill>
              <a:blip r:embed="rId7"/>
              <a:stretch>
                <a:fillRect/>
              </a:stretch>
            </p:blipFill>
            <p:spPr>
              <a:xfrm>
                <a:off x="-4470427" y="11016658"/>
                <a:ext cx="1098742" cy="847761"/>
              </a:xfrm>
              <a:prstGeom prst="rect">
                <a:avLst/>
              </a:prstGeom>
            </p:spPr>
          </p:pic>
          <p:sp>
            <p:nvSpPr>
              <p:cNvPr id="48" name="TextBox 4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8" name="Group 37"/>
            <p:cNvGrpSpPr/>
            <p:nvPr userDrawn="1"/>
          </p:nvGrpSpPr>
          <p:grpSpPr>
            <a:xfrm>
              <a:off x="-10398793" y="27751410"/>
              <a:ext cx="9323012" cy="2453251"/>
              <a:chOff x="-4754996" y="12734136"/>
              <a:chExt cx="4296559" cy="1127128"/>
            </a:xfrm>
          </p:grpSpPr>
          <p:graphicFrame>
            <p:nvGraphicFramePr>
              <p:cNvPr id="39" name="Object 38"/>
              <p:cNvGraphicFramePr>
                <a:graphicFrameLocks noChangeAspect="1"/>
              </p:cNvGraphicFramePr>
              <p:nvPr userDrawn="1">
                <p:extLst>
                  <p:ext uri="{D42A27DB-BD31-4B8C-83A1-F6EECF244321}">
                    <p14:modId xmlns:p14="http://schemas.microsoft.com/office/powerpoint/2010/main" val="3113819096"/>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064"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0" name="Object 39"/>
              <p:cNvGraphicFramePr>
                <a:graphicFrameLocks noChangeAspect="1"/>
              </p:cNvGraphicFramePr>
              <p:nvPr userDrawn="1">
                <p:extLst>
                  <p:ext uri="{D42A27DB-BD31-4B8C-83A1-F6EECF244321}">
                    <p14:modId xmlns:p14="http://schemas.microsoft.com/office/powerpoint/2010/main" val="243042465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065"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2" name="TextBox 4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4" name="TextBox 4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3" name="Group 52"/>
          <p:cNvGrpSpPr/>
          <p:nvPr userDrawn="1"/>
        </p:nvGrpSpPr>
        <p:grpSpPr>
          <a:xfrm>
            <a:off x="51617562" y="-55065"/>
            <a:ext cx="11062139" cy="32973465"/>
            <a:chOff x="44157839" y="-55065"/>
            <a:chExt cx="11062139" cy="32973465"/>
          </a:xfrm>
        </p:grpSpPr>
        <p:sp>
          <p:nvSpPr>
            <p:cNvPr id="54" name="Rectangle 5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5" name="Object 54"/>
            <p:cNvGraphicFramePr>
              <a:graphicFrameLocks noChangeAspect="1"/>
            </p:cNvGraphicFramePr>
            <p:nvPr userDrawn="1">
              <p:extLst>
                <p:ext uri="{D42A27DB-BD31-4B8C-83A1-F6EECF244321}">
                  <p14:modId xmlns:p14="http://schemas.microsoft.com/office/powerpoint/2010/main" val="3793420835"/>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066"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6" name="Picture 55"/>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7" name="Object 56"/>
            <p:cNvGraphicFramePr>
              <a:graphicFrameLocks noChangeAspect="1"/>
            </p:cNvGraphicFramePr>
            <p:nvPr userDrawn="1">
              <p:extLst>
                <p:ext uri="{D42A27DB-BD31-4B8C-83A1-F6EECF244321}">
                  <p14:modId xmlns:p14="http://schemas.microsoft.com/office/powerpoint/2010/main" val="4050396517"/>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067"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8" name="Group 57"/>
            <p:cNvGrpSpPr/>
            <p:nvPr userDrawn="1"/>
          </p:nvGrpSpPr>
          <p:grpSpPr>
            <a:xfrm>
              <a:off x="44487207" y="29414560"/>
              <a:ext cx="10354213" cy="1265612"/>
              <a:chOff x="44200453" y="28362386"/>
              <a:chExt cx="9771399" cy="1090622"/>
            </a:xfrm>
          </p:grpSpPr>
          <p:sp>
            <p:nvSpPr>
              <p:cNvPr id="60" name="Rounded Rectangle 5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2" name="TextBox 61"/>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9" name="TextBox 58"/>
            <p:cNvSpPr txBox="1"/>
            <p:nvPr userDrawn="1"/>
          </p:nvSpPr>
          <p:spPr>
            <a:xfrm>
              <a:off x="44487207" y="31188790"/>
              <a:ext cx="6870215" cy="1399638"/>
            </a:xfrm>
            <a:prstGeom prst="rect">
              <a:avLst/>
            </a:prstGeom>
            <a:noFill/>
          </p:spPr>
          <p:txBody>
            <a:bodyPr wrap="square" lIns="65304" tIns="32651" rIns="65304" bIns="32651" rtlCol="0">
              <a:spAutoFit/>
            </a:bodyPr>
            <a:lstStyle/>
            <a:p>
              <a:pPr marL="407988" indent="-407988">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407988" indent="0">
                <a:lnSpc>
                  <a:spcPts val="2600"/>
                </a:lnSpc>
              </a:pPr>
              <a:r>
                <a:rPr lang="en-US" sz="2400" baseline="0" dirty="0">
                  <a:solidFill>
                    <a:schemeClr val="bg1"/>
                  </a:solidFill>
                </a:rPr>
                <a:t>Berkeley CA </a:t>
              </a:r>
              <a:r>
                <a:rPr lang="en-US" sz="2000" baseline="0" dirty="0">
                  <a:solidFill>
                    <a:schemeClr val="bg1"/>
                  </a:solidFill>
                </a:rPr>
                <a:t>94710</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51206400" cy="4800600"/>
          </a:xfrm>
          <a:prstGeom prst="rect">
            <a:avLst/>
          </a:prstGeom>
          <a:solidFill>
            <a:schemeClr val="accent5">
              <a:lumMod val="75000"/>
            </a:schemeClr>
          </a:solidFill>
          <a:ln w="9525">
            <a:solidFill>
              <a:schemeClr val="tx1"/>
            </a:solid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9" name="Rectangle 9"/>
          <p:cNvSpPr>
            <a:spLocks noChangeArrowheads="1"/>
          </p:cNvSpPr>
          <p:nvPr/>
        </p:nvSpPr>
        <p:spPr bwMode="auto">
          <a:xfrm>
            <a:off x="0" y="4805363"/>
            <a:ext cx="51206400" cy="152400"/>
          </a:xfrm>
          <a:prstGeom prst="rect">
            <a:avLst/>
          </a:prstGeom>
          <a:solidFill>
            <a:schemeClr val="accent5">
              <a:lumMod val="50000"/>
            </a:schemeClr>
          </a:solidFill>
          <a:ln w="152400">
            <a:no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21" name="Rounded Rectangle 20"/>
          <p:cNvSpPr/>
          <p:nvPr userDrawn="1"/>
        </p:nvSpPr>
        <p:spPr>
          <a:xfrm>
            <a:off x="1089025" y="5465763"/>
            <a:ext cx="158273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2" name="Rounded Rectangle 21"/>
          <p:cNvSpPr/>
          <p:nvPr userDrawn="1"/>
        </p:nvSpPr>
        <p:spPr>
          <a:xfrm>
            <a:off x="17697450" y="5465763"/>
            <a:ext cx="158273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3" name="Rounded Rectangle 22"/>
          <p:cNvSpPr/>
          <p:nvPr userDrawn="1"/>
        </p:nvSpPr>
        <p:spPr>
          <a:xfrm>
            <a:off x="34305875" y="5465763"/>
            <a:ext cx="15828963"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grpSp>
        <p:nvGrpSpPr>
          <p:cNvPr id="24" name="Group 23"/>
          <p:cNvGrpSpPr/>
          <p:nvPr userDrawn="1"/>
        </p:nvGrpSpPr>
        <p:grpSpPr>
          <a:xfrm>
            <a:off x="-11326789" y="-1"/>
            <a:ext cx="11018865" cy="32918401"/>
            <a:chOff x="-11225189" y="-1"/>
            <a:chExt cx="11018865" cy="32918401"/>
          </a:xfrm>
        </p:grpSpPr>
        <p:sp>
          <p:nvSpPr>
            <p:cNvPr id="27" name="Rectangle 26"/>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36”x56”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28" name="Straight Connector 27"/>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userDrawn="1"/>
          </p:nvPicPr>
          <p:blipFill>
            <a:blip r:embed="rId4"/>
            <a:stretch>
              <a:fillRect/>
            </a:stretch>
          </p:blipFill>
          <p:spPr>
            <a:xfrm>
              <a:off x="-10740740" y="10261718"/>
              <a:ext cx="1597666" cy="1201935"/>
            </a:xfrm>
            <a:prstGeom prst="rect">
              <a:avLst/>
            </a:prstGeom>
          </p:spPr>
        </p:pic>
        <p:pic>
          <p:nvPicPr>
            <p:cNvPr id="34" name="Picture 33"/>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6" name="Group 35"/>
            <p:cNvGrpSpPr/>
            <p:nvPr userDrawn="1"/>
          </p:nvGrpSpPr>
          <p:grpSpPr>
            <a:xfrm>
              <a:off x="-9744993" y="23540957"/>
              <a:ext cx="7531182" cy="2120439"/>
              <a:chOff x="-4470427" y="11016658"/>
              <a:chExt cx="3470785" cy="974220"/>
            </a:xfrm>
          </p:grpSpPr>
          <p:grpSp>
            <p:nvGrpSpPr>
              <p:cNvPr id="44" name="Group 43"/>
              <p:cNvGrpSpPr/>
              <p:nvPr userDrawn="1"/>
            </p:nvGrpSpPr>
            <p:grpSpPr>
              <a:xfrm>
                <a:off x="-2783495" y="11060886"/>
                <a:ext cx="624431" cy="893535"/>
                <a:chOff x="-3958697" y="11117435"/>
                <a:chExt cx="779338" cy="1280430"/>
              </a:xfrm>
            </p:grpSpPr>
            <p:pic>
              <p:nvPicPr>
                <p:cNvPr id="55" name="Picture 54"/>
                <p:cNvPicPr>
                  <a:picLocks noChangeAspect="1"/>
                </p:cNvPicPr>
                <p:nvPr userDrawn="1"/>
              </p:nvPicPr>
              <p:blipFill>
                <a:blip r:embed="rId6"/>
                <a:stretch>
                  <a:fillRect/>
                </a:stretch>
              </p:blipFill>
              <p:spPr>
                <a:xfrm>
                  <a:off x="-3948160" y="11117435"/>
                  <a:ext cx="768801" cy="1090857"/>
                </a:xfrm>
                <a:prstGeom prst="rect">
                  <a:avLst/>
                </a:prstGeom>
              </p:spPr>
            </p:pic>
            <p:sp>
              <p:nvSpPr>
                <p:cNvPr id="56" name="TextBox 55"/>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5" name="Group 44"/>
              <p:cNvGrpSpPr/>
              <p:nvPr userDrawn="1"/>
            </p:nvGrpSpPr>
            <p:grpSpPr>
              <a:xfrm>
                <a:off x="-2033159" y="11060889"/>
                <a:ext cx="1033517" cy="893529"/>
                <a:chOff x="-2921738" y="11200127"/>
                <a:chExt cx="1420279" cy="1227904"/>
              </a:xfrm>
            </p:grpSpPr>
            <p:pic>
              <p:nvPicPr>
                <p:cNvPr id="53" name="Picture 52"/>
                <p:cNvPicPr>
                  <a:picLocks noChangeAspect="1"/>
                </p:cNvPicPr>
                <p:nvPr userDrawn="1"/>
              </p:nvPicPr>
              <p:blipFill>
                <a:blip r:embed="rId6"/>
                <a:stretch>
                  <a:fillRect/>
                </a:stretch>
              </p:blipFill>
              <p:spPr>
                <a:xfrm>
                  <a:off x="-2921738" y="11200127"/>
                  <a:ext cx="1420279" cy="1029694"/>
                </a:xfrm>
                <a:prstGeom prst="rect">
                  <a:avLst/>
                </a:prstGeom>
              </p:spPr>
            </p:pic>
            <p:sp>
              <p:nvSpPr>
                <p:cNvPr id="54" name="TextBox 53"/>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6" name="Picture 45"/>
              <p:cNvPicPr>
                <a:picLocks noChangeAspect="1"/>
              </p:cNvPicPr>
              <p:nvPr userDrawn="1"/>
            </p:nvPicPr>
            <p:blipFill>
              <a:blip r:embed="rId7"/>
              <a:stretch>
                <a:fillRect/>
              </a:stretch>
            </p:blipFill>
            <p:spPr>
              <a:xfrm>
                <a:off x="-4470427" y="11016658"/>
                <a:ext cx="1098742" cy="847761"/>
              </a:xfrm>
              <a:prstGeom prst="rect">
                <a:avLst/>
              </a:prstGeom>
            </p:spPr>
          </p:pic>
          <p:sp>
            <p:nvSpPr>
              <p:cNvPr id="52" name="TextBox 51"/>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7" name="Group 36"/>
            <p:cNvGrpSpPr/>
            <p:nvPr userDrawn="1"/>
          </p:nvGrpSpPr>
          <p:grpSpPr>
            <a:xfrm>
              <a:off x="-10398793" y="27751410"/>
              <a:ext cx="9323012" cy="2453251"/>
              <a:chOff x="-4754996" y="12734136"/>
              <a:chExt cx="4296559" cy="1127128"/>
            </a:xfrm>
          </p:grpSpPr>
          <p:graphicFrame>
            <p:nvGraphicFramePr>
              <p:cNvPr id="39" name="Object 38"/>
              <p:cNvGraphicFramePr>
                <a:graphicFrameLocks noChangeAspect="1"/>
              </p:cNvGraphicFramePr>
              <p:nvPr userDrawn="1">
                <p:extLst>
                  <p:ext uri="{D42A27DB-BD31-4B8C-83A1-F6EECF244321}">
                    <p14:modId xmlns:p14="http://schemas.microsoft.com/office/powerpoint/2010/main" val="1530411269"/>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088"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1" name="Object 40"/>
              <p:cNvGraphicFramePr>
                <a:graphicFrameLocks noChangeAspect="1"/>
              </p:cNvGraphicFramePr>
              <p:nvPr userDrawn="1">
                <p:extLst>
                  <p:ext uri="{D42A27DB-BD31-4B8C-83A1-F6EECF244321}">
                    <p14:modId xmlns:p14="http://schemas.microsoft.com/office/powerpoint/2010/main" val="666353314"/>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089"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2" name="TextBox 4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3" name="TextBox 4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7" name="Group 56"/>
          <p:cNvGrpSpPr/>
          <p:nvPr userDrawn="1"/>
        </p:nvGrpSpPr>
        <p:grpSpPr>
          <a:xfrm>
            <a:off x="51617562" y="-55065"/>
            <a:ext cx="11062139" cy="32973465"/>
            <a:chOff x="44157839" y="-55065"/>
            <a:chExt cx="11062139" cy="32973465"/>
          </a:xfrm>
        </p:grpSpPr>
        <p:sp>
          <p:nvSpPr>
            <p:cNvPr id="58" name="Rectangle 57"/>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9" name="Object 58"/>
            <p:cNvGraphicFramePr>
              <a:graphicFrameLocks noChangeAspect="1"/>
            </p:cNvGraphicFramePr>
            <p:nvPr userDrawn="1">
              <p:extLst>
                <p:ext uri="{D42A27DB-BD31-4B8C-83A1-F6EECF244321}">
                  <p14:modId xmlns:p14="http://schemas.microsoft.com/office/powerpoint/2010/main" val="189960610"/>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090"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0" name="Picture 59"/>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61" name="Object 60"/>
            <p:cNvGraphicFramePr>
              <a:graphicFrameLocks noChangeAspect="1"/>
            </p:cNvGraphicFramePr>
            <p:nvPr userDrawn="1">
              <p:extLst>
                <p:ext uri="{D42A27DB-BD31-4B8C-83A1-F6EECF244321}">
                  <p14:modId xmlns:p14="http://schemas.microsoft.com/office/powerpoint/2010/main" val="3304899307"/>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091"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62" name="Group 61"/>
            <p:cNvGrpSpPr/>
            <p:nvPr userDrawn="1"/>
          </p:nvGrpSpPr>
          <p:grpSpPr>
            <a:xfrm>
              <a:off x="44487207" y="29414560"/>
              <a:ext cx="10354213" cy="1265612"/>
              <a:chOff x="44200453" y="28362386"/>
              <a:chExt cx="9771399" cy="1090622"/>
            </a:xfrm>
          </p:grpSpPr>
          <p:sp>
            <p:nvSpPr>
              <p:cNvPr id="64" name="Rounded Rectangle 63"/>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6" name="TextBox 65"/>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40" name="TextBox 39"/>
          <p:cNvSpPr txBox="1"/>
          <p:nvPr userDrawn="1"/>
        </p:nvSpPr>
        <p:spPr>
          <a:xfrm>
            <a:off x="51946930" y="31188790"/>
            <a:ext cx="6870215" cy="1399638"/>
          </a:xfrm>
          <a:prstGeom prst="rect">
            <a:avLst/>
          </a:prstGeom>
          <a:noFill/>
        </p:spPr>
        <p:txBody>
          <a:bodyPr wrap="square" lIns="65304" tIns="32651" rIns="65304" bIns="32651" rtlCol="0">
            <a:spAutoFit/>
          </a:bodyPr>
          <a:lstStyle/>
          <a:p>
            <a:pPr marL="407988" indent="-407988">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407988" indent="0">
              <a:lnSpc>
                <a:spcPts val="2600"/>
              </a:lnSpc>
            </a:pPr>
            <a:r>
              <a:rPr lang="en-US" sz="2400" baseline="0" dirty="0">
                <a:solidFill>
                  <a:schemeClr val="bg1"/>
                </a:solidFill>
              </a:rPr>
              <a:t>Berkeley CA </a:t>
            </a:r>
            <a:r>
              <a:rPr lang="en-US" sz="2000" baseline="0" dirty="0">
                <a:solidFill>
                  <a:schemeClr val="bg1"/>
                </a:solidFill>
              </a:rPr>
              <a:t>94710</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sp>
        <p:nvSpPr>
          <p:cNvPr id="47" name="Text Box 14"/>
          <p:cNvSpPr txBox="1">
            <a:spLocks noChangeArrowheads="1"/>
          </p:cNvSpPr>
          <p:nvPr userDrawn="1"/>
        </p:nvSpPr>
        <p:spPr bwMode="auto">
          <a:xfrm>
            <a:off x="2078038" y="32315150"/>
            <a:ext cx="2933700" cy="38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600" b="1" dirty="0">
                <a:solidFill>
                  <a:srgbClr val="BFBFBF"/>
                </a:solidFill>
                <a:latin typeface="Arial" charset="0"/>
              </a:rPr>
              <a:t>RESEARCH POSTER PRESENTATION DESIGN © 2015</a:t>
            </a:r>
          </a:p>
          <a:p>
            <a:pPr eaLnBrk="0" hangingPunct="0">
              <a:lnSpc>
                <a:spcPct val="65000"/>
              </a:lnSpc>
              <a:spcBef>
                <a:spcPct val="50000"/>
              </a:spcBef>
              <a:defRPr/>
            </a:pPr>
            <a:r>
              <a:rPr lang="en-US" sz="1200" b="1" dirty="0">
                <a:solidFill>
                  <a:srgbClr val="BFBFBF"/>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51206400" cy="4800600"/>
          </a:xfrm>
          <a:prstGeom prst="rect">
            <a:avLst/>
          </a:prstGeom>
          <a:solidFill>
            <a:schemeClr val="accent5">
              <a:lumMod val="75000"/>
            </a:schemeClr>
          </a:solidFill>
          <a:ln w="9525">
            <a:solidFill>
              <a:schemeClr val="tx1"/>
            </a:solid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9" name="Rectangle 9"/>
          <p:cNvSpPr>
            <a:spLocks noChangeArrowheads="1"/>
          </p:cNvSpPr>
          <p:nvPr/>
        </p:nvSpPr>
        <p:spPr bwMode="auto">
          <a:xfrm>
            <a:off x="0" y="4805363"/>
            <a:ext cx="51206400" cy="152400"/>
          </a:xfrm>
          <a:prstGeom prst="rect">
            <a:avLst/>
          </a:prstGeom>
          <a:solidFill>
            <a:schemeClr val="accent5">
              <a:lumMod val="50000"/>
            </a:schemeClr>
          </a:solidFill>
          <a:ln w="152400">
            <a:no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21" name="Rounded Rectangle 20"/>
          <p:cNvSpPr/>
          <p:nvPr userDrawn="1"/>
        </p:nvSpPr>
        <p:spPr>
          <a:xfrm>
            <a:off x="1089025" y="5383213"/>
            <a:ext cx="117125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2" name="Rounded Rectangle 21"/>
          <p:cNvSpPr/>
          <p:nvPr userDrawn="1"/>
        </p:nvSpPr>
        <p:spPr>
          <a:xfrm>
            <a:off x="38395275" y="5383213"/>
            <a:ext cx="117125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3" name="Rounded Rectangle 22"/>
          <p:cNvSpPr/>
          <p:nvPr userDrawn="1"/>
        </p:nvSpPr>
        <p:spPr>
          <a:xfrm>
            <a:off x="13508038" y="5383213"/>
            <a:ext cx="24179212" cy="26736675"/>
          </a:xfrm>
          <a:prstGeom prst="roundRect">
            <a:avLst>
              <a:gd name="adj" fmla="val 325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grpSp>
        <p:nvGrpSpPr>
          <p:cNvPr id="24" name="Group 23"/>
          <p:cNvGrpSpPr/>
          <p:nvPr userDrawn="1"/>
        </p:nvGrpSpPr>
        <p:grpSpPr>
          <a:xfrm>
            <a:off x="-11326789" y="-1"/>
            <a:ext cx="11018865" cy="32918401"/>
            <a:chOff x="-11225189" y="-1"/>
            <a:chExt cx="11018865" cy="32918401"/>
          </a:xfrm>
        </p:grpSpPr>
        <p:sp>
          <p:nvSpPr>
            <p:cNvPr id="27" name="Rectangle 26"/>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36”x56”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28" name="Straight Connector 27"/>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userDrawn="1"/>
          </p:nvPicPr>
          <p:blipFill>
            <a:blip r:embed="rId4"/>
            <a:stretch>
              <a:fillRect/>
            </a:stretch>
          </p:blipFill>
          <p:spPr>
            <a:xfrm>
              <a:off x="-10740740" y="10261718"/>
              <a:ext cx="1597666" cy="1201935"/>
            </a:xfrm>
            <a:prstGeom prst="rect">
              <a:avLst/>
            </a:prstGeom>
          </p:spPr>
        </p:pic>
        <p:pic>
          <p:nvPicPr>
            <p:cNvPr id="38" name="Picture 37"/>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40" name="Group 39"/>
            <p:cNvGrpSpPr/>
            <p:nvPr userDrawn="1"/>
          </p:nvGrpSpPr>
          <p:grpSpPr>
            <a:xfrm>
              <a:off x="-9744993" y="23540957"/>
              <a:ext cx="7531182" cy="2120439"/>
              <a:chOff x="-4470427" y="11016658"/>
              <a:chExt cx="3470785" cy="974220"/>
            </a:xfrm>
          </p:grpSpPr>
          <p:grpSp>
            <p:nvGrpSpPr>
              <p:cNvPr id="49" name="Group 48"/>
              <p:cNvGrpSpPr/>
              <p:nvPr userDrawn="1"/>
            </p:nvGrpSpPr>
            <p:grpSpPr>
              <a:xfrm>
                <a:off x="-2783495" y="11060886"/>
                <a:ext cx="624431" cy="893535"/>
                <a:chOff x="-3958697" y="11117435"/>
                <a:chExt cx="779338" cy="1280430"/>
              </a:xfrm>
            </p:grpSpPr>
            <p:pic>
              <p:nvPicPr>
                <p:cNvPr id="55" name="Picture 54"/>
                <p:cNvPicPr>
                  <a:picLocks noChangeAspect="1"/>
                </p:cNvPicPr>
                <p:nvPr userDrawn="1"/>
              </p:nvPicPr>
              <p:blipFill>
                <a:blip r:embed="rId6"/>
                <a:stretch>
                  <a:fillRect/>
                </a:stretch>
              </p:blipFill>
              <p:spPr>
                <a:xfrm>
                  <a:off x="-3948160" y="11117435"/>
                  <a:ext cx="768801" cy="1090857"/>
                </a:xfrm>
                <a:prstGeom prst="rect">
                  <a:avLst/>
                </a:prstGeom>
              </p:spPr>
            </p:pic>
            <p:sp>
              <p:nvSpPr>
                <p:cNvPr id="56" name="TextBox 55"/>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50" name="Group 49"/>
              <p:cNvGrpSpPr/>
              <p:nvPr userDrawn="1"/>
            </p:nvGrpSpPr>
            <p:grpSpPr>
              <a:xfrm>
                <a:off x="-2033159" y="11060889"/>
                <a:ext cx="1033517" cy="893529"/>
                <a:chOff x="-2921738" y="11200127"/>
                <a:chExt cx="1420279" cy="1227904"/>
              </a:xfrm>
            </p:grpSpPr>
            <p:pic>
              <p:nvPicPr>
                <p:cNvPr id="53" name="Picture 52"/>
                <p:cNvPicPr>
                  <a:picLocks noChangeAspect="1"/>
                </p:cNvPicPr>
                <p:nvPr userDrawn="1"/>
              </p:nvPicPr>
              <p:blipFill>
                <a:blip r:embed="rId6"/>
                <a:stretch>
                  <a:fillRect/>
                </a:stretch>
              </p:blipFill>
              <p:spPr>
                <a:xfrm>
                  <a:off x="-2921738" y="11200127"/>
                  <a:ext cx="1420279" cy="1029694"/>
                </a:xfrm>
                <a:prstGeom prst="rect">
                  <a:avLst/>
                </a:prstGeom>
              </p:spPr>
            </p:pic>
            <p:sp>
              <p:nvSpPr>
                <p:cNvPr id="54" name="TextBox 53"/>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51" name="Picture 50"/>
              <p:cNvPicPr>
                <a:picLocks noChangeAspect="1"/>
              </p:cNvPicPr>
              <p:nvPr userDrawn="1"/>
            </p:nvPicPr>
            <p:blipFill>
              <a:blip r:embed="rId7"/>
              <a:stretch>
                <a:fillRect/>
              </a:stretch>
            </p:blipFill>
            <p:spPr>
              <a:xfrm>
                <a:off x="-4470427" y="11016658"/>
                <a:ext cx="1098742" cy="847761"/>
              </a:xfrm>
              <a:prstGeom prst="rect">
                <a:avLst/>
              </a:prstGeom>
            </p:spPr>
          </p:pic>
          <p:sp>
            <p:nvSpPr>
              <p:cNvPr id="52" name="TextBox 51"/>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41" name="Group 40"/>
            <p:cNvGrpSpPr/>
            <p:nvPr userDrawn="1"/>
          </p:nvGrpSpPr>
          <p:grpSpPr>
            <a:xfrm>
              <a:off x="-10398793" y="27751410"/>
              <a:ext cx="9323012" cy="2453251"/>
              <a:chOff x="-4754996" y="12734136"/>
              <a:chExt cx="4296559" cy="1127128"/>
            </a:xfrm>
          </p:grpSpPr>
          <p:graphicFrame>
            <p:nvGraphicFramePr>
              <p:cNvPr id="42" name="Object 41"/>
              <p:cNvGraphicFramePr>
                <a:graphicFrameLocks noChangeAspect="1"/>
              </p:cNvGraphicFramePr>
              <p:nvPr userDrawn="1">
                <p:extLst>
                  <p:ext uri="{D42A27DB-BD31-4B8C-83A1-F6EECF244321}">
                    <p14:modId xmlns:p14="http://schemas.microsoft.com/office/powerpoint/2010/main" val="1530411269"/>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112"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666353314"/>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113"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7" name="TextBox 46"/>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8" name="TextBox 47"/>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7" name="Group 56"/>
          <p:cNvGrpSpPr/>
          <p:nvPr userDrawn="1"/>
        </p:nvGrpSpPr>
        <p:grpSpPr>
          <a:xfrm>
            <a:off x="51617562" y="-55065"/>
            <a:ext cx="11062139" cy="32973465"/>
            <a:chOff x="44157839" y="-55065"/>
            <a:chExt cx="11062139" cy="32973465"/>
          </a:xfrm>
        </p:grpSpPr>
        <p:sp>
          <p:nvSpPr>
            <p:cNvPr id="58" name="Rectangle 57"/>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9" name="Object 58"/>
            <p:cNvGraphicFramePr>
              <a:graphicFrameLocks noChangeAspect="1"/>
            </p:cNvGraphicFramePr>
            <p:nvPr userDrawn="1">
              <p:extLst>
                <p:ext uri="{D42A27DB-BD31-4B8C-83A1-F6EECF244321}">
                  <p14:modId xmlns:p14="http://schemas.microsoft.com/office/powerpoint/2010/main" val="189960610"/>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14"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0" name="Picture 59"/>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61" name="Object 60"/>
            <p:cNvGraphicFramePr>
              <a:graphicFrameLocks noChangeAspect="1"/>
            </p:cNvGraphicFramePr>
            <p:nvPr userDrawn="1">
              <p:extLst>
                <p:ext uri="{D42A27DB-BD31-4B8C-83A1-F6EECF244321}">
                  <p14:modId xmlns:p14="http://schemas.microsoft.com/office/powerpoint/2010/main" val="3304899307"/>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15"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62" name="Group 61"/>
            <p:cNvGrpSpPr/>
            <p:nvPr userDrawn="1"/>
          </p:nvGrpSpPr>
          <p:grpSpPr>
            <a:xfrm>
              <a:off x="44487207" y="29414560"/>
              <a:ext cx="10354213" cy="1265612"/>
              <a:chOff x="44200453" y="28362386"/>
              <a:chExt cx="9771399" cy="1090622"/>
            </a:xfrm>
          </p:grpSpPr>
          <p:sp>
            <p:nvSpPr>
              <p:cNvPr id="64" name="Rounded Rectangle 63"/>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6" name="TextBox 65"/>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39" name="TextBox 38"/>
          <p:cNvSpPr txBox="1"/>
          <p:nvPr userDrawn="1"/>
        </p:nvSpPr>
        <p:spPr>
          <a:xfrm>
            <a:off x="51946930" y="31188790"/>
            <a:ext cx="6870215" cy="1399638"/>
          </a:xfrm>
          <a:prstGeom prst="rect">
            <a:avLst/>
          </a:prstGeom>
          <a:noFill/>
        </p:spPr>
        <p:txBody>
          <a:bodyPr wrap="square" lIns="65304" tIns="32651" rIns="65304" bIns="32651" rtlCol="0">
            <a:spAutoFit/>
          </a:bodyPr>
          <a:lstStyle/>
          <a:p>
            <a:pPr marL="407988" indent="-407988">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407988" indent="0">
              <a:lnSpc>
                <a:spcPts val="2600"/>
              </a:lnSpc>
            </a:pPr>
            <a:r>
              <a:rPr lang="en-US" sz="2400" baseline="0" dirty="0">
                <a:solidFill>
                  <a:schemeClr val="bg1"/>
                </a:solidFill>
              </a:rPr>
              <a:t>Berkeley CA </a:t>
            </a:r>
            <a:r>
              <a:rPr lang="en-US" sz="2000" baseline="0" dirty="0">
                <a:solidFill>
                  <a:schemeClr val="bg1"/>
                </a:solidFill>
              </a:rPr>
              <a:t>94710</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sp>
        <p:nvSpPr>
          <p:cNvPr id="44" name="Text Box 14"/>
          <p:cNvSpPr txBox="1">
            <a:spLocks noChangeArrowheads="1"/>
          </p:cNvSpPr>
          <p:nvPr userDrawn="1"/>
        </p:nvSpPr>
        <p:spPr bwMode="auto">
          <a:xfrm>
            <a:off x="2078038" y="32315150"/>
            <a:ext cx="2933700" cy="38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600" b="1" dirty="0">
                <a:solidFill>
                  <a:srgbClr val="BFBFBF"/>
                </a:solidFill>
                <a:latin typeface="Arial" charset="0"/>
              </a:rPr>
              <a:t>RESEARCH POSTER PRESENTATION DESIGN © 2015</a:t>
            </a:r>
          </a:p>
          <a:p>
            <a:pPr eaLnBrk="0" hangingPunct="0">
              <a:lnSpc>
                <a:spcPct val="65000"/>
              </a:lnSpc>
              <a:spcBef>
                <a:spcPct val="50000"/>
              </a:spcBef>
              <a:defRPr/>
            </a:pPr>
            <a:r>
              <a:rPr lang="en-US" sz="1200" b="1" dirty="0">
                <a:solidFill>
                  <a:srgbClr val="BFBFBF"/>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60" r:id="rId1"/>
  </p:sldLayoutIdLst>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vincentbommier2018@u.northwestern.edu"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mailto:madhavghei2018@u.northwestern.edu" TargetMode="External"/><Relationship Id="rId4" Type="http://schemas.openxmlformats.org/officeDocument/2006/relationships/hyperlink" Target="mailto:jeremykaish2018@u.northwestern.ed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21" name="Text Placeholder 20"/>
          <p:cNvSpPr>
            <a:spLocks noGrp="1"/>
          </p:cNvSpPr>
          <p:nvPr>
            <p:ph type="body" sz="quarter" idx="10"/>
          </p:nvPr>
        </p:nvSpPr>
        <p:spPr>
          <a:xfrm>
            <a:off x="1054885" y="6525551"/>
            <a:ext cx="15856490" cy="6344567"/>
          </a:xfrm>
        </p:spPr>
        <p:txBody>
          <a:bodyPr/>
          <a:lstStyle/>
          <a:p>
            <a:r>
              <a:rPr lang="en-US" sz="5400" dirty="0"/>
              <a:t>The main motivation for our project is to provide a tool for transcribing interviews, podcasts, and anything in which two or more people are talking and an auto-generated caption might be useful. This would be a tool that journalists could use to streamline their workflow and concentrate their efforts on other aspects of their job, as opposed to the menial task of transcription.   </a:t>
            </a:r>
          </a:p>
        </p:txBody>
      </p:sp>
      <p:sp>
        <p:nvSpPr>
          <p:cNvPr id="22" name="Text Placeholder 21"/>
          <p:cNvSpPr>
            <a:spLocks noGrp="1"/>
          </p:cNvSpPr>
          <p:nvPr>
            <p:ph type="body" sz="quarter" idx="11"/>
          </p:nvPr>
        </p:nvSpPr>
        <p:spPr>
          <a:xfrm>
            <a:off x="1076061" y="5411793"/>
            <a:ext cx="15835314" cy="1134367"/>
          </a:xfrm>
        </p:spPr>
        <p:txBody>
          <a:bodyPr/>
          <a:lstStyle/>
          <a:p>
            <a:r>
              <a:rPr lang="en-US" sz="6000" dirty="0"/>
              <a:t>The Problem</a:t>
            </a:r>
          </a:p>
        </p:txBody>
      </p:sp>
      <p:sp>
        <p:nvSpPr>
          <p:cNvPr id="25" name="Text Placeholder 24"/>
          <p:cNvSpPr>
            <a:spLocks noGrp="1"/>
          </p:cNvSpPr>
          <p:nvPr>
            <p:ph type="body" sz="quarter" idx="19"/>
          </p:nvPr>
        </p:nvSpPr>
        <p:spPr>
          <a:xfrm>
            <a:off x="1076061" y="18425156"/>
            <a:ext cx="15858342" cy="12992541"/>
          </a:xfrm>
        </p:spPr>
        <p:txBody>
          <a:bodyPr/>
          <a:lstStyle/>
          <a:p>
            <a:r>
              <a:rPr lang="en-US" sz="5400" dirty="0"/>
              <a:t>Users will submit a wave audio file containing a conversation between two or more people. The user will then select portions of the audio in which only one person is talking, and will do this for each speaker in the conversation. Then, a profile for that user is created with that audio clip, which will be used for speaker identification. The program then uses a self-similarity measure to find places in which one speaker stops speaking and another starts, segmenting the original audio file and splitting it into multiple files. Then, each file will be analyzed by the speech identification API, the speaker will be identified, and the text of the audio file transcribed. This will be written in the format of a transcript, where the speaker’s name precedes the words they said. </a:t>
            </a:r>
          </a:p>
        </p:txBody>
      </p:sp>
      <p:sp>
        <p:nvSpPr>
          <p:cNvPr id="26" name="Text Placeholder 25"/>
          <p:cNvSpPr>
            <a:spLocks noGrp="1"/>
          </p:cNvSpPr>
          <p:nvPr>
            <p:ph type="body" sz="quarter" idx="20"/>
          </p:nvPr>
        </p:nvSpPr>
        <p:spPr>
          <a:xfrm>
            <a:off x="1099092" y="17307692"/>
            <a:ext cx="15835312" cy="1226700"/>
          </a:xfrm>
        </p:spPr>
        <p:txBody>
          <a:bodyPr/>
          <a:lstStyle/>
          <a:p>
            <a:r>
              <a:rPr lang="en-US" sz="6600" dirty="0"/>
              <a:t>How our project works</a:t>
            </a:r>
          </a:p>
        </p:txBody>
      </p:sp>
      <p:sp>
        <p:nvSpPr>
          <p:cNvPr id="27" name="Text Placeholder 26"/>
          <p:cNvSpPr>
            <a:spLocks noGrp="1"/>
          </p:cNvSpPr>
          <p:nvPr>
            <p:ph type="body" sz="quarter" idx="21"/>
          </p:nvPr>
        </p:nvSpPr>
        <p:spPr>
          <a:xfrm>
            <a:off x="17679990" y="21674253"/>
            <a:ext cx="15833456" cy="2251139"/>
          </a:xfrm>
        </p:spPr>
        <p:txBody>
          <a:bodyPr/>
          <a:lstStyle/>
          <a:p>
            <a:r>
              <a:rPr lang="en-US" dirty="0"/>
              <a:t>We used python 3 to accomplish all the backend processing, segmenting and transcribing of the audio files. For speaker recognition and transcription, we used Microsoft’s Bing Speaker Identification and Speech to Text APIs. We used a HTML/CSS/JavaScript frontend along with the </a:t>
            </a:r>
            <a:r>
              <a:rPr lang="en-US" dirty="0" err="1"/>
              <a:t>wavesurfer.js</a:t>
            </a:r>
            <a:r>
              <a:rPr lang="en-US" dirty="0"/>
              <a:t> library for displaying and manipulating waveforms to the user during the initial interface.</a:t>
            </a:r>
          </a:p>
        </p:txBody>
      </p:sp>
      <p:sp>
        <p:nvSpPr>
          <p:cNvPr id="28" name="Text Placeholder 27"/>
          <p:cNvSpPr>
            <a:spLocks noGrp="1"/>
          </p:cNvSpPr>
          <p:nvPr>
            <p:ph type="body" sz="quarter" idx="22"/>
          </p:nvPr>
        </p:nvSpPr>
        <p:spPr/>
        <p:txBody>
          <a:bodyPr/>
          <a:lstStyle/>
          <a:p>
            <a:r>
              <a:rPr lang="en-US" dirty="0"/>
              <a:t>How we built our project</a:t>
            </a:r>
          </a:p>
        </p:txBody>
      </p:sp>
      <p:sp>
        <p:nvSpPr>
          <p:cNvPr id="29" name="Text Placeholder 28"/>
          <p:cNvSpPr>
            <a:spLocks noGrp="1"/>
          </p:cNvSpPr>
          <p:nvPr>
            <p:ph type="body" sz="quarter" idx="23"/>
          </p:nvPr>
        </p:nvSpPr>
        <p:spPr/>
        <p:txBody>
          <a:bodyPr/>
          <a:lstStyle/>
          <a:p>
            <a:endParaRPr lang="en-US"/>
          </a:p>
        </p:txBody>
      </p:sp>
      <p:sp>
        <p:nvSpPr>
          <p:cNvPr id="30" name="Text Placeholder 29"/>
          <p:cNvSpPr>
            <a:spLocks noGrp="1"/>
          </p:cNvSpPr>
          <p:nvPr>
            <p:ph type="body" sz="quarter" idx="24"/>
          </p:nvPr>
        </p:nvSpPr>
        <p:spPr/>
        <p:txBody>
          <a:bodyPr/>
          <a:lstStyle/>
          <a:p>
            <a:endParaRPr lang="en-US"/>
          </a:p>
        </p:txBody>
      </p:sp>
      <p:sp>
        <p:nvSpPr>
          <p:cNvPr id="31" name="Text Placeholder 30"/>
          <p:cNvSpPr>
            <a:spLocks noGrp="1"/>
          </p:cNvSpPr>
          <p:nvPr>
            <p:ph type="body" sz="quarter" idx="25"/>
          </p:nvPr>
        </p:nvSpPr>
        <p:spPr/>
        <p:txBody>
          <a:bodyPr/>
          <a:lstStyle/>
          <a:p>
            <a:endParaRPr lang="en-US"/>
          </a:p>
        </p:txBody>
      </p:sp>
      <p:sp>
        <p:nvSpPr>
          <p:cNvPr id="225" name="Text Placeholder 224"/>
          <p:cNvSpPr>
            <a:spLocks noGrp="1"/>
          </p:cNvSpPr>
          <p:nvPr>
            <p:ph type="body" sz="quarter" idx="26"/>
          </p:nvPr>
        </p:nvSpPr>
        <p:spPr/>
        <p:txBody>
          <a:bodyPr/>
          <a:lstStyle/>
          <a:p>
            <a:endParaRPr lang="en-US"/>
          </a:p>
        </p:txBody>
      </p:sp>
      <p:sp>
        <p:nvSpPr>
          <p:cNvPr id="226" name="Text Placeholder 225"/>
          <p:cNvSpPr>
            <a:spLocks noGrp="1"/>
          </p:cNvSpPr>
          <p:nvPr>
            <p:ph type="body" sz="quarter" idx="27"/>
          </p:nvPr>
        </p:nvSpPr>
        <p:spPr/>
        <p:txBody>
          <a:bodyPr/>
          <a:lstStyle/>
          <a:p>
            <a:endParaRPr lang="en-US"/>
          </a:p>
        </p:txBody>
      </p:sp>
      <p:sp>
        <p:nvSpPr>
          <p:cNvPr id="227" name="Text Placeholder 226"/>
          <p:cNvSpPr>
            <a:spLocks noGrp="1"/>
          </p:cNvSpPr>
          <p:nvPr>
            <p:ph type="body" sz="quarter" idx="28"/>
          </p:nvPr>
        </p:nvSpPr>
        <p:spPr/>
        <p:txBody>
          <a:bodyPr/>
          <a:lstStyle/>
          <a:p>
            <a:endParaRPr lang="en-US"/>
          </a:p>
        </p:txBody>
      </p:sp>
      <p:sp>
        <p:nvSpPr>
          <p:cNvPr id="228" name="Text Placeholder 227"/>
          <p:cNvSpPr>
            <a:spLocks noGrp="1"/>
          </p:cNvSpPr>
          <p:nvPr>
            <p:ph type="body" sz="quarter" idx="29"/>
          </p:nvPr>
        </p:nvSpPr>
        <p:spPr/>
        <p:txBody>
          <a:bodyPr/>
          <a:lstStyle/>
          <a:p>
            <a:endParaRPr lang="en-US"/>
          </a:p>
        </p:txBody>
      </p:sp>
      <p:sp>
        <p:nvSpPr>
          <p:cNvPr id="229" name="Text Placeholder 228"/>
          <p:cNvSpPr>
            <a:spLocks noGrp="1"/>
          </p:cNvSpPr>
          <p:nvPr>
            <p:ph type="body" sz="quarter" idx="30"/>
          </p:nvPr>
        </p:nvSpPr>
        <p:spPr/>
        <p:txBody>
          <a:bodyPr/>
          <a:lstStyle/>
          <a:p>
            <a:endParaRPr lang="en-US"/>
          </a:p>
        </p:txBody>
      </p:sp>
      <p:sp>
        <p:nvSpPr>
          <p:cNvPr id="230" name="Text Placeholder 229"/>
          <p:cNvSpPr>
            <a:spLocks noGrp="1"/>
          </p:cNvSpPr>
          <p:nvPr>
            <p:ph type="body" sz="quarter" idx="150"/>
          </p:nvPr>
        </p:nvSpPr>
        <p:spPr/>
        <p:txBody>
          <a:bodyPr>
            <a:normAutofit fontScale="92500"/>
          </a:bodyPr>
          <a:lstStyle/>
          <a:p>
            <a:r>
              <a:rPr lang="en-US" dirty="0">
                <a:hlinkClick r:id="rId3"/>
              </a:rPr>
              <a:t>vincentbommier2018@u.northwestern.edu</a:t>
            </a:r>
            <a:r>
              <a:rPr lang="en-US" dirty="0"/>
              <a:t>, </a:t>
            </a:r>
            <a:r>
              <a:rPr lang="en-US" dirty="0">
                <a:hlinkClick r:id="rId4"/>
              </a:rPr>
              <a:t>jeremykaish2018@u.northwestern.edu</a:t>
            </a:r>
            <a:r>
              <a:rPr lang="en-US" dirty="0"/>
              <a:t>, </a:t>
            </a:r>
            <a:r>
              <a:rPr lang="en-US" dirty="0">
                <a:hlinkClick r:id="rId5"/>
              </a:rPr>
              <a:t>madhavghei2018@u.northwestern.edu</a:t>
            </a:r>
            <a:r>
              <a:rPr lang="en-US" dirty="0"/>
              <a:t> </a:t>
            </a:r>
          </a:p>
        </p:txBody>
      </p:sp>
      <p:sp>
        <p:nvSpPr>
          <p:cNvPr id="231" name="Text Placeholder 230"/>
          <p:cNvSpPr>
            <a:spLocks noGrp="1"/>
          </p:cNvSpPr>
          <p:nvPr>
            <p:ph type="body" sz="quarter" idx="151"/>
          </p:nvPr>
        </p:nvSpPr>
        <p:spPr/>
        <p:txBody>
          <a:bodyPr>
            <a:normAutofit fontScale="92500" lnSpcReduction="10000"/>
          </a:bodyPr>
          <a:lstStyle/>
          <a:p>
            <a:r>
              <a:rPr lang="en-US" dirty="0"/>
              <a:t>Vincent </a:t>
            </a:r>
            <a:r>
              <a:rPr lang="en-US" dirty="0" err="1"/>
              <a:t>Bommier</a:t>
            </a:r>
            <a:r>
              <a:rPr lang="en-US" dirty="0"/>
              <a:t>, Jeremy </a:t>
            </a:r>
            <a:r>
              <a:rPr lang="en-US" dirty="0" err="1"/>
              <a:t>Kaish</a:t>
            </a:r>
            <a:r>
              <a:rPr lang="en-US" dirty="0"/>
              <a:t>, and Madhav Ghei</a:t>
            </a:r>
          </a:p>
        </p:txBody>
      </p:sp>
      <p:sp>
        <p:nvSpPr>
          <p:cNvPr id="232" name="Text Placeholder 231"/>
          <p:cNvSpPr>
            <a:spLocks noGrp="1"/>
          </p:cNvSpPr>
          <p:nvPr>
            <p:ph type="body" sz="quarter" idx="153"/>
          </p:nvPr>
        </p:nvSpPr>
        <p:spPr/>
        <p:txBody>
          <a:bodyPr>
            <a:normAutofit fontScale="92500" lnSpcReduction="10000"/>
          </a:bodyPr>
          <a:lstStyle/>
          <a:p>
            <a:r>
              <a:rPr lang="en-US" dirty="0"/>
              <a:t>Whose Line Was It Anyway?</a:t>
            </a:r>
          </a:p>
        </p:txBody>
      </p:sp>
      <p:sp>
        <p:nvSpPr>
          <p:cNvPr id="2" name="TextBox 1"/>
          <p:cNvSpPr txBox="1"/>
          <p:nvPr/>
        </p:nvSpPr>
        <p:spPr>
          <a:xfrm>
            <a:off x="39217600" y="557502"/>
            <a:ext cx="10916131" cy="1569660"/>
          </a:xfrm>
          <a:prstGeom prst="rect">
            <a:avLst/>
          </a:prstGeom>
          <a:noFill/>
        </p:spPr>
        <p:txBody>
          <a:bodyPr wrap="square" rtlCol="0">
            <a:spAutoFit/>
          </a:bodyPr>
          <a:lstStyle/>
          <a:p>
            <a:pPr algn="r"/>
            <a:r>
              <a:rPr lang="en-US" sz="3200" dirty="0">
                <a:solidFill>
                  <a:schemeClr val="bg1"/>
                </a:solidFill>
                <a:latin typeface="Times New Roman" panose="02020603050405020304" pitchFamily="18" charset="0"/>
                <a:cs typeface="Times New Roman" panose="02020603050405020304" pitchFamily="18" charset="0"/>
              </a:rPr>
              <a:t>EECS352: Machine Perception of Music and Audio</a:t>
            </a:r>
          </a:p>
          <a:p>
            <a:pPr algn="r"/>
            <a:r>
              <a:rPr lang="en-US" sz="3200" dirty="0">
                <a:solidFill>
                  <a:schemeClr val="bg1"/>
                </a:solidFill>
                <a:latin typeface="Times New Roman" panose="02020603050405020304" pitchFamily="18" charset="0"/>
                <a:cs typeface="Times New Roman" panose="02020603050405020304" pitchFamily="18" charset="0"/>
              </a:rPr>
              <a:t>Professor Bryan Pardo</a:t>
            </a:r>
          </a:p>
          <a:p>
            <a:pPr algn="r"/>
            <a:r>
              <a:rPr lang="en-US" sz="3200" dirty="0">
                <a:solidFill>
                  <a:schemeClr val="bg1"/>
                </a:solidFill>
                <a:latin typeface="Times New Roman" panose="02020603050405020304" pitchFamily="18" charset="0"/>
                <a:cs typeface="Times New Roman" panose="02020603050405020304" pitchFamily="18" charset="0"/>
              </a:rPr>
              <a:t>Northwestern University</a:t>
            </a:r>
          </a:p>
        </p:txBody>
      </p:sp>
      <p:sp>
        <p:nvSpPr>
          <p:cNvPr id="3" name="Rectangle 2"/>
          <p:cNvSpPr/>
          <p:nvPr/>
        </p:nvSpPr>
        <p:spPr>
          <a:xfrm>
            <a:off x="2074333" y="32274933"/>
            <a:ext cx="2455334" cy="355600"/>
          </a:xfrm>
          <a:prstGeom prst="rect">
            <a:avLst/>
          </a:prstGeom>
          <a:solidFill>
            <a:srgbClr val="2F42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9916239"/>
      </p:ext>
    </p:extLst>
  </p:cSld>
  <p:clrMapOvr>
    <a:masterClrMapping/>
  </p:clrMapOvr>
</p:sld>
</file>

<file path=ppt/theme/theme1.xml><?xml version="1.0" encoding="utf-8"?>
<a:theme xmlns:a="http://schemas.openxmlformats.org/drawingml/2006/main" name="PosterPresentations.com-36x56-Template-V3">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PosterPresentations.com-36x56-Template-V3</Template>
  <TotalTime>407</TotalTime>
  <Words>320</Words>
  <Application>Microsoft Office PowerPoint</Application>
  <PresentationFormat>Custom</PresentationFormat>
  <Paragraphs>13</Paragraphs>
  <Slides>1</Slides>
  <Notes>1</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Times New Roman</vt:lpstr>
      <vt:lpstr>Trebuchet MS</vt:lpstr>
      <vt:lpstr>PosterPresentations.com-36x56-Template-V3</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Vincent</cp:lastModifiedBy>
  <cp:revision>33</cp:revision>
  <dcterms:created xsi:type="dcterms:W3CDTF">2012-02-04T00:31:01Z</dcterms:created>
  <dcterms:modified xsi:type="dcterms:W3CDTF">2017-03-13T23:55:51Z</dcterms:modified>
</cp:coreProperties>
</file>