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4674" autoAdjust="0"/>
  </p:normalViewPr>
  <p:slideViewPr>
    <p:cSldViewPr snapToGrid="0" snapToObjects="1" showGuides="1">
      <p:cViewPr>
        <p:scale>
          <a:sx n="37" d="100"/>
          <a:sy n="37" d="100"/>
        </p:scale>
        <p:origin x="-960" y="-194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3/13/17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348474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281881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8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8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8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8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0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0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ncentbommier2018@u.northwestern.edu" TargetMode="External"/><Relationship Id="rId4" Type="http://schemas.openxmlformats.org/officeDocument/2006/relationships/hyperlink" Target="mailto:jeremykaish2018@u.northwestern.edu" TargetMode="External"/><Relationship Id="rId5" Type="http://schemas.openxmlformats.org/officeDocument/2006/relationships/hyperlink" Target="mailto:madhavghei2018@u.northwestern.edu"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6344567"/>
          </a:xfrm>
        </p:spPr>
        <p:txBody>
          <a:bodyPr/>
          <a:lstStyle/>
          <a:p>
            <a:r>
              <a:rPr lang="en-US" sz="5400" dirty="0" smtClean="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task of transcription.   </a:t>
            </a:r>
            <a:endParaRPr lang="en-US" sz="54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smtClean="0"/>
              <a:t>The Problem</a:t>
            </a:r>
            <a:endParaRPr lang="en-US" sz="6000" dirty="0"/>
          </a:p>
        </p:txBody>
      </p:sp>
      <p:sp>
        <p:nvSpPr>
          <p:cNvPr id="25" name="Text Placeholder 24"/>
          <p:cNvSpPr>
            <a:spLocks noGrp="1"/>
          </p:cNvSpPr>
          <p:nvPr>
            <p:ph type="body" sz="quarter" idx="19"/>
          </p:nvPr>
        </p:nvSpPr>
        <p:spPr>
          <a:xfrm>
            <a:off x="1076061" y="18425156"/>
            <a:ext cx="15858342" cy="12992541"/>
          </a:xfrm>
        </p:spPr>
        <p:txBody>
          <a:bodyPr/>
          <a:lstStyle/>
          <a:p>
            <a:r>
              <a:rPr lang="en-US" sz="5400" dirty="0" smtClean="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find places in which one speaker stops speaking and another starts, segmenting the original audio file and splitting it into multiple files. Then, each file will be analyzed by the speech identification API, the speaker will be identified, and the text of the audio file transcribed. This will be written in the format of a transcript, where the speaker’s name precedes the words they said. </a:t>
            </a:r>
            <a:endParaRPr lang="en-US" sz="5400" dirty="0"/>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smtClean="0"/>
              <a:t>How our </a:t>
            </a:r>
            <a:r>
              <a:rPr lang="en-US" sz="6600" dirty="0"/>
              <a:t>p</a:t>
            </a:r>
            <a:r>
              <a:rPr lang="en-US" sz="6600" dirty="0" smtClean="0"/>
              <a:t>roject </a:t>
            </a:r>
            <a:r>
              <a:rPr lang="en-US" sz="6600" dirty="0"/>
              <a:t>w</a:t>
            </a:r>
            <a:r>
              <a:rPr lang="en-US" sz="6600" dirty="0" smtClean="0"/>
              <a:t>orks</a:t>
            </a:r>
            <a:endParaRPr lang="en-US" sz="6600" dirty="0"/>
          </a:p>
        </p:txBody>
      </p:sp>
      <p:sp>
        <p:nvSpPr>
          <p:cNvPr id="27" name="Text Placeholder 26"/>
          <p:cNvSpPr>
            <a:spLocks noGrp="1"/>
          </p:cNvSpPr>
          <p:nvPr>
            <p:ph type="body" sz="quarter" idx="21"/>
          </p:nvPr>
        </p:nvSpPr>
        <p:spPr>
          <a:xfrm>
            <a:off x="17679990" y="21674253"/>
            <a:ext cx="15833456" cy="2251139"/>
          </a:xfrm>
        </p:spPr>
        <p:txBody>
          <a:bodyPr/>
          <a:lstStyle/>
          <a:p>
            <a:r>
              <a:rPr lang="en-US" dirty="0" smtClean="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dirty="0" err="1" smtClean="0"/>
              <a:t>wavesurfer.js</a:t>
            </a:r>
            <a:r>
              <a:rPr lang="en-US" dirty="0" smtClean="0"/>
              <a:t> library for displaying and manipulating waveforms to the user during the initial interface.</a:t>
            </a:r>
            <a:endParaRPr lang="en-US" dirty="0"/>
          </a:p>
        </p:txBody>
      </p:sp>
      <p:sp>
        <p:nvSpPr>
          <p:cNvPr id="28" name="Text Placeholder 27"/>
          <p:cNvSpPr>
            <a:spLocks noGrp="1"/>
          </p:cNvSpPr>
          <p:nvPr>
            <p:ph type="body" sz="quarter" idx="22"/>
          </p:nvPr>
        </p:nvSpPr>
        <p:spPr/>
        <p:txBody>
          <a:bodyPr/>
          <a:lstStyle/>
          <a:p>
            <a:r>
              <a:rPr lang="en-US" dirty="0" smtClean="0"/>
              <a:t>How we built our project</a:t>
            </a:r>
            <a:endParaRPr lang="en-US" dirty="0"/>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endParaRPr lang="en-US"/>
          </a:p>
        </p:txBody>
      </p:sp>
      <p:sp>
        <p:nvSpPr>
          <p:cNvPr id="31" name="Text Placeholder 30"/>
          <p:cNvSpPr>
            <a:spLocks noGrp="1"/>
          </p:cNvSpPr>
          <p:nvPr>
            <p:ph type="body" sz="quarter" idx="25"/>
          </p:nvPr>
        </p:nvSpPr>
        <p:spPr/>
        <p:txBody>
          <a:bodyPr/>
          <a:lstStyle/>
          <a:p>
            <a:endParaRPr lang="en-US"/>
          </a:p>
        </p:txBody>
      </p:sp>
      <p:sp>
        <p:nvSpPr>
          <p:cNvPr id="225" name="Text Placeholder 224"/>
          <p:cNvSpPr>
            <a:spLocks noGrp="1"/>
          </p:cNvSpPr>
          <p:nvPr>
            <p:ph type="body" sz="quarter" idx="26"/>
          </p:nvPr>
        </p:nvSpPr>
        <p:spPr/>
        <p:txBody>
          <a:bodyPr/>
          <a:lstStyle/>
          <a:p>
            <a:endParaRPr lang="en-US"/>
          </a:p>
        </p:txBody>
      </p:sp>
      <p:sp>
        <p:nvSpPr>
          <p:cNvPr id="226" name="Text Placeholder 225"/>
          <p:cNvSpPr>
            <a:spLocks noGrp="1"/>
          </p:cNvSpPr>
          <p:nvPr>
            <p:ph type="body" sz="quarter" idx="27"/>
          </p:nvPr>
        </p:nvSpPr>
        <p:spPr/>
        <p:txBody>
          <a:bodyPr/>
          <a:lstStyle/>
          <a:p>
            <a:endParaRPr lang="en-US"/>
          </a:p>
        </p:txBody>
      </p:sp>
      <p:sp>
        <p:nvSpPr>
          <p:cNvPr id="227" name="Text Placeholder 226"/>
          <p:cNvSpPr>
            <a:spLocks noGrp="1"/>
          </p:cNvSpPr>
          <p:nvPr>
            <p:ph type="body" sz="quarter" idx="28"/>
          </p:nvPr>
        </p:nvSpPr>
        <p:spPr/>
        <p:txBody>
          <a:bodyPr/>
          <a:lstStyle/>
          <a:p>
            <a:endParaRPr lang="en-US"/>
          </a:p>
        </p:txBody>
      </p:sp>
      <p:sp>
        <p:nvSpPr>
          <p:cNvPr id="228" name="Text Placeholder 227"/>
          <p:cNvSpPr>
            <a:spLocks noGrp="1"/>
          </p:cNvSpPr>
          <p:nvPr>
            <p:ph type="body" sz="quarter" idx="29"/>
          </p:nvPr>
        </p:nvSpPr>
        <p:spPr/>
        <p:txBody>
          <a:bodyPr/>
          <a:lstStyle/>
          <a:p>
            <a:endParaRPr lang="en-US"/>
          </a:p>
        </p:txBody>
      </p:sp>
      <p:sp>
        <p:nvSpPr>
          <p:cNvPr id="229" name="Text Placeholder 228"/>
          <p:cNvSpPr>
            <a:spLocks noGrp="1"/>
          </p:cNvSpPr>
          <p:nvPr>
            <p:ph type="body" sz="quarter" idx="30"/>
          </p:nvPr>
        </p:nvSpPr>
        <p:spPr/>
        <p:txBody>
          <a:bodyPr/>
          <a:lstStyle/>
          <a:p>
            <a:endParaRPr lang="en-US"/>
          </a:p>
        </p:txBody>
      </p:sp>
      <p:sp>
        <p:nvSpPr>
          <p:cNvPr id="230" name="Text Placeholder 229"/>
          <p:cNvSpPr>
            <a:spLocks noGrp="1"/>
          </p:cNvSpPr>
          <p:nvPr>
            <p:ph type="body" sz="quarter" idx="150"/>
          </p:nvPr>
        </p:nvSpPr>
        <p:spPr/>
        <p:txBody>
          <a:bodyPr>
            <a:normAutofit fontScale="92500"/>
          </a:bodyPr>
          <a:lstStyle/>
          <a:p>
            <a:r>
              <a:rPr lang="en-US" dirty="0" smtClean="0">
                <a:hlinkClick r:id="rId3"/>
              </a:rPr>
              <a:t>vincentbommier2018@u.northwestern.edu</a:t>
            </a:r>
            <a:r>
              <a:rPr lang="en-US" dirty="0" smtClean="0"/>
              <a:t>, </a:t>
            </a:r>
            <a:r>
              <a:rPr lang="en-US" dirty="0" smtClean="0">
                <a:hlinkClick r:id="rId4"/>
              </a:rPr>
              <a:t>jeremykaish2018@u.northwestern.edu</a:t>
            </a:r>
            <a:r>
              <a:rPr lang="en-US" dirty="0" smtClean="0"/>
              <a:t>, </a:t>
            </a:r>
            <a:r>
              <a:rPr lang="en-US" dirty="0" smtClean="0">
                <a:hlinkClick r:id="rId5"/>
              </a:rPr>
              <a:t>madhavghei2018@u.northwestern.edu</a:t>
            </a:r>
            <a:r>
              <a:rPr lang="en-US" dirty="0" smtClean="0"/>
              <a:t> </a:t>
            </a:r>
            <a:endParaRPr lang="en-US" dirty="0"/>
          </a:p>
        </p:txBody>
      </p:sp>
      <p:sp>
        <p:nvSpPr>
          <p:cNvPr id="231" name="Text Placeholder 230"/>
          <p:cNvSpPr>
            <a:spLocks noGrp="1"/>
          </p:cNvSpPr>
          <p:nvPr>
            <p:ph type="body" sz="quarter" idx="151"/>
          </p:nvPr>
        </p:nvSpPr>
        <p:spPr/>
        <p:txBody>
          <a:bodyPr>
            <a:normAutofit fontScale="92500" lnSpcReduction="10000"/>
          </a:bodyPr>
          <a:lstStyle/>
          <a:p>
            <a:r>
              <a:rPr lang="en-US" dirty="0" smtClean="0"/>
              <a:t>Vincent </a:t>
            </a:r>
            <a:r>
              <a:rPr lang="en-US" dirty="0" err="1" smtClean="0"/>
              <a:t>Bommier</a:t>
            </a:r>
            <a:r>
              <a:rPr lang="en-US" dirty="0" smtClean="0"/>
              <a:t>, Jeremy </a:t>
            </a:r>
            <a:r>
              <a:rPr lang="en-US" dirty="0" err="1" smtClean="0"/>
              <a:t>Kaish</a:t>
            </a:r>
            <a:r>
              <a:rPr lang="en-US" dirty="0" smtClean="0"/>
              <a:t>, and Madhav Ghei</a:t>
            </a:r>
            <a:endParaRPr lang="en-US" dirty="0"/>
          </a:p>
        </p:txBody>
      </p:sp>
      <p:sp>
        <p:nvSpPr>
          <p:cNvPr id="232" name="Text Placeholder 231"/>
          <p:cNvSpPr>
            <a:spLocks noGrp="1"/>
          </p:cNvSpPr>
          <p:nvPr>
            <p:ph type="body" sz="quarter" idx="153"/>
          </p:nvPr>
        </p:nvSpPr>
        <p:spPr/>
        <p:txBody>
          <a:bodyPr>
            <a:normAutofit fontScale="92500" lnSpcReduction="10000"/>
          </a:bodyPr>
          <a:lstStyle/>
          <a:p>
            <a:r>
              <a:rPr lang="en-US" dirty="0" smtClean="0"/>
              <a:t>Whose Line Was It Anyway?</a:t>
            </a:r>
            <a:endParaRPr lang="en-US" dirty="0"/>
          </a:p>
        </p:txBody>
      </p:sp>
      <p:sp>
        <p:nvSpPr>
          <p:cNvPr id="2" name="TextBox 1"/>
          <p:cNvSpPr txBox="1"/>
          <p:nvPr/>
        </p:nvSpPr>
        <p:spPr>
          <a:xfrm>
            <a:off x="39217600" y="557502"/>
            <a:ext cx="10916131" cy="1569660"/>
          </a:xfrm>
          <a:prstGeom prst="rect">
            <a:avLst/>
          </a:prstGeom>
          <a:noFill/>
        </p:spPr>
        <p:txBody>
          <a:bodyPr wrap="square" rtlCol="0">
            <a:spAutoFit/>
          </a:bodyPr>
          <a:lstStyle/>
          <a:p>
            <a:pPr algn="r"/>
            <a:r>
              <a:rPr lang="en-US" sz="3200" dirty="0" smtClean="0">
                <a:solidFill>
                  <a:schemeClr val="bg1"/>
                </a:solidFill>
                <a:latin typeface="Times New Roman" panose="02020603050405020304" pitchFamily="18" charset="0"/>
                <a:cs typeface="Times New Roman" panose="02020603050405020304" pitchFamily="18" charset="0"/>
              </a:rPr>
              <a:t>EECS352: Machine Perception of Music and Audio</a:t>
            </a:r>
          </a:p>
          <a:p>
            <a:pPr algn="r"/>
            <a:r>
              <a:rPr lang="en-US" sz="3200" dirty="0" smtClean="0">
                <a:solidFill>
                  <a:schemeClr val="bg1"/>
                </a:solidFill>
                <a:latin typeface="Times New Roman" panose="02020603050405020304" pitchFamily="18" charset="0"/>
                <a:cs typeface="Times New Roman" panose="02020603050405020304" pitchFamily="18" charset="0"/>
              </a:rPr>
              <a:t>Professor Bryan Pardo</a:t>
            </a:r>
          </a:p>
          <a:p>
            <a:pPr algn="r"/>
            <a:r>
              <a:rPr lang="en-US" sz="3200" dirty="0" smtClean="0">
                <a:solidFill>
                  <a:schemeClr val="bg1"/>
                </a:solidFill>
                <a:latin typeface="Times New Roman" panose="02020603050405020304" pitchFamily="18" charset="0"/>
                <a:cs typeface="Times New Roman" panose="02020603050405020304" pitchFamily="18" charset="0"/>
              </a:rPr>
              <a:t>Northwestern University</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6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403</TotalTime>
  <Words>320</Words>
  <Application>Microsoft Macintosh PowerPoint</Application>
  <PresentationFormat>Custom</PresentationFormat>
  <Paragraphs>13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32</cp:revision>
  <dcterms:created xsi:type="dcterms:W3CDTF">2012-02-04T00:31:01Z</dcterms:created>
  <dcterms:modified xsi:type="dcterms:W3CDTF">2017-03-13T23:09:12Z</dcterms:modified>
</cp:coreProperties>
</file>