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4674" autoAdjust="0"/>
  </p:normalViewPr>
  <p:slideViewPr>
    <p:cSldViewPr snapToGrid="0" snapToObjects="1" showGuides="1">
      <p:cViewPr>
        <p:scale>
          <a:sx n="44" d="100"/>
          <a:sy n="44" d="100"/>
        </p:scale>
        <p:origin x="-4224" y="-145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3/14/17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1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bommier2018@u.northwestern.edu" TargetMode="External"/><Relationship Id="rId4" Type="http://schemas.openxmlformats.org/officeDocument/2006/relationships/hyperlink" Target="mailto:jeremykaish2018@u.northwestern.edu" TargetMode="External"/><Relationship Id="rId5" Type="http://schemas.openxmlformats.org/officeDocument/2006/relationships/hyperlink" Target="mailto:madhavghei2018@u.northwestern.edu"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6344567"/>
          </a:xfrm>
        </p:spPr>
        <p:txBody>
          <a:bodyPr/>
          <a:lstStyle/>
          <a:p>
            <a:r>
              <a:rPr lang="en-US" sz="54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task of transcription.   </a:t>
            </a:r>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425156"/>
            <a:ext cx="15858342" cy="12992541"/>
          </a:xfrm>
        </p:spPr>
        <p:txBody>
          <a:bodyPr/>
          <a:lstStyle/>
          <a:p>
            <a:r>
              <a:rPr lang="en-US" sz="54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find places in which one speaker stops speaking and another starts, segmenting the original audio file and splitting it into multiple files. Then, each file will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a:t>
            </a:r>
            <a:r>
              <a:rPr lang="en-US" sz="6600" dirty="0" smtClean="0"/>
              <a:t>the Project </a:t>
            </a:r>
            <a:r>
              <a:rPr lang="en-US" sz="6600" dirty="0"/>
              <a:t>W</a:t>
            </a:r>
            <a:r>
              <a:rPr lang="en-US" sz="6600" dirty="0" smtClean="0"/>
              <a:t>orks</a:t>
            </a:r>
            <a:endParaRPr lang="en-US" sz="6600" dirty="0"/>
          </a:p>
        </p:txBody>
      </p:sp>
      <p:sp>
        <p:nvSpPr>
          <p:cNvPr id="27" name="Text Placeholder 26"/>
          <p:cNvSpPr>
            <a:spLocks noGrp="1"/>
          </p:cNvSpPr>
          <p:nvPr>
            <p:ph type="body" sz="quarter" idx="21"/>
          </p:nvPr>
        </p:nvSpPr>
        <p:spPr>
          <a:xfrm>
            <a:off x="17679990" y="21674253"/>
            <a:ext cx="15833456" cy="2251139"/>
          </a:xfrm>
        </p:spPr>
        <p:txBody>
          <a:bodyPr/>
          <a:lstStyle/>
          <a:p>
            <a:r>
              <a:rPr lang="en-US" dirty="0"/>
              <a:t>We used </a:t>
            </a:r>
            <a:r>
              <a:rPr lang="en-US" dirty="0" smtClean="0"/>
              <a:t>Python </a:t>
            </a:r>
            <a:r>
              <a:rPr lang="en-US" dirty="0"/>
              <a:t>3 to accomplish all the backend processing, segmenting and transcribing of the audio files. For speaker recognition and transcription, we used Microsoft’s Bing Speaker Identification and Speech to Text APIs. </a:t>
            </a:r>
            <a:r>
              <a:rPr lang="en-US" dirty="0" smtClean="0"/>
              <a:t>We </a:t>
            </a:r>
            <a:r>
              <a:rPr lang="en-US" dirty="0"/>
              <a:t>used a HTML/CSS/JavaScript frontend along with the </a:t>
            </a:r>
            <a:r>
              <a:rPr lang="en-US" dirty="0" err="1"/>
              <a:t>wavesurfer.js</a:t>
            </a:r>
            <a:r>
              <a:rPr lang="en-US" dirty="0"/>
              <a:t> library </a:t>
            </a:r>
            <a:r>
              <a:rPr lang="en-US" dirty="0" smtClean="0"/>
              <a:t>for manipulating </a:t>
            </a:r>
            <a:r>
              <a:rPr lang="en-US" dirty="0"/>
              <a:t>waveforms </a:t>
            </a:r>
            <a:r>
              <a:rPr lang="en-US" dirty="0" smtClean="0"/>
              <a:t>and displaying them to the user. </a:t>
            </a:r>
          </a:p>
        </p:txBody>
      </p:sp>
      <p:sp>
        <p:nvSpPr>
          <p:cNvPr id="28" name="Text Placeholder 27"/>
          <p:cNvSpPr>
            <a:spLocks noGrp="1"/>
          </p:cNvSpPr>
          <p:nvPr>
            <p:ph type="body" sz="quarter" idx="22"/>
          </p:nvPr>
        </p:nvSpPr>
        <p:spPr/>
        <p:txBody>
          <a:bodyPr/>
          <a:lstStyle/>
          <a:p>
            <a:r>
              <a:rPr lang="en-US" dirty="0"/>
              <a:t>How we </a:t>
            </a:r>
            <a:r>
              <a:rPr lang="en-US" dirty="0" smtClean="0"/>
              <a:t>Built the Project</a:t>
            </a:r>
            <a:endParaRPr lang="en-US" dirty="0"/>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smtClean="0"/>
              <a:t>Performance of the Transcription </a:t>
            </a:r>
            <a:r>
              <a:rPr lang="en-US" dirty="0"/>
              <a:t>S</a:t>
            </a:r>
            <a:r>
              <a:rPr lang="en-US" dirty="0" smtClean="0"/>
              <a:t>oftware</a:t>
            </a:r>
            <a:endParaRPr lang="en-US" dirty="0"/>
          </a:p>
        </p:txBody>
      </p:sp>
      <p:sp>
        <p:nvSpPr>
          <p:cNvPr id="31" name="Text Placeholder 30"/>
          <p:cNvSpPr>
            <a:spLocks noGrp="1"/>
          </p:cNvSpPr>
          <p:nvPr>
            <p:ph type="body" sz="quarter" idx="25"/>
          </p:nvPr>
        </p:nvSpPr>
        <p:spPr/>
        <p:txBody>
          <a:bodyPr/>
          <a:lstStyle/>
          <a:p>
            <a:r>
              <a:rPr lang="en-US" dirty="0" smtClean="0"/>
              <a:t>The Interface</a:t>
            </a:r>
            <a:endParaRPr lang="en-US" dirty="0"/>
          </a:p>
        </p:txBody>
      </p:sp>
      <p:sp>
        <p:nvSpPr>
          <p:cNvPr id="225" name="Text Placeholder 224"/>
          <p:cNvSpPr>
            <a:spLocks noGrp="1"/>
          </p:cNvSpPr>
          <p:nvPr>
            <p:ph type="body" sz="quarter" idx="26"/>
          </p:nvPr>
        </p:nvSpPr>
        <p:spPr/>
        <p:txBody>
          <a:bodyPr/>
          <a:lstStyle/>
          <a:p>
            <a:r>
              <a:rPr lang="en-US" dirty="0" smtClean="0"/>
              <a:t>Please see screenshots and captions of the user interface below.</a:t>
            </a:r>
            <a:endParaRPr lang="en-US" dirty="0"/>
          </a:p>
        </p:txBody>
      </p:sp>
      <p:sp>
        <p:nvSpPr>
          <p:cNvPr id="226" name="Text Placeholder 225"/>
          <p:cNvSpPr>
            <a:spLocks noGrp="1"/>
          </p:cNvSpPr>
          <p:nvPr>
            <p:ph type="body" sz="quarter" idx="27"/>
          </p:nvPr>
        </p:nvSpPr>
        <p:spPr/>
        <p:txBody>
          <a:bodyPr/>
          <a:lstStyle/>
          <a:p>
            <a:r>
              <a:rPr lang="en-US" dirty="0" smtClean="0"/>
              <a:t>Conclusions</a:t>
            </a:r>
            <a:endParaRPr lang="en-US" dirty="0"/>
          </a:p>
        </p:txBody>
      </p:sp>
      <p:sp>
        <p:nvSpPr>
          <p:cNvPr id="227" name="Text Placeholder 226"/>
          <p:cNvSpPr>
            <a:spLocks noGrp="1"/>
          </p:cNvSpPr>
          <p:nvPr>
            <p:ph type="body" sz="quarter" idx="28"/>
          </p:nvPr>
        </p:nvSpPr>
        <p:spPr/>
        <p:txBody>
          <a:bodyPr/>
          <a:lstStyle/>
          <a:p>
            <a:endParaRPr lang="en-US"/>
          </a:p>
        </p:txBody>
      </p:sp>
      <p:sp>
        <p:nvSpPr>
          <p:cNvPr id="228" name="Text Placeholder 227"/>
          <p:cNvSpPr>
            <a:spLocks noGrp="1"/>
          </p:cNvSpPr>
          <p:nvPr>
            <p:ph type="body" sz="quarter" idx="29"/>
          </p:nvPr>
        </p:nvSpPr>
        <p:spPr/>
        <p:txBody>
          <a:bodyPr/>
          <a:lstStyle/>
          <a:p>
            <a:endParaRPr lang="en-US"/>
          </a:p>
        </p:txBody>
      </p:sp>
      <p:sp>
        <p:nvSpPr>
          <p:cNvPr id="229" name="Text Placeholder 228"/>
          <p:cNvSpPr>
            <a:spLocks noGrp="1"/>
          </p:cNvSpPr>
          <p:nvPr>
            <p:ph type="body" sz="quarter" idx="30"/>
          </p:nvPr>
        </p:nvSpPr>
        <p:spPr/>
        <p:txBody>
          <a:bodyPr/>
          <a:lstStyle/>
          <a:p>
            <a:endParaRPr lang="en-US"/>
          </a:p>
        </p:txBody>
      </p:sp>
      <p:sp>
        <p:nvSpPr>
          <p:cNvPr id="230" name="Text Placeholder 229"/>
          <p:cNvSpPr>
            <a:spLocks noGrp="1"/>
          </p:cNvSpPr>
          <p:nvPr>
            <p:ph type="body" sz="quarter" idx="150"/>
          </p:nvPr>
        </p:nvSpPr>
        <p:spPr/>
        <p:txBody>
          <a:bodyPr>
            <a:normAutofit fontScale="92500"/>
          </a:bodyPr>
          <a:lstStyle/>
          <a:p>
            <a:r>
              <a:rPr lang="en-US" dirty="0">
                <a:hlinkClick r:id="rId3"/>
              </a:rPr>
              <a:t>vincentbommier2018@u.northwestern.edu</a:t>
            </a:r>
            <a:r>
              <a:rPr lang="en-US" dirty="0"/>
              <a:t>, </a:t>
            </a:r>
            <a:r>
              <a:rPr lang="en-US" dirty="0">
                <a:hlinkClick r:id="rId4"/>
              </a:rPr>
              <a:t>jeremykaish2018@u.northwestern.edu</a:t>
            </a:r>
            <a:r>
              <a:rPr lang="en-US" dirty="0"/>
              <a:t>, </a:t>
            </a:r>
            <a:r>
              <a:rPr lang="en-US" dirty="0">
                <a:hlinkClick r:id="rId5"/>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39217600" y="557502"/>
            <a:ext cx="10916131" cy="1569660"/>
          </a:xfrm>
          <a:prstGeom prst="rect">
            <a:avLst/>
          </a:prstGeom>
          <a:noFill/>
        </p:spPr>
        <p:txBody>
          <a:bodyPr wrap="square" rtlCol="0">
            <a:spAutoFit/>
          </a:bodyPr>
          <a:lstStyle/>
          <a:p>
            <a:pPr algn="r"/>
            <a:r>
              <a:rPr lang="en-US" sz="3200" dirty="0">
                <a:solidFill>
                  <a:schemeClr val="bg1"/>
                </a:solidFill>
                <a:latin typeface="Times New Roman" panose="02020603050405020304" pitchFamily="18" charset="0"/>
                <a:cs typeface="Times New Roman" panose="02020603050405020304" pitchFamily="18" charset="0"/>
              </a:rPr>
              <a:t>EECS352: Machine Perception of Music and Audio</a:t>
            </a:r>
          </a:p>
          <a:p>
            <a:pPr algn="r"/>
            <a:r>
              <a:rPr lang="en-US" sz="3200" dirty="0">
                <a:solidFill>
                  <a:schemeClr val="bg1"/>
                </a:solidFill>
                <a:latin typeface="Times New Roman" panose="02020603050405020304" pitchFamily="18" charset="0"/>
                <a:cs typeface="Times New Roman" panose="02020603050405020304" pitchFamily="18" charset="0"/>
              </a:rPr>
              <a:t>Professor Bryan Pardo</a:t>
            </a:r>
          </a:p>
          <a:p>
            <a:pPr algn="r"/>
            <a:r>
              <a:rPr lang="en-US" sz="3200" dirty="0">
                <a:solidFill>
                  <a:schemeClr val="bg1"/>
                </a:solidFill>
                <a:latin typeface="Times New Roman" panose="02020603050405020304" pitchFamily="18" charset="0"/>
                <a:cs typeface="Times New Roman" panose="02020603050405020304" pitchFamily="18"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462</TotalTime>
  <Words>336</Words>
  <Application>Microsoft Macintosh PowerPoint</Application>
  <PresentationFormat>Custom</PresentationFormat>
  <Paragraphs>17</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34</cp:revision>
  <dcterms:created xsi:type="dcterms:W3CDTF">2012-02-04T00:31:01Z</dcterms:created>
  <dcterms:modified xsi:type="dcterms:W3CDTF">2017-03-14T21:51:27Z</dcterms:modified>
</cp:coreProperties>
</file>