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B09BB-6AE1-4F91-A41E-1B66A2CC96A1}" v="2" dt="2023-06-12T12:01:37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ne Pachtmann" userId="5b9714c7-d5d0-4134-a8c7-755a8e442973" providerId="ADAL" clId="{C0BB09BB-6AE1-4F91-A41E-1B66A2CC96A1}"/>
    <pc:docChg chg="custSel addSld modSld">
      <pc:chgData name="Susanne Pachtmann" userId="5b9714c7-d5d0-4134-a8c7-755a8e442973" providerId="ADAL" clId="{C0BB09BB-6AE1-4F91-A41E-1B66A2CC96A1}" dt="2023-06-12T12:01:37.921" v="13" actId="962"/>
      <pc:docMkLst>
        <pc:docMk/>
      </pc:docMkLst>
      <pc:sldChg chg="addSp delSp modSp new mod setBg">
        <pc:chgData name="Susanne Pachtmann" userId="5b9714c7-d5d0-4134-a8c7-755a8e442973" providerId="ADAL" clId="{C0BB09BB-6AE1-4F91-A41E-1B66A2CC96A1}" dt="2023-06-12T11:29:12.948" v="9" actId="962"/>
        <pc:sldMkLst>
          <pc:docMk/>
          <pc:sldMk cId="1876572696" sldId="257"/>
        </pc:sldMkLst>
        <pc:spChg chg="del">
          <ac:chgData name="Susanne Pachtmann" userId="5b9714c7-d5d0-4134-a8c7-755a8e442973" providerId="ADAL" clId="{C0BB09BB-6AE1-4F91-A41E-1B66A2CC96A1}" dt="2023-06-12T11:29:04.520" v="4" actId="26606"/>
          <ac:spMkLst>
            <pc:docMk/>
            <pc:sldMk cId="1876572696" sldId="257"/>
            <ac:spMk id="2" creationId="{F45AB27C-DD82-524F-15CD-42864979B339}"/>
          </ac:spMkLst>
        </pc:spChg>
        <pc:spChg chg="del">
          <ac:chgData name="Susanne Pachtmann" userId="5b9714c7-d5d0-4134-a8c7-755a8e442973" providerId="ADAL" clId="{C0BB09BB-6AE1-4F91-A41E-1B66A2CC96A1}" dt="2023-06-12T11:29:01.222" v="1"/>
          <ac:spMkLst>
            <pc:docMk/>
            <pc:sldMk cId="1876572696" sldId="257"/>
            <ac:spMk id="3" creationId="{E84AB5BD-8130-10D5-6405-F73F459C08B2}"/>
          </ac:spMkLst>
        </pc:spChg>
        <pc:spChg chg="add del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0" creationId="{42A4FC2C-047E-45A5-965D-8E1E3BF09BC6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5" creationId="{AB8C311F-7253-4AED-9701-7FC0708C41C7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7" creationId="{E2384209-CB15-4CDF-9D31-C44FD9A3F20D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19" creationId="{2633B3B5-CC90-43F0-8714-D31D1F3F0209}"/>
          </ac:spMkLst>
        </pc:spChg>
        <pc:spChg chg="add">
          <ac:chgData name="Susanne Pachtmann" userId="5b9714c7-d5d0-4134-a8c7-755a8e442973" providerId="ADAL" clId="{C0BB09BB-6AE1-4F91-A41E-1B66A2CC96A1}" dt="2023-06-12T11:29:10.584" v="7" actId="26606"/>
          <ac:spMkLst>
            <pc:docMk/>
            <pc:sldMk cId="1876572696" sldId="257"/>
            <ac:spMk id="21" creationId="{A8D57A06-A426-446D-B02C-A2DC6B62E45E}"/>
          </ac:spMkLst>
        </pc:spChg>
        <pc:picChg chg="add mod">
          <ac:chgData name="Susanne Pachtmann" userId="5b9714c7-d5d0-4134-a8c7-755a8e442973" providerId="ADAL" clId="{C0BB09BB-6AE1-4F91-A41E-1B66A2CC96A1}" dt="2023-06-12T11:29:12.948" v="9" actId="962"/>
          <ac:picMkLst>
            <pc:docMk/>
            <pc:sldMk cId="1876572696" sldId="257"/>
            <ac:picMk id="5" creationId="{75877A7C-9063-BCE2-5673-E2AA51F4D491}"/>
          </ac:picMkLst>
        </pc:picChg>
      </pc:sldChg>
      <pc:sldChg chg="addSp modSp new mod">
        <pc:chgData name="Susanne Pachtmann" userId="5b9714c7-d5d0-4134-a8c7-755a8e442973" providerId="ADAL" clId="{C0BB09BB-6AE1-4F91-A41E-1B66A2CC96A1}" dt="2023-06-12T12:01:37.921" v="13" actId="962"/>
        <pc:sldMkLst>
          <pc:docMk/>
          <pc:sldMk cId="3333611638" sldId="258"/>
        </pc:sldMkLst>
        <pc:picChg chg="add mod">
          <ac:chgData name="Susanne Pachtmann" userId="5b9714c7-d5d0-4134-a8c7-755a8e442973" providerId="ADAL" clId="{C0BB09BB-6AE1-4F91-A41E-1B66A2CC96A1}" dt="2023-06-12T12:01:37.921" v="13" actId="962"/>
          <ac:picMkLst>
            <pc:docMk/>
            <pc:sldMk cId="3333611638" sldId="258"/>
            <ac:picMk id="3" creationId="{9C36BD17-2BA9-1791-AE6F-D03ACA83E4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AAD15-FB6A-71F0-416A-D3043380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A72CB-8803-F9AF-BFB4-A10FEA33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E0B68C-B95E-06FD-6181-23784F50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C9AAC-955C-33DF-AFAC-EEF56CF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7C38E9-53E4-5A02-781E-2FCDCFF2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8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02591-53DB-230F-EA6C-090A6F4E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87AF6B-BB53-AFDD-99B2-2DEAA5B6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BC6E24-9D0C-A37D-EE70-A1F450E16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2BB203-6DA3-3A23-B5D7-8F8D234B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B9F48-4B78-A0BB-AC8D-E5FB3A22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21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DD754D-70A3-5A8D-95B0-7E5814E5B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4BFB66-4232-D586-8339-34D50DEF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AFBD44-3DA8-78F1-823C-CE67F996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94932E-61DA-1484-0CAA-4D580168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C6B21-EBAA-DCCF-D2F2-433823FA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2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647457-F184-076C-F862-88F56E43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7B8139-E940-95B7-9518-B6526389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9BC206-5156-40A9-D4E2-F19345E5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B2187C-0537-5CF5-9B82-4D4FE022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8D4B7E-9A51-1A76-C0B9-DBAA0500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0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4BED5A-9F6C-2B56-6DB2-E3386FC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24DAE1-16C6-3C32-DA83-B9D3E1335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1EF84-7F00-B297-2E24-0928FEE9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057C2-172C-C5ED-BA94-F743CE00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04ADA-02EB-FF62-4666-2D74981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62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370B3-8CBC-DBEB-1AB3-5D139F29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A07E6D-FF77-91A0-1C34-B73E8B988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64D5E-C9F3-DAF9-F4A3-CD85790AE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3F137-2C21-CC4D-48DF-D33BC2C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86D60-9280-50AE-3AC7-E14606D0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058BF-6F6F-013E-3CA5-C98F4B1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14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1D523-4C5D-158C-1D75-72907FE7B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5607E2-7869-F790-9623-55A8FF068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47754D-2E94-E28E-C4D7-C990EF187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446C11-6BF1-5DDA-E213-BA03C20C7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DED78D-3A58-2A25-1362-9E1278991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0BF5356-008E-A9D6-B691-2201DA2D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EDD56E-6B7D-7BF0-A945-A88BB32B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9DD078-0354-2DC9-A805-210D3643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67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504BA-A3AD-F1EB-F6E1-F1EEF96D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D45CC5-76B2-39D2-B19B-5481AB098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E52175-0AA9-3B75-39E4-786F31D0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A6950A-31CA-B339-5675-2F79DBF8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5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B2ABC6-A1AA-F983-22FC-54FB7426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98650B-F6C5-FBFB-291A-5991520C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F07D4-89A6-8FB0-425F-8FAED68F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4032-A482-FEB8-D6BD-49191F96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F542C-0DF3-CE95-A132-2CA67E68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8A070C-9E04-C3A6-A4E8-65758C069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082E1E-49E9-4A6D-72A8-D3615163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52C236-58E3-DFAB-1F86-DB85C762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251E6-07FF-B850-231D-E5929681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11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88B41-DA4D-0198-2ABE-6376D57E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FD27D3-A5D4-72D6-B69A-FC8A730F4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86FB77-CAD8-43CF-B179-DE270E43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F06520-AA62-0783-05FD-60A0410D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606B8-011F-9AA5-8B5B-706B0AC8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759B3B-CE80-EC53-BD59-1B97C2A1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80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A88449-9EFE-E47B-6CD1-BC3159F0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00EF-2C2A-7C5B-199F-A1217F218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10F13-1EC1-6C78-A639-EC9764C5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9B50-5E20-40D6-BADF-7FF3ADFC7A2C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1BFEF0-1B15-EDD8-30ED-22474F6FE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53516-1512-7D47-1D49-75211C24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733CD-3379-423A-AEE3-59676EE382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6B198-5B4E-7C13-7BC9-491EBBFED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E437C3-0914-DC92-F964-07E6B9651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Kuh auf der Weide">
            <a:extLst>
              <a:ext uri="{FF2B5EF4-FFF2-40B4-BE49-F238E27FC236}">
                <a16:creationId xmlns:a16="http://schemas.microsoft.com/office/drawing/2014/main" id="{A089008D-37EB-5521-17F1-361C18488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7" y="0"/>
            <a:ext cx="4988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Essen, Gemüse, Fastfood, Truthahnfleisch enthält.&#10;&#10;Automatisch generierte Beschreibung">
            <a:extLst>
              <a:ext uri="{FF2B5EF4-FFF2-40B4-BE49-F238E27FC236}">
                <a16:creationId xmlns:a16="http://schemas.microsoft.com/office/drawing/2014/main" id="{9C36BD17-2BA9-1791-AE6F-D03ACA83E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1" y="0"/>
            <a:ext cx="6773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1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Insekt, Hut, Wirbellose, Sonnenhut enthält.">
            <a:extLst>
              <a:ext uri="{FF2B5EF4-FFF2-40B4-BE49-F238E27FC236}">
                <a16:creationId xmlns:a16="http://schemas.microsoft.com/office/drawing/2014/main" id="{75877A7C-9063-BCE2-5673-E2AA51F4D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53" b="19507"/>
          <a:stretch/>
        </p:blipFill>
        <p:spPr>
          <a:xfrm>
            <a:off x="811861" y="457200"/>
            <a:ext cx="1056827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7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Schmied</dc:creator>
  <cp:lastModifiedBy>Susanne Pachtmann</cp:lastModifiedBy>
  <cp:revision>2</cp:revision>
  <dcterms:created xsi:type="dcterms:W3CDTF">2023-06-12T11:15:11Z</dcterms:created>
  <dcterms:modified xsi:type="dcterms:W3CDTF">2023-06-12T12:01:40Z</dcterms:modified>
</cp:coreProperties>
</file>