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AD15-FB6A-71F0-416A-D3043380C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5A72CB-8803-F9AF-BFB4-A10FEA331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0B68C-B95E-06FD-6181-23784F5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C9AAC-955C-33DF-AFAC-EEF56CF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C38E9-53E4-5A02-781E-2FCDCFF2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88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02591-53DB-230F-EA6C-090A6F4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7AF6B-BB53-AFDD-99B2-2DEAA5B6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C6E24-9D0C-A37D-EE70-A1F450E1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BB203-6DA3-3A23-B5D7-8F8D234B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B9F48-4B78-A0BB-AC8D-E5FB3A22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21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DD754D-70A3-5A8D-95B0-7E5814E5B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4BFB66-4232-D586-8339-34D50DEF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FBD44-3DA8-78F1-823C-CE67F99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4932E-61DA-1484-0CAA-4D580168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C6B21-EBAA-DCCF-D2F2-433823FA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47457-F184-076C-F862-88F56E43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B8139-E940-95B7-9518-B6526389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BC206-5156-40A9-D4E2-F19345E5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B2187C-0537-5CF5-9B82-4D4FE022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8D4B7E-9A51-1A76-C0B9-DBAA0500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1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ED5A-9F6C-2B56-6DB2-E3386FC5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24DAE1-16C6-3C32-DA83-B9D3E133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1EF84-7F00-B297-2E24-0928FE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057C2-172C-C5ED-BA94-F743CE00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04ADA-02EB-FF62-4666-2D74981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6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370B3-8CBC-DBEB-1AB3-5D139F29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07E6D-FF77-91A0-1C34-B73E8B988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64D5E-C9F3-DAF9-F4A3-CD85790A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33F137-2C21-CC4D-48DF-D33BC2C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86D60-9280-50AE-3AC7-E14606D0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E058BF-6F6F-013E-3CA5-C98F4B1E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11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1D523-4C5D-158C-1D75-72907FE7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5607E2-7869-F790-9623-55A8FF06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47754D-2E94-E28E-C4D7-C990EF187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446C11-6BF1-5DDA-E213-BA03C20C7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DED78D-3A58-2A25-1362-9E1278991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F5356-008E-A9D6-B691-2201DA2D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EDD56E-6B7D-7BF0-A945-A88BB32B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9DD078-0354-2DC9-A805-210D3643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67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04BA-A3AD-F1EB-F6E1-F1EEF96D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D45CC5-76B2-39D2-B19B-5481AB09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52175-0AA9-3B75-39E4-786F31D0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A6950A-31CA-B339-5675-2F79DBF8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5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B2ABC6-A1AA-F983-22FC-54FB7426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98650B-F6C5-FBFB-291A-5991520C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2F07D4-89A6-8FB0-425F-8FAED68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5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24032-A482-FEB8-D6BD-49191F96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F542C-0DF3-CE95-A132-2CA67E68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8A070C-9E04-C3A6-A4E8-65758C069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82E1E-49E9-4A6D-72A8-D3615163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2C236-58E3-DFAB-1F86-DB85C762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5251E6-07FF-B850-231D-E5929681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11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88B41-DA4D-0198-2ABE-6376D57E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FD27D3-A5D4-72D6-B69A-FC8A730F4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6FB77-CAD8-43CF-B179-DE270E434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F06520-AA62-0783-05FD-60A0410D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606B8-011F-9AA5-8B5B-706B0AC8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759B3B-CE80-EC53-BD59-1B97C2A1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8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A88449-9EFE-E47B-6CD1-BC3159F0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200EF-2C2A-7C5B-199F-A1217F21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10F13-1EC1-6C78-A639-EC9764C59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BFEF0-1B15-EDD8-30ED-22474F6FE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53516-1512-7D47-1D49-75211C24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2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6B198-5B4E-7C13-7BC9-491EBBFE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E437C3-0914-DC92-F964-07E6B9651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Kuh auf der Weide">
            <a:extLst>
              <a:ext uri="{FF2B5EF4-FFF2-40B4-BE49-F238E27FC236}">
                <a16:creationId xmlns:a16="http://schemas.microsoft.com/office/drawing/2014/main" id="{A089008D-37EB-5521-17F1-361C1848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17" y="0"/>
            <a:ext cx="4988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Schmied</dc:creator>
  <cp:lastModifiedBy>Lucas Werner</cp:lastModifiedBy>
  <cp:revision>2</cp:revision>
  <dcterms:created xsi:type="dcterms:W3CDTF">2023-06-12T11:15:11Z</dcterms:created>
  <dcterms:modified xsi:type="dcterms:W3CDTF">2023-06-12T11:16:57Z</dcterms:modified>
</cp:coreProperties>
</file>