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5" r:id="rId4"/>
    <p:sldId id="257" r:id="rId5"/>
    <p:sldId id="258" r:id="rId6"/>
    <p:sldId id="259" r:id="rId7"/>
    <p:sldId id="271" r:id="rId8"/>
    <p:sldId id="267" r:id="rId9"/>
    <p:sldId id="262" r:id="rId10"/>
    <p:sldId id="264" r:id="rId11"/>
    <p:sldId id="272" r:id="rId12"/>
    <p:sldId id="260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>
        <p:scale>
          <a:sx n="73" d="100"/>
          <a:sy n="73" d="100"/>
        </p:scale>
        <p:origin x="618" y="-102"/>
      </p:cViewPr>
      <p:guideLst/>
    </p:cSldViewPr>
  </p:slideViewPr>
  <p:outlineViewPr>
    <p:cViewPr>
      <p:scale>
        <a:sx n="33" d="100"/>
        <a:sy n="33" d="100"/>
      </p:scale>
      <p:origin x="0" y="-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Piggy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banking software you need today</a:t>
            </a:r>
          </a:p>
        </p:txBody>
      </p:sp>
    </p:spTree>
    <p:extLst>
      <p:ext uri="{BB962C8B-B14F-4D97-AF65-F5344CB8AC3E}">
        <p14:creationId xmlns:p14="http://schemas.microsoft.com/office/powerpoint/2010/main" val="589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76" y="1998617"/>
            <a:ext cx="4629272" cy="1331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badge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415" y="3329781"/>
            <a:ext cx="10057996" cy="1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6" y="1045256"/>
            <a:ext cx="11688662" cy="37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811311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piggy bank?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Easy usage</a:t>
            </a:r>
          </a:p>
          <a:p>
            <a:r>
              <a:rPr lang="en-US" dirty="0" smtClean="0"/>
              <a:t>Great </a:t>
            </a:r>
            <a:r>
              <a:rPr lang="en-US" dirty="0" smtClean="0"/>
              <a:t>functionality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4513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0" y="1706217"/>
            <a:ext cx="9905998" cy="5151783"/>
          </a:xfrm>
        </p:spPr>
      </p:pic>
      <p:sp>
        <p:nvSpPr>
          <p:cNvPr id="3" name="Rectangle 2"/>
          <p:cNvSpPr/>
          <p:nvPr/>
        </p:nvSpPr>
        <p:spPr>
          <a:xfrm>
            <a:off x="4930911" y="4599709"/>
            <a:ext cx="152400" cy="129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9047" y="4753648"/>
            <a:ext cx="184264" cy="247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6207" y="3852595"/>
            <a:ext cx="45719" cy="170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8657" y="3383363"/>
            <a:ext cx="1618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74978" y="3511940"/>
            <a:ext cx="1618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15809" y="3754814"/>
            <a:ext cx="1618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78657" y="3647161"/>
            <a:ext cx="1618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778810">
            <a:off x="7308554" y="3277586"/>
            <a:ext cx="1618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957749">
            <a:off x="7259404" y="3867175"/>
            <a:ext cx="1618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7378771" y="3383365"/>
            <a:ext cx="1618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467964" y="3213698"/>
            <a:ext cx="1618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Bank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access to create new accounts</a:t>
            </a:r>
          </a:p>
          <a:p>
            <a:pPr lvl="1"/>
            <a:r>
              <a:rPr lang="en-US" dirty="0" smtClean="0"/>
              <a:t>Account </a:t>
            </a:r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Single </a:t>
            </a:r>
            <a:r>
              <a:rPr lang="en-US" dirty="0" smtClean="0"/>
              <a:t>or Joint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loan requests with ease</a:t>
            </a:r>
          </a:p>
          <a:p>
            <a:r>
              <a:rPr lang="en-US" dirty="0" smtClean="0"/>
              <a:t>Apply </a:t>
            </a:r>
            <a:r>
              <a:rPr lang="en-US" dirty="0" smtClean="0"/>
              <a:t>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all </a:t>
            </a:r>
            <a:r>
              <a:rPr lang="en-US" dirty="0" smtClean="0"/>
              <a:t>transactions</a:t>
            </a:r>
            <a:endParaRPr lang="en-US" dirty="0" smtClean="0"/>
          </a:p>
          <a:p>
            <a:r>
              <a:rPr lang="en-US" dirty="0" smtClean="0"/>
              <a:t>Withdrawal and Deposits</a:t>
            </a:r>
          </a:p>
          <a:p>
            <a:r>
              <a:rPr lang="en-US" dirty="0" smtClean="0"/>
              <a:t>Approved loans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 User security</a:t>
            </a:r>
          </a:p>
          <a:p>
            <a:pPr lvl="1"/>
            <a:r>
              <a:rPr lang="en-US" dirty="0" smtClean="0"/>
              <a:t>Users have a limited inactivity time of 15 minutes</a:t>
            </a:r>
          </a:p>
          <a:p>
            <a:pPr lvl="1"/>
            <a:r>
              <a:rPr lang="en-US" dirty="0" smtClean="0"/>
              <a:t>Restricted Login hours</a:t>
            </a:r>
          </a:p>
          <a:p>
            <a:pPr lvl="2"/>
            <a:r>
              <a:rPr lang="en-US" dirty="0" smtClean="0"/>
              <a:t>Weekdays 8-5</a:t>
            </a:r>
          </a:p>
          <a:p>
            <a:pPr lvl="2"/>
            <a:r>
              <a:rPr lang="en-US" dirty="0" smtClean="0"/>
              <a:t>Saturday 8-2</a:t>
            </a:r>
          </a:p>
          <a:p>
            <a:pPr lvl="2"/>
            <a:r>
              <a:rPr lang="en-US" dirty="0" smtClean="0"/>
              <a:t>Sunday 8-1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1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only access and modify certain objects</a:t>
            </a:r>
            <a:endParaRPr lang="en-US" dirty="0" smtClean="0"/>
          </a:p>
          <a:p>
            <a:pPr lvl="1"/>
            <a:r>
              <a:rPr lang="en-US" dirty="0" smtClean="0"/>
              <a:t>Tellers limited </a:t>
            </a:r>
            <a:r>
              <a:rPr lang="en-US" dirty="0" smtClean="0"/>
              <a:t>to read/write for transaction</a:t>
            </a:r>
          </a:p>
          <a:p>
            <a:pPr lvl="1"/>
            <a:r>
              <a:rPr lang="en-US" dirty="0" smtClean="0"/>
              <a:t>Loan Reviewer limited to read/write transaction and loans</a:t>
            </a:r>
          </a:p>
          <a:p>
            <a:pPr lvl="1"/>
            <a:r>
              <a:rPr lang="en-US" dirty="0" smtClean="0"/>
              <a:t>Manager has access to Customer accounts, Loans,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0612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hierarchy </a:t>
            </a:r>
          </a:p>
          <a:p>
            <a:r>
              <a:rPr lang="en-US" dirty="0" smtClean="0"/>
              <a:t>PIGGY BANK SOFTWARE</a:t>
            </a:r>
          </a:p>
          <a:p>
            <a:pPr lvl="1"/>
            <a:r>
              <a:rPr lang="en-US" dirty="0" smtClean="0"/>
              <a:t>Manager</a:t>
            </a:r>
          </a:p>
          <a:p>
            <a:pPr lvl="2"/>
            <a:r>
              <a:rPr lang="en-US" dirty="0" smtClean="0"/>
              <a:t>Bank Teller</a:t>
            </a:r>
          </a:p>
          <a:p>
            <a:pPr lvl="2"/>
            <a:r>
              <a:rPr lang="en-US" dirty="0" smtClean="0"/>
              <a:t>Loan </a:t>
            </a:r>
            <a:r>
              <a:rPr lang="en-US" dirty="0" smtClean="0"/>
              <a:t>Reviewer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4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1740</TotalTime>
  <Words>126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The Piggy Bank</vt:lpstr>
      <vt:lpstr>Why choose piggy bank?</vt:lpstr>
      <vt:lpstr>ERD</vt:lpstr>
      <vt:lpstr>Customer Bank Accounts</vt:lpstr>
      <vt:lpstr>Loans</vt:lpstr>
      <vt:lpstr>Transactions</vt:lpstr>
      <vt:lpstr>Org</vt:lpstr>
      <vt:lpstr>Object</vt:lpstr>
      <vt:lpstr>Record</vt:lpstr>
      <vt:lpstr>Super badge</vt:lpstr>
      <vt:lpstr>PowerPoint Presentation</vt:lpstr>
      <vt:lpstr>DEMO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Piggy Bank Software</dc:title>
  <dc:creator>Oscar</dc:creator>
  <cp:lastModifiedBy>Oscar</cp:lastModifiedBy>
  <cp:revision>37</cp:revision>
  <dcterms:created xsi:type="dcterms:W3CDTF">2019-02-04T18:47:44Z</dcterms:created>
  <dcterms:modified xsi:type="dcterms:W3CDTF">2019-02-06T15:06:45Z</dcterms:modified>
</cp:coreProperties>
</file>