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9" r:id="rId2"/>
    <p:sldId id="258" r:id="rId3"/>
    <p:sldId id="310" r:id="rId4"/>
    <p:sldId id="332" r:id="rId5"/>
    <p:sldId id="313" r:id="rId6"/>
    <p:sldId id="334" r:id="rId7"/>
    <p:sldId id="333" r:id="rId8"/>
    <p:sldId id="335" r:id="rId9"/>
    <p:sldId id="336" r:id="rId10"/>
    <p:sldId id="32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60" r:id="rId33"/>
    <p:sldId id="278" r:id="rId34"/>
    <p:sldId id="260" r:id="rId3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EC475-67A8-4E21-9BDE-0916C7192017}" v="84" dt="2025-01-19T15:29:0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55"/>
  </p:normalViewPr>
  <p:slideViewPr>
    <p:cSldViewPr>
      <p:cViewPr varScale="1">
        <p:scale>
          <a:sx n="78" d="100"/>
          <a:sy n="78" d="100"/>
        </p:scale>
        <p:origin x="1733" y="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avina" userId="439c70f713680b94" providerId="LiveId" clId="{C2337A3B-5D8A-40DF-950F-95A84F28CB4C}"/>
    <pc:docChg chg="undo custSel addSld delSld modSld sldOrd">
      <pc:chgData name="Gabriel Gavina" userId="439c70f713680b94" providerId="LiveId" clId="{C2337A3B-5D8A-40DF-950F-95A84F28CB4C}" dt="2024-11-07T16:41:37.505" v="3493" actId="1076"/>
      <pc:docMkLst>
        <pc:docMk/>
      </pc:docMkLst>
      <pc:sldChg chg="modSp mod">
        <pc:chgData name="Gabriel Gavina" userId="439c70f713680b94" providerId="LiveId" clId="{C2337A3B-5D8A-40DF-950F-95A84F28CB4C}" dt="2024-11-07T14:57:30.579" v="2154"/>
        <pc:sldMkLst>
          <pc:docMk/>
          <pc:sldMk cId="0" sldId="258"/>
        </pc:sldMkLst>
        <pc:spChg chg="mod">
          <ac:chgData name="Gabriel Gavina" userId="439c70f713680b94" providerId="LiveId" clId="{C2337A3B-5D8A-40DF-950F-95A84F28CB4C}" dt="2024-11-07T14:57:30.579" v="2154"/>
          <ac:spMkLst>
            <pc:docMk/>
            <pc:sldMk cId="0" sldId="258"/>
            <ac:spMk id="19" creationId="{00000000-0000-0000-0000-000000000000}"/>
          </ac:spMkLst>
        </pc:spChg>
      </pc:sldChg>
      <pc:sldChg chg="modSp mod">
        <pc:chgData name="Gabriel Gavina" userId="439c70f713680b94" providerId="LiveId" clId="{C2337A3B-5D8A-40DF-950F-95A84F28CB4C}" dt="2024-11-07T16:40:42.627" v="3490" actId="404"/>
        <pc:sldMkLst>
          <pc:docMk/>
          <pc:sldMk cId="1590949457" sldId="278"/>
        </pc:sldMkLst>
        <pc:spChg chg="mod">
          <ac:chgData name="Gabriel Gavina" userId="439c70f713680b94" providerId="LiveId" clId="{C2337A3B-5D8A-40DF-950F-95A84F28CB4C}" dt="2024-11-07T16:40:42.627" v="3490" actId="404"/>
          <ac:spMkLst>
            <pc:docMk/>
            <pc:sldMk cId="1590949457" sldId="278"/>
            <ac:spMk id="18" creationId="{00000000-0000-0000-0000-000000000000}"/>
          </ac:spMkLst>
        </pc:spChg>
      </pc:sldChg>
      <pc:sldChg chg="modSp mod">
        <pc:chgData name="Gabriel Gavina" userId="439c70f713680b94" providerId="LiveId" clId="{C2337A3B-5D8A-40DF-950F-95A84F28CB4C}" dt="2024-11-07T13:56:15.235" v="57" actId="20577"/>
        <pc:sldMkLst>
          <pc:docMk/>
          <pc:sldMk cId="962301567" sldId="309"/>
        </pc:sldMkLst>
        <pc:spChg chg="mod">
          <ac:chgData name="Gabriel Gavina" userId="439c70f713680b94" providerId="LiveId" clId="{C2337A3B-5D8A-40DF-950F-95A84F28CB4C}" dt="2024-11-07T13:56:15.235" v="57" actId="20577"/>
          <ac:spMkLst>
            <pc:docMk/>
            <pc:sldMk cId="962301567" sldId="309"/>
            <ac:spMk id="12" creationId="{3331B8A6-B954-F04D-0378-7F3DD744E30A}"/>
          </ac:spMkLst>
        </pc:spChg>
        <pc:picChg chg="mod">
          <ac:chgData name="Gabriel Gavina" userId="439c70f713680b94" providerId="LiveId" clId="{C2337A3B-5D8A-40DF-950F-95A84F28CB4C}" dt="2024-11-07T13:56:12.567" v="56" actId="1076"/>
          <ac:picMkLst>
            <pc:docMk/>
            <pc:sldMk cId="962301567" sldId="309"/>
            <ac:picMk id="5" creationId="{00000000-0000-0000-0000-000000000000}"/>
          </ac:picMkLst>
        </pc:picChg>
      </pc:sldChg>
      <pc:sldChg chg="addSp modSp mod">
        <pc:chgData name="Gabriel Gavina" userId="439c70f713680b94" providerId="LiveId" clId="{C2337A3B-5D8A-40DF-950F-95A84F28CB4C}" dt="2024-11-07T14:06:16.068" v="69" actId="1076"/>
        <pc:sldMkLst>
          <pc:docMk/>
          <pc:sldMk cId="817666494" sldId="310"/>
        </pc:sldMkLst>
        <pc:spChg chg="mod">
          <ac:chgData name="Gabriel Gavina" userId="439c70f713680b94" providerId="LiveId" clId="{C2337A3B-5D8A-40DF-950F-95A84F28CB4C}" dt="2024-11-07T13:56:36.667" v="62" actId="20577"/>
          <ac:spMkLst>
            <pc:docMk/>
            <pc:sldMk cId="817666494" sldId="310"/>
            <ac:spMk id="2" creationId="{50369DE4-0D6E-7A10-AF37-333F300DD770}"/>
          </ac:spMkLst>
        </pc:spChg>
        <pc:spChg chg="add mod">
          <ac:chgData name="Gabriel Gavina" userId="439c70f713680b94" providerId="LiveId" clId="{C2337A3B-5D8A-40DF-950F-95A84F28CB4C}" dt="2024-11-07T14:05:56.961" v="65" actId="14100"/>
          <ac:spMkLst>
            <pc:docMk/>
            <pc:sldMk cId="817666494" sldId="310"/>
            <ac:spMk id="6" creationId="{F9C759B6-F972-B427-BA4D-0D0D5FEA52D0}"/>
          </ac:spMkLst>
        </pc:spChg>
        <pc:spChg chg="mod">
          <ac:chgData name="Gabriel Gavina" userId="439c70f713680b94" providerId="LiveId" clId="{C2337A3B-5D8A-40DF-950F-95A84F28CB4C}" dt="2024-11-07T14:05:56.961" v="65" actId="14100"/>
          <ac:spMkLst>
            <pc:docMk/>
            <pc:sldMk cId="817666494" sldId="310"/>
            <ac:spMk id="19" creationId="{00000000-0000-0000-0000-000000000000}"/>
          </ac:spMkLst>
        </pc:spChg>
      </pc:sldChg>
      <pc:sldChg chg="addSp delSp modSp mod">
        <pc:chgData name="Gabriel Gavina" userId="439c70f713680b94" providerId="LiveId" clId="{C2337A3B-5D8A-40DF-950F-95A84F28CB4C}" dt="2024-11-07T14:55:55.896" v="1973"/>
        <pc:sldMkLst>
          <pc:docMk/>
          <pc:sldMk cId="4150529938" sldId="313"/>
        </pc:sldMkLst>
        <pc:spChg chg="add mod">
          <ac:chgData name="Gabriel Gavina" userId="439c70f713680b94" providerId="LiveId" clId="{C2337A3B-5D8A-40DF-950F-95A84F28CB4C}" dt="2024-11-07T14:55:55.896" v="1973"/>
          <ac:spMkLst>
            <pc:docMk/>
            <pc:sldMk cId="4150529938" sldId="313"/>
            <ac:spMk id="10" creationId="{860CABCF-B8BE-1E1E-E444-514C65E095D6}"/>
          </ac:spMkLst>
        </pc:spChg>
        <pc:spChg chg="mod">
          <ac:chgData name="Gabriel Gavina" userId="439c70f713680b94" providerId="LiveId" clId="{C2337A3B-5D8A-40DF-950F-95A84F28CB4C}" dt="2024-11-07T14:21:49.939" v="667" actId="20577"/>
          <ac:spMkLst>
            <pc:docMk/>
            <pc:sldMk cId="4150529938" sldId="313"/>
            <ac:spMk id="19" creationId="{00000000-0000-0000-0000-000000000000}"/>
          </ac:spMkLst>
        </pc:spChg>
      </pc:sldChg>
      <pc:sldChg chg="del">
        <pc:chgData name="Gabriel Gavina" userId="439c70f713680b94" providerId="LiveId" clId="{C2337A3B-5D8A-40DF-950F-95A84F28CB4C}" dt="2024-11-07T14:49:20.878" v="1955" actId="47"/>
        <pc:sldMkLst>
          <pc:docMk/>
          <pc:sldMk cId="3035765286" sldId="314"/>
        </pc:sldMkLst>
      </pc:sldChg>
      <pc:sldChg chg="del">
        <pc:chgData name="Gabriel Gavina" userId="439c70f713680b94" providerId="LiveId" clId="{C2337A3B-5D8A-40DF-950F-95A84F28CB4C}" dt="2024-11-07T14:49:20.878" v="1955" actId="47"/>
        <pc:sldMkLst>
          <pc:docMk/>
          <pc:sldMk cId="476629353" sldId="315"/>
        </pc:sldMkLst>
      </pc:sldChg>
      <pc:sldChg chg="del">
        <pc:chgData name="Gabriel Gavina" userId="439c70f713680b94" providerId="LiveId" clId="{C2337A3B-5D8A-40DF-950F-95A84F28CB4C}" dt="2024-11-07T14:49:20.878" v="1955" actId="47"/>
        <pc:sldMkLst>
          <pc:docMk/>
          <pc:sldMk cId="4238546172" sldId="316"/>
        </pc:sldMkLst>
      </pc:sldChg>
      <pc:sldChg chg="del">
        <pc:chgData name="Gabriel Gavina" userId="439c70f713680b94" providerId="LiveId" clId="{C2337A3B-5D8A-40DF-950F-95A84F28CB4C}" dt="2024-11-07T14:49:20.878" v="1955" actId="47"/>
        <pc:sldMkLst>
          <pc:docMk/>
          <pc:sldMk cId="1679891052" sldId="317"/>
        </pc:sldMkLst>
      </pc:sldChg>
      <pc:sldChg chg="del">
        <pc:chgData name="Gabriel Gavina" userId="439c70f713680b94" providerId="LiveId" clId="{C2337A3B-5D8A-40DF-950F-95A84F28CB4C}" dt="2024-11-07T14:49:20.878" v="1955" actId="47"/>
        <pc:sldMkLst>
          <pc:docMk/>
          <pc:sldMk cId="3455904014" sldId="318"/>
        </pc:sldMkLst>
      </pc:sldChg>
      <pc:sldChg chg="del">
        <pc:chgData name="Gabriel Gavina" userId="439c70f713680b94" providerId="LiveId" clId="{C2337A3B-5D8A-40DF-950F-95A84F28CB4C}" dt="2024-11-07T14:49:20.878" v="1955" actId="47"/>
        <pc:sldMkLst>
          <pc:docMk/>
          <pc:sldMk cId="816961023" sldId="319"/>
        </pc:sldMkLst>
      </pc:sldChg>
      <pc:sldChg chg="del">
        <pc:chgData name="Gabriel Gavina" userId="439c70f713680b94" providerId="LiveId" clId="{C2337A3B-5D8A-40DF-950F-95A84F28CB4C}" dt="2024-11-07T14:49:20.878" v="1955" actId="47"/>
        <pc:sldMkLst>
          <pc:docMk/>
          <pc:sldMk cId="3838419586" sldId="320"/>
        </pc:sldMkLst>
      </pc:sldChg>
      <pc:sldChg chg="del">
        <pc:chgData name="Gabriel Gavina" userId="439c70f713680b94" providerId="LiveId" clId="{C2337A3B-5D8A-40DF-950F-95A84F28CB4C}" dt="2024-11-07T14:49:20.878" v="1955" actId="47"/>
        <pc:sldMkLst>
          <pc:docMk/>
          <pc:sldMk cId="149472350" sldId="321"/>
        </pc:sldMkLst>
      </pc:sldChg>
      <pc:sldChg chg="addSp delSp modSp add mod">
        <pc:chgData name="Gabriel Gavina" userId="439c70f713680b94" providerId="LiveId" clId="{C2337A3B-5D8A-40DF-950F-95A84F28CB4C}" dt="2024-11-07T14:55:49.759" v="1971"/>
        <pc:sldMkLst>
          <pc:docMk/>
          <pc:sldMk cId="2799801609" sldId="322"/>
        </pc:sldMkLst>
      </pc:sldChg>
      <pc:sldChg chg="add del">
        <pc:chgData name="Gabriel Gavina" userId="439c70f713680b94" providerId="LiveId" clId="{C2337A3B-5D8A-40DF-950F-95A84F28CB4C}" dt="2024-11-07T14:20:59.976" v="640"/>
        <pc:sldMkLst>
          <pc:docMk/>
          <pc:sldMk cId="2608020802" sldId="323"/>
        </pc:sldMkLst>
      </pc:sldChg>
      <pc:sldChg chg="addSp delSp modSp add mod ord">
        <pc:chgData name="Gabriel Gavina" userId="439c70f713680b94" providerId="LiveId" clId="{C2337A3B-5D8A-40DF-950F-95A84F28CB4C}" dt="2024-11-07T14:32:54.524" v="1654" actId="790"/>
        <pc:sldMkLst>
          <pc:docMk/>
          <pc:sldMk cId="3222220151" sldId="323"/>
        </pc:sldMkLst>
      </pc:sldChg>
      <pc:sldChg chg="addSp delSp modSp add mod ord">
        <pc:chgData name="Gabriel Gavina" userId="439c70f713680b94" providerId="LiveId" clId="{C2337A3B-5D8A-40DF-950F-95A84F28CB4C}" dt="2024-11-07T14:55:46.179" v="1969"/>
        <pc:sldMkLst>
          <pc:docMk/>
          <pc:sldMk cId="2358638452" sldId="324"/>
        </pc:sldMkLst>
      </pc:sldChg>
      <pc:sldChg chg="addSp delSp modSp add mod">
        <pc:chgData name="Gabriel Gavina" userId="439c70f713680b94" providerId="LiveId" clId="{C2337A3B-5D8A-40DF-950F-95A84F28CB4C}" dt="2024-11-07T14:55:34.474" v="1967"/>
        <pc:sldMkLst>
          <pc:docMk/>
          <pc:sldMk cId="441450066" sldId="325"/>
        </pc:sldMkLst>
      </pc:sldChg>
      <pc:sldChg chg="addSp delSp modSp add mod ord">
        <pc:chgData name="Gabriel Gavina" userId="439c70f713680b94" providerId="LiveId" clId="{C2337A3B-5D8A-40DF-950F-95A84F28CB4C}" dt="2024-11-07T15:00:05.901" v="2586" actId="478"/>
        <pc:sldMkLst>
          <pc:docMk/>
          <pc:sldMk cId="2865102667" sldId="326"/>
        </pc:sldMkLst>
        <pc:spChg chg="mod">
          <ac:chgData name="Gabriel Gavina" userId="439c70f713680b94" providerId="LiveId" clId="{C2337A3B-5D8A-40DF-950F-95A84F28CB4C}" dt="2024-11-07T14:59:35.241" v="2583" actId="5793"/>
          <ac:spMkLst>
            <pc:docMk/>
            <pc:sldMk cId="2865102667" sldId="326"/>
            <ac:spMk id="19" creationId="{C302E66C-923F-301F-1220-14A25D049D7D}"/>
          </ac:spMkLst>
        </pc:spChg>
        <pc:spChg chg="mod">
          <ac:chgData name="Gabriel Gavina" userId="439c70f713680b94" providerId="LiveId" clId="{C2337A3B-5D8A-40DF-950F-95A84F28CB4C}" dt="2024-11-07T14:57:13.914" v="2149" actId="20577"/>
          <ac:spMkLst>
            <pc:docMk/>
            <pc:sldMk cId="2865102667" sldId="326"/>
            <ac:spMk id="9229" creationId="{9A368BB3-D041-83E6-C20F-671052ADA15B}"/>
          </ac:spMkLst>
        </pc:spChg>
      </pc:sldChg>
      <pc:sldChg chg="addSp modSp add del mod">
        <pc:chgData name="Gabriel Gavina" userId="439c70f713680b94" providerId="LiveId" clId="{C2337A3B-5D8A-40DF-950F-95A84F28CB4C}" dt="2024-11-07T16:41:06.293" v="3491" actId="47"/>
        <pc:sldMkLst>
          <pc:docMk/>
          <pc:sldMk cId="1516610661" sldId="327"/>
        </pc:sldMkLst>
      </pc:sldChg>
      <pc:sldChg chg="addSp modSp add mod">
        <pc:chgData name="Gabriel Gavina" userId="439c70f713680b94" providerId="LiveId" clId="{C2337A3B-5D8A-40DF-950F-95A84F28CB4C}" dt="2024-11-07T15:17:24.702" v="3111" actId="790"/>
        <pc:sldMkLst>
          <pc:docMk/>
          <pc:sldMk cId="2931641405" sldId="328"/>
        </pc:sldMkLst>
      </pc:sldChg>
      <pc:sldChg chg="addSp delSp modSp add mod">
        <pc:chgData name="Gabriel Gavina" userId="439c70f713680b94" providerId="LiveId" clId="{C2337A3B-5D8A-40DF-950F-95A84F28CB4C}" dt="2024-11-07T15:14:32.751" v="2976" actId="1076"/>
        <pc:sldMkLst>
          <pc:docMk/>
          <pc:sldMk cId="2797276808" sldId="329"/>
        </pc:sldMkLst>
      </pc:sldChg>
      <pc:sldChg chg="addSp delSp modSp add mod">
        <pc:chgData name="Gabriel Gavina" userId="439c70f713680b94" providerId="LiveId" clId="{C2337A3B-5D8A-40DF-950F-95A84F28CB4C}" dt="2024-11-07T16:27:43.436" v="3457" actId="1076"/>
        <pc:sldMkLst>
          <pc:docMk/>
          <pc:sldMk cId="3672217019" sldId="330"/>
        </pc:sldMkLst>
      </pc:sldChg>
      <pc:sldChg chg="addSp delSp modSp add mod ord">
        <pc:chgData name="Gabriel Gavina" userId="439c70f713680b94" providerId="LiveId" clId="{C2337A3B-5D8A-40DF-950F-95A84F28CB4C}" dt="2024-11-07T16:41:37.505" v="3493" actId="1076"/>
        <pc:sldMkLst>
          <pc:docMk/>
          <pc:sldMk cId="530346280" sldId="331"/>
        </pc:sldMkLst>
      </pc:sldChg>
    </pc:docChg>
  </pc:docChgLst>
  <pc:docChgLst>
    <pc:chgData name="Gabriel Gavina" userId="439c70f713680b94" providerId="LiveId" clId="{5FEEC475-67A8-4E21-9BDE-0916C7192017}"/>
    <pc:docChg chg="undo redo custSel addSld delSld modSld sldOrd">
      <pc:chgData name="Gabriel Gavina" userId="439c70f713680b94" providerId="LiveId" clId="{5FEEC475-67A8-4E21-9BDE-0916C7192017}" dt="2025-01-19T15:29:04.316" v="5841"/>
      <pc:docMkLst>
        <pc:docMk/>
      </pc:docMkLst>
      <pc:sldChg chg="addSp delSp modSp mod">
        <pc:chgData name="Gabriel Gavina" userId="439c70f713680b94" providerId="LiveId" clId="{5FEEC475-67A8-4E21-9BDE-0916C7192017}" dt="2025-01-19T15:28:41.644" v="5835" actId="20577"/>
        <pc:sldMkLst>
          <pc:docMk/>
          <pc:sldMk cId="0" sldId="258"/>
        </pc:sldMkLst>
        <pc:spChg chg="del">
          <ac:chgData name="Gabriel Gavina" userId="439c70f713680b94" providerId="LiveId" clId="{5FEEC475-67A8-4E21-9BDE-0916C7192017}" dt="2025-01-19T12:59:18.931" v="968" actId="478"/>
          <ac:spMkLst>
            <pc:docMk/>
            <pc:sldMk cId="0" sldId="258"/>
            <ac:spMk id="2" creationId="{50369DE4-0D6E-7A10-AF37-333F300DD770}"/>
          </ac:spMkLst>
        </pc:spChg>
        <pc:spChg chg="add mod">
          <ac:chgData name="Gabriel Gavina" userId="439c70f713680b94" providerId="LiveId" clId="{5FEEC475-67A8-4E21-9BDE-0916C7192017}" dt="2025-01-19T12:59:19.393" v="969"/>
          <ac:spMkLst>
            <pc:docMk/>
            <pc:sldMk cId="0" sldId="258"/>
            <ac:spMk id="4" creationId="{4F25A14B-469A-3192-B026-C0E6A3B1B078}"/>
          </ac:spMkLst>
        </pc:spChg>
        <pc:spChg chg="mod">
          <ac:chgData name="Gabriel Gavina" userId="439c70f713680b94" providerId="LiveId" clId="{5FEEC475-67A8-4E21-9BDE-0916C7192017}" dt="2025-01-19T15:28:41.644" v="5835" actId="20577"/>
          <ac:spMkLst>
            <pc:docMk/>
            <pc:sldMk cId="0" sldId="258"/>
            <ac:spMk id="19" creationId="{00000000-0000-0000-0000-000000000000}"/>
          </ac:spMkLst>
        </pc:spChg>
      </pc:sldChg>
      <pc:sldChg chg="addSp delSp modSp mod">
        <pc:chgData name="Gabriel Gavina" userId="439c70f713680b94" providerId="LiveId" clId="{5FEEC475-67A8-4E21-9BDE-0916C7192017}" dt="2025-01-19T15:29:04.316" v="5841"/>
        <pc:sldMkLst>
          <pc:docMk/>
          <pc:sldMk cId="1590949457" sldId="278"/>
        </pc:sldMkLst>
        <pc:spChg chg="del">
          <ac:chgData name="Gabriel Gavina" userId="439c70f713680b94" providerId="LiveId" clId="{5FEEC475-67A8-4E21-9BDE-0916C7192017}" dt="2025-01-19T15:28:53.996" v="5837" actId="478"/>
          <ac:spMkLst>
            <pc:docMk/>
            <pc:sldMk cId="1590949457" sldId="278"/>
            <ac:spMk id="6" creationId="{00332AC9-73DA-F066-EC2F-BD34532F90F2}"/>
          </ac:spMkLst>
        </pc:spChg>
        <pc:spChg chg="del mod">
          <ac:chgData name="Gabriel Gavina" userId="439c70f713680b94" providerId="LiveId" clId="{5FEEC475-67A8-4E21-9BDE-0916C7192017}" dt="2025-01-19T15:29:03.737" v="5840" actId="478"/>
          <ac:spMkLst>
            <pc:docMk/>
            <pc:sldMk cId="1590949457" sldId="278"/>
            <ac:spMk id="7" creationId="{951004CF-EB19-4862-CF83-09DC3B61B6CB}"/>
          </ac:spMkLst>
        </pc:spChg>
        <pc:spChg chg="add mod">
          <ac:chgData name="Gabriel Gavina" userId="439c70f713680b94" providerId="LiveId" clId="{5FEEC475-67A8-4E21-9BDE-0916C7192017}" dt="2025-01-19T15:28:52.453" v="5836"/>
          <ac:spMkLst>
            <pc:docMk/>
            <pc:sldMk cId="1590949457" sldId="278"/>
            <ac:spMk id="8" creationId="{7F589426-1D7D-932E-AFAA-F5FEB1414FDB}"/>
          </ac:spMkLst>
        </pc:spChg>
        <pc:spChg chg="add mod">
          <ac:chgData name="Gabriel Gavina" userId="439c70f713680b94" providerId="LiveId" clId="{5FEEC475-67A8-4E21-9BDE-0916C7192017}" dt="2025-01-19T15:28:54.260" v="5838"/>
          <ac:spMkLst>
            <pc:docMk/>
            <pc:sldMk cId="1590949457" sldId="278"/>
            <ac:spMk id="9" creationId="{8B1B3803-7CB2-F71D-260E-6529EE72D85E}"/>
          </ac:spMkLst>
        </pc:spChg>
        <pc:spChg chg="add mod">
          <ac:chgData name="Gabriel Gavina" userId="439c70f713680b94" providerId="LiveId" clId="{5FEEC475-67A8-4E21-9BDE-0916C7192017}" dt="2025-01-19T15:29:04.316" v="5841"/>
          <ac:spMkLst>
            <pc:docMk/>
            <pc:sldMk cId="1590949457" sldId="278"/>
            <ac:spMk id="10" creationId="{CBA7C06C-B52A-91FB-4558-5120C9ADEC59}"/>
          </ac:spMkLst>
        </pc:spChg>
        <pc:spChg chg="mod">
          <ac:chgData name="Gabriel Gavina" userId="439c70f713680b94" providerId="LiveId" clId="{5FEEC475-67A8-4E21-9BDE-0916C7192017}" dt="2025-01-19T15:26:13.575" v="5812" actId="3626"/>
          <ac:spMkLst>
            <pc:docMk/>
            <pc:sldMk cId="1590949457" sldId="278"/>
            <ac:spMk id="18" creationId="{00000000-0000-0000-0000-000000000000}"/>
          </ac:spMkLst>
        </pc:spChg>
      </pc:sldChg>
      <pc:sldChg chg="addSp delSp modSp mod">
        <pc:chgData name="Gabriel Gavina" userId="439c70f713680b94" providerId="LiveId" clId="{5FEEC475-67A8-4E21-9BDE-0916C7192017}" dt="2025-01-19T13:48:33.080" v="3038" actId="14100"/>
        <pc:sldMkLst>
          <pc:docMk/>
          <pc:sldMk cId="962301567" sldId="309"/>
        </pc:sldMkLst>
        <pc:spChg chg="mod">
          <ac:chgData name="Gabriel Gavina" userId="439c70f713680b94" providerId="LiveId" clId="{5FEEC475-67A8-4E21-9BDE-0916C7192017}" dt="2025-01-19T13:48:33.080" v="3038" actId="14100"/>
          <ac:spMkLst>
            <pc:docMk/>
            <pc:sldMk cId="962301567" sldId="309"/>
            <ac:spMk id="2" creationId="{00000000-0000-0000-0000-000000000000}"/>
          </ac:spMkLst>
        </pc:spChg>
        <pc:spChg chg="add del mod">
          <ac:chgData name="Gabriel Gavina" userId="439c70f713680b94" providerId="LiveId" clId="{5FEEC475-67A8-4E21-9BDE-0916C7192017}" dt="2025-01-19T13:48:26.332" v="3036" actId="14100"/>
          <ac:spMkLst>
            <pc:docMk/>
            <pc:sldMk cId="962301567" sldId="309"/>
            <ac:spMk id="3" creationId="{00000000-0000-0000-0000-000000000000}"/>
          </ac:spMkLst>
        </pc:spChg>
        <pc:spChg chg="add del mod">
          <ac:chgData name="Gabriel Gavina" userId="439c70f713680b94" providerId="LiveId" clId="{5FEEC475-67A8-4E21-9BDE-0916C7192017}" dt="2025-01-19T12:17:57.393" v="20" actId="478"/>
          <ac:spMkLst>
            <pc:docMk/>
            <pc:sldMk cId="962301567" sldId="309"/>
            <ac:spMk id="11" creationId="{0B8C977F-A449-9172-9E29-39493A1B3B55}"/>
          </ac:spMkLst>
        </pc:spChg>
        <pc:spChg chg="mod">
          <ac:chgData name="Gabriel Gavina" userId="439c70f713680b94" providerId="LiveId" clId="{5FEEC475-67A8-4E21-9BDE-0916C7192017}" dt="2025-01-19T13:48:30.469" v="3037" actId="14100"/>
          <ac:spMkLst>
            <pc:docMk/>
            <pc:sldMk cId="962301567" sldId="309"/>
            <ac:spMk id="12" creationId="{3331B8A6-B954-F04D-0378-7F3DD744E30A}"/>
          </ac:spMkLst>
        </pc:spChg>
        <pc:picChg chg="mod">
          <ac:chgData name="Gabriel Gavina" userId="439c70f713680b94" providerId="LiveId" clId="{5FEEC475-67A8-4E21-9BDE-0916C7192017}" dt="2025-01-19T12:17:13.348" v="1" actId="1076"/>
          <ac:picMkLst>
            <pc:docMk/>
            <pc:sldMk cId="962301567" sldId="309"/>
            <ac:picMk id="5" creationId="{00000000-0000-0000-0000-000000000000}"/>
          </ac:picMkLst>
        </pc:picChg>
      </pc:sldChg>
      <pc:sldChg chg="addSp delSp modSp mod">
        <pc:chgData name="Gabriel Gavina" userId="439c70f713680b94" providerId="LiveId" clId="{5FEEC475-67A8-4E21-9BDE-0916C7192017}" dt="2025-01-19T12:59:12.114" v="967" actId="20577"/>
        <pc:sldMkLst>
          <pc:docMk/>
          <pc:sldMk cId="817666494" sldId="310"/>
        </pc:sldMkLst>
        <pc:spChg chg="mod">
          <ac:chgData name="Gabriel Gavina" userId="439c70f713680b94" providerId="LiveId" clId="{5FEEC475-67A8-4E21-9BDE-0916C7192017}" dt="2025-01-19T12:59:12.114" v="967" actId="20577"/>
          <ac:spMkLst>
            <pc:docMk/>
            <pc:sldMk cId="817666494" sldId="310"/>
            <ac:spMk id="2" creationId="{50369DE4-0D6E-7A10-AF37-333F300DD770}"/>
          </ac:spMkLst>
        </pc:spChg>
        <pc:spChg chg="mod">
          <ac:chgData name="Gabriel Gavina" userId="439c70f713680b94" providerId="LiveId" clId="{5FEEC475-67A8-4E21-9BDE-0916C7192017}" dt="2025-01-19T12:20:03.531" v="384" actId="20577"/>
          <ac:spMkLst>
            <pc:docMk/>
            <pc:sldMk cId="817666494" sldId="310"/>
            <ac:spMk id="4" creationId="{6463824A-5A3A-055C-8A72-5A3D60DF0CE7}"/>
          </ac:spMkLst>
        </pc:spChg>
        <pc:spChg chg="add mod">
          <ac:chgData name="Gabriel Gavina" userId="439c70f713680b94" providerId="LiveId" clId="{5FEEC475-67A8-4E21-9BDE-0916C7192017}" dt="2025-01-19T12:52:57.232" v="390"/>
          <ac:spMkLst>
            <pc:docMk/>
            <pc:sldMk cId="817666494" sldId="310"/>
            <ac:spMk id="8" creationId="{F43AE15B-7D7B-542D-F9EA-3A5F66CB7FED}"/>
          </ac:spMkLst>
        </pc:spChg>
        <pc:spChg chg="add mod">
          <ac:chgData name="Gabriel Gavina" userId="439c70f713680b94" providerId="LiveId" clId="{5FEEC475-67A8-4E21-9BDE-0916C7192017}" dt="2025-01-19T12:52:55.873" v="389"/>
          <ac:spMkLst>
            <pc:docMk/>
            <pc:sldMk cId="817666494" sldId="310"/>
            <ac:spMk id="10" creationId="{C1E1E258-50D1-5C73-2DC2-644D10F9295B}"/>
          </ac:spMkLst>
        </pc:spChg>
        <pc:spChg chg="add mod">
          <ac:chgData name="Gabriel Gavina" userId="439c70f713680b94" providerId="LiveId" clId="{5FEEC475-67A8-4E21-9BDE-0916C7192017}" dt="2025-01-19T12:52:58.988" v="392"/>
          <ac:spMkLst>
            <pc:docMk/>
            <pc:sldMk cId="817666494" sldId="310"/>
            <ac:spMk id="12" creationId="{0181E9C2-E868-A5FC-1E48-D1330B89BE81}"/>
          </ac:spMkLst>
        </pc:spChg>
        <pc:spChg chg="add mod">
          <ac:chgData name="Gabriel Gavina" userId="439c70f713680b94" providerId="LiveId" clId="{5FEEC475-67A8-4E21-9BDE-0916C7192017}" dt="2025-01-19T12:53:06.849" v="396"/>
          <ac:spMkLst>
            <pc:docMk/>
            <pc:sldMk cId="817666494" sldId="310"/>
            <ac:spMk id="14" creationId="{ED7873FB-5BB5-D613-F9EE-860BD3C8EC85}"/>
          </ac:spMkLst>
        </pc:spChg>
        <pc:spChg chg="mod">
          <ac:chgData name="Gabriel Gavina" userId="439c70f713680b94" providerId="LiveId" clId="{5FEEC475-67A8-4E21-9BDE-0916C7192017}" dt="2025-01-19T12:53:32.518" v="406" actId="20577"/>
          <ac:spMkLst>
            <pc:docMk/>
            <pc:sldMk cId="817666494" sldId="310"/>
            <ac:spMk id="19" creationId="{00000000-0000-0000-0000-000000000000}"/>
          </ac:spMkLst>
        </pc:spChg>
        <pc:picChg chg="del">
          <ac:chgData name="Gabriel Gavina" userId="439c70f713680b94" providerId="LiveId" clId="{5FEEC475-67A8-4E21-9BDE-0916C7192017}" dt="2025-01-19T12:18:42.478" v="41" actId="478"/>
          <ac:picMkLst>
            <pc:docMk/>
            <pc:sldMk cId="817666494" sldId="310"/>
            <ac:picMk id="11" creationId="{40305C29-863C-C5D8-8455-7A786865FABD}"/>
          </ac:picMkLst>
        </pc:picChg>
        <pc:picChg chg="add del mod">
          <ac:chgData name="Gabriel Gavina" userId="439c70f713680b94" providerId="LiveId" clId="{5FEEC475-67A8-4E21-9BDE-0916C7192017}" dt="2025-01-19T12:54:07.280" v="419" actId="478"/>
          <ac:picMkLst>
            <pc:docMk/>
            <pc:sldMk cId="817666494" sldId="310"/>
            <ac:picMk id="16" creationId="{2C18F6A0-47FB-2279-B048-8B3634CAC568}"/>
          </ac:picMkLst>
        </pc:picChg>
      </pc:sldChg>
      <pc:sldChg chg="addSp delSp modSp mod">
        <pc:chgData name="Gabriel Gavina" userId="439c70f713680b94" providerId="LiveId" clId="{5FEEC475-67A8-4E21-9BDE-0916C7192017}" dt="2025-01-19T12:59:32.343" v="974"/>
        <pc:sldMkLst>
          <pc:docMk/>
          <pc:sldMk cId="4150529938" sldId="313"/>
        </pc:sldMkLst>
        <pc:spChg chg="del mod">
          <ac:chgData name="Gabriel Gavina" userId="439c70f713680b94" providerId="LiveId" clId="{5FEEC475-67A8-4E21-9BDE-0916C7192017}" dt="2025-01-19T12:59:31.828" v="973" actId="478"/>
          <ac:spMkLst>
            <pc:docMk/>
            <pc:sldMk cId="4150529938" sldId="313"/>
            <ac:spMk id="2" creationId="{50369DE4-0D6E-7A10-AF37-333F300DD770}"/>
          </ac:spMkLst>
        </pc:spChg>
        <pc:spChg chg="add mod">
          <ac:chgData name="Gabriel Gavina" userId="439c70f713680b94" providerId="LiveId" clId="{5FEEC475-67A8-4E21-9BDE-0916C7192017}" dt="2025-01-19T12:20:13.785" v="386"/>
          <ac:spMkLst>
            <pc:docMk/>
            <pc:sldMk cId="4150529938" sldId="313"/>
            <ac:spMk id="4" creationId="{774010EF-D8A0-C28C-3924-3A86D0737ED1}"/>
          </ac:spMkLst>
        </pc:spChg>
        <pc:spChg chg="add mod">
          <ac:chgData name="Gabriel Gavina" userId="439c70f713680b94" providerId="LiveId" clId="{5FEEC475-67A8-4E21-9BDE-0916C7192017}" dt="2025-01-19T12:59:32.343" v="974"/>
          <ac:spMkLst>
            <pc:docMk/>
            <pc:sldMk cId="4150529938" sldId="313"/>
            <ac:spMk id="6" creationId="{04BE5B58-03A1-94B5-8DD7-7007565FB9EA}"/>
          </ac:spMkLst>
        </pc:spChg>
        <pc:spChg chg="del">
          <ac:chgData name="Gabriel Gavina" userId="439c70f713680b94" providerId="LiveId" clId="{5FEEC475-67A8-4E21-9BDE-0916C7192017}" dt="2025-01-19T12:20:13.467" v="385" actId="478"/>
          <ac:spMkLst>
            <pc:docMk/>
            <pc:sldMk cId="4150529938" sldId="313"/>
            <ac:spMk id="8" creationId="{00E059D1-B929-4825-0266-65E639F6086E}"/>
          </ac:spMkLst>
        </pc:spChg>
        <pc:spChg chg="mod">
          <ac:chgData name="Gabriel Gavina" userId="439c70f713680b94" providerId="LiveId" clId="{5FEEC475-67A8-4E21-9BDE-0916C7192017}" dt="2025-01-19T12:56:05.104" v="485" actId="20577"/>
          <ac:spMkLst>
            <pc:docMk/>
            <pc:sldMk cId="4150529938" sldId="313"/>
            <ac:spMk id="10" creationId="{860CABCF-B8BE-1E1E-E444-514C65E095D6}"/>
          </ac:spMkLst>
        </pc:spChg>
        <pc:spChg chg="mod">
          <ac:chgData name="Gabriel Gavina" userId="439c70f713680b94" providerId="LiveId" clId="{5FEEC475-67A8-4E21-9BDE-0916C7192017}" dt="2025-01-19T12:58:45.295" v="949" actId="20577"/>
          <ac:spMkLst>
            <pc:docMk/>
            <pc:sldMk cId="4150529938" sldId="313"/>
            <ac:spMk id="19" creationId="{00000000-0000-0000-0000-000000000000}"/>
          </ac:spMkLst>
        </pc:spChg>
      </pc:sldChg>
      <pc:sldChg chg="del">
        <pc:chgData name="Gabriel Gavina" userId="439c70f713680b94" providerId="LiveId" clId="{5FEEC475-67A8-4E21-9BDE-0916C7192017}" dt="2025-01-19T12:59:36.217" v="975" actId="47"/>
        <pc:sldMkLst>
          <pc:docMk/>
          <pc:sldMk cId="2799801609" sldId="322"/>
        </pc:sldMkLst>
      </pc:sldChg>
      <pc:sldChg chg="del">
        <pc:chgData name="Gabriel Gavina" userId="439c70f713680b94" providerId="LiveId" clId="{5FEEC475-67A8-4E21-9BDE-0916C7192017}" dt="2025-01-19T12:58:59.156" v="950" actId="47"/>
        <pc:sldMkLst>
          <pc:docMk/>
          <pc:sldMk cId="3222220151" sldId="323"/>
        </pc:sldMkLst>
      </pc:sldChg>
      <pc:sldChg chg="del">
        <pc:chgData name="Gabriel Gavina" userId="439c70f713680b94" providerId="LiveId" clId="{5FEEC475-67A8-4E21-9BDE-0916C7192017}" dt="2025-01-19T12:59:37.501" v="976" actId="47"/>
        <pc:sldMkLst>
          <pc:docMk/>
          <pc:sldMk cId="2358638452" sldId="324"/>
        </pc:sldMkLst>
      </pc:sldChg>
      <pc:sldChg chg="del">
        <pc:chgData name="Gabriel Gavina" userId="439c70f713680b94" providerId="LiveId" clId="{5FEEC475-67A8-4E21-9BDE-0916C7192017}" dt="2025-01-19T12:59:38.731" v="977" actId="47"/>
        <pc:sldMkLst>
          <pc:docMk/>
          <pc:sldMk cId="441450066" sldId="325"/>
        </pc:sldMkLst>
      </pc:sldChg>
      <pc:sldChg chg="addSp delSp modSp mod">
        <pc:chgData name="Gabriel Gavina" userId="439c70f713680b94" providerId="LiveId" clId="{5FEEC475-67A8-4E21-9BDE-0916C7192017}" dt="2025-01-19T13:48:56.833" v="3039" actId="20577"/>
        <pc:sldMkLst>
          <pc:docMk/>
          <pc:sldMk cId="2865102667" sldId="326"/>
        </pc:sldMkLst>
        <pc:spChg chg="del">
          <ac:chgData name="Gabriel Gavina" userId="439c70f713680b94" providerId="LiveId" clId="{5FEEC475-67A8-4E21-9BDE-0916C7192017}" dt="2025-01-19T13:28:39.335" v="2042" actId="478"/>
          <ac:spMkLst>
            <pc:docMk/>
            <pc:sldMk cId="2865102667" sldId="326"/>
            <ac:spMk id="2" creationId="{9742C65F-1651-1D66-625F-E1749D7E6034}"/>
          </ac:spMkLst>
        </pc:spChg>
        <pc:spChg chg="add mod">
          <ac:chgData name="Gabriel Gavina" userId="439c70f713680b94" providerId="LiveId" clId="{5FEEC475-67A8-4E21-9BDE-0916C7192017}" dt="2025-01-19T13:28:17.093" v="2037"/>
          <ac:spMkLst>
            <pc:docMk/>
            <pc:sldMk cId="2865102667" sldId="326"/>
            <ac:spMk id="4" creationId="{C97614A0-B4AC-3544-1AE1-2ED6E6F2D730}"/>
          </ac:spMkLst>
        </pc:spChg>
        <pc:spChg chg="add mod">
          <ac:chgData name="Gabriel Gavina" userId="439c70f713680b94" providerId="LiveId" clId="{5FEEC475-67A8-4E21-9BDE-0916C7192017}" dt="2025-01-19T13:28:18.713" v="2039"/>
          <ac:spMkLst>
            <pc:docMk/>
            <pc:sldMk cId="2865102667" sldId="326"/>
            <ac:spMk id="6" creationId="{9979DD4A-B4C0-9541-A81F-3B74FAE96D49}"/>
          </ac:spMkLst>
        </pc:spChg>
        <pc:spChg chg="del">
          <ac:chgData name="Gabriel Gavina" userId="439c70f713680b94" providerId="LiveId" clId="{5FEEC475-67A8-4E21-9BDE-0916C7192017}" dt="2025-01-19T13:28:18.444" v="2038" actId="478"/>
          <ac:spMkLst>
            <pc:docMk/>
            <pc:sldMk cId="2865102667" sldId="326"/>
            <ac:spMk id="8" creationId="{3CB594C8-ACC9-D255-8D85-BCC961EC68F0}"/>
          </ac:spMkLst>
        </pc:spChg>
        <pc:spChg chg="add mod">
          <ac:chgData name="Gabriel Gavina" userId="439c70f713680b94" providerId="LiveId" clId="{5FEEC475-67A8-4E21-9BDE-0916C7192017}" dt="2025-01-19T13:28:39.635" v="2043"/>
          <ac:spMkLst>
            <pc:docMk/>
            <pc:sldMk cId="2865102667" sldId="326"/>
            <ac:spMk id="10" creationId="{88FBB68E-1BE8-1088-7C02-D270B2F9C1E7}"/>
          </ac:spMkLst>
        </pc:spChg>
        <pc:spChg chg="mod">
          <ac:chgData name="Gabriel Gavina" userId="439c70f713680b94" providerId="LiveId" clId="{5FEEC475-67A8-4E21-9BDE-0916C7192017}" dt="2025-01-19T13:48:56.833" v="3039" actId="20577"/>
          <ac:spMkLst>
            <pc:docMk/>
            <pc:sldMk cId="2865102667" sldId="326"/>
            <ac:spMk id="19" creationId="{C302E66C-923F-301F-1220-14A25D049D7D}"/>
          </ac:spMkLst>
        </pc:spChg>
        <pc:spChg chg="mod">
          <ac:chgData name="Gabriel Gavina" userId="439c70f713680b94" providerId="LiveId" clId="{5FEEC475-67A8-4E21-9BDE-0916C7192017}" dt="2025-01-19T13:20:50.325" v="1717" actId="20577"/>
          <ac:spMkLst>
            <pc:docMk/>
            <pc:sldMk cId="2865102667" sldId="326"/>
            <ac:spMk id="9229" creationId="{9A368BB3-D041-83E6-C20F-671052ADA15B}"/>
          </ac:spMkLst>
        </pc:spChg>
      </pc:sldChg>
      <pc:sldChg chg="del">
        <pc:chgData name="Gabriel Gavina" userId="439c70f713680b94" providerId="LiveId" clId="{5FEEC475-67A8-4E21-9BDE-0916C7192017}" dt="2025-01-19T13:52:35.434" v="3056" actId="47"/>
        <pc:sldMkLst>
          <pc:docMk/>
          <pc:sldMk cId="2931641405" sldId="328"/>
        </pc:sldMkLst>
      </pc:sldChg>
      <pc:sldChg chg="del">
        <pc:chgData name="Gabriel Gavina" userId="439c70f713680b94" providerId="LiveId" clId="{5FEEC475-67A8-4E21-9BDE-0916C7192017}" dt="2025-01-19T13:52:37.418" v="3057" actId="47"/>
        <pc:sldMkLst>
          <pc:docMk/>
          <pc:sldMk cId="2797276808" sldId="329"/>
        </pc:sldMkLst>
      </pc:sldChg>
      <pc:sldChg chg="del">
        <pc:chgData name="Gabriel Gavina" userId="439c70f713680b94" providerId="LiveId" clId="{5FEEC475-67A8-4E21-9BDE-0916C7192017}" dt="2025-01-19T13:52:39.162" v="3059" actId="47"/>
        <pc:sldMkLst>
          <pc:docMk/>
          <pc:sldMk cId="3672217019" sldId="330"/>
        </pc:sldMkLst>
      </pc:sldChg>
      <pc:sldChg chg="del">
        <pc:chgData name="Gabriel Gavina" userId="439c70f713680b94" providerId="LiveId" clId="{5FEEC475-67A8-4E21-9BDE-0916C7192017}" dt="2025-01-19T13:52:38.272" v="3058" actId="47"/>
        <pc:sldMkLst>
          <pc:docMk/>
          <pc:sldMk cId="530346280" sldId="331"/>
        </pc:sldMkLst>
      </pc:sldChg>
      <pc:sldChg chg="addSp delSp modSp add mod">
        <pc:chgData name="Gabriel Gavina" userId="439c70f713680b94" providerId="LiveId" clId="{5FEEC475-67A8-4E21-9BDE-0916C7192017}" dt="2025-01-19T12:59:28.023" v="971"/>
        <pc:sldMkLst>
          <pc:docMk/>
          <pc:sldMk cId="2303315198" sldId="332"/>
        </pc:sldMkLst>
        <pc:spChg chg="del">
          <ac:chgData name="Gabriel Gavina" userId="439c70f713680b94" providerId="LiveId" clId="{5FEEC475-67A8-4E21-9BDE-0916C7192017}" dt="2025-01-19T12:59:27.636" v="970" actId="478"/>
          <ac:spMkLst>
            <pc:docMk/>
            <pc:sldMk cId="2303315198" sldId="332"/>
            <ac:spMk id="2" creationId="{D4B758FA-2DBD-DCE5-5511-4FF783D944A4}"/>
          </ac:spMkLst>
        </pc:spChg>
        <pc:spChg chg="add mod">
          <ac:chgData name="Gabriel Gavina" userId="439c70f713680b94" providerId="LiveId" clId="{5FEEC475-67A8-4E21-9BDE-0916C7192017}" dt="2025-01-19T12:59:28.023" v="971"/>
          <ac:spMkLst>
            <pc:docMk/>
            <pc:sldMk cId="2303315198" sldId="332"/>
            <ac:spMk id="8" creationId="{46038883-7EB5-AA02-F10B-E6EC971C2DF2}"/>
          </ac:spMkLst>
        </pc:spChg>
        <pc:spChg chg="del">
          <ac:chgData name="Gabriel Gavina" userId="439c70f713680b94" providerId="LiveId" clId="{5FEEC475-67A8-4E21-9BDE-0916C7192017}" dt="2025-01-19T12:53:43.833" v="408" actId="478"/>
          <ac:spMkLst>
            <pc:docMk/>
            <pc:sldMk cId="2303315198" sldId="332"/>
            <ac:spMk id="19" creationId="{F5C8A7CC-F345-2F4B-3429-D5F60335208A}"/>
          </ac:spMkLst>
        </pc:spChg>
        <pc:picChg chg="mod">
          <ac:chgData name="Gabriel Gavina" userId="439c70f713680b94" providerId="LiveId" clId="{5FEEC475-67A8-4E21-9BDE-0916C7192017}" dt="2025-01-19T12:54:03.218" v="418" actId="1076"/>
          <ac:picMkLst>
            <pc:docMk/>
            <pc:sldMk cId="2303315198" sldId="332"/>
            <ac:picMk id="16" creationId="{79E30793-FE1E-C200-155C-20B18690299E}"/>
          </ac:picMkLst>
        </pc:picChg>
      </pc:sldChg>
      <pc:sldChg chg="modSp add mod">
        <pc:chgData name="Gabriel Gavina" userId="439c70f713680b94" providerId="LiveId" clId="{5FEEC475-67A8-4E21-9BDE-0916C7192017}" dt="2025-01-19T13:04:13.196" v="1398" actId="12"/>
        <pc:sldMkLst>
          <pc:docMk/>
          <pc:sldMk cId="1752918105" sldId="333"/>
        </pc:sldMkLst>
        <pc:spChg chg="mod">
          <ac:chgData name="Gabriel Gavina" userId="439c70f713680b94" providerId="LiveId" clId="{5FEEC475-67A8-4E21-9BDE-0916C7192017}" dt="2025-01-19T13:04:13.196" v="1398" actId="12"/>
          <ac:spMkLst>
            <pc:docMk/>
            <pc:sldMk cId="1752918105" sldId="333"/>
            <ac:spMk id="19" creationId="{2A7807EE-72E6-6CF6-3AC9-9D53F62597DC}"/>
          </ac:spMkLst>
        </pc:spChg>
      </pc:sldChg>
      <pc:sldChg chg="addSp delSp modSp add mod">
        <pc:chgData name="Gabriel Gavina" userId="439c70f713680b94" providerId="LiveId" clId="{5FEEC475-67A8-4E21-9BDE-0916C7192017}" dt="2025-01-19T13:05:31.252" v="1467" actId="14100"/>
        <pc:sldMkLst>
          <pc:docMk/>
          <pc:sldMk cId="2323105573" sldId="334"/>
        </pc:sldMkLst>
        <pc:spChg chg="add mod">
          <ac:chgData name="Gabriel Gavina" userId="439c70f713680b94" providerId="LiveId" clId="{5FEEC475-67A8-4E21-9BDE-0916C7192017}" dt="2025-01-19T13:05:26.297" v="1466" actId="1076"/>
          <ac:spMkLst>
            <pc:docMk/>
            <pc:sldMk cId="2323105573" sldId="334"/>
            <ac:spMk id="11" creationId="{E85A45AE-3335-10AE-8F6E-D35D2C710126}"/>
          </ac:spMkLst>
        </pc:spChg>
        <pc:spChg chg="del mod">
          <ac:chgData name="Gabriel Gavina" userId="439c70f713680b94" providerId="LiveId" clId="{5FEEC475-67A8-4E21-9BDE-0916C7192017}" dt="2025-01-19T13:04:35.450" v="1401" actId="478"/>
          <ac:spMkLst>
            <pc:docMk/>
            <pc:sldMk cId="2323105573" sldId="334"/>
            <ac:spMk id="19" creationId="{6914F03C-DF82-C13C-8F0C-11919A62F499}"/>
          </ac:spMkLst>
        </pc:spChg>
        <pc:picChg chg="add mod">
          <ac:chgData name="Gabriel Gavina" userId="439c70f713680b94" providerId="LiveId" clId="{5FEEC475-67A8-4E21-9BDE-0916C7192017}" dt="2025-01-19T13:05:31.252" v="1467" actId="14100"/>
          <ac:picMkLst>
            <pc:docMk/>
            <pc:sldMk cId="2323105573" sldId="334"/>
            <ac:picMk id="8" creationId="{244EBAD5-8975-1534-29E2-19E3C942D9A9}"/>
          </ac:picMkLst>
        </pc:picChg>
      </pc:sldChg>
      <pc:sldChg chg="addSp delSp modSp add mod ord">
        <pc:chgData name="Gabriel Gavina" userId="439c70f713680b94" providerId="LiveId" clId="{5FEEC475-67A8-4E21-9BDE-0916C7192017}" dt="2025-01-19T13:08:38.610" v="1586" actId="1076"/>
        <pc:sldMkLst>
          <pc:docMk/>
          <pc:sldMk cId="2531864264" sldId="335"/>
        </pc:sldMkLst>
        <pc:spChg chg="mod">
          <ac:chgData name="Gabriel Gavina" userId="439c70f713680b94" providerId="LiveId" clId="{5FEEC475-67A8-4E21-9BDE-0916C7192017}" dt="2025-01-19T13:06:30.352" v="1563" actId="27636"/>
          <ac:spMkLst>
            <pc:docMk/>
            <pc:sldMk cId="2531864264" sldId="335"/>
            <ac:spMk id="11" creationId="{179EC115-1B01-0461-9EAE-CC6A5A3D8C2C}"/>
          </ac:spMkLst>
        </pc:spChg>
        <pc:picChg chg="del">
          <ac:chgData name="Gabriel Gavina" userId="439c70f713680b94" providerId="LiveId" clId="{5FEEC475-67A8-4E21-9BDE-0916C7192017}" dt="2025-01-19T13:06:26.932" v="1561" actId="478"/>
          <ac:picMkLst>
            <pc:docMk/>
            <pc:sldMk cId="2531864264" sldId="335"/>
            <ac:picMk id="8" creationId="{0DB85621-DC7C-D812-BF3D-C77A97097933}"/>
          </ac:picMkLst>
        </pc:picChg>
        <pc:picChg chg="add del mod">
          <ac:chgData name="Gabriel Gavina" userId="439c70f713680b94" providerId="LiveId" clId="{5FEEC475-67A8-4E21-9BDE-0916C7192017}" dt="2025-01-19T13:07:51.886" v="1575" actId="22"/>
          <ac:picMkLst>
            <pc:docMk/>
            <pc:sldMk cId="2531864264" sldId="335"/>
            <ac:picMk id="12" creationId="{9879679A-164C-A093-79CB-4882F55BE36A}"/>
          </ac:picMkLst>
        </pc:picChg>
        <pc:picChg chg="add mod">
          <ac:chgData name="Gabriel Gavina" userId="439c70f713680b94" providerId="LiveId" clId="{5FEEC475-67A8-4E21-9BDE-0916C7192017}" dt="2025-01-19T13:08:34.934" v="1585" actId="1076"/>
          <ac:picMkLst>
            <pc:docMk/>
            <pc:sldMk cId="2531864264" sldId="335"/>
            <ac:picMk id="15" creationId="{2B7C3C4C-649F-98E7-AF6F-5CE48F286184}"/>
          </ac:picMkLst>
        </pc:picChg>
        <pc:picChg chg="add mod">
          <ac:chgData name="Gabriel Gavina" userId="439c70f713680b94" providerId="LiveId" clId="{5FEEC475-67A8-4E21-9BDE-0916C7192017}" dt="2025-01-19T13:08:38.610" v="1586" actId="1076"/>
          <ac:picMkLst>
            <pc:docMk/>
            <pc:sldMk cId="2531864264" sldId="335"/>
            <ac:picMk id="17" creationId="{C91CB619-C4D4-5CD0-2D3E-88BF5509E25B}"/>
          </ac:picMkLst>
        </pc:picChg>
      </pc:sldChg>
      <pc:sldChg chg="add del">
        <pc:chgData name="Gabriel Gavina" userId="439c70f713680b94" providerId="LiveId" clId="{5FEEC475-67A8-4E21-9BDE-0916C7192017}" dt="2025-01-19T13:05:46.282" v="1469"/>
        <pc:sldMkLst>
          <pc:docMk/>
          <pc:sldMk cId="3918323802" sldId="335"/>
        </pc:sldMkLst>
      </pc:sldChg>
      <pc:sldChg chg="addSp delSp modSp add mod">
        <pc:chgData name="Gabriel Gavina" userId="439c70f713680b94" providerId="LiveId" clId="{5FEEC475-67A8-4E21-9BDE-0916C7192017}" dt="2025-01-19T13:10:00.824" v="1693" actId="1076"/>
        <pc:sldMkLst>
          <pc:docMk/>
          <pc:sldMk cId="3419551641" sldId="336"/>
        </pc:sldMkLst>
        <pc:spChg chg="mod">
          <ac:chgData name="Gabriel Gavina" userId="439c70f713680b94" providerId="LiveId" clId="{5FEEC475-67A8-4E21-9BDE-0916C7192017}" dt="2025-01-19T13:09:57.271" v="1691" actId="5793"/>
          <ac:spMkLst>
            <pc:docMk/>
            <pc:sldMk cId="3419551641" sldId="336"/>
            <ac:spMk id="11" creationId="{288A4674-58E3-C964-CC22-832BFB05998A}"/>
          </ac:spMkLst>
        </pc:spChg>
        <pc:picChg chg="add mod">
          <ac:chgData name="Gabriel Gavina" userId="439c70f713680b94" providerId="LiveId" clId="{5FEEC475-67A8-4E21-9BDE-0916C7192017}" dt="2025-01-19T13:10:00.824" v="1693" actId="1076"/>
          <ac:picMkLst>
            <pc:docMk/>
            <pc:sldMk cId="3419551641" sldId="336"/>
            <ac:picMk id="8" creationId="{C245999E-F6BD-4BFD-834E-E8243550D9E7}"/>
          </ac:picMkLst>
        </pc:picChg>
        <pc:picChg chg="del mod">
          <ac:chgData name="Gabriel Gavina" userId="439c70f713680b94" providerId="LiveId" clId="{5FEEC475-67A8-4E21-9BDE-0916C7192017}" dt="2025-01-19T13:09:43.662" v="1589" actId="478"/>
          <ac:picMkLst>
            <pc:docMk/>
            <pc:sldMk cId="3419551641" sldId="336"/>
            <ac:picMk id="15" creationId="{D0BAF0D0-1752-A41E-946F-25DC632F426A}"/>
          </ac:picMkLst>
        </pc:picChg>
        <pc:picChg chg="del">
          <ac:chgData name="Gabriel Gavina" userId="439c70f713680b94" providerId="LiveId" clId="{5FEEC475-67A8-4E21-9BDE-0916C7192017}" dt="2025-01-19T13:09:44.094" v="1590" actId="478"/>
          <ac:picMkLst>
            <pc:docMk/>
            <pc:sldMk cId="3419551641" sldId="336"/>
            <ac:picMk id="17" creationId="{234E435F-527D-FB16-DAC0-09DEF46EA091}"/>
          </ac:picMkLst>
        </pc:picChg>
      </pc:sldChg>
      <pc:sldChg chg="addSp delSp modSp add mod">
        <pc:chgData name="Gabriel Gavina" userId="439c70f713680b94" providerId="LiveId" clId="{5FEEC475-67A8-4E21-9BDE-0916C7192017}" dt="2025-01-19T13:28:42.828" v="2045"/>
        <pc:sldMkLst>
          <pc:docMk/>
          <pc:sldMk cId="1871242516" sldId="337"/>
        </pc:sldMkLst>
        <pc:spChg chg="del">
          <ac:chgData name="Gabriel Gavina" userId="439c70f713680b94" providerId="LiveId" clId="{5FEEC475-67A8-4E21-9BDE-0916C7192017}" dt="2025-01-19T13:28:42.533" v="2044" actId="478"/>
          <ac:spMkLst>
            <pc:docMk/>
            <pc:sldMk cId="1871242516" sldId="337"/>
            <ac:spMk id="2" creationId="{3C336A3D-253F-6C81-79F7-BFEA80EFA1D3}"/>
          </ac:spMkLst>
        </pc:spChg>
        <pc:spChg chg="del">
          <ac:chgData name="Gabriel Gavina" userId="439c70f713680b94" providerId="LiveId" clId="{5FEEC475-67A8-4E21-9BDE-0916C7192017}" dt="2025-01-19T13:28:22.152" v="2040" actId="478"/>
          <ac:spMkLst>
            <pc:docMk/>
            <pc:sldMk cId="1871242516" sldId="337"/>
            <ac:spMk id="8" creationId="{CA003CFA-75E0-B191-8EFD-0B757DC427D0}"/>
          </ac:spMkLst>
        </pc:spChg>
        <pc:spChg chg="add mod">
          <ac:chgData name="Gabriel Gavina" userId="439c70f713680b94" providerId="LiveId" clId="{5FEEC475-67A8-4E21-9BDE-0916C7192017}" dt="2025-01-19T13:28:22.398" v="2041"/>
          <ac:spMkLst>
            <pc:docMk/>
            <pc:sldMk cId="1871242516" sldId="337"/>
            <ac:spMk id="10" creationId="{F6BF8E6F-DA18-2454-7AB3-5D6F1DC2F6B7}"/>
          </ac:spMkLst>
        </pc:spChg>
        <pc:spChg chg="add mod">
          <ac:chgData name="Gabriel Gavina" userId="439c70f713680b94" providerId="LiveId" clId="{5FEEC475-67A8-4E21-9BDE-0916C7192017}" dt="2025-01-19T13:28:42.828" v="2045"/>
          <ac:spMkLst>
            <pc:docMk/>
            <pc:sldMk cId="1871242516" sldId="337"/>
            <ac:spMk id="11" creationId="{9188DAD1-CE93-C093-1F8E-4B9F9C82FEEE}"/>
          </ac:spMkLst>
        </pc:spChg>
        <pc:spChg chg="del">
          <ac:chgData name="Gabriel Gavina" userId="439c70f713680b94" providerId="LiveId" clId="{5FEEC475-67A8-4E21-9BDE-0916C7192017}" dt="2025-01-19T13:27:52.247" v="2032" actId="478"/>
          <ac:spMkLst>
            <pc:docMk/>
            <pc:sldMk cId="1871242516" sldId="337"/>
            <ac:spMk id="19" creationId="{6FC8E2EC-B8A0-CED6-C870-13F7526B21F6}"/>
          </ac:spMkLst>
        </pc:spChg>
        <pc:picChg chg="add mod">
          <ac:chgData name="Gabriel Gavina" userId="439c70f713680b94" providerId="LiveId" clId="{5FEEC475-67A8-4E21-9BDE-0916C7192017}" dt="2025-01-19T13:28:02.208" v="2036" actId="1076"/>
          <ac:picMkLst>
            <pc:docMk/>
            <pc:sldMk cId="1871242516" sldId="337"/>
            <ac:picMk id="6" creationId="{3C1DDC61-8390-2D85-0DEE-27BB2F25F69E}"/>
          </ac:picMkLst>
        </pc:picChg>
      </pc:sldChg>
      <pc:sldChg chg="modSp add mod ord">
        <pc:chgData name="Gabriel Gavina" userId="439c70f713680b94" providerId="LiveId" clId="{5FEEC475-67A8-4E21-9BDE-0916C7192017}" dt="2025-01-19T13:36:01.462" v="2906" actId="6549"/>
        <pc:sldMkLst>
          <pc:docMk/>
          <pc:sldMk cId="65056052" sldId="338"/>
        </pc:sldMkLst>
        <pc:spChg chg="mod">
          <ac:chgData name="Gabriel Gavina" userId="439c70f713680b94" providerId="LiveId" clId="{5FEEC475-67A8-4E21-9BDE-0916C7192017}" dt="2025-01-19T13:36:01.462" v="2906" actId="6549"/>
          <ac:spMkLst>
            <pc:docMk/>
            <pc:sldMk cId="65056052" sldId="338"/>
            <ac:spMk id="19" creationId="{C4D3B0B7-CB5D-712A-AB29-CA593CBF7F44}"/>
          </ac:spMkLst>
        </pc:spChg>
      </pc:sldChg>
      <pc:sldChg chg="modSp add del mod">
        <pc:chgData name="Gabriel Gavina" userId="439c70f713680b94" providerId="LiveId" clId="{5FEEC475-67A8-4E21-9BDE-0916C7192017}" dt="2025-01-19T13:28:49.888" v="2051"/>
        <pc:sldMkLst>
          <pc:docMk/>
          <pc:sldMk cId="3661522565" sldId="338"/>
        </pc:sldMkLst>
        <pc:picChg chg="mod">
          <ac:chgData name="Gabriel Gavina" userId="439c70f713680b94" providerId="LiveId" clId="{5FEEC475-67A8-4E21-9BDE-0916C7192017}" dt="2025-01-19T13:28:49.111" v="2050" actId="1076"/>
          <ac:picMkLst>
            <pc:docMk/>
            <pc:sldMk cId="3661522565" sldId="338"/>
            <ac:picMk id="6" creationId="{CAECA0E1-CAC8-A13F-9AF3-5405A3997902}"/>
          </ac:picMkLst>
        </pc:picChg>
      </pc:sldChg>
      <pc:sldChg chg="addSp delSp modSp add mod">
        <pc:chgData name="Gabriel Gavina" userId="439c70f713680b94" providerId="LiveId" clId="{5FEEC475-67A8-4E21-9BDE-0916C7192017}" dt="2025-01-19T13:32:50.495" v="2453" actId="20577"/>
        <pc:sldMkLst>
          <pc:docMk/>
          <pc:sldMk cId="75116977" sldId="339"/>
        </pc:sldMkLst>
        <pc:spChg chg="add mod">
          <ac:chgData name="Gabriel Gavina" userId="439c70f713680b94" providerId="LiveId" clId="{5FEEC475-67A8-4E21-9BDE-0916C7192017}" dt="2025-01-19T13:32:50.495" v="2453" actId="20577"/>
          <ac:spMkLst>
            <pc:docMk/>
            <pc:sldMk cId="75116977" sldId="339"/>
            <ac:spMk id="12" creationId="{C5C27EA4-133A-FF80-8276-F02B8395C25D}"/>
          </ac:spMkLst>
        </pc:spChg>
        <pc:spChg chg="add mod">
          <ac:chgData name="Gabriel Gavina" userId="439c70f713680b94" providerId="LiveId" clId="{5FEEC475-67A8-4E21-9BDE-0916C7192017}" dt="2025-01-19T13:32:23.748" v="2448"/>
          <ac:spMkLst>
            <pc:docMk/>
            <pc:sldMk cId="75116977" sldId="339"/>
            <ac:spMk id="14" creationId="{FD47F918-162D-B8A4-E179-4E19ADD894AC}"/>
          </ac:spMkLst>
        </pc:spChg>
        <pc:spChg chg="mod">
          <ac:chgData name="Gabriel Gavina" userId="439c70f713680b94" providerId="LiveId" clId="{5FEEC475-67A8-4E21-9BDE-0916C7192017}" dt="2025-01-19T13:31:16.343" v="2433" actId="20577"/>
          <ac:spMkLst>
            <pc:docMk/>
            <pc:sldMk cId="75116977" sldId="339"/>
            <ac:spMk id="19" creationId="{7EFDFA9B-9242-42BD-4E5A-DC2E813CD6EA}"/>
          </ac:spMkLst>
        </pc:spChg>
        <pc:picChg chg="add del">
          <ac:chgData name="Gabriel Gavina" userId="439c70f713680b94" providerId="LiveId" clId="{5FEEC475-67A8-4E21-9BDE-0916C7192017}" dt="2025-01-19T13:31:21.452" v="2435" actId="22"/>
          <ac:picMkLst>
            <pc:docMk/>
            <pc:sldMk cId="75116977" sldId="339"/>
            <ac:picMk id="4" creationId="{FF347C8F-FC62-B3F9-15B1-6F57067AEA57}"/>
          </ac:picMkLst>
        </pc:picChg>
        <pc:picChg chg="add mod">
          <ac:chgData name="Gabriel Gavina" userId="439c70f713680b94" providerId="LiveId" clId="{5FEEC475-67A8-4E21-9BDE-0916C7192017}" dt="2025-01-19T13:31:46.584" v="2440" actId="1076"/>
          <ac:picMkLst>
            <pc:docMk/>
            <pc:sldMk cId="75116977" sldId="339"/>
            <ac:picMk id="11" creationId="{17B1A47D-6AD2-6131-2202-B2C6F32AB05D}"/>
          </ac:picMkLst>
        </pc:picChg>
      </pc:sldChg>
      <pc:sldChg chg="add del">
        <pc:chgData name="Gabriel Gavina" userId="439c70f713680b94" providerId="LiveId" clId="{5FEEC475-67A8-4E21-9BDE-0916C7192017}" dt="2025-01-19T13:33:08.353" v="2455" actId="47"/>
        <pc:sldMkLst>
          <pc:docMk/>
          <pc:sldMk cId="582562883" sldId="340"/>
        </pc:sldMkLst>
      </pc:sldChg>
      <pc:sldChg chg="addSp delSp modSp add mod ord">
        <pc:chgData name="Gabriel Gavina" userId="439c70f713680b94" providerId="LiveId" clId="{5FEEC475-67A8-4E21-9BDE-0916C7192017}" dt="2025-01-19T13:36:58.475" v="2909" actId="478"/>
        <pc:sldMkLst>
          <pc:docMk/>
          <pc:sldMk cId="1618422560" sldId="340"/>
        </pc:sldMkLst>
        <pc:spChg chg="mod">
          <ac:chgData name="Gabriel Gavina" userId="439c70f713680b94" providerId="LiveId" clId="{5FEEC475-67A8-4E21-9BDE-0916C7192017}" dt="2025-01-19T13:35:52.224" v="2904" actId="6549"/>
          <ac:spMkLst>
            <pc:docMk/>
            <pc:sldMk cId="1618422560" sldId="340"/>
            <ac:spMk id="19" creationId="{647FCD7E-ED29-8BC1-5B3E-D8BAE416FFB8}"/>
          </ac:spMkLst>
        </pc:spChg>
        <pc:picChg chg="add del">
          <ac:chgData name="Gabriel Gavina" userId="439c70f713680b94" providerId="LiveId" clId="{5FEEC475-67A8-4E21-9BDE-0916C7192017}" dt="2025-01-19T13:36:58.475" v="2909" actId="478"/>
          <ac:picMkLst>
            <pc:docMk/>
            <pc:sldMk cId="1618422560" sldId="340"/>
            <ac:picMk id="4" creationId="{0016F3D0-56E2-217D-780A-41308280A291}"/>
          </ac:picMkLst>
        </pc:picChg>
      </pc:sldChg>
      <pc:sldChg chg="addSp modSp add mod">
        <pc:chgData name="Gabriel Gavina" userId="439c70f713680b94" providerId="LiveId" clId="{5FEEC475-67A8-4E21-9BDE-0916C7192017}" dt="2025-01-19T13:37:43.706" v="2929" actId="1076"/>
        <pc:sldMkLst>
          <pc:docMk/>
          <pc:sldMk cId="2614301066" sldId="341"/>
        </pc:sldMkLst>
        <pc:spChg chg="add mod">
          <ac:chgData name="Gabriel Gavina" userId="439c70f713680b94" providerId="LiveId" clId="{5FEEC475-67A8-4E21-9BDE-0916C7192017}" dt="2025-01-19T13:37:36.862" v="2928" actId="20577"/>
          <ac:spMkLst>
            <pc:docMk/>
            <pc:sldMk cId="2614301066" sldId="341"/>
            <ac:spMk id="2" creationId="{7A24CDCF-ADAE-51F1-8993-A02A71880FDC}"/>
          </ac:spMkLst>
        </pc:spChg>
        <pc:spChg chg="mod">
          <ac:chgData name="Gabriel Gavina" userId="439c70f713680b94" providerId="LiveId" clId="{5FEEC475-67A8-4E21-9BDE-0916C7192017}" dt="2025-01-19T13:37:09.772" v="2916" actId="27636"/>
          <ac:spMkLst>
            <pc:docMk/>
            <pc:sldMk cId="2614301066" sldId="341"/>
            <ac:spMk id="19" creationId="{CAE79548-0BC7-8080-4CD9-8EFBCFED618E}"/>
          </ac:spMkLst>
        </pc:spChg>
        <pc:picChg chg="mod">
          <ac:chgData name="Gabriel Gavina" userId="439c70f713680b94" providerId="LiveId" clId="{5FEEC475-67A8-4E21-9BDE-0916C7192017}" dt="2025-01-19T13:37:43.706" v="2929" actId="1076"/>
          <ac:picMkLst>
            <pc:docMk/>
            <pc:sldMk cId="2614301066" sldId="341"/>
            <ac:picMk id="4" creationId="{311ECC94-E044-22D3-2A32-AF92F7CCA083}"/>
          </ac:picMkLst>
        </pc:picChg>
      </pc:sldChg>
      <pc:sldChg chg="add del">
        <pc:chgData name="Gabriel Gavina" userId="439c70f713680b94" providerId="LiveId" clId="{5FEEC475-67A8-4E21-9BDE-0916C7192017}" dt="2025-01-19T13:34:54.721" v="2746"/>
        <pc:sldMkLst>
          <pc:docMk/>
          <pc:sldMk cId="3933367625" sldId="341"/>
        </pc:sldMkLst>
      </pc:sldChg>
      <pc:sldChg chg="modSp add mod">
        <pc:chgData name="Gabriel Gavina" userId="439c70f713680b94" providerId="LiveId" clId="{5FEEC475-67A8-4E21-9BDE-0916C7192017}" dt="2025-01-19T13:38:20.305" v="3027" actId="20577"/>
        <pc:sldMkLst>
          <pc:docMk/>
          <pc:sldMk cId="2487521616" sldId="342"/>
        </pc:sldMkLst>
        <pc:spChg chg="mod">
          <ac:chgData name="Gabriel Gavina" userId="439c70f713680b94" providerId="LiveId" clId="{5FEEC475-67A8-4E21-9BDE-0916C7192017}" dt="2025-01-19T13:38:20.305" v="3027" actId="20577"/>
          <ac:spMkLst>
            <pc:docMk/>
            <pc:sldMk cId="2487521616" sldId="342"/>
            <ac:spMk id="19" creationId="{441B9282-2ABE-E31B-0778-FD40DA7569D7}"/>
          </ac:spMkLst>
        </pc:spChg>
      </pc:sldChg>
      <pc:sldChg chg="addSp delSp modSp add mod">
        <pc:chgData name="Gabriel Gavina" userId="439c70f713680b94" providerId="LiveId" clId="{5FEEC475-67A8-4E21-9BDE-0916C7192017}" dt="2025-01-19T13:52:14.713" v="3055" actId="1076"/>
        <pc:sldMkLst>
          <pc:docMk/>
          <pc:sldMk cId="3251767641" sldId="343"/>
        </pc:sldMkLst>
        <pc:spChg chg="mod">
          <ac:chgData name="Gabriel Gavina" userId="439c70f713680b94" providerId="LiveId" clId="{5FEEC475-67A8-4E21-9BDE-0916C7192017}" dt="2025-01-19T13:49:06.341" v="3040" actId="20577"/>
          <ac:spMkLst>
            <pc:docMk/>
            <pc:sldMk cId="3251767641" sldId="343"/>
            <ac:spMk id="19" creationId="{D693435B-A54F-EBDD-ECA1-FA107AAB7D5B}"/>
          </ac:spMkLst>
        </pc:spChg>
        <pc:picChg chg="add del mod modCrop">
          <ac:chgData name="Gabriel Gavina" userId="439c70f713680b94" providerId="LiveId" clId="{5FEEC475-67A8-4E21-9BDE-0916C7192017}" dt="2025-01-19T13:50:00.679" v="3045" actId="478"/>
          <ac:picMkLst>
            <pc:docMk/>
            <pc:sldMk cId="3251767641" sldId="343"/>
            <ac:picMk id="4" creationId="{CC08DBC2-BE82-7089-EC45-46F58283A267}"/>
          </ac:picMkLst>
        </pc:picChg>
        <pc:picChg chg="add mod modCrop">
          <ac:chgData name="Gabriel Gavina" userId="439c70f713680b94" providerId="LiveId" clId="{5FEEC475-67A8-4E21-9BDE-0916C7192017}" dt="2025-01-19T13:51:29.996" v="3054" actId="1076"/>
          <ac:picMkLst>
            <pc:docMk/>
            <pc:sldMk cId="3251767641" sldId="343"/>
            <ac:picMk id="11" creationId="{50FB68BF-200F-FCB6-FAA2-47FB2BC98FF1}"/>
          </ac:picMkLst>
        </pc:picChg>
        <pc:picChg chg="add mod">
          <ac:chgData name="Gabriel Gavina" userId="439c70f713680b94" providerId="LiveId" clId="{5FEEC475-67A8-4E21-9BDE-0916C7192017}" dt="2025-01-19T13:52:14.713" v="3055" actId="1076"/>
          <ac:picMkLst>
            <pc:docMk/>
            <pc:sldMk cId="3251767641" sldId="343"/>
            <ac:picMk id="14" creationId="{173D7F47-E90D-2DE3-1CB2-F0647E4AFDCD}"/>
          </ac:picMkLst>
        </pc:picChg>
      </pc:sldChg>
      <pc:sldChg chg="modSp add mod ord">
        <pc:chgData name="Gabriel Gavina" userId="439c70f713680b94" providerId="LiveId" clId="{5FEEC475-67A8-4E21-9BDE-0916C7192017}" dt="2025-01-19T13:54:44.660" v="3401" actId="20577"/>
        <pc:sldMkLst>
          <pc:docMk/>
          <pc:sldMk cId="1628046696" sldId="344"/>
        </pc:sldMkLst>
        <pc:spChg chg="mod">
          <ac:chgData name="Gabriel Gavina" userId="439c70f713680b94" providerId="LiveId" clId="{5FEEC475-67A8-4E21-9BDE-0916C7192017}" dt="2025-01-19T13:54:44.660" v="3401" actId="20577"/>
          <ac:spMkLst>
            <pc:docMk/>
            <pc:sldMk cId="1628046696" sldId="344"/>
            <ac:spMk id="19" creationId="{9EF70EF2-379B-F733-754E-BE458169982B}"/>
          </ac:spMkLst>
        </pc:spChg>
        <pc:spChg chg="mod">
          <ac:chgData name="Gabriel Gavina" userId="439c70f713680b94" providerId="LiveId" clId="{5FEEC475-67A8-4E21-9BDE-0916C7192017}" dt="2025-01-19T13:53:05.323" v="3101" actId="1076"/>
          <ac:spMkLst>
            <pc:docMk/>
            <pc:sldMk cId="1628046696" sldId="344"/>
            <ac:spMk id="9229" creationId="{BB03E96D-06AA-9E09-7E44-B1E5172E31D3}"/>
          </ac:spMkLst>
        </pc:spChg>
      </pc:sldChg>
      <pc:sldChg chg="add del">
        <pc:chgData name="Gabriel Gavina" userId="439c70f713680b94" providerId="LiveId" clId="{5FEEC475-67A8-4E21-9BDE-0916C7192017}" dt="2025-01-19T13:52:44.105" v="3061"/>
        <pc:sldMkLst>
          <pc:docMk/>
          <pc:sldMk cId="2301785778" sldId="344"/>
        </pc:sldMkLst>
      </pc:sldChg>
      <pc:sldChg chg="addSp delSp modSp add mod">
        <pc:chgData name="Gabriel Gavina" userId="439c70f713680b94" providerId="LiveId" clId="{5FEEC475-67A8-4E21-9BDE-0916C7192017}" dt="2025-01-19T13:57:21.167" v="3639" actId="20577"/>
        <pc:sldMkLst>
          <pc:docMk/>
          <pc:sldMk cId="1786965896" sldId="345"/>
        </pc:sldMkLst>
        <pc:spChg chg="mod">
          <ac:chgData name="Gabriel Gavina" userId="439c70f713680b94" providerId="LiveId" clId="{5FEEC475-67A8-4E21-9BDE-0916C7192017}" dt="2025-01-19T13:57:21.167" v="3639" actId="20577"/>
          <ac:spMkLst>
            <pc:docMk/>
            <pc:sldMk cId="1786965896" sldId="345"/>
            <ac:spMk id="19" creationId="{D821BC0E-B0E4-F5F6-5714-9B70949F10D0}"/>
          </ac:spMkLst>
        </pc:spChg>
        <pc:picChg chg="add del mod">
          <ac:chgData name="Gabriel Gavina" userId="439c70f713680b94" providerId="LiveId" clId="{5FEEC475-67A8-4E21-9BDE-0916C7192017}" dt="2025-01-19T13:55:24.731" v="3416" actId="22"/>
          <ac:picMkLst>
            <pc:docMk/>
            <pc:sldMk cId="1786965896" sldId="345"/>
            <ac:picMk id="4" creationId="{B6740EC8-DFFE-B486-17F8-90B7981C70D8}"/>
          </ac:picMkLst>
        </pc:picChg>
        <pc:picChg chg="add mod">
          <ac:chgData name="Gabriel Gavina" userId="439c70f713680b94" providerId="LiveId" clId="{5FEEC475-67A8-4E21-9BDE-0916C7192017}" dt="2025-01-19T13:55:35.182" v="3422" actId="1076"/>
          <ac:picMkLst>
            <pc:docMk/>
            <pc:sldMk cId="1786965896" sldId="345"/>
            <ac:picMk id="11" creationId="{D4A962C5-4BF1-2D49-D0A6-25E6C2B3317C}"/>
          </ac:picMkLst>
        </pc:picChg>
      </pc:sldChg>
      <pc:sldChg chg="addSp delSp modSp add del mod">
        <pc:chgData name="Gabriel Gavina" userId="439c70f713680b94" providerId="LiveId" clId="{5FEEC475-67A8-4E21-9BDE-0916C7192017}" dt="2025-01-19T14:04:51.136" v="4122" actId="20577"/>
        <pc:sldMkLst>
          <pc:docMk/>
          <pc:sldMk cId="4270814765" sldId="346"/>
        </pc:sldMkLst>
        <pc:spChg chg="add mod">
          <ac:chgData name="Gabriel Gavina" userId="439c70f713680b94" providerId="LiveId" clId="{5FEEC475-67A8-4E21-9BDE-0916C7192017}" dt="2025-01-19T14:04:51.136" v="4122" actId="20577"/>
          <ac:spMkLst>
            <pc:docMk/>
            <pc:sldMk cId="4270814765" sldId="346"/>
            <ac:spMk id="2" creationId="{5DEE061B-6779-2321-0D8A-ED43937FAF80}"/>
          </ac:spMkLst>
        </pc:spChg>
        <pc:spChg chg="mod">
          <ac:chgData name="Gabriel Gavina" userId="439c70f713680b94" providerId="LiveId" clId="{5FEEC475-67A8-4E21-9BDE-0916C7192017}" dt="2025-01-19T13:57:18.170" v="3637" actId="6549"/>
          <ac:spMkLst>
            <pc:docMk/>
            <pc:sldMk cId="4270814765" sldId="346"/>
            <ac:spMk id="19" creationId="{8B50F6B5-B21E-1387-6BAD-26519816518C}"/>
          </ac:spMkLst>
        </pc:spChg>
        <pc:spChg chg="mod">
          <ac:chgData name="Gabriel Gavina" userId="439c70f713680b94" providerId="LiveId" clId="{5FEEC475-67A8-4E21-9BDE-0916C7192017}" dt="2025-01-19T13:56:58.796" v="3614" actId="20577"/>
          <ac:spMkLst>
            <pc:docMk/>
            <pc:sldMk cId="4270814765" sldId="346"/>
            <ac:spMk id="9229" creationId="{38372E66-1E68-0533-5272-D92FE34705B0}"/>
          </ac:spMkLst>
        </pc:spChg>
        <pc:picChg chg="del">
          <ac:chgData name="Gabriel Gavina" userId="439c70f713680b94" providerId="LiveId" clId="{5FEEC475-67A8-4E21-9BDE-0916C7192017}" dt="2025-01-19T13:57:09.850" v="3633" actId="478"/>
          <ac:picMkLst>
            <pc:docMk/>
            <pc:sldMk cId="4270814765" sldId="346"/>
            <ac:picMk id="11" creationId="{61E31438-E360-0D7F-07F4-CF353CCE85E6}"/>
          </ac:picMkLst>
        </pc:picChg>
      </pc:sldChg>
      <pc:sldChg chg="addSp modSp add mod">
        <pc:chgData name="Gabriel Gavina" userId="439c70f713680b94" providerId="LiveId" clId="{5FEEC475-67A8-4E21-9BDE-0916C7192017}" dt="2025-01-19T14:20:14.200" v="4185" actId="1076"/>
        <pc:sldMkLst>
          <pc:docMk/>
          <pc:sldMk cId="2520320423" sldId="347"/>
        </pc:sldMkLst>
        <pc:spChg chg="mod">
          <ac:chgData name="Gabriel Gavina" userId="439c70f713680b94" providerId="LiveId" clId="{5FEEC475-67A8-4E21-9BDE-0916C7192017}" dt="2025-01-19T14:19:06.115" v="4174" actId="20577"/>
          <ac:spMkLst>
            <pc:docMk/>
            <pc:sldMk cId="2520320423" sldId="347"/>
            <ac:spMk id="2" creationId="{FCFA789B-F787-2E34-0349-267F678BD2BD}"/>
          </ac:spMkLst>
        </pc:spChg>
        <pc:picChg chg="add mod modCrop">
          <ac:chgData name="Gabriel Gavina" userId="439c70f713680b94" providerId="LiveId" clId="{5FEEC475-67A8-4E21-9BDE-0916C7192017}" dt="2025-01-19T14:20:14.200" v="4185" actId="1076"/>
          <ac:picMkLst>
            <pc:docMk/>
            <pc:sldMk cId="2520320423" sldId="347"/>
            <ac:picMk id="8" creationId="{25943753-49E5-779C-50D5-5B17C6BB30BD}"/>
          </ac:picMkLst>
        </pc:picChg>
      </pc:sldChg>
      <pc:sldChg chg="addSp delSp modSp add mod">
        <pc:chgData name="Gabriel Gavina" userId="439c70f713680b94" providerId="LiveId" clId="{5FEEC475-67A8-4E21-9BDE-0916C7192017}" dt="2025-01-19T14:20:54.585" v="4228" actId="1076"/>
        <pc:sldMkLst>
          <pc:docMk/>
          <pc:sldMk cId="4144538187" sldId="348"/>
        </pc:sldMkLst>
        <pc:spChg chg="mod">
          <ac:chgData name="Gabriel Gavina" userId="439c70f713680b94" providerId="LiveId" clId="{5FEEC475-67A8-4E21-9BDE-0916C7192017}" dt="2025-01-19T14:20:28.414" v="4222" actId="20577"/>
          <ac:spMkLst>
            <pc:docMk/>
            <pc:sldMk cId="4144538187" sldId="348"/>
            <ac:spMk id="2" creationId="{594106DB-2AA2-4349-DE2E-92C9FD28D3F2}"/>
          </ac:spMkLst>
        </pc:spChg>
        <pc:picChg chg="del">
          <ac:chgData name="Gabriel Gavina" userId="439c70f713680b94" providerId="LiveId" clId="{5FEEC475-67A8-4E21-9BDE-0916C7192017}" dt="2025-01-19T14:20:47" v="4223" actId="478"/>
          <ac:picMkLst>
            <pc:docMk/>
            <pc:sldMk cId="4144538187" sldId="348"/>
            <ac:picMk id="8" creationId="{A3667587-D734-3FE8-7EF5-3A630EC2E9D9}"/>
          </ac:picMkLst>
        </pc:picChg>
        <pc:picChg chg="add mod">
          <ac:chgData name="Gabriel Gavina" userId="439c70f713680b94" providerId="LiveId" clId="{5FEEC475-67A8-4E21-9BDE-0916C7192017}" dt="2025-01-19T14:20:54.585" v="4228" actId="1076"/>
          <ac:picMkLst>
            <pc:docMk/>
            <pc:sldMk cId="4144538187" sldId="348"/>
            <ac:picMk id="11" creationId="{694A8797-0AE9-B68D-C4B0-355A65903B01}"/>
          </ac:picMkLst>
        </pc:picChg>
      </pc:sldChg>
      <pc:sldChg chg="addSp delSp modSp add mod">
        <pc:chgData name="Gabriel Gavina" userId="439c70f713680b94" providerId="LiveId" clId="{5FEEC475-67A8-4E21-9BDE-0916C7192017}" dt="2025-01-19T14:23:31.308" v="4353" actId="20577"/>
        <pc:sldMkLst>
          <pc:docMk/>
          <pc:sldMk cId="2177223620" sldId="349"/>
        </pc:sldMkLst>
        <pc:spChg chg="mod">
          <ac:chgData name="Gabriel Gavina" userId="439c70f713680b94" providerId="LiveId" clId="{5FEEC475-67A8-4E21-9BDE-0916C7192017}" dt="2025-01-19T14:23:31.308" v="4353" actId="20577"/>
          <ac:spMkLst>
            <pc:docMk/>
            <pc:sldMk cId="2177223620" sldId="349"/>
            <ac:spMk id="2" creationId="{C14D6C69-ACE3-737B-9280-FA1C0C492CAB}"/>
          </ac:spMkLst>
        </pc:spChg>
        <pc:picChg chg="add mod">
          <ac:chgData name="Gabriel Gavina" userId="439c70f713680b94" providerId="LiveId" clId="{5FEEC475-67A8-4E21-9BDE-0916C7192017}" dt="2025-01-19T14:21:50.691" v="4320" actId="1076"/>
          <ac:picMkLst>
            <pc:docMk/>
            <pc:sldMk cId="2177223620" sldId="349"/>
            <ac:picMk id="8" creationId="{B6BDB8FC-78BA-7521-F2EF-8E83620981C9}"/>
          </ac:picMkLst>
        </pc:picChg>
        <pc:picChg chg="del">
          <ac:chgData name="Gabriel Gavina" userId="439c70f713680b94" providerId="LiveId" clId="{5FEEC475-67A8-4E21-9BDE-0916C7192017}" dt="2025-01-19T14:21:41.223" v="4315" actId="478"/>
          <ac:picMkLst>
            <pc:docMk/>
            <pc:sldMk cId="2177223620" sldId="349"/>
            <ac:picMk id="11" creationId="{20F638E8-0976-415F-F2F0-5A4A0DD9C6C1}"/>
          </ac:picMkLst>
        </pc:picChg>
      </pc:sldChg>
      <pc:sldChg chg="add del">
        <pc:chgData name="Gabriel Gavina" userId="439c70f713680b94" providerId="LiveId" clId="{5FEEC475-67A8-4E21-9BDE-0916C7192017}" dt="2025-01-19T14:23:28.073" v="4347"/>
        <pc:sldMkLst>
          <pc:docMk/>
          <pc:sldMk cId="816525076" sldId="350"/>
        </pc:sldMkLst>
      </pc:sldChg>
      <pc:sldChg chg="delSp modSp add del mod">
        <pc:chgData name="Gabriel Gavina" userId="439c70f713680b94" providerId="LiveId" clId="{5FEEC475-67A8-4E21-9BDE-0916C7192017}" dt="2025-01-19T15:05:17.754" v="4838" actId="47"/>
        <pc:sldMkLst>
          <pc:docMk/>
          <pc:sldMk cId="3594713262" sldId="350"/>
        </pc:sldMkLst>
        <pc:spChg chg="mod">
          <ac:chgData name="Gabriel Gavina" userId="439c70f713680b94" providerId="LiveId" clId="{5FEEC475-67A8-4E21-9BDE-0916C7192017}" dt="2025-01-19T15:04:17.894" v="4638" actId="12"/>
          <ac:spMkLst>
            <pc:docMk/>
            <pc:sldMk cId="3594713262" sldId="350"/>
            <ac:spMk id="2" creationId="{F22D3CF1-ADF6-4650-5F6A-76C2BFAE53C1}"/>
          </ac:spMkLst>
        </pc:spChg>
        <pc:picChg chg="del mod">
          <ac:chgData name="Gabriel Gavina" userId="439c70f713680b94" providerId="LiveId" clId="{5FEEC475-67A8-4E21-9BDE-0916C7192017}" dt="2025-01-19T15:03:34.662" v="4559" actId="478"/>
          <ac:picMkLst>
            <pc:docMk/>
            <pc:sldMk cId="3594713262" sldId="350"/>
            <ac:picMk id="8" creationId="{C65AF942-2108-4E22-10D4-70751559CBD6}"/>
          </ac:picMkLst>
        </pc:picChg>
      </pc:sldChg>
      <pc:sldChg chg="modSp add mod">
        <pc:chgData name="Gabriel Gavina" userId="439c70f713680b94" providerId="LiveId" clId="{5FEEC475-67A8-4E21-9BDE-0916C7192017}" dt="2025-01-19T15:06:17.881" v="4913"/>
        <pc:sldMkLst>
          <pc:docMk/>
          <pc:sldMk cId="1071698881" sldId="351"/>
        </pc:sldMkLst>
        <pc:spChg chg="mod">
          <ac:chgData name="Gabriel Gavina" userId="439c70f713680b94" providerId="LiveId" clId="{5FEEC475-67A8-4E21-9BDE-0916C7192017}" dt="2025-01-19T15:06:17.881" v="4913"/>
          <ac:spMkLst>
            <pc:docMk/>
            <pc:sldMk cId="1071698881" sldId="351"/>
            <ac:spMk id="2" creationId="{7200983F-E4C3-F678-EBCD-C25D24C331B4}"/>
          </ac:spMkLst>
        </pc:spChg>
      </pc:sldChg>
      <pc:sldChg chg="addSp modSp add mod">
        <pc:chgData name="Gabriel Gavina" userId="439c70f713680b94" providerId="LiveId" clId="{5FEEC475-67A8-4E21-9BDE-0916C7192017}" dt="2025-01-19T15:07:49.188" v="4923" actId="1076"/>
        <pc:sldMkLst>
          <pc:docMk/>
          <pc:sldMk cId="3021357900" sldId="352"/>
        </pc:sldMkLst>
        <pc:spChg chg="mod">
          <ac:chgData name="Gabriel Gavina" userId="439c70f713680b94" providerId="LiveId" clId="{5FEEC475-67A8-4E21-9BDE-0916C7192017}" dt="2025-01-19T15:06:38.671" v="4919" actId="20577"/>
          <ac:spMkLst>
            <pc:docMk/>
            <pc:sldMk cId="3021357900" sldId="352"/>
            <ac:spMk id="2" creationId="{E98358E8-E49E-5029-065A-027D5039FAA0}"/>
          </ac:spMkLst>
        </pc:spChg>
        <pc:picChg chg="add mod">
          <ac:chgData name="Gabriel Gavina" userId="439c70f713680b94" providerId="LiveId" clId="{5FEEC475-67A8-4E21-9BDE-0916C7192017}" dt="2025-01-19T15:07:49.188" v="4923" actId="1076"/>
          <ac:picMkLst>
            <pc:docMk/>
            <pc:sldMk cId="3021357900" sldId="352"/>
            <ac:picMk id="8" creationId="{455735BB-79F7-8913-A2D8-1E01E7FD2743}"/>
          </ac:picMkLst>
        </pc:picChg>
      </pc:sldChg>
      <pc:sldChg chg="addSp delSp modSp add mod">
        <pc:chgData name="Gabriel Gavina" userId="439c70f713680b94" providerId="LiveId" clId="{5FEEC475-67A8-4E21-9BDE-0916C7192017}" dt="2025-01-19T15:09:12.417" v="5082" actId="20577"/>
        <pc:sldMkLst>
          <pc:docMk/>
          <pc:sldMk cId="1871491960" sldId="353"/>
        </pc:sldMkLst>
        <pc:spChg chg="mod">
          <ac:chgData name="Gabriel Gavina" userId="439c70f713680b94" providerId="LiveId" clId="{5FEEC475-67A8-4E21-9BDE-0916C7192017}" dt="2025-01-19T15:09:12.417" v="5082" actId="20577"/>
          <ac:spMkLst>
            <pc:docMk/>
            <pc:sldMk cId="1871491960" sldId="353"/>
            <ac:spMk id="2" creationId="{EE8651BE-51DC-608F-E589-DB784394A259}"/>
          </ac:spMkLst>
        </pc:spChg>
        <pc:picChg chg="del">
          <ac:chgData name="Gabriel Gavina" userId="439c70f713680b94" providerId="LiveId" clId="{5FEEC475-67A8-4E21-9BDE-0916C7192017}" dt="2025-01-19T15:08:52.392" v="5074" actId="478"/>
          <ac:picMkLst>
            <pc:docMk/>
            <pc:sldMk cId="1871491960" sldId="353"/>
            <ac:picMk id="8" creationId="{3E74E5BE-1483-CCE5-C3AC-B77BC8D4871B}"/>
          </ac:picMkLst>
        </pc:picChg>
        <pc:picChg chg="add mod">
          <ac:chgData name="Gabriel Gavina" userId="439c70f713680b94" providerId="LiveId" clId="{5FEEC475-67A8-4E21-9BDE-0916C7192017}" dt="2025-01-19T15:09:09.212" v="5080" actId="1076"/>
          <ac:picMkLst>
            <pc:docMk/>
            <pc:sldMk cId="1871491960" sldId="353"/>
            <ac:picMk id="11" creationId="{420BCAF5-5AFF-6799-4A67-73B2E20235F0}"/>
          </ac:picMkLst>
        </pc:picChg>
      </pc:sldChg>
      <pc:sldChg chg="add del">
        <pc:chgData name="Gabriel Gavina" userId="439c70f713680b94" providerId="LiveId" clId="{5FEEC475-67A8-4E21-9BDE-0916C7192017}" dt="2025-01-19T15:06:03.617" v="4907"/>
        <pc:sldMkLst>
          <pc:docMk/>
          <pc:sldMk cId="2259238326" sldId="353"/>
        </pc:sldMkLst>
      </pc:sldChg>
      <pc:sldChg chg="add del">
        <pc:chgData name="Gabriel Gavina" userId="439c70f713680b94" providerId="LiveId" clId="{5FEEC475-67A8-4E21-9BDE-0916C7192017}" dt="2025-01-19T15:05:53.750" v="4904"/>
        <pc:sldMkLst>
          <pc:docMk/>
          <pc:sldMk cId="2559797295" sldId="353"/>
        </pc:sldMkLst>
      </pc:sldChg>
      <pc:sldChg chg="addSp delSp modSp add mod ord">
        <pc:chgData name="Gabriel Gavina" userId="439c70f713680b94" providerId="LiveId" clId="{5FEEC475-67A8-4E21-9BDE-0916C7192017}" dt="2025-01-19T15:10:37.380" v="5220" actId="1076"/>
        <pc:sldMkLst>
          <pc:docMk/>
          <pc:sldMk cId="750355596" sldId="354"/>
        </pc:sldMkLst>
        <pc:spChg chg="mod">
          <ac:chgData name="Gabriel Gavina" userId="439c70f713680b94" providerId="LiveId" clId="{5FEEC475-67A8-4E21-9BDE-0916C7192017}" dt="2025-01-19T15:10:33.411" v="5218" actId="14100"/>
          <ac:spMkLst>
            <pc:docMk/>
            <pc:sldMk cId="750355596" sldId="354"/>
            <ac:spMk id="2" creationId="{1311C7E2-480A-5574-1BDE-3A968B237776}"/>
          </ac:spMkLst>
        </pc:spChg>
        <pc:picChg chg="del">
          <ac:chgData name="Gabriel Gavina" userId="439c70f713680b94" providerId="LiveId" clId="{5FEEC475-67A8-4E21-9BDE-0916C7192017}" dt="2025-01-19T15:09:53.754" v="5206" actId="478"/>
          <ac:picMkLst>
            <pc:docMk/>
            <pc:sldMk cId="750355596" sldId="354"/>
            <ac:picMk id="8" creationId="{D7FA9285-F5A9-5260-E6CB-EF29C7F33B7C}"/>
          </ac:picMkLst>
        </pc:picChg>
        <pc:picChg chg="add mod">
          <ac:chgData name="Gabriel Gavina" userId="439c70f713680b94" providerId="LiveId" clId="{5FEEC475-67A8-4E21-9BDE-0916C7192017}" dt="2025-01-19T15:10:37.380" v="5220" actId="1076"/>
          <ac:picMkLst>
            <pc:docMk/>
            <pc:sldMk cId="750355596" sldId="354"/>
            <ac:picMk id="11" creationId="{D0112230-E6CB-EFF5-63DD-CEC0D76527F2}"/>
          </ac:picMkLst>
        </pc:picChg>
      </pc:sldChg>
      <pc:sldChg chg="addSp delSp modSp add mod">
        <pc:chgData name="Gabriel Gavina" userId="439c70f713680b94" providerId="LiveId" clId="{5FEEC475-67A8-4E21-9BDE-0916C7192017}" dt="2025-01-19T15:27:07.063" v="5815" actId="20577"/>
        <pc:sldMkLst>
          <pc:docMk/>
          <pc:sldMk cId="1381410771" sldId="355"/>
        </pc:sldMkLst>
        <pc:spChg chg="mod">
          <ac:chgData name="Gabriel Gavina" userId="439c70f713680b94" providerId="LiveId" clId="{5FEEC475-67A8-4E21-9BDE-0916C7192017}" dt="2025-01-19T15:27:07.063" v="5815" actId="20577"/>
          <ac:spMkLst>
            <pc:docMk/>
            <pc:sldMk cId="1381410771" sldId="355"/>
            <ac:spMk id="2" creationId="{D0B86B2B-B51D-AF27-2A8E-980B6A8DD373}"/>
          </ac:spMkLst>
        </pc:spChg>
        <pc:picChg chg="add mod">
          <ac:chgData name="Gabriel Gavina" userId="439c70f713680b94" providerId="LiveId" clId="{5FEEC475-67A8-4E21-9BDE-0916C7192017}" dt="2025-01-19T15:12:54.929" v="5275" actId="1076"/>
          <ac:picMkLst>
            <pc:docMk/>
            <pc:sldMk cId="1381410771" sldId="355"/>
            <ac:picMk id="8" creationId="{9AC2BA19-93D9-1DB9-CF4A-7B072028DDC7}"/>
          </ac:picMkLst>
        </pc:picChg>
        <pc:picChg chg="del">
          <ac:chgData name="Gabriel Gavina" userId="439c70f713680b94" providerId="LiveId" clId="{5FEEC475-67A8-4E21-9BDE-0916C7192017}" dt="2025-01-19T15:12:37.467" v="5268" actId="478"/>
          <ac:picMkLst>
            <pc:docMk/>
            <pc:sldMk cId="1381410771" sldId="355"/>
            <ac:picMk id="11" creationId="{DC5DF2B3-7CF1-D1F1-4F5F-B88894E3DDCF}"/>
          </ac:picMkLst>
        </pc:picChg>
      </pc:sldChg>
      <pc:sldChg chg="modSp add mod ord">
        <pc:chgData name="Gabriel Gavina" userId="439c70f713680b94" providerId="LiveId" clId="{5FEEC475-67A8-4E21-9BDE-0916C7192017}" dt="2025-01-19T15:20:36.978" v="5692" actId="20577"/>
        <pc:sldMkLst>
          <pc:docMk/>
          <pc:sldMk cId="1149740019" sldId="356"/>
        </pc:sldMkLst>
        <pc:spChg chg="mod">
          <ac:chgData name="Gabriel Gavina" userId="439c70f713680b94" providerId="LiveId" clId="{5FEEC475-67A8-4E21-9BDE-0916C7192017}" dt="2025-01-19T15:20:36.978" v="5692" actId="20577"/>
          <ac:spMkLst>
            <pc:docMk/>
            <pc:sldMk cId="1149740019" sldId="356"/>
            <ac:spMk id="2" creationId="{2BEAB602-2F83-F665-7DCA-42AE53E4D361}"/>
          </ac:spMkLst>
        </pc:spChg>
      </pc:sldChg>
      <pc:sldChg chg="add del">
        <pc:chgData name="Gabriel Gavina" userId="439c70f713680b94" providerId="LiveId" clId="{5FEEC475-67A8-4E21-9BDE-0916C7192017}" dt="2025-01-19T15:13:00.715" v="5277"/>
        <pc:sldMkLst>
          <pc:docMk/>
          <pc:sldMk cId="1746958528" sldId="356"/>
        </pc:sldMkLst>
      </pc:sldChg>
      <pc:sldChg chg="modSp add del mod">
        <pc:chgData name="Gabriel Gavina" userId="439c70f713680b94" providerId="LiveId" clId="{5FEEC475-67A8-4E21-9BDE-0916C7192017}" dt="2025-01-19T15:13:17.997" v="5310"/>
        <pc:sldMkLst>
          <pc:docMk/>
          <pc:sldMk cId="3599724008" sldId="356"/>
        </pc:sldMkLst>
        <pc:spChg chg="mod">
          <ac:chgData name="Gabriel Gavina" userId="439c70f713680b94" providerId="LiveId" clId="{5FEEC475-67A8-4E21-9BDE-0916C7192017}" dt="2025-01-19T15:13:16.951" v="5309" actId="20577"/>
          <ac:spMkLst>
            <pc:docMk/>
            <pc:sldMk cId="3599724008" sldId="356"/>
            <ac:spMk id="2" creationId="{7D99B2FA-F5B9-8239-7E74-F01A8D4A8132}"/>
          </ac:spMkLst>
        </pc:spChg>
      </pc:sldChg>
      <pc:sldChg chg="addSp delSp modSp add mod ord">
        <pc:chgData name="Gabriel Gavina" userId="439c70f713680b94" providerId="LiveId" clId="{5FEEC475-67A8-4E21-9BDE-0916C7192017}" dt="2025-01-19T15:23:19.419" v="5711" actId="1076"/>
        <pc:sldMkLst>
          <pc:docMk/>
          <pc:sldMk cId="496557613" sldId="357"/>
        </pc:sldMkLst>
        <pc:spChg chg="mod">
          <ac:chgData name="Gabriel Gavina" userId="439c70f713680b94" providerId="LiveId" clId="{5FEEC475-67A8-4E21-9BDE-0916C7192017}" dt="2025-01-19T15:23:14.296" v="5710" actId="404"/>
          <ac:spMkLst>
            <pc:docMk/>
            <pc:sldMk cId="496557613" sldId="357"/>
            <ac:spMk id="2" creationId="{5726642B-31EE-11E0-A34B-5BAB97F9AA8C}"/>
          </ac:spMkLst>
        </pc:spChg>
        <pc:picChg chg="del mod">
          <ac:chgData name="Gabriel Gavina" userId="439c70f713680b94" providerId="LiveId" clId="{5FEEC475-67A8-4E21-9BDE-0916C7192017}" dt="2025-01-19T15:20:57.430" v="5700" actId="478"/>
          <ac:picMkLst>
            <pc:docMk/>
            <pc:sldMk cId="496557613" sldId="357"/>
            <ac:picMk id="8" creationId="{0869A5CF-05B5-9DD9-FE30-A4AEEAC90A00}"/>
          </ac:picMkLst>
        </pc:picChg>
        <pc:picChg chg="add mod">
          <ac:chgData name="Gabriel Gavina" userId="439c70f713680b94" providerId="LiveId" clId="{5FEEC475-67A8-4E21-9BDE-0916C7192017}" dt="2025-01-19T15:23:19.419" v="5711" actId="1076"/>
          <ac:picMkLst>
            <pc:docMk/>
            <pc:sldMk cId="496557613" sldId="357"/>
            <ac:picMk id="11" creationId="{E6B42A8A-BA21-B494-EDE2-F69F573C48DD}"/>
          </ac:picMkLst>
        </pc:picChg>
      </pc:sldChg>
      <pc:sldChg chg="addSp delSp modSp add mod ord">
        <pc:chgData name="Gabriel Gavina" userId="439c70f713680b94" providerId="LiveId" clId="{5FEEC475-67A8-4E21-9BDE-0916C7192017}" dt="2025-01-19T15:25:30.786" v="5753" actId="1076"/>
        <pc:sldMkLst>
          <pc:docMk/>
          <pc:sldMk cId="2843265349" sldId="358"/>
        </pc:sldMkLst>
        <pc:spChg chg="mod">
          <ac:chgData name="Gabriel Gavina" userId="439c70f713680b94" providerId="LiveId" clId="{5FEEC475-67A8-4E21-9BDE-0916C7192017}" dt="2025-01-19T15:23:47.908" v="5743"/>
          <ac:spMkLst>
            <pc:docMk/>
            <pc:sldMk cId="2843265349" sldId="358"/>
            <ac:spMk id="2" creationId="{9714078D-67D0-0FF9-2258-6B020C938A12}"/>
          </ac:spMkLst>
        </pc:spChg>
        <pc:picChg chg="add del">
          <ac:chgData name="Gabriel Gavina" userId="439c70f713680b94" providerId="LiveId" clId="{5FEEC475-67A8-4E21-9BDE-0916C7192017}" dt="2025-01-19T15:24:16.523" v="5745" actId="22"/>
          <ac:picMkLst>
            <pc:docMk/>
            <pc:sldMk cId="2843265349" sldId="358"/>
            <ac:picMk id="8" creationId="{F6CD25F1-30FE-923A-BD4D-55C09CDBB16F}"/>
          </ac:picMkLst>
        </pc:picChg>
        <pc:picChg chg="del">
          <ac:chgData name="Gabriel Gavina" userId="439c70f713680b94" providerId="LiveId" clId="{5FEEC475-67A8-4E21-9BDE-0916C7192017}" dt="2025-01-19T15:24:17.808" v="5746" actId="478"/>
          <ac:picMkLst>
            <pc:docMk/>
            <pc:sldMk cId="2843265349" sldId="358"/>
            <ac:picMk id="11" creationId="{C1400710-FA3F-CEB0-F87F-FB54A4348733}"/>
          </ac:picMkLst>
        </pc:picChg>
        <pc:picChg chg="add mod">
          <ac:chgData name="Gabriel Gavina" userId="439c70f713680b94" providerId="LiveId" clId="{5FEEC475-67A8-4E21-9BDE-0916C7192017}" dt="2025-01-19T15:25:30.786" v="5753" actId="1076"/>
          <ac:picMkLst>
            <pc:docMk/>
            <pc:sldMk cId="2843265349" sldId="358"/>
            <ac:picMk id="14" creationId="{6D6A0904-81E8-6B1B-786D-C1576266230A}"/>
          </ac:picMkLst>
        </pc:picChg>
      </pc:sldChg>
      <pc:sldChg chg="addSp delSp modSp add del mod">
        <pc:chgData name="Gabriel Gavina" userId="439c70f713680b94" providerId="LiveId" clId="{5FEEC475-67A8-4E21-9BDE-0916C7192017}" dt="2025-01-19T15:28:07.261" v="5834" actId="47"/>
        <pc:sldMkLst>
          <pc:docMk/>
          <pc:sldMk cId="266899355" sldId="359"/>
        </pc:sldMkLst>
        <pc:spChg chg="mod">
          <ac:chgData name="Gabriel Gavina" userId="439c70f713680b94" providerId="LiveId" clId="{5FEEC475-67A8-4E21-9BDE-0916C7192017}" dt="2025-01-19T15:27:40.250" v="5824" actId="14100"/>
          <ac:spMkLst>
            <pc:docMk/>
            <pc:sldMk cId="266899355" sldId="359"/>
            <ac:spMk id="2" creationId="{AE3DBF1C-9CAD-41C6-C10F-2A1EC44A3400}"/>
          </ac:spMkLst>
        </pc:spChg>
        <pc:picChg chg="add mod">
          <ac:chgData name="Gabriel Gavina" userId="439c70f713680b94" providerId="LiveId" clId="{5FEEC475-67A8-4E21-9BDE-0916C7192017}" dt="2025-01-19T15:27:35.833" v="5822" actId="1076"/>
          <ac:picMkLst>
            <pc:docMk/>
            <pc:sldMk cId="266899355" sldId="359"/>
            <ac:picMk id="8" creationId="{2C88AA51-44DD-D8E5-0F34-4B7F56F36578}"/>
          </ac:picMkLst>
        </pc:picChg>
        <pc:picChg chg="del">
          <ac:chgData name="Gabriel Gavina" userId="439c70f713680b94" providerId="LiveId" clId="{5FEEC475-67A8-4E21-9BDE-0916C7192017}" dt="2025-01-19T15:27:15.399" v="5818" actId="478"/>
          <ac:picMkLst>
            <pc:docMk/>
            <pc:sldMk cId="266899355" sldId="359"/>
            <ac:picMk id="14" creationId="{8D2B5A21-3EAD-52B9-7C21-AFF29056B68A}"/>
          </ac:picMkLst>
        </pc:picChg>
      </pc:sldChg>
      <pc:sldChg chg="addSp delSp modSp add mod ord">
        <pc:chgData name="Gabriel Gavina" userId="439c70f713680b94" providerId="LiveId" clId="{5FEEC475-67A8-4E21-9BDE-0916C7192017}" dt="2025-01-19T15:28:04.557" v="5833"/>
        <pc:sldMkLst>
          <pc:docMk/>
          <pc:sldMk cId="3557355644" sldId="360"/>
        </pc:sldMkLst>
        <pc:spChg chg="mod">
          <ac:chgData name="Gabriel Gavina" userId="439c70f713680b94" providerId="LiveId" clId="{5FEEC475-67A8-4E21-9BDE-0916C7192017}" dt="2025-01-19T15:28:04.557" v="5833"/>
          <ac:spMkLst>
            <pc:docMk/>
            <pc:sldMk cId="3557355644" sldId="360"/>
            <ac:spMk id="2" creationId="{9707C7F9-643A-AD19-BBF6-5DEC97B0D554}"/>
          </ac:spMkLst>
        </pc:spChg>
        <pc:picChg chg="add mod">
          <ac:chgData name="Gabriel Gavina" userId="439c70f713680b94" providerId="LiveId" clId="{5FEEC475-67A8-4E21-9BDE-0916C7192017}" dt="2025-01-19T15:27:59.864" v="5832" actId="1076"/>
          <ac:picMkLst>
            <pc:docMk/>
            <pc:sldMk cId="3557355644" sldId="360"/>
            <ac:picMk id="4" creationId="{E78D767A-9CD9-492E-3806-8DF842816C64}"/>
          </ac:picMkLst>
        </pc:picChg>
        <pc:picChg chg="del">
          <ac:chgData name="Gabriel Gavina" userId="439c70f713680b94" providerId="LiveId" clId="{5FEEC475-67A8-4E21-9BDE-0916C7192017}" dt="2025-01-19T15:27:54.347" v="5829" actId="478"/>
          <ac:picMkLst>
            <pc:docMk/>
            <pc:sldMk cId="3557355644" sldId="360"/>
            <ac:picMk id="8" creationId="{C85F1135-B09E-8519-7196-D05DD85E4B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19/01/2025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19/01/2025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03DB-B05C-7688-5D13-DE1B5E41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6E1F7B2-867A-8222-56A8-1B2C15869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84CEA6F-895B-F076-76EC-61CC14BB1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B1FD73B-0EE0-D554-6D39-1744BAD75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ECACF-A1F8-CD93-4A08-04A1A011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AD5B047-6195-449E-9F19-53AE324CFC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3B1BCAF-A2BA-F628-B9AF-607A4831A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443D687-2438-67A4-B373-92BF24BCA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8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8DDBE-7ED4-25F8-3F0F-DAAE002E4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A980A3B-316E-95EC-4A24-AB0FD09A7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9B386CB-651B-ED0E-153E-9D09E6AEE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CB154AA-C4CE-D870-5DE0-75F072A7B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4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19EF-630B-F18E-BA62-5F4C16BA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56F1E82-6766-A093-8B7B-11DEEAA61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F928FD5-0590-50F9-4336-85654EE6C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B8AD2BF-408D-AF92-B6B5-090753C19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5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9231-8964-84CE-17C6-435ABBB82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21A7258-5FD7-8135-7B62-1FB3E7ADC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76744E9-EDE0-6673-46DD-2A7C68D91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D515884-4C9D-9446-866F-A0DE43383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9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748E-DABC-AEBD-D9B1-8DE90304F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89477B8-4884-0B95-3536-CF001267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99411CD-C84A-BA46-97EE-3C49B9994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9307C7-F400-86AF-CD6D-783CF4887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5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9A33-9525-E415-B359-73D669DAF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5B21667-32D1-BF67-3B3B-638F36975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AD3A871-E22C-169C-5189-4F06C0707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8EC8FFB-8C33-E174-1E99-8B6A0EE35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6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AFA8E-C74E-3946-B46A-5048A9DC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2913770-21A0-D43C-6470-EC4AB4E311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BD0FC20-D9CF-71BC-A45A-399CD1973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997C165-2431-A88A-A588-F7267255C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59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56BAC-1F04-5112-C81B-E9CB3D8E7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5F180CF-1234-8750-CB91-F2CA80B28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16C14F7-6FAB-B1DE-A9E1-B09FF36ED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AA1D9CF-D2A2-253C-9EF0-019702327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44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13FFA-020A-0A0C-C567-F9A4648D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566CB14-6D96-D858-EB65-233C6E13C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EE00BA5-A009-C88B-C678-9E22FC425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F92F2E7-F2D7-CD92-7D71-B0BEA5F16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9BB3B-32E7-3016-F197-27CA1D599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556DA9D-2F47-6532-40C2-DA976AFE2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5F2A66A-6F99-65D4-2D72-600D51949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ABA323E-49ED-D24A-A84E-06DB736ED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26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8C7B-022D-7468-A2D5-7377ABD64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A2065C7-0C3C-5426-8EBB-8101F0299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38EA3D6-D891-D4B5-63A4-D0FCF8F26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CFCA0B9-CB73-103D-A3F6-B0AB7A5B0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59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2830C-2780-47B8-B800-5CA04981C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2BF8CDD-FC2F-923F-F0ED-3C0B8150C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3CB56E2-841D-D764-6584-AE0C7B34A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3907087-AAD0-37B0-4446-2843256E4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99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15D06-1843-7F6D-B53F-8FEE5F02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3704813-14FE-722A-5F6A-E40DB351E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8AE4143-6DD7-E62C-6207-A470CD2CE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B994E00-3C45-8291-BB30-C8C67F78A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92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966B9-4225-A921-1FCF-0D06887E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D9B126B-FEB2-2CFA-692C-51DC68662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3C31482-7A3F-A4DA-028C-110175BBE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F8915F4-5133-65DE-BB5C-D3BD4119D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79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08E3-B995-A0EC-863C-7E612A1AB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7C16997-CE5A-85E6-53EB-17BCA3A87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0E1CA47-6542-A1B7-1C0A-5AC3ED7AD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6B8FE73-D991-971C-1DDB-6F6153F55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52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304C-C0EF-C352-BA64-4F4DC988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94F4874-4FE0-F806-DEBD-A9D9B2FE3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D2A7CA1-332F-214F-38C9-458E3DC45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7418E10-710A-AF17-4C83-82BC0ED01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85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3E8C-0BC4-930E-990B-857FE4643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ABF2949-CC47-9FA9-9242-E1A354C1D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49ECD35-50EA-40AF-7C6D-C38527CBA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9B32950-BFB3-F4A6-0B32-25EA1842D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09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56CB8-6DA4-0616-3944-4BEF3AC0F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C587D49-B57B-CD11-6270-848B9AF68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E535704-FFEE-39AB-828C-607774A7E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81DB9D2-A4EC-6D48-6E20-7DA4CB708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65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C3ADA-0BE8-FA93-1C43-74B4A393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BFBD046-B0F8-0A5B-1D72-C939BB7D7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B93C867-9678-1758-C9CB-0D7CE2A03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5851FF6-6815-9C12-6740-0981ABF78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69576-26F8-A2B6-D88D-963B2B15A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EA02B5F-105F-17D3-90FA-6608CFCF2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0F078A6-5FB9-3331-4FFB-AE9799EC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BF1A353-8135-4391-ECE2-0ED674F50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00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B1608-A0BD-CF91-9239-B73922FA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DC0D5BE-64BC-F6BD-1D7B-0F81A0956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119848D-9241-8A57-46D9-C7F6E3326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EAAA02A-1074-770A-393C-D3C7A11DA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12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7FF3-6EBB-75DE-37F5-8AC6D33A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422411A-DFE1-73BD-AE73-2BF879BF4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8E1A874-E410-EE3E-0461-AF7E84BAB5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4993A2E-AB0D-E4DD-5E36-E4E2C852E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99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7BD0-B506-1932-C2A2-5F4A33CAE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D82C49D4-77E1-C39E-F89A-1622A1075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495E7EB-14AA-4984-C840-A54558E54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CC20035-2E76-A9B7-4075-C63CBFCBB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1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7843D-A9BD-6C21-474B-68874C81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D20239B-6C5B-2140-5451-275C2F27F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434936C-9995-4096-6AC4-B53A99969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5A464BA-A108-720C-2686-F591C43B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5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35931-0549-92E8-72BA-D59F4EA1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82C0B7C-7B4B-9676-C3B0-D6EA3F434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06680E4-9F7E-BE6A-B538-E7D58851B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037B539-B7A0-46E0-EBF2-B4B22E738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9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D4504-82CE-1B0E-8855-5DE03214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7D671A4-D08B-438C-C037-B26671B80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2C1D8A9-BA55-3F89-AB7E-3CA28273A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0994A50-422E-86AD-E572-8F46974D7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92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748DD-8832-1E27-9A69-A49270B90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DA769D2C-4FE4-72C6-EC84-ECC1FD46D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DB81766-2C74-9C4E-9081-E7A5B0675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AD3434F-0F1C-9761-BBDE-5D521E435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3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01/19/2025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kaggle.com/datasets/devijeganath/motorcycle-sales-analysi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kaggle.com/datasets/liewyousheng/geolocation" TargetMode="External"/><Relationship Id="rId9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2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2556" y="2836455"/>
            <a:ext cx="5939393" cy="571436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6000750" cy="40474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Arial" charset="0"/>
                <a:cs typeface="Arial" charset="0"/>
              </a:rPr>
              <a:t>I</a:t>
            </a:r>
            <a:r>
              <a:rPr lang="pt-PT" b="1" dirty="0">
                <a:solidFill>
                  <a:schemeClr val="bg1"/>
                </a:solidFill>
                <a:latin typeface="Roboto" panose="02000000000000000000" pitchFamily="2" charset="0"/>
                <a:ea typeface="Arial" charset="0"/>
                <a:cs typeface="Arial" charset="0"/>
              </a:rPr>
              <a:t>S - FINAL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2024/2025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28929 – Gabriel Gavina Torres Gonçalves;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26909 – João Paulo Oliveira Silva;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 Jorge Ribeiro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600075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Final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BEE7A-81A0-5B6F-771E-6ABAFBA0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2E773F72-7822-95A5-AE27-442046A4E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E8856D20-5686-92BF-622A-EE788699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9A368BB3-D041-83E6-C20F-671052ADA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Mapa/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GraphQL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02F95052-8154-DA2F-F9BC-4E39268D8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C302E66C-923F-301F-1220-14A25D049D7D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A primeira funcionalidade com a qual um utilizador se depararia ao entrar na nossa pagina web(feita em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pt-PT" dirty="0">
                <a:latin typeface="Arial" pitchFamily="34" charset="0"/>
                <a:cs typeface="Arial" pitchFamily="34" charset="0"/>
              </a:rPr>
              <a:t> tendo como base 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template</a:t>
            </a:r>
            <a:r>
              <a:rPr lang="pt-PT" dirty="0">
                <a:latin typeface="Arial" pitchFamily="34" charset="0"/>
                <a:cs typeface="Arial" pitchFamily="34" charset="0"/>
              </a:rPr>
              <a:t> fornecido pelo professor) é o mapa com os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armazems</a:t>
            </a:r>
            <a:r>
              <a:rPr lang="pt-PT" dirty="0">
                <a:latin typeface="Arial" pitchFamily="34" charset="0"/>
                <a:cs typeface="Arial" pitchFamily="34" charset="0"/>
              </a:rPr>
              <a:t> e suas localizações.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uma print de tal display: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DDBFD1-0495-22CA-3DE2-C2781AB9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6C8F8C-8E26-AA0E-89A5-304B19C0E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4F190A8-5B21-8B86-59B3-7326CA0BEB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D80FA469-FC3B-B670-C15E-D81C81C2068D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500C4E-7DB4-453B-BF8F-18CDCE9EC0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9979DD4A-B4C0-9541-A81F-3B74FAE96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8FBB68E-1BE8-1088-7C02-D270B2F9C1E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0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2C0ED-F819-DB10-7F96-DFE274F88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E71A6A6D-EE49-6637-1405-CDA09078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EEDE10C5-C221-12CE-4C91-987E4771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2670EBFC-0F45-8834-27B9-80E7F99D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Mapa/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GraphQL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35AA3813-A86E-6DB9-8D89-45252B54C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75CC0C-E4EB-E72C-F5CE-CAF27BC7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41C7988-6C5E-9020-1FFB-0721B495E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69C014C-30EE-3543-1697-1128B0AA38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19340737-16E3-6C57-FE0A-870A7A5D3934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95EDBF-D183-E94C-8247-146FD04A41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C1DDC61-8390-2D85-0DEE-27BB2F25F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17" y="1504212"/>
            <a:ext cx="8624459" cy="4121224"/>
          </a:xfrm>
          <a:prstGeom prst="rect">
            <a:avLst/>
          </a:prstGeom>
        </p:spPr>
      </p:pic>
      <p:sp>
        <p:nvSpPr>
          <p:cNvPr id="10" name="Text Box 21">
            <a:extLst>
              <a:ext uri="{FF2B5EF4-FFF2-40B4-BE49-F238E27FC236}">
                <a16:creationId xmlns:a16="http://schemas.microsoft.com/office/drawing/2014/main" id="{F6BF8E6F-DA18-2454-7AB3-5D6F1DC2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188DAD1-CE93-C093-1F8E-4B9F9C82FEE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4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A900E-2CCD-A8C0-F9F1-676383DDB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49EB297D-2691-D4C8-ED24-070568C1C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E535F2AC-A2E5-E2C2-6FEC-0576405E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2F1C8A29-D155-00E0-7C59-2353652E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Mapa/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GraphQL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D3D31C59-12C5-93C3-286C-BA2CD6FC2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C4D3B0B7-CB5D-712A-AB29-CA593CBF7F44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 marcadores que vemos no mapa são representações das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intancias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de armazéns que temos na base dados, tais instancias são resgatadas através da utilização de uma 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query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realizada através</a:t>
            </a:r>
            <a:r>
              <a:rPr lang="pt-PT" dirty="0">
                <a:latin typeface="Arial" pitchFamily="34" charset="0"/>
                <a:cs typeface="Arial" pitchFamily="34" charset="0"/>
              </a:rPr>
              <a:t> de um pedido 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 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GraphQL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print com o código de tal pedido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0C53CB-4BD2-E30F-9969-08CD4600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1C3654-29FC-287F-B2D4-6353629C1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1BD7FD-CE26-5EB0-28A8-FF2589C739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D71B7689-161C-10AF-D282-D7901A8247C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692634-8B9B-6433-C8C5-61CE04F3D4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9A82C6E7-3129-B3BF-7BA7-0EC6B142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391B564-D865-E528-36CD-98CB10D73DE3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03884-679A-9E51-A192-1CFAAF3C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D64C0B6E-3248-F6F2-2F3B-40953442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2CE71A43-4BC6-7083-036A-6EFD478A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428B78E2-9DD8-A0D9-8D88-76548A37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Mapa/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GraphQL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9A333487-DB0B-2A98-BACB-EA6149350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EFDFA9B-9242-42BD-4E5A-DC2E813CD6EA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827903-85E1-2ADA-A3A3-86553657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8746CF-EE3D-C7A5-A0A8-378715781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52DBD9F-3AB2-DAE5-9164-DDD889A408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E5D0BEF0-7386-F682-3594-37787A1A9ABC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2954F9-7984-377C-4FB8-9C29C06EA6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DFC8F76E-7609-103D-2249-98E0C1EF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89959D6-448D-AC5C-BBF9-D35497AA5DC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B1A47D-6AD2-6131-2202-B2C6F32AB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8867" y="1234749"/>
            <a:ext cx="6248745" cy="5047063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C5C27EA4-133A-FF80-8276-F02B8395C25D}"/>
              </a:ext>
            </a:extLst>
          </p:cNvPr>
          <p:cNvSpPr txBox="1">
            <a:spLocks/>
          </p:cNvSpPr>
          <p:nvPr/>
        </p:nvSpPr>
        <p:spPr>
          <a:xfrm>
            <a:off x="155576" y="1194910"/>
            <a:ext cx="2511424" cy="494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./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api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/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warehouses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7511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8FC3E-8994-087F-6580-6A06DA14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6EBEE8A1-B9D4-A518-0A5D-1365FCF3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C6598D3F-2361-5A7C-3808-96B9F500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03A7F11-B5C4-8C67-7A96-A012332E5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Mapa/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GraphQL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1EFD809C-A135-36CD-AF93-79F620609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647FCD7E-ED29-8BC1-5B3E-D8BAE416FFB8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Nesse mesmo mapa o utilizador também pode mover o marcador no mapa o que causa a execução de uma outra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query</a:t>
            </a:r>
            <a:r>
              <a:rPr lang="pt-PT" dirty="0">
                <a:latin typeface="Arial" pitchFamily="34" charset="0"/>
                <a:cs typeface="Arial" pitchFamily="34" charset="0"/>
              </a:rPr>
              <a:t> realizada através de um pedido 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 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GraphQL</a:t>
            </a:r>
            <a:r>
              <a:rPr lang="pt-PT" dirty="0">
                <a:latin typeface="Arial" pitchFamily="34" charset="0"/>
                <a:cs typeface="Arial" pitchFamily="34" charset="0"/>
              </a:rPr>
              <a:t> porem dessa vez o pedido é feito afim de alterar as informações do armazém afim de guardar as suas novas coordenadas.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uma print com o código de tal pedido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557FDD-3A3E-4EC9-B650-7E66F9140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2BAFDA-27F0-FD29-2F33-C0FC83562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C16874-BC8C-1F3C-43AA-928AA05CB3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526FFCFA-B2AB-CC31-5EC9-15E413FA75F1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5454DA-5D06-B382-0C42-6EF56223DD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B8E7A393-D66A-DDCC-E278-76089B79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FD48974-4D95-4C1A-9E8C-726DB2D3710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2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22D58-A794-71F9-52F8-EFFA13D63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CFD86022-D951-0B41-DEE7-A681B93BD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5C785D97-E1BF-B408-FC52-FE2C4401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4EF908E3-355B-74CD-FAB7-C9A951EE2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Mapa/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GraphQL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E639EA6A-DBF7-16A6-0FAC-2CCADF9DC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CAE79548-0BC7-8080-4CD9-8EFBCFED618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3733800" cy="501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0C2E32-95CD-27B5-778E-5D37A01A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BB2D44-A1FD-C333-4675-DD84B396A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9EA6DC-0122-2152-773B-8DC1396F7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DF55A1FE-6C51-A5D9-9EC1-5642B62A455F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565615-392D-EC06-06B2-11FC0CB190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1740A9D1-099C-6F43-F906-2F52A13F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208CD16-2982-FA3E-87F4-8BDE7E8D5A3A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1ECC94-E044-22D3-2A32-AF92F7CCA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625" y="1170723"/>
            <a:ext cx="4949175" cy="5121420"/>
          </a:xfrm>
          <a:prstGeom prst="rect">
            <a:avLst/>
          </a:prstGeom>
        </p:spPr>
      </p:pic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7A24CDCF-ADAE-51F1-8993-A02A71880FDC}"/>
              </a:ext>
            </a:extLst>
          </p:cNvPr>
          <p:cNvSpPr txBox="1">
            <a:spLocks/>
          </p:cNvSpPr>
          <p:nvPr/>
        </p:nvSpPr>
        <p:spPr>
          <a:xfrm>
            <a:off x="155576" y="1194910"/>
            <a:ext cx="2511424" cy="494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./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api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/</a:t>
            </a:r>
            <a:r>
              <a:rPr kumimoji="0" lang="pt-PT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warehouses</a:t>
            </a: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/[id] :</a:t>
            </a:r>
          </a:p>
        </p:txBody>
      </p:sp>
    </p:spTree>
    <p:extLst>
      <p:ext uri="{BB962C8B-B14F-4D97-AF65-F5344CB8AC3E}">
        <p14:creationId xmlns:p14="http://schemas.microsoft.com/office/powerpoint/2010/main" val="261430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D84D2-4DB8-4CEE-33FB-D5FDF95EA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0B71EC48-3A60-4669-4DC5-49307B02F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78901264-F898-A3AB-E06E-38C6653A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7CB884F6-CE5C-1F47-00E2-B67AC7662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Mapa/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GraphQL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4291DD67-79DB-504A-4B05-D0CDBBFE5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441B9282-2ABE-E31B-0778-FD40DA7569D7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também uma print 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schema</a:t>
            </a:r>
            <a:r>
              <a:rPr lang="pt-PT" dirty="0">
                <a:latin typeface="Arial" pitchFamily="34" charset="0"/>
                <a:cs typeface="Arial" pitchFamily="34" charset="0"/>
              </a:rPr>
              <a:t> dentro 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GraphQL</a:t>
            </a:r>
            <a:r>
              <a:rPr lang="pt-PT" dirty="0">
                <a:latin typeface="Arial" pitchFamily="34" charset="0"/>
                <a:cs typeface="Arial" pitchFamily="34" charset="0"/>
              </a:rPr>
              <a:t> que permite a execução de tais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queries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BF98E8-5ED6-1358-41B1-FE17ECFB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138CDF-2B82-B7CA-640D-A49AC19C8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40D331-BD8A-6EAC-2578-2BAEDD2547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FC7A3CB6-27D2-CCB6-4A6E-A7B62942806D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9BF857-CE66-FD8B-2FFF-A169AAA324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B4BBEA06-8AE5-408A-DAAA-677C8B247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AA01B3C-C454-941E-365B-3484B14FD0ED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2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B46D8-7AE6-69A3-6C6B-5887DCB0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F3EF1380-027B-BEB8-A272-CDBD72442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C4BA1464-8522-900F-92DE-3D2D4557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C10BB1EE-34E0-6B74-1CB6-A42B945F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Mapa/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GraphQL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47526807-3EB0-54F3-08F9-0DE778569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D693435B-A54F-EBDD-ECA1-FA107AAB7D5B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C7BE64-7F4E-AA1F-890C-09856005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3DFCDE-B3A9-6E51-4AA9-A5D9BB786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265C897-5EE2-FA8A-013A-10B45485F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CB1522E3-A868-F3BA-4FF0-1AC34732311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51B99D-623F-BF60-284D-9E53D4F32B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E00A47FE-69D2-6EFD-B8E8-6F5DC5E4B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946E997-16D8-F2CA-074B-76726706D51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FB68BF-200F-FCB6-FAA2-47FB2BC98F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2304"/>
          <a:stretch/>
        </p:blipFill>
        <p:spPr>
          <a:xfrm>
            <a:off x="760624" y="1310715"/>
            <a:ext cx="3769259" cy="50282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3D7F47-E90D-2DE3-1CB2-F0647E4AF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1729" y="1311018"/>
            <a:ext cx="4054154" cy="35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7B9E5-AB49-C103-7234-9D1205E4B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998EA38C-B1AA-5532-E2F1-333D09599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F98340A4-4FD0-BBD7-C629-FD462CC5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B03E96D-06AA-9E09-7E44-B1E5172E3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7BD0486B-26AC-CAAA-5E6A-E6725BB7F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9EF70EF2-379B-F733-754E-BE458169982B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Alem da conexão com 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GraphQL</a:t>
            </a:r>
            <a:r>
              <a:rPr lang="pt-PT" dirty="0">
                <a:latin typeface="Arial" pitchFamily="34" charset="0"/>
                <a:cs typeface="Arial" pitchFamily="34" charset="0"/>
              </a:rPr>
              <a:t> para realizar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querys</a:t>
            </a:r>
            <a:r>
              <a:rPr lang="pt-PT" dirty="0">
                <a:latin typeface="Arial" pitchFamily="34" charset="0"/>
                <a:cs typeface="Arial" pitchFamily="34" charset="0"/>
              </a:rPr>
              <a:t> na base da dados também fazemos pedidos 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Rest</a:t>
            </a:r>
            <a:r>
              <a:rPr lang="pt-PT" dirty="0">
                <a:latin typeface="Arial" pitchFamily="34" charset="0"/>
                <a:cs typeface="Arial" pitchFamily="34" charset="0"/>
              </a:rPr>
              <a:t>-API afim de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acessar</a:t>
            </a:r>
            <a:r>
              <a:rPr lang="pt-PT" dirty="0">
                <a:latin typeface="Arial" pitchFamily="34" charset="0"/>
                <a:cs typeface="Arial" pitchFamily="34" charset="0"/>
              </a:rPr>
              <a:t> as funcionalidades nela codificadas.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uma print com os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endpoints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presents</a:t>
            </a:r>
            <a:r>
              <a:rPr lang="pt-PT" dirty="0">
                <a:latin typeface="Arial" pitchFamily="34" charset="0"/>
                <a:cs typeface="Arial" pitchFamily="34" charset="0"/>
              </a:rPr>
              <a:t> na API: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D9E1D7-A87A-54CD-2705-28CB4CA6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124596-EEE1-063E-5594-49BEEE936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EA1E92-E374-53DA-74D6-0E2BB30301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03D31066-602E-2960-B61B-BC4057C3A372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B4C7E5-4771-ACF0-E97C-0A2A4143CD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9BC84280-EFA1-5E26-C21B-312412FC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0798602-8300-6E1D-CDE8-51410C421AFA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DA71-1B38-9AE9-5A6F-E5161F790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13E8A788-13CE-6DE7-BE8D-A29E4963C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C81B8525-FE76-A395-2F8C-132EA394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6D1D2C3B-D7C6-3C3F-5513-38C89F4C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DC1550E3-095F-BC5B-2962-2787AC8E3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D821BC0E-B0E4-F5F6-5714-9B70949F10D0}"/>
              </a:ext>
            </a:extLst>
          </p:cNvPr>
          <p:cNvSpPr txBox="1">
            <a:spLocks/>
          </p:cNvSpPr>
          <p:nvPr/>
        </p:nvSpPr>
        <p:spPr>
          <a:xfrm>
            <a:off x="267928" y="3485764"/>
            <a:ext cx="8229600" cy="1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Nesta secção 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powerpoint</a:t>
            </a:r>
            <a:r>
              <a:rPr lang="pt-PT" dirty="0">
                <a:latin typeface="Arial" pitchFamily="34" charset="0"/>
                <a:cs typeface="Arial" pitchFamily="34" charset="0"/>
              </a:rPr>
              <a:t> iremos abordar tanto a implementação desses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endpoints</a:t>
            </a:r>
            <a:r>
              <a:rPr lang="pt-PT" dirty="0">
                <a:latin typeface="Arial" pitchFamily="34" charset="0"/>
                <a:cs typeface="Arial" pitchFamily="34" charset="0"/>
              </a:rPr>
              <a:t>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frontend</a:t>
            </a:r>
            <a:r>
              <a:rPr lang="pt-PT" dirty="0">
                <a:latin typeface="Arial" pitchFamily="34" charset="0"/>
                <a:cs typeface="Arial" pitchFamily="34" charset="0"/>
              </a:rPr>
              <a:t> como explicar o seu funcionamento.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3DD5D2-25FA-54E3-1037-66CA97D9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44C313-065A-ADF7-6554-7690A53D4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0B5154-2E9C-2C2D-A9E0-B3FCEA9DE3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D4ACDAEB-D8C3-5F1D-9FAE-C934A6C7012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1B1BCF-440C-4C5A-F1EC-34C8FD022A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1F2AA4C3-1B8F-037F-2F61-D06CE1BA3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5CF35E6-FF10-8CC7-1F12-C2FAFCB6C49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4A962C5-4BF1-2D49-D0A6-25E6C2B3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222" y="1339286"/>
            <a:ext cx="7975975" cy="19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b="1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e </a:t>
            </a:r>
            <a:r>
              <a:rPr lang="pt-PT" b="1" dirty="0" err="1">
                <a:latin typeface="Arial" pitchFamily="34" charset="0"/>
                <a:cs typeface="Arial" pitchFamily="34" charset="0"/>
              </a:rPr>
              <a:t>Objectivos</a:t>
            </a:r>
            <a:endParaRPr lang="pt-PT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b="1" dirty="0">
                <a:latin typeface="Arial" pitchFamily="34" charset="0"/>
                <a:cs typeface="Arial" pitchFamily="34" charset="0"/>
              </a:rPr>
              <a:t>Docker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latin typeface="Arial" pitchFamily="34" charset="0"/>
                <a:cs typeface="Arial" pitchFamily="34" charset="0"/>
              </a:rPr>
              <a:t>Mapa/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GraphQL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pt-PT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4F25A14B-469A-3192-B026-C0E6A3B1B07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064DD-161B-133B-5B0E-6F8DD56E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E037EED4-B38E-A18D-EBE2-1D5D6D32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8495942D-9010-4E09-2384-FC4079AA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38372E66-1E68-0533-5272-D92FE3470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C58B0F5-35A8-55FF-0738-3398C62E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8B50F6B5-B21E-1387-6BAD-26519816518C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63C325-4387-DE02-D456-BF953166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173E8A-FF57-74F9-57A4-1DACD7095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F33EF3-EFAB-695B-3BF5-4DF78B38F8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33B2BD79-2444-DF40-D449-4EBD57A559A7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D5C881-5020-A76D-4563-EFD3D944C7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3826F102-5906-3E24-03D2-A8BC2F92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2D66990-C38D-9037-F7E0-48925F9539F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5DEE061B-6779-2321-0D8A-ED43937FAF80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4.1 –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/upload-file/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by-chunks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Esse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</a:t>
            </a:r>
            <a:r>
              <a:rPr lang="pt-PT" dirty="0">
                <a:latin typeface="Arial" pitchFamily="34" charset="0"/>
                <a:cs typeface="Arial" pitchFamily="34" charset="0"/>
              </a:rPr>
              <a:t> é utilizado para invocar o serviço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gRPC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SendFilesChunks</a:t>
            </a:r>
            <a:r>
              <a:rPr lang="pt-PT" dirty="0">
                <a:latin typeface="Arial" pitchFamily="34" charset="0"/>
                <a:cs typeface="Arial" pitchFamily="34" charset="0"/>
              </a:rPr>
              <a:t> que por sua vez recebe 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pt-PT" dirty="0">
                <a:latin typeface="Arial" pitchFamily="34" charset="0"/>
                <a:cs typeface="Arial" pitchFamily="34" charset="0"/>
              </a:rPr>
              <a:t> verifica se esta no formato esperado e após a validação converte para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 e verifica tal conversão através de uma validação feita usando um schema.xsd sobre 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14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F0C7-A919-78DC-B72B-B6ECE9DA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FBD193DA-0055-E0B9-2F47-61CA69F3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60E8425E-F49A-0C99-FC70-6BC6F131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20E99E7-F0EA-8F08-A063-F0F2B98E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60855193-7657-C219-DA87-6BD8A13FC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90DAC348-446D-5943-276D-CE630A053269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E2DD62-7D7F-B6C9-0B3A-01DBCAC1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BC0C81-D865-0050-7CF0-8987D6F43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0EA973-F9E4-4369-FD0A-30C1F0DD5B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CB8BDD32-4B1F-F3AA-10FF-5FB03D98D251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31A078-FFA9-8993-F943-FB7493F404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1A95FAB7-1E1B-D716-2DF1-8C695451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2E3BA16-D9CA-AAF5-F7D2-E51AF8E7F0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FCFA789B-F787-2E34-0349-267F678BD2BD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4.1 –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/upload-file/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by-chunks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uma print do código 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post</a:t>
            </a:r>
            <a:r>
              <a:rPr lang="pt-PT" dirty="0">
                <a:latin typeface="Arial" pitchFamily="34" charset="0"/>
                <a:cs typeface="Arial" pitchFamily="34" charset="0"/>
              </a:rPr>
              <a:t>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Rest</a:t>
            </a:r>
            <a:r>
              <a:rPr lang="pt-PT" dirty="0">
                <a:latin typeface="Arial" pitchFamily="34" charset="0"/>
                <a:cs typeface="Arial" pitchFamily="34" charset="0"/>
              </a:rPr>
              <a:t>-API: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943753-49E5-779C-50D5-5B17C6BB30B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047"/>
          <a:stretch/>
        </p:blipFill>
        <p:spPr>
          <a:xfrm>
            <a:off x="810398" y="2377302"/>
            <a:ext cx="7174155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0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56048-9086-72CE-8B62-5F7D3153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8369D6B9-E726-3DEB-FA39-19AB30A14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EAD5808D-5082-0D43-DECB-8264719A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6C88956A-FB65-729C-C8E3-D9EC419DC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AB0C82F8-5F7B-5DF2-8BCF-64FBA7500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C2CD2A87-960E-41E8-216B-CBD4A904BBF9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4DF090-01D7-BA29-109A-6F511C95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CF0F82-22A8-21E2-64A3-9D1B89B1A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AA0348C-0CAC-1F08-1EB2-278F024C8A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7DBDC3CD-BA86-B558-E67D-A68F93D6814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6C0906-715D-5181-A7AD-C901A205E8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DB00038A-9B61-77EE-6962-6DCF32C4F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73FFBFA-E306-C479-9390-727DF56BC23C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594106DB-2AA2-4349-DE2E-92C9FD28D3F2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4.1 –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/upload-file/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by-chunks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Agora uma print do serviço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gRPC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94A8797-0AE9-B68D-C4B0-355A65903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60" y="2219045"/>
            <a:ext cx="8392080" cy="39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3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7097A-1716-6B9E-9090-FEF879AC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D0340265-EC6C-BA9D-14A2-3FBF86893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925513C2-4A4D-0E61-36A2-FBEC03072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6DD11EA6-DFC3-B3B8-A1AB-F35543839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0F470E15-F87A-5207-04F7-870EAD278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0B30CF7-3BE3-6C82-253C-22C25D8DA766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9FEE75-BDE6-C2F4-E2D4-D044EEE9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CF936E-0ABB-D500-9288-C9BE60994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191915C-3D10-1510-7E2C-83E7DEEF54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A13D6CDE-1A44-5F48-EDD7-CE37FBA1A91F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25BFE-3ABC-950E-D62E-1E0851F265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4BD1D687-0BD4-D1ED-9AE8-FD68C4AF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570E98D-4A24-9A78-FFAA-BFDA1DA9816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C14D6C69-ACE3-737B-9280-FA1C0C492CAB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4.1 –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/upload-file/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by-chunks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Por fim uma print do código em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pt-PT" dirty="0">
                <a:latin typeface="Arial" pitchFamily="34" charset="0"/>
                <a:cs typeface="Arial" pitchFamily="34" charset="0"/>
              </a:rPr>
              <a:t> que esta a chamar esse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6BDB8FC-78BA-7521-F2EF-8E8362098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946" y="2275809"/>
            <a:ext cx="6047822" cy="38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3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61B64-1134-BFE2-10CD-79C660D6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78EAF366-CF3F-759A-4ED7-228730D2D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4EAB13F5-4C17-F36A-36AE-6BE72C304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A8A517DE-390A-6D32-1D8A-6401515E6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F22DEB94-DCDB-7C37-E7AD-2DDA776D4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604F2182-BDA4-FBB1-B7A2-D5B4742A0589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8D74B9-3937-4533-D09B-63C208A6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537F31-1E38-3F8B-E48F-497D6F9A6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8E65900-4554-1399-CAF1-EEC92D0E75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B9BE98DC-88A4-561E-1DE0-6CA5541D1B6A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28B7C5-1F6F-52CB-8F87-CB60536732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3F3F9532-9E9B-8948-5B05-5AB03AC4B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C319605-8D5F-D71A-7500-03B96D1A529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7200983F-E4C3-F678-EBCD-C25D24C331B4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4.2.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</a:t>
            </a:r>
            <a:r>
              <a:rPr lang="pt-PT" dirty="0">
                <a:latin typeface="Arial" pitchFamily="34" charset="0"/>
                <a:cs typeface="Arial" pitchFamily="34" charset="0"/>
              </a:rPr>
              <a:t>-*/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Dentro da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Rest</a:t>
            </a:r>
            <a:r>
              <a:rPr lang="pt-PT" dirty="0">
                <a:latin typeface="Arial" pitchFamily="34" charset="0"/>
                <a:cs typeface="Arial" pitchFamily="34" charset="0"/>
              </a:rPr>
              <a:t> API temos 3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endpoints</a:t>
            </a:r>
            <a:r>
              <a:rPr lang="pt-PT" dirty="0">
                <a:latin typeface="Arial" pitchFamily="34" charset="0"/>
                <a:cs typeface="Arial" pitchFamily="34" charset="0"/>
              </a:rPr>
              <a:t> que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realizão</a:t>
            </a:r>
            <a:r>
              <a:rPr lang="pt-PT" dirty="0">
                <a:latin typeface="Arial" pitchFamily="34" charset="0"/>
                <a:cs typeface="Arial" pitchFamily="34" charset="0"/>
              </a:rPr>
              <a:t> funções extremamente semelhantes, esses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endpoints</a:t>
            </a:r>
            <a:r>
              <a:rPr lang="pt-PT" dirty="0">
                <a:latin typeface="Arial" pitchFamily="34" charset="0"/>
                <a:cs typeface="Arial" pitchFamily="34" charset="0"/>
              </a:rPr>
              <a:t> são: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</a:t>
            </a:r>
            <a:r>
              <a:rPr lang="pt-PT" dirty="0">
                <a:latin typeface="Arial" pitchFamily="34" charset="0"/>
                <a:cs typeface="Arial" pitchFamily="34" charset="0"/>
              </a:rPr>
              <a:t>-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warehouse</a:t>
            </a:r>
            <a:r>
              <a:rPr lang="pt-PT" dirty="0">
                <a:latin typeface="Arial" pitchFamily="34" charset="0"/>
                <a:cs typeface="Arial" pitchFamily="34" charset="0"/>
              </a:rPr>
              <a:t>-sales/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subxml-payment-method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</a:t>
            </a:r>
            <a:r>
              <a:rPr lang="pt-PT" dirty="0">
                <a:latin typeface="Arial" pitchFamily="34" charset="0"/>
                <a:cs typeface="Arial" pitchFamily="34" charset="0"/>
              </a:rPr>
              <a:t>-producto-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line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Afim de facilitar a explicação irei abordar apenas um desses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</a:t>
            </a:r>
            <a:r>
              <a:rPr lang="pt-PT" dirty="0">
                <a:latin typeface="Arial" pitchFamily="34" charset="0"/>
                <a:cs typeface="Arial" pitchFamily="34" charset="0"/>
              </a:rPr>
              <a:t> já que os outros seguiram a mesma logica para realizar a tarefa com poucas mudanças.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98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11A2F-2E01-2C7B-3954-6B9BA789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AE57056D-E571-BC2C-18B9-02DEA5AE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06783C0C-4A9E-F945-418C-B8A8FF3EA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3BE5DD65-1A2E-46D2-5572-71ABE886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E761C8D-6A8B-67FA-89AD-C85333A7A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3052E654-C47D-ADB4-F1BD-582A2AAE916F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EAF7CF-F8F0-2FAB-9CFB-797A10ED2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6FA81A-1AB6-C2E9-65E1-C48155243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03E79A-0165-323D-E638-EC458F4B2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98C6ABBC-9E68-2E20-547F-212A1C450E5F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014C16-D0F4-52CF-ADF9-0E130583CA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8B8B9B62-000E-1D59-6A45-33F00654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32D4D5D-B820-D219-4CE6-92EE217684C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E98358E8-E49E-5029-065A-027D5039FAA0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4.2.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</a:t>
            </a:r>
            <a:r>
              <a:rPr lang="pt-PT" dirty="0">
                <a:latin typeface="Arial" pitchFamily="34" charset="0"/>
                <a:cs typeface="Arial" pitchFamily="34" charset="0"/>
              </a:rPr>
              <a:t>-*/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a print do código da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Rest</a:t>
            </a:r>
            <a:r>
              <a:rPr lang="pt-PT" dirty="0">
                <a:latin typeface="Arial" pitchFamily="34" charset="0"/>
                <a:cs typeface="Arial" pitchFamily="34" charset="0"/>
              </a:rPr>
              <a:t> API para 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</a:t>
            </a:r>
            <a:r>
              <a:rPr lang="pt-PT" dirty="0">
                <a:latin typeface="Arial" pitchFamily="34" charset="0"/>
                <a:cs typeface="Arial" pitchFamily="34" charset="0"/>
              </a:rPr>
              <a:t>-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warehouse</a:t>
            </a:r>
            <a:r>
              <a:rPr lang="pt-PT" dirty="0">
                <a:latin typeface="Arial" pitchFamily="34" charset="0"/>
                <a:cs typeface="Arial" pitchFamily="34" charset="0"/>
              </a:rPr>
              <a:t>-sales/: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5735BB-79F7-8913-A2D8-1E01E7FD2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24" y="2875049"/>
            <a:ext cx="8050213" cy="30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7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DF16E-4EEF-940C-D2CA-2D8FE697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E865BBD6-D28C-D773-D3B1-45A920A4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1354FA36-CFED-42D0-BE67-CC2D6629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05470680-2E0A-D63C-8A27-625395FC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713B8B90-C166-FB4F-5178-389964A6F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D05E6267-7DB9-F70B-4317-36C19823FF94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CFCE35-4DA1-0A29-F1AB-F9D698BB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774CF2-4ADF-C22D-31DA-DECC82DBA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B98BAB0-8293-F4D5-8AB5-03769A048B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363A53C0-C750-04B7-828B-EF4A3EEBEBFA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7A09B2-3B43-9791-3F88-F0DC618402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262E14A5-C55A-1B89-1420-3895A80FB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486F24C-4D06-7161-E8C1-B2F40E08C9F6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EE8651BE-51DC-608F-E589-DB784394A259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4.2.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</a:t>
            </a:r>
            <a:r>
              <a:rPr lang="pt-PT" dirty="0">
                <a:latin typeface="Arial" pitchFamily="34" charset="0"/>
                <a:cs typeface="Arial" pitchFamily="34" charset="0"/>
              </a:rPr>
              <a:t>-*/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Segue agora uma print do serviço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gRPC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que aplica o filtro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definido anteriormente: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20BCAF5-5AFF-6799-4A67-73B2E2023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65" y="2342323"/>
            <a:ext cx="6911036" cy="38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1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179D2-13AF-9BFA-E4BA-7B3AB1E46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4A4E053B-66BB-235B-59BD-DF03891CD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C820A028-EA50-833E-BA29-91FF59C5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34910B90-7BCF-309E-843E-0761FCD2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60F19A8A-2098-B196-4763-CA2D60958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D39E6313-9C41-B0BC-ABD8-AD485C5B81D5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2A883A-B6E2-7128-8E01-31A10DCC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72DE34-2CF8-BEDD-0D28-DF60699E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391BCD4-ED39-A1D2-8E40-622EF7DF06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32E6861-B374-56A5-81A8-6FD7A386B7E1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9A238E-7B61-EBAC-A6D1-546DA52911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8C8CE26D-6B43-0092-1DFB-65489589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B9E8D70-14B2-30D3-A8D1-86192CA4A2F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1311C7E2-480A-5574-1BDE-3A968B237776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4.2.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</a:t>
            </a:r>
            <a:r>
              <a:rPr lang="pt-PT" dirty="0">
                <a:latin typeface="Arial" pitchFamily="34" charset="0"/>
                <a:cs typeface="Arial" pitchFamily="34" charset="0"/>
              </a:rPr>
              <a:t>-*/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Por fim o código presente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pt-PT" dirty="0">
                <a:latin typeface="Arial" pitchFamily="34" charset="0"/>
                <a:cs typeface="Arial" pitchFamily="34" charset="0"/>
              </a:rPr>
              <a:t> que realiza este pedido 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Rest</a:t>
            </a:r>
            <a:r>
              <a:rPr lang="pt-PT" dirty="0">
                <a:latin typeface="Arial" pitchFamily="34" charset="0"/>
                <a:cs typeface="Arial" pitchFamily="34" charset="0"/>
              </a:rPr>
              <a:t> API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112230-E6CB-EFF5-63DD-CEC0D7652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965" y="2287509"/>
            <a:ext cx="5133022" cy="40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55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51AE-CD49-B7BF-42EB-A130D3E25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12D1E45B-031D-6A40-39BB-6B91E048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609FDBF3-E9A4-7C88-E432-46D8E2FF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15C11558-EC46-D2B9-14D7-358C280B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F483B658-E2FF-5666-365E-ECC425FF8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F1F5B516-5990-75E2-72B1-F3F4E68998B0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8FC7E7-5F47-AA1E-96F9-9A388C9C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8A6FDE-8170-802B-0E71-0F4C22AA8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B6EDA1-3A17-950C-D893-4C24D57E48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43386CE7-CFC2-7D45-4180-E096FD07372F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9007C8-5B33-99DA-DA42-8B1CD52D14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1D693A87-E61A-F9EF-5DDA-8BE7A2A20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28C312A-8C98-DA91-F58F-B5D332079191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D0B86B2B-B51D-AF27-2A8E-980B6A8DD373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3451124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4.2.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subxml</a:t>
            </a:r>
            <a:r>
              <a:rPr lang="pt-PT" dirty="0">
                <a:latin typeface="Arial" pitchFamily="34" charset="0"/>
                <a:cs typeface="Arial" pitchFamily="34" charset="0"/>
              </a:rPr>
              <a:t>-*/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Demonstração de seu uso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frontend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C2BA19-93D9-1DB9-CF4A-7B072028D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4212" y="1346602"/>
            <a:ext cx="4973399" cy="47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0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0419F-0EA5-3156-4C4F-002618A5D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23EFA192-0EFB-DC5A-DFAD-9E8E5BBE7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EF9D960A-F833-0A9F-D89A-E53F83326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3DB9DF0B-B40D-A593-868C-8C4241546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75B07C68-8227-B4D4-CD46-7B480E402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6156C3EB-E58F-4B7B-FF50-5E97810A5063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EF5645-80AE-6864-A898-6583C9EA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B7FC1B-B6D9-9C20-20BD-F30E1DFA4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A02011-CCAD-D0A2-5C4B-5CA979B583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E43EB429-6208-3BB0-EAAA-68BC7BAE6DF7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41AA2F-40BD-EA60-B057-64B1F67917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54796B34-B8BB-6C33-60F9-FCD27B98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39FC977-5DB0-3CF6-6087-3CF56639C2F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2BEAB602-2F83-F665-7DCA-42AE53E4D361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4.3.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/sales/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warehouse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Esse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</a:t>
            </a:r>
            <a:r>
              <a:rPr lang="pt-PT" dirty="0">
                <a:latin typeface="Arial" pitchFamily="34" charset="0"/>
                <a:cs typeface="Arial" pitchFamily="34" charset="0"/>
              </a:rPr>
              <a:t> é usado para verificar todas as vendas registadas na base de dados que estão a associadas a um dado armazém.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Esse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endpoint</a:t>
            </a:r>
            <a:r>
              <a:rPr lang="pt-PT" dirty="0">
                <a:latin typeface="Arial" pitchFamily="34" charset="0"/>
                <a:cs typeface="Arial" pitchFamily="34" charset="0"/>
              </a:rPr>
              <a:t> é principalmente utilizado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frontend</a:t>
            </a:r>
            <a:r>
              <a:rPr lang="pt-PT" dirty="0">
                <a:latin typeface="Arial" pitchFamily="34" charset="0"/>
                <a:cs typeface="Arial" pitchFamily="34" charset="0"/>
              </a:rPr>
              <a:t> para mostrar as vendas de um dado armazém quando um usuário clica em um marcador no mapa.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4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Nosso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objetivo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durante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execução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deste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trabalho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utilização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diferentes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tecnologias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integração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podermos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um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projeto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complete 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coeso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fim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estrutura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do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projeto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as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tecnologias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usad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as forma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definidas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pelo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professor 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estão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representadas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no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diagrama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seguir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957" y="6310710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6463824A-5A3A-055C-8A72-5A3D60DF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9C759B6-F972-B427-BA4D-0D0D5FEA5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EF2DD-A819-B381-42F6-87D4079D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2FF6D8C7-41CA-6721-8F41-32DAEB99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0714E6EE-C5B7-AA52-7A29-4CA24AF87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8B25856E-D4B6-D44A-94AB-3CA4B5503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10AF0EEF-D445-9BF5-5EE5-9F49ED005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587F7E5-BC6E-AC32-D820-B53984770E18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A3BA7C-C3F8-D0E2-24DC-6A94ADC3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25C5A-D7FA-49BF-0CFB-0F7900916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50770B7-D01E-D617-1D9F-27297B634E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63C5C30-6188-0B24-88E0-3A12726F84DE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E4B91C-2FC8-F259-3626-890BF12A15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01B8D584-26DA-6A06-0318-89A78A8E6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240D93B-9E9C-AA2B-F8D7-F77C2B6FC43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5726642B-31EE-11E0-A34B-5BAB97F9AA8C}"/>
              </a:ext>
            </a:extLst>
          </p:cNvPr>
          <p:cNvSpPr txBox="1">
            <a:spLocks/>
          </p:cNvSpPr>
          <p:nvPr/>
        </p:nvSpPr>
        <p:spPr>
          <a:xfrm>
            <a:off x="247955" y="1208716"/>
            <a:ext cx="3468731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4.3.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/sales/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warehouse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Segue a print do código da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Rest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API para o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endpoint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:  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6B42A8A-BA21-B494-EDE2-F69F573C4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0143" y="1131614"/>
            <a:ext cx="5037468" cy="50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7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850A7-4546-2B54-8512-F212EF2A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CA7FBBB5-CF98-E0AE-E2DB-28151858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EE5324AD-7E34-2092-BF68-0438B175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727312FA-B7E8-3BBB-9FEF-A7AA58612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476888D6-F5BC-EF05-907E-16A51590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6836A9F3-880C-2020-4B7E-B830489A03B0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B1F7CF-9E8F-DB69-E422-79C7038A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A3174F7-ADF7-0AAE-70E1-00B9F35A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64832B9-96A6-C6E4-06D7-DDCFFCAA6C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348B3966-5045-E3FD-0499-E5193B684D6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0B29A5-D5AE-4578-0C79-F4DA636178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2A7865C7-AF8A-F9B1-ED63-AB1017A2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ECA793F-4B2C-4EE7-3532-DAE19DDF93C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9714078D-67D0-0FF9-2258-6B020C938A12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8229600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4.3.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/sales/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warehouse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Segue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tambem</a:t>
            </a:r>
            <a:r>
              <a:rPr lang="pt-PT" dirty="0">
                <a:latin typeface="Arial" pitchFamily="34" charset="0"/>
                <a:cs typeface="Arial" pitchFamily="34" charset="0"/>
              </a:rPr>
              <a:t> o código presente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Next</a:t>
            </a:r>
            <a:r>
              <a:rPr lang="pt-PT" dirty="0">
                <a:latin typeface="Arial" pitchFamily="34" charset="0"/>
                <a:cs typeface="Arial" pitchFamily="34" charset="0"/>
              </a:rPr>
              <a:t> que realiza este pedido 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Rest</a:t>
            </a:r>
            <a:r>
              <a:rPr lang="pt-PT" dirty="0">
                <a:latin typeface="Arial" pitchFamily="34" charset="0"/>
                <a:cs typeface="Arial" pitchFamily="34" charset="0"/>
              </a:rPr>
              <a:t> API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6A0904-81E8-6B1B-786D-C15762662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064" y="2376159"/>
            <a:ext cx="6636824" cy="37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7BB7-4552-BD89-3CAF-50137E9D3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505DC055-5C0F-DF8F-DE0C-2EB9CDE9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A7E45897-2C89-8A9E-C16F-D24F01B7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D883394F-4E5B-117D-366A-7C3DE11D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Frontend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/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Rest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-API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32E48ABE-3E4C-7A2B-1BDF-E5DEE1AF3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4E9FF2CD-06E6-1813-C32A-7C72B06A737F}"/>
              </a:ext>
            </a:extLst>
          </p:cNvPr>
          <p:cNvSpPr txBox="1">
            <a:spLocks/>
          </p:cNvSpPr>
          <p:nvPr/>
        </p:nvSpPr>
        <p:spPr>
          <a:xfrm>
            <a:off x="247956" y="1260335"/>
            <a:ext cx="8589655" cy="16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6E184B-93DE-A654-C284-F100BBD4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AC6FDA-4C83-021D-B25C-1989153F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9155349-4157-4212-4DD3-7F48AA2DB4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D968C1AE-23FB-EBAB-EB4F-F4ED95DCB1F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39C832-1579-7FAD-A18B-F9EB8F8765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0F29C0AC-8822-E265-D74D-C67DB167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DC509F9-7B74-6AF0-44F6-E042B51820A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9707C7F9-643A-AD19-BBF6-5DEC97B0D554}"/>
              </a:ext>
            </a:extLst>
          </p:cNvPr>
          <p:cNvSpPr txBox="1">
            <a:spLocks/>
          </p:cNvSpPr>
          <p:nvPr/>
        </p:nvSpPr>
        <p:spPr>
          <a:xfrm>
            <a:off x="282676" y="1208716"/>
            <a:ext cx="3451124" cy="490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4.3.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api</a:t>
            </a:r>
            <a:r>
              <a:rPr lang="pt-PT" dirty="0">
                <a:latin typeface="Arial" pitchFamily="34" charset="0"/>
                <a:cs typeface="Arial" pitchFamily="34" charset="0"/>
              </a:rPr>
              <a:t>/sales/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warehouse</a:t>
            </a:r>
            <a:r>
              <a:rPr lang="pt-PT" dirty="0">
                <a:latin typeface="Arial" pitchFamily="34" charset="0"/>
                <a:cs typeface="Arial" pitchFamily="34" charset="0"/>
              </a:rPr>
              <a:t>/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Demonstração de seu uso no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frontend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 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8D767A-9CD9-492E-3806-8DF842816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300" y="1797016"/>
            <a:ext cx="5146805" cy="42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5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Dataset</a:t>
            </a:r>
            <a:r>
              <a:rPr lang="en-US" sz="1400" dirty="0">
                <a:solidFill>
                  <a:srgbClr val="FFC000"/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400" b="0" i="0" dirty="0">
                <a:solidFill>
                  <a:srgbClr val="FFC000"/>
                </a:solidFill>
                <a:effectLst/>
                <a:latin typeface="inherit"/>
                <a:cs typeface="Arial" panose="020B0604020202020204" pitchFamily="34" charset="0"/>
              </a:rPr>
              <a:t>	</a:t>
            </a:r>
            <a:r>
              <a:rPr lang="en-US" sz="1400" b="0" i="0" dirty="0">
                <a:solidFill>
                  <a:srgbClr val="FFC000"/>
                </a:solidFill>
                <a:effectLst/>
                <a:latin typeface="inherit"/>
                <a:cs typeface="Arial" panose="020B0604020202020204" pitchFamily="34" charset="0"/>
                <a:hlinkClick r:id="rId3"/>
              </a:rPr>
              <a:t>https://www.kaggle.com/datasets/devijeganath/motorcycle-sales-analysis</a:t>
            </a:r>
            <a:endParaRPr lang="pt-PT" sz="1400" b="0" i="0" dirty="0">
              <a:effectLst/>
              <a:latin typeface="inherit"/>
              <a:hlinkClick r:id="rId4" tooltip="https://www.kaggle.com/datasets/liewyousheng/geolocation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pt-PT" sz="1600" dirty="0">
                <a:solidFill>
                  <a:srgbClr val="FFC000"/>
                </a:solidFill>
                <a:cs typeface="Arial" panose="020B0604020202020204" pitchFamily="34" charset="0"/>
              </a:rPr>
              <a:t>■ Consultas gerais: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	</a:t>
            </a:r>
            <a:r>
              <a:rPr lang="en-US" sz="1400" dirty="0">
                <a:cs typeface="Arial" panose="020B0604020202020204" pitchFamily="34" charset="0"/>
                <a:hlinkClick r:id="rId5"/>
              </a:rPr>
              <a:t>https://chatgpt.com/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33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8B1B3803-7CB2-F71D-260E-6529EE72D85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CBA7C06C-B52A-91FB-4558-5120C9AD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0E70B-C701-1150-7CD9-B3B9DFDDA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BC989163-4986-9C77-824B-BA44E777A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54C1E2C7-8ED6-0D7F-5CBD-255FA634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A13408B0-C760-64F2-37CE-CB1CD50C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C6ED1BC2-54DE-481F-2FED-3810A1218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1E25B7-18D8-DEBA-4D43-5A816FF0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D8E7E5-921C-8C0F-1BA1-13DA1B4D3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957" y="6310710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8518D65-4638-3AE8-7454-08457E31D5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3DF3FC8D-E9D3-6EE7-5988-A93BE6A72FF3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BCECB5-2776-F0E8-F19B-ACDA5D9ABC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6BE5FDAD-66AA-7E4F-89F4-530C6D823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B8357A3-13E4-58A3-1760-2C8554F523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9E30793-FE1E-C200-155C-20B186902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453" y="1403794"/>
            <a:ext cx="5462294" cy="4800013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46038883-7EB5-AA02-F10B-E6EC971C2D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Durante a r</a:t>
            </a:r>
            <a:r>
              <a:rPr lang="pt-PT" sz="2000" dirty="0" err="1">
                <a:latin typeface="Arial" pitchFamily="34" charset="0"/>
                <a:cs typeface="Arial" pitchFamily="34" charset="0"/>
              </a:rPr>
              <a:t>ealização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 desse projeto afim de facilitar não apenas a implementação das diferentes tecnologias mas também a consistência do projeto em diferentes aparelhos foram criados containers no Docker para as diferentes tecnologia afim de também facilitar a colaboração em equipe e garantir que todas as funções que focem desenvolvidas funcionariam independente do ambiente. 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860CABCF-B8BE-1E1E-E444-514C65E09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Docker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774010EF-D8A0-C28C-3924-3A86D0737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4BE5B58-03A1-94B5-8DD7-7007565FB9EA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2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4552F-46A6-A374-AE76-5CF22ADB4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BAB1C27C-8DE9-B512-2C26-A9297979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FD34C456-0DD1-2187-B2A1-EEFED4FF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81F0DFF0-F080-4EE2-5009-A96790494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2ABA2E-AA25-D9F3-A661-877AF5B9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DBFB06-AF31-64C6-5570-7549F54AC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0B1D77E-4EC1-3BC4-7290-7813512DE9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B32D8CBC-D4AD-CFB6-0773-AA10D2968422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2F733F-E516-DCFB-370D-7FB5365D41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6A063E99-0F24-36A3-ECE9-86EAB97B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Docker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5B330780-D329-5F59-0B86-DA7572B7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0680A25-3318-81EE-3604-0F52227F47C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4EBAD5-8975-1534-29E2-19E3C942D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53" y="2446535"/>
            <a:ext cx="8589347" cy="2598184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E85A45AE-3335-10AE-8F6E-D35D2C710126}"/>
              </a:ext>
            </a:extLst>
          </p:cNvPr>
          <p:cNvSpPr txBox="1">
            <a:spLocks/>
          </p:cNvSpPr>
          <p:nvPr/>
        </p:nvSpPr>
        <p:spPr>
          <a:xfrm>
            <a:off x="326571" y="1550680"/>
            <a:ext cx="8001000" cy="89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Segue uma print dos containers a correr no Docker: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0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74F79-59BA-B9C2-C036-842F00E08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8F2FA41D-2299-FBDB-CD61-79C45EDB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69C0B568-0114-F28B-0BBF-7DC673B98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BBCB81CE-B664-64D9-FE18-D3FFF244C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2A7807EE-72E6-6CF6-3AC9-9D53F62597DC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 configuração de tais ambientes no Docker foi realizada através de um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docker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-composse na raiz do projeto e diferentes Docker files.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Foram necessários Docker files para os seguintes containers: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woker-1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 err="1">
                <a:latin typeface="Arial" pitchFamily="34" charset="0"/>
                <a:cs typeface="Arial" pitchFamily="34" charset="0"/>
              </a:rPr>
              <a:t>grpc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-server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g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raphql-api</a:t>
            </a: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rest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-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api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-server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f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rontend-1</a:t>
            </a: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F8D705-37C8-F614-5F8A-BEE45557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AC542C-D00B-8087-76CF-E2473EF3E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59D9F4-E212-1017-BCA3-B8BB13CF75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1BDB5EB1-4BD1-6EBB-9A28-4ED8CAEB5ADA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61A33F-9ED6-DC78-8D60-195AE31610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F4014743-6EDF-D24B-5672-E030BDC52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Docker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D92E5539-9905-D743-0DF6-753470A66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EE5B1A-DA45-349C-99C9-5C1F35228F7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1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47076-7907-EA61-7E3C-059881AAC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59909C22-E3C7-8518-39E2-13FCB78C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8234CCCF-9F3E-0855-2312-A639664BC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73EF0094-D5E0-6F96-D986-350976C91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C7E8C4-FBDA-F2C7-D232-3858D9F6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28B8BE-772C-A256-5991-8DCA93CB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2D58AC-9108-8E31-5A3F-D73B0E0DF2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E00DC56C-09F0-9CC0-C452-008470C1D51C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825522-1E6D-2930-2A14-9DA3D86D55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2AD1D42D-FA49-458F-5863-9BE1A28E5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Docker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F0DC66B2-ECC0-3435-BB23-868BE4E9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DC6B590-63F2-8FCE-3886-562F41750B4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79EC115-1B01-0461-9EAE-CC6A5A3D8C2C}"/>
              </a:ext>
            </a:extLst>
          </p:cNvPr>
          <p:cNvSpPr txBox="1">
            <a:spLocks/>
          </p:cNvSpPr>
          <p:nvPr/>
        </p:nvSpPr>
        <p:spPr>
          <a:xfrm>
            <a:off x="358008" y="1336277"/>
            <a:ext cx="8557392" cy="49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Segue uma print do código contido no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docker-compose.yml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B7C3C4C-649F-98E7-AF6F-5CE48F2861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864613"/>
            <a:ext cx="3134699" cy="43281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91CB619-C4D4-5CD0-2D3E-88BF5509E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291" y="1859697"/>
            <a:ext cx="3581400" cy="43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6BB9E-CB98-6625-17EB-1FF470D19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41885AEA-B87C-9234-1D50-2FD00518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26804250-DCFB-1AD9-E36A-998884725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30EC1082-358E-6E1C-9EE2-45A8FC273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E62E86-82D9-8843-810F-7DA18F7B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9CB727-B9E1-CEE7-8BFF-0A77A7E3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CA25F3-BB45-544F-FB9D-DBEA599407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D2B99D5-90CC-8B1A-7AF7-D23698B2CBF3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34A23D-8B7A-E465-1D46-0AD26D4DF8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13EE8097-2F4B-3B01-DDB3-2EAC30C7B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</a:t>
            </a:r>
            <a:r>
              <a:rPr lang="pt-P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Docker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508875B5-1C65-3966-03F9-574D2307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Final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5603818-EC56-E514-0BDF-48C0530D60A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Trabalho Final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288A4674-58E3-C964-CC22-832BFB05998A}"/>
              </a:ext>
            </a:extLst>
          </p:cNvPr>
          <p:cNvSpPr txBox="1">
            <a:spLocks/>
          </p:cNvSpPr>
          <p:nvPr/>
        </p:nvSpPr>
        <p:spPr>
          <a:xfrm>
            <a:off x="358008" y="1336277"/>
            <a:ext cx="8557392" cy="49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Segue uma print com a organização do projeto em diretórios: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45999E-F6BD-4BFD-834E-E8243550D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6787" y="2406613"/>
            <a:ext cx="341042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51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2174</Words>
  <Application>Microsoft Office PowerPoint</Application>
  <PresentationFormat>Apresentação no Ecrã (4:3)</PresentationFormat>
  <Paragraphs>772</Paragraphs>
  <Slides>34</Slides>
  <Notes>32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9" baseType="lpstr">
      <vt:lpstr>Arial</vt:lpstr>
      <vt:lpstr>Calibri</vt:lpstr>
      <vt:lpstr>inherit</vt:lpstr>
      <vt:lpstr>Roboto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Gabriel Gavina</cp:lastModifiedBy>
  <cp:revision>230</cp:revision>
  <cp:lastPrinted>2020-09-27T18:04:57Z</cp:lastPrinted>
  <dcterms:created xsi:type="dcterms:W3CDTF">2011-05-31T09:21:51Z</dcterms:created>
  <dcterms:modified xsi:type="dcterms:W3CDTF">2025-01-19T15:29:10Z</dcterms:modified>
</cp:coreProperties>
</file>