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9" r:id="rId2"/>
    <p:sldId id="258" r:id="rId3"/>
    <p:sldId id="31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78" r:id="rId14"/>
    <p:sldId id="260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55"/>
  </p:normalViewPr>
  <p:slideViewPr>
    <p:cSldViewPr>
      <p:cViewPr varScale="1">
        <p:scale>
          <a:sx n="78" d="100"/>
          <a:sy n="78" d="100"/>
        </p:scale>
        <p:origin x="1733" y="67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25/10/2024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25/10/2024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4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14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1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0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7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6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0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87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4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geeksforgeeks.org/parsing-xml-with-dom-apis-in-python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docs.python.org/3/library/xml.dom.minidom.html" TargetMode="Externa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143500" cy="404742"/>
          </a:xfrm>
        </p:spPr>
        <p:txBody>
          <a:bodyPr>
            <a:normAutofit fontScale="77500" lnSpcReduction="20000"/>
          </a:bodyPr>
          <a:lstStyle/>
          <a:p>
            <a:r>
              <a:rPr lang="pt-PT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XML </a:t>
            </a:r>
            <a:r>
              <a:rPr lang="pt-PT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Parser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2024/2025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28929 – Gabriel Gavina Torres Gonçalves;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26909 – João Paulo Oliveira Silva;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 Jorge Ribeiro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Desafio N.º 1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4582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  Com esses novos conhecimentos em mente apenas nos restava escolher um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dataset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para utilizarmos na execução do nosso desafio, após uma breve analise dos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datasets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acabamos por escolher o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dataset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com as informações de leilões do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Ebay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Tendo o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dataset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em mão apenas nos restava completar o desafio e colher as provas de sua realizações, logo seguem as prints do código e do output: </a:t>
            </a:r>
            <a:endParaRPr kumimoji="0" lang="pt-PT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0E059D1-B929-4825-0266-65E639F6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6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Código: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0E059D1-B929-4825-0266-65E639F6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B5211C-9124-B2FD-16AB-D31100B3A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9927" y="1181959"/>
            <a:ext cx="631595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Output: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0E059D1-B929-4825-0266-65E639F6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AFAC1B-E10B-8D74-E3BA-DA05E7097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987" y="2028188"/>
            <a:ext cx="7092441" cy="356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solidFill>
                  <a:srgbClr val="FFC000"/>
                </a:solidFill>
                <a:cs typeface="Arial" panose="020B0604020202020204" pitchFamily="34" charset="0"/>
              </a:rPr>
              <a:t>Minidom</a:t>
            </a: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	</a:t>
            </a:r>
            <a:r>
              <a:rPr lang="en-US" sz="1600" dirty="0">
                <a:cs typeface="Arial" panose="020B0604020202020204" pitchFamily="34" charset="0"/>
                <a:hlinkClick r:id="rId3"/>
              </a:rPr>
              <a:t>https://www.geeksforgeeks.org/parsing-xml-with-dom-apis-in-python/</a:t>
            </a:r>
            <a:br>
              <a:rPr lang="en-US" sz="1600" dirty="0">
                <a:cs typeface="Arial" panose="020B0604020202020204" pitchFamily="34" charset="0"/>
                <a:hlinkClick r:id="rId3"/>
              </a:rPr>
            </a:br>
            <a:r>
              <a:rPr lang="en-US" sz="1600" dirty="0">
                <a:cs typeface="Arial" panose="020B0604020202020204" pitchFamily="34" charset="0"/>
              </a:rPr>
              <a:t>	</a:t>
            </a:r>
            <a:r>
              <a:rPr lang="en-US" sz="1600" dirty="0">
                <a:cs typeface="Arial" panose="020B0604020202020204" pitchFamily="34" charset="0"/>
                <a:hlinkClick r:id="rId4"/>
              </a:rPr>
              <a:t>https://docs.python.org/3/library/xml.dom.minidom.html</a:t>
            </a:r>
            <a:endParaRPr lang="en-US" sz="1600" dirty="0"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pt-PT" sz="1600" dirty="0">
                <a:solidFill>
                  <a:srgbClr val="FFC000"/>
                </a:solidFill>
                <a:cs typeface="Arial" panose="020B0604020202020204" pitchFamily="34" charset="0"/>
              </a:rPr>
              <a:t>■ Consultas gerais:</a:t>
            </a:r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	</a:t>
            </a:r>
            <a:r>
              <a:rPr lang="en-US" sz="1600" dirty="0">
                <a:cs typeface="Arial" panose="020B0604020202020204" pitchFamily="34" charset="0"/>
                <a:hlinkClick r:id="rId5"/>
              </a:rPr>
              <a:t>https://chatgpt.com/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Summary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pt-PT" dirty="0" err="1">
                <a:latin typeface="Arial" pitchFamily="34" charset="0"/>
                <a:cs typeface="Arial" pitchFamily="34" charset="0"/>
              </a:rPr>
              <a:t>Introdu</a:t>
            </a:r>
            <a:r>
              <a:rPr lang="pt-BR" dirty="0">
                <a:latin typeface="Arial" pitchFamily="34" charset="0"/>
                <a:cs typeface="Arial" pitchFamily="34" charset="0"/>
              </a:rPr>
              <a:t>ção</a:t>
            </a:r>
            <a:r>
              <a:rPr lang="pt-PT" dirty="0">
                <a:latin typeface="Arial" pitchFamily="34" charset="0"/>
                <a:cs typeface="Arial" pitchFamily="34" charset="0"/>
              </a:rPr>
              <a:t> e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Objectivos</a:t>
            </a:r>
            <a:endParaRPr lang="pt-PT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PT" dirty="0">
                <a:latin typeface="Arial" pitchFamily="34" charset="0"/>
                <a:cs typeface="Arial" pitchFamily="34" charset="0"/>
              </a:rPr>
              <a:t>Aprendizagem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PT" dirty="0">
                <a:latin typeface="Arial" pitchFamily="34" charset="0"/>
                <a:cs typeface="Arial" pitchFamily="34" charset="0"/>
              </a:rPr>
              <a:t>Execução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dirty="0">
                <a:latin typeface="Arial" pitchFamily="34" charset="0"/>
                <a:cs typeface="Arial" pitchFamily="34" charset="0"/>
              </a:rPr>
              <a:t> 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dirty="0">
                <a:latin typeface="Arial" pitchFamily="34" charset="0"/>
                <a:cs typeface="Arial" pitchFamily="34" charset="0"/>
              </a:rPr>
              <a:t> Web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Introdução e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Foi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proposto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um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desfio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pelo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professor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afim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testar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aprimorar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nossas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capacidades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utilizando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python. Segue o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desafio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6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Usar Python para criar um XML </a:t>
            </a:r>
            <a:r>
              <a:rPr lang="pt-PT" sz="1600" b="1" i="0" dirty="0" err="1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r>
              <a:rPr lang="pt-PT" sz="16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ler ficheiros XML e criar o DOM - </a:t>
            </a:r>
            <a:r>
              <a:rPr lang="pt-PT" sz="1600" b="1" i="0" dirty="0" err="1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PT" sz="16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i="0" dirty="0" err="1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pt-PT" sz="1600" b="1" i="0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b="1" i="0" dirty="0" err="1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pt-PT" sz="1600" dirty="0">
              <a:latin typeface="Arial" panose="020B0604020202020204" pitchFamily="34" charset="0"/>
              <a:cs typeface="Arial" pitchFamily="34" charset="0"/>
            </a:endParaRPr>
          </a:p>
          <a:p>
            <a:pPr lvl="0" algn="just">
              <a:lnSpc>
                <a:spcPct val="200000"/>
              </a:lnSpc>
              <a:spcBef>
                <a:spcPct val="20000"/>
              </a:spcBef>
            </a:pPr>
            <a:endParaRPr kumimoji="0" lang="pt-PT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200000"/>
              </a:lnSpc>
              <a:spcBef>
                <a:spcPct val="20000"/>
              </a:spcBef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Com esse desafio em mente trabalhamos para adquirir os conhecimentos necessários para realizar tal tarefa alem de entender sua funcionalidade e utilidade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957" y="6310710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6463824A-5A3A-055C-8A72-5A3D60DF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Desafio 1</a:t>
            </a:r>
          </a:p>
        </p:txBody>
      </p:sp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Aprendizagem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Afim de entender a melhor maneira de realizar o desafio foi geramos um pequeno arquivo JSON para teste e começamos a experimentar com a biblioteca 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minidom</a:t>
            </a:r>
            <a:r>
              <a:rPr lang="pt-P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.</a:t>
            </a:r>
            <a:endParaRPr lang="pt-P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pt-PT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O primeiro teste foi tentar dar parse no ficheiro JSON e dar print nas informações nele contidas, seguem prints tanto do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codigo</a:t>
            </a:r>
            <a:r>
              <a:rPr lang="pt-PT" dirty="0">
                <a:latin typeface="Arial" pitchFamily="34" charset="0"/>
                <a:cs typeface="Arial" pitchFamily="34" charset="0"/>
              </a:rPr>
              <a:t> quanto do ficheiro JSON.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0E059D1-B929-4825-0266-65E639F6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2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Aprendizagem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XML: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0E059D1-B929-4825-0266-65E639F6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9F67555-C679-66F6-F822-CAA91B949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097" y="1869848"/>
            <a:ext cx="6566221" cy="39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6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Aprendizagem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Codigo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0E059D1-B929-4825-0266-65E639F6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73B32A-D949-76CB-593D-68C127E22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36" y="1847712"/>
            <a:ext cx="789732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2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Aprendizagem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Output: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Após ter </a:t>
            </a:r>
            <a:r>
              <a:rPr kumimoji="0" lang="pt-PT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realiz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ado este teste com sucesso afim de nos desafiar decidimos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adcionar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 um novo funcionário a lista de funcionários no ficheiro e salvar a nova lista em um novo ficheiro </a:t>
            </a:r>
            <a:r>
              <a:rPr lang="pt-PT" sz="1600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sz="1600" dirty="0">
                <a:latin typeface="Arial" pitchFamily="34" charset="0"/>
                <a:cs typeface="Arial" pitchFamily="34" charset="0"/>
              </a:rPr>
              <a:t>, segue novamente o código e o resultado final.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0E059D1-B929-4825-0266-65E639F6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BD18DB7-5DC3-9F00-5B9E-E30EB9130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585" y="2177145"/>
            <a:ext cx="706482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4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Aprendizagem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Codigo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0E059D1-B929-4825-0266-65E639F6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9E415C2-979C-A2E3-8CC6-C31E79F9F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579" y="1979696"/>
            <a:ext cx="668748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9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 Aprendizagem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289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Novo </a:t>
            </a:r>
            <a:r>
              <a:rPr lang="pt-PT" dirty="0">
                <a:latin typeface="Arial" pitchFamily="34" charset="0"/>
                <a:cs typeface="Arial" pitchFamily="34" charset="0"/>
              </a:rPr>
              <a:t>ficheiro</a:t>
            </a:r>
            <a:r>
              <a:rPr lang="en-US" dirty="0">
                <a:latin typeface="Arial" pitchFamily="34" charset="0"/>
                <a:cs typeface="Arial" pitchFamily="34" charset="0"/>
              </a:rPr>
              <a:t> XML: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@Gabriel Gonçalves, João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0E059D1-B929-4825-0266-65E639F6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18" y="220937"/>
            <a:ext cx="61387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</a:t>
            </a:r>
            <a:r>
              <a:rPr lang="pt-PT" sz="1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Desafio 1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83262EB-019A-F74C-C0E8-CB7E4CC68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1317304"/>
            <a:ext cx="4833044" cy="49404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AE02F8-DA20-F791-AEC4-E492D95172C9}"/>
              </a:ext>
            </a:extLst>
          </p:cNvPr>
          <p:cNvSpPr txBox="1"/>
          <p:nvPr/>
        </p:nvSpPr>
        <p:spPr>
          <a:xfrm>
            <a:off x="385918" y="2181166"/>
            <a:ext cx="3352800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sz="1600" dirty="0">
                <a:latin typeface="Arial" pitchFamily="34" charset="0"/>
                <a:cs typeface="Arial" pitchFamily="34" charset="0"/>
              </a:rPr>
              <a:t>Diferente do ficheiro sample.xml este novo ficheiro possui um novo funcionário de id 103 que adicionamos com o código anteriormente mostrado.</a:t>
            </a:r>
          </a:p>
        </p:txBody>
      </p:sp>
    </p:spTree>
    <p:extLst>
      <p:ext uri="{BB962C8B-B14F-4D97-AF65-F5344CB8AC3E}">
        <p14:creationId xmlns:p14="http://schemas.microsoft.com/office/powerpoint/2010/main" val="3455904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870</Words>
  <Application>Microsoft Office PowerPoint</Application>
  <PresentationFormat>Apresentação no Ecrã (4:3)</PresentationFormat>
  <Paragraphs>156</Paragraphs>
  <Slides>14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Roboto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Gabriel Gavina</cp:lastModifiedBy>
  <cp:revision>230</cp:revision>
  <cp:lastPrinted>2020-09-27T18:04:57Z</cp:lastPrinted>
  <dcterms:created xsi:type="dcterms:W3CDTF">2011-05-31T09:21:51Z</dcterms:created>
  <dcterms:modified xsi:type="dcterms:W3CDTF">2024-10-25T17:45:58Z</dcterms:modified>
</cp:coreProperties>
</file>