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9" r:id="rId2"/>
    <p:sldId id="258" r:id="rId3"/>
    <p:sldId id="310" r:id="rId4"/>
    <p:sldId id="313" r:id="rId5"/>
    <p:sldId id="323" r:id="rId6"/>
    <p:sldId id="322" r:id="rId7"/>
    <p:sldId id="324" r:id="rId8"/>
    <p:sldId id="325" r:id="rId9"/>
    <p:sldId id="326" r:id="rId10"/>
    <p:sldId id="328" r:id="rId11"/>
    <p:sldId id="329" r:id="rId12"/>
    <p:sldId id="331" r:id="rId13"/>
    <p:sldId id="330" r:id="rId14"/>
    <p:sldId id="278" r:id="rId15"/>
    <p:sldId id="260" r:id="rId1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37A3B-5D8A-40DF-950F-95A84F28CB4C}" v="30" dt="2024-11-07T16:29:10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55"/>
  </p:normalViewPr>
  <p:slideViewPr>
    <p:cSldViewPr>
      <p:cViewPr varScale="1">
        <p:scale>
          <a:sx n="78" d="100"/>
          <a:sy n="78" d="100"/>
        </p:scale>
        <p:origin x="1733" y="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19/11/2024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19/11/2024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2CC3-9A86-9065-6185-345824B6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9D86C10-9D59-3F84-E535-E9EC3DCD4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CE8A466-4EFA-A4FA-DC97-F4CD548A7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FCC6D05-F2DA-EE21-55DD-FC1F1992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64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68C4E-4B66-50C0-C099-21B812B9A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F2BE890-C6F7-F815-2A14-783B23AEB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4ACCDB3-7DBF-E155-CBB4-3605B14B7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056FB6B-CB45-1B9D-ADB9-84FFE12AC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7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D8F00-D018-A086-1543-6BA05597D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D46A960-F83C-D45B-9469-474F51022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788C96-C8C6-BDAB-7536-58794CED0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960245D-08CA-BD61-CC7D-D3AB0333D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10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1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F62BB-214D-BABA-0DFE-81D71161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5E0DFAB-7FD5-C0AC-E298-6274652CB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3E70758-DAF6-6B9E-A693-F66E32060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BD07F9C-9716-5C42-9B08-880FE5586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6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CC62-750D-7813-F4F4-19E796DC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0F21521-4CB0-5ACA-76A1-1889F8A9D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1E3773F-5736-A8F5-DEC8-8A965D854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959A332-CB9C-FAF1-A529-0CA2268EF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3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6EB2D-A311-6C2B-53CC-C46871BE8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4618686-DED4-C455-7FD2-AC105E595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A88672C-8B01-836B-1EAC-ABE9CF203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53DAFE5-63AC-61A6-34DA-CBAEC18E9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2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41314-5B93-7720-AED1-7E101F814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0E1F1AF-2BB6-AA23-D261-699F604B9B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00E7634-FCC7-FCAD-C269-CDE7054DF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A2873C3-BBC5-8BA8-E957-124FDFB52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11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748DD-8832-1E27-9A69-A49270B90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DA769D2C-4FE4-72C6-EC84-ECC1FD46D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DB81766-2C74-9C4E-9081-E7A5B0675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AD3434F-0F1C-9761-BBDE-5D521E435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3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7F26-2E01-624A-5DA3-CA4752F8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5A8E203-6AC8-D802-AC6E-32CDA3BC9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80A127D-985A-3715-652A-ADE7BA545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005DF3C-41D7-BAD2-0268-54AF9D6DC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7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datasets/liewyousheng/geolocatio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docs.basex.org/main/Main_Page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BaseXdb/basex/blob/main/basex-api/src/main/python/QueryExample.py" TargetMode="Externa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2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143500" cy="404742"/>
          </a:xfrm>
        </p:spPr>
        <p:txBody>
          <a:bodyPr>
            <a:normAutofit fontScale="77500" lnSpcReduction="20000"/>
          </a:bodyPr>
          <a:lstStyle/>
          <a:p>
            <a:r>
              <a:rPr lang="pt-PT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XML </a:t>
            </a:r>
            <a:r>
              <a:rPr lang="pt-PT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Parser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2024/2025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28929 – Gabriel Gavina Torres Gonçalves;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26909 – João Paulo Oliveira Silva;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 Jorge Ribeiro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Desafio N.º 2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BF3A4-F2BC-FB10-0004-34542254D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B1B2C62D-6292-9DC3-3FFB-960496145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2DDDAEEA-08FF-B005-CDF7-9CDF17B04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4C9C7BD9-1D93-8780-C009-D18B4B9C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XPath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XQuerry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97CC69A2-80B0-34D2-7DAC-08E5F11DD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1F756CF7-272C-7B4E-B727-600045537405}"/>
              </a:ext>
            </a:extLst>
          </p:cNvPr>
          <p:cNvSpPr txBox="1">
            <a:spLocks/>
          </p:cNvSpPr>
          <p:nvPr/>
        </p:nvSpPr>
        <p:spPr>
          <a:xfrm>
            <a:off x="238125" y="1219200"/>
            <a:ext cx="3340831" cy="54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A25384-9D12-991A-6F12-A030F0C90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48D863-1E01-A680-66B9-18AD5355E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AB03488-0479-5D38-E877-CA0618D549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4B09EC02-CD41-1362-FAD8-461816100407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882059-DC7E-E7E4-D74B-3D02BF7B26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9462D877-D225-ECEB-3BD8-1D7F0E42995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B212C447-0CA6-B590-B6DC-4F85BD3C8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B548D0-5399-C618-A586-FD7BD3EE44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9632"/>
          <a:stretch/>
        </p:blipFill>
        <p:spPr>
          <a:xfrm>
            <a:off x="3734685" y="1295040"/>
            <a:ext cx="5107843" cy="494521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DD87DB-A5DA-9FC9-C3BA-E68807E9DF1D}"/>
              </a:ext>
            </a:extLst>
          </p:cNvPr>
          <p:cNvSpPr txBox="1"/>
          <p:nvPr/>
        </p:nvSpPr>
        <p:spPr>
          <a:xfrm>
            <a:off x="150660" y="1831342"/>
            <a:ext cx="3428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script primeiramente da parse nos ficheiros </a:t>
            </a:r>
            <a:r>
              <a:rPr lang="pt-PT" b="1" u="sng" dirty="0"/>
              <a:t>cities.xml</a:t>
            </a:r>
            <a:r>
              <a:rPr lang="pt-PT" dirty="0"/>
              <a:t> e </a:t>
            </a:r>
            <a:r>
              <a:rPr lang="pt-PT" b="1" u="sng" dirty="0"/>
              <a:t>sub_xml.xsl</a:t>
            </a:r>
            <a:r>
              <a:rPr lang="pt-PT" b="1" dirty="0"/>
              <a:t> </a:t>
            </a:r>
            <a:r>
              <a:rPr lang="pt-PT" dirty="0"/>
              <a:t>afim de recolher as informações neles contidas, após isso ele </a:t>
            </a:r>
            <a:r>
              <a:rPr lang="pt-PT" dirty="0" err="1"/>
              <a:t>utilisa</a:t>
            </a:r>
            <a:r>
              <a:rPr lang="pt-PT" dirty="0"/>
              <a:t> o ficheiro </a:t>
            </a:r>
            <a:r>
              <a:rPr lang="pt-PT" dirty="0" err="1"/>
              <a:t>xslt</a:t>
            </a:r>
            <a:r>
              <a:rPr lang="pt-PT" dirty="0"/>
              <a:t> para filtrar as informações contidas no ficheiro </a:t>
            </a:r>
            <a:r>
              <a:rPr lang="pt-PT" dirty="0" err="1"/>
              <a:t>xml</a:t>
            </a:r>
            <a:r>
              <a:rPr lang="pt-PT" dirty="0"/>
              <a:t> criando no processo um novo ficheiro </a:t>
            </a:r>
            <a:r>
              <a:rPr lang="pt-PT" dirty="0" err="1"/>
              <a:t>xml</a:t>
            </a:r>
            <a:r>
              <a:rPr lang="pt-PT" dirty="0"/>
              <a:t> nomeado </a:t>
            </a:r>
            <a:r>
              <a:rPr lang="pt-PT" b="1" u="sng" dirty="0"/>
              <a:t>new_cities.xml</a:t>
            </a:r>
            <a:r>
              <a:rPr lang="pt-PT" dirty="0"/>
              <a:t>, por fim o novo ficheiro passa pela verificação previamente estabelecida.</a:t>
            </a:r>
            <a:endParaRPr lang="pt-PT" b="1" u="sng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A1C491-C6F6-0BC5-775B-BCB846E910D8}"/>
              </a:ext>
            </a:extLst>
          </p:cNvPr>
          <p:cNvSpPr txBox="1"/>
          <p:nvPr/>
        </p:nvSpPr>
        <p:spPr>
          <a:xfrm>
            <a:off x="148184" y="1282798"/>
            <a:ext cx="109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 XPath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93164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DF3DD-C9D4-B9D0-A9F7-CADD0A752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29E3208D-508B-DF58-C100-C28E36C8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2C8D0BFB-066D-016F-C4D6-2CB427BC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E863C859-4B2D-EF91-2094-5EF78A72C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XPath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XQuerry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152177A9-A870-D8F4-54FA-CD9097305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B09DF44-48D5-1A55-980B-71DB7658313E}"/>
              </a:ext>
            </a:extLst>
          </p:cNvPr>
          <p:cNvSpPr txBox="1">
            <a:spLocks/>
          </p:cNvSpPr>
          <p:nvPr/>
        </p:nvSpPr>
        <p:spPr>
          <a:xfrm>
            <a:off x="238125" y="1219200"/>
            <a:ext cx="3340831" cy="54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F73717-3C78-8A7B-CA42-F2D3033BB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8FABE7-DEE3-8D2B-781B-6FE9B225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862C51D-FE68-C082-A4AF-A902FEB252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A8F350B5-2369-D0B7-66A7-7153F08504B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D3AED5-34B0-D095-7315-498E867A0F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659DCA60-8C58-A2A4-B288-8078A8947A7D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7DD65F7D-AAA2-6FF3-1524-6DE657C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6D96EC-430C-6FFE-CB3A-47DF328BCE78}"/>
              </a:ext>
            </a:extLst>
          </p:cNvPr>
          <p:cNvSpPr txBox="1"/>
          <p:nvPr/>
        </p:nvSpPr>
        <p:spPr>
          <a:xfrm>
            <a:off x="148184" y="1143000"/>
            <a:ext cx="109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 XPath</a:t>
            </a:r>
            <a:endParaRPr lang="pt-PT" sz="2400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47776A0-AAE2-05D8-36E1-7E2249295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00" y="1649971"/>
            <a:ext cx="7193400" cy="45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6B9C8-6186-F8CD-915A-36FA6E15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148D19F2-E0E7-3698-932C-C00FAB507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32058CBB-3816-77CD-EE1F-203FA65F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642BCCF0-9F56-919D-A18C-EAD2A9868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XPath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XQuery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EC312AE7-6338-5208-3806-D0E5E4C4B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BDFD5B02-558F-3E97-0572-5D23A11C302C}"/>
              </a:ext>
            </a:extLst>
          </p:cNvPr>
          <p:cNvSpPr txBox="1">
            <a:spLocks/>
          </p:cNvSpPr>
          <p:nvPr/>
        </p:nvSpPr>
        <p:spPr>
          <a:xfrm>
            <a:off x="238125" y="1219200"/>
            <a:ext cx="3340831" cy="54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F4E57A-56CB-179A-D099-EF7496E4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2697A5-B697-6594-A1C6-CA784F65F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782BF28-D6E6-BA18-CDF2-CC80837185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64CC1C05-1C67-3155-66B0-BA3A86549EA7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D66CE9-C013-CC4E-8C60-C3F17F18F5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8214D5C-713C-F2FA-81DF-B7D15ADBB07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5346275C-3058-112F-D3BE-63FF0985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668F93-E8FF-E312-B478-CE1E0F61228E}"/>
              </a:ext>
            </a:extLst>
          </p:cNvPr>
          <p:cNvSpPr txBox="1"/>
          <p:nvPr/>
        </p:nvSpPr>
        <p:spPr>
          <a:xfrm>
            <a:off x="148184" y="1143000"/>
            <a:ext cx="1295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 XQuery</a:t>
            </a:r>
            <a:endParaRPr lang="pt-PT" sz="2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D6F583-6684-ACB6-1A6A-2D91A96C7F99}"/>
              </a:ext>
            </a:extLst>
          </p:cNvPr>
          <p:cNvSpPr txBox="1"/>
          <p:nvPr/>
        </p:nvSpPr>
        <p:spPr>
          <a:xfrm>
            <a:off x="148197" y="1772789"/>
            <a:ext cx="40994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/>
              <a:t>O script conecta-se a um banco de dados </a:t>
            </a:r>
            <a:r>
              <a:rPr lang="pt-PT" dirty="0" err="1"/>
              <a:t>BaseX</a:t>
            </a:r>
            <a:r>
              <a:rPr lang="pt-PT" dirty="0"/>
              <a:t> e executa uma consulta </a:t>
            </a:r>
            <a:r>
              <a:rPr lang="pt-PT" dirty="0" err="1"/>
              <a:t>XQuery</a:t>
            </a:r>
            <a:r>
              <a:rPr lang="pt-PT" dirty="0"/>
              <a:t> a partir de um arquivo especificado, salvando o resultado em um arquivo XML. Em seguida, ele valida um arquivo XML usando um esquema XSD, verificando sua conformidade com a estrutura definida. Caso o XML seja válido, uma mensagem é exibida; caso contrário, um erro de sintaxe é informado.</a:t>
            </a:r>
            <a:endParaRPr lang="pt-PT" b="1" u="sng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A5AC28E-54D6-601D-6451-1CF37AC2EA2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9641"/>
          <a:stretch/>
        </p:blipFill>
        <p:spPr>
          <a:xfrm>
            <a:off x="4337574" y="1260335"/>
            <a:ext cx="4439167" cy="49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4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5E174-0C42-F9B6-5C41-6A5F1D0A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842D533D-FAEE-04E1-1DF4-549921B46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876E84C6-4477-C489-89EC-BFC04825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0AE35888-5BFE-1325-D293-08E981CD5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XPath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XQuerry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5011ADFD-259E-B1ED-8879-9F442416D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99DE7B42-7461-26F1-CB1E-4D5C855BEC98}"/>
              </a:ext>
            </a:extLst>
          </p:cNvPr>
          <p:cNvSpPr txBox="1">
            <a:spLocks/>
          </p:cNvSpPr>
          <p:nvPr/>
        </p:nvSpPr>
        <p:spPr>
          <a:xfrm>
            <a:off x="238125" y="1219200"/>
            <a:ext cx="3340831" cy="54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AB1DEF-C390-ECC3-C2C1-EAFAB320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635039-971F-6211-6EDB-1D0D9A281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7EE38D-F7BB-5EBD-B8B7-2F2178F921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06F975C1-F1C9-FDA2-015C-69E6EFA401D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FAC0D4-4DE5-3F89-61C1-73BEE99E06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D265D04-A510-B8BA-B198-E09A1DF894F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159F04BF-3B28-2663-DD3B-29F36C9AD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E05240-83F0-5192-4EA4-9F4392CE2554}"/>
              </a:ext>
            </a:extLst>
          </p:cNvPr>
          <p:cNvSpPr txBox="1"/>
          <p:nvPr/>
        </p:nvSpPr>
        <p:spPr>
          <a:xfrm>
            <a:off x="148184" y="1143000"/>
            <a:ext cx="1295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 XQuery</a:t>
            </a:r>
            <a:endParaRPr lang="pt-PT" sz="2400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37DACD2-93E9-B314-FDDA-FF3F51FF3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829" y="2476180"/>
            <a:ext cx="5760342" cy="15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Dataset</a:t>
            </a: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:</a:t>
            </a:r>
            <a:endParaRPr lang="pt-PT" sz="1400" b="0" i="0" dirty="0">
              <a:effectLst/>
              <a:latin typeface="inherit"/>
              <a:hlinkClick r:id="rId3" tooltip="https://www.kaggle.com/datasets/liewyousheng/geolocation"/>
            </a:endParaRPr>
          </a:p>
          <a:p>
            <a:pPr lvl="2">
              <a:lnSpc>
                <a:spcPct val="200000"/>
              </a:lnSpc>
              <a:spcBef>
                <a:spcPct val="20000"/>
              </a:spcBef>
              <a:defRPr/>
            </a:pPr>
            <a:r>
              <a:rPr lang="pt-PT" sz="1400" b="0" i="0" dirty="0">
                <a:effectLst/>
                <a:latin typeface="inherit"/>
                <a:hlinkClick r:id="rId3" tooltip="https://www.kaggle.com/datasets/liewyousheng/geolocation"/>
              </a:rPr>
              <a:t>https://www.kaggle.com/datasets/liewyousheng/geolocation</a:t>
            </a:r>
            <a:endParaRPr lang="en-US" sz="1600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solidFill>
                  <a:srgbClr val="FFC000"/>
                </a:solidFill>
                <a:cs typeface="Arial" panose="020B0604020202020204" pitchFamily="34" charset="0"/>
              </a:rPr>
              <a:t>BaseX</a:t>
            </a: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	</a:t>
            </a:r>
            <a:r>
              <a:rPr lang="en-US" sz="1400" dirty="0">
                <a:cs typeface="Arial" panose="020B0604020202020204" pitchFamily="34" charset="0"/>
                <a:hlinkClick r:id="rId4"/>
              </a:rPr>
              <a:t>https://github.com/BaseXdb/basex/blob/main/basex-api/src/main/python/QueryExample.py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	</a:t>
            </a:r>
            <a:r>
              <a:rPr lang="en-US" sz="1400" dirty="0">
                <a:cs typeface="Arial" panose="020B0604020202020204" pitchFamily="34" charset="0"/>
                <a:hlinkClick r:id="rId5"/>
              </a:rPr>
              <a:t>https://docs.basex.org/main/Main_Page</a:t>
            </a:r>
            <a:endParaRPr lang="en-US" sz="1400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pt-PT" sz="1600" dirty="0">
                <a:solidFill>
                  <a:srgbClr val="FFC000"/>
                </a:solidFill>
                <a:cs typeface="Arial" panose="020B0604020202020204" pitchFamily="34" charset="0"/>
              </a:rPr>
              <a:t>■ Consultas gerais: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	</a:t>
            </a:r>
            <a:r>
              <a:rPr lang="en-US" sz="1400" dirty="0">
                <a:cs typeface="Arial" panose="020B0604020202020204" pitchFamily="34" charset="0"/>
                <a:hlinkClick r:id="rId6"/>
              </a:rPr>
              <a:t>https://chatgpt.com/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t-PT" b="1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e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Objectivos</a:t>
            </a:r>
            <a:endParaRPr lang="pt-PT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PT" b="1" dirty="0">
                <a:latin typeface="Arial" pitchFamily="34" charset="0"/>
                <a:cs typeface="Arial" pitchFamily="34" charset="0"/>
              </a:rPr>
              <a:t>CSV para XML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PT" b="1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&amp;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XQuerry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4.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2</a:t>
            </a:r>
          </a:p>
          <a:p>
            <a:pPr algn="l"/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Foi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proposto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um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desafio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pelo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professor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afim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testar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aprimorar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nossas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capacidades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utilizando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python. Segue 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desafio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957" y="6310710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2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6463824A-5A3A-055C-8A72-5A3D60DF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Desafio 1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9C759B6-F972-B427-BA4D-0D0D5FEA5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0305C29-863C-C5D8-8455-7A786865F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514600"/>
            <a:ext cx="9144000" cy="27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O primeiro passo para a realização deste desafio foi encontrar um dataset em CSV e fazer a conversão das informações nele contidas para o formato XML, para isso foi utilizada a biblioteca </a:t>
            </a:r>
            <a:r>
              <a:rPr lang="pt-P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lang="pt-PT" dirty="0">
                <a:latin typeface="Arial" pitchFamily="34" charset="0"/>
                <a:cs typeface="Arial" pitchFamily="34" charset="0"/>
              </a:rPr>
              <a:t>afim de ler o dataset que estava no formato CSV, após ler o dataset o próximo passo é formatar a informação nele contida de forma que faça sentido para o formato XML..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pt-PT" b="0" dirty="0">
              <a:solidFill>
                <a:srgbClr val="4EC9B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Segue o script usado para realizar tal tarefa e o XML gerado: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860CABCF-B8BE-1E1E-E444-514C65E09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CSV para XML</a:t>
            </a:r>
          </a:p>
        </p:txBody>
      </p:sp>
    </p:spTree>
    <p:extLst>
      <p:ext uri="{BB962C8B-B14F-4D97-AF65-F5344CB8AC3E}">
        <p14:creationId xmlns:p14="http://schemas.microsoft.com/office/powerpoint/2010/main" val="415052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D00C-96FD-50BC-471A-6743B6652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E0D408FC-8B14-5190-F9D7-A358CCC8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4331C1C6-3243-71F3-460A-575B0C5F8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23C3EAAB-42C7-CDA6-AFC0-3F6BDC1C8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CSV para XML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FC97408-AC99-9F4C-8437-439F1C0E3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CF513A-DF89-AA7E-DB89-66CCAF08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294001D-58D2-E922-3220-BFB5EA70C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C47E04-D4FB-D98F-FB9F-898A4AB4C6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04E06F30-14D3-AF03-E03C-C562752BCC9E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69AD3E-2C01-70F7-70DE-330DDCBC2A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91F0634-352E-2F2A-3357-55547D6EC871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18CFEB0-43CA-0ED6-E618-35C182107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9BA047-B25C-29F3-A866-76849A15E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762" y="1393482"/>
            <a:ext cx="4397121" cy="490008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32DD89-4B17-18EC-F976-EF75A19B2AC4}"/>
              </a:ext>
            </a:extLst>
          </p:cNvPr>
          <p:cNvSpPr txBox="1"/>
          <p:nvPr/>
        </p:nvSpPr>
        <p:spPr>
          <a:xfrm>
            <a:off x="238125" y="1425898"/>
            <a:ext cx="4105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Arial" pitchFamily="34" charset="0"/>
                <a:cs typeface="Arial" pitchFamily="34" charset="0"/>
              </a:rPr>
              <a:t>Afim de carregar as informações contidas no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cities.csv </a:t>
            </a:r>
            <a:r>
              <a:rPr lang="pt-PT" dirty="0">
                <a:latin typeface="Arial" pitchFamily="34" charset="0"/>
                <a:cs typeface="Arial" pitchFamily="34" charset="0"/>
              </a:rPr>
              <a:t>é utilizada a função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read_csv</a:t>
            </a:r>
            <a:r>
              <a:rPr lang="pt-PT" dirty="0">
                <a:latin typeface="Arial" pitchFamily="34" charset="0"/>
                <a:cs typeface="Arial" pitchFamily="34" charset="0"/>
              </a:rPr>
              <a:t>, após isso é definida uma função que é então usada para converter as informações contidas no dataset para XML seguindo um padrão de organização da informação definido dentro da função. 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22222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76AA8-F511-FB15-F310-71C2134D1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F12343C8-2D82-C305-0462-827A3786E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959049AC-576C-8219-E116-9F9FDCAD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DE008C65-68DF-7345-3C9F-79B6769E7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57273-5340-2892-B5C2-A414BB9D3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23820B-222D-B7DE-5E93-4C8ADE10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A1EB32D-4F02-5F4C-039B-D5568EA61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FC2DFE75-F47B-080A-0CED-1DD74D87C176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DB4BB0-CF04-8B1E-2DA5-4E9D56AB5B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4FE9393D-1FC0-1CE9-0099-B2AAAF3D27A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19DF03CC-41EF-D8AB-A0BA-121356D11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96A1A5-11ED-6B26-3D50-E6C3E9B21529}"/>
              </a:ext>
            </a:extLst>
          </p:cNvPr>
          <p:cNvSpPr txBox="1"/>
          <p:nvPr/>
        </p:nvSpPr>
        <p:spPr>
          <a:xfrm>
            <a:off x="306388" y="1403775"/>
            <a:ext cx="4418012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Após correr o script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CsvToXML.py </a:t>
            </a:r>
            <a:r>
              <a:rPr lang="pt-PT" dirty="0">
                <a:latin typeface="Arial" pitchFamily="34" charset="0"/>
                <a:cs typeface="Arial" pitchFamily="34" charset="0"/>
              </a:rPr>
              <a:t>é gerado o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cities.xml </a:t>
            </a:r>
            <a:r>
              <a:rPr lang="pt-PT" dirty="0">
                <a:latin typeface="Arial" pitchFamily="34" charset="0"/>
                <a:cs typeface="Arial" pitchFamily="34" charset="0"/>
              </a:rPr>
              <a:t>tendo como base as informações contidas no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cities.csv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Este novo ficheiro possui todas as informações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tambem</a:t>
            </a:r>
            <a:r>
              <a:rPr lang="pt-PT" dirty="0">
                <a:latin typeface="Arial" pitchFamily="34" charset="0"/>
                <a:cs typeface="Arial" pitchFamily="34" charset="0"/>
              </a:rPr>
              <a:t> contidas no original porem tais informações estão organizadas conforme o modelo definido dentro do script.</a:t>
            </a:r>
          </a:p>
          <a:p>
            <a:pPr algn="just">
              <a:lnSpc>
                <a:spcPct val="150000"/>
              </a:lnSpc>
            </a:pP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AA4A03E-5BC2-A384-FA34-8068D657E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1292291"/>
            <a:ext cx="4077089" cy="4671828"/>
          </a:xfrm>
          <a:prstGeom prst="rect">
            <a:avLst/>
          </a:prstGeom>
        </p:spPr>
      </p:pic>
      <p:sp>
        <p:nvSpPr>
          <p:cNvPr id="20" name="Text Box 13">
            <a:extLst>
              <a:ext uri="{FF2B5EF4-FFF2-40B4-BE49-F238E27FC236}">
                <a16:creationId xmlns:a16="http://schemas.microsoft.com/office/drawing/2014/main" id="{D29FA67A-EB14-58DD-FBF2-23ADC688F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CSV para XML</a:t>
            </a:r>
          </a:p>
        </p:txBody>
      </p:sp>
    </p:spTree>
    <p:extLst>
      <p:ext uri="{BB962C8B-B14F-4D97-AF65-F5344CB8AC3E}">
        <p14:creationId xmlns:p14="http://schemas.microsoft.com/office/powerpoint/2010/main" val="279980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41279-C65C-A7D2-ECB8-7E0E1CEC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FBC0186C-F9BA-0B49-1C07-4665BDA5B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310CAF8C-BCA4-AE21-DE43-68355194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BA76ED7D-05E3-EC54-EB0C-240E7E39F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C2F0C9D9-3685-651B-6CA1-ADDF8986DA6C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Por fim para finalizar essa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etapo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 desafio criamos um script em Python que usa um ficheiro </a:t>
            </a:r>
            <a:r>
              <a:rPr kumimoji="0" lang="pt-PT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schema.xsd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verificar a formatação da informação contida no ficheiro </a:t>
            </a:r>
            <a:r>
              <a:rPr kumimoji="0" lang="pt-PT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cities.xml</a:t>
            </a:r>
            <a:r>
              <a:rPr kumimoji="0" lang="en-US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pt-PT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5F0112-D60A-F089-1125-D0AE7CE6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01C0F6-9663-4802-65EB-ECAF0D549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2D44A7F-724B-6674-0C4F-1D7798D464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D5D5FF7C-2EFF-9CA3-A9FC-9447669EC8B5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ECE9BE-7946-5563-3267-78AB0F9FE7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AF60DD4E-56DC-A8E0-9D75-92AA96E3A8B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965620FB-1836-C1BA-2F35-A0DC9D7E4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9C339C-6323-8A3A-0CB9-C2489F867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6496" y="2645961"/>
            <a:ext cx="5611008" cy="3505689"/>
          </a:xfrm>
          <a:prstGeom prst="rect">
            <a:avLst/>
          </a:prstGeom>
        </p:spPr>
      </p:pic>
      <p:sp>
        <p:nvSpPr>
          <p:cNvPr id="10" name="Text Box 13">
            <a:extLst>
              <a:ext uri="{FF2B5EF4-FFF2-40B4-BE49-F238E27FC236}">
                <a16:creationId xmlns:a16="http://schemas.microsoft.com/office/drawing/2014/main" id="{9638056C-D199-F76C-71AB-11966AAA4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CSV para XML</a:t>
            </a:r>
          </a:p>
        </p:txBody>
      </p:sp>
    </p:spTree>
    <p:extLst>
      <p:ext uri="{BB962C8B-B14F-4D97-AF65-F5344CB8AC3E}">
        <p14:creationId xmlns:p14="http://schemas.microsoft.com/office/powerpoint/2010/main" val="235863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9F422-5092-8E8B-7CB2-671AFBE4B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B8796E08-8923-AF02-86B3-BBA303A4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B4B2FEBA-0D6A-8F25-4B5E-0605A4AC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65D1D4A8-A830-13E4-2F7E-9B1F067C8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CSV para XML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BCEDAB51-D6C0-5299-AC71-C5623B5E6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BCD41577-1D83-077D-8597-5B89BBB028D6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303CF7-3CAA-CBE9-3E73-663BEA54A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731E60-C485-3AA3-8696-38DDF506F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5074C6E-6587-F779-5093-7E122A0F00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DED847D7-1A4E-AD60-17D5-993B462E7205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E91E88-CBB9-FBBE-63DC-FAFEF9DD93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BCB4205-838C-7167-4C82-19AB4D83F0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BCB66DF-AFDC-C050-5D16-5A4C3DA42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99070B2-ECD2-05EC-92E0-8841D49B9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771" y="1405073"/>
            <a:ext cx="5880457" cy="48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5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BEE7A-81A0-5B6F-771E-6ABAFBA07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2E773F72-7822-95A5-AE27-442046A4E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E8856D20-5686-92BF-622A-EE7886992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9A368BB3-D041-83E6-C20F-671052ADA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XPath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pt-P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XQuerry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02F95052-8154-DA2F-F9BC-4E39268D8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C302E66C-923F-301F-1220-14A25D049D7D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Agora que temos a informação padronizada e contida em um ficheiro XML podemos navegar e operar sobre a mesma usando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Xquerry</a:t>
            </a:r>
            <a:r>
              <a:rPr lang="pt-PT" dirty="0">
                <a:latin typeface="Arial" pitchFamily="34" charset="0"/>
                <a:cs typeface="Arial" pitchFamily="34" charset="0"/>
              </a:rPr>
              <a:t>, o objetivo definido por nós foi filtrar as cidades contidas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dataset</a:t>
            </a:r>
            <a:r>
              <a:rPr lang="pt-PT" dirty="0">
                <a:latin typeface="Arial" pitchFamily="34" charset="0"/>
                <a:cs typeface="Arial" pitchFamily="34" charset="0"/>
              </a:rPr>
              <a:t> de forma a gerar um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</a:t>
            </a:r>
            <a:r>
              <a:rPr lang="pt-PT" dirty="0">
                <a:latin typeface="Arial" pitchFamily="34" charset="0"/>
                <a:cs typeface="Arial" pitchFamily="34" charset="0"/>
              </a:rPr>
              <a:t> conjunto de cidades que possuiria apenas as cidades Brasileiras.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Afim de explorar e aprender as aplicações de ambas as tecnologias da melhor maneira possível inicialmente realizamos tal tarefa utilizando exclusivamente a tecnologia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Xpath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DDBFD1-0495-22CA-3DE2-C2781AB9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6C8F8C-8E26-AA0E-89A5-304B19C0E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4F190A8-5B21-8B86-59B3-7326CA0BEB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D80FA469-FC3B-B670-C15E-D81C81C2068D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500C4E-7DB4-453B-BF8F-18CDCE9EC0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9742C65F-1651-1D66-625F-E1749D7E603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3CB594C8-ACC9-D255-8D85-BCC961EC6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2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0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1144</Words>
  <Application>Microsoft Office PowerPoint</Application>
  <PresentationFormat>On-screen Show (4:3)</PresentationFormat>
  <Paragraphs>127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inherit</vt:lpstr>
      <vt:lpstr>Arial</vt:lpstr>
      <vt:lpstr>Calibri</vt:lpstr>
      <vt:lpstr>Consolas</vt:lpstr>
      <vt:lpstr>Roboto</vt:lpstr>
      <vt:lpstr>Tema do Office</vt:lpstr>
      <vt:lpstr>INTEGRAÇÃO DE SISTEMAS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Joao Silva</cp:lastModifiedBy>
  <cp:revision>232</cp:revision>
  <cp:lastPrinted>2020-09-27T18:04:57Z</cp:lastPrinted>
  <dcterms:created xsi:type="dcterms:W3CDTF">2011-05-31T09:21:51Z</dcterms:created>
  <dcterms:modified xsi:type="dcterms:W3CDTF">2024-11-19T11:23:43Z</dcterms:modified>
</cp:coreProperties>
</file>