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66" r:id="rId4"/>
    <p:sldId id="267" r:id="rId5"/>
    <p:sldId id="269" r:id="rId6"/>
    <p:sldId id="270" r:id="rId7"/>
    <p:sldId id="259" r:id="rId8"/>
    <p:sldId id="276" r:id="rId9"/>
    <p:sldId id="260" r:id="rId10"/>
    <p:sldId id="261" r:id="rId11"/>
    <p:sldId id="279" r:id="rId12"/>
    <p:sldId id="27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88" autoAdjust="0"/>
  </p:normalViewPr>
  <p:slideViewPr>
    <p:cSldViewPr snapToGrid="0" snapToObjects="1">
      <p:cViewPr varScale="1">
        <p:scale>
          <a:sx n="67" d="100"/>
          <a:sy n="67" d="100"/>
        </p:scale>
        <p:origin x="-22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6EEE1A-2625-134F-98E6-3D3B06484BBF}" type="datetimeFigureOut">
              <a:rPr lang="en-US" smtClean="0"/>
              <a:t>2013-11-28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7A6B9-1EAD-774D-B3CC-9EAED7BBA632}" type="slidenum">
              <a:rPr lang="en-US" smtClean="0"/>
              <a:t>‹#›</a:t>
            </a:fld>
            <a:endParaRPr lang="en-US"/>
          </a:p>
        </p:txBody>
      </p:sp>
    </p:spTree>
    <p:extLst>
      <p:ext uri="{BB962C8B-B14F-4D97-AF65-F5344CB8AC3E}">
        <p14:creationId xmlns:p14="http://schemas.microsoft.com/office/powerpoint/2010/main" val="3324196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week of university for new students can be a very intimating and challenging experience</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purpose of this application is to make this new and frightening experience as smooth and as stress-free as possible for students attending the University of Prince Edward Island for the first</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app aims to make organizing the New Student Orientation week for the participating students very relaxed and hopes to provide an interface to allow for a very pleasurable experience</a:t>
            </a:r>
            <a:r>
              <a:rPr lang="en-US" sz="1200" kern="120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also provides some general information about the campus and other useful applications for general day-to-day organization for both NSO students and students who are not participating in the New Student Orientation week. </a:t>
            </a:r>
          </a:p>
          <a:p>
            <a:endParaRPr lang="en-US" dirty="0"/>
          </a:p>
        </p:txBody>
      </p:sp>
      <p:sp>
        <p:nvSpPr>
          <p:cNvPr id="4" name="Slide Number Placeholder 3"/>
          <p:cNvSpPr>
            <a:spLocks noGrp="1"/>
          </p:cNvSpPr>
          <p:nvPr>
            <p:ph type="sldNum" sz="quarter" idx="10"/>
          </p:nvPr>
        </p:nvSpPr>
        <p:spPr/>
        <p:txBody>
          <a:bodyPr/>
          <a:lstStyle/>
          <a:p>
            <a:fld id="{7817A6B9-1EAD-774D-B3CC-9EAED7BBA632}" type="slidenum">
              <a:rPr lang="en-US" smtClean="0"/>
              <a:t>2</a:t>
            </a:fld>
            <a:endParaRPr lang="en-US"/>
          </a:p>
        </p:txBody>
      </p:sp>
    </p:spTree>
    <p:extLst>
      <p:ext uri="{BB962C8B-B14F-4D97-AF65-F5344CB8AC3E}">
        <p14:creationId xmlns:p14="http://schemas.microsoft.com/office/powerpoint/2010/main" val="231915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students meet new people throughout the week, they can easily</a:t>
            </a:r>
            <a:r>
              <a:rPr lang="en-US" baseline="0" dirty="0" smtClean="0"/>
              <a:t> add them to their contact list</a:t>
            </a:r>
          </a:p>
          <a:p>
            <a:endParaRPr lang="en-US" baseline="0" dirty="0" smtClean="0"/>
          </a:p>
          <a:p>
            <a:r>
              <a:rPr lang="en-US" baseline="0" dirty="0" smtClean="0"/>
              <a:t>-users can create alarms for events they are interested in</a:t>
            </a:r>
            <a:endParaRPr lang="en-US" dirty="0"/>
          </a:p>
        </p:txBody>
      </p:sp>
      <p:sp>
        <p:nvSpPr>
          <p:cNvPr id="4" name="Slide Number Placeholder 3"/>
          <p:cNvSpPr>
            <a:spLocks noGrp="1"/>
          </p:cNvSpPr>
          <p:nvPr>
            <p:ph type="sldNum" sz="quarter" idx="10"/>
          </p:nvPr>
        </p:nvSpPr>
        <p:spPr/>
        <p:txBody>
          <a:bodyPr/>
          <a:lstStyle/>
          <a:p>
            <a:fld id="{7817A6B9-1EAD-774D-B3CC-9EAED7BBA632}" type="slidenum">
              <a:rPr lang="en-US" smtClean="0"/>
              <a:t>3</a:t>
            </a:fld>
            <a:endParaRPr lang="en-US"/>
          </a:p>
        </p:txBody>
      </p:sp>
    </p:spTree>
    <p:extLst>
      <p:ext uri="{BB962C8B-B14F-4D97-AF65-F5344CB8AC3E}">
        <p14:creationId xmlns:p14="http://schemas.microsoft.com/office/powerpoint/2010/main" val="258222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-This is the main way that users will navigate the application, from feature to feature</a:t>
            </a:r>
            <a:r>
              <a:rPr lang="en-US"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-Table views are used for displaying several different aspects of data. The NSO events, alarm events, and contacts are all displayed using table views</a:t>
            </a:r>
            <a:r>
              <a:rPr lang="en-US"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-Used for choosing between 3 different choices of campus </a:t>
            </a:r>
            <a:r>
              <a:rPr lang="en-US" dirty="0" smtClean="0"/>
              <a:t>information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-Used for displaying information about the campus. The </a:t>
            </a:r>
            <a:r>
              <a:rPr lang="en-US" dirty="0" err="1" smtClean="0"/>
              <a:t>UIWebView</a:t>
            </a:r>
            <a:r>
              <a:rPr lang="en-US" dirty="0" smtClean="0"/>
              <a:t> is used to display the gym information which is the actual UPEI gym website which is online. For the library and Wave information, the </a:t>
            </a:r>
            <a:r>
              <a:rPr lang="en-US" dirty="0" err="1" smtClean="0"/>
              <a:t>UIWebView</a:t>
            </a:r>
            <a:r>
              <a:rPr lang="en-US" dirty="0" smtClean="0"/>
              <a:t> is used to display both offline HTML code and </a:t>
            </a:r>
            <a:r>
              <a:rPr lang="en-US" dirty="0" err="1" smtClean="0"/>
              <a:t>pdf</a:t>
            </a:r>
            <a:r>
              <a:rPr lang="en-US" dirty="0" smtClean="0"/>
              <a:t> files. A </a:t>
            </a:r>
            <a:r>
              <a:rPr lang="en-US" dirty="0" err="1" smtClean="0"/>
              <a:t>UIWebView</a:t>
            </a:r>
            <a:r>
              <a:rPr lang="en-US" dirty="0" smtClean="0"/>
              <a:t> is also used to display the campus map which is a </a:t>
            </a:r>
            <a:r>
              <a:rPr lang="en-US" dirty="0" err="1" smtClean="0"/>
              <a:t>pdf</a:t>
            </a:r>
            <a:r>
              <a:rPr lang="en-US" dirty="0" smtClean="0"/>
              <a:t> as well.</a:t>
            </a:r>
            <a:r>
              <a:rPr lang="en-US" dirty="0" smtClean="0">
                <a:effectLst/>
              </a:rPr>
              <a:t>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817A6B9-1EAD-774D-B3CC-9EAED7BBA632}" type="slidenum">
              <a:rPr lang="en-US" smtClean="0"/>
              <a:t>4</a:t>
            </a:fld>
            <a:endParaRPr lang="en-US"/>
          </a:p>
        </p:txBody>
      </p:sp>
    </p:spTree>
    <p:extLst>
      <p:ext uri="{BB962C8B-B14F-4D97-AF65-F5344CB8AC3E}">
        <p14:creationId xmlns:p14="http://schemas.microsoft.com/office/powerpoint/2010/main" val="100848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Tbl</a:t>
            </a:r>
            <a:r>
              <a:rPr lang="en-US" baseline="0" dirty="0" smtClean="0"/>
              <a:t> Org:</a:t>
            </a:r>
          </a:p>
          <a:p>
            <a:r>
              <a:rPr lang="en-US" baseline="0" dirty="0" smtClean="0"/>
              <a:t>	2 </a:t>
            </a:r>
            <a:r>
              <a:rPr lang="en-US" baseline="0" dirty="0" err="1" smtClean="0"/>
              <a:t>UITableViewControllers</a:t>
            </a:r>
            <a:endParaRPr lang="en-US" baseline="0" dirty="0" smtClean="0"/>
          </a:p>
          <a:p>
            <a:r>
              <a:rPr lang="en-US" baseline="0" dirty="0" smtClean="0"/>
              <a:t>		Day</a:t>
            </a:r>
          </a:p>
          <a:p>
            <a:r>
              <a:rPr lang="en-US" baseline="0" dirty="0" smtClean="0"/>
              <a:t>		Events</a:t>
            </a:r>
          </a:p>
          <a:p>
            <a:endParaRPr lang="en-US" baseline="0" dirty="0" smtClean="0"/>
          </a:p>
          <a:p>
            <a:r>
              <a:rPr lang="en-US" baseline="0" dirty="0" smtClean="0"/>
              <a:t>Data Storage</a:t>
            </a:r>
          </a:p>
          <a:p>
            <a:r>
              <a:rPr lang="en-US" baseline="0" dirty="0" smtClean="0"/>
              <a:t>	Core Data was used to organize information,</a:t>
            </a:r>
          </a:p>
          <a:p>
            <a:r>
              <a:rPr lang="en-US" baseline="0" dirty="0" smtClean="0"/>
              <a:t>	data persistence was not used,</a:t>
            </a:r>
          </a:p>
          <a:p>
            <a:r>
              <a:rPr lang="en-US" baseline="0" dirty="0" smtClean="0"/>
              <a:t>	 the information is regenerated on app launch</a:t>
            </a:r>
          </a:p>
          <a:p>
            <a:r>
              <a:rPr lang="en-US" baseline="0" dirty="0" smtClean="0"/>
              <a:t>		due to small amount of data</a:t>
            </a:r>
          </a:p>
          <a:p>
            <a:r>
              <a:rPr lang="en-US" baseline="0" dirty="0" smtClean="0"/>
              <a:t>		more flexible to changes	</a:t>
            </a:r>
          </a:p>
          <a:p>
            <a:endParaRPr lang="en-US" baseline="0" dirty="0" smtClean="0"/>
          </a:p>
          <a:p>
            <a:r>
              <a:rPr lang="en-US" baseline="0" dirty="0" smtClean="0"/>
              <a:t>Info org:</a:t>
            </a:r>
          </a:p>
          <a:p>
            <a:r>
              <a:rPr lang="en-US" baseline="0" dirty="0" smtClean="0"/>
              <a:t>	day name = title</a:t>
            </a:r>
          </a:p>
          <a:p>
            <a:r>
              <a:rPr lang="en-US" baseline="0" dirty="0" smtClean="0"/>
              <a:t>	day date = subtitle</a:t>
            </a:r>
          </a:p>
          <a:p>
            <a:r>
              <a:rPr lang="en-US" baseline="0" dirty="0" smtClean="0"/>
              <a:t>	event </a:t>
            </a:r>
            <a:r>
              <a:rPr lang="en-US" baseline="0" dirty="0" err="1" smtClean="0"/>
              <a:t>title,time,location</a:t>
            </a:r>
            <a:r>
              <a:rPr lang="en-US" baseline="0" dirty="0" smtClean="0"/>
              <a:t> make title and subtitles</a:t>
            </a:r>
          </a:p>
          <a:p>
            <a:r>
              <a:rPr lang="en-US" baseline="0" dirty="0" smtClean="0"/>
              <a:t>	event description special field that resizes based on how much description</a:t>
            </a:r>
          </a:p>
          <a:p>
            <a:r>
              <a:rPr lang="en-US" baseline="0" dirty="0" smtClean="0"/>
              <a:t>	event </a:t>
            </a:r>
            <a:r>
              <a:rPr lang="en-US" baseline="0" dirty="0" err="1" smtClean="0"/>
              <a:t>hourse</a:t>
            </a:r>
            <a:r>
              <a:rPr lang="en-US" baseline="0" dirty="0" smtClean="0"/>
              <a:t> used for sorting</a:t>
            </a:r>
            <a:endParaRPr lang="en-US" dirty="0"/>
          </a:p>
        </p:txBody>
      </p:sp>
      <p:sp>
        <p:nvSpPr>
          <p:cNvPr id="4" name="Slide Number Placeholder 3"/>
          <p:cNvSpPr>
            <a:spLocks noGrp="1"/>
          </p:cNvSpPr>
          <p:nvPr>
            <p:ph type="sldNum" sz="quarter" idx="10"/>
          </p:nvPr>
        </p:nvSpPr>
        <p:spPr/>
        <p:txBody>
          <a:bodyPr/>
          <a:lstStyle/>
          <a:p>
            <a:fld id="{7817A6B9-1EAD-774D-B3CC-9EAED7BBA632}" type="slidenum">
              <a:rPr lang="en-US" smtClean="0"/>
              <a:t>7</a:t>
            </a:fld>
            <a:endParaRPr lang="en-US"/>
          </a:p>
        </p:txBody>
      </p:sp>
    </p:spTree>
    <p:extLst>
      <p:ext uri="{BB962C8B-B14F-4D97-AF65-F5344CB8AC3E}">
        <p14:creationId xmlns:p14="http://schemas.microsoft.com/office/powerpoint/2010/main" val="3972824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before, the </a:t>
            </a:r>
            <a:r>
              <a:rPr lang="en-US" dirty="0" err="1" smtClean="0"/>
              <a:t>addressbook</a:t>
            </a:r>
            <a:r>
              <a:rPr lang="en-US" dirty="0" smtClean="0"/>
              <a:t> framework</a:t>
            </a:r>
            <a:r>
              <a:rPr lang="en-US" baseline="0" dirty="0" smtClean="0"/>
              <a:t> was used</a:t>
            </a:r>
          </a:p>
          <a:p>
            <a:endParaRPr lang="en-US" baseline="0" dirty="0" smtClean="0"/>
          </a:p>
          <a:p>
            <a:r>
              <a:rPr lang="en-US" sz="1200" kern="1200" dirty="0" err="1" smtClean="0">
                <a:solidFill>
                  <a:schemeClr val="tx1"/>
                </a:solidFill>
                <a:latin typeface="+mn-lt"/>
                <a:ea typeface="+mn-ea"/>
                <a:cs typeface="+mn-cs"/>
              </a:rPr>
              <a:t>ABAddressBookRef</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addressBook</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NSMutableArray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menuArray</a:t>
            </a:r>
            <a:r>
              <a:rPr lang="en-US" sz="1200" kern="1200" dirty="0" smtClean="0">
                <a:solidFill>
                  <a:schemeClr val="tx1"/>
                </a:solidFill>
                <a:latin typeface="+mn-lt"/>
                <a:ea typeface="+mn-ea"/>
                <a:cs typeface="+mn-cs"/>
              </a:rPr>
              <a:t>;</a:t>
            </a:r>
          </a:p>
          <a:p>
            <a:endParaRPr lang="en-US" dirty="0" smtClean="0"/>
          </a:p>
          <a:p>
            <a:r>
              <a:rPr lang="en-US" dirty="0" smtClean="0"/>
              <a:t>-used a </a:t>
            </a:r>
            <a:r>
              <a:rPr lang="en-US" dirty="0" err="1" smtClean="0"/>
              <a:t>plist</a:t>
            </a:r>
            <a:r>
              <a:rPr lang="en-US" dirty="0" smtClean="0"/>
              <a:t> file to store the data for the choices</a:t>
            </a:r>
            <a:r>
              <a:rPr lang="en-US" baseline="0" dirty="0" smtClean="0"/>
              <a:t> that the user can select</a:t>
            </a:r>
          </a:p>
          <a:p>
            <a:r>
              <a:rPr lang="en-US" baseline="0" dirty="0" smtClean="0"/>
              <a:t>-used static cells in the table view and the style of the cell custom to make the rows act like buttons so it is more aesthetically appealing for the user</a:t>
            </a:r>
          </a:p>
          <a:p>
            <a:endParaRPr lang="en-US" baseline="0" dirty="0" smtClean="0"/>
          </a:p>
          <a:p>
            <a:r>
              <a:rPr lang="en-US" baseline="0" dirty="0" smtClean="0"/>
              <a:t>-</a:t>
            </a:r>
            <a:r>
              <a:rPr lang="en-US" baseline="0" dirty="0" err="1" smtClean="0"/>
              <a:t>peoplepickerNavigationController</a:t>
            </a:r>
            <a:r>
              <a:rPr lang="en-US" baseline="0" dirty="0" smtClean="0"/>
              <a:t>(display) and </a:t>
            </a:r>
            <a:r>
              <a:rPr lang="en-US" baseline="0" dirty="0" err="1" smtClean="0"/>
              <a:t>newPersonViewControllers</a:t>
            </a:r>
            <a:r>
              <a:rPr lang="en-US" baseline="0" dirty="0" smtClean="0"/>
              <a:t>(new person) part of </a:t>
            </a:r>
            <a:r>
              <a:rPr lang="en-US" baseline="0" dirty="0" err="1" smtClean="0"/>
              <a:t>addressbook</a:t>
            </a:r>
            <a:r>
              <a:rPr lang="en-US" baseline="0" dirty="0" smtClean="0"/>
              <a:t> framework</a:t>
            </a:r>
            <a:endParaRPr lang="en-US" dirty="0"/>
          </a:p>
        </p:txBody>
      </p:sp>
      <p:sp>
        <p:nvSpPr>
          <p:cNvPr id="4" name="Slide Number Placeholder 3"/>
          <p:cNvSpPr>
            <a:spLocks noGrp="1"/>
          </p:cNvSpPr>
          <p:nvPr>
            <p:ph type="sldNum" sz="quarter" idx="10"/>
          </p:nvPr>
        </p:nvSpPr>
        <p:spPr/>
        <p:txBody>
          <a:bodyPr/>
          <a:lstStyle/>
          <a:p>
            <a:fld id="{7817A6B9-1EAD-774D-B3CC-9EAED7BBA632}" type="slidenum">
              <a:rPr lang="en-US" smtClean="0"/>
              <a:t>9</a:t>
            </a:fld>
            <a:endParaRPr lang="en-US"/>
          </a:p>
        </p:txBody>
      </p:sp>
    </p:spTree>
    <p:extLst>
      <p:ext uri="{BB962C8B-B14F-4D97-AF65-F5344CB8AC3E}">
        <p14:creationId xmlns:p14="http://schemas.microsoft.com/office/powerpoint/2010/main" val="84368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CA"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46819F6-9890-8748-B2A0-571013CE3A95}" type="datetimeFigureOut">
              <a:rPr lang="en-US" smtClean="0"/>
              <a:t>2013-11-28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D5A2E80-DDCC-6545-A2DA-9B9E985B68DE}"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46819F6-9890-8748-B2A0-571013CE3A95}" type="datetimeFigureOut">
              <a:rPr lang="en-US" smtClean="0"/>
              <a:t>2013-11-28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CA"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246819F6-9890-8748-B2A0-571013CE3A95}" type="datetimeFigureOut">
              <a:rPr lang="en-US" smtClean="0"/>
              <a:t>2013-11-28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246819F6-9890-8748-B2A0-571013CE3A95}" type="datetimeFigureOut">
              <a:rPr lang="en-US" smtClean="0"/>
              <a:t>2013-11-28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CA"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246819F6-9890-8748-B2A0-571013CE3A95}" type="datetimeFigureOut">
              <a:rPr lang="en-US" smtClean="0"/>
              <a:t>2013-11-28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5" name="Date Placeholder 4"/>
          <p:cNvSpPr>
            <a:spLocks noGrp="1"/>
          </p:cNvSpPr>
          <p:nvPr>
            <p:ph type="dt" sz="half" idx="10"/>
          </p:nvPr>
        </p:nvSpPr>
        <p:spPr/>
        <p:txBody>
          <a:bodyPr/>
          <a:lstStyle/>
          <a:p>
            <a:fld id="{246819F6-9890-8748-B2A0-571013CE3A95}" type="datetimeFigureOut">
              <a:rPr lang="en-US" smtClean="0"/>
              <a:t>2013-11-28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A2E80-DDCC-6545-A2DA-9B9E985B68DE}"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246819F6-9890-8748-B2A0-571013CE3A95}" type="datetimeFigureOut">
              <a:rPr lang="en-US" smtClean="0"/>
              <a:t>2013-11-28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246819F6-9890-8748-B2A0-571013CE3A95}" type="datetimeFigureOut">
              <a:rPr lang="en-US" smtClean="0"/>
              <a:t>2013-11-28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819F6-9890-8748-B2A0-571013CE3A95}" type="datetimeFigureOut">
              <a:rPr lang="en-US" smtClean="0"/>
              <a:t>2013-11-28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46819F6-9890-8748-B2A0-571013CE3A95}" type="datetimeFigureOut">
              <a:rPr lang="en-US" smtClean="0"/>
              <a:t>2013-11-28</a:t>
            </a:fld>
            <a:endParaRPr lang="en-US"/>
          </a:p>
        </p:txBody>
      </p:sp>
      <p:sp>
        <p:nvSpPr>
          <p:cNvPr id="7" name="Slide Number Placeholder 6"/>
          <p:cNvSpPr>
            <a:spLocks noGrp="1"/>
          </p:cNvSpPr>
          <p:nvPr>
            <p:ph type="sldNum" sz="quarter" idx="12"/>
          </p:nvPr>
        </p:nvSpPr>
        <p:spPr/>
        <p:txBody>
          <a:bodyPr/>
          <a:lstStyle/>
          <a:p>
            <a:fld id="{4D5A2E80-DDCC-6545-A2DA-9B9E985B68DE}"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CA"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CA"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246819F6-9890-8748-B2A0-571013CE3A95}" type="datetimeFigureOut">
              <a:rPr lang="en-US" smtClean="0"/>
              <a:t>2013-11-28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D5A2E80-DDCC-6545-A2DA-9B9E985B68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46819F6-9890-8748-B2A0-571013CE3A95}" type="datetimeFigureOut">
              <a:rPr lang="en-US" smtClean="0"/>
              <a:t>2013-11-28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D5A2E80-DDCC-6545-A2DA-9B9E985B68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NSO App</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Cory Clow</a:t>
            </a:r>
          </a:p>
          <a:p>
            <a:r>
              <a:rPr lang="en-US" dirty="0" smtClean="0"/>
              <a:t>Jason </a:t>
            </a:r>
            <a:r>
              <a:rPr lang="en-US" dirty="0" err="1" smtClean="0"/>
              <a:t>Wuertz</a:t>
            </a:r>
            <a:endParaRPr lang="en-US" dirty="0" smtClean="0"/>
          </a:p>
          <a:p>
            <a:r>
              <a:rPr lang="en-US" dirty="0" smtClean="0"/>
              <a:t>CS 212</a:t>
            </a:r>
          </a:p>
          <a:p>
            <a:r>
              <a:rPr lang="en-US" dirty="0" smtClean="0"/>
              <a:t>November 28, 2013</a:t>
            </a:r>
            <a:endParaRPr lang="en-US" dirty="0"/>
          </a:p>
        </p:txBody>
      </p:sp>
      <p:pic>
        <p:nvPicPr>
          <p:cNvPr id="4" name="Picture 3" descr="upeishiel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411" y="780677"/>
            <a:ext cx="3179268" cy="1236382"/>
          </a:xfrm>
          <a:prstGeom prst="rect">
            <a:avLst/>
          </a:prstGeom>
        </p:spPr>
      </p:pic>
      <p:pic>
        <p:nvPicPr>
          <p:cNvPr id="5" name="Picture 4"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59" y="4410636"/>
            <a:ext cx="3734149" cy="1069446"/>
          </a:xfrm>
          <a:prstGeom prst="rect">
            <a:avLst/>
          </a:prstGeom>
        </p:spPr>
      </p:pic>
      <p:sp>
        <p:nvSpPr>
          <p:cNvPr id="6" name="TextBox 5"/>
          <p:cNvSpPr txBox="1"/>
          <p:nvPr/>
        </p:nvSpPr>
        <p:spPr>
          <a:xfrm>
            <a:off x="12416315" y="144079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448639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a:t>
            </a:r>
            <a:endParaRPr lang="en-US" dirty="0"/>
          </a:p>
        </p:txBody>
      </p:sp>
      <p:sp>
        <p:nvSpPr>
          <p:cNvPr id="5" name="Content Placeholder 4"/>
          <p:cNvSpPr>
            <a:spLocks noGrp="1"/>
          </p:cNvSpPr>
          <p:nvPr>
            <p:ph idx="1"/>
          </p:nvPr>
        </p:nvSpPr>
        <p:spPr/>
        <p:txBody>
          <a:bodyPr/>
          <a:lstStyle/>
          <a:p>
            <a:r>
              <a:rPr lang="en-US" dirty="0" err="1" smtClean="0"/>
              <a:t>TableViewController</a:t>
            </a:r>
            <a:endParaRPr lang="en-US" dirty="0" smtClean="0"/>
          </a:p>
          <a:p>
            <a:r>
              <a:rPr lang="en-US" dirty="0" smtClean="0"/>
              <a:t>Swipe to delete</a:t>
            </a:r>
          </a:p>
          <a:p>
            <a:r>
              <a:rPr lang="en-US" dirty="0" smtClean="0"/>
              <a:t>Different Notifications</a:t>
            </a:r>
            <a:endParaRPr lang="en-US" dirty="0"/>
          </a:p>
        </p:txBody>
      </p:sp>
      <p:pic>
        <p:nvPicPr>
          <p:cNvPr id="6" name="Picture 5"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702" y="723452"/>
            <a:ext cx="2540000" cy="3200400"/>
          </a:xfrm>
          <a:prstGeom prst="rect">
            <a:avLst/>
          </a:prstGeom>
        </p:spPr>
      </p:pic>
    </p:spTree>
    <p:extLst>
      <p:ext uri="{BB962C8B-B14F-4D97-AF65-F5344CB8AC3E}">
        <p14:creationId xmlns:p14="http://schemas.microsoft.com/office/powerpoint/2010/main" val="5289945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a:t>
            </a:r>
          </a:p>
          <a:p>
            <a:r>
              <a:rPr lang="en-US" dirty="0" err="1" smtClean="0"/>
              <a:t>StoryBoard</a:t>
            </a:r>
            <a:endParaRPr lang="en-US" dirty="0"/>
          </a:p>
        </p:txBody>
      </p:sp>
      <p:pic>
        <p:nvPicPr>
          <p:cNvPr id="4" name="Picture 3" descr="Screen Shot 2013-11-28 at 8.49.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101" y="2170664"/>
            <a:ext cx="2984751" cy="4198887"/>
          </a:xfrm>
          <a:prstGeom prst="rect">
            <a:avLst/>
          </a:prstGeom>
        </p:spPr>
      </p:pic>
    </p:spTree>
    <p:extLst>
      <p:ext uri="{BB962C8B-B14F-4D97-AF65-F5344CB8AC3E}">
        <p14:creationId xmlns:p14="http://schemas.microsoft.com/office/powerpoint/2010/main" val="1523681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773" y="2449090"/>
            <a:ext cx="4627276" cy="3705508"/>
          </a:xfrm>
          <a:prstGeom prst="rect">
            <a:avLst/>
          </a:prstGeom>
        </p:spPr>
      </p:pic>
    </p:spTree>
    <p:extLst>
      <p:ext uri="{BB962C8B-B14F-4D97-AF65-F5344CB8AC3E}">
        <p14:creationId xmlns:p14="http://schemas.microsoft.com/office/powerpoint/2010/main" val="9479601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Description</a:t>
            </a:r>
            <a:endParaRPr lang="en-US" dirty="0"/>
          </a:p>
        </p:txBody>
      </p:sp>
      <p:sp>
        <p:nvSpPr>
          <p:cNvPr id="3" name="Content Placeholder 2"/>
          <p:cNvSpPr>
            <a:spLocks noGrp="1"/>
          </p:cNvSpPr>
          <p:nvPr>
            <p:ph idx="1"/>
          </p:nvPr>
        </p:nvSpPr>
        <p:spPr/>
        <p:txBody>
          <a:bodyPr/>
          <a:lstStyle/>
          <a:p>
            <a:r>
              <a:rPr lang="en-US" dirty="0" smtClean="0"/>
              <a:t>Why is this relevant?</a:t>
            </a:r>
          </a:p>
          <a:p>
            <a:r>
              <a:rPr lang="en-US" dirty="0" smtClean="0"/>
              <a:t>Who will use it?</a:t>
            </a:r>
          </a:p>
          <a:p>
            <a:endParaRPr lang="en-US" dirty="0"/>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765" y="3220571"/>
            <a:ext cx="3500696" cy="2612058"/>
          </a:xfrm>
          <a:prstGeom prst="rect">
            <a:avLst/>
          </a:prstGeom>
        </p:spPr>
      </p:pic>
    </p:spTree>
    <p:extLst>
      <p:ext uri="{BB962C8B-B14F-4D97-AF65-F5344CB8AC3E}">
        <p14:creationId xmlns:p14="http://schemas.microsoft.com/office/powerpoint/2010/main" val="7770451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647" y="806824"/>
            <a:ext cx="7216587" cy="896470"/>
          </a:xfrm>
        </p:spPr>
        <p:txBody>
          <a:bodyPr>
            <a:normAutofit/>
          </a:bodyPr>
          <a:lstStyle/>
          <a:p>
            <a:r>
              <a:rPr lang="en-US" dirty="0" smtClean="0"/>
              <a:t>Goals</a:t>
            </a:r>
            <a:endParaRPr lang="en-US" dirty="0"/>
          </a:p>
        </p:txBody>
      </p:sp>
      <p:sp>
        <p:nvSpPr>
          <p:cNvPr id="3" name="Content Placeholder 2"/>
          <p:cNvSpPr>
            <a:spLocks noGrp="1"/>
          </p:cNvSpPr>
          <p:nvPr>
            <p:ph idx="1"/>
          </p:nvPr>
        </p:nvSpPr>
        <p:spPr>
          <a:xfrm>
            <a:off x="687294" y="1957294"/>
            <a:ext cx="7769412" cy="3875335"/>
          </a:xfrm>
        </p:spPr>
        <p:txBody>
          <a:bodyPr>
            <a:normAutofit/>
          </a:bodyPr>
          <a:lstStyle/>
          <a:p>
            <a:pPr lvl="0"/>
            <a:r>
              <a:rPr lang="en-US" dirty="0" smtClean="0"/>
              <a:t>Inform students off all NSO events</a:t>
            </a:r>
            <a:endParaRPr lang="en-US" dirty="0"/>
          </a:p>
          <a:p>
            <a:pPr lvl="0"/>
            <a:r>
              <a:rPr lang="en-US" dirty="0" smtClean="0"/>
              <a:t>Allow users to quickly access and add contacts</a:t>
            </a:r>
            <a:endParaRPr lang="en-US" dirty="0"/>
          </a:p>
          <a:p>
            <a:pPr lvl="0"/>
            <a:r>
              <a:rPr lang="en-US" dirty="0"/>
              <a:t>Allow users to add alarm </a:t>
            </a:r>
            <a:r>
              <a:rPr lang="en-US" dirty="0" smtClean="0"/>
              <a:t>events</a:t>
            </a:r>
            <a:endParaRPr lang="en-US" dirty="0" smtClean="0"/>
          </a:p>
          <a:p>
            <a:pPr lvl="0"/>
            <a:r>
              <a:rPr lang="en-US" dirty="0"/>
              <a:t>Provide easy access to campus info which </a:t>
            </a:r>
            <a:endParaRPr lang="en-US" dirty="0" smtClean="0"/>
          </a:p>
          <a:p>
            <a:pPr lvl="0"/>
            <a:r>
              <a:rPr lang="en-US" dirty="0" smtClean="0"/>
              <a:t>Easy </a:t>
            </a:r>
            <a:r>
              <a:rPr lang="en-US" dirty="0"/>
              <a:t>access to a campus map for navigation of the school grounds</a:t>
            </a:r>
          </a:p>
          <a:p>
            <a:endParaRPr lang="en-US" dirty="0"/>
          </a:p>
        </p:txBody>
      </p:sp>
    </p:spTree>
    <p:extLst>
      <p:ext uri="{BB962C8B-B14F-4D97-AF65-F5344CB8AC3E}">
        <p14:creationId xmlns:p14="http://schemas.microsoft.com/office/powerpoint/2010/main" val="23560497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dirty="0" smtClean="0"/>
              <a:t>Tab View Controller</a:t>
            </a:r>
          </a:p>
          <a:p>
            <a:r>
              <a:rPr lang="en-US" dirty="0" smtClean="0"/>
              <a:t>Table Views</a:t>
            </a:r>
            <a:endParaRPr lang="en-US" dirty="0"/>
          </a:p>
          <a:p>
            <a:r>
              <a:rPr lang="en-US" dirty="0" smtClean="0"/>
              <a:t>Segmented Controller</a:t>
            </a:r>
          </a:p>
          <a:p>
            <a:r>
              <a:rPr lang="en-US" dirty="0" smtClean="0"/>
              <a:t>UI Web View</a:t>
            </a:r>
            <a:r>
              <a:rPr lang="en-US" dirty="0" smtClean="0">
                <a:effectLst/>
              </a:rPr>
              <a:t> </a:t>
            </a:r>
            <a:endParaRPr lang="en-US" dirty="0"/>
          </a:p>
          <a:p>
            <a:r>
              <a:rPr lang="en-US" dirty="0" smtClean="0"/>
              <a:t>Alarms</a:t>
            </a:r>
            <a:endParaRPr lang="en-US" dirty="0" smtClean="0"/>
          </a:p>
          <a:p>
            <a:r>
              <a:rPr lang="en-US" dirty="0" smtClean="0"/>
              <a:t>Contact List</a:t>
            </a:r>
            <a:endParaRPr lang="en-US" dirty="0" smtClean="0"/>
          </a:p>
          <a:p>
            <a:endParaRPr lang="en-US" dirty="0" smtClean="0"/>
          </a:p>
          <a:p>
            <a:endParaRPr lang="en-US" dirty="0"/>
          </a:p>
          <a:p>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6784801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AddressBook.framework</a:t>
            </a:r>
            <a:r>
              <a:rPr lang="en-US" dirty="0"/>
              <a:t>/</a:t>
            </a:r>
            <a:r>
              <a:rPr lang="en-US" dirty="0" err="1"/>
              <a:t>AddressBookUI.framework</a:t>
            </a:r>
            <a:r>
              <a:rPr lang="en-US" dirty="0" smtClean="0">
                <a:effectLst/>
              </a:rPr>
              <a:t> </a:t>
            </a:r>
          </a:p>
          <a:p>
            <a:pPr lvl="1"/>
            <a:r>
              <a:rPr lang="en-US" dirty="0"/>
              <a:t>The framework allows users to store people’s contact information in a centralized database, which can be shared between applications. This framework was utilized in our create/view contacts part of our application.</a:t>
            </a:r>
            <a:r>
              <a:rPr lang="en-US" dirty="0" smtClean="0">
                <a:effectLst/>
              </a:rPr>
              <a:t> </a:t>
            </a:r>
          </a:p>
          <a:p>
            <a:r>
              <a:rPr lang="en-US" dirty="0" err="1"/>
              <a:t>CoreData.framework</a:t>
            </a:r>
            <a:endParaRPr lang="en-US" dirty="0"/>
          </a:p>
          <a:p>
            <a:pPr lvl="1"/>
            <a:r>
              <a:rPr lang="en-US" dirty="0"/>
              <a:t>This framework utilizes a built in SQLite feature which allows the application to store data using data persistence. This framework is employed in the NSO events aspect of our application to save the particulars about each NSO event and display them every time the application loads</a:t>
            </a:r>
            <a:r>
              <a:rPr lang="en-US" dirty="0" smtClean="0"/>
              <a:t>.</a:t>
            </a:r>
          </a:p>
          <a:p>
            <a:r>
              <a:rPr lang="en-US" dirty="0" err="1" smtClean="0"/>
              <a:t>CoreGraphics.framework</a:t>
            </a:r>
            <a:endParaRPr lang="en-US" dirty="0" smtClean="0"/>
          </a:p>
          <a:p>
            <a:pPr lvl="1"/>
            <a:r>
              <a:rPr lang="en-US" dirty="0" smtClean="0"/>
              <a:t>Used for cell sizing in the table for for NSO Events</a:t>
            </a:r>
            <a:endParaRPr lang="en-US" dirty="0"/>
          </a:p>
          <a:p>
            <a:pPr lvl="1"/>
            <a:endParaRPr lang="en-US" dirty="0" smtClean="0"/>
          </a:p>
        </p:txBody>
      </p:sp>
    </p:spTree>
    <p:extLst>
      <p:ext uri="{BB962C8B-B14F-4D97-AF65-F5344CB8AC3E}">
        <p14:creationId xmlns:p14="http://schemas.microsoft.com/office/powerpoint/2010/main" val="42901942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r>
              <a:rPr lang="en-US" dirty="0" smtClean="0">
                <a:effectLst/>
              </a:rPr>
              <a:t> </a:t>
            </a:r>
            <a:endParaRPr lang="en-US" dirty="0"/>
          </a:p>
        </p:txBody>
      </p:sp>
      <p:sp>
        <p:nvSpPr>
          <p:cNvPr id="3" name="Content Placeholder 2"/>
          <p:cNvSpPr>
            <a:spLocks noGrp="1"/>
          </p:cNvSpPr>
          <p:nvPr>
            <p:ph idx="1"/>
          </p:nvPr>
        </p:nvSpPr>
        <p:spPr/>
        <p:txBody>
          <a:bodyPr/>
          <a:lstStyle/>
          <a:p>
            <a:r>
              <a:rPr lang="en-US" dirty="0"/>
              <a:t>We would like to be able to click on the events in the NSO Events tab and instantly create an alarm event. </a:t>
            </a:r>
            <a:endParaRPr lang="en-US" dirty="0" smtClean="0"/>
          </a:p>
          <a:p>
            <a:endParaRPr lang="en-US" dirty="0" smtClean="0"/>
          </a:p>
          <a:p>
            <a:r>
              <a:rPr lang="en-US" dirty="0"/>
              <a:t>C</a:t>
            </a:r>
            <a:r>
              <a:rPr lang="en-US" dirty="0" smtClean="0"/>
              <a:t>ontacts </a:t>
            </a:r>
            <a:r>
              <a:rPr lang="en-US" dirty="0"/>
              <a:t>would like to be editable </a:t>
            </a:r>
            <a:endParaRPr lang="en-US" dirty="0"/>
          </a:p>
          <a:p>
            <a:endParaRPr lang="en-US" dirty="0"/>
          </a:p>
          <a:p>
            <a:r>
              <a:rPr lang="en-US" dirty="0" smtClean="0"/>
              <a:t>Add/Delete/Edit events</a:t>
            </a:r>
          </a:p>
          <a:p>
            <a:endParaRPr lang="en-US" dirty="0"/>
          </a:p>
          <a:p>
            <a:endParaRPr lang="en-US" dirty="0"/>
          </a:p>
        </p:txBody>
      </p:sp>
    </p:spTree>
    <p:extLst>
      <p:ext uri="{BB962C8B-B14F-4D97-AF65-F5344CB8AC3E}">
        <p14:creationId xmlns:p14="http://schemas.microsoft.com/office/powerpoint/2010/main" val="22199206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NSO </a:t>
            </a:r>
            <a:r>
              <a:rPr lang="en-US" dirty="0" smtClean="0"/>
              <a:t>Events Table</a:t>
            </a:r>
            <a:endParaRPr lang="en-US" dirty="0"/>
          </a:p>
        </p:txBody>
      </p:sp>
      <p:sp>
        <p:nvSpPr>
          <p:cNvPr id="3" name="Content Placeholder 2"/>
          <p:cNvSpPr>
            <a:spLocks noGrp="1"/>
          </p:cNvSpPr>
          <p:nvPr>
            <p:ph idx="1"/>
          </p:nvPr>
        </p:nvSpPr>
        <p:spPr/>
        <p:txBody>
          <a:bodyPr/>
          <a:lstStyle/>
          <a:p>
            <a:r>
              <a:rPr lang="en-US" dirty="0" smtClean="0"/>
              <a:t>Table Organization</a:t>
            </a:r>
            <a:endParaRPr lang="en-US" dirty="0"/>
          </a:p>
          <a:p>
            <a:r>
              <a:rPr lang="en-US" dirty="0" smtClean="0"/>
              <a:t>Information Organization</a:t>
            </a:r>
          </a:p>
          <a:p>
            <a:r>
              <a:rPr lang="en-US" dirty="0"/>
              <a:t>Data Storage</a:t>
            </a:r>
          </a:p>
          <a:p>
            <a:pPr marL="68580" indent="0">
              <a:buNone/>
            </a:pPr>
            <a:endParaRPr lang="en-US" dirty="0"/>
          </a:p>
        </p:txBody>
      </p:sp>
      <p:pic>
        <p:nvPicPr>
          <p:cNvPr id="4" name="Picture 3" descr="Organizing-guid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737" y="3267229"/>
            <a:ext cx="3810000" cy="2565400"/>
          </a:xfrm>
          <a:prstGeom prst="rect">
            <a:avLst/>
          </a:prstGeom>
        </p:spPr>
      </p:pic>
    </p:spTree>
    <p:extLst>
      <p:ext uri="{BB962C8B-B14F-4D97-AF65-F5344CB8AC3E}">
        <p14:creationId xmlns:p14="http://schemas.microsoft.com/office/powerpoint/2010/main" val="8398473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Data</a:t>
            </a:r>
            <a:endParaRPr lang="en-US" dirty="0"/>
          </a:p>
        </p:txBody>
      </p:sp>
      <p:pic>
        <p:nvPicPr>
          <p:cNvPr id="4" name="Content Placeholder 3" descr="Screen Shot 2013-11-27 at 5.12.00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2538" t="12051" b="12051"/>
          <a:stretch/>
        </p:blipFill>
        <p:spPr>
          <a:xfrm>
            <a:off x="1458023" y="2396143"/>
            <a:ext cx="5925852" cy="3468580"/>
          </a:xfrm>
        </p:spPr>
      </p:pic>
    </p:spTree>
    <p:extLst>
      <p:ext uri="{BB962C8B-B14F-4D97-AF65-F5344CB8AC3E}">
        <p14:creationId xmlns:p14="http://schemas.microsoft.com/office/powerpoint/2010/main" val="29398797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List</a:t>
            </a:r>
            <a:endParaRPr lang="en-US" dirty="0"/>
          </a:p>
        </p:txBody>
      </p:sp>
      <p:sp>
        <p:nvSpPr>
          <p:cNvPr id="3" name="Content Placeholder 2"/>
          <p:cNvSpPr>
            <a:spLocks noGrp="1"/>
          </p:cNvSpPr>
          <p:nvPr>
            <p:ph idx="1"/>
          </p:nvPr>
        </p:nvSpPr>
        <p:spPr/>
        <p:txBody>
          <a:bodyPr/>
          <a:lstStyle/>
          <a:p>
            <a:r>
              <a:rPr lang="en-US" dirty="0" err="1" smtClean="0"/>
              <a:t>TableViewController</a:t>
            </a:r>
            <a:endParaRPr lang="en-US" dirty="0" smtClean="0"/>
          </a:p>
          <a:p>
            <a:r>
              <a:rPr lang="en-US" dirty="0" smtClean="0"/>
              <a:t>Customized Rows</a:t>
            </a:r>
            <a:endParaRPr lang="en-US" dirty="0" smtClean="0"/>
          </a:p>
        </p:txBody>
      </p:sp>
      <p:pic>
        <p:nvPicPr>
          <p:cNvPr id="4" name="Picture 3"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219" y="2904452"/>
            <a:ext cx="3492500" cy="2324100"/>
          </a:xfrm>
          <a:prstGeom prst="rect">
            <a:avLst/>
          </a:prstGeom>
        </p:spPr>
      </p:pic>
    </p:spTree>
    <p:extLst>
      <p:ext uri="{BB962C8B-B14F-4D97-AF65-F5344CB8AC3E}">
        <p14:creationId xmlns:p14="http://schemas.microsoft.com/office/powerpoint/2010/main" val="357206353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926</TotalTime>
  <Words>609</Words>
  <Application>Microsoft Macintosh PowerPoint</Application>
  <PresentationFormat>On-screen Show (4:3)</PresentationFormat>
  <Paragraphs>102</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NSO App</vt:lpstr>
      <vt:lpstr>Application Description</vt:lpstr>
      <vt:lpstr>Goals</vt:lpstr>
      <vt:lpstr>Features</vt:lpstr>
      <vt:lpstr>Frameworks</vt:lpstr>
      <vt:lpstr>Limitations </vt:lpstr>
      <vt:lpstr>NSO Events Table</vt:lpstr>
      <vt:lpstr>Core Data</vt:lpstr>
      <vt:lpstr>Contact List</vt:lpstr>
      <vt:lpstr>Alarm</vt:lpstr>
      <vt:lpstr>Implementation</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NSO App</dc:title>
  <dc:creator>Cory Clow</dc:creator>
  <cp:lastModifiedBy>Cory Clow</cp:lastModifiedBy>
  <cp:revision>16</cp:revision>
  <dcterms:created xsi:type="dcterms:W3CDTF">2013-11-27T19:47:58Z</dcterms:created>
  <dcterms:modified xsi:type="dcterms:W3CDTF">2013-11-28T16:13:23Z</dcterms:modified>
</cp:coreProperties>
</file>