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AF27-4616-483C-90F3-3A41D61DE7E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4360-B586-4EDB-ACE1-2416412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2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AF27-4616-483C-90F3-3A41D61DE7E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4360-B586-4EDB-ACE1-2416412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2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AF27-4616-483C-90F3-3A41D61DE7E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4360-B586-4EDB-ACE1-241641287C7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4075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AF27-4616-483C-90F3-3A41D61DE7E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4360-B586-4EDB-ACE1-2416412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04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AF27-4616-483C-90F3-3A41D61DE7E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4360-B586-4EDB-ACE1-241641287C7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64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AF27-4616-483C-90F3-3A41D61DE7E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4360-B586-4EDB-ACE1-2416412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28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AF27-4616-483C-90F3-3A41D61DE7E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4360-B586-4EDB-ACE1-2416412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30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AF27-4616-483C-90F3-3A41D61DE7E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4360-B586-4EDB-ACE1-2416412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9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AF27-4616-483C-90F3-3A41D61DE7E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4360-B586-4EDB-ACE1-2416412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4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AF27-4616-483C-90F3-3A41D61DE7E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4360-B586-4EDB-ACE1-2416412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9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AF27-4616-483C-90F3-3A41D61DE7E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4360-B586-4EDB-ACE1-2416412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3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AF27-4616-483C-90F3-3A41D61DE7E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4360-B586-4EDB-ACE1-2416412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2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AF27-4616-483C-90F3-3A41D61DE7E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4360-B586-4EDB-ACE1-2416412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2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AF27-4616-483C-90F3-3A41D61DE7E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4360-B586-4EDB-ACE1-2416412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0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AF27-4616-483C-90F3-3A41D61DE7E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4360-B586-4EDB-ACE1-2416412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5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AF27-4616-483C-90F3-3A41D61DE7E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4360-B586-4EDB-ACE1-2416412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8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1AF27-4616-483C-90F3-3A41D61DE7E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D24360-B586-4EDB-ACE1-241641287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B5DAD5-CDDB-443A-8843-E58124409FF5}"/>
              </a:ext>
            </a:extLst>
          </p:cNvPr>
          <p:cNvSpPr txBox="1"/>
          <p:nvPr/>
        </p:nvSpPr>
        <p:spPr>
          <a:xfrm>
            <a:off x="3590486" y="3244334"/>
            <a:ext cx="401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tổn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BC8E2-3835-4328-887E-173D2FAC4272}"/>
              </a:ext>
            </a:extLst>
          </p:cNvPr>
          <p:cNvSpPr txBox="1"/>
          <p:nvPr/>
        </p:nvSpPr>
        <p:spPr>
          <a:xfrm>
            <a:off x="2615264" y="2019650"/>
            <a:ext cx="5968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6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6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  <a:endParaRPr lang="en-US" sz="3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8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1F4A-BF13-43BB-9000-A496AB3D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4041"/>
            <a:ext cx="8596668" cy="63197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8D37B-9352-4BB1-9581-5D37F5A64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47" y="1537209"/>
            <a:ext cx="10543506" cy="37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7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1F4A-BF13-43BB-9000-A496AB3D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4041"/>
            <a:ext cx="8596668" cy="63197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CBC6C-C9D0-47A6-AC30-90338483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27" y="906011"/>
            <a:ext cx="4746673" cy="5700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C7655A-76CC-42B7-AF0C-4A53A9298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6010"/>
            <a:ext cx="4339905" cy="57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8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1F4A-BF13-43BB-9000-A496AB3D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4041"/>
            <a:ext cx="8596668" cy="63197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99B97-6010-415E-9736-8B5051A40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871" y="822121"/>
            <a:ext cx="5884258" cy="58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6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1F4A-BF13-43BB-9000-A496AB3D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4041"/>
            <a:ext cx="8596668" cy="63197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+ 8: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E21A35-CCD4-4777-91DC-4114A7E00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857" y="906010"/>
            <a:ext cx="3291725" cy="5677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772E46-141D-43A0-A103-0233ADFF4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582" y="903911"/>
            <a:ext cx="5407658" cy="567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9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1F4A-BF13-43BB-9000-A496AB3D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4041"/>
            <a:ext cx="8596668" cy="63197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+ 8: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A3DAE-FFA0-4A25-AB24-B906A3B2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56" y="906010"/>
            <a:ext cx="5350991" cy="5880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CD1599-06BC-49FF-94E4-3EAA3B7CB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447" y="906010"/>
            <a:ext cx="4952927" cy="588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1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1F4A-BF13-43BB-9000-A496AB3D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4041"/>
            <a:ext cx="8596668" cy="63197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+ 8: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ACD15-C5FB-4741-9368-34833299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796" y="833420"/>
            <a:ext cx="6820407" cy="575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1F4A-BF13-43BB-9000-A496AB3D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4041"/>
            <a:ext cx="8596668" cy="63197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87414C-3E0B-4F03-BD4B-4E857983F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989901"/>
            <a:ext cx="5256761" cy="4878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1E0E3-C0E2-4078-AC96-10684D605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95" y="989901"/>
            <a:ext cx="3607266" cy="487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8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1F4A-BF13-43BB-9000-A496AB3D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4041"/>
            <a:ext cx="8596668" cy="63197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C8966-A0AB-4323-A6D7-4688AFFCD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68" y="906012"/>
            <a:ext cx="6548042" cy="5482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9E73E8-2824-4725-9A4A-6B4CACBD2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28" y="906011"/>
            <a:ext cx="4596140" cy="54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9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1F4A-BF13-43BB-9000-A496AB3D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4041"/>
            <a:ext cx="8596668" cy="63197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81D57-4FF7-49B4-BF92-5521540B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853" y="715161"/>
            <a:ext cx="2706293" cy="542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0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1F4A-BF13-43BB-9000-A496AB3D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4041"/>
            <a:ext cx="8596668" cy="63197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22692-4C04-4BDA-A746-D713150E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097" y="664827"/>
            <a:ext cx="4456101" cy="5919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E09AF2-8643-4681-9CF9-5A8FABCCE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151" y="664828"/>
            <a:ext cx="3188946" cy="591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5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1F4A-BF13-43BB-9000-A496AB3D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4041"/>
            <a:ext cx="8596668" cy="63197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A7CCB-D246-44B8-BC47-50DE64D38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47" y="2363320"/>
            <a:ext cx="10740705" cy="213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7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1F4A-BF13-43BB-9000-A496AB3D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4041"/>
            <a:ext cx="8596668" cy="63197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02D94-CDE7-4057-8BC3-A55CC171E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088" y="906011"/>
            <a:ext cx="6573349" cy="5455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5694D8-EF15-46D0-8254-DFA0865C3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906012"/>
            <a:ext cx="4671755" cy="54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9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1F4A-BF13-43BB-9000-A496AB3D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4041"/>
            <a:ext cx="8596668" cy="63197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88D2D8-F1CD-4A70-B61A-D8337B989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27" y="1888300"/>
            <a:ext cx="10405145" cy="30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8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1F4A-BF13-43BB-9000-A496AB3D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4041"/>
            <a:ext cx="8596668" cy="63197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BA83F-5979-4FB7-99A4-5F877A4B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784" y="896223"/>
            <a:ext cx="5526152" cy="5687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4FF63D-9F44-42DD-8570-FB7E77EF6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68" y="898923"/>
            <a:ext cx="4295716" cy="568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046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47</TotalTime>
  <Words>61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Trebuchet MS</vt:lpstr>
      <vt:lpstr>Wingdings 3</vt:lpstr>
      <vt:lpstr>Facet</vt:lpstr>
      <vt:lpstr>PowerPoint Presentation</vt:lpstr>
      <vt:lpstr>Bài 1:</vt:lpstr>
      <vt:lpstr>Bài 2:</vt:lpstr>
      <vt:lpstr>Bài 2:</vt:lpstr>
      <vt:lpstr>Bài 3:</vt:lpstr>
      <vt:lpstr>Bài 3:</vt:lpstr>
      <vt:lpstr>Bài 4:</vt:lpstr>
      <vt:lpstr>Bài 4:</vt:lpstr>
      <vt:lpstr>Bài 5:</vt:lpstr>
      <vt:lpstr>Bài 5:</vt:lpstr>
      <vt:lpstr>Bài 6:</vt:lpstr>
      <vt:lpstr>Bài 6:</vt:lpstr>
      <vt:lpstr>Bài 7 + 8:</vt:lpstr>
      <vt:lpstr>Bài 7 + 8:</vt:lpstr>
      <vt:lpstr>Bài 7 + 8: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Yva H</dc:creator>
  <cp:lastModifiedBy>Yva H</cp:lastModifiedBy>
  <cp:revision>2</cp:revision>
  <dcterms:created xsi:type="dcterms:W3CDTF">2023-11-14T15:09:00Z</dcterms:created>
  <dcterms:modified xsi:type="dcterms:W3CDTF">2023-11-14T18:55:04Z</dcterms:modified>
</cp:coreProperties>
</file>