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3" r:id="rId1"/>
  </p:sldMasterIdLst>
  <p:notesMasterIdLst>
    <p:notesMasterId r:id="rId22"/>
  </p:notesMasterIdLst>
  <p:sldIdLst>
    <p:sldId id="256" r:id="rId2"/>
    <p:sldId id="259" r:id="rId3"/>
    <p:sldId id="309" r:id="rId4"/>
    <p:sldId id="262" r:id="rId5"/>
    <p:sldId id="308" r:id="rId6"/>
    <p:sldId id="299" r:id="rId7"/>
    <p:sldId id="301" r:id="rId8"/>
    <p:sldId id="300" r:id="rId9"/>
    <p:sldId id="313" r:id="rId10"/>
    <p:sldId id="314" r:id="rId11"/>
    <p:sldId id="315" r:id="rId12"/>
    <p:sldId id="305" r:id="rId13"/>
    <p:sldId id="306" r:id="rId14"/>
    <p:sldId id="307" r:id="rId15"/>
    <p:sldId id="266" r:id="rId16"/>
    <p:sldId id="310" r:id="rId17"/>
    <p:sldId id="311" r:id="rId18"/>
    <p:sldId id="312" r:id="rId19"/>
    <p:sldId id="276" r:id="rId20"/>
    <p:sldId id="277"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BD7F6FF-B909-43A0-B44C-AEAFF522A97B}">
  <a:tblStyle styleId="{CBD7F6FF-B909-43A0-B44C-AEAFF522A97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804" autoAdjust="0"/>
  </p:normalViewPr>
  <p:slideViewPr>
    <p:cSldViewPr snapToGrid="0">
      <p:cViewPr varScale="1">
        <p:scale>
          <a:sx n="61" d="100"/>
          <a:sy n="61" d="100"/>
        </p:scale>
        <p:origin x="143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2"/>
        <p:cNvGrpSpPr/>
        <p:nvPr/>
      </p:nvGrpSpPr>
      <p:grpSpPr>
        <a:xfrm>
          <a:off x="0" y="0"/>
          <a:ext cx="0" cy="0"/>
          <a:chOff x="0" y="0"/>
          <a:chExt cx="0" cy="0"/>
        </a:xfrm>
      </p:grpSpPr>
      <p:sp>
        <p:nvSpPr>
          <p:cNvPr id="2263" name="Google Shape;2263;gee665e7b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4" name="Google Shape;2264;gee665e7b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H" dirty="0"/>
              <a:t>Alex</a:t>
            </a:r>
          </a:p>
          <a:p>
            <a:pPr marL="0" lvl="0" indent="0" algn="l" rtl="0">
              <a:spcBef>
                <a:spcPts val="0"/>
              </a:spcBef>
              <a:spcAft>
                <a:spcPts val="0"/>
              </a:spcAft>
              <a:buNone/>
            </a:pPr>
            <a:r>
              <a:rPr lang="fr-CH" dirty="0"/>
              <a:t>Bonjour à tous on est le groupe 1 composé de Nicolas Aubert, Guillaume Mouchet et moi-même Alexandre </a:t>
            </a:r>
            <a:r>
              <a:rPr lang="fr-CH" dirty="0" err="1"/>
              <a:t>Besia</a:t>
            </a:r>
            <a:r>
              <a:rPr lang="fr-CH" dirty="0"/>
              <a:t> et on va vous présenter notre projet de design pattern </a:t>
            </a:r>
            <a:r>
              <a:rPr lang="fr-CH" dirty="0" err="1"/>
              <a:t>sandwichMaker</a:t>
            </a:r>
            <a:endParaRPr lang="fr-CH"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1"/>
        <p:cNvGrpSpPr/>
        <p:nvPr/>
      </p:nvGrpSpPr>
      <p:grpSpPr>
        <a:xfrm>
          <a:off x="0" y="0"/>
          <a:ext cx="0" cy="0"/>
          <a:chOff x="0" y="0"/>
          <a:chExt cx="0" cy="0"/>
        </a:xfrm>
      </p:grpSpPr>
      <p:sp>
        <p:nvSpPr>
          <p:cNvPr id="2352" name="Google Shape;2352;gee7f5e9c11_2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3" name="Google Shape;2353;gee7f5e9c11_2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H" dirty="0"/>
              <a:t>Alex</a:t>
            </a:r>
          </a:p>
          <a:p>
            <a:pPr marL="0" lvl="0" indent="0" algn="l" rtl="0">
              <a:spcBef>
                <a:spcPts val="0"/>
              </a:spcBef>
              <a:spcAft>
                <a:spcPts val="0"/>
              </a:spcAft>
              <a:buNone/>
            </a:pPr>
            <a:r>
              <a:rPr lang="fr-FR" b="0" i="0" dirty="0">
                <a:solidFill>
                  <a:srgbClr val="444444"/>
                </a:solidFill>
                <a:effectLst/>
                <a:latin typeface="PT Sans" panose="020B0604020202020204" pitchFamily="34" charset="0"/>
              </a:rPr>
              <a:t>est un patron de conception structurel qui permet d’affecter dynamiquement de nouveaux comportements à des objets en les plaçant dans des emballeurs qui implémentent ces comportements.</a:t>
            </a:r>
            <a:endParaRPr lang="fr-CH" dirty="0"/>
          </a:p>
          <a:p>
            <a:pPr marL="0" lvl="0" indent="0" algn="l" rtl="0">
              <a:spcBef>
                <a:spcPts val="0"/>
              </a:spcBef>
              <a:spcAft>
                <a:spcPts val="0"/>
              </a:spcAft>
              <a:buNone/>
            </a:pPr>
            <a:r>
              <a:rPr lang="fr-FR" sz="1100" dirty="0">
                <a:solidFill>
                  <a:schemeClr val="accent3"/>
                </a:solidFill>
                <a:latin typeface="Catamaran"/>
                <a:ea typeface="Catamaran"/>
                <a:cs typeface="Catamaran"/>
                <a:sym typeface="Catamaran"/>
              </a:rPr>
              <a:t>tout objet peut être étendu par un comportement souhaité sans affecter le comportement des autres objets de la même classe</a:t>
            </a:r>
          </a:p>
          <a:p>
            <a:pPr marL="0" lvl="0" indent="0" algn="l" rtl="0">
              <a:spcBef>
                <a:spcPts val="0"/>
              </a:spcBef>
              <a:spcAft>
                <a:spcPts val="0"/>
              </a:spcAft>
              <a:buNone/>
            </a:pPr>
            <a:r>
              <a:rPr lang="fr-FR" sz="1100" dirty="0">
                <a:solidFill>
                  <a:schemeClr val="accent3"/>
                </a:solidFill>
                <a:latin typeface="Catamaran"/>
                <a:sym typeface="Catamaran"/>
              </a:rPr>
              <a:t>C’est une solution plus adapté que de l’héritage car </a:t>
            </a:r>
            <a:r>
              <a:rPr lang="fr-FR" sz="1100" b="0" i="0" dirty="0">
                <a:solidFill>
                  <a:srgbClr val="444444"/>
                </a:solidFill>
                <a:effectLst/>
                <a:latin typeface="PT Sans" panose="020B0503020203020204" pitchFamily="34" charset="0"/>
                <a:sym typeface="Catamaran"/>
              </a:rPr>
              <a:t>l</a:t>
            </a:r>
            <a:r>
              <a:rPr lang="fr-FR" b="0" i="0" dirty="0">
                <a:solidFill>
                  <a:srgbClr val="444444"/>
                </a:solidFill>
                <a:effectLst/>
                <a:latin typeface="PT Sans" panose="020B0503020203020204" pitchFamily="34" charset="0"/>
              </a:rPr>
              <a:t>’héritage est statique. on ne peut pas modifier le comportement d’un objet au moment de l’exécution</a:t>
            </a:r>
          </a:p>
          <a:p>
            <a:pPr marL="0" lvl="0" indent="0" algn="l" rtl="0">
              <a:spcBef>
                <a:spcPts val="0"/>
              </a:spcBef>
              <a:spcAft>
                <a:spcPts val="0"/>
              </a:spcAft>
              <a:buNone/>
            </a:pPr>
            <a:r>
              <a:rPr lang="fr-FR" b="0" i="0" dirty="0">
                <a:solidFill>
                  <a:srgbClr val="444444"/>
                </a:solidFill>
                <a:effectLst/>
                <a:latin typeface="PT Sans" panose="020B0503020203020204" pitchFamily="34" charset="0"/>
              </a:rPr>
              <a:t>Là comme on fait de l’</a:t>
            </a:r>
            <a:r>
              <a:rPr lang="fr-FR" b="0" i="1" dirty="0" err="1">
                <a:solidFill>
                  <a:srgbClr val="444444"/>
                </a:solidFill>
                <a:effectLst/>
                <a:latin typeface="PT Sans" panose="020B0503020203020204" pitchFamily="34" charset="0"/>
              </a:rPr>
              <a:t>aggrégation</a:t>
            </a:r>
            <a:r>
              <a:rPr lang="fr-FR" b="0" i="0" dirty="0">
                <a:solidFill>
                  <a:srgbClr val="444444"/>
                </a:solidFill>
                <a:effectLst/>
                <a:latin typeface="PT Sans" panose="020B0503020203020204" pitchFamily="34" charset="0"/>
              </a:rPr>
              <a:t> ou la </a:t>
            </a:r>
            <a:r>
              <a:rPr lang="fr-FR" b="0" i="1" dirty="0">
                <a:solidFill>
                  <a:srgbClr val="444444"/>
                </a:solidFill>
                <a:effectLst/>
                <a:latin typeface="PT Sans" panose="020B0503020203020204" pitchFamily="34" charset="0"/>
              </a:rPr>
              <a:t>composition</a:t>
            </a:r>
            <a:r>
              <a:rPr lang="fr-FR" b="0" i="0" dirty="0">
                <a:solidFill>
                  <a:srgbClr val="444444"/>
                </a:solidFill>
                <a:effectLst/>
                <a:latin typeface="PT Sans" panose="020B0503020203020204" pitchFamily="34" charset="0"/>
              </a:rPr>
              <a:t> et pas de l’</a:t>
            </a:r>
            <a:r>
              <a:rPr lang="fr-FR" b="0" i="1" dirty="0">
                <a:solidFill>
                  <a:srgbClr val="444444"/>
                </a:solidFill>
                <a:effectLst/>
                <a:latin typeface="PT Sans" panose="020B0503020203020204" pitchFamily="34" charset="0"/>
              </a:rPr>
              <a:t>héritage, </a:t>
            </a:r>
            <a:r>
              <a:rPr lang="fr-FR" b="0" i="0" dirty="0">
                <a:solidFill>
                  <a:srgbClr val="444444"/>
                </a:solidFill>
                <a:effectLst/>
                <a:latin typeface="PT Sans" panose="020B0503020203020204" pitchFamily="34" charset="0"/>
              </a:rPr>
              <a:t>on est plus flexible</a:t>
            </a:r>
            <a:endParaRPr dirty="0"/>
          </a:p>
        </p:txBody>
      </p:sp>
    </p:spTree>
    <p:extLst>
      <p:ext uri="{BB962C8B-B14F-4D97-AF65-F5344CB8AC3E}">
        <p14:creationId xmlns:p14="http://schemas.microsoft.com/office/powerpoint/2010/main" val="19245537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1"/>
        <p:cNvGrpSpPr/>
        <p:nvPr/>
      </p:nvGrpSpPr>
      <p:grpSpPr>
        <a:xfrm>
          <a:off x="0" y="0"/>
          <a:ext cx="0" cy="0"/>
          <a:chOff x="0" y="0"/>
          <a:chExt cx="0" cy="0"/>
        </a:xfrm>
      </p:grpSpPr>
      <p:sp>
        <p:nvSpPr>
          <p:cNvPr id="2352" name="Google Shape;2352;gee7f5e9c11_2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3" name="Google Shape;2353;gee7f5e9c11_2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H" dirty="0"/>
              <a:t>Alex</a:t>
            </a:r>
          </a:p>
          <a:p>
            <a:pPr marL="0" lvl="0" indent="0" algn="l" rtl="0">
              <a:spcBef>
                <a:spcPts val="0"/>
              </a:spcBef>
              <a:spcAft>
                <a:spcPts val="0"/>
              </a:spcAft>
              <a:buNone/>
            </a:pPr>
            <a:r>
              <a:rPr lang="fr-CH" dirty="0"/>
              <a:t>Vous l’aurez surement deviné, dans notre projet on utilise le décorateur pour gérer les ingrédient qui peuvent être ajouté au sandwich</a:t>
            </a:r>
          </a:p>
          <a:p>
            <a:pPr marL="0" lvl="0" indent="0" algn="l" rtl="0">
              <a:spcBef>
                <a:spcPts val="0"/>
              </a:spcBef>
              <a:spcAft>
                <a:spcPts val="0"/>
              </a:spcAft>
              <a:buNone/>
            </a:pPr>
            <a:r>
              <a:rPr lang="fr-CH" dirty="0"/>
              <a:t>À chaque fois qu’on ajoute un ingrédient on décore le sandwich avec un comportement supplémentaire</a:t>
            </a:r>
            <a:endParaRPr dirty="0"/>
          </a:p>
        </p:txBody>
      </p:sp>
    </p:spTree>
    <p:extLst>
      <p:ext uri="{BB962C8B-B14F-4D97-AF65-F5344CB8AC3E}">
        <p14:creationId xmlns:p14="http://schemas.microsoft.com/office/powerpoint/2010/main" val="25893635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1"/>
        <p:cNvGrpSpPr/>
        <p:nvPr/>
      </p:nvGrpSpPr>
      <p:grpSpPr>
        <a:xfrm>
          <a:off x="0" y="0"/>
          <a:ext cx="0" cy="0"/>
          <a:chOff x="0" y="0"/>
          <a:chExt cx="0" cy="0"/>
        </a:xfrm>
      </p:grpSpPr>
      <p:sp>
        <p:nvSpPr>
          <p:cNvPr id="2352" name="Google Shape;2352;gee7f5e9c11_2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3" name="Google Shape;2353;gee7f5e9c11_2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H" dirty="0"/>
              <a:t>Nico</a:t>
            </a:r>
            <a:endParaRPr dirty="0"/>
          </a:p>
        </p:txBody>
      </p:sp>
    </p:spTree>
    <p:extLst>
      <p:ext uri="{BB962C8B-B14F-4D97-AF65-F5344CB8AC3E}">
        <p14:creationId xmlns:p14="http://schemas.microsoft.com/office/powerpoint/2010/main" val="40790024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1"/>
        <p:cNvGrpSpPr/>
        <p:nvPr/>
      </p:nvGrpSpPr>
      <p:grpSpPr>
        <a:xfrm>
          <a:off x="0" y="0"/>
          <a:ext cx="0" cy="0"/>
          <a:chOff x="0" y="0"/>
          <a:chExt cx="0" cy="0"/>
        </a:xfrm>
      </p:grpSpPr>
      <p:sp>
        <p:nvSpPr>
          <p:cNvPr id="2352" name="Google Shape;2352;gee7f5e9c11_2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3" name="Google Shape;2353;gee7f5e9c11_2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H" dirty="0"/>
              <a:t>Nico</a:t>
            </a:r>
            <a:endParaRPr dirty="0"/>
          </a:p>
        </p:txBody>
      </p:sp>
    </p:spTree>
    <p:extLst>
      <p:ext uri="{BB962C8B-B14F-4D97-AF65-F5344CB8AC3E}">
        <p14:creationId xmlns:p14="http://schemas.microsoft.com/office/powerpoint/2010/main" val="18778595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1"/>
        <p:cNvGrpSpPr/>
        <p:nvPr/>
      </p:nvGrpSpPr>
      <p:grpSpPr>
        <a:xfrm>
          <a:off x="0" y="0"/>
          <a:ext cx="0" cy="0"/>
          <a:chOff x="0" y="0"/>
          <a:chExt cx="0" cy="0"/>
        </a:xfrm>
      </p:grpSpPr>
      <p:sp>
        <p:nvSpPr>
          <p:cNvPr id="2352" name="Google Shape;2352;gee7f5e9c11_2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3" name="Google Shape;2353;gee7f5e9c11_2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H" dirty="0"/>
              <a:t>Nico</a:t>
            </a:r>
            <a:endParaRPr dirty="0"/>
          </a:p>
        </p:txBody>
      </p:sp>
    </p:spTree>
    <p:extLst>
      <p:ext uri="{BB962C8B-B14F-4D97-AF65-F5344CB8AC3E}">
        <p14:creationId xmlns:p14="http://schemas.microsoft.com/office/powerpoint/2010/main" val="6751545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5"/>
        <p:cNvGrpSpPr/>
        <p:nvPr/>
      </p:nvGrpSpPr>
      <p:grpSpPr>
        <a:xfrm>
          <a:off x="0" y="0"/>
          <a:ext cx="0" cy="0"/>
          <a:chOff x="0" y="0"/>
          <a:chExt cx="0" cy="0"/>
        </a:xfrm>
      </p:grpSpPr>
      <p:sp>
        <p:nvSpPr>
          <p:cNvPr id="2486" name="Google Shape;2486;gee7f5e9c11_2_4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7" name="Google Shape;2487;gee7f5e9c11_2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H" dirty="0"/>
              <a:t>Alex</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1"/>
        <p:cNvGrpSpPr/>
        <p:nvPr/>
      </p:nvGrpSpPr>
      <p:grpSpPr>
        <a:xfrm>
          <a:off x="0" y="0"/>
          <a:ext cx="0" cy="0"/>
          <a:chOff x="0" y="0"/>
          <a:chExt cx="0" cy="0"/>
        </a:xfrm>
      </p:grpSpPr>
      <p:sp>
        <p:nvSpPr>
          <p:cNvPr id="2352" name="Google Shape;2352;gee7f5e9c11_2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3" name="Google Shape;2353;gee7f5e9c11_2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H" dirty="0"/>
              <a:t>Alex</a:t>
            </a:r>
          </a:p>
          <a:p>
            <a:pPr marL="0" lvl="0" indent="0" algn="l" rtl="0">
              <a:spcBef>
                <a:spcPts val="0"/>
              </a:spcBef>
              <a:spcAft>
                <a:spcPts val="0"/>
              </a:spcAft>
              <a:buNone/>
            </a:pPr>
            <a:endParaRPr lang="fr-CH" dirty="0"/>
          </a:p>
          <a:p>
            <a:pPr marL="0" lvl="0" indent="0" algn="l" rtl="0">
              <a:spcBef>
                <a:spcPts val="0"/>
              </a:spcBef>
              <a:spcAft>
                <a:spcPts val="0"/>
              </a:spcAft>
              <a:buNone/>
            </a:pPr>
            <a:endParaRPr lang="fr-CH" dirty="0"/>
          </a:p>
          <a:p>
            <a:pPr marL="0" lvl="0" indent="0" algn="l" rtl="0">
              <a:spcBef>
                <a:spcPts val="0"/>
              </a:spcBef>
              <a:spcAft>
                <a:spcPts val="0"/>
              </a:spcAft>
              <a:buNone/>
            </a:pPr>
            <a:r>
              <a:rPr lang="fr-CH" dirty="0"/>
              <a:t>Gui</a:t>
            </a:r>
          </a:p>
          <a:p>
            <a:pPr marL="457200" lvl="0" indent="-317500" algn="l" rtl="0">
              <a:spcBef>
                <a:spcPts val="0"/>
              </a:spcBef>
              <a:spcAft>
                <a:spcPts val="0"/>
              </a:spcAft>
              <a:buSzPts val="1400"/>
              <a:buChar char="●"/>
            </a:pPr>
            <a:r>
              <a:rPr lang="fr-FR" sz="1400" dirty="0"/>
              <a:t>Nous arrivons bien a créer un sandwich avec des ingrédients différents</a:t>
            </a:r>
          </a:p>
          <a:p>
            <a:pPr marL="139700" lvl="0" indent="0" algn="l" rtl="0">
              <a:spcBef>
                <a:spcPts val="0"/>
              </a:spcBef>
              <a:spcAft>
                <a:spcPts val="0"/>
              </a:spcAft>
              <a:buSzPts val="1400"/>
              <a:buNone/>
            </a:pPr>
            <a:endParaRPr lang="fr-FR" sz="1400" dirty="0"/>
          </a:p>
          <a:p>
            <a:pPr marL="457200" lvl="0" indent="-317500" algn="l" rtl="0">
              <a:spcBef>
                <a:spcPts val="0"/>
              </a:spcBef>
              <a:spcAft>
                <a:spcPts val="0"/>
              </a:spcAft>
              <a:buSzPts val="1400"/>
              <a:buChar char="●"/>
            </a:pPr>
            <a:r>
              <a:rPr lang="fr-FR" sz="1400" dirty="0"/>
              <a:t>Une commande est simulée avec un temps d’attente prédéfini</a:t>
            </a:r>
          </a:p>
          <a:p>
            <a:pPr marL="139700" lvl="0" indent="0" algn="l" rtl="0">
              <a:spcBef>
                <a:spcPts val="0"/>
              </a:spcBef>
              <a:spcAft>
                <a:spcPts val="0"/>
              </a:spcAft>
              <a:buSzPts val="1400"/>
              <a:buNone/>
            </a:pPr>
            <a:endParaRPr lang="fr-FR" sz="1400" dirty="0"/>
          </a:p>
          <a:p>
            <a:pPr marL="457200" lvl="0" indent="-317500" algn="l" rtl="0">
              <a:spcBef>
                <a:spcPts val="1200"/>
              </a:spcBef>
              <a:spcAft>
                <a:spcPts val="0"/>
              </a:spcAft>
              <a:buSzPts val="1400"/>
              <a:buChar char="●"/>
            </a:pPr>
            <a:r>
              <a:rPr lang="fr-FR" sz="1400" dirty="0"/>
              <a:t>Il est possible d’enlever uniquement le dernier ingrédient</a:t>
            </a:r>
          </a:p>
          <a:p>
            <a:pPr lvl="1" indent="-317500">
              <a:spcBef>
                <a:spcPts val="1200"/>
              </a:spcBef>
              <a:buSzPts val="1400"/>
              <a:buChar char="●"/>
            </a:pPr>
            <a:r>
              <a:rPr lang="fr-FR" sz="1250" dirty="0"/>
              <a:t>C’est une des faiblesses du décorateur</a:t>
            </a:r>
          </a:p>
          <a:p>
            <a:pPr marL="457200" lvl="0" indent="0" algn="l" rtl="0">
              <a:spcBef>
                <a:spcPts val="1200"/>
              </a:spcBef>
              <a:spcAft>
                <a:spcPts val="0"/>
              </a:spcAft>
              <a:buNone/>
            </a:pPr>
            <a:endParaRPr lang="fr-FR" sz="1400" dirty="0"/>
          </a:p>
          <a:p>
            <a:pPr marL="457200" lvl="0" indent="-317500" algn="l" rtl="0">
              <a:spcBef>
                <a:spcPts val="1200"/>
              </a:spcBef>
              <a:spcAft>
                <a:spcPts val="0"/>
              </a:spcAft>
              <a:buSzPts val="1400"/>
              <a:buChar char="●"/>
            </a:pPr>
            <a:r>
              <a:rPr lang="fr-FR" sz="1400" dirty="0"/>
              <a:t>Le modèle MVC est mis en place et simuler sans vrai routeur</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0673587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1"/>
        <p:cNvGrpSpPr/>
        <p:nvPr/>
      </p:nvGrpSpPr>
      <p:grpSpPr>
        <a:xfrm>
          <a:off x="0" y="0"/>
          <a:ext cx="0" cy="0"/>
          <a:chOff x="0" y="0"/>
          <a:chExt cx="0" cy="0"/>
        </a:xfrm>
      </p:grpSpPr>
      <p:sp>
        <p:nvSpPr>
          <p:cNvPr id="2352" name="Google Shape;2352;gee7f5e9c11_2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3" name="Google Shape;2353;gee7f5e9c11_2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H" dirty="0"/>
              <a:t>Gui</a:t>
            </a:r>
            <a:endParaRPr dirty="0"/>
          </a:p>
        </p:txBody>
      </p:sp>
    </p:spTree>
    <p:extLst>
      <p:ext uri="{BB962C8B-B14F-4D97-AF65-F5344CB8AC3E}">
        <p14:creationId xmlns:p14="http://schemas.microsoft.com/office/powerpoint/2010/main" val="37212578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1"/>
        <p:cNvGrpSpPr/>
        <p:nvPr/>
      </p:nvGrpSpPr>
      <p:grpSpPr>
        <a:xfrm>
          <a:off x="0" y="0"/>
          <a:ext cx="0" cy="0"/>
          <a:chOff x="0" y="0"/>
          <a:chExt cx="0" cy="0"/>
        </a:xfrm>
      </p:grpSpPr>
      <p:sp>
        <p:nvSpPr>
          <p:cNvPr id="2352" name="Google Shape;2352;gee7f5e9c11_2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3" name="Google Shape;2353;gee7f5e9c11_2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H" dirty="0"/>
              <a:t>Gui</a:t>
            </a:r>
          </a:p>
          <a:p>
            <a:pPr marL="285750" indent="-285750" defTabSz="457200">
              <a:lnSpc>
                <a:spcPct val="90000"/>
              </a:lnSpc>
              <a:spcBef>
                <a:spcPct val="20000"/>
              </a:spcBef>
              <a:spcAft>
                <a:spcPts val="600"/>
              </a:spcAft>
              <a:buClr>
                <a:srgbClr val="FDFE83"/>
              </a:buClr>
              <a:buSzPct val="70000"/>
            </a:pPr>
            <a:r>
              <a:rPr lang="en-US" sz="1400" dirty="0"/>
              <a:t>Faire le </a:t>
            </a:r>
            <a:r>
              <a:rPr lang="en-US" sz="1400" dirty="0" err="1"/>
              <a:t>projet</a:t>
            </a:r>
            <a:r>
              <a:rPr lang="en-US" sz="1400" dirty="0"/>
              <a:t> </a:t>
            </a:r>
            <a:r>
              <a:rPr lang="en-US" sz="1400" dirty="0" err="1"/>
              <a:t>en</a:t>
            </a:r>
            <a:r>
              <a:rPr lang="en-US" sz="1400" dirty="0"/>
              <a:t> PHP avec les </a:t>
            </a:r>
            <a:r>
              <a:rPr lang="en-US" sz="1400" dirty="0" err="1"/>
              <a:t>outils</a:t>
            </a:r>
            <a:r>
              <a:rPr lang="en-US" sz="1400" dirty="0"/>
              <a:t> </a:t>
            </a:r>
            <a:r>
              <a:rPr lang="en-US" sz="1400" dirty="0" err="1"/>
              <a:t>disponibles</a:t>
            </a:r>
            <a:endParaRPr lang="en-US" sz="1400" dirty="0"/>
          </a:p>
          <a:p>
            <a:pPr marL="285750" indent="-285750" defTabSz="457200">
              <a:lnSpc>
                <a:spcPct val="90000"/>
              </a:lnSpc>
              <a:spcBef>
                <a:spcPct val="20000"/>
              </a:spcBef>
              <a:spcAft>
                <a:spcPts val="600"/>
              </a:spcAft>
              <a:buClr>
                <a:srgbClr val="FDFE83"/>
              </a:buClr>
              <a:buSzPct val="70000"/>
            </a:pPr>
            <a:r>
              <a:rPr lang="en-US" sz="1400" dirty="0" err="1"/>
              <a:t>Développer</a:t>
            </a:r>
            <a:r>
              <a:rPr lang="en-US" sz="1400" dirty="0"/>
              <a:t> des menus </a:t>
            </a:r>
            <a:r>
              <a:rPr lang="en-US" sz="1400" dirty="0" err="1"/>
              <a:t>pré</a:t>
            </a:r>
            <a:r>
              <a:rPr lang="en-US" sz="1400" dirty="0"/>
              <a:t>-fait</a:t>
            </a:r>
          </a:p>
          <a:p>
            <a:pPr marL="0" indent="0" defTabSz="457200">
              <a:lnSpc>
                <a:spcPct val="90000"/>
              </a:lnSpc>
              <a:spcBef>
                <a:spcPct val="20000"/>
              </a:spcBef>
              <a:spcAft>
                <a:spcPts val="600"/>
              </a:spcAft>
              <a:buClr>
                <a:srgbClr val="FDFE83"/>
              </a:buClr>
              <a:buSzPct val="70000"/>
              <a:buFont typeface="Wingdings 2" charset="2"/>
              <a:buNone/>
            </a:pPr>
            <a:endParaRPr lang="en-US" sz="1400" dirty="0"/>
          </a:p>
          <a:p>
            <a:pPr marL="285750" indent="-285750" defTabSz="457200">
              <a:lnSpc>
                <a:spcPct val="90000"/>
              </a:lnSpc>
              <a:spcBef>
                <a:spcPct val="20000"/>
              </a:spcBef>
              <a:spcAft>
                <a:spcPts val="600"/>
              </a:spcAft>
              <a:buClr>
                <a:srgbClr val="FDFE83"/>
              </a:buClr>
              <a:buSzPct val="70000"/>
            </a:pPr>
            <a:r>
              <a:rPr lang="en-US" sz="1400" dirty="0" err="1"/>
              <a:t>Avoir</a:t>
            </a:r>
            <a:r>
              <a:rPr lang="en-US" sz="1400" dirty="0"/>
              <a:t> des pains </a:t>
            </a:r>
            <a:r>
              <a:rPr lang="en-US" sz="1400" dirty="0" err="1"/>
              <a:t>différents</a:t>
            </a:r>
            <a:r>
              <a:rPr lang="en-US" sz="1400" dirty="0"/>
              <a:t> et la </a:t>
            </a:r>
            <a:r>
              <a:rPr lang="en-US" sz="1400" dirty="0" err="1"/>
              <a:t>possibilité</a:t>
            </a:r>
            <a:r>
              <a:rPr lang="en-US" sz="1400" dirty="0"/>
              <a:t> </a:t>
            </a:r>
            <a:r>
              <a:rPr lang="en-US" sz="1400" dirty="0" err="1"/>
              <a:t>d’avoir</a:t>
            </a:r>
            <a:r>
              <a:rPr lang="en-US" sz="1400" dirty="0"/>
              <a:t> des </a:t>
            </a:r>
            <a:r>
              <a:rPr lang="en-US" sz="1400" dirty="0" err="1"/>
              <a:t>boissons</a:t>
            </a:r>
            <a:r>
              <a:rPr lang="en-US" sz="1400" dirty="0"/>
              <a:t> et des desserts</a:t>
            </a:r>
          </a:p>
          <a:p>
            <a:pPr marL="0" indent="0" defTabSz="457200">
              <a:lnSpc>
                <a:spcPct val="90000"/>
              </a:lnSpc>
              <a:spcBef>
                <a:spcPct val="20000"/>
              </a:spcBef>
              <a:spcAft>
                <a:spcPts val="600"/>
              </a:spcAft>
              <a:buClr>
                <a:srgbClr val="FDFE83"/>
              </a:buClr>
              <a:buSzPct val="70000"/>
              <a:buFont typeface="Wingdings 2" charset="2"/>
              <a:buNone/>
            </a:pPr>
            <a:endParaRPr lang="en-US" sz="1400" dirty="0"/>
          </a:p>
          <a:p>
            <a:pPr marL="285750" indent="-285750" defTabSz="457200">
              <a:lnSpc>
                <a:spcPct val="90000"/>
              </a:lnSpc>
              <a:spcBef>
                <a:spcPct val="20000"/>
              </a:spcBef>
              <a:spcAft>
                <a:spcPts val="600"/>
              </a:spcAft>
              <a:buClr>
                <a:srgbClr val="FDFE83"/>
              </a:buClr>
              <a:buSzPct val="70000"/>
            </a:pPr>
            <a:r>
              <a:rPr lang="en-US" sz="1400" dirty="0" err="1"/>
              <a:t>Avoir</a:t>
            </a:r>
            <a:r>
              <a:rPr lang="en-US" sz="1400" dirty="0"/>
              <a:t> un </a:t>
            </a:r>
            <a:r>
              <a:rPr lang="en-US" sz="1400" dirty="0" err="1"/>
              <a:t>vrai</a:t>
            </a:r>
            <a:r>
              <a:rPr lang="en-US" sz="1400" dirty="0"/>
              <a:t> </a:t>
            </a:r>
            <a:r>
              <a:rPr lang="en-US" sz="1400" dirty="0" err="1"/>
              <a:t>système</a:t>
            </a:r>
            <a:r>
              <a:rPr lang="en-US" sz="1400" dirty="0"/>
              <a:t> de </a:t>
            </a:r>
            <a:r>
              <a:rPr lang="en-US" sz="1400" dirty="0" err="1"/>
              <a:t>commande</a:t>
            </a:r>
            <a:r>
              <a:rPr lang="en-US" sz="1400" dirty="0"/>
              <a:t> avec:</a:t>
            </a:r>
          </a:p>
          <a:p>
            <a:pPr marL="742950" lvl="1" indent="-285750" defTabSz="457200">
              <a:lnSpc>
                <a:spcPct val="90000"/>
              </a:lnSpc>
              <a:spcBef>
                <a:spcPct val="20000"/>
              </a:spcBef>
              <a:spcAft>
                <a:spcPts val="600"/>
              </a:spcAft>
              <a:buClr>
                <a:srgbClr val="FDFE83"/>
              </a:buClr>
              <a:buSzPct val="70000"/>
            </a:pPr>
            <a:r>
              <a:rPr lang="en-US" sz="1400" dirty="0"/>
              <a:t>Un </a:t>
            </a:r>
            <a:r>
              <a:rPr lang="en-US" sz="1400" dirty="0" err="1"/>
              <a:t>utilisateur</a:t>
            </a:r>
            <a:endParaRPr lang="en-US" sz="1400" dirty="0"/>
          </a:p>
          <a:p>
            <a:pPr marL="742950" lvl="1" indent="-285750" defTabSz="457200">
              <a:lnSpc>
                <a:spcPct val="90000"/>
              </a:lnSpc>
              <a:spcBef>
                <a:spcPct val="20000"/>
              </a:spcBef>
              <a:spcAft>
                <a:spcPts val="600"/>
              </a:spcAft>
              <a:buClr>
                <a:srgbClr val="FDFE83"/>
              </a:buClr>
              <a:buSzPct val="70000"/>
            </a:pPr>
            <a:r>
              <a:rPr lang="en-US" sz="1400" dirty="0"/>
              <a:t>Un </a:t>
            </a:r>
            <a:r>
              <a:rPr lang="en-US" sz="1400" dirty="0" err="1"/>
              <a:t>formulaire</a:t>
            </a:r>
            <a:r>
              <a:rPr lang="en-US" sz="1400" dirty="0"/>
              <a:t> a </a:t>
            </a:r>
            <a:r>
              <a:rPr lang="en-US" sz="1400" dirty="0" err="1"/>
              <a:t>remplir</a:t>
            </a:r>
            <a:r>
              <a:rPr lang="en-US" sz="1400" dirty="0"/>
              <a:t> avec son </a:t>
            </a:r>
            <a:r>
              <a:rPr lang="en-US" sz="1400" dirty="0" err="1"/>
              <a:t>adresse</a:t>
            </a:r>
            <a:endParaRPr lang="en-US" sz="1400" dirty="0"/>
          </a:p>
          <a:p>
            <a:pPr marL="742950" lvl="1" indent="-285750" defTabSz="457200">
              <a:lnSpc>
                <a:spcPct val="90000"/>
              </a:lnSpc>
              <a:spcBef>
                <a:spcPct val="20000"/>
              </a:spcBef>
              <a:spcAft>
                <a:spcPts val="600"/>
              </a:spcAft>
              <a:buClr>
                <a:srgbClr val="FDFE83"/>
              </a:buClr>
              <a:buSzPct val="70000"/>
            </a:pPr>
            <a:r>
              <a:rPr lang="en-US" sz="1400" dirty="0"/>
              <a:t>Un </a:t>
            </a:r>
            <a:r>
              <a:rPr lang="en-US" sz="1400" dirty="0" err="1"/>
              <a:t>porte</a:t>
            </a:r>
            <a:r>
              <a:rPr lang="en-US" sz="1400" dirty="0"/>
              <a:t> </a:t>
            </a:r>
            <a:r>
              <a:rPr lang="en-US" sz="1400" dirty="0" err="1"/>
              <a:t>monnaie</a:t>
            </a:r>
            <a:r>
              <a:rPr lang="en-US" sz="1400" dirty="0"/>
              <a:t> pour payer la </a:t>
            </a:r>
            <a:r>
              <a:rPr lang="en-US" sz="1400" dirty="0" err="1"/>
              <a:t>commande</a:t>
            </a:r>
            <a:endParaRPr lang="en-US" sz="1400"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42670474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3"/>
        <p:cNvGrpSpPr/>
        <p:nvPr/>
      </p:nvGrpSpPr>
      <p:grpSpPr>
        <a:xfrm>
          <a:off x="0" y="0"/>
          <a:ext cx="0" cy="0"/>
          <a:chOff x="0" y="0"/>
          <a:chExt cx="0" cy="0"/>
        </a:xfrm>
      </p:grpSpPr>
      <p:sp>
        <p:nvSpPr>
          <p:cNvPr id="2894" name="Google Shape;2894;gee7f5e9c11_2_4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5" name="Google Shape;2895;gee7f5e9c11_2_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8"/>
        <p:cNvGrpSpPr/>
        <p:nvPr/>
      </p:nvGrpSpPr>
      <p:grpSpPr>
        <a:xfrm>
          <a:off x="0" y="0"/>
          <a:ext cx="0" cy="0"/>
          <a:chOff x="0" y="0"/>
          <a:chExt cx="0" cy="0"/>
        </a:xfrm>
      </p:grpSpPr>
      <p:sp>
        <p:nvSpPr>
          <p:cNvPr id="2299" name="Google Shape;2299;gee7f5e9c11_2_4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0" name="Google Shape;2300;gee7f5e9c11_2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H" dirty="0"/>
              <a:t>Alex</a:t>
            </a:r>
          </a:p>
          <a:p>
            <a:pPr marL="0" lvl="0" indent="0" algn="l" rtl="0">
              <a:spcBef>
                <a:spcPts val="0"/>
              </a:spcBef>
              <a:spcAft>
                <a:spcPts val="0"/>
              </a:spcAft>
              <a:buNone/>
            </a:pPr>
            <a:r>
              <a:rPr lang="fr-CH" dirty="0"/>
              <a:t>Voilà le sommaire de cette présentation. </a:t>
            </a:r>
          </a:p>
          <a:p>
            <a:pPr marL="0" lvl="0" indent="0" algn="l" rtl="0">
              <a:spcBef>
                <a:spcPts val="0"/>
              </a:spcBef>
              <a:spcAft>
                <a:spcPts val="0"/>
              </a:spcAft>
              <a:buNone/>
            </a:pPr>
            <a:r>
              <a:rPr lang="fr-CH" dirty="0"/>
              <a:t>On va commencer par vous introduire le contexte et la problématique de ce projet. </a:t>
            </a:r>
          </a:p>
          <a:p>
            <a:pPr marL="0" lvl="0" indent="0" algn="l" rtl="0">
              <a:spcBef>
                <a:spcPts val="0"/>
              </a:spcBef>
              <a:spcAft>
                <a:spcPts val="0"/>
              </a:spcAft>
              <a:buNone/>
            </a:pPr>
            <a:r>
              <a:rPr lang="fr-CH" dirty="0"/>
              <a:t>Puis fera une partie méthodologie où on vous présentera les différents design pattern utilisé, pourquoi on les a choisi et comment ils fonctionnent.</a:t>
            </a:r>
          </a:p>
          <a:p>
            <a:pPr marL="0" lvl="0" indent="0" algn="l" rtl="0">
              <a:spcBef>
                <a:spcPts val="0"/>
              </a:spcBef>
              <a:spcAft>
                <a:spcPts val="0"/>
              </a:spcAft>
              <a:buNone/>
            </a:pPr>
            <a:r>
              <a:rPr lang="fr-CH" dirty="0"/>
              <a:t>Ensuite viendra une partie résultat qui commencera par une démonstration du programme, suivit d’explication détaillées sur le code de notre projet.</a:t>
            </a:r>
          </a:p>
          <a:p>
            <a:pPr marL="0" lvl="0" indent="0" algn="l" rtl="0">
              <a:spcBef>
                <a:spcPts val="0"/>
              </a:spcBef>
              <a:spcAft>
                <a:spcPts val="0"/>
              </a:spcAft>
              <a:buNone/>
            </a:pPr>
            <a:r>
              <a:rPr lang="fr-CH" dirty="0"/>
              <a:t>Et on terminera par une conclusion qui abordera les limitations et perspectives.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9"/>
        <p:cNvGrpSpPr/>
        <p:nvPr/>
      </p:nvGrpSpPr>
      <p:grpSpPr>
        <a:xfrm>
          <a:off x="0" y="0"/>
          <a:ext cx="0" cy="0"/>
          <a:chOff x="0" y="0"/>
          <a:chExt cx="0" cy="0"/>
        </a:xfrm>
      </p:grpSpPr>
      <p:sp>
        <p:nvSpPr>
          <p:cNvPr id="2910" name="Google Shape;2910;gecbdb067a3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1" name="Google Shape;2911;gecbdb067a3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5"/>
        <p:cNvGrpSpPr/>
        <p:nvPr/>
      </p:nvGrpSpPr>
      <p:grpSpPr>
        <a:xfrm>
          <a:off x="0" y="0"/>
          <a:ext cx="0" cy="0"/>
          <a:chOff x="0" y="0"/>
          <a:chExt cx="0" cy="0"/>
        </a:xfrm>
      </p:grpSpPr>
      <p:sp>
        <p:nvSpPr>
          <p:cNvPr id="2486" name="Google Shape;2486;gee7f5e9c11_2_4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7" name="Google Shape;2487;gee7f5e9c11_2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H" dirty="0"/>
              <a:t>Alex</a:t>
            </a:r>
          </a:p>
          <a:p>
            <a:pPr marL="0" lvl="0" indent="0" algn="l" rtl="0">
              <a:spcBef>
                <a:spcPts val="0"/>
              </a:spcBef>
              <a:spcAft>
                <a:spcPts val="0"/>
              </a:spcAft>
              <a:buNone/>
            </a:pPr>
            <a:r>
              <a:rPr lang="fr-CH" dirty="0"/>
              <a:t>Ce projet est un projet un peu particulier à cause de son exigence centrale à savoir la nécessité d’intégrer entre 2 et 3 design pattern dont 1 qui n’a pas été vu en cours. </a:t>
            </a:r>
          </a:p>
          <a:p>
            <a:pPr marL="0" lvl="0" indent="0" algn="l" rtl="0">
              <a:spcBef>
                <a:spcPts val="0"/>
              </a:spcBef>
              <a:spcAft>
                <a:spcPts val="0"/>
              </a:spcAft>
              <a:buNone/>
            </a:pPr>
            <a:r>
              <a:rPr lang="fr-CH" dirty="0"/>
              <a:t>Habituellement a un projet en tête et si pendant la phase de conception on voit que c’est pertinent, on y intègre des design pattern. </a:t>
            </a:r>
          </a:p>
          <a:p>
            <a:pPr marL="0" lvl="0" indent="0" algn="l" rtl="0">
              <a:spcBef>
                <a:spcPts val="0"/>
              </a:spcBef>
              <a:spcAft>
                <a:spcPts val="0"/>
              </a:spcAft>
              <a:buNone/>
            </a:pPr>
            <a:r>
              <a:rPr lang="fr-CH" dirty="0"/>
              <a:t>Là c’était presque la situation inverse, il fallait trouver un projet assez simple pour être fini dans le temps imparti, mais auquel on puisse intégrer des </a:t>
            </a:r>
            <a:r>
              <a:rPr lang="fr-CH" dirty="0" err="1"/>
              <a:t>dp</a:t>
            </a:r>
            <a:r>
              <a:rPr lang="fr-CH" dirty="0"/>
              <a:t>.</a:t>
            </a:r>
          </a:p>
          <a:p>
            <a:pPr marL="0" lvl="0" indent="0" algn="l" rtl="0">
              <a:spcBef>
                <a:spcPts val="0"/>
              </a:spcBef>
              <a:spcAft>
                <a:spcPts val="0"/>
              </a:spcAft>
              <a:buNone/>
            </a:pPr>
            <a:r>
              <a:rPr lang="fr-CH" dirty="0"/>
              <a:t>Et on a du coup décidé de faire un shop de sandwich en ligne</a:t>
            </a:r>
          </a:p>
        </p:txBody>
      </p:sp>
    </p:spTree>
    <p:extLst>
      <p:ext uri="{BB962C8B-B14F-4D97-AF65-F5344CB8AC3E}">
        <p14:creationId xmlns:p14="http://schemas.microsoft.com/office/powerpoint/2010/main" val="62850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1"/>
        <p:cNvGrpSpPr/>
        <p:nvPr/>
      </p:nvGrpSpPr>
      <p:grpSpPr>
        <a:xfrm>
          <a:off x="0" y="0"/>
          <a:ext cx="0" cy="0"/>
          <a:chOff x="0" y="0"/>
          <a:chExt cx="0" cy="0"/>
        </a:xfrm>
      </p:grpSpPr>
      <p:sp>
        <p:nvSpPr>
          <p:cNvPr id="2352" name="Google Shape;2352;gee7f5e9c11_2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3" name="Google Shape;2353;gee7f5e9c11_2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H" dirty="0"/>
              <a:t>Alex</a:t>
            </a:r>
          </a:p>
          <a:p>
            <a:pPr marL="0" lvl="0" indent="0" algn="l" rtl="0">
              <a:spcBef>
                <a:spcPts val="0"/>
              </a:spcBef>
              <a:spcAft>
                <a:spcPts val="0"/>
              </a:spcAft>
              <a:buNone/>
            </a:pPr>
            <a:r>
              <a:rPr lang="fr-CH" dirty="0"/>
              <a:t>Pourquoi un shop et pourquoi des </a:t>
            </a:r>
            <a:r>
              <a:rPr lang="fr-CH" dirty="0" err="1"/>
              <a:t>sandwish</a:t>
            </a:r>
            <a:r>
              <a:rPr lang="fr-CH" dirty="0"/>
              <a:t> ? Parce qu’on avait déjà travaillé avec le DP </a:t>
            </a:r>
            <a:r>
              <a:rPr lang="fr-CH" dirty="0" err="1"/>
              <a:t>decorator</a:t>
            </a:r>
            <a:r>
              <a:rPr lang="fr-CH" dirty="0"/>
              <a:t>, on avait ça dans un coin de notre tête et comme il se prête très bien à la fabrication de </a:t>
            </a:r>
            <a:r>
              <a:rPr lang="fr-CH" dirty="0" err="1"/>
              <a:t>sandwish</a:t>
            </a:r>
            <a:r>
              <a:rPr lang="fr-CH" dirty="0"/>
              <a:t> on a décidé de partir sur ça.</a:t>
            </a:r>
          </a:p>
          <a:p>
            <a:pPr marL="0" lvl="0" indent="0" algn="l" rtl="0">
              <a:spcBef>
                <a:spcPts val="0"/>
              </a:spcBef>
              <a:spcAft>
                <a:spcPts val="0"/>
              </a:spcAft>
              <a:buNone/>
            </a:pPr>
            <a:r>
              <a:rPr lang="fr-CH" dirty="0"/>
              <a:t>Par-dessus ça on a rajouté un singleton dont guillaume vous parlera plus tard et plutôt que de faire juste une application, on en a fait un site web qui utilise MVC. </a:t>
            </a:r>
          </a:p>
          <a:p>
            <a:pPr marL="0" lvl="0" indent="0" algn="l" rtl="0">
              <a:spcBef>
                <a:spcPts val="0"/>
              </a:spcBef>
              <a:spcAft>
                <a:spcPts val="0"/>
              </a:spcAft>
              <a:buNone/>
            </a:pPr>
            <a:r>
              <a:rPr lang="fr-CH" dirty="0"/>
              <a:t>Après 1 an de cours de web avec </a:t>
            </a:r>
            <a:r>
              <a:rPr lang="fr-CH" dirty="0" err="1"/>
              <a:t>monsieurs</a:t>
            </a:r>
            <a:r>
              <a:rPr lang="fr-CH" dirty="0"/>
              <a:t> Schaefer ça nous </a:t>
            </a:r>
            <a:r>
              <a:rPr lang="fr-CH" dirty="0" err="1"/>
              <a:t>parassait</a:t>
            </a:r>
            <a:r>
              <a:rPr lang="fr-CH" dirty="0"/>
              <a:t> naturel que notre site de commande de </a:t>
            </a:r>
            <a:r>
              <a:rPr lang="fr-CH" dirty="0" err="1"/>
              <a:t>sandwish</a:t>
            </a:r>
            <a:r>
              <a:rPr lang="fr-CH" dirty="0"/>
              <a:t> intègre le MVC.</a:t>
            </a:r>
          </a:p>
          <a:p>
            <a:pPr marL="0" lvl="0" indent="0" algn="l" rtl="0">
              <a:spcBef>
                <a:spcPts val="0"/>
              </a:spcBef>
              <a:spcAft>
                <a:spcPts val="0"/>
              </a:spcAft>
              <a:buNone/>
            </a:pPr>
            <a:r>
              <a:rPr lang="fr-CH" dirty="0"/>
              <a:t>Mais là ceux qui ont bien suivit les cours de DP doivent se dire «mais c’est pas un DP le MVC» et en effet le statut du MVC fait débat, on peut trouver des sources qui le qualifient de DP, d’autre pas. Donc on en a discuté avec monsieur </a:t>
            </a:r>
            <a:r>
              <a:rPr lang="fr-CH" dirty="0" err="1"/>
              <a:t>gobron</a:t>
            </a:r>
            <a:r>
              <a:rPr lang="fr-CH" dirty="0"/>
              <a:t> et il a accepté qu’on considère le </a:t>
            </a:r>
            <a:r>
              <a:rPr lang="fr-CH" dirty="0" err="1"/>
              <a:t>mvc</a:t>
            </a:r>
            <a:r>
              <a:rPr lang="fr-CH" dirty="0"/>
              <a:t> comme notre 3</a:t>
            </a:r>
            <a:r>
              <a:rPr lang="fr-CH" baseline="30000" dirty="0"/>
              <a:t>ème</a:t>
            </a:r>
            <a:r>
              <a:rPr lang="fr-CH" dirty="0"/>
              <a:t> DP pour ce projet, c’est d’ailleurs le </a:t>
            </a:r>
            <a:r>
              <a:rPr lang="fr-CH" dirty="0" err="1"/>
              <a:t>dp</a:t>
            </a:r>
            <a:r>
              <a:rPr lang="fr-CH" dirty="0"/>
              <a:t> non-vu en cours du coup.</a:t>
            </a:r>
          </a:p>
          <a:p>
            <a:pPr marL="0" lvl="0" indent="0" algn="l" rtl="0">
              <a:spcBef>
                <a:spcPts val="0"/>
              </a:spcBef>
              <a:spcAft>
                <a:spcPts val="0"/>
              </a:spcAft>
              <a:buNone/>
            </a:pPr>
            <a:r>
              <a:rPr lang="fr-CH" dirty="0"/>
              <a:t>Ceci concluant la problématique je passe la parole à Guillaume qui va vous parler de la méthodologie et de ce fameux singleton que j’ai mentionné précédemment.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5"/>
        <p:cNvGrpSpPr/>
        <p:nvPr/>
      </p:nvGrpSpPr>
      <p:grpSpPr>
        <a:xfrm>
          <a:off x="0" y="0"/>
          <a:ext cx="0" cy="0"/>
          <a:chOff x="0" y="0"/>
          <a:chExt cx="0" cy="0"/>
        </a:xfrm>
      </p:grpSpPr>
      <p:sp>
        <p:nvSpPr>
          <p:cNvPr id="2486" name="Google Shape;2486;gee7f5e9c11_2_4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7" name="Google Shape;2487;gee7f5e9c11_2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H" dirty="0"/>
              <a:t>Gui</a:t>
            </a:r>
            <a:endParaRPr dirty="0"/>
          </a:p>
        </p:txBody>
      </p:sp>
    </p:spTree>
    <p:extLst>
      <p:ext uri="{BB962C8B-B14F-4D97-AF65-F5344CB8AC3E}">
        <p14:creationId xmlns:p14="http://schemas.microsoft.com/office/powerpoint/2010/main" val="1722042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1"/>
        <p:cNvGrpSpPr/>
        <p:nvPr/>
      </p:nvGrpSpPr>
      <p:grpSpPr>
        <a:xfrm>
          <a:off x="0" y="0"/>
          <a:ext cx="0" cy="0"/>
          <a:chOff x="0" y="0"/>
          <a:chExt cx="0" cy="0"/>
        </a:xfrm>
      </p:grpSpPr>
      <p:sp>
        <p:nvSpPr>
          <p:cNvPr id="2352" name="Google Shape;2352;gee7f5e9c11_2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3" name="Google Shape;2353;gee7f5e9c11_2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H" dirty="0"/>
              <a:t>Gui</a:t>
            </a:r>
            <a:endParaRPr dirty="0"/>
          </a:p>
        </p:txBody>
      </p:sp>
    </p:spTree>
    <p:extLst>
      <p:ext uri="{BB962C8B-B14F-4D97-AF65-F5344CB8AC3E}">
        <p14:creationId xmlns:p14="http://schemas.microsoft.com/office/powerpoint/2010/main" val="1578648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1"/>
        <p:cNvGrpSpPr/>
        <p:nvPr/>
      </p:nvGrpSpPr>
      <p:grpSpPr>
        <a:xfrm>
          <a:off x="0" y="0"/>
          <a:ext cx="0" cy="0"/>
          <a:chOff x="0" y="0"/>
          <a:chExt cx="0" cy="0"/>
        </a:xfrm>
      </p:grpSpPr>
      <p:sp>
        <p:nvSpPr>
          <p:cNvPr id="2352" name="Google Shape;2352;gee7f5e9c11_2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3" name="Google Shape;2353;gee7f5e9c11_2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H" dirty="0"/>
              <a:t>Gui</a:t>
            </a:r>
            <a:endParaRPr dirty="0"/>
          </a:p>
        </p:txBody>
      </p:sp>
    </p:spTree>
    <p:extLst>
      <p:ext uri="{BB962C8B-B14F-4D97-AF65-F5344CB8AC3E}">
        <p14:creationId xmlns:p14="http://schemas.microsoft.com/office/powerpoint/2010/main" val="1744064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1"/>
        <p:cNvGrpSpPr/>
        <p:nvPr/>
      </p:nvGrpSpPr>
      <p:grpSpPr>
        <a:xfrm>
          <a:off x="0" y="0"/>
          <a:ext cx="0" cy="0"/>
          <a:chOff x="0" y="0"/>
          <a:chExt cx="0" cy="0"/>
        </a:xfrm>
      </p:grpSpPr>
      <p:sp>
        <p:nvSpPr>
          <p:cNvPr id="2352" name="Google Shape;2352;gee7f5e9c11_2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3" name="Google Shape;2353;gee7f5e9c11_2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H" dirty="0"/>
              <a:t>Gui</a:t>
            </a:r>
          </a:p>
          <a:p>
            <a:pPr marL="139700" indent="0">
              <a:buSzPts val="1400"/>
              <a:buNone/>
            </a:pPr>
            <a:r>
              <a:rPr lang="fr-FR" sz="1800" dirty="0"/>
              <a:t>JavaScript met à disposition une propriété </a:t>
            </a:r>
            <a:r>
              <a:rPr lang="fr-FR" sz="1800" dirty="0" err="1"/>
              <a:t>localStorage</a:t>
            </a:r>
            <a:r>
              <a:rPr lang="fr-FR" sz="1800" dirty="0"/>
              <a:t> qui fonctionne comme un Session</a:t>
            </a:r>
          </a:p>
          <a:p>
            <a:pPr lvl="1" indent="-317500">
              <a:buSzPts val="1400"/>
            </a:pPr>
            <a:r>
              <a:rPr lang="fr-FR" sz="1600" dirty="0"/>
              <a:t>Elle stock, lit et supprime des données JSON</a:t>
            </a:r>
            <a:br>
              <a:rPr lang="fr-FR" sz="1600" dirty="0"/>
            </a:br>
            <a:endParaRPr lang="fr-FR" sz="1600" dirty="0"/>
          </a:p>
          <a:p>
            <a:pPr marL="596900" lvl="1" indent="0">
              <a:buSzPts val="1400"/>
              <a:buNone/>
            </a:pPr>
            <a:r>
              <a:rPr lang="fr-FR" sz="1600" dirty="0"/>
              <a:t>Nous avons englobé cette propriété dans une classe Storage, qui permet à chaque </a:t>
            </a:r>
            <a:r>
              <a:rPr lang="fr-FR" sz="1600" dirty="0" err="1"/>
              <a:t>controller</a:t>
            </a:r>
            <a:r>
              <a:rPr lang="fr-FR" sz="1600" dirty="0"/>
              <a:t> d’accéder à la même instance de </a:t>
            </a:r>
            <a:r>
              <a:rPr lang="fr-FR" sz="1600" dirty="0" err="1"/>
              <a:t>localStorage</a:t>
            </a:r>
            <a:endParaRPr lang="fr-FR" sz="1600" dirty="0"/>
          </a:p>
          <a:p>
            <a:pPr marL="596900" lvl="1" indent="0">
              <a:buSzPts val="1400"/>
              <a:buNone/>
            </a:pPr>
            <a:endParaRPr lang="fr-FR" sz="1600"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75505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1"/>
        <p:cNvGrpSpPr/>
        <p:nvPr/>
      </p:nvGrpSpPr>
      <p:grpSpPr>
        <a:xfrm>
          <a:off x="0" y="0"/>
          <a:ext cx="0" cy="0"/>
          <a:chOff x="0" y="0"/>
          <a:chExt cx="0" cy="0"/>
        </a:xfrm>
      </p:grpSpPr>
      <p:sp>
        <p:nvSpPr>
          <p:cNvPr id="2352" name="Google Shape;2352;gee7f5e9c11_2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3" name="Google Shape;2353;gee7f5e9c11_2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H" dirty="0"/>
              <a:t>Alex</a:t>
            </a:r>
          </a:p>
          <a:p>
            <a:pPr marL="0" lvl="0" indent="0" algn="l" rtl="0">
              <a:spcBef>
                <a:spcPts val="0"/>
              </a:spcBef>
              <a:spcAft>
                <a:spcPts val="0"/>
              </a:spcAft>
              <a:buNone/>
            </a:pPr>
            <a:r>
              <a:rPr lang="fr-CH" dirty="0"/>
              <a:t>- Modifier .. Et à l’exécution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sz="1100" dirty="0">
                <a:sym typeface="Catamaran"/>
              </a:rPr>
              <a:t>- principe selon lequel les classes doivent être extensibles, mais non modifiables ("SOLID")</a:t>
            </a:r>
            <a:endParaRPr lang="en" sz="1100" dirty="0">
              <a:sym typeface="Catamaran"/>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dirty="0"/>
              <a:t>- Comme on peut ajouter autant de décorateurs que l'on veut sur un objet, on peut se servir de ce principe pour combiner des effets.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dirty="0"/>
              <a:t>- une fois la structure principale en place. Il n'y a aucune adaptation à faire</a:t>
            </a:r>
          </a:p>
          <a:p>
            <a:pPr marL="171450" lvl="0" indent="-171450" algn="l" rtl="0">
              <a:spcBef>
                <a:spcPts val="0"/>
              </a:spcBef>
              <a:spcAft>
                <a:spcPts val="0"/>
              </a:spcAft>
              <a:buFontTx/>
              <a:buChar char="-"/>
            </a:pPr>
            <a:r>
              <a:rPr lang="fr-FR" dirty="0"/>
              <a:t>tous les décorateurs se ressemblent énormément au niveau du code</a:t>
            </a:r>
          </a:p>
          <a:p>
            <a:pPr marL="171450" lvl="0" indent="-171450" algn="l" rtl="0">
              <a:spcBef>
                <a:spcPts val="0"/>
              </a:spcBef>
              <a:spcAft>
                <a:spcPts val="0"/>
              </a:spcAft>
              <a:buFontTx/>
              <a:buChar char="-"/>
            </a:pPr>
            <a:r>
              <a:rPr lang="fr-FR" dirty="0"/>
              <a:t>Si l'interface </a:t>
            </a:r>
            <a:r>
              <a:rPr lang="fr-FR" dirty="0" err="1"/>
              <a:t>Decorator</a:t>
            </a:r>
            <a:r>
              <a:rPr lang="fr-FR" dirty="0"/>
              <a:t> possède plusieurs méthodes, tous les décorateurs doivent implémenter toutes ces méthodes</a:t>
            </a:r>
            <a:endParaRPr dirty="0"/>
          </a:p>
        </p:txBody>
      </p:sp>
    </p:spTree>
    <p:extLst>
      <p:ext uri="{BB962C8B-B14F-4D97-AF65-F5344CB8AC3E}">
        <p14:creationId xmlns:p14="http://schemas.microsoft.com/office/powerpoint/2010/main" val="2581796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899918" y="966750"/>
            <a:ext cx="5259900" cy="20649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6000" b="1"/>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017075" y="3976804"/>
            <a:ext cx="5025600" cy="35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Font typeface="Dosis"/>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11" name="Google Shape;11;p2"/>
          <p:cNvGrpSpPr/>
          <p:nvPr/>
        </p:nvGrpSpPr>
        <p:grpSpPr>
          <a:xfrm>
            <a:off x="7967538" y="4308475"/>
            <a:ext cx="1614525" cy="779075"/>
            <a:chOff x="407100" y="684850"/>
            <a:chExt cx="1614525" cy="779075"/>
          </a:xfrm>
        </p:grpSpPr>
        <p:sp>
          <p:nvSpPr>
            <p:cNvPr id="12" name="Google Shape;12;p2"/>
            <p:cNvSpPr/>
            <p:nvPr/>
          </p:nvSpPr>
          <p:spPr>
            <a:xfrm>
              <a:off x="407100" y="684850"/>
              <a:ext cx="1614525" cy="779075"/>
            </a:xfrm>
            <a:custGeom>
              <a:avLst/>
              <a:gdLst/>
              <a:ahLst/>
              <a:cxnLst/>
              <a:rect l="l" t="t" r="r" b="b"/>
              <a:pathLst>
                <a:path w="64581" h="31163" extrusionOk="0">
                  <a:moveTo>
                    <a:pt x="58224" y="0"/>
                  </a:moveTo>
                  <a:cubicBezTo>
                    <a:pt x="51269" y="0"/>
                    <a:pt x="44288" y="1367"/>
                    <a:pt x="37828" y="4004"/>
                  </a:cubicBezTo>
                  <a:cubicBezTo>
                    <a:pt x="36994" y="4337"/>
                    <a:pt x="36126" y="4704"/>
                    <a:pt x="35226" y="4804"/>
                  </a:cubicBezTo>
                  <a:cubicBezTo>
                    <a:pt x="34985" y="4842"/>
                    <a:pt x="34741" y="4855"/>
                    <a:pt x="34495" y="4855"/>
                  </a:cubicBezTo>
                  <a:cubicBezTo>
                    <a:pt x="33858" y="4855"/>
                    <a:pt x="33207" y="4762"/>
                    <a:pt x="32557" y="4738"/>
                  </a:cubicBezTo>
                  <a:cubicBezTo>
                    <a:pt x="32397" y="4731"/>
                    <a:pt x="32234" y="4727"/>
                    <a:pt x="32070" y="4727"/>
                  </a:cubicBezTo>
                  <a:cubicBezTo>
                    <a:pt x="29869" y="4727"/>
                    <a:pt x="27310" y="5336"/>
                    <a:pt x="25385" y="6205"/>
                  </a:cubicBezTo>
                  <a:cubicBezTo>
                    <a:pt x="22850" y="7340"/>
                    <a:pt x="20482" y="10075"/>
                    <a:pt x="18347" y="11809"/>
                  </a:cubicBezTo>
                  <a:cubicBezTo>
                    <a:pt x="13377" y="15879"/>
                    <a:pt x="8340" y="19882"/>
                    <a:pt x="3136" y="23718"/>
                  </a:cubicBezTo>
                  <a:cubicBezTo>
                    <a:pt x="1502" y="24919"/>
                    <a:pt x="1" y="26753"/>
                    <a:pt x="1435" y="28822"/>
                  </a:cubicBezTo>
                  <a:cubicBezTo>
                    <a:pt x="2202" y="29922"/>
                    <a:pt x="3503" y="30523"/>
                    <a:pt x="4804" y="30823"/>
                  </a:cubicBezTo>
                  <a:cubicBezTo>
                    <a:pt x="5826" y="31061"/>
                    <a:pt x="6809" y="31163"/>
                    <a:pt x="7775" y="31163"/>
                  </a:cubicBezTo>
                  <a:cubicBezTo>
                    <a:pt x="9523" y="31163"/>
                    <a:pt x="11215" y="30829"/>
                    <a:pt x="12977" y="30356"/>
                  </a:cubicBezTo>
                  <a:cubicBezTo>
                    <a:pt x="16379" y="29422"/>
                    <a:pt x="19815" y="28555"/>
                    <a:pt x="23251" y="27788"/>
                  </a:cubicBezTo>
                  <a:cubicBezTo>
                    <a:pt x="30122" y="26286"/>
                    <a:pt x="37094" y="25119"/>
                    <a:pt x="44099" y="24318"/>
                  </a:cubicBezTo>
                  <a:cubicBezTo>
                    <a:pt x="45333" y="24185"/>
                    <a:pt x="46567" y="24052"/>
                    <a:pt x="47701" y="23551"/>
                  </a:cubicBezTo>
                  <a:cubicBezTo>
                    <a:pt x="48869" y="23084"/>
                    <a:pt x="49903" y="22217"/>
                    <a:pt x="50236" y="21049"/>
                  </a:cubicBezTo>
                  <a:cubicBezTo>
                    <a:pt x="50370" y="20582"/>
                    <a:pt x="50437" y="20082"/>
                    <a:pt x="50603" y="19648"/>
                  </a:cubicBezTo>
                  <a:cubicBezTo>
                    <a:pt x="50870" y="18915"/>
                    <a:pt x="51504" y="18381"/>
                    <a:pt x="52104" y="17880"/>
                  </a:cubicBezTo>
                  <a:cubicBezTo>
                    <a:pt x="54606" y="15679"/>
                    <a:pt x="56841" y="13177"/>
                    <a:pt x="58709" y="10408"/>
                  </a:cubicBezTo>
                  <a:cubicBezTo>
                    <a:pt x="59443" y="9308"/>
                    <a:pt x="59910" y="8440"/>
                    <a:pt x="61111" y="7840"/>
                  </a:cubicBezTo>
                  <a:cubicBezTo>
                    <a:pt x="62445" y="7206"/>
                    <a:pt x="63546" y="7039"/>
                    <a:pt x="63880" y="5338"/>
                  </a:cubicBezTo>
                  <a:cubicBezTo>
                    <a:pt x="64146" y="3937"/>
                    <a:pt x="64580" y="2236"/>
                    <a:pt x="63446" y="1202"/>
                  </a:cubicBezTo>
                  <a:cubicBezTo>
                    <a:pt x="62178" y="101"/>
                    <a:pt x="60077" y="34"/>
                    <a:pt x="58476" y="1"/>
                  </a:cubicBezTo>
                  <a:cubicBezTo>
                    <a:pt x="58392" y="1"/>
                    <a:pt x="58308" y="0"/>
                    <a:pt x="58224"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07100" y="1061225"/>
              <a:ext cx="1178375" cy="369275"/>
            </a:xfrm>
            <a:custGeom>
              <a:avLst/>
              <a:gdLst/>
              <a:ahLst/>
              <a:cxnLst/>
              <a:rect l="l" t="t" r="r" b="b"/>
              <a:pathLst>
                <a:path w="47135" h="14771" extrusionOk="0">
                  <a:moveTo>
                    <a:pt x="36928" y="0"/>
                  </a:moveTo>
                  <a:cubicBezTo>
                    <a:pt x="36372" y="0"/>
                    <a:pt x="35816" y="10"/>
                    <a:pt x="35259" y="23"/>
                  </a:cubicBezTo>
                  <a:cubicBezTo>
                    <a:pt x="31657" y="90"/>
                    <a:pt x="28021" y="390"/>
                    <a:pt x="24418" y="924"/>
                  </a:cubicBezTo>
                  <a:cubicBezTo>
                    <a:pt x="21816" y="1324"/>
                    <a:pt x="19248" y="1825"/>
                    <a:pt x="16779" y="2725"/>
                  </a:cubicBezTo>
                  <a:cubicBezTo>
                    <a:pt x="14211" y="3693"/>
                    <a:pt x="11809" y="5127"/>
                    <a:pt x="9207" y="6094"/>
                  </a:cubicBezTo>
                  <a:cubicBezTo>
                    <a:pt x="7906" y="6561"/>
                    <a:pt x="6272" y="6928"/>
                    <a:pt x="4704" y="7495"/>
                  </a:cubicBezTo>
                  <a:cubicBezTo>
                    <a:pt x="4170" y="7862"/>
                    <a:pt x="3670" y="8263"/>
                    <a:pt x="3136" y="8663"/>
                  </a:cubicBezTo>
                  <a:cubicBezTo>
                    <a:pt x="1502" y="9864"/>
                    <a:pt x="1" y="11698"/>
                    <a:pt x="1468" y="13767"/>
                  </a:cubicBezTo>
                  <a:cubicBezTo>
                    <a:pt x="1702" y="14134"/>
                    <a:pt x="2035" y="14434"/>
                    <a:pt x="2402" y="14701"/>
                  </a:cubicBezTo>
                  <a:cubicBezTo>
                    <a:pt x="2602" y="14734"/>
                    <a:pt x="2836" y="14767"/>
                    <a:pt x="3069" y="14767"/>
                  </a:cubicBezTo>
                  <a:cubicBezTo>
                    <a:pt x="3166" y="14770"/>
                    <a:pt x="3263" y="14771"/>
                    <a:pt x="3360" y="14771"/>
                  </a:cubicBezTo>
                  <a:cubicBezTo>
                    <a:pt x="4635" y="14771"/>
                    <a:pt x="5930" y="14565"/>
                    <a:pt x="7139" y="14100"/>
                  </a:cubicBezTo>
                  <a:cubicBezTo>
                    <a:pt x="8006" y="13767"/>
                    <a:pt x="8874" y="13300"/>
                    <a:pt x="9774" y="13066"/>
                  </a:cubicBezTo>
                  <a:cubicBezTo>
                    <a:pt x="10108" y="12983"/>
                    <a:pt x="10459" y="12933"/>
                    <a:pt x="10804" y="12933"/>
                  </a:cubicBezTo>
                  <a:cubicBezTo>
                    <a:pt x="11425" y="12933"/>
                    <a:pt x="12026" y="13093"/>
                    <a:pt x="12476" y="13500"/>
                  </a:cubicBezTo>
                  <a:cubicBezTo>
                    <a:pt x="13043" y="12332"/>
                    <a:pt x="14344" y="11732"/>
                    <a:pt x="15545" y="11332"/>
                  </a:cubicBezTo>
                  <a:cubicBezTo>
                    <a:pt x="19281" y="10064"/>
                    <a:pt x="23184" y="9530"/>
                    <a:pt x="27053" y="8997"/>
                  </a:cubicBezTo>
                  <a:cubicBezTo>
                    <a:pt x="32657" y="8196"/>
                    <a:pt x="38261" y="7429"/>
                    <a:pt x="43865" y="6628"/>
                  </a:cubicBezTo>
                  <a:cubicBezTo>
                    <a:pt x="44766" y="6495"/>
                    <a:pt x="45767" y="6328"/>
                    <a:pt x="46367" y="5661"/>
                  </a:cubicBezTo>
                  <a:cubicBezTo>
                    <a:pt x="47134" y="4794"/>
                    <a:pt x="46967" y="3359"/>
                    <a:pt x="46234" y="2459"/>
                  </a:cubicBezTo>
                  <a:cubicBezTo>
                    <a:pt x="45500" y="1525"/>
                    <a:pt x="44366" y="1057"/>
                    <a:pt x="43231" y="724"/>
                  </a:cubicBezTo>
                  <a:cubicBezTo>
                    <a:pt x="41192" y="141"/>
                    <a:pt x="39069" y="0"/>
                    <a:pt x="36928"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577950" y="871600"/>
              <a:ext cx="194325" cy="380350"/>
            </a:xfrm>
            <a:custGeom>
              <a:avLst/>
              <a:gdLst/>
              <a:ahLst/>
              <a:cxnLst/>
              <a:rect l="l" t="t" r="r" b="b"/>
              <a:pathLst>
                <a:path w="7773" h="15214" extrusionOk="0">
                  <a:moveTo>
                    <a:pt x="4630" y="0"/>
                  </a:moveTo>
                  <a:cubicBezTo>
                    <a:pt x="4224" y="0"/>
                    <a:pt x="3849" y="254"/>
                    <a:pt x="3503" y="537"/>
                  </a:cubicBezTo>
                  <a:cubicBezTo>
                    <a:pt x="1835" y="1938"/>
                    <a:pt x="0" y="5140"/>
                    <a:pt x="300" y="7375"/>
                  </a:cubicBezTo>
                  <a:cubicBezTo>
                    <a:pt x="667" y="10010"/>
                    <a:pt x="1401" y="12679"/>
                    <a:pt x="2302" y="15214"/>
                  </a:cubicBezTo>
                  <a:cubicBezTo>
                    <a:pt x="2802" y="14747"/>
                    <a:pt x="3202" y="14213"/>
                    <a:pt x="3402" y="13546"/>
                  </a:cubicBezTo>
                  <a:cubicBezTo>
                    <a:pt x="3569" y="13112"/>
                    <a:pt x="3603" y="12612"/>
                    <a:pt x="3769" y="12178"/>
                  </a:cubicBezTo>
                  <a:cubicBezTo>
                    <a:pt x="4070" y="11445"/>
                    <a:pt x="4670" y="10911"/>
                    <a:pt x="5270" y="10410"/>
                  </a:cubicBezTo>
                  <a:cubicBezTo>
                    <a:pt x="6138" y="9643"/>
                    <a:pt x="6972" y="8843"/>
                    <a:pt x="7772" y="8009"/>
                  </a:cubicBezTo>
                  <a:cubicBezTo>
                    <a:pt x="7272" y="5974"/>
                    <a:pt x="6738" y="3939"/>
                    <a:pt x="6238" y="1938"/>
                  </a:cubicBezTo>
                  <a:cubicBezTo>
                    <a:pt x="6004" y="1070"/>
                    <a:pt x="5571" y="36"/>
                    <a:pt x="4703" y="3"/>
                  </a:cubicBezTo>
                  <a:cubicBezTo>
                    <a:pt x="4679" y="1"/>
                    <a:pt x="4654" y="0"/>
                    <a:pt x="4630"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36300" y="684850"/>
              <a:ext cx="1568625" cy="688925"/>
            </a:xfrm>
            <a:custGeom>
              <a:avLst/>
              <a:gdLst/>
              <a:ahLst/>
              <a:cxnLst/>
              <a:rect l="l" t="t" r="r" b="b"/>
              <a:pathLst>
                <a:path w="62745" h="27557" extrusionOk="0">
                  <a:moveTo>
                    <a:pt x="57056" y="0"/>
                  </a:moveTo>
                  <a:cubicBezTo>
                    <a:pt x="50101" y="0"/>
                    <a:pt x="43120" y="1367"/>
                    <a:pt x="36660" y="4004"/>
                  </a:cubicBezTo>
                  <a:cubicBezTo>
                    <a:pt x="35826" y="4337"/>
                    <a:pt x="34992" y="4704"/>
                    <a:pt x="34091" y="4804"/>
                  </a:cubicBezTo>
                  <a:cubicBezTo>
                    <a:pt x="33841" y="4842"/>
                    <a:pt x="33590" y="4855"/>
                    <a:pt x="33340" y="4855"/>
                  </a:cubicBezTo>
                  <a:cubicBezTo>
                    <a:pt x="32690" y="4855"/>
                    <a:pt x="32039" y="4762"/>
                    <a:pt x="31389" y="4738"/>
                  </a:cubicBezTo>
                  <a:cubicBezTo>
                    <a:pt x="31229" y="4731"/>
                    <a:pt x="31066" y="4727"/>
                    <a:pt x="30902" y="4727"/>
                  </a:cubicBezTo>
                  <a:cubicBezTo>
                    <a:pt x="28705" y="4727"/>
                    <a:pt x="26173" y="5336"/>
                    <a:pt x="24217" y="6205"/>
                  </a:cubicBezTo>
                  <a:cubicBezTo>
                    <a:pt x="21682" y="7340"/>
                    <a:pt x="19314" y="10075"/>
                    <a:pt x="17179" y="11809"/>
                  </a:cubicBezTo>
                  <a:cubicBezTo>
                    <a:pt x="12209" y="15879"/>
                    <a:pt x="7172" y="19882"/>
                    <a:pt x="1968" y="23718"/>
                  </a:cubicBezTo>
                  <a:cubicBezTo>
                    <a:pt x="1168" y="24285"/>
                    <a:pt x="400" y="25052"/>
                    <a:pt x="0" y="25886"/>
                  </a:cubicBezTo>
                  <a:cubicBezTo>
                    <a:pt x="1234" y="26653"/>
                    <a:pt x="2569" y="27354"/>
                    <a:pt x="4003" y="27521"/>
                  </a:cubicBezTo>
                  <a:cubicBezTo>
                    <a:pt x="4229" y="27545"/>
                    <a:pt x="4457" y="27556"/>
                    <a:pt x="4685" y="27556"/>
                  </a:cubicBezTo>
                  <a:cubicBezTo>
                    <a:pt x="5701" y="27556"/>
                    <a:pt x="6731" y="27338"/>
                    <a:pt x="7739" y="27120"/>
                  </a:cubicBezTo>
                  <a:cubicBezTo>
                    <a:pt x="13510" y="25819"/>
                    <a:pt x="19314" y="24318"/>
                    <a:pt x="25185" y="23418"/>
                  </a:cubicBezTo>
                  <a:cubicBezTo>
                    <a:pt x="31122" y="22484"/>
                    <a:pt x="37060" y="21383"/>
                    <a:pt x="42931" y="20115"/>
                  </a:cubicBezTo>
                  <a:cubicBezTo>
                    <a:pt x="44665" y="19715"/>
                    <a:pt x="46567" y="19215"/>
                    <a:pt x="47401" y="17680"/>
                  </a:cubicBezTo>
                  <a:cubicBezTo>
                    <a:pt x="47901" y="16746"/>
                    <a:pt x="47901" y="15612"/>
                    <a:pt x="48235" y="14611"/>
                  </a:cubicBezTo>
                  <a:cubicBezTo>
                    <a:pt x="48568" y="13711"/>
                    <a:pt x="49169" y="12944"/>
                    <a:pt x="49802" y="12210"/>
                  </a:cubicBezTo>
                  <a:cubicBezTo>
                    <a:pt x="52871" y="8474"/>
                    <a:pt x="56140" y="5071"/>
                    <a:pt x="60610" y="3103"/>
                  </a:cubicBezTo>
                  <a:cubicBezTo>
                    <a:pt x="61377" y="2736"/>
                    <a:pt x="62211" y="2403"/>
                    <a:pt x="62745" y="1769"/>
                  </a:cubicBezTo>
                  <a:cubicBezTo>
                    <a:pt x="62611" y="1569"/>
                    <a:pt x="62478" y="1369"/>
                    <a:pt x="62278" y="1202"/>
                  </a:cubicBezTo>
                  <a:cubicBezTo>
                    <a:pt x="61010" y="101"/>
                    <a:pt x="58909" y="34"/>
                    <a:pt x="57308" y="1"/>
                  </a:cubicBezTo>
                  <a:cubicBezTo>
                    <a:pt x="57224" y="1"/>
                    <a:pt x="57140" y="0"/>
                    <a:pt x="57056"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78050" y="684850"/>
              <a:ext cx="1426050" cy="522900"/>
            </a:xfrm>
            <a:custGeom>
              <a:avLst/>
              <a:gdLst/>
              <a:ahLst/>
              <a:cxnLst/>
              <a:rect l="l" t="t" r="r" b="b"/>
              <a:pathLst>
                <a:path w="57042" h="20916" extrusionOk="0">
                  <a:moveTo>
                    <a:pt x="51386" y="0"/>
                  </a:moveTo>
                  <a:cubicBezTo>
                    <a:pt x="44431" y="0"/>
                    <a:pt x="37450" y="1367"/>
                    <a:pt x="30990" y="4004"/>
                  </a:cubicBezTo>
                  <a:cubicBezTo>
                    <a:pt x="30156" y="4337"/>
                    <a:pt x="29322" y="4704"/>
                    <a:pt x="28421" y="4804"/>
                  </a:cubicBezTo>
                  <a:cubicBezTo>
                    <a:pt x="28171" y="4842"/>
                    <a:pt x="27920" y="4855"/>
                    <a:pt x="27670" y="4855"/>
                  </a:cubicBezTo>
                  <a:cubicBezTo>
                    <a:pt x="27020" y="4855"/>
                    <a:pt x="26369" y="4762"/>
                    <a:pt x="25719" y="4738"/>
                  </a:cubicBezTo>
                  <a:cubicBezTo>
                    <a:pt x="25559" y="4731"/>
                    <a:pt x="25396" y="4727"/>
                    <a:pt x="25232" y="4727"/>
                  </a:cubicBezTo>
                  <a:cubicBezTo>
                    <a:pt x="23035" y="4727"/>
                    <a:pt x="20503" y="5336"/>
                    <a:pt x="18547" y="6205"/>
                  </a:cubicBezTo>
                  <a:cubicBezTo>
                    <a:pt x="16012" y="7340"/>
                    <a:pt x="13644" y="10075"/>
                    <a:pt x="11509" y="11809"/>
                  </a:cubicBezTo>
                  <a:cubicBezTo>
                    <a:pt x="7706" y="14912"/>
                    <a:pt x="3904" y="17947"/>
                    <a:pt x="1" y="20916"/>
                  </a:cubicBezTo>
                  <a:cubicBezTo>
                    <a:pt x="101" y="20883"/>
                    <a:pt x="201" y="20849"/>
                    <a:pt x="334" y="20783"/>
                  </a:cubicBezTo>
                  <a:cubicBezTo>
                    <a:pt x="2469" y="19782"/>
                    <a:pt x="4504" y="17880"/>
                    <a:pt x="6472" y="16513"/>
                  </a:cubicBezTo>
                  <a:cubicBezTo>
                    <a:pt x="8607" y="15012"/>
                    <a:pt x="10742" y="13544"/>
                    <a:pt x="12877" y="12043"/>
                  </a:cubicBezTo>
                  <a:cubicBezTo>
                    <a:pt x="14811" y="10675"/>
                    <a:pt x="16846" y="9308"/>
                    <a:pt x="19181" y="8907"/>
                  </a:cubicBezTo>
                  <a:cubicBezTo>
                    <a:pt x="19615" y="8834"/>
                    <a:pt x="20054" y="8798"/>
                    <a:pt x="20493" y="8798"/>
                  </a:cubicBezTo>
                  <a:cubicBezTo>
                    <a:pt x="22042" y="8798"/>
                    <a:pt x="23585" y="9250"/>
                    <a:pt x="24885" y="10108"/>
                  </a:cubicBezTo>
                  <a:cubicBezTo>
                    <a:pt x="25185" y="10275"/>
                    <a:pt x="25486" y="10475"/>
                    <a:pt x="25786" y="10475"/>
                  </a:cubicBezTo>
                  <a:cubicBezTo>
                    <a:pt x="26086" y="10442"/>
                    <a:pt x="26320" y="10242"/>
                    <a:pt x="26553" y="10041"/>
                  </a:cubicBezTo>
                  <a:cubicBezTo>
                    <a:pt x="29755" y="7306"/>
                    <a:pt x="33892" y="6039"/>
                    <a:pt x="37928" y="4804"/>
                  </a:cubicBezTo>
                  <a:cubicBezTo>
                    <a:pt x="41797" y="3637"/>
                    <a:pt x="45733" y="2469"/>
                    <a:pt x="49770" y="2203"/>
                  </a:cubicBezTo>
                  <a:cubicBezTo>
                    <a:pt x="50511" y="2160"/>
                    <a:pt x="51248" y="2148"/>
                    <a:pt x="51983" y="2148"/>
                  </a:cubicBezTo>
                  <a:cubicBezTo>
                    <a:pt x="52966" y="2148"/>
                    <a:pt x="53945" y="2170"/>
                    <a:pt x="54922" y="2170"/>
                  </a:cubicBezTo>
                  <a:cubicBezTo>
                    <a:pt x="55518" y="2170"/>
                    <a:pt x="56113" y="2162"/>
                    <a:pt x="56708" y="2136"/>
                  </a:cubicBezTo>
                  <a:cubicBezTo>
                    <a:pt x="56841" y="2036"/>
                    <a:pt x="56941" y="1902"/>
                    <a:pt x="57042" y="1769"/>
                  </a:cubicBezTo>
                  <a:cubicBezTo>
                    <a:pt x="56941" y="1569"/>
                    <a:pt x="56808" y="1369"/>
                    <a:pt x="56608" y="1202"/>
                  </a:cubicBezTo>
                  <a:cubicBezTo>
                    <a:pt x="55340" y="101"/>
                    <a:pt x="53239" y="34"/>
                    <a:pt x="51638" y="1"/>
                  </a:cubicBezTo>
                  <a:cubicBezTo>
                    <a:pt x="51554" y="1"/>
                    <a:pt x="51470" y="0"/>
                    <a:pt x="51386"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7;p2"/>
          <p:cNvGrpSpPr/>
          <p:nvPr/>
        </p:nvGrpSpPr>
        <p:grpSpPr>
          <a:xfrm rot="-1264546">
            <a:off x="2304769" y="4565867"/>
            <a:ext cx="1373492" cy="922919"/>
            <a:chOff x="2302238" y="842175"/>
            <a:chExt cx="1373500" cy="922925"/>
          </a:xfrm>
        </p:grpSpPr>
        <p:sp>
          <p:nvSpPr>
            <p:cNvPr id="18" name="Google Shape;18;p2"/>
            <p:cNvSpPr/>
            <p:nvPr/>
          </p:nvSpPr>
          <p:spPr>
            <a:xfrm>
              <a:off x="2302238" y="1213850"/>
              <a:ext cx="911500" cy="492875"/>
            </a:xfrm>
            <a:custGeom>
              <a:avLst/>
              <a:gdLst/>
              <a:ahLst/>
              <a:cxnLst/>
              <a:rect l="l" t="t" r="r" b="b"/>
              <a:pathLst>
                <a:path w="36460" h="19715" extrusionOk="0">
                  <a:moveTo>
                    <a:pt x="18213" y="1"/>
                  </a:moveTo>
                  <a:cubicBezTo>
                    <a:pt x="8139" y="1"/>
                    <a:pt x="0" y="4404"/>
                    <a:pt x="0" y="9841"/>
                  </a:cubicBezTo>
                  <a:cubicBezTo>
                    <a:pt x="0" y="15278"/>
                    <a:pt x="8139" y="19715"/>
                    <a:pt x="18213" y="19715"/>
                  </a:cubicBezTo>
                  <a:cubicBezTo>
                    <a:pt x="28287" y="19715"/>
                    <a:pt x="36460" y="15278"/>
                    <a:pt x="36460" y="9841"/>
                  </a:cubicBezTo>
                  <a:cubicBezTo>
                    <a:pt x="36460" y="4404"/>
                    <a:pt x="28287" y="1"/>
                    <a:pt x="18213"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302238" y="1273075"/>
              <a:ext cx="911500" cy="492025"/>
            </a:xfrm>
            <a:custGeom>
              <a:avLst/>
              <a:gdLst/>
              <a:ahLst/>
              <a:cxnLst/>
              <a:rect l="l" t="t" r="r" b="b"/>
              <a:pathLst>
                <a:path w="36460" h="19681" extrusionOk="0">
                  <a:moveTo>
                    <a:pt x="18247" y="0"/>
                  </a:moveTo>
                  <a:cubicBezTo>
                    <a:pt x="9740" y="0"/>
                    <a:pt x="2602" y="3136"/>
                    <a:pt x="567" y="7372"/>
                  </a:cubicBezTo>
                  <a:lnTo>
                    <a:pt x="0" y="7372"/>
                  </a:lnTo>
                  <a:lnTo>
                    <a:pt x="0" y="9841"/>
                  </a:lnTo>
                  <a:cubicBezTo>
                    <a:pt x="0" y="15278"/>
                    <a:pt x="8139" y="19681"/>
                    <a:pt x="18213" y="19681"/>
                  </a:cubicBezTo>
                  <a:cubicBezTo>
                    <a:pt x="28287" y="19681"/>
                    <a:pt x="36460" y="15278"/>
                    <a:pt x="36460" y="9841"/>
                  </a:cubicBezTo>
                  <a:lnTo>
                    <a:pt x="36460" y="7372"/>
                  </a:lnTo>
                  <a:lnTo>
                    <a:pt x="35892" y="7372"/>
                  </a:lnTo>
                  <a:cubicBezTo>
                    <a:pt x="33858" y="3136"/>
                    <a:pt x="26719" y="0"/>
                    <a:pt x="18247"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496538" y="1272875"/>
              <a:ext cx="331925" cy="131475"/>
            </a:xfrm>
            <a:custGeom>
              <a:avLst/>
              <a:gdLst/>
              <a:ahLst/>
              <a:cxnLst/>
              <a:rect l="l" t="t" r="r" b="b"/>
              <a:pathLst>
                <a:path w="13277" h="5259" extrusionOk="0">
                  <a:moveTo>
                    <a:pt x="11887" y="1"/>
                  </a:moveTo>
                  <a:cubicBezTo>
                    <a:pt x="11815" y="1"/>
                    <a:pt x="11744" y="4"/>
                    <a:pt x="11675" y="8"/>
                  </a:cubicBezTo>
                  <a:cubicBezTo>
                    <a:pt x="11108" y="8"/>
                    <a:pt x="10541" y="8"/>
                    <a:pt x="9941" y="42"/>
                  </a:cubicBezTo>
                  <a:cubicBezTo>
                    <a:pt x="8707" y="108"/>
                    <a:pt x="7439" y="275"/>
                    <a:pt x="6205" y="475"/>
                  </a:cubicBezTo>
                  <a:cubicBezTo>
                    <a:pt x="4904" y="675"/>
                    <a:pt x="3603" y="942"/>
                    <a:pt x="2335" y="1376"/>
                  </a:cubicBezTo>
                  <a:cubicBezTo>
                    <a:pt x="1501" y="1676"/>
                    <a:pt x="634" y="2076"/>
                    <a:pt x="134" y="2944"/>
                  </a:cubicBezTo>
                  <a:cubicBezTo>
                    <a:pt x="67" y="3044"/>
                    <a:pt x="0" y="3177"/>
                    <a:pt x="0" y="3311"/>
                  </a:cubicBezTo>
                  <a:cubicBezTo>
                    <a:pt x="0" y="3644"/>
                    <a:pt x="301" y="3878"/>
                    <a:pt x="567" y="4011"/>
                  </a:cubicBezTo>
                  <a:cubicBezTo>
                    <a:pt x="1068" y="4278"/>
                    <a:pt x="1602" y="4545"/>
                    <a:pt x="2169" y="4745"/>
                  </a:cubicBezTo>
                  <a:cubicBezTo>
                    <a:pt x="3041" y="5065"/>
                    <a:pt x="3990" y="5258"/>
                    <a:pt x="4904" y="5258"/>
                  </a:cubicBezTo>
                  <a:cubicBezTo>
                    <a:pt x="5038" y="5258"/>
                    <a:pt x="5172" y="5254"/>
                    <a:pt x="5304" y="5245"/>
                  </a:cubicBezTo>
                  <a:cubicBezTo>
                    <a:pt x="5471" y="5212"/>
                    <a:pt x="5671" y="5212"/>
                    <a:pt x="5805" y="5045"/>
                  </a:cubicBezTo>
                  <a:cubicBezTo>
                    <a:pt x="5838" y="5012"/>
                    <a:pt x="5871" y="4912"/>
                    <a:pt x="5871" y="4845"/>
                  </a:cubicBezTo>
                  <a:cubicBezTo>
                    <a:pt x="5838" y="4678"/>
                    <a:pt x="5671" y="4645"/>
                    <a:pt x="5538" y="4612"/>
                  </a:cubicBezTo>
                  <a:cubicBezTo>
                    <a:pt x="5304" y="4612"/>
                    <a:pt x="5104" y="4545"/>
                    <a:pt x="4904" y="4478"/>
                  </a:cubicBezTo>
                  <a:cubicBezTo>
                    <a:pt x="4737" y="4411"/>
                    <a:pt x="4570" y="4311"/>
                    <a:pt x="4504" y="4145"/>
                  </a:cubicBezTo>
                  <a:cubicBezTo>
                    <a:pt x="4470" y="3911"/>
                    <a:pt x="4604" y="3711"/>
                    <a:pt x="4737" y="3611"/>
                  </a:cubicBezTo>
                  <a:cubicBezTo>
                    <a:pt x="6105" y="2610"/>
                    <a:pt x="8039" y="2277"/>
                    <a:pt x="9607" y="2176"/>
                  </a:cubicBezTo>
                  <a:cubicBezTo>
                    <a:pt x="9874" y="2176"/>
                    <a:pt x="10141" y="2176"/>
                    <a:pt x="10374" y="2310"/>
                  </a:cubicBezTo>
                  <a:cubicBezTo>
                    <a:pt x="10675" y="2477"/>
                    <a:pt x="10875" y="2877"/>
                    <a:pt x="10975" y="3244"/>
                  </a:cubicBezTo>
                  <a:cubicBezTo>
                    <a:pt x="11075" y="3511"/>
                    <a:pt x="11142" y="3744"/>
                    <a:pt x="11275" y="3944"/>
                  </a:cubicBezTo>
                  <a:cubicBezTo>
                    <a:pt x="11380" y="4081"/>
                    <a:pt x="11473" y="4135"/>
                    <a:pt x="11557" y="4135"/>
                  </a:cubicBezTo>
                  <a:cubicBezTo>
                    <a:pt x="11738" y="4135"/>
                    <a:pt x="11883" y="3883"/>
                    <a:pt x="12042" y="3678"/>
                  </a:cubicBezTo>
                  <a:cubicBezTo>
                    <a:pt x="12343" y="3344"/>
                    <a:pt x="12676" y="3077"/>
                    <a:pt x="12910" y="2677"/>
                  </a:cubicBezTo>
                  <a:cubicBezTo>
                    <a:pt x="13176" y="2210"/>
                    <a:pt x="13277" y="1609"/>
                    <a:pt x="13210" y="1042"/>
                  </a:cubicBezTo>
                  <a:cubicBezTo>
                    <a:pt x="13176" y="876"/>
                    <a:pt x="13143" y="675"/>
                    <a:pt x="13043" y="509"/>
                  </a:cubicBezTo>
                  <a:cubicBezTo>
                    <a:pt x="12813" y="106"/>
                    <a:pt x="12335" y="1"/>
                    <a:pt x="11887"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825938" y="1293725"/>
              <a:ext cx="290225" cy="157950"/>
            </a:xfrm>
            <a:custGeom>
              <a:avLst/>
              <a:gdLst/>
              <a:ahLst/>
              <a:cxnLst/>
              <a:rect l="l" t="t" r="r" b="b"/>
              <a:pathLst>
                <a:path w="11609" h="6318" extrusionOk="0">
                  <a:moveTo>
                    <a:pt x="5404" y="1"/>
                  </a:moveTo>
                  <a:cubicBezTo>
                    <a:pt x="4287" y="1"/>
                    <a:pt x="3136" y="521"/>
                    <a:pt x="2169" y="1042"/>
                  </a:cubicBezTo>
                  <a:cubicBezTo>
                    <a:pt x="1368" y="1476"/>
                    <a:pt x="601" y="2076"/>
                    <a:pt x="67" y="2877"/>
                  </a:cubicBezTo>
                  <a:cubicBezTo>
                    <a:pt x="34" y="2944"/>
                    <a:pt x="0" y="3010"/>
                    <a:pt x="0" y="3077"/>
                  </a:cubicBezTo>
                  <a:cubicBezTo>
                    <a:pt x="34" y="3144"/>
                    <a:pt x="67" y="3177"/>
                    <a:pt x="134" y="3210"/>
                  </a:cubicBezTo>
                  <a:cubicBezTo>
                    <a:pt x="272" y="3274"/>
                    <a:pt x="414" y="3301"/>
                    <a:pt x="558" y="3301"/>
                  </a:cubicBezTo>
                  <a:cubicBezTo>
                    <a:pt x="865" y="3301"/>
                    <a:pt x="1183" y="3180"/>
                    <a:pt x="1502" y="3044"/>
                  </a:cubicBezTo>
                  <a:cubicBezTo>
                    <a:pt x="2202" y="2743"/>
                    <a:pt x="2903" y="2443"/>
                    <a:pt x="3603" y="2143"/>
                  </a:cubicBezTo>
                  <a:cubicBezTo>
                    <a:pt x="3765" y="2071"/>
                    <a:pt x="3966" y="2009"/>
                    <a:pt x="4154" y="2009"/>
                  </a:cubicBezTo>
                  <a:cubicBezTo>
                    <a:pt x="4313" y="2009"/>
                    <a:pt x="4463" y="2054"/>
                    <a:pt x="4570" y="2176"/>
                  </a:cubicBezTo>
                  <a:cubicBezTo>
                    <a:pt x="4737" y="2377"/>
                    <a:pt x="4771" y="2677"/>
                    <a:pt x="4871" y="2910"/>
                  </a:cubicBezTo>
                  <a:cubicBezTo>
                    <a:pt x="5004" y="3244"/>
                    <a:pt x="5271" y="3444"/>
                    <a:pt x="5538" y="3611"/>
                  </a:cubicBezTo>
                  <a:cubicBezTo>
                    <a:pt x="5805" y="3744"/>
                    <a:pt x="6105" y="3844"/>
                    <a:pt x="6372" y="3978"/>
                  </a:cubicBezTo>
                  <a:cubicBezTo>
                    <a:pt x="6705" y="4144"/>
                    <a:pt x="7005" y="4411"/>
                    <a:pt x="7239" y="4712"/>
                  </a:cubicBezTo>
                  <a:cubicBezTo>
                    <a:pt x="7339" y="4845"/>
                    <a:pt x="7439" y="5012"/>
                    <a:pt x="7439" y="5179"/>
                  </a:cubicBezTo>
                  <a:cubicBezTo>
                    <a:pt x="7439" y="5345"/>
                    <a:pt x="7306" y="5445"/>
                    <a:pt x="7206" y="5512"/>
                  </a:cubicBezTo>
                  <a:cubicBezTo>
                    <a:pt x="7072" y="5579"/>
                    <a:pt x="6939" y="5579"/>
                    <a:pt x="6805" y="5579"/>
                  </a:cubicBezTo>
                  <a:cubicBezTo>
                    <a:pt x="6338" y="5579"/>
                    <a:pt x="5838" y="5579"/>
                    <a:pt x="5371" y="5612"/>
                  </a:cubicBezTo>
                  <a:cubicBezTo>
                    <a:pt x="5238" y="5612"/>
                    <a:pt x="5137" y="5612"/>
                    <a:pt x="5037" y="5646"/>
                  </a:cubicBezTo>
                  <a:cubicBezTo>
                    <a:pt x="4937" y="5712"/>
                    <a:pt x="4837" y="5846"/>
                    <a:pt x="4871" y="5979"/>
                  </a:cubicBezTo>
                  <a:cubicBezTo>
                    <a:pt x="5071" y="6068"/>
                    <a:pt x="5286" y="6098"/>
                    <a:pt x="5496" y="6098"/>
                  </a:cubicBezTo>
                  <a:cubicBezTo>
                    <a:pt x="5601" y="6098"/>
                    <a:pt x="5705" y="6090"/>
                    <a:pt x="5805" y="6079"/>
                  </a:cubicBezTo>
                  <a:cubicBezTo>
                    <a:pt x="5976" y="6073"/>
                    <a:pt x="6149" y="6071"/>
                    <a:pt x="6322" y="6071"/>
                  </a:cubicBezTo>
                  <a:cubicBezTo>
                    <a:pt x="7158" y="6071"/>
                    <a:pt x="8005" y="6135"/>
                    <a:pt x="8807" y="6246"/>
                  </a:cubicBezTo>
                  <a:cubicBezTo>
                    <a:pt x="9093" y="6278"/>
                    <a:pt x="9379" y="6317"/>
                    <a:pt x="9658" y="6317"/>
                  </a:cubicBezTo>
                  <a:cubicBezTo>
                    <a:pt x="9964" y="6317"/>
                    <a:pt x="10262" y="6270"/>
                    <a:pt x="10541" y="6113"/>
                  </a:cubicBezTo>
                  <a:cubicBezTo>
                    <a:pt x="10908" y="5912"/>
                    <a:pt x="11175" y="5512"/>
                    <a:pt x="11342" y="5112"/>
                  </a:cubicBezTo>
                  <a:cubicBezTo>
                    <a:pt x="11509" y="4778"/>
                    <a:pt x="11609" y="4411"/>
                    <a:pt x="11542" y="4044"/>
                  </a:cubicBezTo>
                  <a:cubicBezTo>
                    <a:pt x="11509" y="3778"/>
                    <a:pt x="11409" y="3544"/>
                    <a:pt x="11275" y="3344"/>
                  </a:cubicBezTo>
                  <a:cubicBezTo>
                    <a:pt x="10942" y="2743"/>
                    <a:pt x="10441" y="2343"/>
                    <a:pt x="9908" y="2010"/>
                  </a:cubicBezTo>
                  <a:cubicBezTo>
                    <a:pt x="9407" y="1676"/>
                    <a:pt x="8840" y="1443"/>
                    <a:pt x="8273" y="1176"/>
                  </a:cubicBezTo>
                  <a:cubicBezTo>
                    <a:pt x="7706" y="842"/>
                    <a:pt x="7139" y="475"/>
                    <a:pt x="6538" y="208"/>
                  </a:cubicBezTo>
                  <a:cubicBezTo>
                    <a:pt x="6170" y="63"/>
                    <a:pt x="5789" y="1"/>
                    <a:pt x="5404"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399788" y="1416500"/>
              <a:ext cx="284400" cy="187050"/>
            </a:xfrm>
            <a:custGeom>
              <a:avLst/>
              <a:gdLst/>
              <a:ahLst/>
              <a:cxnLst/>
              <a:rect l="l" t="t" r="r" b="b"/>
              <a:pathLst>
                <a:path w="11376" h="7482" extrusionOk="0">
                  <a:moveTo>
                    <a:pt x="6305" y="1"/>
                  </a:moveTo>
                  <a:cubicBezTo>
                    <a:pt x="5805" y="1"/>
                    <a:pt x="5338" y="101"/>
                    <a:pt x="4838" y="101"/>
                  </a:cubicBezTo>
                  <a:cubicBezTo>
                    <a:pt x="4725" y="108"/>
                    <a:pt x="4612" y="111"/>
                    <a:pt x="4500" y="111"/>
                  </a:cubicBezTo>
                  <a:cubicBezTo>
                    <a:pt x="3915" y="111"/>
                    <a:pt x="3332" y="31"/>
                    <a:pt x="2756" y="31"/>
                  </a:cubicBezTo>
                  <a:cubicBezTo>
                    <a:pt x="2390" y="31"/>
                    <a:pt x="2028" y="63"/>
                    <a:pt x="1669" y="167"/>
                  </a:cubicBezTo>
                  <a:cubicBezTo>
                    <a:pt x="1469" y="234"/>
                    <a:pt x="1235" y="334"/>
                    <a:pt x="1035" y="468"/>
                  </a:cubicBezTo>
                  <a:cubicBezTo>
                    <a:pt x="601" y="801"/>
                    <a:pt x="301" y="1335"/>
                    <a:pt x="134" y="1902"/>
                  </a:cubicBezTo>
                  <a:cubicBezTo>
                    <a:pt x="1" y="2502"/>
                    <a:pt x="34" y="3136"/>
                    <a:pt x="168" y="3703"/>
                  </a:cubicBezTo>
                  <a:cubicBezTo>
                    <a:pt x="368" y="4437"/>
                    <a:pt x="768" y="5104"/>
                    <a:pt x="1302" y="5505"/>
                  </a:cubicBezTo>
                  <a:cubicBezTo>
                    <a:pt x="1569" y="5671"/>
                    <a:pt x="1836" y="5771"/>
                    <a:pt x="2102" y="5938"/>
                  </a:cubicBezTo>
                  <a:cubicBezTo>
                    <a:pt x="2703" y="6272"/>
                    <a:pt x="3237" y="6739"/>
                    <a:pt x="3837" y="7039"/>
                  </a:cubicBezTo>
                  <a:cubicBezTo>
                    <a:pt x="4473" y="7367"/>
                    <a:pt x="5173" y="7481"/>
                    <a:pt x="5873" y="7481"/>
                  </a:cubicBezTo>
                  <a:cubicBezTo>
                    <a:pt x="6311" y="7481"/>
                    <a:pt x="6749" y="7437"/>
                    <a:pt x="7173" y="7373"/>
                  </a:cubicBezTo>
                  <a:cubicBezTo>
                    <a:pt x="7506" y="7339"/>
                    <a:pt x="7807" y="7273"/>
                    <a:pt x="8107" y="7139"/>
                  </a:cubicBezTo>
                  <a:cubicBezTo>
                    <a:pt x="8474" y="7006"/>
                    <a:pt x="8841" y="6705"/>
                    <a:pt x="9174" y="6439"/>
                  </a:cubicBezTo>
                  <a:cubicBezTo>
                    <a:pt x="9808" y="5938"/>
                    <a:pt x="10375" y="5405"/>
                    <a:pt x="10942" y="4871"/>
                  </a:cubicBezTo>
                  <a:cubicBezTo>
                    <a:pt x="11176" y="4637"/>
                    <a:pt x="11376" y="4370"/>
                    <a:pt x="11376" y="4037"/>
                  </a:cubicBezTo>
                  <a:cubicBezTo>
                    <a:pt x="11376" y="3937"/>
                    <a:pt x="11342" y="3837"/>
                    <a:pt x="11276" y="3770"/>
                  </a:cubicBezTo>
                  <a:cubicBezTo>
                    <a:pt x="11226" y="3703"/>
                    <a:pt x="11151" y="3678"/>
                    <a:pt x="11071" y="3678"/>
                  </a:cubicBezTo>
                  <a:cubicBezTo>
                    <a:pt x="10992" y="3678"/>
                    <a:pt x="10909" y="3703"/>
                    <a:pt x="10842" y="3737"/>
                  </a:cubicBezTo>
                  <a:cubicBezTo>
                    <a:pt x="9725" y="4140"/>
                    <a:pt x="8667" y="4918"/>
                    <a:pt x="7531" y="4918"/>
                  </a:cubicBezTo>
                  <a:cubicBezTo>
                    <a:pt x="7446" y="4918"/>
                    <a:pt x="7359" y="4914"/>
                    <a:pt x="7273" y="4904"/>
                  </a:cubicBezTo>
                  <a:cubicBezTo>
                    <a:pt x="6873" y="4871"/>
                    <a:pt x="6506" y="4771"/>
                    <a:pt x="6139" y="4604"/>
                  </a:cubicBezTo>
                  <a:cubicBezTo>
                    <a:pt x="5805" y="4437"/>
                    <a:pt x="5472" y="4237"/>
                    <a:pt x="5238" y="3937"/>
                  </a:cubicBezTo>
                  <a:cubicBezTo>
                    <a:pt x="4971" y="3637"/>
                    <a:pt x="4771" y="3203"/>
                    <a:pt x="4804" y="2769"/>
                  </a:cubicBezTo>
                  <a:cubicBezTo>
                    <a:pt x="4838" y="2169"/>
                    <a:pt x="5271" y="1669"/>
                    <a:pt x="5738" y="1435"/>
                  </a:cubicBezTo>
                  <a:cubicBezTo>
                    <a:pt x="6205" y="1168"/>
                    <a:pt x="6739" y="1168"/>
                    <a:pt x="7239" y="1068"/>
                  </a:cubicBezTo>
                  <a:cubicBezTo>
                    <a:pt x="7573" y="1035"/>
                    <a:pt x="7973" y="1101"/>
                    <a:pt x="8307" y="901"/>
                  </a:cubicBezTo>
                  <a:cubicBezTo>
                    <a:pt x="9041" y="434"/>
                    <a:pt x="7907" y="234"/>
                    <a:pt x="7606" y="201"/>
                  </a:cubicBezTo>
                  <a:cubicBezTo>
                    <a:pt x="7173" y="134"/>
                    <a:pt x="6739" y="34"/>
                    <a:pt x="6305"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740038" y="1453875"/>
              <a:ext cx="345275" cy="166125"/>
            </a:xfrm>
            <a:custGeom>
              <a:avLst/>
              <a:gdLst/>
              <a:ahLst/>
              <a:cxnLst/>
              <a:rect l="l" t="t" r="r" b="b"/>
              <a:pathLst>
                <a:path w="13811" h="6645" extrusionOk="0">
                  <a:moveTo>
                    <a:pt x="5446" y="1"/>
                  </a:moveTo>
                  <a:cubicBezTo>
                    <a:pt x="5366" y="1"/>
                    <a:pt x="5285" y="3"/>
                    <a:pt x="5204" y="7"/>
                  </a:cubicBezTo>
                  <a:cubicBezTo>
                    <a:pt x="5138" y="274"/>
                    <a:pt x="5271" y="574"/>
                    <a:pt x="5471" y="774"/>
                  </a:cubicBezTo>
                  <a:cubicBezTo>
                    <a:pt x="6105" y="1508"/>
                    <a:pt x="7039" y="1775"/>
                    <a:pt x="7673" y="2509"/>
                  </a:cubicBezTo>
                  <a:cubicBezTo>
                    <a:pt x="7806" y="2675"/>
                    <a:pt x="7940" y="2976"/>
                    <a:pt x="7840" y="3176"/>
                  </a:cubicBezTo>
                  <a:cubicBezTo>
                    <a:pt x="7773" y="3276"/>
                    <a:pt x="7673" y="3309"/>
                    <a:pt x="7573" y="3342"/>
                  </a:cubicBezTo>
                  <a:cubicBezTo>
                    <a:pt x="6739" y="3643"/>
                    <a:pt x="5905" y="3943"/>
                    <a:pt x="5071" y="4243"/>
                  </a:cubicBezTo>
                  <a:cubicBezTo>
                    <a:pt x="4537" y="4410"/>
                    <a:pt x="4004" y="4610"/>
                    <a:pt x="3436" y="4677"/>
                  </a:cubicBezTo>
                  <a:cubicBezTo>
                    <a:pt x="3370" y="4681"/>
                    <a:pt x="3304" y="4683"/>
                    <a:pt x="3237" y="4683"/>
                  </a:cubicBezTo>
                  <a:cubicBezTo>
                    <a:pt x="2731" y="4683"/>
                    <a:pt x="2215" y="4563"/>
                    <a:pt x="1802" y="4210"/>
                  </a:cubicBezTo>
                  <a:cubicBezTo>
                    <a:pt x="1402" y="3876"/>
                    <a:pt x="1135" y="3376"/>
                    <a:pt x="935" y="2875"/>
                  </a:cubicBezTo>
                  <a:cubicBezTo>
                    <a:pt x="844" y="2603"/>
                    <a:pt x="753" y="1781"/>
                    <a:pt x="463" y="1781"/>
                  </a:cubicBezTo>
                  <a:cubicBezTo>
                    <a:pt x="433" y="1781"/>
                    <a:pt x="402" y="1790"/>
                    <a:pt x="368" y="1808"/>
                  </a:cubicBezTo>
                  <a:cubicBezTo>
                    <a:pt x="1" y="2042"/>
                    <a:pt x="101" y="3142"/>
                    <a:pt x="101" y="3543"/>
                  </a:cubicBezTo>
                  <a:cubicBezTo>
                    <a:pt x="101" y="4243"/>
                    <a:pt x="101" y="4977"/>
                    <a:pt x="134" y="5711"/>
                  </a:cubicBezTo>
                  <a:cubicBezTo>
                    <a:pt x="134" y="5911"/>
                    <a:pt x="134" y="6111"/>
                    <a:pt x="268" y="6245"/>
                  </a:cubicBezTo>
                  <a:cubicBezTo>
                    <a:pt x="368" y="6345"/>
                    <a:pt x="501" y="6345"/>
                    <a:pt x="601" y="6378"/>
                  </a:cubicBezTo>
                  <a:cubicBezTo>
                    <a:pt x="1101" y="6411"/>
                    <a:pt x="1568" y="6411"/>
                    <a:pt x="2069" y="6445"/>
                  </a:cubicBezTo>
                  <a:cubicBezTo>
                    <a:pt x="2536" y="6511"/>
                    <a:pt x="3003" y="6645"/>
                    <a:pt x="3470" y="6645"/>
                  </a:cubicBezTo>
                  <a:cubicBezTo>
                    <a:pt x="3937" y="6645"/>
                    <a:pt x="4404" y="6545"/>
                    <a:pt x="4837" y="6411"/>
                  </a:cubicBezTo>
                  <a:cubicBezTo>
                    <a:pt x="7573" y="5744"/>
                    <a:pt x="10341" y="5010"/>
                    <a:pt x="12810" y="3409"/>
                  </a:cubicBezTo>
                  <a:cubicBezTo>
                    <a:pt x="13143" y="3209"/>
                    <a:pt x="13477" y="2942"/>
                    <a:pt x="13710" y="2609"/>
                  </a:cubicBezTo>
                  <a:cubicBezTo>
                    <a:pt x="13777" y="2509"/>
                    <a:pt x="13811" y="2408"/>
                    <a:pt x="13811" y="2308"/>
                  </a:cubicBezTo>
                  <a:cubicBezTo>
                    <a:pt x="13811" y="2108"/>
                    <a:pt x="13644" y="2008"/>
                    <a:pt x="13477" y="1941"/>
                  </a:cubicBezTo>
                  <a:cubicBezTo>
                    <a:pt x="12710" y="1675"/>
                    <a:pt x="11909" y="1641"/>
                    <a:pt x="11109" y="1508"/>
                  </a:cubicBezTo>
                  <a:cubicBezTo>
                    <a:pt x="9187" y="1123"/>
                    <a:pt x="7388" y="1"/>
                    <a:pt x="5446"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567413" y="1328075"/>
              <a:ext cx="41725" cy="34250"/>
            </a:xfrm>
            <a:custGeom>
              <a:avLst/>
              <a:gdLst/>
              <a:ahLst/>
              <a:cxnLst/>
              <a:rect l="l" t="t" r="r" b="b"/>
              <a:pathLst>
                <a:path w="1669" h="1370" extrusionOk="0">
                  <a:moveTo>
                    <a:pt x="631" y="1"/>
                  </a:moveTo>
                  <a:cubicBezTo>
                    <a:pt x="448" y="1"/>
                    <a:pt x="269" y="108"/>
                    <a:pt x="168" y="235"/>
                  </a:cubicBezTo>
                  <a:cubicBezTo>
                    <a:pt x="1" y="435"/>
                    <a:pt x="1" y="702"/>
                    <a:pt x="134" y="902"/>
                  </a:cubicBezTo>
                  <a:cubicBezTo>
                    <a:pt x="268" y="1203"/>
                    <a:pt x="668" y="1369"/>
                    <a:pt x="968" y="1369"/>
                  </a:cubicBezTo>
                  <a:cubicBezTo>
                    <a:pt x="1435" y="1369"/>
                    <a:pt x="1669" y="769"/>
                    <a:pt x="1335" y="435"/>
                  </a:cubicBezTo>
                  <a:cubicBezTo>
                    <a:pt x="1168" y="269"/>
                    <a:pt x="1035" y="135"/>
                    <a:pt x="801" y="35"/>
                  </a:cubicBezTo>
                  <a:cubicBezTo>
                    <a:pt x="746" y="11"/>
                    <a:pt x="688" y="1"/>
                    <a:pt x="631"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649138" y="1299750"/>
              <a:ext cx="20050" cy="25250"/>
            </a:xfrm>
            <a:custGeom>
              <a:avLst/>
              <a:gdLst/>
              <a:ahLst/>
              <a:cxnLst/>
              <a:rect l="l" t="t" r="r" b="b"/>
              <a:pathLst>
                <a:path w="802" h="1010" extrusionOk="0">
                  <a:moveTo>
                    <a:pt x="389" y="1"/>
                  </a:moveTo>
                  <a:cubicBezTo>
                    <a:pt x="193" y="1"/>
                    <a:pt x="1" y="134"/>
                    <a:pt x="1" y="401"/>
                  </a:cubicBezTo>
                  <a:cubicBezTo>
                    <a:pt x="1" y="534"/>
                    <a:pt x="1" y="634"/>
                    <a:pt x="34" y="735"/>
                  </a:cubicBezTo>
                  <a:cubicBezTo>
                    <a:pt x="84" y="918"/>
                    <a:pt x="243" y="1010"/>
                    <a:pt x="401" y="1010"/>
                  </a:cubicBezTo>
                  <a:cubicBezTo>
                    <a:pt x="559" y="1010"/>
                    <a:pt x="718" y="918"/>
                    <a:pt x="768" y="735"/>
                  </a:cubicBezTo>
                  <a:cubicBezTo>
                    <a:pt x="801" y="634"/>
                    <a:pt x="801" y="501"/>
                    <a:pt x="801" y="401"/>
                  </a:cubicBezTo>
                  <a:cubicBezTo>
                    <a:pt x="785" y="134"/>
                    <a:pt x="584" y="1"/>
                    <a:pt x="389"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700013" y="1287675"/>
              <a:ext cx="25050" cy="24100"/>
            </a:xfrm>
            <a:custGeom>
              <a:avLst/>
              <a:gdLst/>
              <a:ahLst/>
              <a:cxnLst/>
              <a:rect l="l" t="t" r="r" b="b"/>
              <a:pathLst>
                <a:path w="1002" h="964" extrusionOk="0">
                  <a:moveTo>
                    <a:pt x="559" y="1"/>
                  </a:moveTo>
                  <a:cubicBezTo>
                    <a:pt x="502" y="1"/>
                    <a:pt x="447" y="15"/>
                    <a:pt x="401" y="50"/>
                  </a:cubicBezTo>
                  <a:cubicBezTo>
                    <a:pt x="301" y="117"/>
                    <a:pt x="234" y="183"/>
                    <a:pt x="167" y="284"/>
                  </a:cubicBezTo>
                  <a:cubicBezTo>
                    <a:pt x="34" y="450"/>
                    <a:pt x="1" y="684"/>
                    <a:pt x="167" y="851"/>
                  </a:cubicBezTo>
                  <a:cubicBezTo>
                    <a:pt x="238" y="921"/>
                    <a:pt x="354" y="964"/>
                    <a:pt x="469" y="964"/>
                  </a:cubicBezTo>
                  <a:cubicBezTo>
                    <a:pt x="571" y="964"/>
                    <a:pt x="671" y="929"/>
                    <a:pt x="734" y="851"/>
                  </a:cubicBezTo>
                  <a:cubicBezTo>
                    <a:pt x="801" y="751"/>
                    <a:pt x="868" y="684"/>
                    <a:pt x="901" y="584"/>
                  </a:cubicBezTo>
                  <a:cubicBezTo>
                    <a:pt x="1001" y="417"/>
                    <a:pt x="1001" y="250"/>
                    <a:pt x="868" y="117"/>
                  </a:cubicBezTo>
                  <a:cubicBezTo>
                    <a:pt x="781" y="52"/>
                    <a:pt x="666" y="1"/>
                    <a:pt x="559"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763788" y="1293325"/>
              <a:ext cx="32400" cy="24500"/>
            </a:xfrm>
            <a:custGeom>
              <a:avLst/>
              <a:gdLst/>
              <a:ahLst/>
              <a:cxnLst/>
              <a:rect l="l" t="t" r="r" b="b"/>
              <a:pathLst>
                <a:path w="1296" h="980" extrusionOk="0">
                  <a:moveTo>
                    <a:pt x="733" y="0"/>
                  </a:moveTo>
                  <a:cubicBezTo>
                    <a:pt x="665" y="0"/>
                    <a:pt x="592" y="18"/>
                    <a:pt x="518" y="58"/>
                  </a:cubicBezTo>
                  <a:cubicBezTo>
                    <a:pt x="418" y="91"/>
                    <a:pt x="352" y="191"/>
                    <a:pt x="252" y="258"/>
                  </a:cubicBezTo>
                  <a:cubicBezTo>
                    <a:pt x="0" y="537"/>
                    <a:pt x="240" y="980"/>
                    <a:pt x="559" y="980"/>
                  </a:cubicBezTo>
                  <a:cubicBezTo>
                    <a:pt x="621" y="980"/>
                    <a:pt x="687" y="963"/>
                    <a:pt x="752" y="925"/>
                  </a:cubicBezTo>
                  <a:cubicBezTo>
                    <a:pt x="852" y="858"/>
                    <a:pt x="952" y="825"/>
                    <a:pt x="1019" y="725"/>
                  </a:cubicBezTo>
                  <a:cubicBezTo>
                    <a:pt x="1296" y="420"/>
                    <a:pt x="1067" y="0"/>
                    <a:pt x="733"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955413" y="1318450"/>
              <a:ext cx="30675" cy="22000"/>
            </a:xfrm>
            <a:custGeom>
              <a:avLst/>
              <a:gdLst/>
              <a:ahLst/>
              <a:cxnLst/>
              <a:rect l="l" t="t" r="r" b="b"/>
              <a:pathLst>
                <a:path w="1227" h="880" extrusionOk="0">
                  <a:moveTo>
                    <a:pt x="812" y="0"/>
                  </a:moveTo>
                  <a:cubicBezTo>
                    <a:pt x="738" y="0"/>
                    <a:pt x="661" y="19"/>
                    <a:pt x="592" y="53"/>
                  </a:cubicBezTo>
                  <a:cubicBezTo>
                    <a:pt x="492" y="87"/>
                    <a:pt x="425" y="120"/>
                    <a:pt x="359" y="153"/>
                  </a:cubicBezTo>
                  <a:cubicBezTo>
                    <a:pt x="1" y="303"/>
                    <a:pt x="177" y="879"/>
                    <a:pt x="528" y="879"/>
                  </a:cubicBezTo>
                  <a:cubicBezTo>
                    <a:pt x="570" y="879"/>
                    <a:pt x="613" y="871"/>
                    <a:pt x="659" y="854"/>
                  </a:cubicBezTo>
                  <a:cubicBezTo>
                    <a:pt x="726" y="820"/>
                    <a:pt x="792" y="787"/>
                    <a:pt x="892" y="754"/>
                  </a:cubicBezTo>
                  <a:cubicBezTo>
                    <a:pt x="1093" y="687"/>
                    <a:pt x="1226" y="454"/>
                    <a:pt x="1126" y="220"/>
                  </a:cubicBezTo>
                  <a:cubicBezTo>
                    <a:pt x="1082" y="67"/>
                    <a:pt x="953" y="0"/>
                    <a:pt x="812"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991888" y="1351025"/>
              <a:ext cx="31725" cy="22975"/>
            </a:xfrm>
            <a:custGeom>
              <a:avLst/>
              <a:gdLst/>
              <a:ahLst/>
              <a:cxnLst/>
              <a:rect l="l" t="t" r="r" b="b"/>
              <a:pathLst>
                <a:path w="1269" h="919" extrusionOk="0">
                  <a:moveTo>
                    <a:pt x="778" y="0"/>
                  </a:moveTo>
                  <a:cubicBezTo>
                    <a:pt x="741" y="0"/>
                    <a:pt x="704" y="6"/>
                    <a:pt x="668" y="18"/>
                  </a:cubicBezTo>
                  <a:cubicBezTo>
                    <a:pt x="568" y="51"/>
                    <a:pt x="501" y="85"/>
                    <a:pt x="401" y="85"/>
                  </a:cubicBezTo>
                  <a:cubicBezTo>
                    <a:pt x="167" y="118"/>
                    <a:pt x="1" y="285"/>
                    <a:pt x="1" y="518"/>
                  </a:cubicBezTo>
                  <a:cubicBezTo>
                    <a:pt x="1" y="752"/>
                    <a:pt x="167" y="918"/>
                    <a:pt x="401" y="918"/>
                  </a:cubicBezTo>
                  <a:cubicBezTo>
                    <a:pt x="601" y="918"/>
                    <a:pt x="834" y="885"/>
                    <a:pt x="1001" y="785"/>
                  </a:cubicBezTo>
                  <a:cubicBezTo>
                    <a:pt x="1168" y="652"/>
                    <a:pt x="1268" y="451"/>
                    <a:pt x="1168" y="251"/>
                  </a:cubicBezTo>
                  <a:cubicBezTo>
                    <a:pt x="1113" y="115"/>
                    <a:pt x="947" y="0"/>
                    <a:pt x="778"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018563" y="1389825"/>
              <a:ext cx="34225" cy="22850"/>
            </a:xfrm>
            <a:custGeom>
              <a:avLst/>
              <a:gdLst/>
              <a:ahLst/>
              <a:cxnLst/>
              <a:rect l="l" t="t" r="r" b="b"/>
              <a:pathLst>
                <a:path w="1369" h="914" extrusionOk="0">
                  <a:moveTo>
                    <a:pt x="568" y="0"/>
                  </a:moveTo>
                  <a:cubicBezTo>
                    <a:pt x="134" y="34"/>
                    <a:pt x="1" y="701"/>
                    <a:pt x="468" y="801"/>
                  </a:cubicBezTo>
                  <a:lnTo>
                    <a:pt x="768" y="901"/>
                  </a:lnTo>
                  <a:cubicBezTo>
                    <a:pt x="803" y="910"/>
                    <a:pt x="838" y="914"/>
                    <a:pt x="873" y="914"/>
                  </a:cubicBezTo>
                  <a:cubicBezTo>
                    <a:pt x="1101" y="914"/>
                    <a:pt x="1306" y="732"/>
                    <a:pt x="1335" y="501"/>
                  </a:cubicBezTo>
                  <a:cubicBezTo>
                    <a:pt x="1369" y="267"/>
                    <a:pt x="1168" y="0"/>
                    <a:pt x="902"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494863" y="1433100"/>
              <a:ext cx="25875" cy="18450"/>
            </a:xfrm>
            <a:custGeom>
              <a:avLst/>
              <a:gdLst/>
              <a:ahLst/>
              <a:cxnLst/>
              <a:rect l="l" t="t" r="r" b="b"/>
              <a:pathLst>
                <a:path w="1035" h="738" extrusionOk="0">
                  <a:moveTo>
                    <a:pt x="712" y="0"/>
                  </a:moveTo>
                  <a:cubicBezTo>
                    <a:pt x="697" y="0"/>
                    <a:pt x="683" y="1"/>
                    <a:pt x="668" y="4"/>
                  </a:cubicBezTo>
                  <a:cubicBezTo>
                    <a:pt x="534" y="4"/>
                    <a:pt x="401" y="4"/>
                    <a:pt x="268" y="71"/>
                  </a:cubicBezTo>
                  <a:cubicBezTo>
                    <a:pt x="167" y="104"/>
                    <a:pt x="34" y="171"/>
                    <a:pt x="34" y="304"/>
                  </a:cubicBezTo>
                  <a:cubicBezTo>
                    <a:pt x="1" y="404"/>
                    <a:pt x="1" y="471"/>
                    <a:pt x="67" y="571"/>
                  </a:cubicBezTo>
                  <a:cubicBezTo>
                    <a:pt x="101" y="671"/>
                    <a:pt x="234" y="704"/>
                    <a:pt x="368" y="738"/>
                  </a:cubicBezTo>
                  <a:cubicBezTo>
                    <a:pt x="468" y="738"/>
                    <a:pt x="568" y="704"/>
                    <a:pt x="668" y="704"/>
                  </a:cubicBezTo>
                  <a:cubicBezTo>
                    <a:pt x="868" y="671"/>
                    <a:pt x="1035" y="538"/>
                    <a:pt x="1035" y="337"/>
                  </a:cubicBezTo>
                  <a:cubicBezTo>
                    <a:pt x="1035" y="183"/>
                    <a:pt x="892" y="0"/>
                    <a:pt x="712"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461513" y="1481525"/>
              <a:ext cx="44950" cy="27400"/>
            </a:xfrm>
            <a:custGeom>
              <a:avLst/>
              <a:gdLst/>
              <a:ahLst/>
              <a:cxnLst/>
              <a:rect l="l" t="t" r="r" b="b"/>
              <a:pathLst>
                <a:path w="1798" h="1096" extrusionOk="0">
                  <a:moveTo>
                    <a:pt x="1128" y="1"/>
                  </a:moveTo>
                  <a:cubicBezTo>
                    <a:pt x="1119" y="1"/>
                    <a:pt x="1110" y="1"/>
                    <a:pt x="1101" y="2"/>
                  </a:cubicBezTo>
                  <a:cubicBezTo>
                    <a:pt x="834" y="2"/>
                    <a:pt x="434" y="68"/>
                    <a:pt x="234" y="268"/>
                  </a:cubicBezTo>
                  <a:cubicBezTo>
                    <a:pt x="0" y="469"/>
                    <a:pt x="34" y="902"/>
                    <a:pt x="334" y="1036"/>
                  </a:cubicBezTo>
                  <a:cubicBezTo>
                    <a:pt x="429" y="1077"/>
                    <a:pt x="522" y="1096"/>
                    <a:pt x="612" y="1096"/>
                  </a:cubicBezTo>
                  <a:cubicBezTo>
                    <a:pt x="1306" y="1096"/>
                    <a:pt x="1798" y="1"/>
                    <a:pt x="1128"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495713" y="1542525"/>
              <a:ext cx="26700" cy="24800"/>
            </a:xfrm>
            <a:custGeom>
              <a:avLst/>
              <a:gdLst/>
              <a:ahLst/>
              <a:cxnLst/>
              <a:rect l="l" t="t" r="r" b="b"/>
              <a:pathLst>
                <a:path w="1068" h="992" extrusionOk="0">
                  <a:moveTo>
                    <a:pt x="584" y="0"/>
                  </a:moveTo>
                  <a:cubicBezTo>
                    <a:pt x="478" y="0"/>
                    <a:pt x="371" y="42"/>
                    <a:pt x="300" y="130"/>
                  </a:cubicBezTo>
                  <a:cubicBezTo>
                    <a:pt x="267" y="163"/>
                    <a:pt x="200" y="230"/>
                    <a:pt x="167" y="297"/>
                  </a:cubicBezTo>
                  <a:cubicBezTo>
                    <a:pt x="0" y="464"/>
                    <a:pt x="0" y="764"/>
                    <a:pt x="200" y="897"/>
                  </a:cubicBezTo>
                  <a:cubicBezTo>
                    <a:pt x="278" y="962"/>
                    <a:pt x="366" y="992"/>
                    <a:pt x="455" y="992"/>
                  </a:cubicBezTo>
                  <a:cubicBezTo>
                    <a:pt x="593" y="992"/>
                    <a:pt x="732" y="919"/>
                    <a:pt x="834" y="797"/>
                  </a:cubicBezTo>
                  <a:cubicBezTo>
                    <a:pt x="867" y="730"/>
                    <a:pt x="901" y="664"/>
                    <a:pt x="934" y="630"/>
                  </a:cubicBezTo>
                  <a:cubicBezTo>
                    <a:pt x="1067" y="464"/>
                    <a:pt x="1001" y="197"/>
                    <a:pt x="834" y="97"/>
                  </a:cubicBezTo>
                  <a:cubicBezTo>
                    <a:pt x="771" y="34"/>
                    <a:pt x="678" y="0"/>
                    <a:pt x="584"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574913" y="1559500"/>
              <a:ext cx="25900" cy="27575"/>
            </a:xfrm>
            <a:custGeom>
              <a:avLst/>
              <a:gdLst/>
              <a:ahLst/>
              <a:cxnLst/>
              <a:rect l="l" t="t" r="r" b="b"/>
              <a:pathLst>
                <a:path w="1036" h="1103" extrusionOk="0">
                  <a:moveTo>
                    <a:pt x="583" y="1"/>
                  </a:moveTo>
                  <a:cubicBezTo>
                    <a:pt x="402" y="1"/>
                    <a:pt x="256" y="126"/>
                    <a:pt x="201" y="318"/>
                  </a:cubicBezTo>
                  <a:cubicBezTo>
                    <a:pt x="168" y="385"/>
                    <a:pt x="134" y="452"/>
                    <a:pt x="101" y="552"/>
                  </a:cubicBezTo>
                  <a:cubicBezTo>
                    <a:pt x="1" y="752"/>
                    <a:pt x="201" y="1019"/>
                    <a:pt x="401" y="1086"/>
                  </a:cubicBezTo>
                  <a:cubicBezTo>
                    <a:pt x="442" y="1097"/>
                    <a:pt x="485" y="1103"/>
                    <a:pt x="528" y="1103"/>
                  </a:cubicBezTo>
                  <a:cubicBezTo>
                    <a:pt x="731" y="1103"/>
                    <a:pt x="941" y="978"/>
                    <a:pt x="968" y="785"/>
                  </a:cubicBezTo>
                  <a:cubicBezTo>
                    <a:pt x="968" y="685"/>
                    <a:pt x="1002" y="619"/>
                    <a:pt x="1002" y="552"/>
                  </a:cubicBezTo>
                  <a:cubicBezTo>
                    <a:pt x="1035" y="318"/>
                    <a:pt x="935" y="85"/>
                    <a:pt x="701" y="18"/>
                  </a:cubicBezTo>
                  <a:cubicBezTo>
                    <a:pt x="661" y="6"/>
                    <a:pt x="621" y="1"/>
                    <a:pt x="583"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958188" y="1496875"/>
              <a:ext cx="37050" cy="26050"/>
            </a:xfrm>
            <a:custGeom>
              <a:avLst/>
              <a:gdLst/>
              <a:ahLst/>
              <a:cxnLst/>
              <a:rect l="l" t="t" r="r" b="b"/>
              <a:pathLst>
                <a:path w="1482" h="1042" extrusionOk="0">
                  <a:moveTo>
                    <a:pt x="450" y="0"/>
                  </a:moveTo>
                  <a:cubicBezTo>
                    <a:pt x="182" y="0"/>
                    <a:pt x="1" y="112"/>
                    <a:pt x="181" y="488"/>
                  </a:cubicBezTo>
                  <a:cubicBezTo>
                    <a:pt x="297" y="777"/>
                    <a:pt x="638" y="1042"/>
                    <a:pt x="988" y="1042"/>
                  </a:cubicBezTo>
                  <a:cubicBezTo>
                    <a:pt x="1041" y="1042"/>
                    <a:pt x="1095" y="1035"/>
                    <a:pt x="1148" y="1022"/>
                  </a:cubicBezTo>
                  <a:cubicBezTo>
                    <a:pt x="1315" y="955"/>
                    <a:pt x="1449" y="822"/>
                    <a:pt x="1449" y="655"/>
                  </a:cubicBezTo>
                  <a:cubicBezTo>
                    <a:pt x="1482" y="488"/>
                    <a:pt x="1415" y="255"/>
                    <a:pt x="1248" y="188"/>
                  </a:cubicBezTo>
                  <a:cubicBezTo>
                    <a:pt x="1096" y="120"/>
                    <a:pt x="727" y="0"/>
                    <a:pt x="450"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921838" y="1546475"/>
              <a:ext cx="23375" cy="21925"/>
            </a:xfrm>
            <a:custGeom>
              <a:avLst/>
              <a:gdLst/>
              <a:ahLst/>
              <a:cxnLst/>
              <a:rect l="l" t="t" r="r" b="b"/>
              <a:pathLst>
                <a:path w="935" h="877" extrusionOk="0">
                  <a:moveTo>
                    <a:pt x="431" y="1"/>
                  </a:moveTo>
                  <a:cubicBezTo>
                    <a:pt x="346" y="1"/>
                    <a:pt x="263" y="26"/>
                    <a:pt x="201" y="72"/>
                  </a:cubicBezTo>
                  <a:cubicBezTo>
                    <a:pt x="34" y="206"/>
                    <a:pt x="1" y="406"/>
                    <a:pt x="101" y="572"/>
                  </a:cubicBezTo>
                  <a:cubicBezTo>
                    <a:pt x="101" y="606"/>
                    <a:pt x="101" y="639"/>
                    <a:pt x="134" y="673"/>
                  </a:cubicBezTo>
                  <a:cubicBezTo>
                    <a:pt x="192" y="809"/>
                    <a:pt x="319" y="877"/>
                    <a:pt x="454" y="877"/>
                  </a:cubicBezTo>
                  <a:cubicBezTo>
                    <a:pt x="550" y="877"/>
                    <a:pt x="651" y="842"/>
                    <a:pt x="734" y="773"/>
                  </a:cubicBezTo>
                  <a:cubicBezTo>
                    <a:pt x="901" y="639"/>
                    <a:pt x="935" y="372"/>
                    <a:pt x="768" y="172"/>
                  </a:cubicBezTo>
                  <a:cubicBezTo>
                    <a:pt x="734" y="172"/>
                    <a:pt x="734" y="139"/>
                    <a:pt x="701" y="105"/>
                  </a:cubicBezTo>
                  <a:cubicBezTo>
                    <a:pt x="630" y="34"/>
                    <a:pt x="529" y="1"/>
                    <a:pt x="431"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855113" y="1575575"/>
              <a:ext cx="24225" cy="21925"/>
            </a:xfrm>
            <a:custGeom>
              <a:avLst/>
              <a:gdLst/>
              <a:ahLst/>
              <a:cxnLst/>
              <a:rect l="l" t="t" r="r" b="b"/>
              <a:pathLst>
                <a:path w="969" h="877" extrusionOk="0">
                  <a:moveTo>
                    <a:pt x="417" y="0"/>
                  </a:moveTo>
                  <a:cubicBezTo>
                    <a:pt x="209" y="0"/>
                    <a:pt x="60" y="174"/>
                    <a:pt x="34" y="409"/>
                  </a:cubicBezTo>
                  <a:cubicBezTo>
                    <a:pt x="34" y="443"/>
                    <a:pt x="34" y="443"/>
                    <a:pt x="34" y="443"/>
                  </a:cubicBezTo>
                  <a:cubicBezTo>
                    <a:pt x="1" y="609"/>
                    <a:pt x="134" y="776"/>
                    <a:pt x="268" y="843"/>
                  </a:cubicBezTo>
                  <a:cubicBezTo>
                    <a:pt x="323" y="865"/>
                    <a:pt x="379" y="876"/>
                    <a:pt x="432" y="876"/>
                  </a:cubicBezTo>
                  <a:cubicBezTo>
                    <a:pt x="538" y="876"/>
                    <a:pt x="635" y="832"/>
                    <a:pt x="701" y="743"/>
                  </a:cubicBezTo>
                  <a:lnTo>
                    <a:pt x="735" y="709"/>
                  </a:lnTo>
                  <a:cubicBezTo>
                    <a:pt x="968" y="509"/>
                    <a:pt x="868" y="142"/>
                    <a:pt x="601" y="42"/>
                  </a:cubicBezTo>
                  <a:cubicBezTo>
                    <a:pt x="536" y="13"/>
                    <a:pt x="475" y="0"/>
                    <a:pt x="417"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733363" y="900550"/>
              <a:ext cx="928200" cy="499050"/>
            </a:xfrm>
            <a:custGeom>
              <a:avLst/>
              <a:gdLst/>
              <a:ahLst/>
              <a:cxnLst/>
              <a:rect l="l" t="t" r="r" b="b"/>
              <a:pathLst>
                <a:path w="37128" h="19962" extrusionOk="0">
                  <a:moveTo>
                    <a:pt x="16204" y="0"/>
                  </a:moveTo>
                  <a:cubicBezTo>
                    <a:pt x="9285" y="0"/>
                    <a:pt x="3518" y="2230"/>
                    <a:pt x="1402" y="5661"/>
                  </a:cubicBezTo>
                  <a:lnTo>
                    <a:pt x="835" y="5628"/>
                  </a:lnTo>
                  <a:lnTo>
                    <a:pt x="568" y="8063"/>
                  </a:lnTo>
                  <a:cubicBezTo>
                    <a:pt x="1" y="13467"/>
                    <a:pt x="7673" y="18704"/>
                    <a:pt x="17680" y="19771"/>
                  </a:cubicBezTo>
                  <a:cubicBezTo>
                    <a:pt x="18887" y="19900"/>
                    <a:pt x="20073" y="19962"/>
                    <a:pt x="21227" y="19962"/>
                  </a:cubicBezTo>
                  <a:cubicBezTo>
                    <a:pt x="29666" y="19962"/>
                    <a:pt x="36362" y="16653"/>
                    <a:pt x="36860" y="11899"/>
                  </a:cubicBezTo>
                  <a:lnTo>
                    <a:pt x="37127" y="9464"/>
                  </a:lnTo>
                  <a:lnTo>
                    <a:pt x="36560" y="9397"/>
                  </a:lnTo>
                  <a:cubicBezTo>
                    <a:pt x="34992" y="4961"/>
                    <a:pt x="28221" y="1091"/>
                    <a:pt x="19748" y="191"/>
                  </a:cubicBezTo>
                  <a:cubicBezTo>
                    <a:pt x="18543" y="62"/>
                    <a:pt x="17357" y="0"/>
                    <a:pt x="16204"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740038" y="842175"/>
              <a:ext cx="935700" cy="499050"/>
            </a:xfrm>
            <a:custGeom>
              <a:avLst/>
              <a:gdLst/>
              <a:ahLst/>
              <a:cxnLst/>
              <a:rect l="l" t="t" r="r" b="b"/>
              <a:pathLst>
                <a:path w="37428" h="19962" extrusionOk="0">
                  <a:moveTo>
                    <a:pt x="16201" y="1"/>
                  </a:moveTo>
                  <a:cubicBezTo>
                    <a:pt x="7762" y="1"/>
                    <a:pt x="1067" y="3309"/>
                    <a:pt x="568" y="8063"/>
                  </a:cubicBezTo>
                  <a:cubicBezTo>
                    <a:pt x="1" y="13467"/>
                    <a:pt x="7639" y="18704"/>
                    <a:pt x="17680" y="19771"/>
                  </a:cubicBezTo>
                  <a:cubicBezTo>
                    <a:pt x="18883" y="19900"/>
                    <a:pt x="20066" y="19962"/>
                    <a:pt x="21216" y="19962"/>
                  </a:cubicBezTo>
                  <a:cubicBezTo>
                    <a:pt x="29633" y="19962"/>
                    <a:pt x="36328" y="16653"/>
                    <a:pt x="36827" y="11899"/>
                  </a:cubicBezTo>
                  <a:cubicBezTo>
                    <a:pt x="37427" y="6495"/>
                    <a:pt x="29755" y="1225"/>
                    <a:pt x="19748" y="191"/>
                  </a:cubicBezTo>
                  <a:cubicBezTo>
                    <a:pt x="18541" y="62"/>
                    <a:pt x="17355" y="1"/>
                    <a:pt x="16201"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771738" y="865675"/>
              <a:ext cx="871475" cy="451825"/>
            </a:xfrm>
            <a:custGeom>
              <a:avLst/>
              <a:gdLst/>
              <a:ahLst/>
              <a:cxnLst/>
              <a:rect l="l" t="t" r="r" b="b"/>
              <a:pathLst>
                <a:path w="34859" h="18073" extrusionOk="0">
                  <a:moveTo>
                    <a:pt x="14955" y="0"/>
                  </a:moveTo>
                  <a:cubicBezTo>
                    <a:pt x="7136" y="0"/>
                    <a:pt x="968" y="2964"/>
                    <a:pt x="501" y="7256"/>
                  </a:cubicBezTo>
                  <a:cubicBezTo>
                    <a:pt x="0" y="12127"/>
                    <a:pt x="7139" y="16897"/>
                    <a:pt x="16512" y="17897"/>
                  </a:cubicBezTo>
                  <a:cubicBezTo>
                    <a:pt x="17653" y="18016"/>
                    <a:pt x="18774" y="18072"/>
                    <a:pt x="19863" y="18072"/>
                  </a:cubicBezTo>
                  <a:cubicBezTo>
                    <a:pt x="27696" y="18072"/>
                    <a:pt x="33919" y="15130"/>
                    <a:pt x="34358" y="10826"/>
                  </a:cubicBezTo>
                  <a:cubicBezTo>
                    <a:pt x="34858" y="5922"/>
                    <a:pt x="27720" y="1185"/>
                    <a:pt x="18380" y="185"/>
                  </a:cubicBezTo>
                  <a:cubicBezTo>
                    <a:pt x="17213" y="60"/>
                    <a:pt x="16067" y="0"/>
                    <a:pt x="14955"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957688" y="904050"/>
              <a:ext cx="336100" cy="118025"/>
            </a:xfrm>
            <a:custGeom>
              <a:avLst/>
              <a:gdLst/>
              <a:ahLst/>
              <a:cxnLst/>
              <a:rect l="l" t="t" r="r" b="b"/>
              <a:pathLst>
                <a:path w="13444" h="4721" extrusionOk="0">
                  <a:moveTo>
                    <a:pt x="8390" y="1"/>
                  </a:moveTo>
                  <a:cubicBezTo>
                    <a:pt x="7765" y="1"/>
                    <a:pt x="7139" y="17"/>
                    <a:pt x="6506" y="51"/>
                  </a:cubicBezTo>
                  <a:cubicBezTo>
                    <a:pt x="5205" y="151"/>
                    <a:pt x="3870" y="284"/>
                    <a:pt x="2569" y="584"/>
                  </a:cubicBezTo>
                  <a:cubicBezTo>
                    <a:pt x="1702" y="785"/>
                    <a:pt x="801" y="1085"/>
                    <a:pt x="234" y="1885"/>
                  </a:cubicBezTo>
                  <a:cubicBezTo>
                    <a:pt x="134" y="1985"/>
                    <a:pt x="68" y="2119"/>
                    <a:pt x="34" y="2252"/>
                  </a:cubicBezTo>
                  <a:cubicBezTo>
                    <a:pt x="1" y="2586"/>
                    <a:pt x="268" y="2819"/>
                    <a:pt x="535" y="2986"/>
                  </a:cubicBezTo>
                  <a:cubicBezTo>
                    <a:pt x="1035" y="3320"/>
                    <a:pt x="1502" y="3653"/>
                    <a:pt x="2036" y="3920"/>
                  </a:cubicBezTo>
                  <a:cubicBezTo>
                    <a:pt x="3003" y="4387"/>
                    <a:pt x="4070" y="4687"/>
                    <a:pt x="5105" y="4721"/>
                  </a:cubicBezTo>
                  <a:cubicBezTo>
                    <a:pt x="5305" y="4721"/>
                    <a:pt x="5471" y="4721"/>
                    <a:pt x="5605" y="4587"/>
                  </a:cubicBezTo>
                  <a:cubicBezTo>
                    <a:pt x="5672" y="4554"/>
                    <a:pt x="5738" y="4454"/>
                    <a:pt x="5705" y="4387"/>
                  </a:cubicBezTo>
                  <a:cubicBezTo>
                    <a:pt x="5705" y="4220"/>
                    <a:pt x="5538" y="4154"/>
                    <a:pt x="5405" y="4120"/>
                  </a:cubicBezTo>
                  <a:cubicBezTo>
                    <a:pt x="5205" y="4087"/>
                    <a:pt x="4971" y="4020"/>
                    <a:pt x="4771" y="3920"/>
                  </a:cubicBezTo>
                  <a:cubicBezTo>
                    <a:pt x="4638" y="3853"/>
                    <a:pt x="4471" y="3720"/>
                    <a:pt x="4437" y="3520"/>
                  </a:cubicBezTo>
                  <a:cubicBezTo>
                    <a:pt x="4404" y="3320"/>
                    <a:pt x="4571" y="3153"/>
                    <a:pt x="4738" y="3053"/>
                  </a:cubicBezTo>
                  <a:cubicBezTo>
                    <a:pt x="5976" y="2321"/>
                    <a:pt x="7547" y="2135"/>
                    <a:pt x="8970" y="2135"/>
                  </a:cubicBezTo>
                  <a:cubicBezTo>
                    <a:pt x="9233" y="2135"/>
                    <a:pt x="9491" y="2142"/>
                    <a:pt x="9741" y="2152"/>
                  </a:cubicBezTo>
                  <a:cubicBezTo>
                    <a:pt x="9975" y="2152"/>
                    <a:pt x="10242" y="2186"/>
                    <a:pt x="10442" y="2319"/>
                  </a:cubicBezTo>
                  <a:cubicBezTo>
                    <a:pt x="10742" y="2552"/>
                    <a:pt x="10875" y="2953"/>
                    <a:pt x="10975" y="3353"/>
                  </a:cubicBezTo>
                  <a:cubicBezTo>
                    <a:pt x="11009" y="3620"/>
                    <a:pt x="11042" y="3853"/>
                    <a:pt x="11176" y="4054"/>
                  </a:cubicBezTo>
                  <a:cubicBezTo>
                    <a:pt x="11280" y="4227"/>
                    <a:pt x="11376" y="4292"/>
                    <a:pt x="11468" y="4292"/>
                  </a:cubicBezTo>
                  <a:cubicBezTo>
                    <a:pt x="11642" y="4292"/>
                    <a:pt x="11802" y="4061"/>
                    <a:pt x="11976" y="3887"/>
                  </a:cubicBezTo>
                  <a:cubicBezTo>
                    <a:pt x="12310" y="3587"/>
                    <a:pt x="12677" y="3353"/>
                    <a:pt x="12943" y="2986"/>
                  </a:cubicBezTo>
                  <a:cubicBezTo>
                    <a:pt x="13244" y="2519"/>
                    <a:pt x="13444" y="1952"/>
                    <a:pt x="13410" y="1385"/>
                  </a:cubicBezTo>
                  <a:cubicBezTo>
                    <a:pt x="13410" y="1185"/>
                    <a:pt x="13377" y="1018"/>
                    <a:pt x="13310" y="818"/>
                  </a:cubicBezTo>
                  <a:cubicBezTo>
                    <a:pt x="13077" y="318"/>
                    <a:pt x="12510" y="217"/>
                    <a:pt x="12009" y="184"/>
                  </a:cubicBezTo>
                  <a:cubicBezTo>
                    <a:pt x="11442" y="117"/>
                    <a:pt x="10842" y="84"/>
                    <a:pt x="10275" y="51"/>
                  </a:cubicBezTo>
                  <a:cubicBezTo>
                    <a:pt x="9641" y="17"/>
                    <a:pt x="9016" y="1"/>
                    <a:pt x="8390"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284588" y="947000"/>
              <a:ext cx="284400" cy="168900"/>
            </a:xfrm>
            <a:custGeom>
              <a:avLst/>
              <a:gdLst/>
              <a:ahLst/>
              <a:cxnLst/>
              <a:rect l="l" t="t" r="r" b="b"/>
              <a:pathLst>
                <a:path w="11376" h="6756" extrusionOk="0">
                  <a:moveTo>
                    <a:pt x="5231" y="0"/>
                  </a:moveTo>
                  <a:cubicBezTo>
                    <a:pt x="4263" y="0"/>
                    <a:pt x="3247" y="337"/>
                    <a:pt x="2369" y="701"/>
                  </a:cubicBezTo>
                  <a:cubicBezTo>
                    <a:pt x="1502" y="1035"/>
                    <a:pt x="701" y="1568"/>
                    <a:pt x="101" y="2336"/>
                  </a:cubicBezTo>
                  <a:cubicBezTo>
                    <a:pt x="34" y="2369"/>
                    <a:pt x="1" y="2436"/>
                    <a:pt x="1" y="2536"/>
                  </a:cubicBezTo>
                  <a:cubicBezTo>
                    <a:pt x="34" y="2569"/>
                    <a:pt x="68" y="2602"/>
                    <a:pt x="101" y="2636"/>
                  </a:cubicBezTo>
                  <a:cubicBezTo>
                    <a:pt x="270" y="2749"/>
                    <a:pt x="463" y="2790"/>
                    <a:pt x="662" y="2790"/>
                  </a:cubicBezTo>
                  <a:cubicBezTo>
                    <a:pt x="935" y="2790"/>
                    <a:pt x="1218" y="2713"/>
                    <a:pt x="1469" y="2636"/>
                  </a:cubicBezTo>
                  <a:cubicBezTo>
                    <a:pt x="2202" y="2402"/>
                    <a:pt x="2936" y="2169"/>
                    <a:pt x="3670" y="1969"/>
                  </a:cubicBezTo>
                  <a:cubicBezTo>
                    <a:pt x="3830" y="1921"/>
                    <a:pt x="4014" y="1872"/>
                    <a:pt x="4183" y="1872"/>
                  </a:cubicBezTo>
                  <a:cubicBezTo>
                    <a:pt x="4366" y="1872"/>
                    <a:pt x="4534" y="1929"/>
                    <a:pt x="4638" y="2102"/>
                  </a:cubicBezTo>
                  <a:cubicBezTo>
                    <a:pt x="4771" y="2302"/>
                    <a:pt x="4771" y="2602"/>
                    <a:pt x="4838" y="2836"/>
                  </a:cubicBezTo>
                  <a:cubicBezTo>
                    <a:pt x="4938" y="3169"/>
                    <a:pt x="5171" y="3436"/>
                    <a:pt x="5438" y="3603"/>
                  </a:cubicBezTo>
                  <a:cubicBezTo>
                    <a:pt x="5672" y="3770"/>
                    <a:pt x="5972" y="3903"/>
                    <a:pt x="6239" y="4070"/>
                  </a:cubicBezTo>
                  <a:cubicBezTo>
                    <a:pt x="6539" y="4270"/>
                    <a:pt x="6806" y="4570"/>
                    <a:pt x="7039" y="4904"/>
                  </a:cubicBezTo>
                  <a:cubicBezTo>
                    <a:pt x="7106" y="5037"/>
                    <a:pt x="7206" y="5204"/>
                    <a:pt x="7173" y="5371"/>
                  </a:cubicBezTo>
                  <a:cubicBezTo>
                    <a:pt x="7139" y="5538"/>
                    <a:pt x="7006" y="5638"/>
                    <a:pt x="6872" y="5671"/>
                  </a:cubicBezTo>
                  <a:cubicBezTo>
                    <a:pt x="6806" y="5705"/>
                    <a:pt x="6739" y="5713"/>
                    <a:pt x="6672" y="5713"/>
                  </a:cubicBezTo>
                  <a:cubicBezTo>
                    <a:pt x="6606" y="5713"/>
                    <a:pt x="6539" y="5705"/>
                    <a:pt x="6472" y="5705"/>
                  </a:cubicBezTo>
                  <a:cubicBezTo>
                    <a:pt x="6005" y="5671"/>
                    <a:pt x="5538" y="5605"/>
                    <a:pt x="5071" y="5571"/>
                  </a:cubicBezTo>
                  <a:cubicBezTo>
                    <a:pt x="5004" y="5571"/>
                    <a:pt x="4946" y="5563"/>
                    <a:pt x="4892" y="5563"/>
                  </a:cubicBezTo>
                  <a:cubicBezTo>
                    <a:pt x="4838" y="5563"/>
                    <a:pt x="4788" y="5571"/>
                    <a:pt x="4738" y="5605"/>
                  </a:cubicBezTo>
                  <a:cubicBezTo>
                    <a:pt x="4604" y="5638"/>
                    <a:pt x="4504" y="5738"/>
                    <a:pt x="4504" y="5871"/>
                  </a:cubicBezTo>
                  <a:cubicBezTo>
                    <a:pt x="4804" y="6072"/>
                    <a:pt x="5138" y="6072"/>
                    <a:pt x="5438" y="6105"/>
                  </a:cubicBezTo>
                  <a:cubicBezTo>
                    <a:pt x="6439" y="6172"/>
                    <a:pt x="7440" y="6338"/>
                    <a:pt x="8407" y="6572"/>
                  </a:cubicBezTo>
                  <a:cubicBezTo>
                    <a:pt x="8768" y="6657"/>
                    <a:pt x="9143" y="6755"/>
                    <a:pt x="9514" y="6755"/>
                  </a:cubicBezTo>
                  <a:cubicBezTo>
                    <a:pt x="9725" y="6755"/>
                    <a:pt x="9936" y="6723"/>
                    <a:pt x="10141" y="6639"/>
                  </a:cubicBezTo>
                  <a:cubicBezTo>
                    <a:pt x="10508" y="6472"/>
                    <a:pt x="10809" y="6105"/>
                    <a:pt x="11042" y="5705"/>
                  </a:cubicBezTo>
                  <a:cubicBezTo>
                    <a:pt x="11242" y="5404"/>
                    <a:pt x="11376" y="5037"/>
                    <a:pt x="11376" y="4671"/>
                  </a:cubicBezTo>
                  <a:cubicBezTo>
                    <a:pt x="11342" y="4437"/>
                    <a:pt x="11276" y="4170"/>
                    <a:pt x="11176" y="3937"/>
                  </a:cubicBezTo>
                  <a:cubicBezTo>
                    <a:pt x="10909" y="3336"/>
                    <a:pt x="10442" y="2869"/>
                    <a:pt x="9941" y="2469"/>
                  </a:cubicBezTo>
                  <a:cubicBezTo>
                    <a:pt x="9474" y="2102"/>
                    <a:pt x="8941" y="1802"/>
                    <a:pt x="8440" y="1468"/>
                  </a:cubicBezTo>
                  <a:cubicBezTo>
                    <a:pt x="7873" y="1101"/>
                    <a:pt x="7373" y="668"/>
                    <a:pt x="6772" y="367"/>
                  </a:cubicBezTo>
                  <a:cubicBezTo>
                    <a:pt x="6295" y="105"/>
                    <a:pt x="5770" y="0"/>
                    <a:pt x="5231"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848463" y="1017325"/>
              <a:ext cx="280225" cy="196100"/>
            </a:xfrm>
            <a:custGeom>
              <a:avLst/>
              <a:gdLst/>
              <a:ahLst/>
              <a:cxnLst/>
              <a:rect l="l" t="t" r="r" b="b"/>
              <a:pathLst>
                <a:path w="11209" h="7844" extrusionOk="0">
                  <a:moveTo>
                    <a:pt x="2561" y="1"/>
                  </a:moveTo>
                  <a:cubicBezTo>
                    <a:pt x="2354" y="1"/>
                    <a:pt x="2145" y="17"/>
                    <a:pt x="1935" y="56"/>
                  </a:cubicBezTo>
                  <a:cubicBezTo>
                    <a:pt x="1701" y="123"/>
                    <a:pt x="1501" y="190"/>
                    <a:pt x="1268" y="323"/>
                  </a:cubicBezTo>
                  <a:cubicBezTo>
                    <a:pt x="801" y="590"/>
                    <a:pt x="434" y="1057"/>
                    <a:pt x="234" y="1624"/>
                  </a:cubicBezTo>
                  <a:cubicBezTo>
                    <a:pt x="33" y="2191"/>
                    <a:pt x="0" y="2825"/>
                    <a:pt x="67" y="3425"/>
                  </a:cubicBezTo>
                  <a:cubicBezTo>
                    <a:pt x="200" y="4193"/>
                    <a:pt x="500" y="4893"/>
                    <a:pt x="1034" y="5327"/>
                  </a:cubicBezTo>
                  <a:cubicBezTo>
                    <a:pt x="1268" y="5527"/>
                    <a:pt x="1535" y="5694"/>
                    <a:pt x="1768" y="5860"/>
                  </a:cubicBezTo>
                  <a:cubicBezTo>
                    <a:pt x="2335" y="6227"/>
                    <a:pt x="2802" y="6761"/>
                    <a:pt x="3369" y="7128"/>
                  </a:cubicBezTo>
                  <a:cubicBezTo>
                    <a:pt x="4192" y="7667"/>
                    <a:pt x="5183" y="7844"/>
                    <a:pt x="6158" y="7844"/>
                  </a:cubicBezTo>
                  <a:cubicBezTo>
                    <a:pt x="6330" y="7844"/>
                    <a:pt x="6502" y="7838"/>
                    <a:pt x="6672" y="7828"/>
                  </a:cubicBezTo>
                  <a:cubicBezTo>
                    <a:pt x="6972" y="7828"/>
                    <a:pt x="7272" y="7795"/>
                    <a:pt x="7606" y="7695"/>
                  </a:cubicBezTo>
                  <a:cubicBezTo>
                    <a:pt x="8006" y="7595"/>
                    <a:pt x="8373" y="7361"/>
                    <a:pt x="8740" y="7095"/>
                  </a:cubicBezTo>
                  <a:cubicBezTo>
                    <a:pt x="9407" y="6694"/>
                    <a:pt x="10041" y="6227"/>
                    <a:pt x="10674" y="5727"/>
                  </a:cubicBezTo>
                  <a:cubicBezTo>
                    <a:pt x="10908" y="5527"/>
                    <a:pt x="11175" y="5293"/>
                    <a:pt x="11175" y="4960"/>
                  </a:cubicBezTo>
                  <a:cubicBezTo>
                    <a:pt x="11208" y="4860"/>
                    <a:pt x="11175" y="4726"/>
                    <a:pt x="11108" y="4660"/>
                  </a:cubicBezTo>
                  <a:cubicBezTo>
                    <a:pt x="11053" y="4586"/>
                    <a:pt x="10967" y="4563"/>
                    <a:pt x="10879" y="4563"/>
                  </a:cubicBezTo>
                  <a:cubicBezTo>
                    <a:pt x="10807" y="4563"/>
                    <a:pt x="10734" y="4578"/>
                    <a:pt x="10674" y="4593"/>
                  </a:cubicBezTo>
                  <a:cubicBezTo>
                    <a:pt x="9605" y="4853"/>
                    <a:pt x="8536" y="5439"/>
                    <a:pt x="7488" y="5439"/>
                  </a:cubicBezTo>
                  <a:cubicBezTo>
                    <a:pt x="7327" y="5439"/>
                    <a:pt x="7166" y="5425"/>
                    <a:pt x="7005" y="5393"/>
                  </a:cubicBezTo>
                  <a:cubicBezTo>
                    <a:pt x="6605" y="5327"/>
                    <a:pt x="6271" y="5160"/>
                    <a:pt x="5938" y="4960"/>
                  </a:cubicBezTo>
                  <a:cubicBezTo>
                    <a:pt x="5604" y="4760"/>
                    <a:pt x="5304" y="4526"/>
                    <a:pt x="5070" y="4193"/>
                  </a:cubicBezTo>
                  <a:cubicBezTo>
                    <a:pt x="4837" y="3859"/>
                    <a:pt x="4703" y="3425"/>
                    <a:pt x="4770" y="2992"/>
                  </a:cubicBezTo>
                  <a:cubicBezTo>
                    <a:pt x="4870" y="2391"/>
                    <a:pt x="5337" y="1958"/>
                    <a:pt x="5838" y="1757"/>
                  </a:cubicBezTo>
                  <a:cubicBezTo>
                    <a:pt x="6213" y="1607"/>
                    <a:pt x="6588" y="1589"/>
                    <a:pt x="6977" y="1589"/>
                  </a:cubicBezTo>
                  <a:cubicBezTo>
                    <a:pt x="7107" y="1589"/>
                    <a:pt x="7239" y="1591"/>
                    <a:pt x="7372" y="1591"/>
                  </a:cubicBezTo>
                  <a:cubicBezTo>
                    <a:pt x="7428" y="1585"/>
                    <a:pt x="7485" y="1583"/>
                    <a:pt x="7544" y="1583"/>
                  </a:cubicBezTo>
                  <a:cubicBezTo>
                    <a:pt x="7661" y="1583"/>
                    <a:pt x="7783" y="1591"/>
                    <a:pt x="7906" y="1591"/>
                  </a:cubicBezTo>
                  <a:cubicBezTo>
                    <a:pt x="8089" y="1591"/>
                    <a:pt x="8273" y="1574"/>
                    <a:pt x="8439" y="1491"/>
                  </a:cubicBezTo>
                  <a:cubicBezTo>
                    <a:pt x="9240" y="1124"/>
                    <a:pt x="8139" y="823"/>
                    <a:pt x="7839" y="723"/>
                  </a:cubicBezTo>
                  <a:cubicBezTo>
                    <a:pt x="7405" y="590"/>
                    <a:pt x="7005" y="457"/>
                    <a:pt x="6571" y="390"/>
                  </a:cubicBezTo>
                  <a:cubicBezTo>
                    <a:pt x="6071" y="323"/>
                    <a:pt x="5571" y="356"/>
                    <a:pt x="5070" y="323"/>
                  </a:cubicBezTo>
                  <a:cubicBezTo>
                    <a:pt x="4240" y="270"/>
                    <a:pt x="3409" y="1"/>
                    <a:pt x="2561"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177863" y="1097100"/>
              <a:ext cx="350275" cy="161200"/>
            </a:xfrm>
            <a:custGeom>
              <a:avLst/>
              <a:gdLst/>
              <a:ahLst/>
              <a:cxnLst/>
              <a:rect l="l" t="t" r="r" b="b"/>
              <a:pathLst>
                <a:path w="14011" h="6448" extrusionOk="0">
                  <a:moveTo>
                    <a:pt x="5704" y="1"/>
                  </a:moveTo>
                  <a:lnTo>
                    <a:pt x="5704" y="1"/>
                  </a:lnTo>
                  <a:cubicBezTo>
                    <a:pt x="5571" y="268"/>
                    <a:pt x="5704" y="601"/>
                    <a:pt x="5871" y="801"/>
                  </a:cubicBezTo>
                  <a:cubicBezTo>
                    <a:pt x="6405" y="1602"/>
                    <a:pt x="7339" y="1969"/>
                    <a:pt x="7872" y="2769"/>
                  </a:cubicBezTo>
                  <a:cubicBezTo>
                    <a:pt x="8006" y="2936"/>
                    <a:pt x="8106" y="3236"/>
                    <a:pt x="7973" y="3403"/>
                  </a:cubicBezTo>
                  <a:cubicBezTo>
                    <a:pt x="7906" y="3503"/>
                    <a:pt x="7772" y="3537"/>
                    <a:pt x="7672" y="3570"/>
                  </a:cubicBezTo>
                  <a:cubicBezTo>
                    <a:pt x="6838" y="3770"/>
                    <a:pt x="5971" y="3970"/>
                    <a:pt x="5137" y="4204"/>
                  </a:cubicBezTo>
                  <a:cubicBezTo>
                    <a:pt x="4630" y="4323"/>
                    <a:pt x="4123" y="4443"/>
                    <a:pt x="3616" y="4443"/>
                  </a:cubicBezTo>
                  <a:cubicBezTo>
                    <a:pt x="3556" y="4443"/>
                    <a:pt x="3496" y="4441"/>
                    <a:pt x="3436" y="4437"/>
                  </a:cubicBezTo>
                  <a:cubicBezTo>
                    <a:pt x="2869" y="4437"/>
                    <a:pt x="2302" y="4271"/>
                    <a:pt x="1868" y="3837"/>
                  </a:cubicBezTo>
                  <a:cubicBezTo>
                    <a:pt x="1501" y="3470"/>
                    <a:pt x="1301" y="2936"/>
                    <a:pt x="1168" y="2403"/>
                  </a:cubicBezTo>
                  <a:cubicBezTo>
                    <a:pt x="1077" y="2129"/>
                    <a:pt x="1068" y="1276"/>
                    <a:pt x="791" y="1276"/>
                  </a:cubicBezTo>
                  <a:cubicBezTo>
                    <a:pt x="764" y="1276"/>
                    <a:pt x="734" y="1284"/>
                    <a:pt x="701" y="1302"/>
                  </a:cubicBezTo>
                  <a:cubicBezTo>
                    <a:pt x="300" y="1469"/>
                    <a:pt x="300" y="2569"/>
                    <a:pt x="234" y="2970"/>
                  </a:cubicBezTo>
                  <a:cubicBezTo>
                    <a:pt x="134" y="3703"/>
                    <a:pt x="67" y="4404"/>
                    <a:pt x="34" y="5138"/>
                  </a:cubicBezTo>
                  <a:cubicBezTo>
                    <a:pt x="0" y="5338"/>
                    <a:pt x="0" y="5538"/>
                    <a:pt x="100" y="5705"/>
                  </a:cubicBezTo>
                  <a:cubicBezTo>
                    <a:pt x="200" y="5805"/>
                    <a:pt x="334" y="5838"/>
                    <a:pt x="434" y="5838"/>
                  </a:cubicBezTo>
                  <a:cubicBezTo>
                    <a:pt x="901" y="5938"/>
                    <a:pt x="1401" y="5972"/>
                    <a:pt x="1868" y="6105"/>
                  </a:cubicBezTo>
                  <a:cubicBezTo>
                    <a:pt x="2335" y="6205"/>
                    <a:pt x="2802" y="6372"/>
                    <a:pt x="3269" y="6439"/>
                  </a:cubicBezTo>
                  <a:cubicBezTo>
                    <a:pt x="3355" y="6445"/>
                    <a:pt x="3439" y="6448"/>
                    <a:pt x="3523" y="6448"/>
                  </a:cubicBezTo>
                  <a:cubicBezTo>
                    <a:pt x="3896" y="6448"/>
                    <a:pt x="4256" y="6393"/>
                    <a:pt x="4637" y="6339"/>
                  </a:cubicBezTo>
                  <a:cubicBezTo>
                    <a:pt x="7439" y="5938"/>
                    <a:pt x="10274" y="5538"/>
                    <a:pt x="12876" y="4204"/>
                  </a:cubicBezTo>
                  <a:cubicBezTo>
                    <a:pt x="13243" y="4004"/>
                    <a:pt x="13577" y="3804"/>
                    <a:pt x="13877" y="3470"/>
                  </a:cubicBezTo>
                  <a:cubicBezTo>
                    <a:pt x="13943" y="3403"/>
                    <a:pt x="14010" y="3303"/>
                    <a:pt x="14010" y="3203"/>
                  </a:cubicBezTo>
                  <a:cubicBezTo>
                    <a:pt x="14010" y="3003"/>
                    <a:pt x="13843" y="2870"/>
                    <a:pt x="13710" y="2803"/>
                  </a:cubicBezTo>
                  <a:cubicBezTo>
                    <a:pt x="12976" y="2436"/>
                    <a:pt x="12176" y="2336"/>
                    <a:pt x="11408" y="2102"/>
                  </a:cubicBezTo>
                  <a:cubicBezTo>
                    <a:pt x="9474" y="1502"/>
                    <a:pt x="7706" y="101"/>
                    <a:pt x="5704"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3030238" y="941825"/>
              <a:ext cx="40700" cy="35250"/>
            </a:xfrm>
            <a:custGeom>
              <a:avLst/>
              <a:gdLst/>
              <a:ahLst/>
              <a:cxnLst/>
              <a:rect l="l" t="t" r="r" b="b"/>
              <a:pathLst>
                <a:path w="1628" h="1410" extrusionOk="0">
                  <a:moveTo>
                    <a:pt x="671" y="1"/>
                  </a:moveTo>
                  <a:cubicBezTo>
                    <a:pt x="495" y="1"/>
                    <a:pt x="322" y="87"/>
                    <a:pt x="201" y="208"/>
                  </a:cubicBezTo>
                  <a:cubicBezTo>
                    <a:pt x="34" y="374"/>
                    <a:pt x="1" y="641"/>
                    <a:pt x="101" y="875"/>
                  </a:cubicBezTo>
                  <a:cubicBezTo>
                    <a:pt x="201" y="1175"/>
                    <a:pt x="568" y="1375"/>
                    <a:pt x="868" y="1408"/>
                  </a:cubicBezTo>
                  <a:cubicBezTo>
                    <a:pt x="881" y="1409"/>
                    <a:pt x="895" y="1410"/>
                    <a:pt x="907" y="1410"/>
                  </a:cubicBezTo>
                  <a:cubicBezTo>
                    <a:pt x="1352" y="1410"/>
                    <a:pt x="1628" y="864"/>
                    <a:pt x="1369" y="508"/>
                  </a:cubicBezTo>
                  <a:cubicBezTo>
                    <a:pt x="1202" y="341"/>
                    <a:pt x="1068" y="174"/>
                    <a:pt x="868" y="41"/>
                  </a:cubicBezTo>
                  <a:cubicBezTo>
                    <a:pt x="804" y="13"/>
                    <a:pt x="737" y="1"/>
                    <a:pt x="671"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114488" y="921825"/>
              <a:ext cx="21300" cy="25125"/>
            </a:xfrm>
            <a:custGeom>
              <a:avLst/>
              <a:gdLst/>
              <a:ahLst/>
              <a:cxnLst/>
              <a:rect l="l" t="t" r="r" b="b"/>
              <a:pathLst>
                <a:path w="852" h="1005" extrusionOk="0">
                  <a:moveTo>
                    <a:pt x="419" y="0"/>
                  </a:moveTo>
                  <a:cubicBezTo>
                    <a:pt x="233" y="0"/>
                    <a:pt x="46" y="110"/>
                    <a:pt x="0" y="340"/>
                  </a:cubicBezTo>
                  <a:cubicBezTo>
                    <a:pt x="0" y="474"/>
                    <a:pt x="0" y="574"/>
                    <a:pt x="33" y="707"/>
                  </a:cubicBezTo>
                  <a:cubicBezTo>
                    <a:pt x="51" y="904"/>
                    <a:pt x="222" y="1005"/>
                    <a:pt x="393" y="1005"/>
                  </a:cubicBezTo>
                  <a:cubicBezTo>
                    <a:pt x="540" y="1005"/>
                    <a:pt x="687" y="929"/>
                    <a:pt x="734" y="774"/>
                  </a:cubicBezTo>
                  <a:cubicBezTo>
                    <a:pt x="767" y="674"/>
                    <a:pt x="834" y="541"/>
                    <a:pt x="834" y="440"/>
                  </a:cubicBezTo>
                  <a:cubicBezTo>
                    <a:pt x="852" y="152"/>
                    <a:pt x="636" y="0"/>
                    <a:pt x="419"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166188" y="915775"/>
              <a:ext cx="25875" cy="23300"/>
            </a:xfrm>
            <a:custGeom>
              <a:avLst/>
              <a:gdLst/>
              <a:ahLst/>
              <a:cxnLst/>
              <a:rect l="l" t="t" r="r" b="b"/>
              <a:pathLst>
                <a:path w="1035" h="932" extrusionOk="0">
                  <a:moveTo>
                    <a:pt x="618" y="1"/>
                  </a:moveTo>
                  <a:cubicBezTo>
                    <a:pt x="564" y="1"/>
                    <a:pt x="512" y="15"/>
                    <a:pt x="467" y="49"/>
                  </a:cubicBezTo>
                  <a:cubicBezTo>
                    <a:pt x="367" y="82"/>
                    <a:pt x="300" y="149"/>
                    <a:pt x="200" y="215"/>
                  </a:cubicBezTo>
                  <a:cubicBezTo>
                    <a:pt x="67" y="382"/>
                    <a:pt x="0" y="616"/>
                    <a:pt x="167" y="783"/>
                  </a:cubicBezTo>
                  <a:cubicBezTo>
                    <a:pt x="245" y="880"/>
                    <a:pt x="368" y="932"/>
                    <a:pt x="490" y="932"/>
                  </a:cubicBezTo>
                  <a:cubicBezTo>
                    <a:pt x="577" y="932"/>
                    <a:pt x="664" y="905"/>
                    <a:pt x="734" y="849"/>
                  </a:cubicBezTo>
                  <a:cubicBezTo>
                    <a:pt x="801" y="783"/>
                    <a:pt x="867" y="716"/>
                    <a:pt x="934" y="616"/>
                  </a:cubicBezTo>
                  <a:cubicBezTo>
                    <a:pt x="1001" y="449"/>
                    <a:pt x="1034" y="282"/>
                    <a:pt x="934" y="149"/>
                  </a:cubicBezTo>
                  <a:cubicBezTo>
                    <a:pt x="845" y="60"/>
                    <a:pt x="727" y="1"/>
                    <a:pt x="618"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229038" y="927900"/>
              <a:ext cx="32875" cy="24300"/>
            </a:xfrm>
            <a:custGeom>
              <a:avLst/>
              <a:gdLst/>
              <a:ahLst/>
              <a:cxnLst/>
              <a:rect l="l" t="t" r="r" b="b"/>
              <a:pathLst>
                <a:path w="1315" h="972" extrusionOk="0">
                  <a:moveTo>
                    <a:pt x="753" y="1"/>
                  </a:moveTo>
                  <a:cubicBezTo>
                    <a:pt x="701" y="1"/>
                    <a:pt x="646" y="10"/>
                    <a:pt x="588" y="31"/>
                  </a:cubicBezTo>
                  <a:cubicBezTo>
                    <a:pt x="455" y="64"/>
                    <a:pt x="388" y="164"/>
                    <a:pt x="288" y="231"/>
                  </a:cubicBezTo>
                  <a:cubicBezTo>
                    <a:pt x="1" y="490"/>
                    <a:pt x="209" y="971"/>
                    <a:pt x="549" y="971"/>
                  </a:cubicBezTo>
                  <a:cubicBezTo>
                    <a:pt x="604" y="971"/>
                    <a:pt x="662" y="959"/>
                    <a:pt x="722" y="931"/>
                  </a:cubicBezTo>
                  <a:cubicBezTo>
                    <a:pt x="822" y="865"/>
                    <a:pt x="922" y="831"/>
                    <a:pt x="1022" y="765"/>
                  </a:cubicBezTo>
                  <a:cubicBezTo>
                    <a:pt x="1314" y="472"/>
                    <a:pt x="1120" y="1"/>
                    <a:pt x="753"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3417088" y="973075"/>
              <a:ext cx="30975" cy="21725"/>
            </a:xfrm>
            <a:custGeom>
              <a:avLst/>
              <a:gdLst/>
              <a:ahLst/>
              <a:cxnLst/>
              <a:rect l="l" t="t" r="r" b="b"/>
              <a:pathLst>
                <a:path w="1239" h="869" extrusionOk="0">
                  <a:moveTo>
                    <a:pt x="802" y="1"/>
                  </a:moveTo>
                  <a:cubicBezTo>
                    <a:pt x="749" y="1"/>
                    <a:pt x="694" y="9"/>
                    <a:pt x="638" y="25"/>
                  </a:cubicBezTo>
                  <a:cubicBezTo>
                    <a:pt x="538" y="58"/>
                    <a:pt x="472" y="92"/>
                    <a:pt x="405" y="125"/>
                  </a:cubicBezTo>
                  <a:cubicBezTo>
                    <a:pt x="0" y="250"/>
                    <a:pt x="148" y="869"/>
                    <a:pt x="522" y="869"/>
                  </a:cubicBezTo>
                  <a:cubicBezTo>
                    <a:pt x="549" y="869"/>
                    <a:pt x="576" y="866"/>
                    <a:pt x="605" y="859"/>
                  </a:cubicBezTo>
                  <a:cubicBezTo>
                    <a:pt x="705" y="826"/>
                    <a:pt x="772" y="826"/>
                    <a:pt x="872" y="792"/>
                  </a:cubicBezTo>
                  <a:cubicBezTo>
                    <a:pt x="1105" y="725"/>
                    <a:pt x="1239" y="525"/>
                    <a:pt x="1172" y="292"/>
                  </a:cubicBezTo>
                  <a:cubicBezTo>
                    <a:pt x="1121" y="88"/>
                    <a:pt x="973" y="1"/>
                    <a:pt x="802"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449713" y="1009425"/>
              <a:ext cx="31725" cy="22325"/>
            </a:xfrm>
            <a:custGeom>
              <a:avLst/>
              <a:gdLst/>
              <a:ahLst/>
              <a:cxnLst/>
              <a:rect l="l" t="t" r="r" b="b"/>
              <a:pathLst>
                <a:path w="1269" h="893" extrusionOk="0">
                  <a:moveTo>
                    <a:pt x="805" y="0"/>
                  </a:moveTo>
                  <a:cubicBezTo>
                    <a:pt x="782" y="0"/>
                    <a:pt x="759" y="2"/>
                    <a:pt x="734" y="5"/>
                  </a:cubicBezTo>
                  <a:cubicBezTo>
                    <a:pt x="668" y="39"/>
                    <a:pt x="568" y="72"/>
                    <a:pt x="468" y="72"/>
                  </a:cubicBezTo>
                  <a:cubicBezTo>
                    <a:pt x="234" y="72"/>
                    <a:pt x="34" y="205"/>
                    <a:pt x="1" y="439"/>
                  </a:cubicBezTo>
                  <a:cubicBezTo>
                    <a:pt x="1" y="639"/>
                    <a:pt x="167" y="873"/>
                    <a:pt x="368" y="873"/>
                  </a:cubicBezTo>
                  <a:cubicBezTo>
                    <a:pt x="441" y="885"/>
                    <a:pt x="519" y="893"/>
                    <a:pt x="596" y="893"/>
                  </a:cubicBezTo>
                  <a:cubicBezTo>
                    <a:pt x="730" y="893"/>
                    <a:pt x="862" y="869"/>
                    <a:pt x="968" y="806"/>
                  </a:cubicBezTo>
                  <a:cubicBezTo>
                    <a:pt x="1168" y="706"/>
                    <a:pt x="1268" y="506"/>
                    <a:pt x="1201" y="306"/>
                  </a:cubicBezTo>
                  <a:cubicBezTo>
                    <a:pt x="1142" y="126"/>
                    <a:pt x="1001" y="0"/>
                    <a:pt x="805"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3472488" y="1050375"/>
              <a:ext cx="35625" cy="23400"/>
            </a:xfrm>
            <a:custGeom>
              <a:avLst/>
              <a:gdLst/>
              <a:ahLst/>
              <a:cxnLst/>
              <a:rect l="l" t="t" r="r" b="b"/>
              <a:pathLst>
                <a:path w="1425" h="936" extrusionOk="0">
                  <a:moveTo>
                    <a:pt x="593" y="1"/>
                  </a:moveTo>
                  <a:cubicBezTo>
                    <a:pt x="181" y="1"/>
                    <a:pt x="1" y="640"/>
                    <a:pt x="424" y="802"/>
                  </a:cubicBezTo>
                  <a:lnTo>
                    <a:pt x="724" y="902"/>
                  </a:lnTo>
                  <a:cubicBezTo>
                    <a:pt x="784" y="925"/>
                    <a:pt x="846" y="936"/>
                    <a:pt x="906" y="936"/>
                  </a:cubicBezTo>
                  <a:cubicBezTo>
                    <a:pt x="1114" y="936"/>
                    <a:pt x="1306" y="809"/>
                    <a:pt x="1358" y="602"/>
                  </a:cubicBezTo>
                  <a:cubicBezTo>
                    <a:pt x="1425" y="335"/>
                    <a:pt x="1224" y="35"/>
                    <a:pt x="958" y="35"/>
                  </a:cubicBezTo>
                  <a:cubicBezTo>
                    <a:pt x="858" y="35"/>
                    <a:pt x="757" y="35"/>
                    <a:pt x="624" y="2"/>
                  </a:cubicBezTo>
                  <a:cubicBezTo>
                    <a:pt x="613" y="1"/>
                    <a:pt x="603" y="1"/>
                    <a:pt x="593"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947688" y="1038375"/>
              <a:ext cx="25875" cy="17900"/>
            </a:xfrm>
            <a:custGeom>
              <a:avLst/>
              <a:gdLst/>
              <a:ahLst/>
              <a:cxnLst/>
              <a:rect l="l" t="t" r="r" b="b"/>
              <a:pathLst>
                <a:path w="1035" h="716" extrusionOk="0">
                  <a:moveTo>
                    <a:pt x="434" y="0"/>
                  </a:moveTo>
                  <a:cubicBezTo>
                    <a:pt x="390" y="0"/>
                    <a:pt x="345" y="4"/>
                    <a:pt x="301" y="15"/>
                  </a:cubicBezTo>
                  <a:cubicBezTo>
                    <a:pt x="167" y="48"/>
                    <a:pt x="67" y="115"/>
                    <a:pt x="34" y="248"/>
                  </a:cubicBezTo>
                  <a:cubicBezTo>
                    <a:pt x="1" y="348"/>
                    <a:pt x="1" y="415"/>
                    <a:pt x="34" y="515"/>
                  </a:cubicBezTo>
                  <a:cubicBezTo>
                    <a:pt x="67" y="615"/>
                    <a:pt x="201" y="682"/>
                    <a:pt x="301" y="715"/>
                  </a:cubicBezTo>
                  <a:lnTo>
                    <a:pt x="634" y="715"/>
                  </a:lnTo>
                  <a:cubicBezTo>
                    <a:pt x="835" y="715"/>
                    <a:pt x="1001" y="615"/>
                    <a:pt x="1035" y="415"/>
                  </a:cubicBezTo>
                  <a:cubicBezTo>
                    <a:pt x="1035" y="215"/>
                    <a:pt x="901" y="15"/>
                    <a:pt x="701" y="15"/>
                  </a:cubicBezTo>
                  <a:cubicBezTo>
                    <a:pt x="612" y="15"/>
                    <a:pt x="523" y="0"/>
                    <a:pt x="434"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909338" y="1084300"/>
              <a:ext cx="45600" cy="26100"/>
            </a:xfrm>
            <a:custGeom>
              <a:avLst/>
              <a:gdLst/>
              <a:ahLst/>
              <a:cxnLst/>
              <a:rect l="l" t="t" r="r" b="b"/>
              <a:pathLst>
                <a:path w="1824" h="1044" extrusionOk="0">
                  <a:moveTo>
                    <a:pt x="953" y="1"/>
                  </a:moveTo>
                  <a:cubicBezTo>
                    <a:pt x="696" y="1"/>
                    <a:pt x="415" y="50"/>
                    <a:pt x="234" y="179"/>
                  </a:cubicBezTo>
                  <a:cubicBezTo>
                    <a:pt x="0" y="346"/>
                    <a:pt x="0" y="780"/>
                    <a:pt x="267" y="946"/>
                  </a:cubicBezTo>
                  <a:cubicBezTo>
                    <a:pt x="384" y="1014"/>
                    <a:pt x="502" y="1044"/>
                    <a:pt x="616" y="1044"/>
                  </a:cubicBezTo>
                  <a:cubicBezTo>
                    <a:pt x="1285" y="1044"/>
                    <a:pt x="1823" y="41"/>
                    <a:pt x="1168" y="12"/>
                  </a:cubicBezTo>
                  <a:cubicBezTo>
                    <a:pt x="1100" y="5"/>
                    <a:pt x="1028" y="1"/>
                    <a:pt x="953"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936013" y="1147525"/>
              <a:ext cx="27550" cy="24400"/>
            </a:xfrm>
            <a:custGeom>
              <a:avLst/>
              <a:gdLst/>
              <a:ahLst/>
              <a:cxnLst/>
              <a:rect l="l" t="t" r="r" b="b"/>
              <a:pathLst>
                <a:path w="1102" h="976" extrusionOk="0">
                  <a:moveTo>
                    <a:pt x="611" y="0"/>
                  </a:moveTo>
                  <a:cubicBezTo>
                    <a:pt x="527" y="0"/>
                    <a:pt x="441" y="27"/>
                    <a:pt x="368" y="85"/>
                  </a:cubicBezTo>
                  <a:cubicBezTo>
                    <a:pt x="301" y="152"/>
                    <a:pt x="267" y="185"/>
                    <a:pt x="201" y="252"/>
                  </a:cubicBezTo>
                  <a:cubicBezTo>
                    <a:pt x="34" y="419"/>
                    <a:pt x="1" y="686"/>
                    <a:pt x="167" y="853"/>
                  </a:cubicBezTo>
                  <a:cubicBezTo>
                    <a:pt x="254" y="939"/>
                    <a:pt x="354" y="976"/>
                    <a:pt x="452" y="976"/>
                  </a:cubicBezTo>
                  <a:cubicBezTo>
                    <a:pt x="580" y="976"/>
                    <a:pt x="707" y="914"/>
                    <a:pt x="801" y="819"/>
                  </a:cubicBezTo>
                  <a:cubicBezTo>
                    <a:pt x="868" y="752"/>
                    <a:pt x="901" y="686"/>
                    <a:pt x="968" y="652"/>
                  </a:cubicBezTo>
                  <a:cubicBezTo>
                    <a:pt x="1101" y="519"/>
                    <a:pt x="1035" y="252"/>
                    <a:pt x="901" y="119"/>
                  </a:cubicBezTo>
                  <a:cubicBezTo>
                    <a:pt x="826" y="44"/>
                    <a:pt x="720" y="0"/>
                    <a:pt x="611"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013563" y="1172500"/>
              <a:ext cx="26725" cy="27725"/>
            </a:xfrm>
            <a:custGeom>
              <a:avLst/>
              <a:gdLst/>
              <a:ahLst/>
              <a:cxnLst/>
              <a:rect l="l" t="t" r="r" b="b"/>
              <a:pathLst>
                <a:path w="1069" h="1109" extrusionOk="0">
                  <a:moveTo>
                    <a:pt x="629" y="0"/>
                  </a:moveTo>
                  <a:cubicBezTo>
                    <a:pt x="456" y="0"/>
                    <a:pt x="307" y="101"/>
                    <a:pt x="201" y="287"/>
                  </a:cubicBezTo>
                  <a:cubicBezTo>
                    <a:pt x="168" y="354"/>
                    <a:pt x="134" y="421"/>
                    <a:pt x="101" y="487"/>
                  </a:cubicBezTo>
                  <a:cubicBezTo>
                    <a:pt x="1" y="721"/>
                    <a:pt x="134" y="988"/>
                    <a:pt x="368" y="1088"/>
                  </a:cubicBezTo>
                  <a:cubicBezTo>
                    <a:pt x="409" y="1101"/>
                    <a:pt x="454" y="1108"/>
                    <a:pt x="500" y="1108"/>
                  </a:cubicBezTo>
                  <a:cubicBezTo>
                    <a:pt x="681" y="1108"/>
                    <a:pt x="882" y="1007"/>
                    <a:pt x="935" y="821"/>
                  </a:cubicBezTo>
                  <a:cubicBezTo>
                    <a:pt x="968" y="754"/>
                    <a:pt x="968" y="654"/>
                    <a:pt x="1002" y="587"/>
                  </a:cubicBezTo>
                  <a:cubicBezTo>
                    <a:pt x="1068" y="354"/>
                    <a:pt x="1002" y="120"/>
                    <a:pt x="768" y="20"/>
                  </a:cubicBezTo>
                  <a:cubicBezTo>
                    <a:pt x="720" y="7"/>
                    <a:pt x="674" y="0"/>
                    <a:pt x="629"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402638" y="1149975"/>
              <a:ext cx="35425" cy="27425"/>
            </a:xfrm>
            <a:custGeom>
              <a:avLst/>
              <a:gdLst/>
              <a:ahLst/>
              <a:cxnLst/>
              <a:rect l="l" t="t" r="r" b="b"/>
              <a:pathLst>
                <a:path w="1417" h="1097" extrusionOk="0">
                  <a:moveTo>
                    <a:pt x="345" y="0"/>
                  </a:moveTo>
                  <a:cubicBezTo>
                    <a:pt x="133" y="0"/>
                    <a:pt x="1" y="110"/>
                    <a:pt x="116" y="454"/>
                  </a:cubicBezTo>
                  <a:cubicBezTo>
                    <a:pt x="238" y="789"/>
                    <a:pt x="582" y="1097"/>
                    <a:pt x="920" y="1097"/>
                  </a:cubicBezTo>
                  <a:cubicBezTo>
                    <a:pt x="952" y="1097"/>
                    <a:pt x="984" y="1094"/>
                    <a:pt x="1016" y="1088"/>
                  </a:cubicBezTo>
                  <a:cubicBezTo>
                    <a:pt x="1216" y="1055"/>
                    <a:pt x="1350" y="921"/>
                    <a:pt x="1383" y="755"/>
                  </a:cubicBezTo>
                  <a:cubicBezTo>
                    <a:pt x="1417" y="588"/>
                    <a:pt x="1383" y="388"/>
                    <a:pt x="1216" y="288"/>
                  </a:cubicBezTo>
                  <a:cubicBezTo>
                    <a:pt x="1045" y="193"/>
                    <a:pt x="625" y="0"/>
                    <a:pt x="345"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360488" y="1195775"/>
              <a:ext cx="23375" cy="21750"/>
            </a:xfrm>
            <a:custGeom>
              <a:avLst/>
              <a:gdLst/>
              <a:ahLst/>
              <a:cxnLst/>
              <a:rect l="l" t="t" r="r" b="b"/>
              <a:pathLst>
                <a:path w="935" h="870" extrusionOk="0">
                  <a:moveTo>
                    <a:pt x="406" y="0"/>
                  </a:moveTo>
                  <a:cubicBezTo>
                    <a:pt x="335" y="0"/>
                    <a:pt x="263" y="19"/>
                    <a:pt x="201" y="57"/>
                  </a:cubicBezTo>
                  <a:cubicBezTo>
                    <a:pt x="34" y="157"/>
                    <a:pt x="0" y="357"/>
                    <a:pt x="67" y="557"/>
                  </a:cubicBezTo>
                  <a:cubicBezTo>
                    <a:pt x="67" y="590"/>
                    <a:pt x="67" y="624"/>
                    <a:pt x="100" y="657"/>
                  </a:cubicBezTo>
                  <a:cubicBezTo>
                    <a:pt x="147" y="795"/>
                    <a:pt x="304" y="870"/>
                    <a:pt x="463" y="870"/>
                  </a:cubicBezTo>
                  <a:cubicBezTo>
                    <a:pt x="534" y="870"/>
                    <a:pt x="606" y="855"/>
                    <a:pt x="668" y="824"/>
                  </a:cubicBezTo>
                  <a:cubicBezTo>
                    <a:pt x="868" y="690"/>
                    <a:pt x="934" y="424"/>
                    <a:pt x="768" y="223"/>
                  </a:cubicBezTo>
                  <a:cubicBezTo>
                    <a:pt x="768" y="190"/>
                    <a:pt x="734" y="157"/>
                    <a:pt x="701" y="157"/>
                  </a:cubicBezTo>
                  <a:cubicBezTo>
                    <a:pt x="638" y="53"/>
                    <a:pt x="524" y="0"/>
                    <a:pt x="406"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290438" y="1217350"/>
              <a:ext cx="24200" cy="21875"/>
            </a:xfrm>
            <a:custGeom>
              <a:avLst/>
              <a:gdLst/>
              <a:ahLst/>
              <a:cxnLst/>
              <a:rect l="l" t="t" r="r" b="b"/>
              <a:pathLst>
                <a:path w="968" h="875" extrusionOk="0">
                  <a:moveTo>
                    <a:pt x="451" y="1"/>
                  </a:moveTo>
                  <a:cubicBezTo>
                    <a:pt x="246" y="1"/>
                    <a:pt x="84" y="169"/>
                    <a:pt x="34" y="395"/>
                  </a:cubicBezTo>
                  <a:cubicBezTo>
                    <a:pt x="34" y="395"/>
                    <a:pt x="34" y="395"/>
                    <a:pt x="34" y="428"/>
                  </a:cubicBezTo>
                  <a:cubicBezTo>
                    <a:pt x="0" y="561"/>
                    <a:pt x="134" y="761"/>
                    <a:pt x="234" y="828"/>
                  </a:cubicBezTo>
                  <a:cubicBezTo>
                    <a:pt x="309" y="858"/>
                    <a:pt x="384" y="875"/>
                    <a:pt x="456" y="875"/>
                  </a:cubicBezTo>
                  <a:cubicBezTo>
                    <a:pt x="544" y="875"/>
                    <a:pt x="627" y="850"/>
                    <a:pt x="701" y="795"/>
                  </a:cubicBezTo>
                  <a:cubicBezTo>
                    <a:pt x="701" y="761"/>
                    <a:pt x="734" y="761"/>
                    <a:pt x="734" y="761"/>
                  </a:cubicBezTo>
                  <a:cubicBezTo>
                    <a:pt x="968" y="561"/>
                    <a:pt x="934" y="194"/>
                    <a:pt x="668" y="61"/>
                  </a:cubicBezTo>
                  <a:cubicBezTo>
                    <a:pt x="592" y="19"/>
                    <a:pt x="520" y="1"/>
                    <a:pt x="451"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2332263" y="1238050"/>
              <a:ext cx="851450" cy="444500"/>
            </a:xfrm>
            <a:custGeom>
              <a:avLst/>
              <a:gdLst/>
              <a:ahLst/>
              <a:cxnLst/>
              <a:rect l="l" t="t" r="r" b="b"/>
              <a:pathLst>
                <a:path w="34058" h="17780" extrusionOk="0">
                  <a:moveTo>
                    <a:pt x="17012" y="0"/>
                  </a:moveTo>
                  <a:cubicBezTo>
                    <a:pt x="7639" y="0"/>
                    <a:pt x="0" y="3970"/>
                    <a:pt x="0" y="8873"/>
                  </a:cubicBezTo>
                  <a:cubicBezTo>
                    <a:pt x="0" y="13810"/>
                    <a:pt x="7639" y="17780"/>
                    <a:pt x="17012" y="17780"/>
                  </a:cubicBezTo>
                  <a:cubicBezTo>
                    <a:pt x="26419" y="17780"/>
                    <a:pt x="34058" y="13810"/>
                    <a:pt x="34058" y="8873"/>
                  </a:cubicBezTo>
                  <a:cubicBezTo>
                    <a:pt x="34058" y="3970"/>
                    <a:pt x="26419" y="0"/>
                    <a:pt x="17012"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a:off x="2184775" y="-268825"/>
            <a:ext cx="1361850" cy="879500"/>
            <a:chOff x="538050" y="1430388"/>
            <a:chExt cx="1361850" cy="879500"/>
          </a:xfrm>
        </p:grpSpPr>
        <p:sp>
          <p:nvSpPr>
            <p:cNvPr id="61" name="Google Shape;61;p2"/>
            <p:cNvSpPr/>
            <p:nvPr/>
          </p:nvSpPr>
          <p:spPr>
            <a:xfrm>
              <a:off x="538050" y="1430388"/>
              <a:ext cx="1361850" cy="879500"/>
            </a:xfrm>
            <a:custGeom>
              <a:avLst/>
              <a:gdLst/>
              <a:ahLst/>
              <a:cxnLst/>
              <a:rect l="l" t="t" r="r" b="b"/>
              <a:pathLst>
                <a:path w="54474" h="35180" extrusionOk="0">
                  <a:moveTo>
                    <a:pt x="44707" y="1"/>
                  </a:moveTo>
                  <a:cubicBezTo>
                    <a:pt x="44671" y="1"/>
                    <a:pt x="44635" y="2"/>
                    <a:pt x="44599" y="3"/>
                  </a:cubicBezTo>
                  <a:cubicBezTo>
                    <a:pt x="42832" y="70"/>
                    <a:pt x="41330" y="1237"/>
                    <a:pt x="40163" y="2538"/>
                  </a:cubicBezTo>
                  <a:cubicBezTo>
                    <a:pt x="38995" y="3839"/>
                    <a:pt x="37995" y="5340"/>
                    <a:pt x="36560" y="6341"/>
                  </a:cubicBezTo>
                  <a:cubicBezTo>
                    <a:pt x="35871" y="6833"/>
                    <a:pt x="34983" y="7186"/>
                    <a:pt x="34152" y="7186"/>
                  </a:cubicBezTo>
                  <a:cubicBezTo>
                    <a:pt x="33576" y="7186"/>
                    <a:pt x="33028" y="7017"/>
                    <a:pt x="32591" y="6608"/>
                  </a:cubicBezTo>
                  <a:cubicBezTo>
                    <a:pt x="31423" y="5507"/>
                    <a:pt x="31724" y="3205"/>
                    <a:pt x="30256" y="2505"/>
                  </a:cubicBezTo>
                  <a:cubicBezTo>
                    <a:pt x="30003" y="2378"/>
                    <a:pt x="29742" y="2324"/>
                    <a:pt x="29478" y="2324"/>
                  </a:cubicBezTo>
                  <a:cubicBezTo>
                    <a:pt x="28697" y="2324"/>
                    <a:pt x="27894" y="2798"/>
                    <a:pt x="27220" y="3272"/>
                  </a:cubicBezTo>
                  <a:cubicBezTo>
                    <a:pt x="26753" y="3605"/>
                    <a:pt x="26286" y="4006"/>
                    <a:pt x="26053" y="4506"/>
                  </a:cubicBezTo>
                  <a:cubicBezTo>
                    <a:pt x="25619" y="5574"/>
                    <a:pt x="26353" y="6874"/>
                    <a:pt x="25486" y="7708"/>
                  </a:cubicBezTo>
                  <a:cubicBezTo>
                    <a:pt x="25386" y="7808"/>
                    <a:pt x="25286" y="7909"/>
                    <a:pt x="25152" y="7975"/>
                  </a:cubicBezTo>
                  <a:cubicBezTo>
                    <a:pt x="24751" y="8230"/>
                    <a:pt x="24261" y="8336"/>
                    <a:pt x="23762" y="8336"/>
                  </a:cubicBezTo>
                  <a:cubicBezTo>
                    <a:pt x="23348" y="8336"/>
                    <a:pt x="22929" y="8263"/>
                    <a:pt x="22550" y="8142"/>
                  </a:cubicBezTo>
                  <a:cubicBezTo>
                    <a:pt x="21483" y="7775"/>
                    <a:pt x="20516" y="7008"/>
                    <a:pt x="19482" y="6541"/>
                  </a:cubicBezTo>
                  <a:cubicBezTo>
                    <a:pt x="18686" y="6198"/>
                    <a:pt x="17818" y="6030"/>
                    <a:pt x="16949" y="6030"/>
                  </a:cubicBezTo>
                  <a:cubicBezTo>
                    <a:pt x="15958" y="6030"/>
                    <a:pt x="14966" y="6248"/>
                    <a:pt x="14078" y="6674"/>
                  </a:cubicBezTo>
                  <a:cubicBezTo>
                    <a:pt x="12910" y="7208"/>
                    <a:pt x="11176" y="8709"/>
                    <a:pt x="11743" y="10210"/>
                  </a:cubicBezTo>
                  <a:cubicBezTo>
                    <a:pt x="12110" y="11144"/>
                    <a:pt x="13344" y="11511"/>
                    <a:pt x="13811" y="12412"/>
                  </a:cubicBezTo>
                  <a:cubicBezTo>
                    <a:pt x="14445" y="13679"/>
                    <a:pt x="13177" y="15114"/>
                    <a:pt x="11876" y="15781"/>
                  </a:cubicBezTo>
                  <a:cubicBezTo>
                    <a:pt x="10809" y="16315"/>
                    <a:pt x="9641" y="16648"/>
                    <a:pt x="8474" y="16748"/>
                  </a:cubicBezTo>
                  <a:cubicBezTo>
                    <a:pt x="7173" y="16882"/>
                    <a:pt x="5838" y="16782"/>
                    <a:pt x="4638" y="17282"/>
                  </a:cubicBezTo>
                  <a:cubicBezTo>
                    <a:pt x="3470" y="17816"/>
                    <a:pt x="2536" y="19250"/>
                    <a:pt x="3170" y="20384"/>
                  </a:cubicBezTo>
                  <a:cubicBezTo>
                    <a:pt x="3670" y="21251"/>
                    <a:pt x="4838" y="21552"/>
                    <a:pt x="5271" y="22452"/>
                  </a:cubicBezTo>
                  <a:cubicBezTo>
                    <a:pt x="5738" y="23420"/>
                    <a:pt x="5071" y="24587"/>
                    <a:pt x="4204" y="25221"/>
                  </a:cubicBezTo>
                  <a:cubicBezTo>
                    <a:pt x="3337" y="25855"/>
                    <a:pt x="2269" y="26155"/>
                    <a:pt x="1435" y="26822"/>
                  </a:cubicBezTo>
                  <a:cubicBezTo>
                    <a:pt x="601" y="27489"/>
                    <a:pt x="1" y="28690"/>
                    <a:pt x="535" y="29624"/>
                  </a:cubicBezTo>
                  <a:cubicBezTo>
                    <a:pt x="902" y="30224"/>
                    <a:pt x="1669" y="30491"/>
                    <a:pt x="2369" y="30525"/>
                  </a:cubicBezTo>
                  <a:cubicBezTo>
                    <a:pt x="2489" y="30534"/>
                    <a:pt x="2607" y="30539"/>
                    <a:pt x="2726" y="30539"/>
                  </a:cubicBezTo>
                  <a:cubicBezTo>
                    <a:pt x="4295" y="30539"/>
                    <a:pt x="5786" y="29758"/>
                    <a:pt x="7306" y="29324"/>
                  </a:cubicBezTo>
                  <a:cubicBezTo>
                    <a:pt x="7881" y="29163"/>
                    <a:pt x="8503" y="29065"/>
                    <a:pt x="9111" y="29065"/>
                  </a:cubicBezTo>
                  <a:cubicBezTo>
                    <a:pt x="10265" y="29065"/>
                    <a:pt x="11364" y="29418"/>
                    <a:pt x="11976" y="30358"/>
                  </a:cubicBezTo>
                  <a:cubicBezTo>
                    <a:pt x="12610" y="31292"/>
                    <a:pt x="12510" y="32560"/>
                    <a:pt x="12176" y="33627"/>
                  </a:cubicBezTo>
                  <a:cubicBezTo>
                    <a:pt x="12110" y="33894"/>
                    <a:pt x="12010" y="34161"/>
                    <a:pt x="12076" y="34428"/>
                  </a:cubicBezTo>
                  <a:cubicBezTo>
                    <a:pt x="12176" y="34728"/>
                    <a:pt x="12477" y="34895"/>
                    <a:pt x="12777" y="34961"/>
                  </a:cubicBezTo>
                  <a:cubicBezTo>
                    <a:pt x="13006" y="35029"/>
                    <a:pt x="13237" y="35059"/>
                    <a:pt x="13468" y="35059"/>
                  </a:cubicBezTo>
                  <a:cubicBezTo>
                    <a:pt x="14383" y="35059"/>
                    <a:pt x="15293" y="34580"/>
                    <a:pt x="16012" y="33994"/>
                  </a:cubicBezTo>
                  <a:cubicBezTo>
                    <a:pt x="16913" y="33260"/>
                    <a:pt x="17680" y="32326"/>
                    <a:pt x="18681" y="31726"/>
                  </a:cubicBezTo>
                  <a:cubicBezTo>
                    <a:pt x="19218" y="31403"/>
                    <a:pt x="19862" y="31206"/>
                    <a:pt x="20481" y="31206"/>
                  </a:cubicBezTo>
                  <a:cubicBezTo>
                    <a:pt x="21016" y="31206"/>
                    <a:pt x="21533" y="31352"/>
                    <a:pt x="21950" y="31692"/>
                  </a:cubicBezTo>
                  <a:cubicBezTo>
                    <a:pt x="22684" y="32326"/>
                    <a:pt x="22851" y="33427"/>
                    <a:pt x="23451" y="34194"/>
                  </a:cubicBezTo>
                  <a:cubicBezTo>
                    <a:pt x="23947" y="34801"/>
                    <a:pt x="24740" y="35179"/>
                    <a:pt x="25528" y="35179"/>
                  </a:cubicBezTo>
                  <a:cubicBezTo>
                    <a:pt x="25693" y="35179"/>
                    <a:pt x="25858" y="35163"/>
                    <a:pt x="26020" y="35128"/>
                  </a:cubicBezTo>
                  <a:cubicBezTo>
                    <a:pt x="26954" y="34961"/>
                    <a:pt x="27754" y="34227"/>
                    <a:pt x="28021" y="33327"/>
                  </a:cubicBezTo>
                  <a:cubicBezTo>
                    <a:pt x="28288" y="32426"/>
                    <a:pt x="28088" y="31392"/>
                    <a:pt x="28521" y="30591"/>
                  </a:cubicBezTo>
                  <a:cubicBezTo>
                    <a:pt x="28954" y="29817"/>
                    <a:pt x="29837" y="29494"/>
                    <a:pt x="30736" y="29494"/>
                  </a:cubicBezTo>
                  <a:cubicBezTo>
                    <a:pt x="31155" y="29494"/>
                    <a:pt x="31576" y="29564"/>
                    <a:pt x="31957" y="29691"/>
                  </a:cubicBezTo>
                  <a:cubicBezTo>
                    <a:pt x="33191" y="30058"/>
                    <a:pt x="34292" y="30825"/>
                    <a:pt x="35526" y="31092"/>
                  </a:cubicBezTo>
                  <a:cubicBezTo>
                    <a:pt x="35886" y="31166"/>
                    <a:pt x="36250" y="31199"/>
                    <a:pt x="36615" y="31199"/>
                  </a:cubicBezTo>
                  <a:cubicBezTo>
                    <a:pt x="37233" y="31199"/>
                    <a:pt x="37854" y="31105"/>
                    <a:pt x="38462" y="30958"/>
                  </a:cubicBezTo>
                  <a:cubicBezTo>
                    <a:pt x="39896" y="30658"/>
                    <a:pt x="41564" y="29624"/>
                    <a:pt x="41297" y="28190"/>
                  </a:cubicBezTo>
                  <a:cubicBezTo>
                    <a:pt x="41097" y="26989"/>
                    <a:pt x="39663" y="26388"/>
                    <a:pt x="39229" y="25221"/>
                  </a:cubicBezTo>
                  <a:cubicBezTo>
                    <a:pt x="38729" y="23787"/>
                    <a:pt x="40096" y="22319"/>
                    <a:pt x="41531" y="21752"/>
                  </a:cubicBezTo>
                  <a:cubicBezTo>
                    <a:pt x="42087" y="21549"/>
                    <a:pt x="42682" y="21405"/>
                    <a:pt x="43272" y="21405"/>
                  </a:cubicBezTo>
                  <a:cubicBezTo>
                    <a:pt x="43459" y="21405"/>
                    <a:pt x="43647" y="21419"/>
                    <a:pt x="43832" y="21452"/>
                  </a:cubicBezTo>
                  <a:cubicBezTo>
                    <a:pt x="44633" y="21585"/>
                    <a:pt x="45367" y="22019"/>
                    <a:pt x="46167" y="22252"/>
                  </a:cubicBezTo>
                  <a:cubicBezTo>
                    <a:pt x="46524" y="22357"/>
                    <a:pt x="46901" y="22409"/>
                    <a:pt x="47280" y="22409"/>
                  </a:cubicBezTo>
                  <a:cubicBezTo>
                    <a:pt x="48353" y="22409"/>
                    <a:pt x="49438" y="21990"/>
                    <a:pt x="50103" y="21151"/>
                  </a:cubicBezTo>
                  <a:cubicBezTo>
                    <a:pt x="51004" y="20051"/>
                    <a:pt x="50904" y="18149"/>
                    <a:pt x="49736" y="17282"/>
                  </a:cubicBezTo>
                  <a:cubicBezTo>
                    <a:pt x="49136" y="16848"/>
                    <a:pt x="48369" y="16681"/>
                    <a:pt x="47702" y="16315"/>
                  </a:cubicBezTo>
                  <a:cubicBezTo>
                    <a:pt x="47035" y="15948"/>
                    <a:pt x="46501" y="15147"/>
                    <a:pt x="46834" y="14447"/>
                  </a:cubicBezTo>
                  <a:cubicBezTo>
                    <a:pt x="46968" y="14180"/>
                    <a:pt x="47201" y="13980"/>
                    <a:pt x="47468" y="13846"/>
                  </a:cubicBezTo>
                  <a:cubicBezTo>
                    <a:pt x="48736" y="13079"/>
                    <a:pt x="50270" y="12945"/>
                    <a:pt x="51604" y="12345"/>
                  </a:cubicBezTo>
                  <a:cubicBezTo>
                    <a:pt x="52839" y="11811"/>
                    <a:pt x="53939" y="10811"/>
                    <a:pt x="54206" y="9510"/>
                  </a:cubicBezTo>
                  <a:cubicBezTo>
                    <a:pt x="54473" y="8175"/>
                    <a:pt x="53706" y="6641"/>
                    <a:pt x="52405" y="6374"/>
                  </a:cubicBezTo>
                  <a:cubicBezTo>
                    <a:pt x="52255" y="6345"/>
                    <a:pt x="52106" y="6332"/>
                    <a:pt x="51957" y="6332"/>
                  </a:cubicBezTo>
                  <a:cubicBezTo>
                    <a:pt x="50717" y="6332"/>
                    <a:pt x="49515" y="7242"/>
                    <a:pt x="48296" y="7242"/>
                  </a:cubicBezTo>
                  <a:cubicBezTo>
                    <a:pt x="48165" y="7242"/>
                    <a:pt x="48034" y="7231"/>
                    <a:pt x="47902" y="7208"/>
                  </a:cubicBezTo>
                  <a:cubicBezTo>
                    <a:pt x="47635" y="7175"/>
                    <a:pt x="47368" y="7041"/>
                    <a:pt x="47168" y="6874"/>
                  </a:cubicBezTo>
                  <a:cubicBezTo>
                    <a:pt x="46701" y="6407"/>
                    <a:pt x="46734" y="5640"/>
                    <a:pt x="47001" y="5040"/>
                  </a:cubicBezTo>
                  <a:cubicBezTo>
                    <a:pt x="47268" y="4406"/>
                    <a:pt x="47668" y="3872"/>
                    <a:pt x="47802" y="3239"/>
                  </a:cubicBezTo>
                  <a:cubicBezTo>
                    <a:pt x="48194" y="1572"/>
                    <a:pt x="46441" y="1"/>
                    <a:pt x="44707"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26525" y="1513838"/>
              <a:ext cx="925700" cy="687850"/>
            </a:xfrm>
            <a:custGeom>
              <a:avLst/>
              <a:gdLst/>
              <a:ahLst/>
              <a:cxnLst/>
              <a:rect l="l" t="t" r="r" b="b"/>
              <a:pathLst>
                <a:path w="37028" h="27514" extrusionOk="0">
                  <a:moveTo>
                    <a:pt x="31107" y="0"/>
                  </a:moveTo>
                  <a:cubicBezTo>
                    <a:pt x="28705" y="0"/>
                    <a:pt x="26308" y="509"/>
                    <a:pt x="23984" y="1201"/>
                  </a:cubicBezTo>
                  <a:cubicBezTo>
                    <a:pt x="18514" y="2803"/>
                    <a:pt x="13377" y="5371"/>
                    <a:pt x="8373" y="8106"/>
                  </a:cubicBezTo>
                  <a:cubicBezTo>
                    <a:pt x="7573" y="8507"/>
                    <a:pt x="6772" y="8940"/>
                    <a:pt x="6138" y="9574"/>
                  </a:cubicBezTo>
                  <a:cubicBezTo>
                    <a:pt x="5171" y="10541"/>
                    <a:pt x="4571" y="11909"/>
                    <a:pt x="3803" y="13043"/>
                  </a:cubicBezTo>
                  <a:cubicBezTo>
                    <a:pt x="2903" y="14378"/>
                    <a:pt x="1435" y="14878"/>
                    <a:pt x="568" y="16112"/>
                  </a:cubicBezTo>
                  <a:cubicBezTo>
                    <a:pt x="201" y="16646"/>
                    <a:pt x="1" y="17380"/>
                    <a:pt x="401" y="17880"/>
                  </a:cubicBezTo>
                  <a:cubicBezTo>
                    <a:pt x="901" y="18480"/>
                    <a:pt x="1902" y="18180"/>
                    <a:pt x="2669" y="18447"/>
                  </a:cubicBezTo>
                  <a:cubicBezTo>
                    <a:pt x="3503" y="18747"/>
                    <a:pt x="3870" y="19915"/>
                    <a:pt x="3370" y="20649"/>
                  </a:cubicBezTo>
                  <a:cubicBezTo>
                    <a:pt x="3103" y="21049"/>
                    <a:pt x="2669" y="21282"/>
                    <a:pt x="2302" y="21583"/>
                  </a:cubicBezTo>
                  <a:cubicBezTo>
                    <a:pt x="1935" y="21883"/>
                    <a:pt x="1602" y="22350"/>
                    <a:pt x="1735" y="22817"/>
                  </a:cubicBezTo>
                  <a:cubicBezTo>
                    <a:pt x="1835" y="23150"/>
                    <a:pt x="2136" y="23384"/>
                    <a:pt x="2436" y="23517"/>
                  </a:cubicBezTo>
                  <a:cubicBezTo>
                    <a:pt x="2861" y="23730"/>
                    <a:pt x="3353" y="23842"/>
                    <a:pt x="3841" y="23842"/>
                  </a:cubicBezTo>
                  <a:cubicBezTo>
                    <a:pt x="4042" y="23842"/>
                    <a:pt x="4242" y="23823"/>
                    <a:pt x="4437" y="23784"/>
                  </a:cubicBezTo>
                  <a:cubicBezTo>
                    <a:pt x="5104" y="23617"/>
                    <a:pt x="5738" y="23251"/>
                    <a:pt x="6372" y="23050"/>
                  </a:cubicBezTo>
                  <a:cubicBezTo>
                    <a:pt x="6643" y="22956"/>
                    <a:pt x="6941" y="22899"/>
                    <a:pt x="7233" y="22899"/>
                  </a:cubicBezTo>
                  <a:cubicBezTo>
                    <a:pt x="7661" y="22899"/>
                    <a:pt x="8076" y="23020"/>
                    <a:pt x="8373" y="23317"/>
                  </a:cubicBezTo>
                  <a:cubicBezTo>
                    <a:pt x="9307" y="24285"/>
                    <a:pt x="8307" y="26253"/>
                    <a:pt x="9307" y="27187"/>
                  </a:cubicBezTo>
                  <a:cubicBezTo>
                    <a:pt x="9562" y="27416"/>
                    <a:pt x="9875" y="27514"/>
                    <a:pt x="10202" y="27514"/>
                  </a:cubicBezTo>
                  <a:cubicBezTo>
                    <a:pt x="10731" y="27514"/>
                    <a:pt x="11297" y="27258"/>
                    <a:pt x="11709" y="26886"/>
                  </a:cubicBezTo>
                  <a:cubicBezTo>
                    <a:pt x="12343" y="26319"/>
                    <a:pt x="12776" y="25485"/>
                    <a:pt x="13410" y="24885"/>
                  </a:cubicBezTo>
                  <a:cubicBezTo>
                    <a:pt x="13837" y="24501"/>
                    <a:pt x="14427" y="24226"/>
                    <a:pt x="14972" y="24226"/>
                  </a:cubicBezTo>
                  <a:cubicBezTo>
                    <a:pt x="15279" y="24226"/>
                    <a:pt x="15571" y="24314"/>
                    <a:pt x="15812" y="24518"/>
                  </a:cubicBezTo>
                  <a:cubicBezTo>
                    <a:pt x="16179" y="24818"/>
                    <a:pt x="16312" y="25319"/>
                    <a:pt x="16646" y="25652"/>
                  </a:cubicBezTo>
                  <a:cubicBezTo>
                    <a:pt x="16942" y="25962"/>
                    <a:pt x="17345" y="26100"/>
                    <a:pt x="17759" y="26100"/>
                  </a:cubicBezTo>
                  <a:cubicBezTo>
                    <a:pt x="18326" y="26100"/>
                    <a:pt x="18915" y="25843"/>
                    <a:pt x="19281" y="25419"/>
                  </a:cubicBezTo>
                  <a:cubicBezTo>
                    <a:pt x="19882" y="24652"/>
                    <a:pt x="19948" y="23551"/>
                    <a:pt x="19681" y="22583"/>
                  </a:cubicBezTo>
                  <a:cubicBezTo>
                    <a:pt x="19548" y="22116"/>
                    <a:pt x="19348" y="21549"/>
                    <a:pt x="19615" y="21082"/>
                  </a:cubicBezTo>
                  <a:cubicBezTo>
                    <a:pt x="19748" y="20882"/>
                    <a:pt x="19948" y="20749"/>
                    <a:pt x="20182" y="20615"/>
                  </a:cubicBezTo>
                  <a:cubicBezTo>
                    <a:pt x="20688" y="20380"/>
                    <a:pt x="21252" y="20263"/>
                    <a:pt x="21817" y="20263"/>
                  </a:cubicBezTo>
                  <a:cubicBezTo>
                    <a:pt x="22295" y="20263"/>
                    <a:pt x="22774" y="20347"/>
                    <a:pt x="23217" y="20515"/>
                  </a:cubicBezTo>
                  <a:cubicBezTo>
                    <a:pt x="23718" y="20715"/>
                    <a:pt x="24185" y="21049"/>
                    <a:pt x="24718" y="21216"/>
                  </a:cubicBezTo>
                  <a:cubicBezTo>
                    <a:pt x="25015" y="21324"/>
                    <a:pt x="25327" y="21374"/>
                    <a:pt x="25640" y="21374"/>
                  </a:cubicBezTo>
                  <a:cubicBezTo>
                    <a:pt x="26876" y="21374"/>
                    <a:pt x="28135" y="20585"/>
                    <a:pt x="28588" y="19414"/>
                  </a:cubicBezTo>
                  <a:cubicBezTo>
                    <a:pt x="28688" y="19148"/>
                    <a:pt x="28755" y="18881"/>
                    <a:pt x="28688" y="18581"/>
                  </a:cubicBezTo>
                  <a:cubicBezTo>
                    <a:pt x="28621" y="18314"/>
                    <a:pt x="28454" y="18114"/>
                    <a:pt x="28254" y="17913"/>
                  </a:cubicBezTo>
                  <a:cubicBezTo>
                    <a:pt x="27620" y="17113"/>
                    <a:pt x="26853" y="16212"/>
                    <a:pt x="27053" y="15211"/>
                  </a:cubicBezTo>
                  <a:cubicBezTo>
                    <a:pt x="27220" y="14277"/>
                    <a:pt x="28254" y="13710"/>
                    <a:pt x="29188" y="13577"/>
                  </a:cubicBezTo>
                  <a:cubicBezTo>
                    <a:pt x="29423" y="13553"/>
                    <a:pt x="29658" y="13544"/>
                    <a:pt x="29892" y="13544"/>
                  </a:cubicBezTo>
                  <a:cubicBezTo>
                    <a:pt x="30453" y="13544"/>
                    <a:pt x="31012" y="13593"/>
                    <a:pt x="31561" y="13593"/>
                  </a:cubicBezTo>
                  <a:cubicBezTo>
                    <a:pt x="31727" y="13593"/>
                    <a:pt x="31892" y="13589"/>
                    <a:pt x="32057" y="13577"/>
                  </a:cubicBezTo>
                  <a:cubicBezTo>
                    <a:pt x="33024" y="13477"/>
                    <a:pt x="34058" y="13010"/>
                    <a:pt x="34359" y="12109"/>
                  </a:cubicBezTo>
                  <a:cubicBezTo>
                    <a:pt x="34926" y="10541"/>
                    <a:pt x="32924" y="8874"/>
                    <a:pt x="33425" y="7272"/>
                  </a:cubicBezTo>
                  <a:cubicBezTo>
                    <a:pt x="33691" y="6439"/>
                    <a:pt x="34492" y="5972"/>
                    <a:pt x="35192" y="5438"/>
                  </a:cubicBezTo>
                  <a:cubicBezTo>
                    <a:pt x="36126" y="4737"/>
                    <a:pt x="37027" y="3670"/>
                    <a:pt x="36827" y="2502"/>
                  </a:cubicBezTo>
                  <a:cubicBezTo>
                    <a:pt x="36593" y="1101"/>
                    <a:pt x="34992" y="434"/>
                    <a:pt x="33625" y="201"/>
                  </a:cubicBezTo>
                  <a:cubicBezTo>
                    <a:pt x="32787" y="63"/>
                    <a:pt x="31947" y="0"/>
                    <a:pt x="31107"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582250" y="2061613"/>
              <a:ext cx="155975" cy="105650"/>
            </a:xfrm>
            <a:custGeom>
              <a:avLst/>
              <a:gdLst/>
              <a:ahLst/>
              <a:cxnLst/>
              <a:rect l="l" t="t" r="r" b="b"/>
              <a:pathLst>
                <a:path w="6239" h="4226" extrusionOk="0">
                  <a:moveTo>
                    <a:pt x="4842" y="1"/>
                  </a:moveTo>
                  <a:cubicBezTo>
                    <a:pt x="3736" y="1"/>
                    <a:pt x="2303" y="769"/>
                    <a:pt x="1502" y="1273"/>
                  </a:cubicBezTo>
                  <a:cubicBezTo>
                    <a:pt x="835" y="1673"/>
                    <a:pt x="201" y="2240"/>
                    <a:pt x="34" y="2974"/>
                  </a:cubicBezTo>
                  <a:cubicBezTo>
                    <a:pt x="1" y="3174"/>
                    <a:pt x="1" y="3408"/>
                    <a:pt x="101" y="3574"/>
                  </a:cubicBezTo>
                  <a:cubicBezTo>
                    <a:pt x="168" y="3708"/>
                    <a:pt x="268" y="3808"/>
                    <a:pt x="401" y="3875"/>
                  </a:cubicBezTo>
                  <a:cubicBezTo>
                    <a:pt x="733" y="4096"/>
                    <a:pt x="1156" y="4225"/>
                    <a:pt x="1576" y="4225"/>
                  </a:cubicBezTo>
                  <a:cubicBezTo>
                    <a:pt x="1663" y="4225"/>
                    <a:pt x="1750" y="4220"/>
                    <a:pt x="1836" y="4208"/>
                  </a:cubicBezTo>
                  <a:cubicBezTo>
                    <a:pt x="2403" y="4142"/>
                    <a:pt x="2936" y="3808"/>
                    <a:pt x="3503" y="3541"/>
                  </a:cubicBezTo>
                  <a:cubicBezTo>
                    <a:pt x="3970" y="3308"/>
                    <a:pt x="4504" y="3107"/>
                    <a:pt x="4971" y="2841"/>
                  </a:cubicBezTo>
                  <a:cubicBezTo>
                    <a:pt x="5572" y="2507"/>
                    <a:pt x="6239" y="1907"/>
                    <a:pt x="6139" y="1139"/>
                  </a:cubicBezTo>
                  <a:cubicBezTo>
                    <a:pt x="6072" y="639"/>
                    <a:pt x="5738" y="172"/>
                    <a:pt x="5238" y="39"/>
                  </a:cubicBezTo>
                  <a:cubicBezTo>
                    <a:pt x="5112" y="13"/>
                    <a:pt x="4979" y="1"/>
                    <a:pt x="4842"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862450" y="2194588"/>
              <a:ext cx="60900" cy="88425"/>
            </a:xfrm>
            <a:custGeom>
              <a:avLst/>
              <a:gdLst/>
              <a:ahLst/>
              <a:cxnLst/>
              <a:rect l="l" t="t" r="r" b="b"/>
              <a:pathLst>
                <a:path w="2436" h="3537" extrusionOk="0">
                  <a:moveTo>
                    <a:pt x="1475" y="0"/>
                  </a:moveTo>
                  <a:cubicBezTo>
                    <a:pt x="1259" y="0"/>
                    <a:pt x="1056" y="88"/>
                    <a:pt x="935" y="290"/>
                  </a:cubicBezTo>
                  <a:cubicBezTo>
                    <a:pt x="568" y="824"/>
                    <a:pt x="401" y="1625"/>
                    <a:pt x="201" y="2225"/>
                  </a:cubicBezTo>
                  <a:cubicBezTo>
                    <a:pt x="101" y="2559"/>
                    <a:pt x="1" y="2959"/>
                    <a:pt x="201" y="3259"/>
                  </a:cubicBezTo>
                  <a:cubicBezTo>
                    <a:pt x="343" y="3448"/>
                    <a:pt x="585" y="3537"/>
                    <a:pt x="833" y="3537"/>
                  </a:cubicBezTo>
                  <a:cubicBezTo>
                    <a:pt x="935" y="3537"/>
                    <a:pt x="1038" y="3522"/>
                    <a:pt x="1135" y="3493"/>
                  </a:cubicBezTo>
                  <a:cubicBezTo>
                    <a:pt x="1469" y="3359"/>
                    <a:pt x="1702" y="3092"/>
                    <a:pt x="1902" y="2792"/>
                  </a:cubicBezTo>
                  <a:cubicBezTo>
                    <a:pt x="2236" y="2225"/>
                    <a:pt x="2436" y="1591"/>
                    <a:pt x="2403" y="957"/>
                  </a:cubicBezTo>
                  <a:cubicBezTo>
                    <a:pt x="2403" y="791"/>
                    <a:pt x="2403" y="624"/>
                    <a:pt x="2303" y="490"/>
                  </a:cubicBezTo>
                  <a:cubicBezTo>
                    <a:pt x="2143" y="192"/>
                    <a:pt x="1795" y="0"/>
                    <a:pt x="1475"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rot="1974586">
            <a:off x="8036526" y="1149006"/>
            <a:ext cx="1373455" cy="922895"/>
            <a:chOff x="2302238" y="842175"/>
            <a:chExt cx="1373500" cy="922925"/>
          </a:xfrm>
        </p:grpSpPr>
        <p:sp>
          <p:nvSpPr>
            <p:cNvPr id="66" name="Google Shape;66;p2"/>
            <p:cNvSpPr/>
            <p:nvPr/>
          </p:nvSpPr>
          <p:spPr>
            <a:xfrm>
              <a:off x="2302238" y="1213850"/>
              <a:ext cx="911500" cy="492875"/>
            </a:xfrm>
            <a:custGeom>
              <a:avLst/>
              <a:gdLst/>
              <a:ahLst/>
              <a:cxnLst/>
              <a:rect l="l" t="t" r="r" b="b"/>
              <a:pathLst>
                <a:path w="36460" h="19715" extrusionOk="0">
                  <a:moveTo>
                    <a:pt x="18213" y="1"/>
                  </a:moveTo>
                  <a:cubicBezTo>
                    <a:pt x="8139" y="1"/>
                    <a:pt x="0" y="4404"/>
                    <a:pt x="0" y="9841"/>
                  </a:cubicBezTo>
                  <a:cubicBezTo>
                    <a:pt x="0" y="15278"/>
                    <a:pt x="8139" y="19715"/>
                    <a:pt x="18213" y="19715"/>
                  </a:cubicBezTo>
                  <a:cubicBezTo>
                    <a:pt x="28287" y="19715"/>
                    <a:pt x="36460" y="15278"/>
                    <a:pt x="36460" y="9841"/>
                  </a:cubicBezTo>
                  <a:cubicBezTo>
                    <a:pt x="36460" y="4404"/>
                    <a:pt x="28287" y="1"/>
                    <a:pt x="18213"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302238" y="1273075"/>
              <a:ext cx="911500" cy="492025"/>
            </a:xfrm>
            <a:custGeom>
              <a:avLst/>
              <a:gdLst/>
              <a:ahLst/>
              <a:cxnLst/>
              <a:rect l="l" t="t" r="r" b="b"/>
              <a:pathLst>
                <a:path w="36460" h="19681" extrusionOk="0">
                  <a:moveTo>
                    <a:pt x="18247" y="0"/>
                  </a:moveTo>
                  <a:cubicBezTo>
                    <a:pt x="9740" y="0"/>
                    <a:pt x="2602" y="3136"/>
                    <a:pt x="567" y="7372"/>
                  </a:cubicBezTo>
                  <a:lnTo>
                    <a:pt x="0" y="7372"/>
                  </a:lnTo>
                  <a:lnTo>
                    <a:pt x="0" y="9841"/>
                  </a:lnTo>
                  <a:cubicBezTo>
                    <a:pt x="0" y="15278"/>
                    <a:pt x="8139" y="19681"/>
                    <a:pt x="18213" y="19681"/>
                  </a:cubicBezTo>
                  <a:cubicBezTo>
                    <a:pt x="28287" y="19681"/>
                    <a:pt x="36460" y="15278"/>
                    <a:pt x="36460" y="9841"/>
                  </a:cubicBezTo>
                  <a:lnTo>
                    <a:pt x="36460" y="7372"/>
                  </a:lnTo>
                  <a:lnTo>
                    <a:pt x="35892" y="7372"/>
                  </a:lnTo>
                  <a:cubicBezTo>
                    <a:pt x="33858" y="3136"/>
                    <a:pt x="26719" y="0"/>
                    <a:pt x="18247"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496538" y="1272875"/>
              <a:ext cx="331925" cy="131475"/>
            </a:xfrm>
            <a:custGeom>
              <a:avLst/>
              <a:gdLst/>
              <a:ahLst/>
              <a:cxnLst/>
              <a:rect l="l" t="t" r="r" b="b"/>
              <a:pathLst>
                <a:path w="13277" h="5259" extrusionOk="0">
                  <a:moveTo>
                    <a:pt x="11887" y="1"/>
                  </a:moveTo>
                  <a:cubicBezTo>
                    <a:pt x="11815" y="1"/>
                    <a:pt x="11744" y="4"/>
                    <a:pt x="11675" y="8"/>
                  </a:cubicBezTo>
                  <a:cubicBezTo>
                    <a:pt x="11108" y="8"/>
                    <a:pt x="10541" y="8"/>
                    <a:pt x="9941" y="42"/>
                  </a:cubicBezTo>
                  <a:cubicBezTo>
                    <a:pt x="8707" y="108"/>
                    <a:pt x="7439" y="275"/>
                    <a:pt x="6205" y="475"/>
                  </a:cubicBezTo>
                  <a:cubicBezTo>
                    <a:pt x="4904" y="675"/>
                    <a:pt x="3603" y="942"/>
                    <a:pt x="2335" y="1376"/>
                  </a:cubicBezTo>
                  <a:cubicBezTo>
                    <a:pt x="1501" y="1676"/>
                    <a:pt x="634" y="2076"/>
                    <a:pt x="134" y="2944"/>
                  </a:cubicBezTo>
                  <a:cubicBezTo>
                    <a:pt x="67" y="3044"/>
                    <a:pt x="0" y="3177"/>
                    <a:pt x="0" y="3311"/>
                  </a:cubicBezTo>
                  <a:cubicBezTo>
                    <a:pt x="0" y="3644"/>
                    <a:pt x="301" y="3878"/>
                    <a:pt x="567" y="4011"/>
                  </a:cubicBezTo>
                  <a:cubicBezTo>
                    <a:pt x="1068" y="4278"/>
                    <a:pt x="1602" y="4545"/>
                    <a:pt x="2169" y="4745"/>
                  </a:cubicBezTo>
                  <a:cubicBezTo>
                    <a:pt x="3041" y="5065"/>
                    <a:pt x="3990" y="5258"/>
                    <a:pt x="4904" y="5258"/>
                  </a:cubicBezTo>
                  <a:cubicBezTo>
                    <a:pt x="5038" y="5258"/>
                    <a:pt x="5172" y="5254"/>
                    <a:pt x="5304" y="5245"/>
                  </a:cubicBezTo>
                  <a:cubicBezTo>
                    <a:pt x="5471" y="5212"/>
                    <a:pt x="5671" y="5212"/>
                    <a:pt x="5805" y="5045"/>
                  </a:cubicBezTo>
                  <a:cubicBezTo>
                    <a:pt x="5838" y="5012"/>
                    <a:pt x="5871" y="4912"/>
                    <a:pt x="5871" y="4845"/>
                  </a:cubicBezTo>
                  <a:cubicBezTo>
                    <a:pt x="5838" y="4678"/>
                    <a:pt x="5671" y="4645"/>
                    <a:pt x="5538" y="4612"/>
                  </a:cubicBezTo>
                  <a:cubicBezTo>
                    <a:pt x="5304" y="4612"/>
                    <a:pt x="5104" y="4545"/>
                    <a:pt x="4904" y="4478"/>
                  </a:cubicBezTo>
                  <a:cubicBezTo>
                    <a:pt x="4737" y="4411"/>
                    <a:pt x="4570" y="4311"/>
                    <a:pt x="4504" y="4145"/>
                  </a:cubicBezTo>
                  <a:cubicBezTo>
                    <a:pt x="4470" y="3911"/>
                    <a:pt x="4604" y="3711"/>
                    <a:pt x="4737" y="3611"/>
                  </a:cubicBezTo>
                  <a:cubicBezTo>
                    <a:pt x="6105" y="2610"/>
                    <a:pt x="8039" y="2277"/>
                    <a:pt x="9607" y="2176"/>
                  </a:cubicBezTo>
                  <a:cubicBezTo>
                    <a:pt x="9874" y="2176"/>
                    <a:pt x="10141" y="2176"/>
                    <a:pt x="10374" y="2310"/>
                  </a:cubicBezTo>
                  <a:cubicBezTo>
                    <a:pt x="10675" y="2477"/>
                    <a:pt x="10875" y="2877"/>
                    <a:pt x="10975" y="3244"/>
                  </a:cubicBezTo>
                  <a:cubicBezTo>
                    <a:pt x="11075" y="3511"/>
                    <a:pt x="11142" y="3744"/>
                    <a:pt x="11275" y="3944"/>
                  </a:cubicBezTo>
                  <a:cubicBezTo>
                    <a:pt x="11380" y="4081"/>
                    <a:pt x="11473" y="4135"/>
                    <a:pt x="11557" y="4135"/>
                  </a:cubicBezTo>
                  <a:cubicBezTo>
                    <a:pt x="11738" y="4135"/>
                    <a:pt x="11883" y="3883"/>
                    <a:pt x="12042" y="3678"/>
                  </a:cubicBezTo>
                  <a:cubicBezTo>
                    <a:pt x="12343" y="3344"/>
                    <a:pt x="12676" y="3077"/>
                    <a:pt x="12910" y="2677"/>
                  </a:cubicBezTo>
                  <a:cubicBezTo>
                    <a:pt x="13176" y="2210"/>
                    <a:pt x="13277" y="1609"/>
                    <a:pt x="13210" y="1042"/>
                  </a:cubicBezTo>
                  <a:cubicBezTo>
                    <a:pt x="13176" y="876"/>
                    <a:pt x="13143" y="675"/>
                    <a:pt x="13043" y="509"/>
                  </a:cubicBezTo>
                  <a:cubicBezTo>
                    <a:pt x="12813" y="106"/>
                    <a:pt x="12335" y="1"/>
                    <a:pt x="11887"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825938" y="1293725"/>
              <a:ext cx="290225" cy="157950"/>
            </a:xfrm>
            <a:custGeom>
              <a:avLst/>
              <a:gdLst/>
              <a:ahLst/>
              <a:cxnLst/>
              <a:rect l="l" t="t" r="r" b="b"/>
              <a:pathLst>
                <a:path w="11609" h="6318" extrusionOk="0">
                  <a:moveTo>
                    <a:pt x="5404" y="1"/>
                  </a:moveTo>
                  <a:cubicBezTo>
                    <a:pt x="4287" y="1"/>
                    <a:pt x="3136" y="521"/>
                    <a:pt x="2169" y="1042"/>
                  </a:cubicBezTo>
                  <a:cubicBezTo>
                    <a:pt x="1368" y="1476"/>
                    <a:pt x="601" y="2076"/>
                    <a:pt x="67" y="2877"/>
                  </a:cubicBezTo>
                  <a:cubicBezTo>
                    <a:pt x="34" y="2944"/>
                    <a:pt x="0" y="3010"/>
                    <a:pt x="0" y="3077"/>
                  </a:cubicBezTo>
                  <a:cubicBezTo>
                    <a:pt x="34" y="3144"/>
                    <a:pt x="67" y="3177"/>
                    <a:pt x="134" y="3210"/>
                  </a:cubicBezTo>
                  <a:cubicBezTo>
                    <a:pt x="272" y="3274"/>
                    <a:pt x="414" y="3301"/>
                    <a:pt x="558" y="3301"/>
                  </a:cubicBezTo>
                  <a:cubicBezTo>
                    <a:pt x="865" y="3301"/>
                    <a:pt x="1183" y="3180"/>
                    <a:pt x="1502" y="3044"/>
                  </a:cubicBezTo>
                  <a:cubicBezTo>
                    <a:pt x="2202" y="2743"/>
                    <a:pt x="2903" y="2443"/>
                    <a:pt x="3603" y="2143"/>
                  </a:cubicBezTo>
                  <a:cubicBezTo>
                    <a:pt x="3765" y="2071"/>
                    <a:pt x="3966" y="2009"/>
                    <a:pt x="4154" y="2009"/>
                  </a:cubicBezTo>
                  <a:cubicBezTo>
                    <a:pt x="4313" y="2009"/>
                    <a:pt x="4463" y="2054"/>
                    <a:pt x="4570" y="2176"/>
                  </a:cubicBezTo>
                  <a:cubicBezTo>
                    <a:pt x="4737" y="2377"/>
                    <a:pt x="4771" y="2677"/>
                    <a:pt x="4871" y="2910"/>
                  </a:cubicBezTo>
                  <a:cubicBezTo>
                    <a:pt x="5004" y="3244"/>
                    <a:pt x="5271" y="3444"/>
                    <a:pt x="5538" y="3611"/>
                  </a:cubicBezTo>
                  <a:cubicBezTo>
                    <a:pt x="5805" y="3744"/>
                    <a:pt x="6105" y="3844"/>
                    <a:pt x="6372" y="3978"/>
                  </a:cubicBezTo>
                  <a:cubicBezTo>
                    <a:pt x="6705" y="4144"/>
                    <a:pt x="7005" y="4411"/>
                    <a:pt x="7239" y="4712"/>
                  </a:cubicBezTo>
                  <a:cubicBezTo>
                    <a:pt x="7339" y="4845"/>
                    <a:pt x="7439" y="5012"/>
                    <a:pt x="7439" y="5179"/>
                  </a:cubicBezTo>
                  <a:cubicBezTo>
                    <a:pt x="7439" y="5345"/>
                    <a:pt x="7306" y="5445"/>
                    <a:pt x="7206" y="5512"/>
                  </a:cubicBezTo>
                  <a:cubicBezTo>
                    <a:pt x="7072" y="5579"/>
                    <a:pt x="6939" y="5579"/>
                    <a:pt x="6805" y="5579"/>
                  </a:cubicBezTo>
                  <a:cubicBezTo>
                    <a:pt x="6338" y="5579"/>
                    <a:pt x="5838" y="5579"/>
                    <a:pt x="5371" y="5612"/>
                  </a:cubicBezTo>
                  <a:cubicBezTo>
                    <a:pt x="5238" y="5612"/>
                    <a:pt x="5137" y="5612"/>
                    <a:pt x="5037" y="5646"/>
                  </a:cubicBezTo>
                  <a:cubicBezTo>
                    <a:pt x="4937" y="5712"/>
                    <a:pt x="4837" y="5846"/>
                    <a:pt x="4871" y="5979"/>
                  </a:cubicBezTo>
                  <a:cubicBezTo>
                    <a:pt x="5071" y="6068"/>
                    <a:pt x="5286" y="6098"/>
                    <a:pt x="5496" y="6098"/>
                  </a:cubicBezTo>
                  <a:cubicBezTo>
                    <a:pt x="5601" y="6098"/>
                    <a:pt x="5705" y="6090"/>
                    <a:pt x="5805" y="6079"/>
                  </a:cubicBezTo>
                  <a:cubicBezTo>
                    <a:pt x="5976" y="6073"/>
                    <a:pt x="6149" y="6071"/>
                    <a:pt x="6322" y="6071"/>
                  </a:cubicBezTo>
                  <a:cubicBezTo>
                    <a:pt x="7158" y="6071"/>
                    <a:pt x="8005" y="6135"/>
                    <a:pt x="8807" y="6246"/>
                  </a:cubicBezTo>
                  <a:cubicBezTo>
                    <a:pt x="9093" y="6278"/>
                    <a:pt x="9379" y="6317"/>
                    <a:pt x="9658" y="6317"/>
                  </a:cubicBezTo>
                  <a:cubicBezTo>
                    <a:pt x="9964" y="6317"/>
                    <a:pt x="10262" y="6270"/>
                    <a:pt x="10541" y="6113"/>
                  </a:cubicBezTo>
                  <a:cubicBezTo>
                    <a:pt x="10908" y="5912"/>
                    <a:pt x="11175" y="5512"/>
                    <a:pt x="11342" y="5112"/>
                  </a:cubicBezTo>
                  <a:cubicBezTo>
                    <a:pt x="11509" y="4778"/>
                    <a:pt x="11609" y="4411"/>
                    <a:pt x="11542" y="4044"/>
                  </a:cubicBezTo>
                  <a:cubicBezTo>
                    <a:pt x="11509" y="3778"/>
                    <a:pt x="11409" y="3544"/>
                    <a:pt x="11275" y="3344"/>
                  </a:cubicBezTo>
                  <a:cubicBezTo>
                    <a:pt x="10942" y="2743"/>
                    <a:pt x="10441" y="2343"/>
                    <a:pt x="9908" y="2010"/>
                  </a:cubicBezTo>
                  <a:cubicBezTo>
                    <a:pt x="9407" y="1676"/>
                    <a:pt x="8840" y="1443"/>
                    <a:pt x="8273" y="1176"/>
                  </a:cubicBezTo>
                  <a:cubicBezTo>
                    <a:pt x="7706" y="842"/>
                    <a:pt x="7139" y="475"/>
                    <a:pt x="6538" y="208"/>
                  </a:cubicBezTo>
                  <a:cubicBezTo>
                    <a:pt x="6170" y="63"/>
                    <a:pt x="5789" y="1"/>
                    <a:pt x="5404"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399788" y="1416500"/>
              <a:ext cx="284400" cy="187050"/>
            </a:xfrm>
            <a:custGeom>
              <a:avLst/>
              <a:gdLst/>
              <a:ahLst/>
              <a:cxnLst/>
              <a:rect l="l" t="t" r="r" b="b"/>
              <a:pathLst>
                <a:path w="11376" h="7482" extrusionOk="0">
                  <a:moveTo>
                    <a:pt x="6305" y="1"/>
                  </a:moveTo>
                  <a:cubicBezTo>
                    <a:pt x="5805" y="1"/>
                    <a:pt x="5338" y="101"/>
                    <a:pt x="4838" y="101"/>
                  </a:cubicBezTo>
                  <a:cubicBezTo>
                    <a:pt x="4725" y="108"/>
                    <a:pt x="4612" y="111"/>
                    <a:pt x="4500" y="111"/>
                  </a:cubicBezTo>
                  <a:cubicBezTo>
                    <a:pt x="3915" y="111"/>
                    <a:pt x="3332" y="31"/>
                    <a:pt x="2756" y="31"/>
                  </a:cubicBezTo>
                  <a:cubicBezTo>
                    <a:pt x="2390" y="31"/>
                    <a:pt x="2028" y="63"/>
                    <a:pt x="1669" y="167"/>
                  </a:cubicBezTo>
                  <a:cubicBezTo>
                    <a:pt x="1469" y="234"/>
                    <a:pt x="1235" y="334"/>
                    <a:pt x="1035" y="468"/>
                  </a:cubicBezTo>
                  <a:cubicBezTo>
                    <a:pt x="601" y="801"/>
                    <a:pt x="301" y="1335"/>
                    <a:pt x="134" y="1902"/>
                  </a:cubicBezTo>
                  <a:cubicBezTo>
                    <a:pt x="1" y="2502"/>
                    <a:pt x="34" y="3136"/>
                    <a:pt x="168" y="3703"/>
                  </a:cubicBezTo>
                  <a:cubicBezTo>
                    <a:pt x="368" y="4437"/>
                    <a:pt x="768" y="5104"/>
                    <a:pt x="1302" y="5505"/>
                  </a:cubicBezTo>
                  <a:cubicBezTo>
                    <a:pt x="1569" y="5671"/>
                    <a:pt x="1836" y="5771"/>
                    <a:pt x="2102" y="5938"/>
                  </a:cubicBezTo>
                  <a:cubicBezTo>
                    <a:pt x="2703" y="6272"/>
                    <a:pt x="3237" y="6739"/>
                    <a:pt x="3837" y="7039"/>
                  </a:cubicBezTo>
                  <a:cubicBezTo>
                    <a:pt x="4473" y="7367"/>
                    <a:pt x="5173" y="7481"/>
                    <a:pt x="5873" y="7481"/>
                  </a:cubicBezTo>
                  <a:cubicBezTo>
                    <a:pt x="6311" y="7481"/>
                    <a:pt x="6749" y="7437"/>
                    <a:pt x="7173" y="7373"/>
                  </a:cubicBezTo>
                  <a:cubicBezTo>
                    <a:pt x="7506" y="7339"/>
                    <a:pt x="7807" y="7273"/>
                    <a:pt x="8107" y="7139"/>
                  </a:cubicBezTo>
                  <a:cubicBezTo>
                    <a:pt x="8474" y="7006"/>
                    <a:pt x="8841" y="6705"/>
                    <a:pt x="9174" y="6439"/>
                  </a:cubicBezTo>
                  <a:cubicBezTo>
                    <a:pt x="9808" y="5938"/>
                    <a:pt x="10375" y="5405"/>
                    <a:pt x="10942" y="4871"/>
                  </a:cubicBezTo>
                  <a:cubicBezTo>
                    <a:pt x="11176" y="4637"/>
                    <a:pt x="11376" y="4370"/>
                    <a:pt x="11376" y="4037"/>
                  </a:cubicBezTo>
                  <a:cubicBezTo>
                    <a:pt x="11376" y="3937"/>
                    <a:pt x="11342" y="3837"/>
                    <a:pt x="11276" y="3770"/>
                  </a:cubicBezTo>
                  <a:cubicBezTo>
                    <a:pt x="11226" y="3703"/>
                    <a:pt x="11151" y="3678"/>
                    <a:pt x="11071" y="3678"/>
                  </a:cubicBezTo>
                  <a:cubicBezTo>
                    <a:pt x="10992" y="3678"/>
                    <a:pt x="10909" y="3703"/>
                    <a:pt x="10842" y="3737"/>
                  </a:cubicBezTo>
                  <a:cubicBezTo>
                    <a:pt x="9725" y="4140"/>
                    <a:pt x="8667" y="4918"/>
                    <a:pt x="7531" y="4918"/>
                  </a:cubicBezTo>
                  <a:cubicBezTo>
                    <a:pt x="7446" y="4918"/>
                    <a:pt x="7359" y="4914"/>
                    <a:pt x="7273" y="4904"/>
                  </a:cubicBezTo>
                  <a:cubicBezTo>
                    <a:pt x="6873" y="4871"/>
                    <a:pt x="6506" y="4771"/>
                    <a:pt x="6139" y="4604"/>
                  </a:cubicBezTo>
                  <a:cubicBezTo>
                    <a:pt x="5805" y="4437"/>
                    <a:pt x="5472" y="4237"/>
                    <a:pt x="5238" y="3937"/>
                  </a:cubicBezTo>
                  <a:cubicBezTo>
                    <a:pt x="4971" y="3637"/>
                    <a:pt x="4771" y="3203"/>
                    <a:pt x="4804" y="2769"/>
                  </a:cubicBezTo>
                  <a:cubicBezTo>
                    <a:pt x="4838" y="2169"/>
                    <a:pt x="5271" y="1669"/>
                    <a:pt x="5738" y="1435"/>
                  </a:cubicBezTo>
                  <a:cubicBezTo>
                    <a:pt x="6205" y="1168"/>
                    <a:pt x="6739" y="1168"/>
                    <a:pt x="7239" y="1068"/>
                  </a:cubicBezTo>
                  <a:cubicBezTo>
                    <a:pt x="7573" y="1035"/>
                    <a:pt x="7973" y="1101"/>
                    <a:pt x="8307" y="901"/>
                  </a:cubicBezTo>
                  <a:cubicBezTo>
                    <a:pt x="9041" y="434"/>
                    <a:pt x="7907" y="234"/>
                    <a:pt x="7606" y="201"/>
                  </a:cubicBezTo>
                  <a:cubicBezTo>
                    <a:pt x="7173" y="134"/>
                    <a:pt x="6739" y="34"/>
                    <a:pt x="6305"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740038" y="1453875"/>
              <a:ext cx="345275" cy="166125"/>
            </a:xfrm>
            <a:custGeom>
              <a:avLst/>
              <a:gdLst/>
              <a:ahLst/>
              <a:cxnLst/>
              <a:rect l="l" t="t" r="r" b="b"/>
              <a:pathLst>
                <a:path w="13811" h="6645" extrusionOk="0">
                  <a:moveTo>
                    <a:pt x="5446" y="1"/>
                  </a:moveTo>
                  <a:cubicBezTo>
                    <a:pt x="5366" y="1"/>
                    <a:pt x="5285" y="3"/>
                    <a:pt x="5204" y="7"/>
                  </a:cubicBezTo>
                  <a:cubicBezTo>
                    <a:pt x="5138" y="274"/>
                    <a:pt x="5271" y="574"/>
                    <a:pt x="5471" y="774"/>
                  </a:cubicBezTo>
                  <a:cubicBezTo>
                    <a:pt x="6105" y="1508"/>
                    <a:pt x="7039" y="1775"/>
                    <a:pt x="7673" y="2509"/>
                  </a:cubicBezTo>
                  <a:cubicBezTo>
                    <a:pt x="7806" y="2675"/>
                    <a:pt x="7940" y="2976"/>
                    <a:pt x="7840" y="3176"/>
                  </a:cubicBezTo>
                  <a:cubicBezTo>
                    <a:pt x="7773" y="3276"/>
                    <a:pt x="7673" y="3309"/>
                    <a:pt x="7573" y="3342"/>
                  </a:cubicBezTo>
                  <a:cubicBezTo>
                    <a:pt x="6739" y="3643"/>
                    <a:pt x="5905" y="3943"/>
                    <a:pt x="5071" y="4243"/>
                  </a:cubicBezTo>
                  <a:cubicBezTo>
                    <a:pt x="4537" y="4410"/>
                    <a:pt x="4004" y="4610"/>
                    <a:pt x="3436" y="4677"/>
                  </a:cubicBezTo>
                  <a:cubicBezTo>
                    <a:pt x="3370" y="4681"/>
                    <a:pt x="3304" y="4683"/>
                    <a:pt x="3237" y="4683"/>
                  </a:cubicBezTo>
                  <a:cubicBezTo>
                    <a:pt x="2731" y="4683"/>
                    <a:pt x="2215" y="4563"/>
                    <a:pt x="1802" y="4210"/>
                  </a:cubicBezTo>
                  <a:cubicBezTo>
                    <a:pt x="1402" y="3876"/>
                    <a:pt x="1135" y="3376"/>
                    <a:pt x="935" y="2875"/>
                  </a:cubicBezTo>
                  <a:cubicBezTo>
                    <a:pt x="844" y="2603"/>
                    <a:pt x="753" y="1781"/>
                    <a:pt x="463" y="1781"/>
                  </a:cubicBezTo>
                  <a:cubicBezTo>
                    <a:pt x="433" y="1781"/>
                    <a:pt x="402" y="1790"/>
                    <a:pt x="368" y="1808"/>
                  </a:cubicBezTo>
                  <a:cubicBezTo>
                    <a:pt x="1" y="2042"/>
                    <a:pt x="101" y="3142"/>
                    <a:pt x="101" y="3543"/>
                  </a:cubicBezTo>
                  <a:cubicBezTo>
                    <a:pt x="101" y="4243"/>
                    <a:pt x="101" y="4977"/>
                    <a:pt x="134" y="5711"/>
                  </a:cubicBezTo>
                  <a:cubicBezTo>
                    <a:pt x="134" y="5911"/>
                    <a:pt x="134" y="6111"/>
                    <a:pt x="268" y="6245"/>
                  </a:cubicBezTo>
                  <a:cubicBezTo>
                    <a:pt x="368" y="6345"/>
                    <a:pt x="501" y="6345"/>
                    <a:pt x="601" y="6378"/>
                  </a:cubicBezTo>
                  <a:cubicBezTo>
                    <a:pt x="1101" y="6411"/>
                    <a:pt x="1568" y="6411"/>
                    <a:pt x="2069" y="6445"/>
                  </a:cubicBezTo>
                  <a:cubicBezTo>
                    <a:pt x="2536" y="6511"/>
                    <a:pt x="3003" y="6645"/>
                    <a:pt x="3470" y="6645"/>
                  </a:cubicBezTo>
                  <a:cubicBezTo>
                    <a:pt x="3937" y="6645"/>
                    <a:pt x="4404" y="6545"/>
                    <a:pt x="4837" y="6411"/>
                  </a:cubicBezTo>
                  <a:cubicBezTo>
                    <a:pt x="7573" y="5744"/>
                    <a:pt x="10341" y="5010"/>
                    <a:pt x="12810" y="3409"/>
                  </a:cubicBezTo>
                  <a:cubicBezTo>
                    <a:pt x="13143" y="3209"/>
                    <a:pt x="13477" y="2942"/>
                    <a:pt x="13710" y="2609"/>
                  </a:cubicBezTo>
                  <a:cubicBezTo>
                    <a:pt x="13777" y="2509"/>
                    <a:pt x="13811" y="2408"/>
                    <a:pt x="13811" y="2308"/>
                  </a:cubicBezTo>
                  <a:cubicBezTo>
                    <a:pt x="13811" y="2108"/>
                    <a:pt x="13644" y="2008"/>
                    <a:pt x="13477" y="1941"/>
                  </a:cubicBezTo>
                  <a:cubicBezTo>
                    <a:pt x="12710" y="1675"/>
                    <a:pt x="11909" y="1641"/>
                    <a:pt x="11109" y="1508"/>
                  </a:cubicBezTo>
                  <a:cubicBezTo>
                    <a:pt x="9187" y="1123"/>
                    <a:pt x="7388" y="1"/>
                    <a:pt x="5446"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567413" y="1328075"/>
              <a:ext cx="41725" cy="34250"/>
            </a:xfrm>
            <a:custGeom>
              <a:avLst/>
              <a:gdLst/>
              <a:ahLst/>
              <a:cxnLst/>
              <a:rect l="l" t="t" r="r" b="b"/>
              <a:pathLst>
                <a:path w="1669" h="1370" extrusionOk="0">
                  <a:moveTo>
                    <a:pt x="631" y="1"/>
                  </a:moveTo>
                  <a:cubicBezTo>
                    <a:pt x="448" y="1"/>
                    <a:pt x="269" y="108"/>
                    <a:pt x="168" y="235"/>
                  </a:cubicBezTo>
                  <a:cubicBezTo>
                    <a:pt x="1" y="435"/>
                    <a:pt x="1" y="702"/>
                    <a:pt x="134" y="902"/>
                  </a:cubicBezTo>
                  <a:cubicBezTo>
                    <a:pt x="268" y="1203"/>
                    <a:pt x="668" y="1369"/>
                    <a:pt x="968" y="1369"/>
                  </a:cubicBezTo>
                  <a:cubicBezTo>
                    <a:pt x="1435" y="1369"/>
                    <a:pt x="1669" y="769"/>
                    <a:pt x="1335" y="435"/>
                  </a:cubicBezTo>
                  <a:cubicBezTo>
                    <a:pt x="1168" y="269"/>
                    <a:pt x="1035" y="135"/>
                    <a:pt x="801" y="35"/>
                  </a:cubicBezTo>
                  <a:cubicBezTo>
                    <a:pt x="746" y="11"/>
                    <a:pt x="688" y="1"/>
                    <a:pt x="631"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649138" y="1299750"/>
              <a:ext cx="20050" cy="25250"/>
            </a:xfrm>
            <a:custGeom>
              <a:avLst/>
              <a:gdLst/>
              <a:ahLst/>
              <a:cxnLst/>
              <a:rect l="l" t="t" r="r" b="b"/>
              <a:pathLst>
                <a:path w="802" h="1010" extrusionOk="0">
                  <a:moveTo>
                    <a:pt x="389" y="1"/>
                  </a:moveTo>
                  <a:cubicBezTo>
                    <a:pt x="193" y="1"/>
                    <a:pt x="1" y="134"/>
                    <a:pt x="1" y="401"/>
                  </a:cubicBezTo>
                  <a:cubicBezTo>
                    <a:pt x="1" y="534"/>
                    <a:pt x="1" y="634"/>
                    <a:pt x="34" y="735"/>
                  </a:cubicBezTo>
                  <a:cubicBezTo>
                    <a:pt x="84" y="918"/>
                    <a:pt x="243" y="1010"/>
                    <a:pt x="401" y="1010"/>
                  </a:cubicBezTo>
                  <a:cubicBezTo>
                    <a:pt x="559" y="1010"/>
                    <a:pt x="718" y="918"/>
                    <a:pt x="768" y="735"/>
                  </a:cubicBezTo>
                  <a:cubicBezTo>
                    <a:pt x="801" y="634"/>
                    <a:pt x="801" y="501"/>
                    <a:pt x="801" y="401"/>
                  </a:cubicBezTo>
                  <a:cubicBezTo>
                    <a:pt x="785" y="134"/>
                    <a:pt x="584" y="1"/>
                    <a:pt x="389"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700013" y="1287675"/>
              <a:ext cx="25050" cy="24100"/>
            </a:xfrm>
            <a:custGeom>
              <a:avLst/>
              <a:gdLst/>
              <a:ahLst/>
              <a:cxnLst/>
              <a:rect l="l" t="t" r="r" b="b"/>
              <a:pathLst>
                <a:path w="1002" h="964" extrusionOk="0">
                  <a:moveTo>
                    <a:pt x="559" y="1"/>
                  </a:moveTo>
                  <a:cubicBezTo>
                    <a:pt x="502" y="1"/>
                    <a:pt x="447" y="15"/>
                    <a:pt x="401" y="50"/>
                  </a:cubicBezTo>
                  <a:cubicBezTo>
                    <a:pt x="301" y="117"/>
                    <a:pt x="234" y="183"/>
                    <a:pt x="167" y="284"/>
                  </a:cubicBezTo>
                  <a:cubicBezTo>
                    <a:pt x="34" y="450"/>
                    <a:pt x="1" y="684"/>
                    <a:pt x="167" y="851"/>
                  </a:cubicBezTo>
                  <a:cubicBezTo>
                    <a:pt x="238" y="921"/>
                    <a:pt x="354" y="964"/>
                    <a:pt x="469" y="964"/>
                  </a:cubicBezTo>
                  <a:cubicBezTo>
                    <a:pt x="571" y="964"/>
                    <a:pt x="671" y="929"/>
                    <a:pt x="734" y="851"/>
                  </a:cubicBezTo>
                  <a:cubicBezTo>
                    <a:pt x="801" y="751"/>
                    <a:pt x="868" y="684"/>
                    <a:pt x="901" y="584"/>
                  </a:cubicBezTo>
                  <a:cubicBezTo>
                    <a:pt x="1001" y="417"/>
                    <a:pt x="1001" y="250"/>
                    <a:pt x="868" y="117"/>
                  </a:cubicBezTo>
                  <a:cubicBezTo>
                    <a:pt x="781" y="52"/>
                    <a:pt x="666" y="1"/>
                    <a:pt x="559"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763788" y="1293325"/>
              <a:ext cx="32400" cy="24500"/>
            </a:xfrm>
            <a:custGeom>
              <a:avLst/>
              <a:gdLst/>
              <a:ahLst/>
              <a:cxnLst/>
              <a:rect l="l" t="t" r="r" b="b"/>
              <a:pathLst>
                <a:path w="1296" h="980" extrusionOk="0">
                  <a:moveTo>
                    <a:pt x="733" y="0"/>
                  </a:moveTo>
                  <a:cubicBezTo>
                    <a:pt x="665" y="0"/>
                    <a:pt x="592" y="18"/>
                    <a:pt x="518" y="58"/>
                  </a:cubicBezTo>
                  <a:cubicBezTo>
                    <a:pt x="418" y="91"/>
                    <a:pt x="352" y="191"/>
                    <a:pt x="252" y="258"/>
                  </a:cubicBezTo>
                  <a:cubicBezTo>
                    <a:pt x="0" y="537"/>
                    <a:pt x="240" y="980"/>
                    <a:pt x="559" y="980"/>
                  </a:cubicBezTo>
                  <a:cubicBezTo>
                    <a:pt x="621" y="980"/>
                    <a:pt x="687" y="963"/>
                    <a:pt x="752" y="925"/>
                  </a:cubicBezTo>
                  <a:cubicBezTo>
                    <a:pt x="852" y="858"/>
                    <a:pt x="952" y="825"/>
                    <a:pt x="1019" y="725"/>
                  </a:cubicBezTo>
                  <a:cubicBezTo>
                    <a:pt x="1296" y="420"/>
                    <a:pt x="1067" y="0"/>
                    <a:pt x="733"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955413" y="1318450"/>
              <a:ext cx="30675" cy="22000"/>
            </a:xfrm>
            <a:custGeom>
              <a:avLst/>
              <a:gdLst/>
              <a:ahLst/>
              <a:cxnLst/>
              <a:rect l="l" t="t" r="r" b="b"/>
              <a:pathLst>
                <a:path w="1227" h="880" extrusionOk="0">
                  <a:moveTo>
                    <a:pt x="812" y="0"/>
                  </a:moveTo>
                  <a:cubicBezTo>
                    <a:pt x="738" y="0"/>
                    <a:pt x="661" y="19"/>
                    <a:pt x="592" y="53"/>
                  </a:cubicBezTo>
                  <a:cubicBezTo>
                    <a:pt x="492" y="87"/>
                    <a:pt x="425" y="120"/>
                    <a:pt x="359" y="153"/>
                  </a:cubicBezTo>
                  <a:cubicBezTo>
                    <a:pt x="1" y="303"/>
                    <a:pt x="177" y="879"/>
                    <a:pt x="528" y="879"/>
                  </a:cubicBezTo>
                  <a:cubicBezTo>
                    <a:pt x="570" y="879"/>
                    <a:pt x="613" y="871"/>
                    <a:pt x="659" y="854"/>
                  </a:cubicBezTo>
                  <a:cubicBezTo>
                    <a:pt x="726" y="820"/>
                    <a:pt x="792" y="787"/>
                    <a:pt x="892" y="754"/>
                  </a:cubicBezTo>
                  <a:cubicBezTo>
                    <a:pt x="1093" y="687"/>
                    <a:pt x="1226" y="454"/>
                    <a:pt x="1126" y="220"/>
                  </a:cubicBezTo>
                  <a:cubicBezTo>
                    <a:pt x="1082" y="67"/>
                    <a:pt x="953" y="0"/>
                    <a:pt x="812"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2991888" y="1351025"/>
              <a:ext cx="31725" cy="22975"/>
            </a:xfrm>
            <a:custGeom>
              <a:avLst/>
              <a:gdLst/>
              <a:ahLst/>
              <a:cxnLst/>
              <a:rect l="l" t="t" r="r" b="b"/>
              <a:pathLst>
                <a:path w="1269" h="919" extrusionOk="0">
                  <a:moveTo>
                    <a:pt x="778" y="0"/>
                  </a:moveTo>
                  <a:cubicBezTo>
                    <a:pt x="741" y="0"/>
                    <a:pt x="704" y="6"/>
                    <a:pt x="668" y="18"/>
                  </a:cubicBezTo>
                  <a:cubicBezTo>
                    <a:pt x="568" y="51"/>
                    <a:pt x="501" y="85"/>
                    <a:pt x="401" y="85"/>
                  </a:cubicBezTo>
                  <a:cubicBezTo>
                    <a:pt x="167" y="118"/>
                    <a:pt x="1" y="285"/>
                    <a:pt x="1" y="518"/>
                  </a:cubicBezTo>
                  <a:cubicBezTo>
                    <a:pt x="1" y="752"/>
                    <a:pt x="167" y="918"/>
                    <a:pt x="401" y="918"/>
                  </a:cubicBezTo>
                  <a:cubicBezTo>
                    <a:pt x="601" y="918"/>
                    <a:pt x="834" y="885"/>
                    <a:pt x="1001" y="785"/>
                  </a:cubicBezTo>
                  <a:cubicBezTo>
                    <a:pt x="1168" y="652"/>
                    <a:pt x="1268" y="451"/>
                    <a:pt x="1168" y="251"/>
                  </a:cubicBezTo>
                  <a:cubicBezTo>
                    <a:pt x="1113" y="115"/>
                    <a:pt x="947" y="0"/>
                    <a:pt x="778"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018563" y="1389825"/>
              <a:ext cx="34225" cy="22850"/>
            </a:xfrm>
            <a:custGeom>
              <a:avLst/>
              <a:gdLst/>
              <a:ahLst/>
              <a:cxnLst/>
              <a:rect l="l" t="t" r="r" b="b"/>
              <a:pathLst>
                <a:path w="1369" h="914" extrusionOk="0">
                  <a:moveTo>
                    <a:pt x="568" y="0"/>
                  </a:moveTo>
                  <a:cubicBezTo>
                    <a:pt x="134" y="34"/>
                    <a:pt x="1" y="701"/>
                    <a:pt x="468" y="801"/>
                  </a:cubicBezTo>
                  <a:lnTo>
                    <a:pt x="768" y="901"/>
                  </a:lnTo>
                  <a:cubicBezTo>
                    <a:pt x="803" y="910"/>
                    <a:pt x="838" y="914"/>
                    <a:pt x="873" y="914"/>
                  </a:cubicBezTo>
                  <a:cubicBezTo>
                    <a:pt x="1101" y="914"/>
                    <a:pt x="1306" y="732"/>
                    <a:pt x="1335" y="501"/>
                  </a:cubicBezTo>
                  <a:cubicBezTo>
                    <a:pt x="1369" y="267"/>
                    <a:pt x="1168" y="0"/>
                    <a:pt x="902"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494863" y="1433100"/>
              <a:ext cx="25875" cy="18450"/>
            </a:xfrm>
            <a:custGeom>
              <a:avLst/>
              <a:gdLst/>
              <a:ahLst/>
              <a:cxnLst/>
              <a:rect l="l" t="t" r="r" b="b"/>
              <a:pathLst>
                <a:path w="1035" h="738" extrusionOk="0">
                  <a:moveTo>
                    <a:pt x="712" y="0"/>
                  </a:moveTo>
                  <a:cubicBezTo>
                    <a:pt x="697" y="0"/>
                    <a:pt x="683" y="1"/>
                    <a:pt x="668" y="4"/>
                  </a:cubicBezTo>
                  <a:cubicBezTo>
                    <a:pt x="534" y="4"/>
                    <a:pt x="401" y="4"/>
                    <a:pt x="268" y="71"/>
                  </a:cubicBezTo>
                  <a:cubicBezTo>
                    <a:pt x="167" y="104"/>
                    <a:pt x="34" y="171"/>
                    <a:pt x="34" y="304"/>
                  </a:cubicBezTo>
                  <a:cubicBezTo>
                    <a:pt x="1" y="404"/>
                    <a:pt x="1" y="471"/>
                    <a:pt x="67" y="571"/>
                  </a:cubicBezTo>
                  <a:cubicBezTo>
                    <a:pt x="101" y="671"/>
                    <a:pt x="234" y="704"/>
                    <a:pt x="368" y="738"/>
                  </a:cubicBezTo>
                  <a:cubicBezTo>
                    <a:pt x="468" y="738"/>
                    <a:pt x="568" y="704"/>
                    <a:pt x="668" y="704"/>
                  </a:cubicBezTo>
                  <a:cubicBezTo>
                    <a:pt x="868" y="671"/>
                    <a:pt x="1035" y="538"/>
                    <a:pt x="1035" y="337"/>
                  </a:cubicBezTo>
                  <a:cubicBezTo>
                    <a:pt x="1035" y="183"/>
                    <a:pt x="892" y="0"/>
                    <a:pt x="712"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461513" y="1481525"/>
              <a:ext cx="44950" cy="27400"/>
            </a:xfrm>
            <a:custGeom>
              <a:avLst/>
              <a:gdLst/>
              <a:ahLst/>
              <a:cxnLst/>
              <a:rect l="l" t="t" r="r" b="b"/>
              <a:pathLst>
                <a:path w="1798" h="1096" extrusionOk="0">
                  <a:moveTo>
                    <a:pt x="1128" y="1"/>
                  </a:moveTo>
                  <a:cubicBezTo>
                    <a:pt x="1119" y="1"/>
                    <a:pt x="1110" y="1"/>
                    <a:pt x="1101" y="2"/>
                  </a:cubicBezTo>
                  <a:cubicBezTo>
                    <a:pt x="834" y="2"/>
                    <a:pt x="434" y="68"/>
                    <a:pt x="234" y="268"/>
                  </a:cubicBezTo>
                  <a:cubicBezTo>
                    <a:pt x="0" y="469"/>
                    <a:pt x="34" y="902"/>
                    <a:pt x="334" y="1036"/>
                  </a:cubicBezTo>
                  <a:cubicBezTo>
                    <a:pt x="429" y="1077"/>
                    <a:pt x="522" y="1096"/>
                    <a:pt x="612" y="1096"/>
                  </a:cubicBezTo>
                  <a:cubicBezTo>
                    <a:pt x="1306" y="1096"/>
                    <a:pt x="1798" y="1"/>
                    <a:pt x="1128"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495713" y="1542525"/>
              <a:ext cx="26700" cy="24800"/>
            </a:xfrm>
            <a:custGeom>
              <a:avLst/>
              <a:gdLst/>
              <a:ahLst/>
              <a:cxnLst/>
              <a:rect l="l" t="t" r="r" b="b"/>
              <a:pathLst>
                <a:path w="1068" h="992" extrusionOk="0">
                  <a:moveTo>
                    <a:pt x="584" y="0"/>
                  </a:moveTo>
                  <a:cubicBezTo>
                    <a:pt x="478" y="0"/>
                    <a:pt x="371" y="42"/>
                    <a:pt x="300" y="130"/>
                  </a:cubicBezTo>
                  <a:cubicBezTo>
                    <a:pt x="267" y="163"/>
                    <a:pt x="200" y="230"/>
                    <a:pt x="167" y="297"/>
                  </a:cubicBezTo>
                  <a:cubicBezTo>
                    <a:pt x="0" y="464"/>
                    <a:pt x="0" y="764"/>
                    <a:pt x="200" y="897"/>
                  </a:cubicBezTo>
                  <a:cubicBezTo>
                    <a:pt x="278" y="962"/>
                    <a:pt x="366" y="992"/>
                    <a:pt x="455" y="992"/>
                  </a:cubicBezTo>
                  <a:cubicBezTo>
                    <a:pt x="593" y="992"/>
                    <a:pt x="732" y="919"/>
                    <a:pt x="834" y="797"/>
                  </a:cubicBezTo>
                  <a:cubicBezTo>
                    <a:pt x="867" y="730"/>
                    <a:pt x="901" y="664"/>
                    <a:pt x="934" y="630"/>
                  </a:cubicBezTo>
                  <a:cubicBezTo>
                    <a:pt x="1067" y="464"/>
                    <a:pt x="1001" y="197"/>
                    <a:pt x="834" y="97"/>
                  </a:cubicBezTo>
                  <a:cubicBezTo>
                    <a:pt x="771" y="34"/>
                    <a:pt x="678" y="0"/>
                    <a:pt x="584"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2574913" y="1559500"/>
              <a:ext cx="25900" cy="27575"/>
            </a:xfrm>
            <a:custGeom>
              <a:avLst/>
              <a:gdLst/>
              <a:ahLst/>
              <a:cxnLst/>
              <a:rect l="l" t="t" r="r" b="b"/>
              <a:pathLst>
                <a:path w="1036" h="1103" extrusionOk="0">
                  <a:moveTo>
                    <a:pt x="583" y="1"/>
                  </a:moveTo>
                  <a:cubicBezTo>
                    <a:pt x="402" y="1"/>
                    <a:pt x="256" y="126"/>
                    <a:pt x="201" y="318"/>
                  </a:cubicBezTo>
                  <a:cubicBezTo>
                    <a:pt x="168" y="385"/>
                    <a:pt x="134" y="452"/>
                    <a:pt x="101" y="552"/>
                  </a:cubicBezTo>
                  <a:cubicBezTo>
                    <a:pt x="1" y="752"/>
                    <a:pt x="201" y="1019"/>
                    <a:pt x="401" y="1086"/>
                  </a:cubicBezTo>
                  <a:cubicBezTo>
                    <a:pt x="442" y="1097"/>
                    <a:pt x="485" y="1103"/>
                    <a:pt x="528" y="1103"/>
                  </a:cubicBezTo>
                  <a:cubicBezTo>
                    <a:pt x="731" y="1103"/>
                    <a:pt x="941" y="978"/>
                    <a:pt x="968" y="785"/>
                  </a:cubicBezTo>
                  <a:cubicBezTo>
                    <a:pt x="968" y="685"/>
                    <a:pt x="1002" y="619"/>
                    <a:pt x="1002" y="552"/>
                  </a:cubicBezTo>
                  <a:cubicBezTo>
                    <a:pt x="1035" y="318"/>
                    <a:pt x="935" y="85"/>
                    <a:pt x="701" y="18"/>
                  </a:cubicBezTo>
                  <a:cubicBezTo>
                    <a:pt x="661" y="6"/>
                    <a:pt x="621" y="1"/>
                    <a:pt x="583"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2958188" y="1496875"/>
              <a:ext cx="37050" cy="26050"/>
            </a:xfrm>
            <a:custGeom>
              <a:avLst/>
              <a:gdLst/>
              <a:ahLst/>
              <a:cxnLst/>
              <a:rect l="l" t="t" r="r" b="b"/>
              <a:pathLst>
                <a:path w="1482" h="1042" extrusionOk="0">
                  <a:moveTo>
                    <a:pt x="450" y="0"/>
                  </a:moveTo>
                  <a:cubicBezTo>
                    <a:pt x="182" y="0"/>
                    <a:pt x="1" y="112"/>
                    <a:pt x="181" y="488"/>
                  </a:cubicBezTo>
                  <a:cubicBezTo>
                    <a:pt x="297" y="777"/>
                    <a:pt x="638" y="1042"/>
                    <a:pt x="988" y="1042"/>
                  </a:cubicBezTo>
                  <a:cubicBezTo>
                    <a:pt x="1041" y="1042"/>
                    <a:pt x="1095" y="1035"/>
                    <a:pt x="1148" y="1022"/>
                  </a:cubicBezTo>
                  <a:cubicBezTo>
                    <a:pt x="1315" y="955"/>
                    <a:pt x="1449" y="822"/>
                    <a:pt x="1449" y="655"/>
                  </a:cubicBezTo>
                  <a:cubicBezTo>
                    <a:pt x="1482" y="488"/>
                    <a:pt x="1415" y="255"/>
                    <a:pt x="1248" y="188"/>
                  </a:cubicBezTo>
                  <a:cubicBezTo>
                    <a:pt x="1096" y="120"/>
                    <a:pt x="727" y="0"/>
                    <a:pt x="450"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2921838" y="1546475"/>
              <a:ext cx="23375" cy="21925"/>
            </a:xfrm>
            <a:custGeom>
              <a:avLst/>
              <a:gdLst/>
              <a:ahLst/>
              <a:cxnLst/>
              <a:rect l="l" t="t" r="r" b="b"/>
              <a:pathLst>
                <a:path w="935" h="877" extrusionOk="0">
                  <a:moveTo>
                    <a:pt x="431" y="1"/>
                  </a:moveTo>
                  <a:cubicBezTo>
                    <a:pt x="346" y="1"/>
                    <a:pt x="263" y="26"/>
                    <a:pt x="201" y="72"/>
                  </a:cubicBezTo>
                  <a:cubicBezTo>
                    <a:pt x="34" y="206"/>
                    <a:pt x="1" y="406"/>
                    <a:pt x="101" y="572"/>
                  </a:cubicBezTo>
                  <a:cubicBezTo>
                    <a:pt x="101" y="606"/>
                    <a:pt x="101" y="639"/>
                    <a:pt x="134" y="673"/>
                  </a:cubicBezTo>
                  <a:cubicBezTo>
                    <a:pt x="192" y="809"/>
                    <a:pt x="319" y="877"/>
                    <a:pt x="454" y="877"/>
                  </a:cubicBezTo>
                  <a:cubicBezTo>
                    <a:pt x="550" y="877"/>
                    <a:pt x="651" y="842"/>
                    <a:pt x="734" y="773"/>
                  </a:cubicBezTo>
                  <a:cubicBezTo>
                    <a:pt x="901" y="639"/>
                    <a:pt x="935" y="372"/>
                    <a:pt x="768" y="172"/>
                  </a:cubicBezTo>
                  <a:cubicBezTo>
                    <a:pt x="734" y="172"/>
                    <a:pt x="734" y="139"/>
                    <a:pt x="701" y="105"/>
                  </a:cubicBezTo>
                  <a:cubicBezTo>
                    <a:pt x="630" y="34"/>
                    <a:pt x="529" y="1"/>
                    <a:pt x="431"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2855113" y="1575575"/>
              <a:ext cx="24225" cy="21925"/>
            </a:xfrm>
            <a:custGeom>
              <a:avLst/>
              <a:gdLst/>
              <a:ahLst/>
              <a:cxnLst/>
              <a:rect l="l" t="t" r="r" b="b"/>
              <a:pathLst>
                <a:path w="969" h="877" extrusionOk="0">
                  <a:moveTo>
                    <a:pt x="417" y="0"/>
                  </a:moveTo>
                  <a:cubicBezTo>
                    <a:pt x="209" y="0"/>
                    <a:pt x="60" y="174"/>
                    <a:pt x="34" y="409"/>
                  </a:cubicBezTo>
                  <a:cubicBezTo>
                    <a:pt x="34" y="443"/>
                    <a:pt x="34" y="443"/>
                    <a:pt x="34" y="443"/>
                  </a:cubicBezTo>
                  <a:cubicBezTo>
                    <a:pt x="1" y="609"/>
                    <a:pt x="134" y="776"/>
                    <a:pt x="268" y="843"/>
                  </a:cubicBezTo>
                  <a:cubicBezTo>
                    <a:pt x="323" y="865"/>
                    <a:pt x="379" y="876"/>
                    <a:pt x="432" y="876"/>
                  </a:cubicBezTo>
                  <a:cubicBezTo>
                    <a:pt x="538" y="876"/>
                    <a:pt x="635" y="832"/>
                    <a:pt x="701" y="743"/>
                  </a:cubicBezTo>
                  <a:lnTo>
                    <a:pt x="735" y="709"/>
                  </a:lnTo>
                  <a:cubicBezTo>
                    <a:pt x="968" y="509"/>
                    <a:pt x="868" y="142"/>
                    <a:pt x="601" y="42"/>
                  </a:cubicBezTo>
                  <a:cubicBezTo>
                    <a:pt x="536" y="13"/>
                    <a:pt x="475" y="0"/>
                    <a:pt x="417"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2733363" y="900550"/>
              <a:ext cx="928200" cy="499050"/>
            </a:xfrm>
            <a:custGeom>
              <a:avLst/>
              <a:gdLst/>
              <a:ahLst/>
              <a:cxnLst/>
              <a:rect l="l" t="t" r="r" b="b"/>
              <a:pathLst>
                <a:path w="37128" h="19962" extrusionOk="0">
                  <a:moveTo>
                    <a:pt x="16204" y="0"/>
                  </a:moveTo>
                  <a:cubicBezTo>
                    <a:pt x="9285" y="0"/>
                    <a:pt x="3518" y="2230"/>
                    <a:pt x="1402" y="5661"/>
                  </a:cubicBezTo>
                  <a:lnTo>
                    <a:pt x="835" y="5628"/>
                  </a:lnTo>
                  <a:lnTo>
                    <a:pt x="568" y="8063"/>
                  </a:lnTo>
                  <a:cubicBezTo>
                    <a:pt x="1" y="13467"/>
                    <a:pt x="7673" y="18704"/>
                    <a:pt x="17680" y="19771"/>
                  </a:cubicBezTo>
                  <a:cubicBezTo>
                    <a:pt x="18887" y="19900"/>
                    <a:pt x="20073" y="19962"/>
                    <a:pt x="21227" y="19962"/>
                  </a:cubicBezTo>
                  <a:cubicBezTo>
                    <a:pt x="29666" y="19962"/>
                    <a:pt x="36362" y="16653"/>
                    <a:pt x="36860" y="11899"/>
                  </a:cubicBezTo>
                  <a:lnTo>
                    <a:pt x="37127" y="9464"/>
                  </a:lnTo>
                  <a:lnTo>
                    <a:pt x="36560" y="9397"/>
                  </a:lnTo>
                  <a:cubicBezTo>
                    <a:pt x="34992" y="4961"/>
                    <a:pt x="28221" y="1091"/>
                    <a:pt x="19748" y="191"/>
                  </a:cubicBezTo>
                  <a:cubicBezTo>
                    <a:pt x="18543" y="62"/>
                    <a:pt x="17357" y="0"/>
                    <a:pt x="16204"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2740038" y="842175"/>
              <a:ext cx="935700" cy="499050"/>
            </a:xfrm>
            <a:custGeom>
              <a:avLst/>
              <a:gdLst/>
              <a:ahLst/>
              <a:cxnLst/>
              <a:rect l="l" t="t" r="r" b="b"/>
              <a:pathLst>
                <a:path w="37428" h="19962" extrusionOk="0">
                  <a:moveTo>
                    <a:pt x="16201" y="1"/>
                  </a:moveTo>
                  <a:cubicBezTo>
                    <a:pt x="7762" y="1"/>
                    <a:pt x="1067" y="3309"/>
                    <a:pt x="568" y="8063"/>
                  </a:cubicBezTo>
                  <a:cubicBezTo>
                    <a:pt x="1" y="13467"/>
                    <a:pt x="7639" y="18704"/>
                    <a:pt x="17680" y="19771"/>
                  </a:cubicBezTo>
                  <a:cubicBezTo>
                    <a:pt x="18883" y="19900"/>
                    <a:pt x="20066" y="19962"/>
                    <a:pt x="21216" y="19962"/>
                  </a:cubicBezTo>
                  <a:cubicBezTo>
                    <a:pt x="29633" y="19962"/>
                    <a:pt x="36328" y="16653"/>
                    <a:pt x="36827" y="11899"/>
                  </a:cubicBezTo>
                  <a:cubicBezTo>
                    <a:pt x="37427" y="6495"/>
                    <a:pt x="29755" y="1225"/>
                    <a:pt x="19748" y="191"/>
                  </a:cubicBezTo>
                  <a:cubicBezTo>
                    <a:pt x="18541" y="62"/>
                    <a:pt x="17355" y="1"/>
                    <a:pt x="16201"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2771738" y="865675"/>
              <a:ext cx="871475" cy="451825"/>
            </a:xfrm>
            <a:custGeom>
              <a:avLst/>
              <a:gdLst/>
              <a:ahLst/>
              <a:cxnLst/>
              <a:rect l="l" t="t" r="r" b="b"/>
              <a:pathLst>
                <a:path w="34859" h="18073" extrusionOk="0">
                  <a:moveTo>
                    <a:pt x="14955" y="0"/>
                  </a:moveTo>
                  <a:cubicBezTo>
                    <a:pt x="7136" y="0"/>
                    <a:pt x="968" y="2964"/>
                    <a:pt x="501" y="7256"/>
                  </a:cubicBezTo>
                  <a:cubicBezTo>
                    <a:pt x="0" y="12127"/>
                    <a:pt x="7139" y="16897"/>
                    <a:pt x="16512" y="17897"/>
                  </a:cubicBezTo>
                  <a:cubicBezTo>
                    <a:pt x="17653" y="18016"/>
                    <a:pt x="18774" y="18072"/>
                    <a:pt x="19863" y="18072"/>
                  </a:cubicBezTo>
                  <a:cubicBezTo>
                    <a:pt x="27696" y="18072"/>
                    <a:pt x="33919" y="15130"/>
                    <a:pt x="34358" y="10826"/>
                  </a:cubicBezTo>
                  <a:cubicBezTo>
                    <a:pt x="34858" y="5922"/>
                    <a:pt x="27720" y="1185"/>
                    <a:pt x="18380" y="185"/>
                  </a:cubicBezTo>
                  <a:cubicBezTo>
                    <a:pt x="17213" y="60"/>
                    <a:pt x="16067" y="0"/>
                    <a:pt x="14955"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2957688" y="904050"/>
              <a:ext cx="336100" cy="118025"/>
            </a:xfrm>
            <a:custGeom>
              <a:avLst/>
              <a:gdLst/>
              <a:ahLst/>
              <a:cxnLst/>
              <a:rect l="l" t="t" r="r" b="b"/>
              <a:pathLst>
                <a:path w="13444" h="4721" extrusionOk="0">
                  <a:moveTo>
                    <a:pt x="8390" y="1"/>
                  </a:moveTo>
                  <a:cubicBezTo>
                    <a:pt x="7765" y="1"/>
                    <a:pt x="7139" y="17"/>
                    <a:pt x="6506" y="51"/>
                  </a:cubicBezTo>
                  <a:cubicBezTo>
                    <a:pt x="5205" y="151"/>
                    <a:pt x="3870" y="284"/>
                    <a:pt x="2569" y="584"/>
                  </a:cubicBezTo>
                  <a:cubicBezTo>
                    <a:pt x="1702" y="785"/>
                    <a:pt x="801" y="1085"/>
                    <a:pt x="234" y="1885"/>
                  </a:cubicBezTo>
                  <a:cubicBezTo>
                    <a:pt x="134" y="1985"/>
                    <a:pt x="68" y="2119"/>
                    <a:pt x="34" y="2252"/>
                  </a:cubicBezTo>
                  <a:cubicBezTo>
                    <a:pt x="1" y="2586"/>
                    <a:pt x="268" y="2819"/>
                    <a:pt x="535" y="2986"/>
                  </a:cubicBezTo>
                  <a:cubicBezTo>
                    <a:pt x="1035" y="3320"/>
                    <a:pt x="1502" y="3653"/>
                    <a:pt x="2036" y="3920"/>
                  </a:cubicBezTo>
                  <a:cubicBezTo>
                    <a:pt x="3003" y="4387"/>
                    <a:pt x="4070" y="4687"/>
                    <a:pt x="5105" y="4721"/>
                  </a:cubicBezTo>
                  <a:cubicBezTo>
                    <a:pt x="5305" y="4721"/>
                    <a:pt x="5471" y="4721"/>
                    <a:pt x="5605" y="4587"/>
                  </a:cubicBezTo>
                  <a:cubicBezTo>
                    <a:pt x="5672" y="4554"/>
                    <a:pt x="5738" y="4454"/>
                    <a:pt x="5705" y="4387"/>
                  </a:cubicBezTo>
                  <a:cubicBezTo>
                    <a:pt x="5705" y="4220"/>
                    <a:pt x="5538" y="4154"/>
                    <a:pt x="5405" y="4120"/>
                  </a:cubicBezTo>
                  <a:cubicBezTo>
                    <a:pt x="5205" y="4087"/>
                    <a:pt x="4971" y="4020"/>
                    <a:pt x="4771" y="3920"/>
                  </a:cubicBezTo>
                  <a:cubicBezTo>
                    <a:pt x="4638" y="3853"/>
                    <a:pt x="4471" y="3720"/>
                    <a:pt x="4437" y="3520"/>
                  </a:cubicBezTo>
                  <a:cubicBezTo>
                    <a:pt x="4404" y="3320"/>
                    <a:pt x="4571" y="3153"/>
                    <a:pt x="4738" y="3053"/>
                  </a:cubicBezTo>
                  <a:cubicBezTo>
                    <a:pt x="5976" y="2321"/>
                    <a:pt x="7547" y="2135"/>
                    <a:pt x="8970" y="2135"/>
                  </a:cubicBezTo>
                  <a:cubicBezTo>
                    <a:pt x="9233" y="2135"/>
                    <a:pt x="9491" y="2142"/>
                    <a:pt x="9741" y="2152"/>
                  </a:cubicBezTo>
                  <a:cubicBezTo>
                    <a:pt x="9975" y="2152"/>
                    <a:pt x="10242" y="2186"/>
                    <a:pt x="10442" y="2319"/>
                  </a:cubicBezTo>
                  <a:cubicBezTo>
                    <a:pt x="10742" y="2552"/>
                    <a:pt x="10875" y="2953"/>
                    <a:pt x="10975" y="3353"/>
                  </a:cubicBezTo>
                  <a:cubicBezTo>
                    <a:pt x="11009" y="3620"/>
                    <a:pt x="11042" y="3853"/>
                    <a:pt x="11176" y="4054"/>
                  </a:cubicBezTo>
                  <a:cubicBezTo>
                    <a:pt x="11280" y="4227"/>
                    <a:pt x="11376" y="4292"/>
                    <a:pt x="11468" y="4292"/>
                  </a:cubicBezTo>
                  <a:cubicBezTo>
                    <a:pt x="11642" y="4292"/>
                    <a:pt x="11802" y="4061"/>
                    <a:pt x="11976" y="3887"/>
                  </a:cubicBezTo>
                  <a:cubicBezTo>
                    <a:pt x="12310" y="3587"/>
                    <a:pt x="12677" y="3353"/>
                    <a:pt x="12943" y="2986"/>
                  </a:cubicBezTo>
                  <a:cubicBezTo>
                    <a:pt x="13244" y="2519"/>
                    <a:pt x="13444" y="1952"/>
                    <a:pt x="13410" y="1385"/>
                  </a:cubicBezTo>
                  <a:cubicBezTo>
                    <a:pt x="13410" y="1185"/>
                    <a:pt x="13377" y="1018"/>
                    <a:pt x="13310" y="818"/>
                  </a:cubicBezTo>
                  <a:cubicBezTo>
                    <a:pt x="13077" y="318"/>
                    <a:pt x="12510" y="217"/>
                    <a:pt x="12009" y="184"/>
                  </a:cubicBezTo>
                  <a:cubicBezTo>
                    <a:pt x="11442" y="117"/>
                    <a:pt x="10842" y="84"/>
                    <a:pt x="10275" y="51"/>
                  </a:cubicBezTo>
                  <a:cubicBezTo>
                    <a:pt x="9641" y="17"/>
                    <a:pt x="9016" y="1"/>
                    <a:pt x="8390"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3284588" y="947000"/>
              <a:ext cx="284400" cy="168900"/>
            </a:xfrm>
            <a:custGeom>
              <a:avLst/>
              <a:gdLst/>
              <a:ahLst/>
              <a:cxnLst/>
              <a:rect l="l" t="t" r="r" b="b"/>
              <a:pathLst>
                <a:path w="11376" h="6756" extrusionOk="0">
                  <a:moveTo>
                    <a:pt x="5231" y="0"/>
                  </a:moveTo>
                  <a:cubicBezTo>
                    <a:pt x="4263" y="0"/>
                    <a:pt x="3247" y="337"/>
                    <a:pt x="2369" y="701"/>
                  </a:cubicBezTo>
                  <a:cubicBezTo>
                    <a:pt x="1502" y="1035"/>
                    <a:pt x="701" y="1568"/>
                    <a:pt x="101" y="2336"/>
                  </a:cubicBezTo>
                  <a:cubicBezTo>
                    <a:pt x="34" y="2369"/>
                    <a:pt x="1" y="2436"/>
                    <a:pt x="1" y="2536"/>
                  </a:cubicBezTo>
                  <a:cubicBezTo>
                    <a:pt x="34" y="2569"/>
                    <a:pt x="68" y="2602"/>
                    <a:pt x="101" y="2636"/>
                  </a:cubicBezTo>
                  <a:cubicBezTo>
                    <a:pt x="270" y="2749"/>
                    <a:pt x="463" y="2790"/>
                    <a:pt x="662" y="2790"/>
                  </a:cubicBezTo>
                  <a:cubicBezTo>
                    <a:pt x="935" y="2790"/>
                    <a:pt x="1218" y="2713"/>
                    <a:pt x="1469" y="2636"/>
                  </a:cubicBezTo>
                  <a:cubicBezTo>
                    <a:pt x="2202" y="2402"/>
                    <a:pt x="2936" y="2169"/>
                    <a:pt x="3670" y="1969"/>
                  </a:cubicBezTo>
                  <a:cubicBezTo>
                    <a:pt x="3830" y="1921"/>
                    <a:pt x="4014" y="1872"/>
                    <a:pt x="4183" y="1872"/>
                  </a:cubicBezTo>
                  <a:cubicBezTo>
                    <a:pt x="4366" y="1872"/>
                    <a:pt x="4534" y="1929"/>
                    <a:pt x="4638" y="2102"/>
                  </a:cubicBezTo>
                  <a:cubicBezTo>
                    <a:pt x="4771" y="2302"/>
                    <a:pt x="4771" y="2602"/>
                    <a:pt x="4838" y="2836"/>
                  </a:cubicBezTo>
                  <a:cubicBezTo>
                    <a:pt x="4938" y="3169"/>
                    <a:pt x="5171" y="3436"/>
                    <a:pt x="5438" y="3603"/>
                  </a:cubicBezTo>
                  <a:cubicBezTo>
                    <a:pt x="5672" y="3770"/>
                    <a:pt x="5972" y="3903"/>
                    <a:pt x="6239" y="4070"/>
                  </a:cubicBezTo>
                  <a:cubicBezTo>
                    <a:pt x="6539" y="4270"/>
                    <a:pt x="6806" y="4570"/>
                    <a:pt x="7039" y="4904"/>
                  </a:cubicBezTo>
                  <a:cubicBezTo>
                    <a:pt x="7106" y="5037"/>
                    <a:pt x="7206" y="5204"/>
                    <a:pt x="7173" y="5371"/>
                  </a:cubicBezTo>
                  <a:cubicBezTo>
                    <a:pt x="7139" y="5538"/>
                    <a:pt x="7006" y="5638"/>
                    <a:pt x="6872" y="5671"/>
                  </a:cubicBezTo>
                  <a:cubicBezTo>
                    <a:pt x="6806" y="5705"/>
                    <a:pt x="6739" y="5713"/>
                    <a:pt x="6672" y="5713"/>
                  </a:cubicBezTo>
                  <a:cubicBezTo>
                    <a:pt x="6606" y="5713"/>
                    <a:pt x="6539" y="5705"/>
                    <a:pt x="6472" y="5705"/>
                  </a:cubicBezTo>
                  <a:cubicBezTo>
                    <a:pt x="6005" y="5671"/>
                    <a:pt x="5538" y="5605"/>
                    <a:pt x="5071" y="5571"/>
                  </a:cubicBezTo>
                  <a:cubicBezTo>
                    <a:pt x="5004" y="5571"/>
                    <a:pt x="4946" y="5563"/>
                    <a:pt x="4892" y="5563"/>
                  </a:cubicBezTo>
                  <a:cubicBezTo>
                    <a:pt x="4838" y="5563"/>
                    <a:pt x="4788" y="5571"/>
                    <a:pt x="4738" y="5605"/>
                  </a:cubicBezTo>
                  <a:cubicBezTo>
                    <a:pt x="4604" y="5638"/>
                    <a:pt x="4504" y="5738"/>
                    <a:pt x="4504" y="5871"/>
                  </a:cubicBezTo>
                  <a:cubicBezTo>
                    <a:pt x="4804" y="6072"/>
                    <a:pt x="5138" y="6072"/>
                    <a:pt x="5438" y="6105"/>
                  </a:cubicBezTo>
                  <a:cubicBezTo>
                    <a:pt x="6439" y="6172"/>
                    <a:pt x="7440" y="6338"/>
                    <a:pt x="8407" y="6572"/>
                  </a:cubicBezTo>
                  <a:cubicBezTo>
                    <a:pt x="8768" y="6657"/>
                    <a:pt x="9143" y="6755"/>
                    <a:pt x="9514" y="6755"/>
                  </a:cubicBezTo>
                  <a:cubicBezTo>
                    <a:pt x="9725" y="6755"/>
                    <a:pt x="9936" y="6723"/>
                    <a:pt x="10141" y="6639"/>
                  </a:cubicBezTo>
                  <a:cubicBezTo>
                    <a:pt x="10508" y="6472"/>
                    <a:pt x="10809" y="6105"/>
                    <a:pt x="11042" y="5705"/>
                  </a:cubicBezTo>
                  <a:cubicBezTo>
                    <a:pt x="11242" y="5404"/>
                    <a:pt x="11376" y="5037"/>
                    <a:pt x="11376" y="4671"/>
                  </a:cubicBezTo>
                  <a:cubicBezTo>
                    <a:pt x="11342" y="4437"/>
                    <a:pt x="11276" y="4170"/>
                    <a:pt x="11176" y="3937"/>
                  </a:cubicBezTo>
                  <a:cubicBezTo>
                    <a:pt x="10909" y="3336"/>
                    <a:pt x="10442" y="2869"/>
                    <a:pt x="9941" y="2469"/>
                  </a:cubicBezTo>
                  <a:cubicBezTo>
                    <a:pt x="9474" y="2102"/>
                    <a:pt x="8941" y="1802"/>
                    <a:pt x="8440" y="1468"/>
                  </a:cubicBezTo>
                  <a:cubicBezTo>
                    <a:pt x="7873" y="1101"/>
                    <a:pt x="7373" y="668"/>
                    <a:pt x="6772" y="367"/>
                  </a:cubicBezTo>
                  <a:cubicBezTo>
                    <a:pt x="6295" y="105"/>
                    <a:pt x="5770" y="0"/>
                    <a:pt x="5231"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848463" y="1017325"/>
              <a:ext cx="280225" cy="196100"/>
            </a:xfrm>
            <a:custGeom>
              <a:avLst/>
              <a:gdLst/>
              <a:ahLst/>
              <a:cxnLst/>
              <a:rect l="l" t="t" r="r" b="b"/>
              <a:pathLst>
                <a:path w="11209" h="7844" extrusionOk="0">
                  <a:moveTo>
                    <a:pt x="2561" y="1"/>
                  </a:moveTo>
                  <a:cubicBezTo>
                    <a:pt x="2354" y="1"/>
                    <a:pt x="2145" y="17"/>
                    <a:pt x="1935" y="56"/>
                  </a:cubicBezTo>
                  <a:cubicBezTo>
                    <a:pt x="1701" y="123"/>
                    <a:pt x="1501" y="190"/>
                    <a:pt x="1268" y="323"/>
                  </a:cubicBezTo>
                  <a:cubicBezTo>
                    <a:pt x="801" y="590"/>
                    <a:pt x="434" y="1057"/>
                    <a:pt x="234" y="1624"/>
                  </a:cubicBezTo>
                  <a:cubicBezTo>
                    <a:pt x="33" y="2191"/>
                    <a:pt x="0" y="2825"/>
                    <a:pt x="67" y="3425"/>
                  </a:cubicBezTo>
                  <a:cubicBezTo>
                    <a:pt x="200" y="4193"/>
                    <a:pt x="500" y="4893"/>
                    <a:pt x="1034" y="5327"/>
                  </a:cubicBezTo>
                  <a:cubicBezTo>
                    <a:pt x="1268" y="5527"/>
                    <a:pt x="1535" y="5694"/>
                    <a:pt x="1768" y="5860"/>
                  </a:cubicBezTo>
                  <a:cubicBezTo>
                    <a:pt x="2335" y="6227"/>
                    <a:pt x="2802" y="6761"/>
                    <a:pt x="3369" y="7128"/>
                  </a:cubicBezTo>
                  <a:cubicBezTo>
                    <a:pt x="4192" y="7667"/>
                    <a:pt x="5183" y="7844"/>
                    <a:pt x="6158" y="7844"/>
                  </a:cubicBezTo>
                  <a:cubicBezTo>
                    <a:pt x="6330" y="7844"/>
                    <a:pt x="6502" y="7838"/>
                    <a:pt x="6672" y="7828"/>
                  </a:cubicBezTo>
                  <a:cubicBezTo>
                    <a:pt x="6972" y="7828"/>
                    <a:pt x="7272" y="7795"/>
                    <a:pt x="7606" y="7695"/>
                  </a:cubicBezTo>
                  <a:cubicBezTo>
                    <a:pt x="8006" y="7595"/>
                    <a:pt x="8373" y="7361"/>
                    <a:pt x="8740" y="7095"/>
                  </a:cubicBezTo>
                  <a:cubicBezTo>
                    <a:pt x="9407" y="6694"/>
                    <a:pt x="10041" y="6227"/>
                    <a:pt x="10674" y="5727"/>
                  </a:cubicBezTo>
                  <a:cubicBezTo>
                    <a:pt x="10908" y="5527"/>
                    <a:pt x="11175" y="5293"/>
                    <a:pt x="11175" y="4960"/>
                  </a:cubicBezTo>
                  <a:cubicBezTo>
                    <a:pt x="11208" y="4860"/>
                    <a:pt x="11175" y="4726"/>
                    <a:pt x="11108" y="4660"/>
                  </a:cubicBezTo>
                  <a:cubicBezTo>
                    <a:pt x="11053" y="4586"/>
                    <a:pt x="10967" y="4563"/>
                    <a:pt x="10879" y="4563"/>
                  </a:cubicBezTo>
                  <a:cubicBezTo>
                    <a:pt x="10807" y="4563"/>
                    <a:pt x="10734" y="4578"/>
                    <a:pt x="10674" y="4593"/>
                  </a:cubicBezTo>
                  <a:cubicBezTo>
                    <a:pt x="9605" y="4853"/>
                    <a:pt x="8536" y="5439"/>
                    <a:pt x="7488" y="5439"/>
                  </a:cubicBezTo>
                  <a:cubicBezTo>
                    <a:pt x="7327" y="5439"/>
                    <a:pt x="7166" y="5425"/>
                    <a:pt x="7005" y="5393"/>
                  </a:cubicBezTo>
                  <a:cubicBezTo>
                    <a:pt x="6605" y="5327"/>
                    <a:pt x="6271" y="5160"/>
                    <a:pt x="5938" y="4960"/>
                  </a:cubicBezTo>
                  <a:cubicBezTo>
                    <a:pt x="5604" y="4760"/>
                    <a:pt x="5304" y="4526"/>
                    <a:pt x="5070" y="4193"/>
                  </a:cubicBezTo>
                  <a:cubicBezTo>
                    <a:pt x="4837" y="3859"/>
                    <a:pt x="4703" y="3425"/>
                    <a:pt x="4770" y="2992"/>
                  </a:cubicBezTo>
                  <a:cubicBezTo>
                    <a:pt x="4870" y="2391"/>
                    <a:pt x="5337" y="1958"/>
                    <a:pt x="5838" y="1757"/>
                  </a:cubicBezTo>
                  <a:cubicBezTo>
                    <a:pt x="6213" y="1607"/>
                    <a:pt x="6588" y="1589"/>
                    <a:pt x="6977" y="1589"/>
                  </a:cubicBezTo>
                  <a:cubicBezTo>
                    <a:pt x="7107" y="1589"/>
                    <a:pt x="7239" y="1591"/>
                    <a:pt x="7372" y="1591"/>
                  </a:cubicBezTo>
                  <a:cubicBezTo>
                    <a:pt x="7428" y="1585"/>
                    <a:pt x="7485" y="1583"/>
                    <a:pt x="7544" y="1583"/>
                  </a:cubicBezTo>
                  <a:cubicBezTo>
                    <a:pt x="7661" y="1583"/>
                    <a:pt x="7783" y="1591"/>
                    <a:pt x="7906" y="1591"/>
                  </a:cubicBezTo>
                  <a:cubicBezTo>
                    <a:pt x="8089" y="1591"/>
                    <a:pt x="8273" y="1574"/>
                    <a:pt x="8439" y="1491"/>
                  </a:cubicBezTo>
                  <a:cubicBezTo>
                    <a:pt x="9240" y="1124"/>
                    <a:pt x="8139" y="823"/>
                    <a:pt x="7839" y="723"/>
                  </a:cubicBezTo>
                  <a:cubicBezTo>
                    <a:pt x="7405" y="590"/>
                    <a:pt x="7005" y="457"/>
                    <a:pt x="6571" y="390"/>
                  </a:cubicBezTo>
                  <a:cubicBezTo>
                    <a:pt x="6071" y="323"/>
                    <a:pt x="5571" y="356"/>
                    <a:pt x="5070" y="323"/>
                  </a:cubicBezTo>
                  <a:cubicBezTo>
                    <a:pt x="4240" y="270"/>
                    <a:pt x="3409" y="1"/>
                    <a:pt x="2561"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3177863" y="1097100"/>
              <a:ext cx="350275" cy="161200"/>
            </a:xfrm>
            <a:custGeom>
              <a:avLst/>
              <a:gdLst/>
              <a:ahLst/>
              <a:cxnLst/>
              <a:rect l="l" t="t" r="r" b="b"/>
              <a:pathLst>
                <a:path w="14011" h="6448" extrusionOk="0">
                  <a:moveTo>
                    <a:pt x="5704" y="1"/>
                  </a:moveTo>
                  <a:lnTo>
                    <a:pt x="5704" y="1"/>
                  </a:lnTo>
                  <a:cubicBezTo>
                    <a:pt x="5571" y="268"/>
                    <a:pt x="5704" y="601"/>
                    <a:pt x="5871" y="801"/>
                  </a:cubicBezTo>
                  <a:cubicBezTo>
                    <a:pt x="6405" y="1602"/>
                    <a:pt x="7339" y="1969"/>
                    <a:pt x="7872" y="2769"/>
                  </a:cubicBezTo>
                  <a:cubicBezTo>
                    <a:pt x="8006" y="2936"/>
                    <a:pt x="8106" y="3236"/>
                    <a:pt x="7973" y="3403"/>
                  </a:cubicBezTo>
                  <a:cubicBezTo>
                    <a:pt x="7906" y="3503"/>
                    <a:pt x="7772" y="3537"/>
                    <a:pt x="7672" y="3570"/>
                  </a:cubicBezTo>
                  <a:cubicBezTo>
                    <a:pt x="6838" y="3770"/>
                    <a:pt x="5971" y="3970"/>
                    <a:pt x="5137" y="4204"/>
                  </a:cubicBezTo>
                  <a:cubicBezTo>
                    <a:pt x="4630" y="4323"/>
                    <a:pt x="4123" y="4443"/>
                    <a:pt x="3616" y="4443"/>
                  </a:cubicBezTo>
                  <a:cubicBezTo>
                    <a:pt x="3556" y="4443"/>
                    <a:pt x="3496" y="4441"/>
                    <a:pt x="3436" y="4437"/>
                  </a:cubicBezTo>
                  <a:cubicBezTo>
                    <a:pt x="2869" y="4437"/>
                    <a:pt x="2302" y="4271"/>
                    <a:pt x="1868" y="3837"/>
                  </a:cubicBezTo>
                  <a:cubicBezTo>
                    <a:pt x="1501" y="3470"/>
                    <a:pt x="1301" y="2936"/>
                    <a:pt x="1168" y="2403"/>
                  </a:cubicBezTo>
                  <a:cubicBezTo>
                    <a:pt x="1077" y="2129"/>
                    <a:pt x="1068" y="1276"/>
                    <a:pt x="791" y="1276"/>
                  </a:cubicBezTo>
                  <a:cubicBezTo>
                    <a:pt x="764" y="1276"/>
                    <a:pt x="734" y="1284"/>
                    <a:pt x="701" y="1302"/>
                  </a:cubicBezTo>
                  <a:cubicBezTo>
                    <a:pt x="300" y="1469"/>
                    <a:pt x="300" y="2569"/>
                    <a:pt x="234" y="2970"/>
                  </a:cubicBezTo>
                  <a:cubicBezTo>
                    <a:pt x="134" y="3703"/>
                    <a:pt x="67" y="4404"/>
                    <a:pt x="34" y="5138"/>
                  </a:cubicBezTo>
                  <a:cubicBezTo>
                    <a:pt x="0" y="5338"/>
                    <a:pt x="0" y="5538"/>
                    <a:pt x="100" y="5705"/>
                  </a:cubicBezTo>
                  <a:cubicBezTo>
                    <a:pt x="200" y="5805"/>
                    <a:pt x="334" y="5838"/>
                    <a:pt x="434" y="5838"/>
                  </a:cubicBezTo>
                  <a:cubicBezTo>
                    <a:pt x="901" y="5938"/>
                    <a:pt x="1401" y="5972"/>
                    <a:pt x="1868" y="6105"/>
                  </a:cubicBezTo>
                  <a:cubicBezTo>
                    <a:pt x="2335" y="6205"/>
                    <a:pt x="2802" y="6372"/>
                    <a:pt x="3269" y="6439"/>
                  </a:cubicBezTo>
                  <a:cubicBezTo>
                    <a:pt x="3355" y="6445"/>
                    <a:pt x="3439" y="6448"/>
                    <a:pt x="3523" y="6448"/>
                  </a:cubicBezTo>
                  <a:cubicBezTo>
                    <a:pt x="3896" y="6448"/>
                    <a:pt x="4256" y="6393"/>
                    <a:pt x="4637" y="6339"/>
                  </a:cubicBezTo>
                  <a:cubicBezTo>
                    <a:pt x="7439" y="5938"/>
                    <a:pt x="10274" y="5538"/>
                    <a:pt x="12876" y="4204"/>
                  </a:cubicBezTo>
                  <a:cubicBezTo>
                    <a:pt x="13243" y="4004"/>
                    <a:pt x="13577" y="3804"/>
                    <a:pt x="13877" y="3470"/>
                  </a:cubicBezTo>
                  <a:cubicBezTo>
                    <a:pt x="13943" y="3403"/>
                    <a:pt x="14010" y="3303"/>
                    <a:pt x="14010" y="3203"/>
                  </a:cubicBezTo>
                  <a:cubicBezTo>
                    <a:pt x="14010" y="3003"/>
                    <a:pt x="13843" y="2870"/>
                    <a:pt x="13710" y="2803"/>
                  </a:cubicBezTo>
                  <a:cubicBezTo>
                    <a:pt x="12976" y="2436"/>
                    <a:pt x="12176" y="2336"/>
                    <a:pt x="11408" y="2102"/>
                  </a:cubicBezTo>
                  <a:cubicBezTo>
                    <a:pt x="9474" y="1502"/>
                    <a:pt x="7706" y="101"/>
                    <a:pt x="5704"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3030238" y="941825"/>
              <a:ext cx="40700" cy="35250"/>
            </a:xfrm>
            <a:custGeom>
              <a:avLst/>
              <a:gdLst/>
              <a:ahLst/>
              <a:cxnLst/>
              <a:rect l="l" t="t" r="r" b="b"/>
              <a:pathLst>
                <a:path w="1628" h="1410" extrusionOk="0">
                  <a:moveTo>
                    <a:pt x="671" y="1"/>
                  </a:moveTo>
                  <a:cubicBezTo>
                    <a:pt x="495" y="1"/>
                    <a:pt x="322" y="87"/>
                    <a:pt x="201" y="208"/>
                  </a:cubicBezTo>
                  <a:cubicBezTo>
                    <a:pt x="34" y="374"/>
                    <a:pt x="1" y="641"/>
                    <a:pt x="101" y="875"/>
                  </a:cubicBezTo>
                  <a:cubicBezTo>
                    <a:pt x="201" y="1175"/>
                    <a:pt x="568" y="1375"/>
                    <a:pt x="868" y="1408"/>
                  </a:cubicBezTo>
                  <a:cubicBezTo>
                    <a:pt x="881" y="1409"/>
                    <a:pt x="895" y="1410"/>
                    <a:pt x="907" y="1410"/>
                  </a:cubicBezTo>
                  <a:cubicBezTo>
                    <a:pt x="1352" y="1410"/>
                    <a:pt x="1628" y="864"/>
                    <a:pt x="1369" y="508"/>
                  </a:cubicBezTo>
                  <a:cubicBezTo>
                    <a:pt x="1202" y="341"/>
                    <a:pt x="1068" y="174"/>
                    <a:pt x="868" y="41"/>
                  </a:cubicBezTo>
                  <a:cubicBezTo>
                    <a:pt x="804" y="13"/>
                    <a:pt x="737" y="1"/>
                    <a:pt x="671"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3114488" y="921825"/>
              <a:ext cx="21300" cy="25125"/>
            </a:xfrm>
            <a:custGeom>
              <a:avLst/>
              <a:gdLst/>
              <a:ahLst/>
              <a:cxnLst/>
              <a:rect l="l" t="t" r="r" b="b"/>
              <a:pathLst>
                <a:path w="852" h="1005" extrusionOk="0">
                  <a:moveTo>
                    <a:pt x="419" y="0"/>
                  </a:moveTo>
                  <a:cubicBezTo>
                    <a:pt x="233" y="0"/>
                    <a:pt x="46" y="110"/>
                    <a:pt x="0" y="340"/>
                  </a:cubicBezTo>
                  <a:cubicBezTo>
                    <a:pt x="0" y="474"/>
                    <a:pt x="0" y="574"/>
                    <a:pt x="33" y="707"/>
                  </a:cubicBezTo>
                  <a:cubicBezTo>
                    <a:pt x="51" y="904"/>
                    <a:pt x="222" y="1005"/>
                    <a:pt x="393" y="1005"/>
                  </a:cubicBezTo>
                  <a:cubicBezTo>
                    <a:pt x="540" y="1005"/>
                    <a:pt x="687" y="929"/>
                    <a:pt x="734" y="774"/>
                  </a:cubicBezTo>
                  <a:cubicBezTo>
                    <a:pt x="767" y="674"/>
                    <a:pt x="834" y="541"/>
                    <a:pt x="834" y="440"/>
                  </a:cubicBezTo>
                  <a:cubicBezTo>
                    <a:pt x="852" y="152"/>
                    <a:pt x="636" y="0"/>
                    <a:pt x="419"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3166188" y="915775"/>
              <a:ext cx="25875" cy="23300"/>
            </a:xfrm>
            <a:custGeom>
              <a:avLst/>
              <a:gdLst/>
              <a:ahLst/>
              <a:cxnLst/>
              <a:rect l="l" t="t" r="r" b="b"/>
              <a:pathLst>
                <a:path w="1035" h="932" extrusionOk="0">
                  <a:moveTo>
                    <a:pt x="618" y="1"/>
                  </a:moveTo>
                  <a:cubicBezTo>
                    <a:pt x="564" y="1"/>
                    <a:pt x="512" y="15"/>
                    <a:pt x="467" y="49"/>
                  </a:cubicBezTo>
                  <a:cubicBezTo>
                    <a:pt x="367" y="82"/>
                    <a:pt x="300" y="149"/>
                    <a:pt x="200" y="215"/>
                  </a:cubicBezTo>
                  <a:cubicBezTo>
                    <a:pt x="67" y="382"/>
                    <a:pt x="0" y="616"/>
                    <a:pt x="167" y="783"/>
                  </a:cubicBezTo>
                  <a:cubicBezTo>
                    <a:pt x="245" y="880"/>
                    <a:pt x="368" y="932"/>
                    <a:pt x="490" y="932"/>
                  </a:cubicBezTo>
                  <a:cubicBezTo>
                    <a:pt x="577" y="932"/>
                    <a:pt x="664" y="905"/>
                    <a:pt x="734" y="849"/>
                  </a:cubicBezTo>
                  <a:cubicBezTo>
                    <a:pt x="801" y="783"/>
                    <a:pt x="867" y="716"/>
                    <a:pt x="934" y="616"/>
                  </a:cubicBezTo>
                  <a:cubicBezTo>
                    <a:pt x="1001" y="449"/>
                    <a:pt x="1034" y="282"/>
                    <a:pt x="934" y="149"/>
                  </a:cubicBezTo>
                  <a:cubicBezTo>
                    <a:pt x="845" y="60"/>
                    <a:pt x="727" y="1"/>
                    <a:pt x="618"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3229038" y="927900"/>
              <a:ext cx="32875" cy="24300"/>
            </a:xfrm>
            <a:custGeom>
              <a:avLst/>
              <a:gdLst/>
              <a:ahLst/>
              <a:cxnLst/>
              <a:rect l="l" t="t" r="r" b="b"/>
              <a:pathLst>
                <a:path w="1315" h="972" extrusionOk="0">
                  <a:moveTo>
                    <a:pt x="753" y="1"/>
                  </a:moveTo>
                  <a:cubicBezTo>
                    <a:pt x="701" y="1"/>
                    <a:pt x="646" y="10"/>
                    <a:pt x="588" y="31"/>
                  </a:cubicBezTo>
                  <a:cubicBezTo>
                    <a:pt x="455" y="64"/>
                    <a:pt x="388" y="164"/>
                    <a:pt x="288" y="231"/>
                  </a:cubicBezTo>
                  <a:cubicBezTo>
                    <a:pt x="1" y="490"/>
                    <a:pt x="209" y="971"/>
                    <a:pt x="549" y="971"/>
                  </a:cubicBezTo>
                  <a:cubicBezTo>
                    <a:pt x="604" y="971"/>
                    <a:pt x="662" y="959"/>
                    <a:pt x="722" y="931"/>
                  </a:cubicBezTo>
                  <a:cubicBezTo>
                    <a:pt x="822" y="865"/>
                    <a:pt x="922" y="831"/>
                    <a:pt x="1022" y="765"/>
                  </a:cubicBezTo>
                  <a:cubicBezTo>
                    <a:pt x="1314" y="472"/>
                    <a:pt x="1120" y="1"/>
                    <a:pt x="753"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3417088" y="973075"/>
              <a:ext cx="30975" cy="21725"/>
            </a:xfrm>
            <a:custGeom>
              <a:avLst/>
              <a:gdLst/>
              <a:ahLst/>
              <a:cxnLst/>
              <a:rect l="l" t="t" r="r" b="b"/>
              <a:pathLst>
                <a:path w="1239" h="869" extrusionOk="0">
                  <a:moveTo>
                    <a:pt x="802" y="1"/>
                  </a:moveTo>
                  <a:cubicBezTo>
                    <a:pt x="749" y="1"/>
                    <a:pt x="694" y="9"/>
                    <a:pt x="638" y="25"/>
                  </a:cubicBezTo>
                  <a:cubicBezTo>
                    <a:pt x="538" y="58"/>
                    <a:pt x="472" y="92"/>
                    <a:pt x="405" y="125"/>
                  </a:cubicBezTo>
                  <a:cubicBezTo>
                    <a:pt x="0" y="250"/>
                    <a:pt x="148" y="869"/>
                    <a:pt x="522" y="869"/>
                  </a:cubicBezTo>
                  <a:cubicBezTo>
                    <a:pt x="549" y="869"/>
                    <a:pt x="576" y="866"/>
                    <a:pt x="605" y="859"/>
                  </a:cubicBezTo>
                  <a:cubicBezTo>
                    <a:pt x="705" y="826"/>
                    <a:pt x="772" y="826"/>
                    <a:pt x="872" y="792"/>
                  </a:cubicBezTo>
                  <a:cubicBezTo>
                    <a:pt x="1105" y="725"/>
                    <a:pt x="1239" y="525"/>
                    <a:pt x="1172" y="292"/>
                  </a:cubicBezTo>
                  <a:cubicBezTo>
                    <a:pt x="1121" y="88"/>
                    <a:pt x="973" y="1"/>
                    <a:pt x="802"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449713" y="1009425"/>
              <a:ext cx="31725" cy="22325"/>
            </a:xfrm>
            <a:custGeom>
              <a:avLst/>
              <a:gdLst/>
              <a:ahLst/>
              <a:cxnLst/>
              <a:rect l="l" t="t" r="r" b="b"/>
              <a:pathLst>
                <a:path w="1269" h="893" extrusionOk="0">
                  <a:moveTo>
                    <a:pt x="805" y="0"/>
                  </a:moveTo>
                  <a:cubicBezTo>
                    <a:pt x="782" y="0"/>
                    <a:pt x="759" y="2"/>
                    <a:pt x="734" y="5"/>
                  </a:cubicBezTo>
                  <a:cubicBezTo>
                    <a:pt x="668" y="39"/>
                    <a:pt x="568" y="72"/>
                    <a:pt x="468" y="72"/>
                  </a:cubicBezTo>
                  <a:cubicBezTo>
                    <a:pt x="234" y="72"/>
                    <a:pt x="34" y="205"/>
                    <a:pt x="1" y="439"/>
                  </a:cubicBezTo>
                  <a:cubicBezTo>
                    <a:pt x="1" y="639"/>
                    <a:pt x="167" y="873"/>
                    <a:pt x="368" y="873"/>
                  </a:cubicBezTo>
                  <a:cubicBezTo>
                    <a:pt x="441" y="885"/>
                    <a:pt x="519" y="893"/>
                    <a:pt x="596" y="893"/>
                  </a:cubicBezTo>
                  <a:cubicBezTo>
                    <a:pt x="730" y="893"/>
                    <a:pt x="862" y="869"/>
                    <a:pt x="968" y="806"/>
                  </a:cubicBezTo>
                  <a:cubicBezTo>
                    <a:pt x="1168" y="706"/>
                    <a:pt x="1268" y="506"/>
                    <a:pt x="1201" y="306"/>
                  </a:cubicBezTo>
                  <a:cubicBezTo>
                    <a:pt x="1142" y="126"/>
                    <a:pt x="1001" y="0"/>
                    <a:pt x="805"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472488" y="1050375"/>
              <a:ext cx="35625" cy="23400"/>
            </a:xfrm>
            <a:custGeom>
              <a:avLst/>
              <a:gdLst/>
              <a:ahLst/>
              <a:cxnLst/>
              <a:rect l="l" t="t" r="r" b="b"/>
              <a:pathLst>
                <a:path w="1425" h="936" extrusionOk="0">
                  <a:moveTo>
                    <a:pt x="593" y="1"/>
                  </a:moveTo>
                  <a:cubicBezTo>
                    <a:pt x="181" y="1"/>
                    <a:pt x="1" y="640"/>
                    <a:pt x="424" y="802"/>
                  </a:cubicBezTo>
                  <a:lnTo>
                    <a:pt x="724" y="902"/>
                  </a:lnTo>
                  <a:cubicBezTo>
                    <a:pt x="784" y="925"/>
                    <a:pt x="846" y="936"/>
                    <a:pt x="906" y="936"/>
                  </a:cubicBezTo>
                  <a:cubicBezTo>
                    <a:pt x="1114" y="936"/>
                    <a:pt x="1306" y="809"/>
                    <a:pt x="1358" y="602"/>
                  </a:cubicBezTo>
                  <a:cubicBezTo>
                    <a:pt x="1425" y="335"/>
                    <a:pt x="1224" y="35"/>
                    <a:pt x="958" y="35"/>
                  </a:cubicBezTo>
                  <a:cubicBezTo>
                    <a:pt x="858" y="35"/>
                    <a:pt x="757" y="35"/>
                    <a:pt x="624" y="2"/>
                  </a:cubicBezTo>
                  <a:cubicBezTo>
                    <a:pt x="613" y="1"/>
                    <a:pt x="603" y="1"/>
                    <a:pt x="593"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2947688" y="1038375"/>
              <a:ext cx="25875" cy="17900"/>
            </a:xfrm>
            <a:custGeom>
              <a:avLst/>
              <a:gdLst/>
              <a:ahLst/>
              <a:cxnLst/>
              <a:rect l="l" t="t" r="r" b="b"/>
              <a:pathLst>
                <a:path w="1035" h="716" extrusionOk="0">
                  <a:moveTo>
                    <a:pt x="434" y="0"/>
                  </a:moveTo>
                  <a:cubicBezTo>
                    <a:pt x="390" y="0"/>
                    <a:pt x="345" y="4"/>
                    <a:pt x="301" y="15"/>
                  </a:cubicBezTo>
                  <a:cubicBezTo>
                    <a:pt x="167" y="48"/>
                    <a:pt x="67" y="115"/>
                    <a:pt x="34" y="248"/>
                  </a:cubicBezTo>
                  <a:cubicBezTo>
                    <a:pt x="1" y="348"/>
                    <a:pt x="1" y="415"/>
                    <a:pt x="34" y="515"/>
                  </a:cubicBezTo>
                  <a:cubicBezTo>
                    <a:pt x="67" y="615"/>
                    <a:pt x="201" y="682"/>
                    <a:pt x="301" y="715"/>
                  </a:cubicBezTo>
                  <a:lnTo>
                    <a:pt x="634" y="715"/>
                  </a:lnTo>
                  <a:cubicBezTo>
                    <a:pt x="835" y="715"/>
                    <a:pt x="1001" y="615"/>
                    <a:pt x="1035" y="415"/>
                  </a:cubicBezTo>
                  <a:cubicBezTo>
                    <a:pt x="1035" y="215"/>
                    <a:pt x="901" y="15"/>
                    <a:pt x="701" y="15"/>
                  </a:cubicBezTo>
                  <a:cubicBezTo>
                    <a:pt x="612" y="15"/>
                    <a:pt x="523" y="0"/>
                    <a:pt x="434"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2909338" y="1084300"/>
              <a:ext cx="45600" cy="26100"/>
            </a:xfrm>
            <a:custGeom>
              <a:avLst/>
              <a:gdLst/>
              <a:ahLst/>
              <a:cxnLst/>
              <a:rect l="l" t="t" r="r" b="b"/>
              <a:pathLst>
                <a:path w="1824" h="1044" extrusionOk="0">
                  <a:moveTo>
                    <a:pt x="953" y="1"/>
                  </a:moveTo>
                  <a:cubicBezTo>
                    <a:pt x="696" y="1"/>
                    <a:pt x="415" y="50"/>
                    <a:pt x="234" y="179"/>
                  </a:cubicBezTo>
                  <a:cubicBezTo>
                    <a:pt x="0" y="346"/>
                    <a:pt x="0" y="780"/>
                    <a:pt x="267" y="946"/>
                  </a:cubicBezTo>
                  <a:cubicBezTo>
                    <a:pt x="384" y="1014"/>
                    <a:pt x="502" y="1044"/>
                    <a:pt x="616" y="1044"/>
                  </a:cubicBezTo>
                  <a:cubicBezTo>
                    <a:pt x="1285" y="1044"/>
                    <a:pt x="1823" y="41"/>
                    <a:pt x="1168" y="12"/>
                  </a:cubicBezTo>
                  <a:cubicBezTo>
                    <a:pt x="1100" y="5"/>
                    <a:pt x="1028" y="1"/>
                    <a:pt x="953"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936013" y="1147525"/>
              <a:ext cx="27550" cy="24400"/>
            </a:xfrm>
            <a:custGeom>
              <a:avLst/>
              <a:gdLst/>
              <a:ahLst/>
              <a:cxnLst/>
              <a:rect l="l" t="t" r="r" b="b"/>
              <a:pathLst>
                <a:path w="1102" h="976" extrusionOk="0">
                  <a:moveTo>
                    <a:pt x="611" y="0"/>
                  </a:moveTo>
                  <a:cubicBezTo>
                    <a:pt x="527" y="0"/>
                    <a:pt x="441" y="27"/>
                    <a:pt x="368" y="85"/>
                  </a:cubicBezTo>
                  <a:cubicBezTo>
                    <a:pt x="301" y="152"/>
                    <a:pt x="267" y="185"/>
                    <a:pt x="201" y="252"/>
                  </a:cubicBezTo>
                  <a:cubicBezTo>
                    <a:pt x="34" y="419"/>
                    <a:pt x="1" y="686"/>
                    <a:pt x="167" y="853"/>
                  </a:cubicBezTo>
                  <a:cubicBezTo>
                    <a:pt x="254" y="939"/>
                    <a:pt x="354" y="976"/>
                    <a:pt x="452" y="976"/>
                  </a:cubicBezTo>
                  <a:cubicBezTo>
                    <a:pt x="580" y="976"/>
                    <a:pt x="707" y="914"/>
                    <a:pt x="801" y="819"/>
                  </a:cubicBezTo>
                  <a:cubicBezTo>
                    <a:pt x="868" y="752"/>
                    <a:pt x="901" y="686"/>
                    <a:pt x="968" y="652"/>
                  </a:cubicBezTo>
                  <a:cubicBezTo>
                    <a:pt x="1101" y="519"/>
                    <a:pt x="1035" y="252"/>
                    <a:pt x="901" y="119"/>
                  </a:cubicBezTo>
                  <a:cubicBezTo>
                    <a:pt x="826" y="44"/>
                    <a:pt x="720" y="0"/>
                    <a:pt x="611"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3013563" y="1172500"/>
              <a:ext cx="26725" cy="27725"/>
            </a:xfrm>
            <a:custGeom>
              <a:avLst/>
              <a:gdLst/>
              <a:ahLst/>
              <a:cxnLst/>
              <a:rect l="l" t="t" r="r" b="b"/>
              <a:pathLst>
                <a:path w="1069" h="1109" extrusionOk="0">
                  <a:moveTo>
                    <a:pt x="629" y="0"/>
                  </a:moveTo>
                  <a:cubicBezTo>
                    <a:pt x="456" y="0"/>
                    <a:pt x="307" y="101"/>
                    <a:pt x="201" y="287"/>
                  </a:cubicBezTo>
                  <a:cubicBezTo>
                    <a:pt x="168" y="354"/>
                    <a:pt x="134" y="421"/>
                    <a:pt x="101" y="487"/>
                  </a:cubicBezTo>
                  <a:cubicBezTo>
                    <a:pt x="1" y="721"/>
                    <a:pt x="134" y="988"/>
                    <a:pt x="368" y="1088"/>
                  </a:cubicBezTo>
                  <a:cubicBezTo>
                    <a:pt x="409" y="1101"/>
                    <a:pt x="454" y="1108"/>
                    <a:pt x="500" y="1108"/>
                  </a:cubicBezTo>
                  <a:cubicBezTo>
                    <a:pt x="681" y="1108"/>
                    <a:pt x="882" y="1007"/>
                    <a:pt x="935" y="821"/>
                  </a:cubicBezTo>
                  <a:cubicBezTo>
                    <a:pt x="968" y="754"/>
                    <a:pt x="968" y="654"/>
                    <a:pt x="1002" y="587"/>
                  </a:cubicBezTo>
                  <a:cubicBezTo>
                    <a:pt x="1068" y="354"/>
                    <a:pt x="1002" y="120"/>
                    <a:pt x="768" y="20"/>
                  </a:cubicBezTo>
                  <a:cubicBezTo>
                    <a:pt x="720" y="7"/>
                    <a:pt x="674" y="0"/>
                    <a:pt x="629"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3402638" y="1149975"/>
              <a:ext cx="35425" cy="27425"/>
            </a:xfrm>
            <a:custGeom>
              <a:avLst/>
              <a:gdLst/>
              <a:ahLst/>
              <a:cxnLst/>
              <a:rect l="l" t="t" r="r" b="b"/>
              <a:pathLst>
                <a:path w="1417" h="1097" extrusionOk="0">
                  <a:moveTo>
                    <a:pt x="345" y="0"/>
                  </a:moveTo>
                  <a:cubicBezTo>
                    <a:pt x="133" y="0"/>
                    <a:pt x="1" y="110"/>
                    <a:pt x="116" y="454"/>
                  </a:cubicBezTo>
                  <a:cubicBezTo>
                    <a:pt x="238" y="789"/>
                    <a:pt x="582" y="1097"/>
                    <a:pt x="920" y="1097"/>
                  </a:cubicBezTo>
                  <a:cubicBezTo>
                    <a:pt x="952" y="1097"/>
                    <a:pt x="984" y="1094"/>
                    <a:pt x="1016" y="1088"/>
                  </a:cubicBezTo>
                  <a:cubicBezTo>
                    <a:pt x="1216" y="1055"/>
                    <a:pt x="1350" y="921"/>
                    <a:pt x="1383" y="755"/>
                  </a:cubicBezTo>
                  <a:cubicBezTo>
                    <a:pt x="1417" y="588"/>
                    <a:pt x="1383" y="388"/>
                    <a:pt x="1216" y="288"/>
                  </a:cubicBezTo>
                  <a:cubicBezTo>
                    <a:pt x="1045" y="193"/>
                    <a:pt x="625" y="0"/>
                    <a:pt x="345"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3360488" y="1195775"/>
              <a:ext cx="23375" cy="21750"/>
            </a:xfrm>
            <a:custGeom>
              <a:avLst/>
              <a:gdLst/>
              <a:ahLst/>
              <a:cxnLst/>
              <a:rect l="l" t="t" r="r" b="b"/>
              <a:pathLst>
                <a:path w="935" h="870" extrusionOk="0">
                  <a:moveTo>
                    <a:pt x="406" y="0"/>
                  </a:moveTo>
                  <a:cubicBezTo>
                    <a:pt x="335" y="0"/>
                    <a:pt x="263" y="19"/>
                    <a:pt x="201" y="57"/>
                  </a:cubicBezTo>
                  <a:cubicBezTo>
                    <a:pt x="34" y="157"/>
                    <a:pt x="0" y="357"/>
                    <a:pt x="67" y="557"/>
                  </a:cubicBezTo>
                  <a:cubicBezTo>
                    <a:pt x="67" y="590"/>
                    <a:pt x="67" y="624"/>
                    <a:pt x="100" y="657"/>
                  </a:cubicBezTo>
                  <a:cubicBezTo>
                    <a:pt x="147" y="795"/>
                    <a:pt x="304" y="870"/>
                    <a:pt x="463" y="870"/>
                  </a:cubicBezTo>
                  <a:cubicBezTo>
                    <a:pt x="534" y="870"/>
                    <a:pt x="606" y="855"/>
                    <a:pt x="668" y="824"/>
                  </a:cubicBezTo>
                  <a:cubicBezTo>
                    <a:pt x="868" y="690"/>
                    <a:pt x="934" y="424"/>
                    <a:pt x="768" y="223"/>
                  </a:cubicBezTo>
                  <a:cubicBezTo>
                    <a:pt x="768" y="190"/>
                    <a:pt x="734" y="157"/>
                    <a:pt x="701" y="157"/>
                  </a:cubicBezTo>
                  <a:cubicBezTo>
                    <a:pt x="638" y="53"/>
                    <a:pt x="524" y="0"/>
                    <a:pt x="406"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3290438" y="1217350"/>
              <a:ext cx="24200" cy="21875"/>
            </a:xfrm>
            <a:custGeom>
              <a:avLst/>
              <a:gdLst/>
              <a:ahLst/>
              <a:cxnLst/>
              <a:rect l="l" t="t" r="r" b="b"/>
              <a:pathLst>
                <a:path w="968" h="875" extrusionOk="0">
                  <a:moveTo>
                    <a:pt x="451" y="1"/>
                  </a:moveTo>
                  <a:cubicBezTo>
                    <a:pt x="246" y="1"/>
                    <a:pt x="84" y="169"/>
                    <a:pt x="34" y="395"/>
                  </a:cubicBezTo>
                  <a:cubicBezTo>
                    <a:pt x="34" y="395"/>
                    <a:pt x="34" y="395"/>
                    <a:pt x="34" y="428"/>
                  </a:cubicBezTo>
                  <a:cubicBezTo>
                    <a:pt x="0" y="561"/>
                    <a:pt x="134" y="761"/>
                    <a:pt x="234" y="828"/>
                  </a:cubicBezTo>
                  <a:cubicBezTo>
                    <a:pt x="309" y="858"/>
                    <a:pt x="384" y="875"/>
                    <a:pt x="456" y="875"/>
                  </a:cubicBezTo>
                  <a:cubicBezTo>
                    <a:pt x="544" y="875"/>
                    <a:pt x="627" y="850"/>
                    <a:pt x="701" y="795"/>
                  </a:cubicBezTo>
                  <a:cubicBezTo>
                    <a:pt x="701" y="761"/>
                    <a:pt x="734" y="761"/>
                    <a:pt x="734" y="761"/>
                  </a:cubicBezTo>
                  <a:cubicBezTo>
                    <a:pt x="968" y="561"/>
                    <a:pt x="934" y="194"/>
                    <a:pt x="668" y="61"/>
                  </a:cubicBezTo>
                  <a:cubicBezTo>
                    <a:pt x="592" y="19"/>
                    <a:pt x="520" y="1"/>
                    <a:pt x="451"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332263" y="1238050"/>
              <a:ext cx="851450" cy="444500"/>
            </a:xfrm>
            <a:custGeom>
              <a:avLst/>
              <a:gdLst/>
              <a:ahLst/>
              <a:cxnLst/>
              <a:rect l="l" t="t" r="r" b="b"/>
              <a:pathLst>
                <a:path w="34058" h="17780" extrusionOk="0">
                  <a:moveTo>
                    <a:pt x="17012" y="0"/>
                  </a:moveTo>
                  <a:cubicBezTo>
                    <a:pt x="7639" y="0"/>
                    <a:pt x="0" y="3970"/>
                    <a:pt x="0" y="8873"/>
                  </a:cubicBezTo>
                  <a:cubicBezTo>
                    <a:pt x="0" y="13810"/>
                    <a:pt x="7639" y="17780"/>
                    <a:pt x="17012" y="17780"/>
                  </a:cubicBezTo>
                  <a:cubicBezTo>
                    <a:pt x="26419" y="17780"/>
                    <a:pt x="34058" y="13810"/>
                    <a:pt x="34058" y="8873"/>
                  </a:cubicBezTo>
                  <a:cubicBezTo>
                    <a:pt x="34058" y="3970"/>
                    <a:pt x="26419" y="0"/>
                    <a:pt x="17012"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 name="Google Shape;108;p2"/>
          <p:cNvSpPr/>
          <p:nvPr/>
        </p:nvSpPr>
        <p:spPr>
          <a:xfrm>
            <a:off x="8693337" y="1250525"/>
            <a:ext cx="612650" cy="2370250"/>
          </a:xfrm>
          <a:custGeom>
            <a:avLst/>
            <a:gdLst/>
            <a:ahLst/>
            <a:cxnLst/>
            <a:rect l="l" t="t" r="r" b="b"/>
            <a:pathLst>
              <a:path w="24506" h="94810" extrusionOk="0">
                <a:moveTo>
                  <a:pt x="21172" y="0"/>
                </a:moveTo>
                <a:cubicBezTo>
                  <a:pt x="21215" y="4292"/>
                  <a:pt x="24954" y="15254"/>
                  <a:pt x="21427" y="25749"/>
                </a:cubicBezTo>
                <a:cubicBezTo>
                  <a:pt x="17900" y="36244"/>
                  <a:pt x="-502" y="51461"/>
                  <a:pt x="11" y="62971"/>
                </a:cubicBezTo>
                <a:cubicBezTo>
                  <a:pt x="524" y="74481"/>
                  <a:pt x="20424" y="89504"/>
                  <a:pt x="24506" y="94810"/>
                </a:cubicBezTo>
              </a:path>
            </a:pathLst>
          </a:custGeom>
          <a:noFill/>
          <a:ln w="19050" cap="flat" cmpd="sng">
            <a:solidFill>
              <a:schemeClr val="lt1"/>
            </a:solidFill>
            <a:prstDash val="solid"/>
            <a:round/>
            <a:headEnd type="none" w="med" len="med"/>
            <a:tailEnd type="none" w="med" len="med"/>
          </a:ln>
        </p:spPr>
      </p:sp>
      <p:grpSp>
        <p:nvGrpSpPr>
          <p:cNvPr id="109" name="Google Shape;109;p2"/>
          <p:cNvGrpSpPr/>
          <p:nvPr/>
        </p:nvGrpSpPr>
        <p:grpSpPr>
          <a:xfrm>
            <a:off x="8145322" y="-97669"/>
            <a:ext cx="941093" cy="660496"/>
            <a:chOff x="8145322" y="-97669"/>
            <a:chExt cx="941093" cy="660496"/>
          </a:xfrm>
        </p:grpSpPr>
        <p:sp>
          <p:nvSpPr>
            <p:cNvPr id="110" name="Google Shape;110;p2"/>
            <p:cNvSpPr/>
            <p:nvPr/>
          </p:nvSpPr>
          <p:spPr>
            <a:xfrm rot="-2542547" flipH="1">
              <a:off x="8500418" y="81605"/>
              <a:ext cx="203861" cy="116177"/>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rot="-4689059" flipH="1">
              <a:off x="8140206" y="126102"/>
              <a:ext cx="156331" cy="116499"/>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rot="-2886029" flipH="1">
              <a:off x="8286619" y="-41018"/>
              <a:ext cx="203945" cy="116199"/>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rot="-5930150" flipH="1">
              <a:off x="8308014" y="316892"/>
              <a:ext cx="189448" cy="71026"/>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rot="-5933377" flipH="1">
              <a:off x="8179512" y="463414"/>
              <a:ext cx="118423" cy="71026"/>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rot="-261253" flipH="1">
              <a:off x="8576597" y="316833"/>
              <a:ext cx="118542" cy="71006"/>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rot="-1854841" flipH="1">
              <a:off x="8839916" y="135394"/>
              <a:ext cx="118540" cy="71052"/>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rot="-2542547" flipH="1">
              <a:off x="8888334" y="312132"/>
              <a:ext cx="203861" cy="62236"/>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7"/>
        <p:cNvGrpSpPr/>
        <p:nvPr/>
      </p:nvGrpSpPr>
      <p:grpSpPr>
        <a:xfrm>
          <a:off x="0" y="0"/>
          <a:ext cx="0" cy="0"/>
          <a:chOff x="0" y="0"/>
          <a:chExt cx="0" cy="0"/>
        </a:xfrm>
      </p:grpSpPr>
      <p:sp>
        <p:nvSpPr>
          <p:cNvPr id="288" name="Google Shape;288;p6"/>
          <p:cNvSpPr txBox="1">
            <a:spLocks noGrp="1"/>
          </p:cNvSpPr>
          <p:nvPr>
            <p:ph type="title"/>
          </p:nvPr>
        </p:nvSpPr>
        <p:spPr>
          <a:xfrm>
            <a:off x="713225" y="548640"/>
            <a:ext cx="7717500" cy="2925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b="1"/>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289" name="Google Shape;289;p6"/>
          <p:cNvGrpSpPr/>
          <p:nvPr/>
        </p:nvGrpSpPr>
        <p:grpSpPr>
          <a:xfrm>
            <a:off x="2685200" y="4549238"/>
            <a:ext cx="1684550" cy="782725"/>
            <a:chOff x="1884850" y="3105525"/>
            <a:chExt cx="1684550" cy="782725"/>
          </a:xfrm>
        </p:grpSpPr>
        <p:sp>
          <p:nvSpPr>
            <p:cNvPr id="290" name="Google Shape;290;p6"/>
            <p:cNvSpPr/>
            <p:nvPr/>
          </p:nvSpPr>
          <p:spPr>
            <a:xfrm>
              <a:off x="1884850" y="3345325"/>
              <a:ext cx="1005750" cy="542925"/>
            </a:xfrm>
            <a:custGeom>
              <a:avLst/>
              <a:gdLst/>
              <a:ahLst/>
              <a:cxnLst/>
              <a:rect l="l" t="t" r="r" b="b"/>
              <a:pathLst>
                <a:path w="40230" h="21717" extrusionOk="0">
                  <a:moveTo>
                    <a:pt x="20115" y="1"/>
                  </a:moveTo>
                  <a:cubicBezTo>
                    <a:pt x="10742" y="1"/>
                    <a:pt x="2869" y="3470"/>
                    <a:pt x="634" y="8140"/>
                  </a:cubicBezTo>
                  <a:lnTo>
                    <a:pt x="1" y="8140"/>
                  </a:lnTo>
                  <a:lnTo>
                    <a:pt x="1" y="10842"/>
                  </a:lnTo>
                  <a:cubicBezTo>
                    <a:pt x="1" y="16846"/>
                    <a:pt x="9007" y="21717"/>
                    <a:pt x="20115" y="21717"/>
                  </a:cubicBezTo>
                  <a:cubicBezTo>
                    <a:pt x="31223" y="21717"/>
                    <a:pt x="40229" y="16846"/>
                    <a:pt x="40229" y="10842"/>
                  </a:cubicBezTo>
                  <a:lnTo>
                    <a:pt x="40229" y="8140"/>
                  </a:lnTo>
                  <a:lnTo>
                    <a:pt x="39595" y="8140"/>
                  </a:lnTo>
                  <a:cubicBezTo>
                    <a:pt x="37361" y="3470"/>
                    <a:pt x="29488" y="1"/>
                    <a:pt x="20115"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1884850" y="3280300"/>
              <a:ext cx="1005750" cy="542900"/>
            </a:xfrm>
            <a:custGeom>
              <a:avLst/>
              <a:gdLst/>
              <a:ahLst/>
              <a:cxnLst/>
              <a:rect l="l" t="t" r="r" b="b"/>
              <a:pathLst>
                <a:path w="40230" h="21716" extrusionOk="0">
                  <a:moveTo>
                    <a:pt x="20115" y="0"/>
                  </a:moveTo>
                  <a:cubicBezTo>
                    <a:pt x="9007" y="0"/>
                    <a:pt x="1" y="4870"/>
                    <a:pt x="1" y="10875"/>
                  </a:cubicBezTo>
                  <a:cubicBezTo>
                    <a:pt x="1" y="16846"/>
                    <a:pt x="9007" y="21716"/>
                    <a:pt x="20115" y="21716"/>
                  </a:cubicBezTo>
                  <a:cubicBezTo>
                    <a:pt x="31223" y="21716"/>
                    <a:pt x="40229" y="16846"/>
                    <a:pt x="40229" y="10875"/>
                  </a:cubicBezTo>
                  <a:cubicBezTo>
                    <a:pt x="40229" y="4870"/>
                    <a:pt x="31223" y="0"/>
                    <a:pt x="20115"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1909025" y="3304475"/>
              <a:ext cx="958225" cy="495375"/>
            </a:xfrm>
            <a:custGeom>
              <a:avLst/>
              <a:gdLst/>
              <a:ahLst/>
              <a:cxnLst/>
              <a:rect l="l" t="t" r="r" b="b"/>
              <a:pathLst>
                <a:path w="38329" h="19815" extrusionOk="0">
                  <a:moveTo>
                    <a:pt x="19148" y="367"/>
                  </a:moveTo>
                  <a:cubicBezTo>
                    <a:pt x="29355" y="367"/>
                    <a:pt x="37928" y="4737"/>
                    <a:pt x="37928" y="9908"/>
                  </a:cubicBezTo>
                  <a:cubicBezTo>
                    <a:pt x="37928" y="15078"/>
                    <a:pt x="29322" y="19448"/>
                    <a:pt x="19148" y="19448"/>
                  </a:cubicBezTo>
                  <a:cubicBezTo>
                    <a:pt x="8974" y="19448"/>
                    <a:pt x="368" y="15078"/>
                    <a:pt x="368" y="9908"/>
                  </a:cubicBezTo>
                  <a:cubicBezTo>
                    <a:pt x="368" y="4737"/>
                    <a:pt x="8974" y="367"/>
                    <a:pt x="19148" y="367"/>
                  </a:cubicBezTo>
                  <a:close/>
                  <a:moveTo>
                    <a:pt x="19148" y="0"/>
                  </a:moveTo>
                  <a:cubicBezTo>
                    <a:pt x="8774" y="0"/>
                    <a:pt x="1" y="4537"/>
                    <a:pt x="1" y="9908"/>
                  </a:cubicBezTo>
                  <a:cubicBezTo>
                    <a:pt x="1" y="15278"/>
                    <a:pt x="8774" y="19815"/>
                    <a:pt x="19148" y="19815"/>
                  </a:cubicBezTo>
                  <a:cubicBezTo>
                    <a:pt x="29555" y="19815"/>
                    <a:pt x="38328" y="15278"/>
                    <a:pt x="38328" y="9908"/>
                  </a:cubicBezTo>
                  <a:cubicBezTo>
                    <a:pt x="38328" y="4537"/>
                    <a:pt x="29555" y="0"/>
                    <a:pt x="19148"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6"/>
            <p:cNvSpPr/>
            <p:nvPr/>
          </p:nvSpPr>
          <p:spPr>
            <a:xfrm>
              <a:off x="1971575" y="3336175"/>
              <a:ext cx="832300" cy="431150"/>
            </a:xfrm>
            <a:custGeom>
              <a:avLst/>
              <a:gdLst/>
              <a:ahLst/>
              <a:cxnLst/>
              <a:rect l="l" t="t" r="r" b="b"/>
              <a:pathLst>
                <a:path w="33292" h="17246" extrusionOk="0">
                  <a:moveTo>
                    <a:pt x="16646" y="400"/>
                  </a:moveTo>
                  <a:cubicBezTo>
                    <a:pt x="25452" y="400"/>
                    <a:pt x="32924" y="4170"/>
                    <a:pt x="32924" y="8640"/>
                  </a:cubicBezTo>
                  <a:cubicBezTo>
                    <a:pt x="32924" y="13109"/>
                    <a:pt x="25452" y="16879"/>
                    <a:pt x="16646" y="16879"/>
                  </a:cubicBezTo>
                  <a:cubicBezTo>
                    <a:pt x="7840" y="16879"/>
                    <a:pt x="401" y="13109"/>
                    <a:pt x="401" y="8640"/>
                  </a:cubicBezTo>
                  <a:cubicBezTo>
                    <a:pt x="401" y="4170"/>
                    <a:pt x="7840" y="400"/>
                    <a:pt x="16646" y="400"/>
                  </a:cubicBezTo>
                  <a:close/>
                  <a:moveTo>
                    <a:pt x="16646" y="0"/>
                  </a:moveTo>
                  <a:cubicBezTo>
                    <a:pt x="7639" y="0"/>
                    <a:pt x="1" y="3970"/>
                    <a:pt x="1" y="8640"/>
                  </a:cubicBezTo>
                  <a:cubicBezTo>
                    <a:pt x="1" y="13310"/>
                    <a:pt x="7639" y="17246"/>
                    <a:pt x="16646" y="17246"/>
                  </a:cubicBezTo>
                  <a:cubicBezTo>
                    <a:pt x="25652" y="17246"/>
                    <a:pt x="33291" y="13310"/>
                    <a:pt x="33291" y="8640"/>
                  </a:cubicBezTo>
                  <a:cubicBezTo>
                    <a:pt x="33291" y="3970"/>
                    <a:pt x="25686" y="0"/>
                    <a:pt x="16646"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6"/>
            <p:cNvSpPr/>
            <p:nvPr/>
          </p:nvSpPr>
          <p:spPr>
            <a:xfrm>
              <a:off x="2034950" y="3368675"/>
              <a:ext cx="705525" cy="366125"/>
            </a:xfrm>
            <a:custGeom>
              <a:avLst/>
              <a:gdLst/>
              <a:ahLst/>
              <a:cxnLst/>
              <a:rect l="l" t="t" r="r" b="b"/>
              <a:pathLst>
                <a:path w="28221" h="14645" extrusionOk="0">
                  <a:moveTo>
                    <a:pt x="14111" y="368"/>
                  </a:moveTo>
                  <a:cubicBezTo>
                    <a:pt x="21550" y="368"/>
                    <a:pt x="27854" y="3570"/>
                    <a:pt x="27854" y="7340"/>
                  </a:cubicBezTo>
                  <a:cubicBezTo>
                    <a:pt x="27854" y="11109"/>
                    <a:pt x="21550" y="14278"/>
                    <a:pt x="14111" y="14278"/>
                  </a:cubicBezTo>
                  <a:cubicBezTo>
                    <a:pt x="6672" y="14278"/>
                    <a:pt x="368" y="11109"/>
                    <a:pt x="368" y="7340"/>
                  </a:cubicBezTo>
                  <a:cubicBezTo>
                    <a:pt x="368" y="3570"/>
                    <a:pt x="6672" y="368"/>
                    <a:pt x="14111" y="368"/>
                  </a:cubicBezTo>
                  <a:close/>
                  <a:moveTo>
                    <a:pt x="14111" y="1"/>
                  </a:moveTo>
                  <a:cubicBezTo>
                    <a:pt x="6472" y="1"/>
                    <a:pt x="1" y="3370"/>
                    <a:pt x="1" y="7340"/>
                  </a:cubicBezTo>
                  <a:cubicBezTo>
                    <a:pt x="1" y="11309"/>
                    <a:pt x="6472" y="14645"/>
                    <a:pt x="14111" y="14645"/>
                  </a:cubicBezTo>
                  <a:cubicBezTo>
                    <a:pt x="21750" y="14645"/>
                    <a:pt x="28221" y="11309"/>
                    <a:pt x="28221" y="7340"/>
                  </a:cubicBezTo>
                  <a:cubicBezTo>
                    <a:pt x="28221" y="3370"/>
                    <a:pt x="21750" y="1"/>
                    <a:pt x="14111"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2098325" y="3401200"/>
              <a:ext cx="578775" cy="301075"/>
            </a:xfrm>
            <a:custGeom>
              <a:avLst/>
              <a:gdLst/>
              <a:ahLst/>
              <a:cxnLst/>
              <a:rect l="l" t="t" r="r" b="b"/>
              <a:pathLst>
                <a:path w="23151" h="12043" extrusionOk="0">
                  <a:moveTo>
                    <a:pt x="11576" y="368"/>
                  </a:moveTo>
                  <a:cubicBezTo>
                    <a:pt x="17647" y="368"/>
                    <a:pt x="22784" y="2970"/>
                    <a:pt x="22784" y="6039"/>
                  </a:cubicBezTo>
                  <a:cubicBezTo>
                    <a:pt x="22784" y="9107"/>
                    <a:pt x="17647" y="11676"/>
                    <a:pt x="11576" y="11676"/>
                  </a:cubicBezTo>
                  <a:cubicBezTo>
                    <a:pt x="5505" y="11676"/>
                    <a:pt x="368" y="9107"/>
                    <a:pt x="368" y="6039"/>
                  </a:cubicBezTo>
                  <a:cubicBezTo>
                    <a:pt x="368" y="2970"/>
                    <a:pt x="5505" y="368"/>
                    <a:pt x="11576" y="368"/>
                  </a:cubicBezTo>
                  <a:close/>
                  <a:moveTo>
                    <a:pt x="11576" y="1"/>
                  </a:moveTo>
                  <a:cubicBezTo>
                    <a:pt x="5305" y="1"/>
                    <a:pt x="1" y="2770"/>
                    <a:pt x="1" y="6039"/>
                  </a:cubicBezTo>
                  <a:cubicBezTo>
                    <a:pt x="1" y="9308"/>
                    <a:pt x="5305" y="12043"/>
                    <a:pt x="11576" y="12043"/>
                  </a:cubicBezTo>
                  <a:cubicBezTo>
                    <a:pt x="17847" y="12043"/>
                    <a:pt x="23151" y="9308"/>
                    <a:pt x="23151" y="6039"/>
                  </a:cubicBezTo>
                  <a:cubicBezTo>
                    <a:pt x="23151" y="2770"/>
                    <a:pt x="17847" y="1"/>
                    <a:pt x="1157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2161725" y="3433725"/>
              <a:ext cx="452850" cy="236875"/>
            </a:xfrm>
            <a:custGeom>
              <a:avLst/>
              <a:gdLst/>
              <a:ahLst/>
              <a:cxnLst/>
              <a:rect l="l" t="t" r="r" b="b"/>
              <a:pathLst>
                <a:path w="18114" h="9475" extrusionOk="0">
                  <a:moveTo>
                    <a:pt x="9040" y="368"/>
                  </a:moveTo>
                  <a:cubicBezTo>
                    <a:pt x="13743" y="368"/>
                    <a:pt x="17713" y="2369"/>
                    <a:pt x="17713" y="4738"/>
                  </a:cubicBezTo>
                  <a:cubicBezTo>
                    <a:pt x="17713" y="7106"/>
                    <a:pt x="13743" y="9074"/>
                    <a:pt x="9040" y="9074"/>
                  </a:cubicBezTo>
                  <a:cubicBezTo>
                    <a:pt x="4337" y="9074"/>
                    <a:pt x="367" y="7073"/>
                    <a:pt x="367" y="4738"/>
                  </a:cubicBezTo>
                  <a:cubicBezTo>
                    <a:pt x="367" y="2369"/>
                    <a:pt x="4337" y="368"/>
                    <a:pt x="9040" y="368"/>
                  </a:cubicBezTo>
                  <a:close/>
                  <a:moveTo>
                    <a:pt x="9040" y="1"/>
                  </a:moveTo>
                  <a:cubicBezTo>
                    <a:pt x="4136" y="1"/>
                    <a:pt x="0" y="2169"/>
                    <a:pt x="0" y="4738"/>
                  </a:cubicBezTo>
                  <a:cubicBezTo>
                    <a:pt x="0" y="7306"/>
                    <a:pt x="4136" y="9474"/>
                    <a:pt x="9040" y="9474"/>
                  </a:cubicBezTo>
                  <a:cubicBezTo>
                    <a:pt x="13943" y="9474"/>
                    <a:pt x="18113" y="7306"/>
                    <a:pt x="18113" y="4738"/>
                  </a:cubicBezTo>
                  <a:cubicBezTo>
                    <a:pt x="18113" y="2169"/>
                    <a:pt x="13943" y="1"/>
                    <a:pt x="9040"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6"/>
            <p:cNvSpPr/>
            <p:nvPr/>
          </p:nvSpPr>
          <p:spPr>
            <a:xfrm>
              <a:off x="2224250" y="3466250"/>
              <a:ext cx="326925" cy="171825"/>
            </a:xfrm>
            <a:custGeom>
              <a:avLst/>
              <a:gdLst/>
              <a:ahLst/>
              <a:cxnLst/>
              <a:rect l="l" t="t" r="r" b="b"/>
              <a:pathLst>
                <a:path w="13077" h="6873" extrusionOk="0">
                  <a:moveTo>
                    <a:pt x="6539" y="368"/>
                  </a:moveTo>
                  <a:cubicBezTo>
                    <a:pt x="9808" y="368"/>
                    <a:pt x="12710" y="1802"/>
                    <a:pt x="12710" y="3437"/>
                  </a:cubicBezTo>
                  <a:cubicBezTo>
                    <a:pt x="12710" y="5071"/>
                    <a:pt x="9808" y="6472"/>
                    <a:pt x="6539" y="6472"/>
                  </a:cubicBezTo>
                  <a:cubicBezTo>
                    <a:pt x="3270" y="6472"/>
                    <a:pt x="401" y="5071"/>
                    <a:pt x="401" y="3437"/>
                  </a:cubicBezTo>
                  <a:cubicBezTo>
                    <a:pt x="401" y="1802"/>
                    <a:pt x="3270" y="368"/>
                    <a:pt x="6539" y="368"/>
                  </a:cubicBezTo>
                  <a:close/>
                  <a:moveTo>
                    <a:pt x="6539" y="1"/>
                  </a:moveTo>
                  <a:cubicBezTo>
                    <a:pt x="3003" y="1"/>
                    <a:pt x="1" y="1569"/>
                    <a:pt x="1" y="3437"/>
                  </a:cubicBezTo>
                  <a:cubicBezTo>
                    <a:pt x="1" y="5305"/>
                    <a:pt x="3003" y="6872"/>
                    <a:pt x="6539" y="6872"/>
                  </a:cubicBezTo>
                  <a:cubicBezTo>
                    <a:pt x="10075" y="6872"/>
                    <a:pt x="13077" y="5305"/>
                    <a:pt x="13077" y="3437"/>
                  </a:cubicBezTo>
                  <a:cubicBezTo>
                    <a:pt x="13077" y="1569"/>
                    <a:pt x="10075" y="1"/>
                    <a:pt x="6539"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6"/>
            <p:cNvSpPr/>
            <p:nvPr/>
          </p:nvSpPr>
          <p:spPr>
            <a:xfrm>
              <a:off x="2287650" y="3497950"/>
              <a:ext cx="200150" cy="107600"/>
            </a:xfrm>
            <a:custGeom>
              <a:avLst/>
              <a:gdLst/>
              <a:ahLst/>
              <a:cxnLst/>
              <a:rect l="l" t="t" r="r" b="b"/>
              <a:pathLst>
                <a:path w="8006" h="4304" extrusionOk="0">
                  <a:moveTo>
                    <a:pt x="4003" y="401"/>
                  </a:moveTo>
                  <a:cubicBezTo>
                    <a:pt x="5938" y="401"/>
                    <a:pt x="7639" y="1201"/>
                    <a:pt x="7639" y="2169"/>
                  </a:cubicBezTo>
                  <a:cubicBezTo>
                    <a:pt x="7639" y="3103"/>
                    <a:pt x="5938" y="3936"/>
                    <a:pt x="4003" y="3936"/>
                  </a:cubicBezTo>
                  <a:cubicBezTo>
                    <a:pt x="2068" y="3936"/>
                    <a:pt x="367" y="3103"/>
                    <a:pt x="367" y="2169"/>
                  </a:cubicBezTo>
                  <a:cubicBezTo>
                    <a:pt x="367" y="1201"/>
                    <a:pt x="2068" y="401"/>
                    <a:pt x="4003" y="401"/>
                  </a:cubicBezTo>
                  <a:close/>
                  <a:moveTo>
                    <a:pt x="4003" y="0"/>
                  </a:moveTo>
                  <a:cubicBezTo>
                    <a:pt x="1801" y="0"/>
                    <a:pt x="0" y="968"/>
                    <a:pt x="0" y="2169"/>
                  </a:cubicBezTo>
                  <a:cubicBezTo>
                    <a:pt x="0" y="3336"/>
                    <a:pt x="1801" y="4303"/>
                    <a:pt x="4003" y="4303"/>
                  </a:cubicBezTo>
                  <a:cubicBezTo>
                    <a:pt x="6204" y="4303"/>
                    <a:pt x="8006" y="3336"/>
                    <a:pt x="8006" y="2169"/>
                  </a:cubicBezTo>
                  <a:cubicBezTo>
                    <a:pt x="8006" y="968"/>
                    <a:pt x="6204" y="0"/>
                    <a:pt x="4003"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6"/>
            <p:cNvSpPr/>
            <p:nvPr/>
          </p:nvSpPr>
          <p:spPr>
            <a:xfrm>
              <a:off x="2506950" y="3168875"/>
              <a:ext cx="1029100" cy="575700"/>
            </a:xfrm>
            <a:custGeom>
              <a:avLst/>
              <a:gdLst/>
              <a:ahLst/>
              <a:cxnLst/>
              <a:rect l="l" t="t" r="r" b="b"/>
              <a:pathLst>
                <a:path w="41164" h="23028" extrusionOk="0">
                  <a:moveTo>
                    <a:pt x="15438" y="0"/>
                  </a:moveTo>
                  <a:cubicBezTo>
                    <a:pt x="9655" y="0"/>
                    <a:pt x="4857" y="1621"/>
                    <a:pt x="2603" y="4457"/>
                  </a:cubicBezTo>
                  <a:lnTo>
                    <a:pt x="2002" y="4290"/>
                  </a:lnTo>
                  <a:lnTo>
                    <a:pt x="1369" y="6959"/>
                  </a:lnTo>
                  <a:cubicBezTo>
                    <a:pt x="1" y="12796"/>
                    <a:pt x="7673" y="19568"/>
                    <a:pt x="18481" y="22070"/>
                  </a:cubicBezTo>
                  <a:cubicBezTo>
                    <a:pt x="21261" y="22720"/>
                    <a:pt x="23978" y="23028"/>
                    <a:pt x="26503" y="23028"/>
                  </a:cubicBezTo>
                  <a:cubicBezTo>
                    <a:pt x="33824" y="23028"/>
                    <a:pt x="39538" y="20439"/>
                    <a:pt x="40530" y="16099"/>
                  </a:cubicBezTo>
                  <a:lnTo>
                    <a:pt x="41164" y="13430"/>
                  </a:lnTo>
                  <a:lnTo>
                    <a:pt x="40530" y="13297"/>
                  </a:lnTo>
                  <a:cubicBezTo>
                    <a:pt x="39429" y="8226"/>
                    <a:pt x="32558" y="3089"/>
                    <a:pt x="23418" y="955"/>
                  </a:cubicBezTo>
                  <a:cubicBezTo>
                    <a:pt x="20657" y="307"/>
                    <a:pt x="17954" y="0"/>
                    <a:pt x="15438"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2521975" y="3105525"/>
              <a:ext cx="1047425" cy="576025"/>
            </a:xfrm>
            <a:custGeom>
              <a:avLst/>
              <a:gdLst/>
              <a:ahLst/>
              <a:cxnLst/>
              <a:rect l="l" t="t" r="r" b="b"/>
              <a:pathLst>
                <a:path w="41897" h="23041" extrusionOk="0">
                  <a:moveTo>
                    <a:pt x="15435" y="1"/>
                  </a:moveTo>
                  <a:cubicBezTo>
                    <a:pt x="8094" y="1"/>
                    <a:pt x="2362" y="2609"/>
                    <a:pt x="1368" y="6958"/>
                  </a:cubicBezTo>
                  <a:cubicBezTo>
                    <a:pt x="0" y="12795"/>
                    <a:pt x="7639" y="19567"/>
                    <a:pt x="18480" y="22102"/>
                  </a:cubicBezTo>
                  <a:cubicBezTo>
                    <a:pt x="21230" y="22739"/>
                    <a:pt x="23920" y="23040"/>
                    <a:pt x="26425" y="23040"/>
                  </a:cubicBezTo>
                  <a:cubicBezTo>
                    <a:pt x="33762" y="23040"/>
                    <a:pt x="39510" y="20450"/>
                    <a:pt x="40529" y="16098"/>
                  </a:cubicBezTo>
                  <a:cubicBezTo>
                    <a:pt x="41897" y="10260"/>
                    <a:pt x="34225" y="3489"/>
                    <a:pt x="23417" y="953"/>
                  </a:cubicBezTo>
                  <a:cubicBezTo>
                    <a:pt x="20652" y="307"/>
                    <a:pt x="17949" y="1"/>
                    <a:pt x="15435"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2548650" y="3129975"/>
              <a:ext cx="994075" cy="527825"/>
            </a:xfrm>
            <a:custGeom>
              <a:avLst/>
              <a:gdLst/>
              <a:ahLst/>
              <a:cxnLst/>
              <a:rect l="l" t="t" r="r" b="b"/>
              <a:pathLst>
                <a:path w="39763" h="21113" extrusionOk="0">
                  <a:moveTo>
                    <a:pt x="14372" y="361"/>
                  </a:moveTo>
                  <a:cubicBezTo>
                    <a:pt x="16795" y="361"/>
                    <a:pt x="19402" y="654"/>
                    <a:pt x="22050" y="1276"/>
                  </a:cubicBezTo>
                  <a:cubicBezTo>
                    <a:pt x="31957" y="3578"/>
                    <a:pt x="39362" y="9782"/>
                    <a:pt x="38161" y="14819"/>
                  </a:cubicBezTo>
                  <a:cubicBezTo>
                    <a:pt x="37305" y="18515"/>
                    <a:pt x="32031" y="20738"/>
                    <a:pt x="25371" y="20738"/>
                  </a:cubicBezTo>
                  <a:cubicBezTo>
                    <a:pt x="22953" y="20738"/>
                    <a:pt x="20352" y="20445"/>
                    <a:pt x="17713" y="19823"/>
                  </a:cubicBezTo>
                  <a:cubicBezTo>
                    <a:pt x="7806" y="17521"/>
                    <a:pt x="401" y="11317"/>
                    <a:pt x="1569" y="6280"/>
                  </a:cubicBezTo>
                  <a:cubicBezTo>
                    <a:pt x="2425" y="2585"/>
                    <a:pt x="7699" y="361"/>
                    <a:pt x="14372" y="361"/>
                  </a:cubicBezTo>
                  <a:close/>
                  <a:moveTo>
                    <a:pt x="14452" y="0"/>
                  </a:moveTo>
                  <a:cubicBezTo>
                    <a:pt x="7581" y="0"/>
                    <a:pt x="2114" y="2334"/>
                    <a:pt x="1202" y="6180"/>
                  </a:cubicBezTo>
                  <a:cubicBezTo>
                    <a:pt x="1" y="11417"/>
                    <a:pt x="7506" y="17855"/>
                    <a:pt x="17613" y="20223"/>
                  </a:cubicBezTo>
                  <a:cubicBezTo>
                    <a:pt x="20238" y="20828"/>
                    <a:pt x="22824" y="21112"/>
                    <a:pt x="25237" y="21112"/>
                  </a:cubicBezTo>
                  <a:cubicBezTo>
                    <a:pt x="32149" y="21112"/>
                    <a:pt x="37638" y="18776"/>
                    <a:pt x="38528" y="14919"/>
                  </a:cubicBezTo>
                  <a:cubicBezTo>
                    <a:pt x="39763" y="9682"/>
                    <a:pt x="32257" y="3244"/>
                    <a:pt x="22117" y="909"/>
                  </a:cubicBezTo>
                  <a:cubicBezTo>
                    <a:pt x="19479" y="291"/>
                    <a:pt x="16878" y="0"/>
                    <a:pt x="14452"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2613700" y="3164125"/>
              <a:ext cx="863975" cy="459200"/>
            </a:xfrm>
            <a:custGeom>
              <a:avLst/>
              <a:gdLst/>
              <a:ahLst/>
              <a:cxnLst/>
              <a:rect l="l" t="t" r="r" b="b"/>
              <a:pathLst>
                <a:path w="34559" h="18368" extrusionOk="0">
                  <a:moveTo>
                    <a:pt x="12504" y="379"/>
                  </a:moveTo>
                  <a:cubicBezTo>
                    <a:pt x="14601" y="379"/>
                    <a:pt x="16858" y="634"/>
                    <a:pt x="19148" y="1178"/>
                  </a:cubicBezTo>
                  <a:cubicBezTo>
                    <a:pt x="27754" y="3179"/>
                    <a:pt x="34125" y="8550"/>
                    <a:pt x="33124" y="12886"/>
                  </a:cubicBezTo>
                  <a:cubicBezTo>
                    <a:pt x="32364" y="16075"/>
                    <a:pt x="27779" y="18002"/>
                    <a:pt x="21996" y="18002"/>
                  </a:cubicBezTo>
                  <a:cubicBezTo>
                    <a:pt x="19915" y="18002"/>
                    <a:pt x="17680" y="17752"/>
                    <a:pt x="15412" y="17223"/>
                  </a:cubicBezTo>
                  <a:cubicBezTo>
                    <a:pt x="6806" y="15221"/>
                    <a:pt x="434" y="9851"/>
                    <a:pt x="1435" y="5481"/>
                  </a:cubicBezTo>
                  <a:cubicBezTo>
                    <a:pt x="2193" y="2303"/>
                    <a:pt x="6749" y="379"/>
                    <a:pt x="12504" y="379"/>
                  </a:cubicBezTo>
                  <a:close/>
                  <a:moveTo>
                    <a:pt x="12610" y="0"/>
                  </a:moveTo>
                  <a:cubicBezTo>
                    <a:pt x="6617" y="0"/>
                    <a:pt x="1858" y="2031"/>
                    <a:pt x="1068" y="5414"/>
                  </a:cubicBezTo>
                  <a:cubicBezTo>
                    <a:pt x="1" y="9951"/>
                    <a:pt x="6539" y="15522"/>
                    <a:pt x="15312" y="17590"/>
                  </a:cubicBezTo>
                  <a:cubicBezTo>
                    <a:pt x="17597" y="18118"/>
                    <a:pt x="19849" y="18367"/>
                    <a:pt x="21950" y="18367"/>
                  </a:cubicBezTo>
                  <a:cubicBezTo>
                    <a:pt x="27942" y="18367"/>
                    <a:pt x="32701" y="16337"/>
                    <a:pt x="33491" y="12953"/>
                  </a:cubicBezTo>
                  <a:cubicBezTo>
                    <a:pt x="34559" y="8416"/>
                    <a:pt x="28021" y="2846"/>
                    <a:pt x="19248" y="778"/>
                  </a:cubicBezTo>
                  <a:cubicBezTo>
                    <a:pt x="16962" y="250"/>
                    <a:pt x="14710" y="0"/>
                    <a:pt x="12610"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6"/>
            <p:cNvSpPr/>
            <p:nvPr/>
          </p:nvSpPr>
          <p:spPr>
            <a:xfrm>
              <a:off x="2679575" y="3198700"/>
              <a:ext cx="732225" cy="390025"/>
            </a:xfrm>
            <a:custGeom>
              <a:avLst/>
              <a:gdLst/>
              <a:ahLst/>
              <a:cxnLst/>
              <a:rect l="l" t="t" r="r" b="b"/>
              <a:pathLst>
                <a:path w="29289" h="15601" extrusionOk="0">
                  <a:moveTo>
                    <a:pt x="10643" y="366"/>
                  </a:moveTo>
                  <a:cubicBezTo>
                    <a:pt x="12402" y="366"/>
                    <a:pt x="14293" y="578"/>
                    <a:pt x="16212" y="1029"/>
                  </a:cubicBezTo>
                  <a:cubicBezTo>
                    <a:pt x="23484" y="2730"/>
                    <a:pt x="28888" y="7267"/>
                    <a:pt x="28021" y="10936"/>
                  </a:cubicBezTo>
                  <a:cubicBezTo>
                    <a:pt x="27385" y="13626"/>
                    <a:pt x="23541" y="15240"/>
                    <a:pt x="18682" y="15240"/>
                  </a:cubicBezTo>
                  <a:cubicBezTo>
                    <a:pt x="16913" y="15240"/>
                    <a:pt x="15009" y="15026"/>
                    <a:pt x="13077" y="14572"/>
                  </a:cubicBezTo>
                  <a:cubicBezTo>
                    <a:pt x="5805" y="12871"/>
                    <a:pt x="401" y="8334"/>
                    <a:pt x="1268" y="4665"/>
                  </a:cubicBezTo>
                  <a:cubicBezTo>
                    <a:pt x="1906" y="1993"/>
                    <a:pt x="5767" y="366"/>
                    <a:pt x="10643" y="366"/>
                  </a:cubicBezTo>
                  <a:close/>
                  <a:moveTo>
                    <a:pt x="10688" y="1"/>
                  </a:moveTo>
                  <a:cubicBezTo>
                    <a:pt x="5604" y="1"/>
                    <a:pt x="1569" y="1732"/>
                    <a:pt x="902" y="4598"/>
                  </a:cubicBezTo>
                  <a:cubicBezTo>
                    <a:pt x="1" y="8468"/>
                    <a:pt x="5538" y="13205"/>
                    <a:pt x="12977" y="14939"/>
                  </a:cubicBezTo>
                  <a:cubicBezTo>
                    <a:pt x="14905" y="15389"/>
                    <a:pt x="16809" y="15601"/>
                    <a:pt x="18587" y="15601"/>
                  </a:cubicBezTo>
                  <a:cubicBezTo>
                    <a:pt x="23667" y="15601"/>
                    <a:pt x="27721" y="13869"/>
                    <a:pt x="28388" y="11003"/>
                  </a:cubicBezTo>
                  <a:cubicBezTo>
                    <a:pt x="29288" y="7134"/>
                    <a:pt x="23751" y="2397"/>
                    <a:pt x="16313" y="662"/>
                  </a:cubicBezTo>
                  <a:cubicBezTo>
                    <a:pt x="14376" y="213"/>
                    <a:pt x="12468" y="1"/>
                    <a:pt x="10688"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6"/>
            <p:cNvSpPr/>
            <p:nvPr/>
          </p:nvSpPr>
          <p:spPr>
            <a:xfrm>
              <a:off x="2744625" y="3233300"/>
              <a:ext cx="601300" cy="320850"/>
            </a:xfrm>
            <a:custGeom>
              <a:avLst/>
              <a:gdLst/>
              <a:ahLst/>
              <a:cxnLst/>
              <a:rect l="l" t="t" r="r" b="b"/>
              <a:pathLst>
                <a:path w="24052" h="12834" extrusionOk="0">
                  <a:moveTo>
                    <a:pt x="8738" y="375"/>
                  </a:moveTo>
                  <a:cubicBezTo>
                    <a:pt x="10182" y="375"/>
                    <a:pt x="11736" y="548"/>
                    <a:pt x="13310" y="913"/>
                  </a:cubicBezTo>
                  <a:cubicBezTo>
                    <a:pt x="19248" y="2280"/>
                    <a:pt x="23651" y="5983"/>
                    <a:pt x="22950" y="8952"/>
                  </a:cubicBezTo>
                  <a:cubicBezTo>
                    <a:pt x="22437" y="11153"/>
                    <a:pt x="19304" y="12458"/>
                    <a:pt x="15329" y="12458"/>
                  </a:cubicBezTo>
                  <a:cubicBezTo>
                    <a:pt x="13883" y="12458"/>
                    <a:pt x="12325" y="12285"/>
                    <a:pt x="10742" y="11921"/>
                  </a:cubicBezTo>
                  <a:cubicBezTo>
                    <a:pt x="4838" y="10553"/>
                    <a:pt x="434" y="6850"/>
                    <a:pt x="1135" y="3882"/>
                  </a:cubicBezTo>
                  <a:cubicBezTo>
                    <a:pt x="1624" y="1680"/>
                    <a:pt x="4768" y="375"/>
                    <a:pt x="8738" y="375"/>
                  </a:cubicBezTo>
                  <a:close/>
                  <a:moveTo>
                    <a:pt x="8814" y="0"/>
                  </a:moveTo>
                  <a:cubicBezTo>
                    <a:pt x="4642" y="0"/>
                    <a:pt x="1312" y="1433"/>
                    <a:pt x="768" y="3781"/>
                  </a:cubicBezTo>
                  <a:cubicBezTo>
                    <a:pt x="1" y="6950"/>
                    <a:pt x="4571" y="10853"/>
                    <a:pt x="10675" y="12288"/>
                  </a:cubicBezTo>
                  <a:cubicBezTo>
                    <a:pt x="12255" y="12659"/>
                    <a:pt x="13814" y="12833"/>
                    <a:pt x="15271" y="12833"/>
                  </a:cubicBezTo>
                  <a:cubicBezTo>
                    <a:pt x="19444" y="12833"/>
                    <a:pt x="22773" y="11401"/>
                    <a:pt x="23317" y="9052"/>
                  </a:cubicBezTo>
                  <a:cubicBezTo>
                    <a:pt x="24051" y="5850"/>
                    <a:pt x="19515" y="1980"/>
                    <a:pt x="13410" y="546"/>
                  </a:cubicBezTo>
                  <a:cubicBezTo>
                    <a:pt x="11831" y="175"/>
                    <a:pt x="10271" y="0"/>
                    <a:pt x="8814"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6"/>
            <p:cNvSpPr/>
            <p:nvPr/>
          </p:nvSpPr>
          <p:spPr>
            <a:xfrm>
              <a:off x="2810500" y="3267875"/>
              <a:ext cx="470375" cy="251800"/>
            </a:xfrm>
            <a:custGeom>
              <a:avLst/>
              <a:gdLst/>
              <a:ahLst/>
              <a:cxnLst/>
              <a:rect l="l" t="t" r="r" b="b"/>
              <a:pathLst>
                <a:path w="18815" h="10072" extrusionOk="0">
                  <a:moveTo>
                    <a:pt x="6836" y="376"/>
                  </a:moveTo>
                  <a:cubicBezTo>
                    <a:pt x="7960" y="376"/>
                    <a:pt x="9174" y="511"/>
                    <a:pt x="10408" y="797"/>
                  </a:cubicBezTo>
                  <a:cubicBezTo>
                    <a:pt x="14978" y="1865"/>
                    <a:pt x="18414" y="4700"/>
                    <a:pt x="17847" y="7002"/>
                  </a:cubicBezTo>
                  <a:cubicBezTo>
                    <a:pt x="17456" y="8686"/>
                    <a:pt x="15048" y="9692"/>
                    <a:pt x="11980" y="9692"/>
                  </a:cubicBezTo>
                  <a:cubicBezTo>
                    <a:pt x="10855" y="9692"/>
                    <a:pt x="9642" y="9556"/>
                    <a:pt x="8407" y="9270"/>
                  </a:cubicBezTo>
                  <a:cubicBezTo>
                    <a:pt x="3837" y="8203"/>
                    <a:pt x="401" y="5367"/>
                    <a:pt x="968" y="3066"/>
                  </a:cubicBezTo>
                  <a:cubicBezTo>
                    <a:pt x="1359" y="1381"/>
                    <a:pt x="3768" y="376"/>
                    <a:pt x="6836" y="376"/>
                  </a:cubicBezTo>
                  <a:close/>
                  <a:moveTo>
                    <a:pt x="6892" y="1"/>
                  </a:moveTo>
                  <a:cubicBezTo>
                    <a:pt x="3626" y="1"/>
                    <a:pt x="1013" y="1134"/>
                    <a:pt x="568" y="2966"/>
                  </a:cubicBezTo>
                  <a:cubicBezTo>
                    <a:pt x="1" y="5467"/>
                    <a:pt x="3537" y="8536"/>
                    <a:pt x="8340" y="9637"/>
                  </a:cubicBezTo>
                  <a:cubicBezTo>
                    <a:pt x="9584" y="9933"/>
                    <a:pt x="10811" y="10072"/>
                    <a:pt x="11957" y="10072"/>
                  </a:cubicBezTo>
                  <a:cubicBezTo>
                    <a:pt x="15206" y="10072"/>
                    <a:pt x="17795" y="8952"/>
                    <a:pt x="18214" y="7102"/>
                  </a:cubicBezTo>
                  <a:cubicBezTo>
                    <a:pt x="18814" y="4600"/>
                    <a:pt x="15279" y="1531"/>
                    <a:pt x="10475" y="430"/>
                  </a:cubicBezTo>
                  <a:cubicBezTo>
                    <a:pt x="9244" y="138"/>
                    <a:pt x="8029" y="1"/>
                    <a:pt x="6892"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6"/>
            <p:cNvSpPr/>
            <p:nvPr/>
          </p:nvSpPr>
          <p:spPr>
            <a:xfrm>
              <a:off x="2876400" y="3302700"/>
              <a:ext cx="338600" cy="182375"/>
            </a:xfrm>
            <a:custGeom>
              <a:avLst/>
              <a:gdLst/>
              <a:ahLst/>
              <a:cxnLst/>
              <a:rect l="l" t="t" r="r" b="b"/>
              <a:pathLst>
                <a:path w="13544" h="7295" extrusionOk="0">
                  <a:moveTo>
                    <a:pt x="4937" y="366"/>
                  </a:moveTo>
                  <a:cubicBezTo>
                    <a:pt x="5741" y="366"/>
                    <a:pt x="6604" y="464"/>
                    <a:pt x="7472" y="672"/>
                  </a:cubicBezTo>
                  <a:cubicBezTo>
                    <a:pt x="10641" y="1406"/>
                    <a:pt x="13110" y="3441"/>
                    <a:pt x="12776" y="5042"/>
                  </a:cubicBezTo>
                  <a:cubicBezTo>
                    <a:pt x="12508" y="6209"/>
                    <a:pt x="10770" y="6915"/>
                    <a:pt x="8607" y="6915"/>
                  </a:cubicBezTo>
                  <a:cubicBezTo>
                    <a:pt x="7802" y="6915"/>
                    <a:pt x="6939" y="6817"/>
                    <a:pt x="6071" y="6609"/>
                  </a:cubicBezTo>
                  <a:cubicBezTo>
                    <a:pt x="2869" y="5876"/>
                    <a:pt x="400" y="3841"/>
                    <a:pt x="767" y="2240"/>
                  </a:cubicBezTo>
                  <a:cubicBezTo>
                    <a:pt x="1035" y="1073"/>
                    <a:pt x="2773" y="366"/>
                    <a:pt x="4937" y="366"/>
                  </a:cubicBezTo>
                  <a:close/>
                  <a:moveTo>
                    <a:pt x="4961" y="1"/>
                  </a:moveTo>
                  <a:cubicBezTo>
                    <a:pt x="2606" y="1"/>
                    <a:pt x="722" y="811"/>
                    <a:pt x="400" y="2173"/>
                  </a:cubicBezTo>
                  <a:cubicBezTo>
                    <a:pt x="0" y="3974"/>
                    <a:pt x="2535" y="6176"/>
                    <a:pt x="6004" y="6976"/>
                  </a:cubicBezTo>
                  <a:cubicBezTo>
                    <a:pt x="6897" y="7193"/>
                    <a:pt x="7777" y="7295"/>
                    <a:pt x="8600" y="7295"/>
                  </a:cubicBezTo>
                  <a:cubicBezTo>
                    <a:pt x="10947" y="7295"/>
                    <a:pt x="12822" y="6467"/>
                    <a:pt x="13143" y="5108"/>
                  </a:cubicBezTo>
                  <a:cubicBezTo>
                    <a:pt x="13543" y="3307"/>
                    <a:pt x="11008" y="1106"/>
                    <a:pt x="7539" y="305"/>
                  </a:cubicBezTo>
                  <a:cubicBezTo>
                    <a:pt x="6653" y="99"/>
                    <a:pt x="5779" y="1"/>
                    <a:pt x="4961"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6"/>
            <p:cNvSpPr/>
            <p:nvPr/>
          </p:nvSpPr>
          <p:spPr>
            <a:xfrm>
              <a:off x="2941450" y="3336475"/>
              <a:ext cx="208500" cy="113800"/>
            </a:xfrm>
            <a:custGeom>
              <a:avLst/>
              <a:gdLst/>
              <a:ahLst/>
              <a:cxnLst/>
              <a:rect l="l" t="t" r="r" b="b"/>
              <a:pathLst>
                <a:path w="8340" h="4552" extrusionOk="0">
                  <a:moveTo>
                    <a:pt x="3049" y="398"/>
                  </a:moveTo>
                  <a:cubicBezTo>
                    <a:pt x="3532" y="398"/>
                    <a:pt x="4051" y="459"/>
                    <a:pt x="4570" y="588"/>
                  </a:cubicBezTo>
                  <a:cubicBezTo>
                    <a:pt x="6438" y="1022"/>
                    <a:pt x="7906" y="2190"/>
                    <a:pt x="7706" y="3124"/>
                  </a:cubicBezTo>
                  <a:cubicBezTo>
                    <a:pt x="7534" y="3784"/>
                    <a:pt x="6501" y="4194"/>
                    <a:pt x="5225" y="4194"/>
                  </a:cubicBezTo>
                  <a:cubicBezTo>
                    <a:pt x="4762" y="4194"/>
                    <a:pt x="4267" y="4140"/>
                    <a:pt x="3769" y="4024"/>
                  </a:cubicBezTo>
                  <a:cubicBezTo>
                    <a:pt x="1901" y="3591"/>
                    <a:pt x="434" y="2390"/>
                    <a:pt x="634" y="1456"/>
                  </a:cubicBezTo>
                  <a:cubicBezTo>
                    <a:pt x="778" y="805"/>
                    <a:pt x="1793" y="398"/>
                    <a:pt x="3049" y="398"/>
                  </a:cubicBezTo>
                  <a:close/>
                  <a:moveTo>
                    <a:pt x="3078" y="1"/>
                  </a:moveTo>
                  <a:cubicBezTo>
                    <a:pt x="1610" y="1"/>
                    <a:pt x="466" y="519"/>
                    <a:pt x="267" y="1389"/>
                  </a:cubicBezTo>
                  <a:cubicBezTo>
                    <a:pt x="0" y="2523"/>
                    <a:pt x="1534" y="3891"/>
                    <a:pt x="3669" y="4358"/>
                  </a:cubicBezTo>
                  <a:cubicBezTo>
                    <a:pt x="4236" y="4489"/>
                    <a:pt x="4789" y="4551"/>
                    <a:pt x="5302" y="4551"/>
                  </a:cubicBezTo>
                  <a:cubicBezTo>
                    <a:pt x="6750" y="4551"/>
                    <a:pt x="7875" y="4053"/>
                    <a:pt x="8072" y="3190"/>
                  </a:cubicBezTo>
                  <a:cubicBezTo>
                    <a:pt x="8339" y="2056"/>
                    <a:pt x="6805" y="722"/>
                    <a:pt x="4670" y="188"/>
                  </a:cubicBezTo>
                  <a:cubicBezTo>
                    <a:pt x="4118" y="61"/>
                    <a:pt x="3580" y="1"/>
                    <a:pt x="3078"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8" name="Google Shape;308;p6"/>
          <p:cNvGrpSpPr/>
          <p:nvPr/>
        </p:nvGrpSpPr>
        <p:grpSpPr>
          <a:xfrm rot="-2700000">
            <a:off x="-593028" y="589094"/>
            <a:ext cx="1600310" cy="939541"/>
            <a:chOff x="1939900" y="2001425"/>
            <a:chExt cx="1600325" cy="939550"/>
          </a:xfrm>
        </p:grpSpPr>
        <p:sp>
          <p:nvSpPr>
            <p:cNvPr id="309" name="Google Shape;309;p6"/>
            <p:cNvSpPr/>
            <p:nvPr/>
          </p:nvSpPr>
          <p:spPr>
            <a:xfrm>
              <a:off x="1939900" y="2001425"/>
              <a:ext cx="1600325" cy="939550"/>
            </a:xfrm>
            <a:custGeom>
              <a:avLst/>
              <a:gdLst/>
              <a:ahLst/>
              <a:cxnLst/>
              <a:rect l="l" t="t" r="r" b="b"/>
              <a:pathLst>
                <a:path w="64013" h="37582" extrusionOk="0">
                  <a:moveTo>
                    <a:pt x="53040" y="0"/>
                  </a:moveTo>
                  <a:cubicBezTo>
                    <a:pt x="52834" y="0"/>
                    <a:pt x="52630" y="14"/>
                    <a:pt x="52438" y="35"/>
                  </a:cubicBezTo>
                  <a:cubicBezTo>
                    <a:pt x="48401" y="536"/>
                    <a:pt x="44565" y="2037"/>
                    <a:pt x="40629" y="3071"/>
                  </a:cubicBezTo>
                  <a:cubicBezTo>
                    <a:pt x="36860" y="4071"/>
                    <a:pt x="33457" y="3805"/>
                    <a:pt x="29655" y="4005"/>
                  </a:cubicBezTo>
                  <a:cubicBezTo>
                    <a:pt x="27420" y="4138"/>
                    <a:pt x="25151" y="4739"/>
                    <a:pt x="22950" y="4772"/>
                  </a:cubicBezTo>
                  <a:cubicBezTo>
                    <a:pt x="22928" y="4772"/>
                    <a:pt x="22907" y="4773"/>
                    <a:pt x="22886" y="4773"/>
                  </a:cubicBezTo>
                  <a:cubicBezTo>
                    <a:pt x="21755" y="4773"/>
                    <a:pt x="20472" y="4112"/>
                    <a:pt x="19293" y="4112"/>
                  </a:cubicBezTo>
                  <a:cubicBezTo>
                    <a:pt x="18956" y="4112"/>
                    <a:pt x="18627" y="4166"/>
                    <a:pt x="18313" y="4305"/>
                  </a:cubicBezTo>
                  <a:cubicBezTo>
                    <a:pt x="17379" y="4739"/>
                    <a:pt x="17012" y="5839"/>
                    <a:pt x="16445" y="6707"/>
                  </a:cubicBezTo>
                  <a:cubicBezTo>
                    <a:pt x="15711" y="7741"/>
                    <a:pt x="14577" y="8475"/>
                    <a:pt x="13310" y="8641"/>
                  </a:cubicBezTo>
                  <a:cubicBezTo>
                    <a:pt x="13160" y="8671"/>
                    <a:pt x="13003" y="8688"/>
                    <a:pt x="12846" y="8688"/>
                  </a:cubicBezTo>
                  <a:cubicBezTo>
                    <a:pt x="12653" y="8688"/>
                    <a:pt x="12459" y="8663"/>
                    <a:pt x="12276" y="8608"/>
                  </a:cubicBezTo>
                  <a:cubicBezTo>
                    <a:pt x="11842" y="8441"/>
                    <a:pt x="11508" y="8108"/>
                    <a:pt x="11175" y="7807"/>
                  </a:cubicBezTo>
                  <a:cubicBezTo>
                    <a:pt x="10240" y="6986"/>
                    <a:pt x="9040" y="6381"/>
                    <a:pt x="7821" y="6381"/>
                  </a:cubicBezTo>
                  <a:cubicBezTo>
                    <a:pt x="7605" y="6381"/>
                    <a:pt x="7388" y="6400"/>
                    <a:pt x="7172" y="6440"/>
                  </a:cubicBezTo>
                  <a:cubicBezTo>
                    <a:pt x="5771" y="6740"/>
                    <a:pt x="4537" y="8208"/>
                    <a:pt x="4937" y="9609"/>
                  </a:cubicBezTo>
                  <a:cubicBezTo>
                    <a:pt x="5070" y="10209"/>
                    <a:pt x="5504" y="10810"/>
                    <a:pt x="5271" y="11377"/>
                  </a:cubicBezTo>
                  <a:cubicBezTo>
                    <a:pt x="5137" y="11777"/>
                    <a:pt x="4703" y="12010"/>
                    <a:pt x="4337" y="12211"/>
                  </a:cubicBezTo>
                  <a:cubicBezTo>
                    <a:pt x="3002" y="12878"/>
                    <a:pt x="1635" y="13512"/>
                    <a:pt x="701" y="14612"/>
                  </a:cubicBezTo>
                  <a:cubicBezTo>
                    <a:pt x="334" y="15079"/>
                    <a:pt x="0" y="15680"/>
                    <a:pt x="167" y="16247"/>
                  </a:cubicBezTo>
                  <a:cubicBezTo>
                    <a:pt x="300" y="16814"/>
                    <a:pt x="834" y="17181"/>
                    <a:pt x="1268" y="17614"/>
                  </a:cubicBezTo>
                  <a:cubicBezTo>
                    <a:pt x="2135" y="18482"/>
                    <a:pt x="2502" y="19816"/>
                    <a:pt x="2202" y="21017"/>
                  </a:cubicBezTo>
                  <a:cubicBezTo>
                    <a:pt x="1901" y="22251"/>
                    <a:pt x="1001" y="23652"/>
                    <a:pt x="1835" y="24620"/>
                  </a:cubicBezTo>
                  <a:cubicBezTo>
                    <a:pt x="2335" y="25187"/>
                    <a:pt x="3202" y="25220"/>
                    <a:pt x="3836" y="25687"/>
                  </a:cubicBezTo>
                  <a:cubicBezTo>
                    <a:pt x="4937" y="26521"/>
                    <a:pt x="4804" y="28522"/>
                    <a:pt x="6038" y="29189"/>
                  </a:cubicBezTo>
                  <a:cubicBezTo>
                    <a:pt x="6234" y="29291"/>
                    <a:pt x="6448" y="29338"/>
                    <a:pt x="6664" y="29338"/>
                  </a:cubicBezTo>
                  <a:cubicBezTo>
                    <a:pt x="7365" y="29338"/>
                    <a:pt x="8078" y="28844"/>
                    <a:pt x="8206" y="28155"/>
                  </a:cubicBezTo>
                  <a:cubicBezTo>
                    <a:pt x="8473" y="26955"/>
                    <a:pt x="7272" y="25487"/>
                    <a:pt x="8139" y="24586"/>
                  </a:cubicBezTo>
                  <a:cubicBezTo>
                    <a:pt x="8367" y="24359"/>
                    <a:pt x="8670" y="24262"/>
                    <a:pt x="8986" y="24262"/>
                  </a:cubicBezTo>
                  <a:cubicBezTo>
                    <a:pt x="9366" y="24262"/>
                    <a:pt x="9765" y="24401"/>
                    <a:pt x="10074" y="24620"/>
                  </a:cubicBezTo>
                  <a:cubicBezTo>
                    <a:pt x="12276" y="26087"/>
                    <a:pt x="11842" y="30023"/>
                    <a:pt x="14210" y="31191"/>
                  </a:cubicBezTo>
                  <a:cubicBezTo>
                    <a:pt x="14547" y="31363"/>
                    <a:pt x="14915" y="31443"/>
                    <a:pt x="15287" y="31443"/>
                  </a:cubicBezTo>
                  <a:cubicBezTo>
                    <a:pt x="16425" y="31443"/>
                    <a:pt x="17586" y="30696"/>
                    <a:pt x="17913" y="29590"/>
                  </a:cubicBezTo>
                  <a:cubicBezTo>
                    <a:pt x="18180" y="28622"/>
                    <a:pt x="17980" y="27455"/>
                    <a:pt x="18680" y="26754"/>
                  </a:cubicBezTo>
                  <a:cubicBezTo>
                    <a:pt x="18962" y="26488"/>
                    <a:pt x="19331" y="26369"/>
                    <a:pt x="19713" y="26369"/>
                  </a:cubicBezTo>
                  <a:cubicBezTo>
                    <a:pt x="20146" y="26369"/>
                    <a:pt x="20594" y="26522"/>
                    <a:pt x="20948" y="26788"/>
                  </a:cubicBezTo>
                  <a:cubicBezTo>
                    <a:pt x="21616" y="27255"/>
                    <a:pt x="22016" y="28022"/>
                    <a:pt x="22316" y="28789"/>
                  </a:cubicBezTo>
                  <a:cubicBezTo>
                    <a:pt x="22850" y="30157"/>
                    <a:pt x="23217" y="31591"/>
                    <a:pt x="23917" y="32892"/>
                  </a:cubicBezTo>
                  <a:cubicBezTo>
                    <a:pt x="24584" y="34193"/>
                    <a:pt x="25652" y="35394"/>
                    <a:pt x="27053" y="35794"/>
                  </a:cubicBezTo>
                  <a:cubicBezTo>
                    <a:pt x="27174" y="35814"/>
                    <a:pt x="27296" y="35847"/>
                    <a:pt x="27418" y="35847"/>
                  </a:cubicBezTo>
                  <a:cubicBezTo>
                    <a:pt x="27496" y="35847"/>
                    <a:pt x="27575" y="35833"/>
                    <a:pt x="27653" y="35794"/>
                  </a:cubicBezTo>
                  <a:cubicBezTo>
                    <a:pt x="28087" y="35661"/>
                    <a:pt x="28154" y="35060"/>
                    <a:pt x="28187" y="34593"/>
                  </a:cubicBezTo>
                  <a:cubicBezTo>
                    <a:pt x="28287" y="33159"/>
                    <a:pt x="28787" y="31691"/>
                    <a:pt x="29921" y="30824"/>
                  </a:cubicBezTo>
                  <a:cubicBezTo>
                    <a:pt x="30451" y="30419"/>
                    <a:pt x="31132" y="30203"/>
                    <a:pt x="31797" y="30203"/>
                  </a:cubicBezTo>
                  <a:cubicBezTo>
                    <a:pt x="32557" y="30203"/>
                    <a:pt x="33295" y="30486"/>
                    <a:pt x="33758" y="31091"/>
                  </a:cubicBezTo>
                  <a:cubicBezTo>
                    <a:pt x="35025" y="32792"/>
                    <a:pt x="33457" y="35794"/>
                    <a:pt x="35092" y="37162"/>
                  </a:cubicBezTo>
                  <a:cubicBezTo>
                    <a:pt x="35436" y="37453"/>
                    <a:pt x="35841" y="37581"/>
                    <a:pt x="36260" y="37581"/>
                  </a:cubicBezTo>
                  <a:cubicBezTo>
                    <a:pt x="37424" y="37581"/>
                    <a:pt x="38693" y="36596"/>
                    <a:pt x="39061" y="35394"/>
                  </a:cubicBezTo>
                  <a:cubicBezTo>
                    <a:pt x="39362" y="34393"/>
                    <a:pt x="39261" y="33359"/>
                    <a:pt x="39328" y="32325"/>
                  </a:cubicBezTo>
                  <a:cubicBezTo>
                    <a:pt x="39362" y="31291"/>
                    <a:pt x="39595" y="30190"/>
                    <a:pt x="40329" y="29456"/>
                  </a:cubicBezTo>
                  <a:cubicBezTo>
                    <a:pt x="40698" y="29070"/>
                    <a:pt x="41261" y="28850"/>
                    <a:pt x="41799" y="28850"/>
                  </a:cubicBezTo>
                  <a:cubicBezTo>
                    <a:pt x="42283" y="28850"/>
                    <a:pt x="42746" y="29028"/>
                    <a:pt x="43031" y="29423"/>
                  </a:cubicBezTo>
                  <a:cubicBezTo>
                    <a:pt x="43264" y="29723"/>
                    <a:pt x="43364" y="30090"/>
                    <a:pt x="43565" y="30390"/>
                  </a:cubicBezTo>
                  <a:cubicBezTo>
                    <a:pt x="43895" y="30886"/>
                    <a:pt x="44494" y="31126"/>
                    <a:pt x="45108" y="31126"/>
                  </a:cubicBezTo>
                  <a:cubicBezTo>
                    <a:pt x="45486" y="31126"/>
                    <a:pt x="45869" y="31035"/>
                    <a:pt x="46200" y="30857"/>
                  </a:cubicBezTo>
                  <a:cubicBezTo>
                    <a:pt x="47034" y="30390"/>
                    <a:pt x="47567" y="29456"/>
                    <a:pt x="47868" y="28556"/>
                  </a:cubicBezTo>
                  <a:cubicBezTo>
                    <a:pt x="48168" y="27688"/>
                    <a:pt x="48335" y="26754"/>
                    <a:pt x="48968" y="26154"/>
                  </a:cubicBezTo>
                  <a:cubicBezTo>
                    <a:pt x="49515" y="25650"/>
                    <a:pt x="50227" y="25518"/>
                    <a:pt x="50997" y="25518"/>
                  </a:cubicBezTo>
                  <a:cubicBezTo>
                    <a:pt x="51842" y="25518"/>
                    <a:pt x="52757" y="25677"/>
                    <a:pt x="53600" y="25677"/>
                  </a:cubicBezTo>
                  <a:cubicBezTo>
                    <a:pt x="54379" y="25677"/>
                    <a:pt x="55096" y="25542"/>
                    <a:pt x="55640" y="25020"/>
                  </a:cubicBezTo>
                  <a:cubicBezTo>
                    <a:pt x="57208" y="23452"/>
                    <a:pt x="55640" y="20083"/>
                    <a:pt x="57474" y="18849"/>
                  </a:cubicBezTo>
                  <a:cubicBezTo>
                    <a:pt x="58408" y="18248"/>
                    <a:pt x="59743" y="18615"/>
                    <a:pt x="60743" y="18081"/>
                  </a:cubicBezTo>
                  <a:cubicBezTo>
                    <a:pt x="61544" y="17648"/>
                    <a:pt x="61944" y="16680"/>
                    <a:pt x="61944" y="15746"/>
                  </a:cubicBezTo>
                  <a:cubicBezTo>
                    <a:pt x="61911" y="14846"/>
                    <a:pt x="61544" y="13979"/>
                    <a:pt x="61077" y="13178"/>
                  </a:cubicBezTo>
                  <a:cubicBezTo>
                    <a:pt x="60844" y="12711"/>
                    <a:pt x="60543" y="12244"/>
                    <a:pt x="60543" y="11710"/>
                  </a:cubicBezTo>
                  <a:cubicBezTo>
                    <a:pt x="60577" y="10009"/>
                    <a:pt x="63512" y="9675"/>
                    <a:pt x="63846" y="7974"/>
                  </a:cubicBezTo>
                  <a:cubicBezTo>
                    <a:pt x="64012" y="7140"/>
                    <a:pt x="63412" y="6340"/>
                    <a:pt x="62678" y="5939"/>
                  </a:cubicBezTo>
                  <a:cubicBezTo>
                    <a:pt x="62044" y="5639"/>
                    <a:pt x="61344" y="5673"/>
                    <a:pt x="60743" y="5372"/>
                  </a:cubicBezTo>
                  <a:cubicBezTo>
                    <a:pt x="60643" y="5306"/>
                    <a:pt x="60543" y="5239"/>
                    <a:pt x="60443" y="5172"/>
                  </a:cubicBezTo>
                  <a:cubicBezTo>
                    <a:pt x="60043" y="4839"/>
                    <a:pt x="59809" y="4372"/>
                    <a:pt x="59176" y="4205"/>
                  </a:cubicBezTo>
                  <a:cubicBezTo>
                    <a:pt x="58909" y="4127"/>
                    <a:pt x="58635" y="4101"/>
                    <a:pt x="58357" y="4101"/>
                  </a:cubicBezTo>
                  <a:cubicBezTo>
                    <a:pt x="57801" y="4101"/>
                    <a:pt x="57230" y="4205"/>
                    <a:pt x="56674" y="4205"/>
                  </a:cubicBezTo>
                  <a:cubicBezTo>
                    <a:pt x="56639" y="4206"/>
                    <a:pt x="56604" y="4207"/>
                    <a:pt x="56569" y="4207"/>
                  </a:cubicBezTo>
                  <a:cubicBezTo>
                    <a:pt x="55758" y="4207"/>
                    <a:pt x="54832" y="3837"/>
                    <a:pt x="54672" y="3037"/>
                  </a:cubicBezTo>
                  <a:cubicBezTo>
                    <a:pt x="54506" y="2304"/>
                    <a:pt x="55039" y="1570"/>
                    <a:pt x="54806" y="869"/>
                  </a:cubicBezTo>
                  <a:cubicBezTo>
                    <a:pt x="54570" y="187"/>
                    <a:pt x="53797" y="0"/>
                    <a:pt x="53040"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6"/>
            <p:cNvSpPr/>
            <p:nvPr/>
          </p:nvSpPr>
          <p:spPr>
            <a:xfrm>
              <a:off x="2039125" y="2461050"/>
              <a:ext cx="381125" cy="273850"/>
            </a:xfrm>
            <a:custGeom>
              <a:avLst/>
              <a:gdLst/>
              <a:ahLst/>
              <a:cxnLst/>
              <a:rect l="l" t="t" r="r" b="b"/>
              <a:pathLst>
                <a:path w="15245" h="10954" extrusionOk="0">
                  <a:moveTo>
                    <a:pt x="13268" y="0"/>
                  </a:moveTo>
                  <a:cubicBezTo>
                    <a:pt x="12542" y="0"/>
                    <a:pt x="11696" y="163"/>
                    <a:pt x="10875" y="697"/>
                  </a:cubicBezTo>
                  <a:cubicBezTo>
                    <a:pt x="9074" y="1865"/>
                    <a:pt x="2069" y="6168"/>
                    <a:pt x="1" y="7435"/>
                  </a:cubicBezTo>
                  <a:cubicBezTo>
                    <a:pt x="968" y="8336"/>
                    <a:pt x="868" y="10171"/>
                    <a:pt x="2069" y="10804"/>
                  </a:cubicBezTo>
                  <a:cubicBezTo>
                    <a:pt x="2265" y="10906"/>
                    <a:pt x="2479" y="10953"/>
                    <a:pt x="2695" y="10953"/>
                  </a:cubicBezTo>
                  <a:cubicBezTo>
                    <a:pt x="3396" y="10953"/>
                    <a:pt x="4109" y="10459"/>
                    <a:pt x="4237" y="9770"/>
                  </a:cubicBezTo>
                  <a:cubicBezTo>
                    <a:pt x="4504" y="8570"/>
                    <a:pt x="3303" y="7102"/>
                    <a:pt x="4170" y="6201"/>
                  </a:cubicBezTo>
                  <a:cubicBezTo>
                    <a:pt x="4398" y="5974"/>
                    <a:pt x="4701" y="5877"/>
                    <a:pt x="5017" y="5877"/>
                  </a:cubicBezTo>
                  <a:cubicBezTo>
                    <a:pt x="5397" y="5877"/>
                    <a:pt x="5796" y="6016"/>
                    <a:pt x="6105" y="6235"/>
                  </a:cubicBezTo>
                  <a:cubicBezTo>
                    <a:pt x="6539" y="6535"/>
                    <a:pt x="6872" y="6935"/>
                    <a:pt x="7172" y="7369"/>
                  </a:cubicBezTo>
                  <a:cubicBezTo>
                    <a:pt x="9407" y="5434"/>
                    <a:pt x="15245" y="397"/>
                    <a:pt x="15245" y="397"/>
                  </a:cubicBezTo>
                  <a:cubicBezTo>
                    <a:pt x="15245" y="397"/>
                    <a:pt x="14402" y="0"/>
                    <a:pt x="13268"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6"/>
            <p:cNvSpPr/>
            <p:nvPr/>
          </p:nvSpPr>
          <p:spPr>
            <a:xfrm>
              <a:off x="2722125" y="2547675"/>
              <a:ext cx="200150" cy="393300"/>
            </a:xfrm>
            <a:custGeom>
              <a:avLst/>
              <a:gdLst/>
              <a:ahLst/>
              <a:cxnLst/>
              <a:rect l="l" t="t" r="r" b="b"/>
              <a:pathLst>
                <a:path w="8006" h="15732" extrusionOk="0">
                  <a:moveTo>
                    <a:pt x="167" y="1"/>
                  </a:moveTo>
                  <a:cubicBezTo>
                    <a:pt x="134" y="34"/>
                    <a:pt x="100" y="68"/>
                    <a:pt x="100" y="134"/>
                  </a:cubicBezTo>
                  <a:cubicBezTo>
                    <a:pt x="0" y="902"/>
                    <a:pt x="100" y="1735"/>
                    <a:pt x="267" y="2469"/>
                  </a:cubicBezTo>
                  <a:cubicBezTo>
                    <a:pt x="367" y="2836"/>
                    <a:pt x="467" y="3203"/>
                    <a:pt x="534" y="3603"/>
                  </a:cubicBezTo>
                  <a:cubicBezTo>
                    <a:pt x="701" y="5205"/>
                    <a:pt x="901" y="6806"/>
                    <a:pt x="1134" y="8407"/>
                  </a:cubicBezTo>
                  <a:cubicBezTo>
                    <a:pt x="1668" y="8507"/>
                    <a:pt x="2135" y="8807"/>
                    <a:pt x="2469" y="9241"/>
                  </a:cubicBezTo>
                  <a:cubicBezTo>
                    <a:pt x="3736" y="10942"/>
                    <a:pt x="2168" y="13911"/>
                    <a:pt x="3803" y="15312"/>
                  </a:cubicBezTo>
                  <a:cubicBezTo>
                    <a:pt x="4147" y="15603"/>
                    <a:pt x="4552" y="15731"/>
                    <a:pt x="4971" y="15731"/>
                  </a:cubicBezTo>
                  <a:cubicBezTo>
                    <a:pt x="6135" y="15731"/>
                    <a:pt x="7404" y="14746"/>
                    <a:pt x="7772" y="13544"/>
                  </a:cubicBezTo>
                  <a:cubicBezTo>
                    <a:pt x="7906" y="13110"/>
                    <a:pt x="7972" y="12643"/>
                    <a:pt x="8006" y="12176"/>
                  </a:cubicBezTo>
                  <a:cubicBezTo>
                    <a:pt x="7639" y="11643"/>
                    <a:pt x="7305" y="11075"/>
                    <a:pt x="6938" y="10542"/>
                  </a:cubicBezTo>
                  <a:cubicBezTo>
                    <a:pt x="6071" y="9207"/>
                    <a:pt x="5204" y="7873"/>
                    <a:pt x="4370" y="6472"/>
                  </a:cubicBezTo>
                  <a:cubicBezTo>
                    <a:pt x="3636" y="5271"/>
                    <a:pt x="2969" y="4004"/>
                    <a:pt x="2202" y="2803"/>
                  </a:cubicBezTo>
                  <a:cubicBezTo>
                    <a:pt x="1601" y="1802"/>
                    <a:pt x="1268" y="735"/>
                    <a:pt x="300" y="34"/>
                  </a:cubicBezTo>
                  <a:cubicBezTo>
                    <a:pt x="267" y="34"/>
                    <a:pt x="200" y="1"/>
                    <a:pt x="167"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6"/>
            <p:cNvSpPr/>
            <p:nvPr/>
          </p:nvSpPr>
          <p:spPr>
            <a:xfrm>
              <a:off x="2071650" y="2363350"/>
              <a:ext cx="82575" cy="97300"/>
            </a:xfrm>
            <a:custGeom>
              <a:avLst/>
              <a:gdLst/>
              <a:ahLst/>
              <a:cxnLst/>
              <a:rect l="l" t="t" r="r" b="b"/>
              <a:pathLst>
                <a:path w="3303" h="3892" extrusionOk="0">
                  <a:moveTo>
                    <a:pt x="2091" y="0"/>
                  </a:moveTo>
                  <a:cubicBezTo>
                    <a:pt x="963" y="0"/>
                    <a:pt x="280" y="1177"/>
                    <a:pt x="67" y="2270"/>
                  </a:cubicBezTo>
                  <a:cubicBezTo>
                    <a:pt x="1" y="2737"/>
                    <a:pt x="1" y="3271"/>
                    <a:pt x="367" y="3604"/>
                  </a:cubicBezTo>
                  <a:cubicBezTo>
                    <a:pt x="553" y="3790"/>
                    <a:pt x="824" y="3892"/>
                    <a:pt x="1094" y="3892"/>
                  </a:cubicBezTo>
                  <a:cubicBezTo>
                    <a:pt x="1164" y="3892"/>
                    <a:pt x="1233" y="3885"/>
                    <a:pt x="1301" y="3871"/>
                  </a:cubicBezTo>
                  <a:cubicBezTo>
                    <a:pt x="1668" y="3805"/>
                    <a:pt x="1969" y="3638"/>
                    <a:pt x="2235" y="3404"/>
                  </a:cubicBezTo>
                  <a:cubicBezTo>
                    <a:pt x="2869" y="2871"/>
                    <a:pt x="3270" y="2037"/>
                    <a:pt x="3303" y="1203"/>
                  </a:cubicBezTo>
                  <a:cubicBezTo>
                    <a:pt x="3303" y="1003"/>
                    <a:pt x="3270" y="769"/>
                    <a:pt x="3169" y="569"/>
                  </a:cubicBezTo>
                  <a:cubicBezTo>
                    <a:pt x="3036" y="302"/>
                    <a:pt x="2736" y="135"/>
                    <a:pt x="2436" y="35"/>
                  </a:cubicBezTo>
                  <a:cubicBezTo>
                    <a:pt x="2316" y="11"/>
                    <a:pt x="2201" y="0"/>
                    <a:pt x="2091"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6"/>
            <p:cNvSpPr/>
            <p:nvPr/>
          </p:nvSpPr>
          <p:spPr>
            <a:xfrm>
              <a:off x="3318375" y="2183125"/>
              <a:ext cx="133450" cy="60700"/>
            </a:xfrm>
            <a:custGeom>
              <a:avLst/>
              <a:gdLst/>
              <a:ahLst/>
              <a:cxnLst/>
              <a:rect l="l" t="t" r="r" b="b"/>
              <a:pathLst>
                <a:path w="5338" h="2428" extrusionOk="0">
                  <a:moveTo>
                    <a:pt x="3260" y="1"/>
                  </a:moveTo>
                  <a:cubicBezTo>
                    <a:pt x="2300" y="1"/>
                    <a:pt x="1092" y="346"/>
                    <a:pt x="334" y="740"/>
                  </a:cubicBezTo>
                  <a:cubicBezTo>
                    <a:pt x="267" y="773"/>
                    <a:pt x="167" y="806"/>
                    <a:pt x="134" y="873"/>
                  </a:cubicBezTo>
                  <a:cubicBezTo>
                    <a:pt x="0" y="1073"/>
                    <a:pt x="101" y="1340"/>
                    <a:pt x="234" y="1507"/>
                  </a:cubicBezTo>
                  <a:cubicBezTo>
                    <a:pt x="568" y="1940"/>
                    <a:pt x="1068" y="2207"/>
                    <a:pt x="1602" y="2341"/>
                  </a:cubicBezTo>
                  <a:cubicBezTo>
                    <a:pt x="1940" y="2404"/>
                    <a:pt x="2278" y="2427"/>
                    <a:pt x="2617" y="2427"/>
                  </a:cubicBezTo>
                  <a:cubicBezTo>
                    <a:pt x="2812" y="2427"/>
                    <a:pt x="3007" y="2420"/>
                    <a:pt x="3203" y="2407"/>
                  </a:cubicBezTo>
                  <a:cubicBezTo>
                    <a:pt x="3536" y="2374"/>
                    <a:pt x="3903" y="2341"/>
                    <a:pt x="4203" y="2207"/>
                  </a:cubicBezTo>
                  <a:cubicBezTo>
                    <a:pt x="5338" y="1674"/>
                    <a:pt x="4871" y="173"/>
                    <a:pt x="3770" y="39"/>
                  </a:cubicBezTo>
                  <a:cubicBezTo>
                    <a:pt x="3612" y="13"/>
                    <a:pt x="3440" y="1"/>
                    <a:pt x="3260"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6"/>
            <p:cNvSpPr/>
            <p:nvPr/>
          </p:nvSpPr>
          <p:spPr>
            <a:xfrm>
              <a:off x="3239975" y="2353250"/>
              <a:ext cx="93000" cy="66600"/>
            </a:xfrm>
            <a:custGeom>
              <a:avLst/>
              <a:gdLst/>
              <a:ahLst/>
              <a:cxnLst/>
              <a:rect l="l" t="t" r="r" b="b"/>
              <a:pathLst>
                <a:path w="3720" h="2664" extrusionOk="0">
                  <a:moveTo>
                    <a:pt x="1983" y="1"/>
                  </a:moveTo>
                  <a:cubicBezTo>
                    <a:pt x="1295" y="1"/>
                    <a:pt x="541" y="380"/>
                    <a:pt x="301" y="940"/>
                  </a:cubicBezTo>
                  <a:cubicBezTo>
                    <a:pt x="1" y="1540"/>
                    <a:pt x="401" y="2140"/>
                    <a:pt x="935" y="2474"/>
                  </a:cubicBezTo>
                  <a:cubicBezTo>
                    <a:pt x="1170" y="2605"/>
                    <a:pt x="1426" y="2664"/>
                    <a:pt x="1680" y="2664"/>
                  </a:cubicBezTo>
                  <a:cubicBezTo>
                    <a:pt x="2720" y="2664"/>
                    <a:pt x="3720" y="1672"/>
                    <a:pt x="3103" y="573"/>
                  </a:cubicBezTo>
                  <a:cubicBezTo>
                    <a:pt x="2876" y="171"/>
                    <a:pt x="2444" y="1"/>
                    <a:pt x="1983"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6"/>
            <p:cNvSpPr/>
            <p:nvPr/>
          </p:nvSpPr>
          <p:spPr>
            <a:xfrm>
              <a:off x="2953650" y="2521900"/>
              <a:ext cx="62875" cy="72500"/>
            </a:xfrm>
            <a:custGeom>
              <a:avLst/>
              <a:gdLst/>
              <a:ahLst/>
              <a:cxnLst/>
              <a:rect l="l" t="t" r="r" b="b"/>
              <a:pathLst>
                <a:path w="2515" h="2900" extrusionOk="0">
                  <a:moveTo>
                    <a:pt x="1348" y="1"/>
                  </a:moveTo>
                  <a:cubicBezTo>
                    <a:pt x="659" y="1"/>
                    <a:pt x="1" y="730"/>
                    <a:pt x="46" y="1566"/>
                  </a:cubicBezTo>
                  <a:cubicBezTo>
                    <a:pt x="79" y="2066"/>
                    <a:pt x="346" y="2533"/>
                    <a:pt x="746" y="2766"/>
                  </a:cubicBezTo>
                  <a:cubicBezTo>
                    <a:pt x="913" y="2833"/>
                    <a:pt x="1080" y="2900"/>
                    <a:pt x="1247" y="2900"/>
                  </a:cubicBezTo>
                  <a:cubicBezTo>
                    <a:pt x="1513" y="2900"/>
                    <a:pt x="1780" y="2733"/>
                    <a:pt x="1980" y="2500"/>
                  </a:cubicBezTo>
                  <a:cubicBezTo>
                    <a:pt x="2147" y="2299"/>
                    <a:pt x="2247" y="2033"/>
                    <a:pt x="2347" y="1766"/>
                  </a:cubicBezTo>
                  <a:cubicBezTo>
                    <a:pt x="2447" y="1365"/>
                    <a:pt x="2514" y="898"/>
                    <a:pt x="2281" y="565"/>
                  </a:cubicBezTo>
                  <a:cubicBezTo>
                    <a:pt x="2012" y="166"/>
                    <a:pt x="1676" y="1"/>
                    <a:pt x="1348"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6"/>
            <p:cNvSpPr/>
            <p:nvPr/>
          </p:nvSpPr>
          <p:spPr>
            <a:xfrm>
              <a:off x="3107000" y="2444575"/>
              <a:ext cx="63075" cy="62400"/>
            </a:xfrm>
            <a:custGeom>
              <a:avLst/>
              <a:gdLst/>
              <a:ahLst/>
              <a:cxnLst/>
              <a:rect l="l" t="t" r="r" b="b"/>
              <a:pathLst>
                <a:path w="2523" h="2496" extrusionOk="0">
                  <a:moveTo>
                    <a:pt x="1254" y="0"/>
                  </a:moveTo>
                  <a:cubicBezTo>
                    <a:pt x="637" y="0"/>
                    <a:pt x="1" y="445"/>
                    <a:pt x="49" y="1423"/>
                  </a:cubicBezTo>
                  <a:cubicBezTo>
                    <a:pt x="81" y="1959"/>
                    <a:pt x="530" y="2496"/>
                    <a:pt x="1059" y="2496"/>
                  </a:cubicBezTo>
                  <a:cubicBezTo>
                    <a:pt x="1089" y="2496"/>
                    <a:pt x="1120" y="2494"/>
                    <a:pt x="1150" y="2490"/>
                  </a:cubicBezTo>
                  <a:cubicBezTo>
                    <a:pt x="1317" y="2457"/>
                    <a:pt x="1484" y="2390"/>
                    <a:pt x="1651" y="2290"/>
                  </a:cubicBezTo>
                  <a:cubicBezTo>
                    <a:pt x="1984" y="2090"/>
                    <a:pt x="2251" y="1756"/>
                    <a:pt x="2318" y="1356"/>
                  </a:cubicBezTo>
                  <a:cubicBezTo>
                    <a:pt x="2522" y="486"/>
                    <a:pt x="1899" y="0"/>
                    <a:pt x="1254"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6"/>
            <p:cNvSpPr/>
            <p:nvPr/>
          </p:nvSpPr>
          <p:spPr>
            <a:xfrm>
              <a:off x="2379375" y="2521700"/>
              <a:ext cx="100100" cy="81425"/>
            </a:xfrm>
            <a:custGeom>
              <a:avLst/>
              <a:gdLst/>
              <a:ahLst/>
              <a:cxnLst/>
              <a:rect l="l" t="t" r="r" b="b"/>
              <a:pathLst>
                <a:path w="4004" h="3257" extrusionOk="0">
                  <a:moveTo>
                    <a:pt x="2369" y="0"/>
                  </a:moveTo>
                  <a:cubicBezTo>
                    <a:pt x="2335" y="0"/>
                    <a:pt x="2301" y="2"/>
                    <a:pt x="2269" y="6"/>
                  </a:cubicBezTo>
                  <a:cubicBezTo>
                    <a:pt x="1535" y="73"/>
                    <a:pt x="734" y="1007"/>
                    <a:pt x="334" y="1574"/>
                  </a:cubicBezTo>
                  <a:cubicBezTo>
                    <a:pt x="167" y="1807"/>
                    <a:pt x="0" y="2141"/>
                    <a:pt x="34" y="2441"/>
                  </a:cubicBezTo>
                  <a:cubicBezTo>
                    <a:pt x="67" y="2875"/>
                    <a:pt x="501" y="3208"/>
                    <a:pt x="934" y="3241"/>
                  </a:cubicBezTo>
                  <a:cubicBezTo>
                    <a:pt x="1001" y="3252"/>
                    <a:pt x="1067" y="3256"/>
                    <a:pt x="1133" y="3256"/>
                  </a:cubicBezTo>
                  <a:cubicBezTo>
                    <a:pt x="1500" y="3256"/>
                    <a:pt x="1863" y="3111"/>
                    <a:pt x="2202" y="2941"/>
                  </a:cubicBezTo>
                  <a:cubicBezTo>
                    <a:pt x="2569" y="2774"/>
                    <a:pt x="2902" y="2541"/>
                    <a:pt x="3236" y="2274"/>
                  </a:cubicBezTo>
                  <a:cubicBezTo>
                    <a:pt x="3636" y="1974"/>
                    <a:pt x="4003" y="1507"/>
                    <a:pt x="3903" y="1040"/>
                  </a:cubicBezTo>
                  <a:cubicBezTo>
                    <a:pt x="3777" y="505"/>
                    <a:pt x="2940" y="0"/>
                    <a:pt x="2369"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6"/>
            <p:cNvSpPr/>
            <p:nvPr/>
          </p:nvSpPr>
          <p:spPr>
            <a:xfrm>
              <a:off x="2307650" y="2670225"/>
              <a:ext cx="65900" cy="61850"/>
            </a:xfrm>
            <a:custGeom>
              <a:avLst/>
              <a:gdLst/>
              <a:ahLst/>
              <a:cxnLst/>
              <a:rect l="l" t="t" r="r" b="b"/>
              <a:pathLst>
                <a:path w="2636" h="2474" extrusionOk="0">
                  <a:moveTo>
                    <a:pt x="1798" y="1"/>
                  </a:moveTo>
                  <a:cubicBezTo>
                    <a:pt x="1312" y="1"/>
                    <a:pt x="742" y="484"/>
                    <a:pt x="434" y="836"/>
                  </a:cubicBezTo>
                  <a:cubicBezTo>
                    <a:pt x="301" y="1003"/>
                    <a:pt x="167" y="1170"/>
                    <a:pt x="134" y="1370"/>
                  </a:cubicBezTo>
                  <a:cubicBezTo>
                    <a:pt x="1" y="1870"/>
                    <a:pt x="468" y="2437"/>
                    <a:pt x="1001" y="2471"/>
                  </a:cubicBezTo>
                  <a:cubicBezTo>
                    <a:pt x="1027" y="2472"/>
                    <a:pt x="1053" y="2473"/>
                    <a:pt x="1079" y="2473"/>
                  </a:cubicBezTo>
                  <a:cubicBezTo>
                    <a:pt x="1614" y="2473"/>
                    <a:pt x="2081" y="2149"/>
                    <a:pt x="2336" y="1704"/>
                  </a:cubicBezTo>
                  <a:cubicBezTo>
                    <a:pt x="2536" y="1337"/>
                    <a:pt x="2636" y="870"/>
                    <a:pt x="2436" y="469"/>
                  </a:cubicBezTo>
                  <a:cubicBezTo>
                    <a:pt x="2277" y="129"/>
                    <a:pt x="2049" y="1"/>
                    <a:pt x="1798"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6"/>
            <p:cNvSpPr/>
            <p:nvPr/>
          </p:nvSpPr>
          <p:spPr>
            <a:xfrm>
              <a:off x="2866375" y="2562700"/>
              <a:ext cx="141800" cy="169300"/>
            </a:xfrm>
            <a:custGeom>
              <a:avLst/>
              <a:gdLst/>
              <a:ahLst/>
              <a:cxnLst/>
              <a:rect l="l" t="t" r="r" b="b"/>
              <a:pathLst>
                <a:path w="5672" h="6772" extrusionOk="0">
                  <a:moveTo>
                    <a:pt x="1" y="0"/>
                  </a:moveTo>
                  <a:lnTo>
                    <a:pt x="3537" y="6772"/>
                  </a:lnTo>
                  <a:cubicBezTo>
                    <a:pt x="3890" y="6530"/>
                    <a:pt x="4325" y="6392"/>
                    <a:pt x="4746" y="6392"/>
                  </a:cubicBezTo>
                  <a:cubicBezTo>
                    <a:pt x="5081" y="6392"/>
                    <a:pt x="5406" y="6480"/>
                    <a:pt x="5672" y="6672"/>
                  </a:cubicBezTo>
                  <a:lnTo>
                    <a:pt x="1"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6"/>
            <p:cNvSpPr/>
            <p:nvPr/>
          </p:nvSpPr>
          <p:spPr>
            <a:xfrm>
              <a:off x="2722950" y="2542675"/>
              <a:ext cx="66750" cy="245200"/>
            </a:xfrm>
            <a:custGeom>
              <a:avLst/>
              <a:gdLst/>
              <a:ahLst/>
              <a:cxnLst/>
              <a:rect l="l" t="t" r="r" b="b"/>
              <a:pathLst>
                <a:path w="2670" h="9808" extrusionOk="0">
                  <a:moveTo>
                    <a:pt x="0" y="1"/>
                  </a:moveTo>
                  <a:lnTo>
                    <a:pt x="0" y="8574"/>
                  </a:lnTo>
                  <a:cubicBezTo>
                    <a:pt x="154" y="8552"/>
                    <a:pt x="308" y="8540"/>
                    <a:pt x="462" y="8540"/>
                  </a:cubicBezTo>
                  <a:cubicBezTo>
                    <a:pt x="1241" y="8540"/>
                    <a:pt x="1990" y="8828"/>
                    <a:pt x="2436" y="9441"/>
                  </a:cubicBezTo>
                  <a:cubicBezTo>
                    <a:pt x="2536" y="9541"/>
                    <a:pt x="2602" y="9674"/>
                    <a:pt x="2669" y="9808"/>
                  </a:cubicBezTo>
                  <a:lnTo>
                    <a:pt x="0"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6"/>
            <p:cNvSpPr/>
            <p:nvPr/>
          </p:nvSpPr>
          <p:spPr>
            <a:xfrm>
              <a:off x="2431075" y="2509325"/>
              <a:ext cx="192650" cy="268550"/>
            </a:xfrm>
            <a:custGeom>
              <a:avLst/>
              <a:gdLst/>
              <a:ahLst/>
              <a:cxnLst/>
              <a:rect l="l" t="t" r="r" b="b"/>
              <a:pathLst>
                <a:path w="7706" h="10742" extrusionOk="0">
                  <a:moveTo>
                    <a:pt x="7706" y="0"/>
                  </a:moveTo>
                  <a:lnTo>
                    <a:pt x="0" y="6071"/>
                  </a:lnTo>
                  <a:cubicBezTo>
                    <a:pt x="48" y="6068"/>
                    <a:pt x="95" y="6066"/>
                    <a:pt x="142" y="6066"/>
                  </a:cubicBezTo>
                  <a:cubicBezTo>
                    <a:pt x="561" y="6066"/>
                    <a:pt x="972" y="6198"/>
                    <a:pt x="1301" y="6438"/>
                  </a:cubicBezTo>
                  <a:cubicBezTo>
                    <a:pt x="1969" y="6939"/>
                    <a:pt x="2369" y="7706"/>
                    <a:pt x="2669" y="8473"/>
                  </a:cubicBezTo>
                  <a:cubicBezTo>
                    <a:pt x="2969" y="9207"/>
                    <a:pt x="3203" y="9974"/>
                    <a:pt x="3470" y="10741"/>
                  </a:cubicBezTo>
                  <a:lnTo>
                    <a:pt x="7706"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6"/>
            <p:cNvSpPr/>
            <p:nvPr/>
          </p:nvSpPr>
          <p:spPr>
            <a:xfrm>
              <a:off x="2178400" y="2470950"/>
              <a:ext cx="241850" cy="225200"/>
            </a:xfrm>
            <a:custGeom>
              <a:avLst/>
              <a:gdLst/>
              <a:ahLst/>
              <a:cxnLst/>
              <a:rect l="l" t="t" r="r" b="b"/>
              <a:pathLst>
                <a:path w="9674" h="9008" extrusionOk="0">
                  <a:moveTo>
                    <a:pt x="9674" y="1"/>
                  </a:moveTo>
                  <a:lnTo>
                    <a:pt x="0" y="5572"/>
                  </a:lnTo>
                  <a:cubicBezTo>
                    <a:pt x="200" y="5638"/>
                    <a:pt x="401" y="5738"/>
                    <a:pt x="534" y="5839"/>
                  </a:cubicBezTo>
                  <a:cubicBezTo>
                    <a:pt x="1568" y="6539"/>
                    <a:pt x="2035" y="7773"/>
                    <a:pt x="2469" y="9007"/>
                  </a:cubicBezTo>
                  <a:lnTo>
                    <a:pt x="9674"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6"/>
            <p:cNvSpPr/>
            <p:nvPr/>
          </p:nvSpPr>
          <p:spPr>
            <a:xfrm>
              <a:off x="1974075" y="2322750"/>
              <a:ext cx="120950" cy="127325"/>
            </a:xfrm>
            <a:custGeom>
              <a:avLst/>
              <a:gdLst/>
              <a:ahLst/>
              <a:cxnLst/>
              <a:rect l="l" t="t" r="r" b="b"/>
              <a:pathLst>
                <a:path w="4838" h="5093" extrusionOk="0">
                  <a:moveTo>
                    <a:pt x="3866" y="0"/>
                  </a:moveTo>
                  <a:cubicBezTo>
                    <a:pt x="3767" y="0"/>
                    <a:pt x="3667" y="19"/>
                    <a:pt x="3570" y="58"/>
                  </a:cubicBezTo>
                  <a:cubicBezTo>
                    <a:pt x="3203" y="192"/>
                    <a:pt x="2869" y="458"/>
                    <a:pt x="2503" y="625"/>
                  </a:cubicBezTo>
                  <a:cubicBezTo>
                    <a:pt x="2002" y="825"/>
                    <a:pt x="1535" y="1059"/>
                    <a:pt x="1068" y="1326"/>
                  </a:cubicBezTo>
                  <a:cubicBezTo>
                    <a:pt x="534" y="1693"/>
                    <a:pt x="1" y="2226"/>
                    <a:pt x="34" y="2860"/>
                  </a:cubicBezTo>
                  <a:cubicBezTo>
                    <a:pt x="67" y="3260"/>
                    <a:pt x="334" y="3594"/>
                    <a:pt x="568" y="3928"/>
                  </a:cubicBezTo>
                  <a:lnTo>
                    <a:pt x="1035" y="4561"/>
                  </a:lnTo>
                  <a:cubicBezTo>
                    <a:pt x="1168" y="4728"/>
                    <a:pt x="1302" y="4928"/>
                    <a:pt x="1535" y="5028"/>
                  </a:cubicBezTo>
                  <a:cubicBezTo>
                    <a:pt x="1630" y="5072"/>
                    <a:pt x="1728" y="5092"/>
                    <a:pt x="1826" y="5092"/>
                  </a:cubicBezTo>
                  <a:cubicBezTo>
                    <a:pt x="2175" y="5092"/>
                    <a:pt x="2520" y="4841"/>
                    <a:pt x="2703" y="4528"/>
                  </a:cubicBezTo>
                  <a:cubicBezTo>
                    <a:pt x="2936" y="4161"/>
                    <a:pt x="3003" y="3661"/>
                    <a:pt x="3136" y="3227"/>
                  </a:cubicBezTo>
                  <a:cubicBezTo>
                    <a:pt x="3336" y="2593"/>
                    <a:pt x="3670" y="2026"/>
                    <a:pt x="4104" y="1559"/>
                  </a:cubicBezTo>
                  <a:cubicBezTo>
                    <a:pt x="4404" y="1226"/>
                    <a:pt x="4838" y="792"/>
                    <a:pt x="4504" y="325"/>
                  </a:cubicBezTo>
                  <a:cubicBezTo>
                    <a:pt x="4339" y="112"/>
                    <a:pt x="4106" y="0"/>
                    <a:pt x="3866"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6"/>
            <p:cNvSpPr/>
            <p:nvPr/>
          </p:nvSpPr>
          <p:spPr>
            <a:xfrm>
              <a:off x="1989925" y="2513700"/>
              <a:ext cx="147625" cy="105050"/>
            </a:xfrm>
            <a:custGeom>
              <a:avLst/>
              <a:gdLst/>
              <a:ahLst/>
              <a:cxnLst/>
              <a:rect l="l" t="t" r="r" b="b"/>
              <a:pathLst>
                <a:path w="5905" h="4202" extrusionOk="0">
                  <a:moveTo>
                    <a:pt x="4981" y="1"/>
                  </a:moveTo>
                  <a:cubicBezTo>
                    <a:pt x="3288" y="1"/>
                    <a:pt x="1413" y="982"/>
                    <a:pt x="434" y="2327"/>
                  </a:cubicBezTo>
                  <a:cubicBezTo>
                    <a:pt x="201" y="2661"/>
                    <a:pt x="1" y="3094"/>
                    <a:pt x="234" y="3461"/>
                  </a:cubicBezTo>
                  <a:cubicBezTo>
                    <a:pt x="334" y="3628"/>
                    <a:pt x="534" y="3728"/>
                    <a:pt x="701" y="3828"/>
                  </a:cubicBezTo>
                  <a:cubicBezTo>
                    <a:pt x="1127" y="4030"/>
                    <a:pt x="1597" y="4201"/>
                    <a:pt x="2043" y="4201"/>
                  </a:cubicBezTo>
                  <a:cubicBezTo>
                    <a:pt x="2260" y="4201"/>
                    <a:pt x="2472" y="4160"/>
                    <a:pt x="2669" y="4062"/>
                  </a:cubicBezTo>
                  <a:cubicBezTo>
                    <a:pt x="3103" y="3828"/>
                    <a:pt x="3370" y="3428"/>
                    <a:pt x="3670" y="3061"/>
                  </a:cubicBezTo>
                  <a:cubicBezTo>
                    <a:pt x="4270" y="2261"/>
                    <a:pt x="5071" y="1627"/>
                    <a:pt x="5638" y="826"/>
                  </a:cubicBezTo>
                  <a:cubicBezTo>
                    <a:pt x="5771" y="593"/>
                    <a:pt x="5905" y="259"/>
                    <a:pt x="5671" y="92"/>
                  </a:cubicBezTo>
                  <a:cubicBezTo>
                    <a:pt x="5605" y="59"/>
                    <a:pt x="5538" y="26"/>
                    <a:pt x="5438" y="26"/>
                  </a:cubicBezTo>
                  <a:cubicBezTo>
                    <a:pt x="5288" y="9"/>
                    <a:pt x="5135" y="1"/>
                    <a:pt x="4981"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6"/>
            <p:cNvSpPr/>
            <p:nvPr/>
          </p:nvSpPr>
          <p:spPr>
            <a:xfrm>
              <a:off x="2597025" y="2571575"/>
              <a:ext cx="99275" cy="277175"/>
            </a:xfrm>
            <a:custGeom>
              <a:avLst/>
              <a:gdLst/>
              <a:ahLst/>
              <a:cxnLst/>
              <a:rect l="l" t="t" r="r" b="b"/>
              <a:pathLst>
                <a:path w="3971" h="11087" extrusionOk="0">
                  <a:moveTo>
                    <a:pt x="3025" y="0"/>
                  </a:moveTo>
                  <a:cubicBezTo>
                    <a:pt x="2455" y="0"/>
                    <a:pt x="2088" y="939"/>
                    <a:pt x="1869" y="1347"/>
                  </a:cubicBezTo>
                  <a:cubicBezTo>
                    <a:pt x="1168" y="2814"/>
                    <a:pt x="868" y="4415"/>
                    <a:pt x="568" y="5983"/>
                  </a:cubicBezTo>
                  <a:cubicBezTo>
                    <a:pt x="267" y="7551"/>
                    <a:pt x="1" y="9152"/>
                    <a:pt x="301" y="10720"/>
                  </a:cubicBezTo>
                  <a:cubicBezTo>
                    <a:pt x="334" y="10820"/>
                    <a:pt x="334" y="10887"/>
                    <a:pt x="401" y="10953"/>
                  </a:cubicBezTo>
                  <a:cubicBezTo>
                    <a:pt x="468" y="11053"/>
                    <a:pt x="601" y="11087"/>
                    <a:pt x="734" y="11087"/>
                  </a:cubicBezTo>
                  <a:cubicBezTo>
                    <a:pt x="1101" y="11087"/>
                    <a:pt x="1402" y="10820"/>
                    <a:pt x="1568" y="10486"/>
                  </a:cubicBezTo>
                  <a:cubicBezTo>
                    <a:pt x="1735" y="10186"/>
                    <a:pt x="1802" y="9819"/>
                    <a:pt x="1869" y="9486"/>
                  </a:cubicBezTo>
                  <a:cubicBezTo>
                    <a:pt x="2102" y="8585"/>
                    <a:pt x="2536" y="7751"/>
                    <a:pt x="3069" y="7051"/>
                  </a:cubicBezTo>
                  <a:cubicBezTo>
                    <a:pt x="3370" y="6684"/>
                    <a:pt x="3737" y="6317"/>
                    <a:pt x="3837" y="5850"/>
                  </a:cubicBezTo>
                  <a:cubicBezTo>
                    <a:pt x="3903" y="5650"/>
                    <a:pt x="3903" y="5416"/>
                    <a:pt x="3937" y="5216"/>
                  </a:cubicBezTo>
                  <a:cubicBezTo>
                    <a:pt x="3970" y="4149"/>
                    <a:pt x="3937" y="3081"/>
                    <a:pt x="3803" y="2047"/>
                  </a:cubicBezTo>
                  <a:cubicBezTo>
                    <a:pt x="3770" y="1513"/>
                    <a:pt x="3837" y="146"/>
                    <a:pt x="3136" y="12"/>
                  </a:cubicBezTo>
                  <a:cubicBezTo>
                    <a:pt x="3098" y="4"/>
                    <a:pt x="3061" y="0"/>
                    <a:pt x="3025"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6"/>
            <p:cNvSpPr/>
            <p:nvPr/>
          </p:nvSpPr>
          <p:spPr>
            <a:xfrm>
              <a:off x="3169925" y="2024800"/>
              <a:ext cx="105950" cy="75450"/>
            </a:xfrm>
            <a:custGeom>
              <a:avLst/>
              <a:gdLst/>
              <a:ahLst/>
              <a:cxnLst/>
              <a:rect l="l" t="t" r="r" b="b"/>
              <a:pathLst>
                <a:path w="4238" h="3018" extrusionOk="0">
                  <a:moveTo>
                    <a:pt x="3737" y="1"/>
                  </a:moveTo>
                  <a:cubicBezTo>
                    <a:pt x="2770" y="1"/>
                    <a:pt x="1802" y="635"/>
                    <a:pt x="935" y="1002"/>
                  </a:cubicBezTo>
                  <a:cubicBezTo>
                    <a:pt x="268" y="1302"/>
                    <a:pt x="1" y="2603"/>
                    <a:pt x="768" y="2936"/>
                  </a:cubicBezTo>
                  <a:cubicBezTo>
                    <a:pt x="868" y="3003"/>
                    <a:pt x="1002" y="3003"/>
                    <a:pt x="1102" y="3003"/>
                  </a:cubicBezTo>
                  <a:cubicBezTo>
                    <a:pt x="1204" y="3012"/>
                    <a:pt x="1309" y="3017"/>
                    <a:pt x="1413" y="3017"/>
                  </a:cubicBezTo>
                  <a:cubicBezTo>
                    <a:pt x="2056" y="3017"/>
                    <a:pt x="2720" y="2838"/>
                    <a:pt x="3237" y="2436"/>
                  </a:cubicBezTo>
                  <a:cubicBezTo>
                    <a:pt x="3837" y="1969"/>
                    <a:pt x="4237" y="1235"/>
                    <a:pt x="4171" y="468"/>
                  </a:cubicBezTo>
                  <a:cubicBezTo>
                    <a:pt x="4171" y="334"/>
                    <a:pt x="4137" y="168"/>
                    <a:pt x="4004" y="68"/>
                  </a:cubicBezTo>
                  <a:cubicBezTo>
                    <a:pt x="3937" y="34"/>
                    <a:pt x="3837" y="1"/>
                    <a:pt x="3737"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6"/>
            <p:cNvSpPr/>
            <p:nvPr/>
          </p:nvSpPr>
          <p:spPr>
            <a:xfrm>
              <a:off x="3328375" y="2123875"/>
              <a:ext cx="109500" cy="39925"/>
            </a:xfrm>
            <a:custGeom>
              <a:avLst/>
              <a:gdLst/>
              <a:ahLst/>
              <a:cxnLst/>
              <a:rect l="l" t="t" r="r" b="b"/>
              <a:pathLst>
                <a:path w="4380" h="1597" extrusionOk="0">
                  <a:moveTo>
                    <a:pt x="2279" y="1"/>
                  </a:moveTo>
                  <a:cubicBezTo>
                    <a:pt x="1734" y="1"/>
                    <a:pt x="1236" y="50"/>
                    <a:pt x="1068" y="74"/>
                  </a:cubicBezTo>
                  <a:cubicBezTo>
                    <a:pt x="835" y="107"/>
                    <a:pt x="568" y="141"/>
                    <a:pt x="368" y="274"/>
                  </a:cubicBezTo>
                  <a:cubicBezTo>
                    <a:pt x="134" y="441"/>
                    <a:pt x="1" y="675"/>
                    <a:pt x="34" y="941"/>
                  </a:cubicBezTo>
                  <a:cubicBezTo>
                    <a:pt x="67" y="1108"/>
                    <a:pt x="234" y="1275"/>
                    <a:pt x="401" y="1375"/>
                  </a:cubicBezTo>
                  <a:cubicBezTo>
                    <a:pt x="568" y="1442"/>
                    <a:pt x="768" y="1475"/>
                    <a:pt x="968" y="1508"/>
                  </a:cubicBezTo>
                  <a:cubicBezTo>
                    <a:pt x="1350" y="1556"/>
                    <a:pt x="1739" y="1596"/>
                    <a:pt x="2122" y="1596"/>
                  </a:cubicBezTo>
                  <a:cubicBezTo>
                    <a:pt x="2541" y="1596"/>
                    <a:pt x="2953" y="1548"/>
                    <a:pt x="3336" y="1408"/>
                  </a:cubicBezTo>
                  <a:cubicBezTo>
                    <a:pt x="3637" y="1308"/>
                    <a:pt x="3937" y="1175"/>
                    <a:pt x="4037" y="908"/>
                  </a:cubicBezTo>
                  <a:cubicBezTo>
                    <a:pt x="4379" y="159"/>
                    <a:pt x="3254" y="1"/>
                    <a:pt x="2279"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6"/>
            <p:cNvSpPr/>
            <p:nvPr/>
          </p:nvSpPr>
          <p:spPr>
            <a:xfrm>
              <a:off x="3296700" y="2284100"/>
              <a:ext cx="148450" cy="80825"/>
            </a:xfrm>
            <a:custGeom>
              <a:avLst/>
              <a:gdLst/>
              <a:ahLst/>
              <a:cxnLst/>
              <a:rect l="l" t="t" r="r" b="b"/>
              <a:pathLst>
                <a:path w="5938" h="3233" extrusionOk="0">
                  <a:moveTo>
                    <a:pt x="2837" y="1"/>
                  </a:moveTo>
                  <a:cubicBezTo>
                    <a:pt x="2042" y="1"/>
                    <a:pt x="1239" y="117"/>
                    <a:pt x="534" y="370"/>
                  </a:cubicBezTo>
                  <a:cubicBezTo>
                    <a:pt x="367" y="437"/>
                    <a:pt x="167" y="503"/>
                    <a:pt x="100" y="670"/>
                  </a:cubicBezTo>
                  <a:cubicBezTo>
                    <a:pt x="0" y="904"/>
                    <a:pt x="100" y="1170"/>
                    <a:pt x="267" y="1371"/>
                  </a:cubicBezTo>
                  <a:cubicBezTo>
                    <a:pt x="534" y="1738"/>
                    <a:pt x="968" y="2038"/>
                    <a:pt x="1401" y="2271"/>
                  </a:cubicBezTo>
                  <a:cubicBezTo>
                    <a:pt x="2302" y="2772"/>
                    <a:pt x="3336" y="3072"/>
                    <a:pt x="4337" y="3205"/>
                  </a:cubicBezTo>
                  <a:cubicBezTo>
                    <a:pt x="4456" y="3222"/>
                    <a:pt x="4583" y="3233"/>
                    <a:pt x="4709" y="3233"/>
                  </a:cubicBezTo>
                  <a:cubicBezTo>
                    <a:pt x="5075" y="3233"/>
                    <a:pt x="5439" y="3144"/>
                    <a:pt x="5638" y="2872"/>
                  </a:cubicBezTo>
                  <a:cubicBezTo>
                    <a:pt x="5938" y="2405"/>
                    <a:pt x="5904" y="1471"/>
                    <a:pt x="5704" y="970"/>
                  </a:cubicBezTo>
                  <a:cubicBezTo>
                    <a:pt x="5537" y="537"/>
                    <a:pt x="5204" y="370"/>
                    <a:pt x="4770" y="236"/>
                  </a:cubicBezTo>
                  <a:cubicBezTo>
                    <a:pt x="4174" y="84"/>
                    <a:pt x="3509" y="1"/>
                    <a:pt x="2837"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6"/>
            <p:cNvSpPr/>
            <p:nvPr/>
          </p:nvSpPr>
          <p:spPr>
            <a:xfrm>
              <a:off x="3179100" y="2502700"/>
              <a:ext cx="127625" cy="91300"/>
            </a:xfrm>
            <a:custGeom>
              <a:avLst/>
              <a:gdLst/>
              <a:ahLst/>
              <a:cxnLst/>
              <a:rect l="l" t="t" r="r" b="b"/>
              <a:pathLst>
                <a:path w="5105" h="3652" extrusionOk="0">
                  <a:moveTo>
                    <a:pt x="1256" y="0"/>
                  </a:moveTo>
                  <a:cubicBezTo>
                    <a:pt x="830" y="0"/>
                    <a:pt x="419" y="93"/>
                    <a:pt x="201" y="432"/>
                  </a:cubicBezTo>
                  <a:cubicBezTo>
                    <a:pt x="34" y="666"/>
                    <a:pt x="1" y="999"/>
                    <a:pt x="34" y="1300"/>
                  </a:cubicBezTo>
                  <a:cubicBezTo>
                    <a:pt x="168" y="2100"/>
                    <a:pt x="901" y="2701"/>
                    <a:pt x="1635" y="3134"/>
                  </a:cubicBezTo>
                  <a:cubicBezTo>
                    <a:pt x="2069" y="3368"/>
                    <a:pt x="2569" y="3601"/>
                    <a:pt x="3070" y="3635"/>
                  </a:cubicBezTo>
                  <a:cubicBezTo>
                    <a:pt x="3152" y="3645"/>
                    <a:pt x="3236" y="3651"/>
                    <a:pt x="3321" y="3651"/>
                  </a:cubicBezTo>
                  <a:cubicBezTo>
                    <a:pt x="3750" y="3651"/>
                    <a:pt x="4192" y="3507"/>
                    <a:pt x="4471" y="3201"/>
                  </a:cubicBezTo>
                  <a:cubicBezTo>
                    <a:pt x="5004" y="2634"/>
                    <a:pt x="5104" y="1366"/>
                    <a:pt x="4404" y="866"/>
                  </a:cubicBezTo>
                  <a:cubicBezTo>
                    <a:pt x="3770" y="366"/>
                    <a:pt x="2536" y="165"/>
                    <a:pt x="1735" y="32"/>
                  </a:cubicBezTo>
                  <a:cubicBezTo>
                    <a:pt x="1580" y="14"/>
                    <a:pt x="1417" y="0"/>
                    <a:pt x="1256"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6"/>
            <p:cNvSpPr/>
            <p:nvPr/>
          </p:nvSpPr>
          <p:spPr>
            <a:xfrm>
              <a:off x="3029000" y="2571275"/>
              <a:ext cx="115100" cy="133025"/>
            </a:xfrm>
            <a:custGeom>
              <a:avLst/>
              <a:gdLst/>
              <a:ahLst/>
              <a:cxnLst/>
              <a:rect l="l" t="t" r="r" b="b"/>
              <a:pathLst>
                <a:path w="4604" h="5321" extrusionOk="0">
                  <a:moveTo>
                    <a:pt x="2528" y="1"/>
                  </a:moveTo>
                  <a:cubicBezTo>
                    <a:pt x="2275" y="1"/>
                    <a:pt x="2018" y="34"/>
                    <a:pt x="1768" y="91"/>
                  </a:cubicBezTo>
                  <a:cubicBezTo>
                    <a:pt x="1235" y="258"/>
                    <a:pt x="701" y="525"/>
                    <a:pt x="367" y="1025"/>
                  </a:cubicBezTo>
                  <a:cubicBezTo>
                    <a:pt x="67" y="1459"/>
                    <a:pt x="1" y="1992"/>
                    <a:pt x="67" y="2526"/>
                  </a:cubicBezTo>
                  <a:cubicBezTo>
                    <a:pt x="134" y="3026"/>
                    <a:pt x="367" y="3493"/>
                    <a:pt x="601" y="3960"/>
                  </a:cubicBezTo>
                  <a:cubicBezTo>
                    <a:pt x="834" y="4394"/>
                    <a:pt x="1135" y="4828"/>
                    <a:pt x="1568" y="5095"/>
                  </a:cubicBezTo>
                  <a:cubicBezTo>
                    <a:pt x="1797" y="5235"/>
                    <a:pt x="2063" y="5320"/>
                    <a:pt x="2322" y="5320"/>
                  </a:cubicBezTo>
                  <a:cubicBezTo>
                    <a:pt x="2554" y="5320"/>
                    <a:pt x="2780" y="5252"/>
                    <a:pt x="2969" y="5095"/>
                  </a:cubicBezTo>
                  <a:cubicBezTo>
                    <a:pt x="3236" y="4894"/>
                    <a:pt x="3370" y="4561"/>
                    <a:pt x="3503" y="4261"/>
                  </a:cubicBezTo>
                  <a:cubicBezTo>
                    <a:pt x="3803" y="3493"/>
                    <a:pt x="4103" y="2726"/>
                    <a:pt x="4370" y="1959"/>
                  </a:cubicBezTo>
                  <a:cubicBezTo>
                    <a:pt x="4604" y="1359"/>
                    <a:pt x="4370" y="892"/>
                    <a:pt x="3870" y="458"/>
                  </a:cubicBezTo>
                  <a:cubicBezTo>
                    <a:pt x="3496" y="127"/>
                    <a:pt x="3019" y="1"/>
                    <a:pt x="2528"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6"/>
          <p:cNvGrpSpPr/>
          <p:nvPr/>
        </p:nvGrpSpPr>
        <p:grpSpPr>
          <a:xfrm>
            <a:off x="8092475" y="2464925"/>
            <a:ext cx="1515275" cy="1150275"/>
            <a:chOff x="4181475" y="1873500"/>
            <a:chExt cx="1515275" cy="1150275"/>
          </a:xfrm>
        </p:grpSpPr>
        <p:sp>
          <p:nvSpPr>
            <p:cNvPr id="332" name="Google Shape;332;p6"/>
            <p:cNvSpPr/>
            <p:nvPr/>
          </p:nvSpPr>
          <p:spPr>
            <a:xfrm>
              <a:off x="4181475" y="1873500"/>
              <a:ext cx="1515275" cy="1150275"/>
            </a:xfrm>
            <a:custGeom>
              <a:avLst/>
              <a:gdLst/>
              <a:ahLst/>
              <a:cxnLst/>
              <a:rect l="l" t="t" r="r" b="b"/>
              <a:pathLst>
                <a:path w="60611" h="46011" extrusionOk="0">
                  <a:moveTo>
                    <a:pt x="31142" y="0"/>
                  </a:moveTo>
                  <a:cubicBezTo>
                    <a:pt x="29904" y="0"/>
                    <a:pt x="28696" y="320"/>
                    <a:pt x="27487" y="670"/>
                  </a:cubicBezTo>
                  <a:cubicBezTo>
                    <a:pt x="24485" y="1604"/>
                    <a:pt x="21616" y="2938"/>
                    <a:pt x="18814" y="4372"/>
                  </a:cubicBezTo>
                  <a:cubicBezTo>
                    <a:pt x="13310" y="7174"/>
                    <a:pt x="8040" y="10477"/>
                    <a:pt x="3036" y="14146"/>
                  </a:cubicBezTo>
                  <a:cubicBezTo>
                    <a:pt x="1402" y="15347"/>
                    <a:pt x="1" y="16247"/>
                    <a:pt x="167" y="18482"/>
                  </a:cubicBezTo>
                  <a:cubicBezTo>
                    <a:pt x="401" y="21351"/>
                    <a:pt x="3403" y="23886"/>
                    <a:pt x="5271" y="25854"/>
                  </a:cubicBezTo>
                  <a:cubicBezTo>
                    <a:pt x="8206" y="28957"/>
                    <a:pt x="11175" y="32059"/>
                    <a:pt x="14478" y="34761"/>
                  </a:cubicBezTo>
                  <a:cubicBezTo>
                    <a:pt x="16946" y="36729"/>
                    <a:pt x="18747" y="39331"/>
                    <a:pt x="21249" y="41332"/>
                  </a:cubicBezTo>
                  <a:cubicBezTo>
                    <a:pt x="23718" y="43267"/>
                    <a:pt x="26486" y="45802"/>
                    <a:pt x="29722" y="46002"/>
                  </a:cubicBezTo>
                  <a:cubicBezTo>
                    <a:pt x="29835" y="46008"/>
                    <a:pt x="29946" y="46011"/>
                    <a:pt x="30055" y="46011"/>
                  </a:cubicBezTo>
                  <a:cubicBezTo>
                    <a:pt x="31868" y="46011"/>
                    <a:pt x="33078" y="45239"/>
                    <a:pt x="34525" y="44201"/>
                  </a:cubicBezTo>
                  <a:cubicBezTo>
                    <a:pt x="40296" y="40065"/>
                    <a:pt x="45533" y="35194"/>
                    <a:pt x="50103" y="29724"/>
                  </a:cubicBezTo>
                  <a:cubicBezTo>
                    <a:pt x="53205" y="26021"/>
                    <a:pt x="56341" y="22419"/>
                    <a:pt x="58409" y="17982"/>
                  </a:cubicBezTo>
                  <a:cubicBezTo>
                    <a:pt x="59176" y="16281"/>
                    <a:pt x="60611" y="14780"/>
                    <a:pt x="59210" y="12945"/>
                  </a:cubicBezTo>
                  <a:cubicBezTo>
                    <a:pt x="58376" y="11878"/>
                    <a:pt x="57175" y="11244"/>
                    <a:pt x="56007" y="10610"/>
                  </a:cubicBezTo>
                  <a:cubicBezTo>
                    <a:pt x="49336" y="7108"/>
                    <a:pt x="42631" y="3572"/>
                    <a:pt x="35526" y="1003"/>
                  </a:cubicBezTo>
                  <a:cubicBezTo>
                    <a:pt x="34192" y="503"/>
                    <a:pt x="32791" y="36"/>
                    <a:pt x="31323" y="2"/>
                  </a:cubicBezTo>
                  <a:cubicBezTo>
                    <a:pt x="31263" y="1"/>
                    <a:pt x="31202" y="0"/>
                    <a:pt x="31142"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6"/>
            <p:cNvSpPr/>
            <p:nvPr/>
          </p:nvSpPr>
          <p:spPr>
            <a:xfrm>
              <a:off x="4185650" y="2212125"/>
              <a:ext cx="1503600" cy="811650"/>
            </a:xfrm>
            <a:custGeom>
              <a:avLst/>
              <a:gdLst/>
              <a:ahLst/>
              <a:cxnLst/>
              <a:rect l="l" t="t" r="r" b="b"/>
              <a:pathLst>
                <a:path w="60144" h="32466" extrusionOk="0">
                  <a:moveTo>
                    <a:pt x="59409" y="1"/>
                  </a:moveTo>
                  <a:cubicBezTo>
                    <a:pt x="59143" y="901"/>
                    <a:pt x="58542" y="1768"/>
                    <a:pt x="58109" y="2669"/>
                  </a:cubicBezTo>
                  <a:cubicBezTo>
                    <a:pt x="56040" y="7139"/>
                    <a:pt x="52905" y="10708"/>
                    <a:pt x="49803" y="14444"/>
                  </a:cubicBezTo>
                  <a:cubicBezTo>
                    <a:pt x="45233" y="19915"/>
                    <a:pt x="39996" y="24785"/>
                    <a:pt x="34225" y="28921"/>
                  </a:cubicBezTo>
                  <a:cubicBezTo>
                    <a:pt x="32777" y="29960"/>
                    <a:pt x="31567" y="30731"/>
                    <a:pt x="29782" y="30731"/>
                  </a:cubicBezTo>
                  <a:cubicBezTo>
                    <a:pt x="29675" y="30731"/>
                    <a:pt x="29566" y="30728"/>
                    <a:pt x="29455" y="30723"/>
                  </a:cubicBezTo>
                  <a:cubicBezTo>
                    <a:pt x="26186" y="30522"/>
                    <a:pt x="23450" y="27987"/>
                    <a:pt x="20982" y="26053"/>
                  </a:cubicBezTo>
                  <a:cubicBezTo>
                    <a:pt x="18447" y="24018"/>
                    <a:pt x="16679" y="21449"/>
                    <a:pt x="14211" y="19481"/>
                  </a:cubicBezTo>
                  <a:cubicBezTo>
                    <a:pt x="10875" y="16779"/>
                    <a:pt x="7939" y="13677"/>
                    <a:pt x="5004" y="10575"/>
                  </a:cubicBezTo>
                  <a:cubicBezTo>
                    <a:pt x="3303" y="8807"/>
                    <a:pt x="701" y="6572"/>
                    <a:pt x="34" y="4003"/>
                  </a:cubicBezTo>
                  <a:cubicBezTo>
                    <a:pt x="0" y="4304"/>
                    <a:pt x="0" y="4604"/>
                    <a:pt x="0" y="4937"/>
                  </a:cubicBezTo>
                  <a:cubicBezTo>
                    <a:pt x="234" y="7806"/>
                    <a:pt x="3236" y="10341"/>
                    <a:pt x="5104" y="12309"/>
                  </a:cubicBezTo>
                  <a:cubicBezTo>
                    <a:pt x="8039" y="15412"/>
                    <a:pt x="11008" y="18514"/>
                    <a:pt x="14311" y="21216"/>
                  </a:cubicBezTo>
                  <a:cubicBezTo>
                    <a:pt x="16779" y="23184"/>
                    <a:pt x="18580" y="25786"/>
                    <a:pt x="21082" y="27787"/>
                  </a:cubicBezTo>
                  <a:cubicBezTo>
                    <a:pt x="23551" y="29722"/>
                    <a:pt x="26319" y="32257"/>
                    <a:pt x="29555" y="32457"/>
                  </a:cubicBezTo>
                  <a:cubicBezTo>
                    <a:pt x="29668" y="32463"/>
                    <a:pt x="29779" y="32466"/>
                    <a:pt x="29888" y="32466"/>
                  </a:cubicBezTo>
                  <a:cubicBezTo>
                    <a:pt x="31701" y="32466"/>
                    <a:pt x="32911" y="31694"/>
                    <a:pt x="34358" y="30656"/>
                  </a:cubicBezTo>
                  <a:cubicBezTo>
                    <a:pt x="40129" y="26520"/>
                    <a:pt x="45366" y="21649"/>
                    <a:pt x="49936" y="16179"/>
                  </a:cubicBezTo>
                  <a:cubicBezTo>
                    <a:pt x="53038" y="12443"/>
                    <a:pt x="56174" y="8874"/>
                    <a:pt x="58242" y="4404"/>
                  </a:cubicBezTo>
                  <a:cubicBezTo>
                    <a:pt x="58909" y="2936"/>
                    <a:pt x="60143" y="1568"/>
                    <a:pt x="59409"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6"/>
            <p:cNvSpPr/>
            <p:nvPr/>
          </p:nvSpPr>
          <p:spPr>
            <a:xfrm>
              <a:off x="4311575" y="1930175"/>
              <a:ext cx="1245900" cy="950075"/>
            </a:xfrm>
            <a:custGeom>
              <a:avLst/>
              <a:gdLst/>
              <a:ahLst/>
              <a:cxnLst/>
              <a:rect l="l" t="t" r="r" b="b"/>
              <a:pathLst>
                <a:path w="49836" h="38003" extrusionOk="0">
                  <a:moveTo>
                    <a:pt x="40963" y="19618"/>
                  </a:moveTo>
                  <a:cubicBezTo>
                    <a:pt x="42364" y="19618"/>
                    <a:pt x="42364" y="21786"/>
                    <a:pt x="40963" y="21786"/>
                  </a:cubicBezTo>
                  <a:cubicBezTo>
                    <a:pt x="39562" y="21786"/>
                    <a:pt x="39562" y="19618"/>
                    <a:pt x="40963" y="19618"/>
                  </a:cubicBezTo>
                  <a:close/>
                  <a:moveTo>
                    <a:pt x="36193" y="21953"/>
                  </a:moveTo>
                  <a:cubicBezTo>
                    <a:pt x="37160" y="21953"/>
                    <a:pt x="37160" y="23487"/>
                    <a:pt x="36193" y="23487"/>
                  </a:cubicBezTo>
                  <a:cubicBezTo>
                    <a:pt x="35192" y="23487"/>
                    <a:pt x="35192" y="21953"/>
                    <a:pt x="36193" y="21953"/>
                  </a:cubicBezTo>
                  <a:close/>
                  <a:moveTo>
                    <a:pt x="10575" y="23421"/>
                  </a:moveTo>
                  <a:cubicBezTo>
                    <a:pt x="11242" y="23421"/>
                    <a:pt x="11709" y="23988"/>
                    <a:pt x="11742" y="24621"/>
                  </a:cubicBezTo>
                  <a:cubicBezTo>
                    <a:pt x="11775" y="25255"/>
                    <a:pt x="11175" y="25789"/>
                    <a:pt x="10575" y="25789"/>
                  </a:cubicBezTo>
                  <a:cubicBezTo>
                    <a:pt x="9907" y="25789"/>
                    <a:pt x="9407" y="25255"/>
                    <a:pt x="9374" y="24621"/>
                  </a:cubicBezTo>
                  <a:cubicBezTo>
                    <a:pt x="9374" y="23988"/>
                    <a:pt x="9941" y="23421"/>
                    <a:pt x="10575" y="23421"/>
                  </a:cubicBezTo>
                  <a:close/>
                  <a:moveTo>
                    <a:pt x="36193" y="25022"/>
                  </a:moveTo>
                  <a:cubicBezTo>
                    <a:pt x="36526" y="25022"/>
                    <a:pt x="36827" y="25122"/>
                    <a:pt x="37127" y="25255"/>
                  </a:cubicBezTo>
                  <a:cubicBezTo>
                    <a:pt x="37127" y="25255"/>
                    <a:pt x="37160" y="25289"/>
                    <a:pt x="37160" y="25289"/>
                  </a:cubicBezTo>
                  <a:cubicBezTo>
                    <a:pt x="37661" y="25522"/>
                    <a:pt x="37961" y="26089"/>
                    <a:pt x="38027" y="26589"/>
                  </a:cubicBezTo>
                  <a:cubicBezTo>
                    <a:pt x="38094" y="27157"/>
                    <a:pt x="37927" y="27690"/>
                    <a:pt x="37527" y="28124"/>
                  </a:cubicBezTo>
                  <a:lnTo>
                    <a:pt x="37494" y="28157"/>
                  </a:lnTo>
                  <a:cubicBezTo>
                    <a:pt x="37170" y="28503"/>
                    <a:pt x="36706" y="28667"/>
                    <a:pt x="36238" y="28667"/>
                  </a:cubicBezTo>
                  <a:cubicBezTo>
                    <a:pt x="35983" y="28667"/>
                    <a:pt x="35727" y="28618"/>
                    <a:pt x="35492" y="28524"/>
                  </a:cubicBezTo>
                  <a:cubicBezTo>
                    <a:pt x="34892" y="28257"/>
                    <a:pt x="34492" y="27724"/>
                    <a:pt x="34392" y="27090"/>
                  </a:cubicBezTo>
                  <a:cubicBezTo>
                    <a:pt x="34291" y="26356"/>
                    <a:pt x="34625" y="25622"/>
                    <a:pt x="35259" y="25255"/>
                  </a:cubicBezTo>
                  <a:cubicBezTo>
                    <a:pt x="35526" y="25122"/>
                    <a:pt x="35893" y="25022"/>
                    <a:pt x="36193" y="25022"/>
                  </a:cubicBezTo>
                  <a:close/>
                  <a:moveTo>
                    <a:pt x="25703" y="1"/>
                  </a:moveTo>
                  <a:cubicBezTo>
                    <a:pt x="24696" y="1"/>
                    <a:pt x="23692" y="254"/>
                    <a:pt x="22717" y="537"/>
                  </a:cubicBezTo>
                  <a:cubicBezTo>
                    <a:pt x="20248" y="1305"/>
                    <a:pt x="17880" y="2406"/>
                    <a:pt x="15545" y="3573"/>
                  </a:cubicBezTo>
                  <a:cubicBezTo>
                    <a:pt x="11008" y="5941"/>
                    <a:pt x="6638" y="8643"/>
                    <a:pt x="2502" y="11679"/>
                  </a:cubicBezTo>
                  <a:cubicBezTo>
                    <a:pt x="1168" y="12646"/>
                    <a:pt x="0" y="13413"/>
                    <a:pt x="167" y="15248"/>
                  </a:cubicBezTo>
                  <a:cubicBezTo>
                    <a:pt x="301" y="17183"/>
                    <a:pt x="1968" y="18951"/>
                    <a:pt x="3436" y="20418"/>
                  </a:cubicBezTo>
                  <a:cubicBezTo>
                    <a:pt x="3570" y="20018"/>
                    <a:pt x="3970" y="19685"/>
                    <a:pt x="4403" y="19685"/>
                  </a:cubicBezTo>
                  <a:cubicBezTo>
                    <a:pt x="4937" y="19685"/>
                    <a:pt x="5371" y="20152"/>
                    <a:pt x="5404" y="20685"/>
                  </a:cubicBezTo>
                  <a:cubicBezTo>
                    <a:pt x="5404" y="21152"/>
                    <a:pt x="5071" y="21519"/>
                    <a:pt x="4637" y="21653"/>
                  </a:cubicBezTo>
                  <a:cubicBezTo>
                    <a:pt x="5037" y="22053"/>
                    <a:pt x="5404" y="22453"/>
                    <a:pt x="5804" y="22853"/>
                  </a:cubicBezTo>
                  <a:cubicBezTo>
                    <a:pt x="6005" y="22587"/>
                    <a:pt x="6271" y="22386"/>
                    <a:pt x="6605" y="22320"/>
                  </a:cubicBezTo>
                  <a:cubicBezTo>
                    <a:pt x="6605" y="22320"/>
                    <a:pt x="6638" y="22286"/>
                    <a:pt x="6672" y="22286"/>
                  </a:cubicBezTo>
                  <a:cubicBezTo>
                    <a:pt x="6784" y="22262"/>
                    <a:pt x="6902" y="22250"/>
                    <a:pt x="7021" y="22250"/>
                  </a:cubicBezTo>
                  <a:cubicBezTo>
                    <a:pt x="7398" y="22250"/>
                    <a:pt x="7786" y="22375"/>
                    <a:pt x="8039" y="22653"/>
                  </a:cubicBezTo>
                  <a:cubicBezTo>
                    <a:pt x="8039" y="22687"/>
                    <a:pt x="8073" y="22687"/>
                    <a:pt x="8073" y="22720"/>
                  </a:cubicBezTo>
                  <a:cubicBezTo>
                    <a:pt x="8606" y="23287"/>
                    <a:pt x="8673" y="24121"/>
                    <a:pt x="8206" y="24721"/>
                  </a:cubicBezTo>
                  <a:cubicBezTo>
                    <a:pt x="8106" y="24855"/>
                    <a:pt x="8006" y="24922"/>
                    <a:pt x="7906" y="25022"/>
                  </a:cubicBezTo>
                  <a:cubicBezTo>
                    <a:pt x="8273" y="25355"/>
                    <a:pt x="8606" y="25689"/>
                    <a:pt x="8973" y="26056"/>
                  </a:cubicBezTo>
                  <a:cubicBezTo>
                    <a:pt x="9140" y="25956"/>
                    <a:pt x="9340" y="25922"/>
                    <a:pt x="9507" y="25922"/>
                  </a:cubicBezTo>
                  <a:cubicBezTo>
                    <a:pt x="10241" y="25922"/>
                    <a:pt x="10808" y="26489"/>
                    <a:pt x="10808" y="27190"/>
                  </a:cubicBezTo>
                  <a:cubicBezTo>
                    <a:pt x="10841" y="27357"/>
                    <a:pt x="10808" y="27523"/>
                    <a:pt x="10741" y="27657"/>
                  </a:cubicBezTo>
                  <a:cubicBezTo>
                    <a:pt x="11142" y="28024"/>
                    <a:pt x="11542" y="28357"/>
                    <a:pt x="11976" y="28691"/>
                  </a:cubicBezTo>
                  <a:cubicBezTo>
                    <a:pt x="13043" y="29558"/>
                    <a:pt x="13977" y="30592"/>
                    <a:pt x="14911" y="31593"/>
                  </a:cubicBezTo>
                  <a:cubicBezTo>
                    <a:pt x="14844" y="30993"/>
                    <a:pt x="15178" y="30359"/>
                    <a:pt x="15945" y="30359"/>
                  </a:cubicBezTo>
                  <a:cubicBezTo>
                    <a:pt x="17313" y="30359"/>
                    <a:pt x="17279" y="32494"/>
                    <a:pt x="15945" y="32494"/>
                  </a:cubicBezTo>
                  <a:cubicBezTo>
                    <a:pt x="15878" y="32494"/>
                    <a:pt x="15812" y="32460"/>
                    <a:pt x="15778" y="32460"/>
                  </a:cubicBezTo>
                  <a:cubicBezTo>
                    <a:pt x="16345" y="33027"/>
                    <a:pt x="16912" y="33594"/>
                    <a:pt x="17580" y="34128"/>
                  </a:cubicBezTo>
                  <a:cubicBezTo>
                    <a:pt x="19614" y="35729"/>
                    <a:pt x="21883" y="37831"/>
                    <a:pt x="24585" y="37998"/>
                  </a:cubicBezTo>
                  <a:cubicBezTo>
                    <a:pt x="24664" y="38001"/>
                    <a:pt x="24741" y="38002"/>
                    <a:pt x="24817" y="38002"/>
                  </a:cubicBezTo>
                  <a:cubicBezTo>
                    <a:pt x="26320" y="38002"/>
                    <a:pt x="27314" y="37387"/>
                    <a:pt x="28521" y="36530"/>
                  </a:cubicBezTo>
                  <a:cubicBezTo>
                    <a:pt x="29121" y="36063"/>
                    <a:pt x="29755" y="35629"/>
                    <a:pt x="30322" y="35162"/>
                  </a:cubicBezTo>
                  <a:cubicBezTo>
                    <a:pt x="28321" y="34495"/>
                    <a:pt x="28554" y="30993"/>
                    <a:pt x="31056" y="30993"/>
                  </a:cubicBezTo>
                  <a:cubicBezTo>
                    <a:pt x="32323" y="30993"/>
                    <a:pt x="33024" y="31927"/>
                    <a:pt x="33091" y="32927"/>
                  </a:cubicBezTo>
                  <a:cubicBezTo>
                    <a:pt x="35492" y="30859"/>
                    <a:pt x="37761" y="28658"/>
                    <a:pt x="39895" y="26289"/>
                  </a:cubicBezTo>
                  <a:cubicBezTo>
                    <a:pt x="39095" y="26156"/>
                    <a:pt x="38528" y="25489"/>
                    <a:pt x="38494" y="24688"/>
                  </a:cubicBezTo>
                  <a:cubicBezTo>
                    <a:pt x="38461" y="23787"/>
                    <a:pt x="39295" y="23020"/>
                    <a:pt x="40162" y="23020"/>
                  </a:cubicBezTo>
                  <a:cubicBezTo>
                    <a:pt x="40896" y="23020"/>
                    <a:pt x="41497" y="23521"/>
                    <a:pt x="41697" y="24188"/>
                  </a:cubicBezTo>
                  <a:cubicBezTo>
                    <a:pt x="43965" y="21486"/>
                    <a:pt x="46167" y="18884"/>
                    <a:pt x="47768" y="15782"/>
                  </a:cubicBezTo>
                  <a:lnTo>
                    <a:pt x="47768" y="15782"/>
                  </a:lnTo>
                  <a:cubicBezTo>
                    <a:pt x="47705" y="15793"/>
                    <a:pt x="47641" y="15799"/>
                    <a:pt x="47577" y="15799"/>
                  </a:cubicBezTo>
                  <a:cubicBezTo>
                    <a:pt x="47267" y="15799"/>
                    <a:pt x="46955" y="15669"/>
                    <a:pt x="46734" y="15448"/>
                  </a:cubicBezTo>
                  <a:cubicBezTo>
                    <a:pt x="46200" y="14914"/>
                    <a:pt x="46300" y="13914"/>
                    <a:pt x="46967" y="13513"/>
                  </a:cubicBezTo>
                  <a:cubicBezTo>
                    <a:pt x="47001" y="13513"/>
                    <a:pt x="47034" y="13513"/>
                    <a:pt x="47067" y="13480"/>
                  </a:cubicBezTo>
                  <a:cubicBezTo>
                    <a:pt x="47246" y="13378"/>
                    <a:pt x="47440" y="13329"/>
                    <a:pt x="47634" y="13329"/>
                  </a:cubicBezTo>
                  <a:cubicBezTo>
                    <a:pt x="47945" y="13329"/>
                    <a:pt x="48255" y="13454"/>
                    <a:pt x="48502" y="13680"/>
                  </a:cubicBezTo>
                  <a:cubicBezTo>
                    <a:pt x="48602" y="13747"/>
                    <a:pt x="48668" y="13847"/>
                    <a:pt x="48735" y="13947"/>
                  </a:cubicBezTo>
                  <a:cubicBezTo>
                    <a:pt x="49302" y="12880"/>
                    <a:pt x="49836" y="11879"/>
                    <a:pt x="48935" y="10678"/>
                  </a:cubicBezTo>
                  <a:cubicBezTo>
                    <a:pt x="48268" y="9811"/>
                    <a:pt x="47267" y="9277"/>
                    <a:pt x="46300" y="8777"/>
                  </a:cubicBezTo>
                  <a:cubicBezTo>
                    <a:pt x="40763" y="5841"/>
                    <a:pt x="35225" y="2939"/>
                    <a:pt x="29355" y="804"/>
                  </a:cubicBezTo>
                  <a:cubicBezTo>
                    <a:pt x="28254" y="404"/>
                    <a:pt x="27086" y="37"/>
                    <a:pt x="25885" y="4"/>
                  </a:cubicBezTo>
                  <a:cubicBezTo>
                    <a:pt x="25825" y="2"/>
                    <a:pt x="25764" y="1"/>
                    <a:pt x="25703"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335;p6"/>
          <p:cNvGrpSpPr/>
          <p:nvPr/>
        </p:nvGrpSpPr>
        <p:grpSpPr>
          <a:xfrm rot="-2700000">
            <a:off x="6715844" y="4521727"/>
            <a:ext cx="1236996" cy="837872"/>
            <a:chOff x="7954374" y="56393"/>
            <a:chExt cx="1237008" cy="837880"/>
          </a:xfrm>
        </p:grpSpPr>
        <p:sp>
          <p:nvSpPr>
            <p:cNvPr id="336" name="Google Shape;336;p6"/>
            <p:cNvSpPr/>
            <p:nvPr/>
          </p:nvSpPr>
          <p:spPr>
            <a:xfrm rot="1846143" flipH="1">
              <a:off x="8271386" y="409470"/>
              <a:ext cx="166543" cy="94873"/>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6"/>
            <p:cNvSpPr/>
            <p:nvPr/>
          </p:nvSpPr>
          <p:spPr>
            <a:xfrm rot="-2147587" flipH="1">
              <a:off x="8767528" y="743032"/>
              <a:ext cx="156448" cy="116481"/>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6"/>
            <p:cNvSpPr/>
            <p:nvPr/>
          </p:nvSpPr>
          <p:spPr>
            <a:xfrm rot="-344649" flipH="1">
              <a:off x="8982370" y="734222"/>
              <a:ext cx="203823" cy="116061"/>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6"/>
            <p:cNvSpPr/>
            <p:nvPr/>
          </p:nvSpPr>
          <p:spPr>
            <a:xfrm rot="-169023" flipH="1">
              <a:off x="8130979" y="201279"/>
              <a:ext cx="189229" cy="70877"/>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6"/>
            <p:cNvSpPr/>
            <p:nvPr/>
          </p:nvSpPr>
          <p:spPr>
            <a:xfrm rot="-3388259" flipH="1">
              <a:off x="7957424" y="89906"/>
              <a:ext cx="118401" cy="7097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6"/>
            <p:cNvSpPr/>
            <p:nvPr/>
          </p:nvSpPr>
          <p:spPr>
            <a:xfrm rot="2280138" flipH="1">
              <a:off x="8490934" y="298869"/>
              <a:ext cx="118403" cy="71173"/>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6"/>
            <p:cNvSpPr/>
            <p:nvPr/>
          </p:nvSpPr>
          <p:spPr>
            <a:xfrm rot="683719" flipH="1">
              <a:off x="8807702" y="342193"/>
              <a:ext cx="118435" cy="71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6"/>
            <p:cNvSpPr/>
            <p:nvPr/>
          </p:nvSpPr>
          <p:spPr>
            <a:xfrm flipH="1">
              <a:off x="8639879" y="535230"/>
              <a:ext cx="204000" cy="62101"/>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6"/>
            <p:cNvSpPr/>
            <p:nvPr/>
          </p:nvSpPr>
          <p:spPr>
            <a:xfrm rot="-344649" flipH="1">
              <a:off x="8623995" y="101459"/>
              <a:ext cx="203823" cy="116061"/>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5" name="Google Shape;345;p6"/>
          <p:cNvSpPr/>
          <p:nvPr/>
        </p:nvSpPr>
        <p:spPr>
          <a:xfrm>
            <a:off x="-302950" y="3523621"/>
            <a:ext cx="2140750" cy="1666300"/>
          </a:xfrm>
          <a:custGeom>
            <a:avLst/>
            <a:gdLst/>
            <a:ahLst/>
            <a:cxnLst/>
            <a:rect l="l" t="t" r="r" b="b"/>
            <a:pathLst>
              <a:path w="85630" h="66652" extrusionOk="0">
                <a:moveTo>
                  <a:pt x="0" y="0"/>
                </a:moveTo>
                <a:cubicBezTo>
                  <a:pt x="6702" y="3581"/>
                  <a:pt x="31581" y="11568"/>
                  <a:pt x="40211" y="21483"/>
                </a:cubicBezTo>
                <a:cubicBezTo>
                  <a:pt x="48841" y="31398"/>
                  <a:pt x="44618" y="53340"/>
                  <a:pt x="51779" y="59491"/>
                </a:cubicBezTo>
                <a:cubicBezTo>
                  <a:pt x="58940" y="65642"/>
                  <a:pt x="77944" y="57197"/>
                  <a:pt x="83177" y="58390"/>
                </a:cubicBezTo>
                <a:cubicBezTo>
                  <a:pt x="88410" y="59584"/>
                  <a:pt x="83177" y="65275"/>
                  <a:pt x="83177" y="66652"/>
                </a:cubicBezTo>
              </a:path>
            </a:pathLst>
          </a:custGeom>
          <a:noFill/>
          <a:ln w="19050" cap="flat" cmpd="sng">
            <a:solidFill>
              <a:schemeClr val="lt1"/>
            </a:solidFill>
            <a:prstDash val="solid"/>
            <a:round/>
            <a:headEnd type="none" w="med" len="med"/>
            <a:tailEnd type="none" w="med" len="med"/>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7"/>
        <p:cNvGrpSpPr/>
        <p:nvPr/>
      </p:nvGrpSpPr>
      <p:grpSpPr>
        <a:xfrm>
          <a:off x="0" y="0"/>
          <a:ext cx="0" cy="0"/>
          <a:chOff x="0" y="0"/>
          <a:chExt cx="0" cy="0"/>
        </a:xfrm>
      </p:grpSpPr>
      <p:sp>
        <p:nvSpPr>
          <p:cNvPr id="488" name="Google Shape;488;p11"/>
          <p:cNvSpPr txBox="1">
            <a:spLocks noGrp="1"/>
          </p:cNvSpPr>
          <p:nvPr>
            <p:ph type="title" hasCustomPrompt="1"/>
          </p:nvPr>
        </p:nvSpPr>
        <p:spPr>
          <a:xfrm>
            <a:off x="1391017" y="1622375"/>
            <a:ext cx="6362100" cy="137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000" b="1">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89" name="Google Shape;489;p11"/>
          <p:cNvSpPr txBox="1">
            <a:spLocks noGrp="1"/>
          </p:cNvSpPr>
          <p:nvPr>
            <p:ph type="body" idx="1"/>
          </p:nvPr>
        </p:nvSpPr>
        <p:spPr>
          <a:xfrm>
            <a:off x="1390883" y="3159425"/>
            <a:ext cx="6362100" cy="318000"/>
          </a:xfrm>
          <a:prstGeom prst="rect">
            <a:avLst/>
          </a:prstGeom>
        </p:spPr>
        <p:txBody>
          <a:bodyPr spcFirstLastPara="1" wrap="square" lIns="91425" tIns="91425" rIns="91425" bIns="91425" anchor="ctr" anchorCtr="0">
            <a:noAutofit/>
          </a:bodyPr>
          <a:lstStyle>
            <a:lvl1pPr marL="457200" lvl="0" indent="-330200" algn="ctr" rtl="0">
              <a:spcBef>
                <a:spcPts val="0"/>
              </a:spcBef>
              <a:spcAft>
                <a:spcPts val="0"/>
              </a:spcAft>
              <a:buSzPts val="1600"/>
              <a:buChar char="●"/>
              <a:defRPr sz="2000">
                <a:solidFill>
                  <a:schemeClr val="accent3"/>
                </a:solidFill>
              </a:defRPr>
            </a:lvl1pPr>
            <a:lvl2pPr marL="914400" lvl="1" indent="-330200" algn="ctr" rtl="0">
              <a:spcBef>
                <a:spcPts val="0"/>
              </a:spcBef>
              <a:spcAft>
                <a:spcPts val="0"/>
              </a:spcAft>
              <a:buSzPts val="1600"/>
              <a:buChar char="○"/>
              <a:defRPr/>
            </a:lvl2pPr>
            <a:lvl3pPr marL="1371600" lvl="2" indent="-330200" algn="ctr" rtl="0">
              <a:spcBef>
                <a:spcPts val="0"/>
              </a:spcBef>
              <a:spcAft>
                <a:spcPts val="0"/>
              </a:spcAft>
              <a:buSzPts val="1600"/>
              <a:buChar char="■"/>
              <a:defRPr/>
            </a:lvl3pPr>
            <a:lvl4pPr marL="1828800" lvl="3" indent="-330200" algn="ctr" rtl="0">
              <a:spcBef>
                <a:spcPts val="0"/>
              </a:spcBef>
              <a:spcAft>
                <a:spcPts val="0"/>
              </a:spcAft>
              <a:buSzPts val="1600"/>
              <a:buChar char="●"/>
              <a:defRPr/>
            </a:lvl4pPr>
            <a:lvl5pPr marL="2286000" lvl="4" indent="-330200" algn="ctr" rtl="0">
              <a:spcBef>
                <a:spcPts val="0"/>
              </a:spcBef>
              <a:spcAft>
                <a:spcPts val="0"/>
              </a:spcAft>
              <a:buSzPts val="1600"/>
              <a:buChar char="○"/>
              <a:defRPr/>
            </a:lvl5pPr>
            <a:lvl6pPr marL="2743200" lvl="5" indent="-330200" algn="ctr" rtl="0">
              <a:spcBef>
                <a:spcPts val="0"/>
              </a:spcBef>
              <a:spcAft>
                <a:spcPts val="0"/>
              </a:spcAft>
              <a:buSzPts val="1600"/>
              <a:buChar char="■"/>
              <a:defRPr/>
            </a:lvl6pPr>
            <a:lvl7pPr marL="3200400" lvl="6" indent="-330200" algn="ctr" rtl="0">
              <a:spcBef>
                <a:spcPts val="0"/>
              </a:spcBef>
              <a:spcAft>
                <a:spcPts val="0"/>
              </a:spcAft>
              <a:buSzPts val="1600"/>
              <a:buChar char="●"/>
              <a:defRPr/>
            </a:lvl7pPr>
            <a:lvl8pPr marL="3657600" lvl="7" indent="-330200" algn="ctr" rtl="0">
              <a:spcBef>
                <a:spcPts val="0"/>
              </a:spcBef>
              <a:spcAft>
                <a:spcPts val="0"/>
              </a:spcAft>
              <a:buSzPts val="1600"/>
              <a:buChar char="○"/>
              <a:defRPr/>
            </a:lvl8pPr>
            <a:lvl9pPr marL="4114800" lvl="8" indent="-330200" algn="ctr" rtl="0">
              <a:spcBef>
                <a:spcPts val="0"/>
              </a:spcBef>
              <a:spcAft>
                <a:spcPts val="0"/>
              </a:spcAft>
              <a:buSzPts val="1600"/>
              <a:buChar char="■"/>
              <a:defRPr/>
            </a:lvl9pPr>
          </a:lstStyle>
          <a:p>
            <a:endParaRPr/>
          </a:p>
        </p:txBody>
      </p:sp>
      <p:grpSp>
        <p:nvGrpSpPr>
          <p:cNvPr id="490" name="Google Shape;490;p11"/>
          <p:cNvGrpSpPr/>
          <p:nvPr/>
        </p:nvGrpSpPr>
        <p:grpSpPr>
          <a:xfrm>
            <a:off x="-260100" y="4120000"/>
            <a:ext cx="1697075" cy="1035325"/>
            <a:chOff x="1894025" y="3393550"/>
            <a:chExt cx="1697075" cy="1035325"/>
          </a:xfrm>
        </p:grpSpPr>
        <p:sp>
          <p:nvSpPr>
            <p:cNvPr id="491" name="Google Shape;491;p11"/>
            <p:cNvSpPr/>
            <p:nvPr/>
          </p:nvSpPr>
          <p:spPr>
            <a:xfrm>
              <a:off x="1894025" y="3393550"/>
              <a:ext cx="1697075" cy="1035325"/>
            </a:xfrm>
            <a:custGeom>
              <a:avLst/>
              <a:gdLst/>
              <a:ahLst/>
              <a:cxnLst/>
              <a:rect l="l" t="t" r="r" b="b"/>
              <a:pathLst>
                <a:path w="67883" h="41413" extrusionOk="0">
                  <a:moveTo>
                    <a:pt x="34981" y="1"/>
                  </a:moveTo>
                  <a:cubicBezTo>
                    <a:pt x="33264" y="1"/>
                    <a:pt x="31592" y="379"/>
                    <a:pt x="29655" y="1074"/>
                  </a:cubicBezTo>
                  <a:cubicBezTo>
                    <a:pt x="25952" y="2375"/>
                    <a:pt x="22617" y="4510"/>
                    <a:pt x="19381" y="6678"/>
                  </a:cubicBezTo>
                  <a:cubicBezTo>
                    <a:pt x="14344" y="10114"/>
                    <a:pt x="9074" y="13216"/>
                    <a:pt x="4203" y="16919"/>
                  </a:cubicBezTo>
                  <a:cubicBezTo>
                    <a:pt x="3136" y="17719"/>
                    <a:pt x="2102" y="18553"/>
                    <a:pt x="1335" y="19654"/>
                  </a:cubicBezTo>
                  <a:cubicBezTo>
                    <a:pt x="0" y="21656"/>
                    <a:pt x="401" y="25325"/>
                    <a:pt x="2669" y="26593"/>
                  </a:cubicBezTo>
                  <a:cubicBezTo>
                    <a:pt x="3436" y="27026"/>
                    <a:pt x="4337" y="27126"/>
                    <a:pt x="5171" y="27293"/>
                  </a:cubicBezTo>
                  <a:cubicBezTo>
                    <a:pt x="6905" y="27693"/>
                    <a:pt x="8507" y="28461"/>
                    <a:pt x="10108" y="29194"/>
                  </a:cubicBezTo>
                  <a:cubicBezTo>
                    <a:pt x="17179" y="32530"/>
                    <a:pt x="24218" y="35832"/>
                    <a:pt x="31289" y="39168"/>
                  </a:cubicBezTo>
                  <a:cubicBezTo>
                    <a:pt x="33295" y="40123"/>
                    <a:pt x="35422" y="41412"/>
                    <a:pt x="37699" y="41412"/>
                  </a:cubicBezTo>
                  <a:cubicBezTo>
                    <a:pt x="37808" y="41412"/>
                    <a:pt x="37918" y="41409"/>
                    <a:pt x="38028" y="41403"/>
                  </a:cubicBezTo>
                  <a:cubicBezTo>
                    <a:pt x="40863" y="41236"/>
                    <a:pt x="43298" y="39468"/>
                    <a:pt x="45299" y="37467"/>
                  </a:cubicBezTo>
                  <a:cubicBezTo>
                    <a:pt x="47101" y="35666"/>
                    <a:pt x="48669" y="33564"/>
                    <a:pt x="50770" y="32096"/>
                  </a:cubicBezTo>
                  <a:cubicBezTo>
                    <a:pt x="52972" y="30495"/>
                    <a:pt x="55473" y="29328"/>
                    <a:pt x="57608" y="27593"/>
                  </a:cubicBezTo>
                  <a:cubicBezTo>
                    <a:pt x="58976" y="26492"/>
                    <a:pt x="60243" y="25225"/>
                    <a:pt x="61711" y="24258"/>
                  </a:cubicBezTo>
                  <a:cubicBezTo>
                    <a:pt x="62979" y="23424"/>
                    <a:pt x="64380" y="22790"/>
                    <a:pt x="65547" y="21789"/>
                  </a:cubicBezTo>
                  <a:cubicBezTo>
                    <a:pt x="67482" y="20121"/>
                    <a:pt x="67882" y="16986"/>
                    <a:pt x="67515" y="14551"/>
                  </a:cubicBezTo>
                  <a:cubicBezTo>
                    <a:pt x="67449" y="14117"/>
                    <a:pt x="67215" y="13683"/>
                    <a:pt x="66848" y="13316"/>
                  </a:cubicBezTo>
                  <a:cubicBezTo>
                    <a:pt x="65514" y="11882"/>
                    <a:pt x="62612" y="10881"/>
                    <a:pt x="61311" y="10181"/>
                  </a:cubicBezTo>
                  <a:cubicBezTo>
                    <a:pt x="58642" y="8746"/>
                    <a:pt x="55907" y="7412"/>
                    <a:pt x="53172" y="6145"/>
                  </a:cubicBezTo>
                  <a:cubicBezTo>
                    <a:pt x="48635" y="4076"/>
                    <a:pt x="43965" y="2208"/>
                    <a:pt x="39195" y="707"/>
                  </a:cubicBezTo>
                  <a:cubicBezTo>
                    <a:pt x="37667" y="227"/>
                    <a:pt x="36310" y="1"/>
                    <a:pt x="34981"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1"/>
            <p:cNvSpPr/>
            <p:nvPr/>
          </p:nvSpPr>
          <p:spPr>
            <a:xfrm>
              <a:off x="1894025" y="3729775"/>
              <a:ext cx="1697075" cy="699100"/>
            </a:xfrm>
            <a:custGeom>
              <a:avLst/>
              <a:gdLst/>
              <a:ahLst/>
              <a:cxnLst/>
              <a:rect l="l" t="t" r="r" b="b"/>
              <a:pathLst>
                <a:path w="67883" h="27964" extrusionOk="0">
                  <a:moveTo>
                    <a:pt x="66948" y="1"/>
                  </a:moveTo>
                  <a:cubicBezTo>
                    <a:pt x="66781" y="534"/>
                    <a:pt x="66515" y="1035"/>
                    <a:pt x="66214" y="1502"/>
                  </a:cubicBezTo>
                  <a:cubicBezTo>
                    <a:pt x="65547" y="2636"/>
                    <a:pt x="64847" y="3737"/>
                    <a:pt x="63946" y="4704"/>
                  </a:cubicBezTo>
                  <a:cubicBezTo>
                    <a:pt x="62979" y="5705"/>
                    <a:pt x="61811" y="6505"/>
                    <a:pt x="60644" y="7273"/>
                  </a:cubicBezTo>
                  <a:cubicBezTo>
                    <a:pt x="56874" y="9875"/>
                    <a:pt x="53105" y="12443"/>
                    <a:pt x="49369" y="15012"/>
                  </a:cubicBezTo>
                  <a:cubicBezTo>
                    <a:pt x="48268" y="15745"/>
                    <a:pt x="47167" y="16513"/>
                    <a:pt x="46233" y="17413"/>
                  </a:cubicBezTo>
                  <a:cubicBezTo>
                    <a:pt x="44999" y="18647"/>
                    <a:pt x="44032" y="20182"/>
                    <a:pt x="42564" y="21116"/>
                  </a:cubicBezTo>
                  <a:cubicBezTo>
                    <a:pt x="41326" y="21912"/>
                    <a:pt x="39911" y="22206"/>
                    <a:pt x="38442" y="22206"/>
                  </a:cubicBezTo>
                  <a:cubicBezTo>
                    <a:pt x="36587" y="22206"/>
                    <a:pt x="34644" y="21737"/>
                    <a:pt x="32857" y="21216"/>
                  </a:cubicBezTo>
                  <a:cubicBezTo>
                    <a:pt x="31023" y="20682"/>
                    <a:pt x="28921" y="20282"/>
                    <a:pt x="27153" y="19515"/>
                  </a:cubicBezTo>
                  <a:cubicBezTo>
                    <a:pt x="25419" y="18714"/>
                    <a:pt x="23884" y="17580"/>
                    <a:pt x="22050" y="16846"/>
                  </a:cubicBezTo>
                  <a:lnTo>
                    <a:pt x="12042" y="12943"/>
                  </a:lnTo>
                  <a:cubicBezTo>
                    <a:pt x="11375" y="12677"/>
                    <a:pt x="10675" y="12410"/>
                    <a:pt x="9974" y="12143"/>
                  </a:cubicBezTo>
                  <a:cubicBezTo>
                    <a:pt x="7939" y="11342"/>
                    <a:pt x="5738" y="10442"/>
                    <a:pt x="4537" y="8607"/>
                  </a:cubicBezTo>
                  <a:cubicBezTo>
                    <a:pt x="4103" y="7940"/>
                    <a:pt x="3803" y="7206"/>
                    <a:pt x="3336" y="6572"/>
                  </a:cubicBezTo>
                  <a:cubicBezTo>
                    <a:pt x="3003" y="6072"/>
                    <a:pt x="2536" y="5605"/>
                    <a:pt x="1969" y="5405"/>
                  </a:cubicBezTo>
                  <a:cubicBezTo>
                    <a:pt x="1735" y="5671"/>
                    <a:pt x="1535" y="5905"/>
                    <a:pt x="1368" y="6172"/>
                  </a:cubicBezTo>
                  <a:cubicBezTo>
                    <a:pt x="0" y="8173"/>
                    <a:pt x="401" y="11876"/>
                    <a:pt x="2669" y="13144"/>
                  </a:cubicBezTo>
                  <a:cubicBezTo>
                    <a:pt x="3436" y="13577"/>
                    <a:pt x="4337" y="13677"/>
                    <a:pt x="5171" y="13844"/>
                  </a:cubicBezTo>
                  <a:cubicBezTo>
                    <a:pt x="6905" y="14244"/>
                    <a:pt x="8540" y="14978"/>
                    <a:pt x="10141" y="15745"/>
                  </a:cubicBezTo>
                  <a:cubicBezTo>
                    <a:pt x="17179" y="19048"/>
                    <a:pt x="24251" y="22383"/>
                    <a:pt x="31289" y="25719"/>
                  </a:cubicBezTo>
                  <a:cubicBezTo>
                    <a:pt x="33327" y="26674"/>
                    <a:pt x="35425" y="27963"/>
                    <a:pt x="37728" y="27963"/>
                  </a:cubicBezTo>
                  <a:cubicBezTo>
                    <a:pt x="37839" y="27963"/>
                    <a:pt x="37950" y="27960"/>
                    <a:pt x="38061" y="27954"/>
                  </a:cubicBezTo>
                  <a:cubicBezTo>
                    <a:pt x="40863" y="27787"/>
                    <a:pt x="43298" y="25986"/>
                    <a:pt x="45299" y="24018"/>
                  </a:cubicBezTo>
                  <a:cubicBezTo>
                    <a:pt x="47101" y="22217"/>
                    <a:pt x="48669" y="20115"/>
                    <a:pt x="50770" y="18614"/>
                  </a:cubicBezTo>
                  <a:cubicBezTo>
                    <a:pt x="53005" y="17046"/>
                    <a:pt x="55473" y="15879"/>
                    <a:pt x="57608" y="14144"/>
                  </a:cubicBezTo>
                  <a:cubicBezTo>
                    <a:pt x="58976" y="13043"/>
                    <a:pt x="60243" y="11776"/>
                    <a:pt x="61711" y="10809"/>
                  </a:cubicBezTo>
                  <a:cubicBezTo>
                    <a:pt x="62979" y="9975"/>
                    <a:pt x="64380" y="9341"/>
                    <a:pt x="65547" y="8340"/>
                  </a:cubicBezTo>
                  <a:cubicBezTo>
                    <a:pt x="67482" y="6672"/>
                    <a:pt x="67882" y="3537"/>
                    <a:pt x="67515" y="1102"/>
                  </a:cubicBezTo>
                  <a:cubicBezTo>
                    <a:pt x="67449" y="701"/>
                    <a:pt x="67248" y="334"/>
                    <a:pt x="66948"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1"/>
            <p:cNvSpPr/>
            <p:nvPr/>
          </p:nvSpPr>
          <p:spPr>
            <a:xfrm>
              <a:off x="3018150" y="3834850"/>
              <a:ext cx="564600" cy="498725"/>
            </a:xfrm>
            <a:custGeom>
              <a:avLst/>
              <a:gdLst/>
              <a:ahLst/>
              <a:cxnLst/>
              <a:rect l="l" t="t" r="r" b="b"/>
              <a:pathLst>
                <a:path w="22584" h="19949" extrusionOk="0">
                  <a:moveTo>
                    <a:pt x="22584" y="1"/>
                  </a:moveTo>
                  <a:cubicBezTo>
                    <a:pt x="19982" y="1935"/>
                    <a:pt x="17547" y="4104"/>
                    <a:pt x="15412" y="6539"/>
                  </a:cubicBezTo>
                  <a:cubicBezTo>
                    <a:pt x="15070" y="6907"/>
                    <a:pt x="14623" y="7297"/>
                    <a:pt x="14188" y="7297"/>
                  </a:cubicBezTo>
                  <a:cubicBezTo>
                    <a:pt x="14072" y="7297"/>
                    <a:pt x="13957" y="7269"/>
                    <a:pt x="13844" y="7206"/>
                  </a:cubicBezTo>
                  <a:cubicBezTo>
                    <a:pt x="13410" y="6939"/>
                    <a:pt x="13377" y="6339"/>
                    <a:pt x="13144" y="5938"/>
                  </a:cubicBezTo>
                  <a:cubicBezTo>
                    <a:pt x="12943" y="5638"/>
                    <a:pt x="12643" y="5471"/>
                    <a:pt x="12310" y="5405"/>
                  </a:cubicBezTo>
                  <a:cubicBezTo>
                    <a:pt x="11943" y="5672"/>
                    <a:pt x="11576" y="5905"/>
                    <a:pt x="11209" y="6172"/>
                  </a:cubicBezTo>
                  <a:cubicBezTo>
                    <a:pt x="11109" y="7273"/>
                    <a:pt x="11509" y="8474"/>
                    <a:pt x="11109" y="9541"/>
                  </a:cubicBezTo>
                  <a:cubicBezTo>
                    <a:pt x="10709" y="10542"/>
                    <a:pt x="9708" y="11142"/>
                    <a:pt x="8807" y="11642"/>
                  </a:cubicBezTo>
                  <a:cubicBezTo>
                    <a:pt x="7540" y="12376"/>
                    <a:pt x="6239" y="13110"/>
                    <a:pt x="4971" y="13811"/>
                  </a:cubicBezTo>
                  <a:cubicBezTo>
                    <a:pt x="4537" y="14059"/>
                    <a:pt x="4000" y="14294"/>
                    <a:pt x="3528" y="14294"/>
                  </a:cubicBezTo>
                  <a:cubicBezTo>
                    <a:pt x="3238" y="14294"/>
                    <a:pt x="2972" y="14206"/>
                    <a:pt x="2770" y="13977"/>
                  </a:cubicBezTo>
                  <a:cubicBezTo>
                    <a:pt x="2369" y="13510"/>
                    <a:pt x="2503" y="12843"/>
                    <a:pt x="2469" y="12210"/>
                  </a:cubicBezTo>
                  <a:lnTo>
                    <a:pt x="2469" y="12210"/>
                  </a:lnTo>
                  <a:cubicBezTo>
                    <a:pt x="2036" y="12543"/>
                    <a:pt x="1635" y="12877"/>
                    <a:pt x="1268" y="13244"/>
                  </a:cubicBezTo>
                  <a:cubicBezTo>
                    <a:pt x="835" y="13677"/>
                    <a:pt x="401" y="14178"/>
                    <a:pt x="1" y="14645"/>
                  </a:cubicBezTo>
                  <a:cubicBezTo>
                    <a:pt x="168" y="15512"/>
                    <a:pt x="301" y="16379"/>
                    <a:pt x="368" y="17280"/>
                  </a:cubicBezTo>
                  <a:cubicBezTo>
                    <a:pt x="435" y="18180"/>
                    <a:pt x="334" y="19081"/>
                    <a:pt x="234" y="19948"/>
                  </a:cubicBezTo>
                  <a:cubicBezTo>
                    <a:pt x="268" y="19915"/>
                    <a:pt x="301" y="19848"/>
                    <a:pt x="334" y="19815"/>
                  </a:cubicBezTo>
                  <a:cubicBezTo>
                    <a:pt x="2136" y="18014"/>
                    <a:pt x="3704" y="15912"/>
                    <a:pt x="5805" y="14444"/>
                  </a:cubicBezTo>
                  <a:cubicBezTo>
                    <a:pt x="8040" y="12843"/>
                    <a:pt x="10508" y="11676"/>
                    <a:pt x="12643" y="9975"/>
                  </a:cubicBezTo>
                  <a:cubicBezTo>
                    <a:pt x="14011" y="8840"/>
                    <a:pt x="15278" y="7606"/>
                    <a:pt x="16746" y="6606"/>
                  </a:cubicBezTo>
                  <a:cubicBezTo>
                    <a:pt x="18014" y="5772"/>
                    <a:pt x="19415" y="5138"/>
                    <a:pt x="20582" y="4137"/>
                  </a:cubicBezTo>
                  <a:cubicBezTo>
                    <a:pt x="20716" y="4037"/>
                    <a:pt x="20849" y="3904"/>
                    <a:pt x="20949" y="3770"/>
                  </a:cubicBezTo>
                  <a:cubicBezTo>
                    <a:pt x="20983" y="3737"/>
                    <a:pt x="21016" y="3670"/>
                    <a:pt x="21049" y="3637"/>
                  </a:cubicBezTo>
                  <a:cubicBezTo>
                    <a:pt x="21149" y="3537"/>
                    <a:pt x="21216" y="3437"/>
                    <a:pt x="21283" y="3337"/>
                  </a:cubicBezTo>
                  <a:cubicBezTo>
                    <a:pt x="21349" y="3303"/>
                    <a:pt x="21383" y="3270"/>
                    <a:pt x="21416" y="3203"/>
                  </a:cubicBezTo>
                  <a:cubicBezTo>
                    <a:pt x="21483" y="3103"/>
                    <a:pt x="21550" y="3003"/>
                    <a:pt x="21616" y="2903"/>
                  </a:cubicBezTo>
                  <a:cubicBezTo>
                    <a:pt x="21650" y="2836"/>
                    <a:pt x="21650" y="2803"/>
                    <a:pt x="21683" y="2736"/>
                  </a:cubicBezTo>
                  <a:cubicBezTo>
                    <a:pt x="21750" y="2603"/>
                    <a:pt x="21850" y="2469"/>
                    <a:pt x="21883" y="2336"/>
                  </a:cubicBezTo>
                  <a:cubicBezTo>
                    <a:pt x="21917" y="2336"/>
                    <a:pt x="21917" y="2302"/>
                    <a:pt x="21917" y="2269"/>
                  </a:cubicBezTo>
                  <a:cubicBezTo>
                    <a:pt x="22083" y="1935"/>
                    <a:pt x="22217" y="1569"/>
                    <a:pt x="22317" y="1168"/>
                  </a:cubicBezTo>
                  <a:cubicBezTo>
                    <a:pt x="22384" y="1001"/>
                    <a:pt x="22417" y="801"/>
                    <a:pt x="22450" y="601"/>
                  </a:cubicBezTo>
                  <a:cubicBezTo>
                    <a:pt x="22450" y="601"/>
                    <a:pt x="22450" y="601"/>
                    <a:pt x="22484" y="568"/>
                  </a:cubicBezTo>
                  <a:cubicBezTo>
                    <a:pt x="22517" y="368"/>
                    <a:pt x="22550" y="201"/>
                    <a:pt x="22584"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1"/>
            <p:cNvSpPr/>
            <p:nvPr/>
          </p:nvSpPr>
          <p:spPr>
            <a:xfrm>
              <a:off x="1911525" y="3844025"/>
              <a:ext cx="833125" cy="511725"/>
            </a:xfrm>
            <a:custGeom>
              <a:avLst/>
              <a:gdLst/>
              <a:ahLst/>
              <a:cxnLst/>
              <a:rect l="l" t="t" r="r" b="b"/>
              <a:pathLst>
                <a:path w="33325" h="20469" extrusionOk="0">
                  <a:moveTo>
                    <a:pt x="2136" y="1"/>
                  </a:moveTo>
                  <a:cubicBezTo>
                    <a:pt x="1569" y="501"/>
                    <a:pt x="1068" y="1001"/>
                    <a:pt x="635" y="1635"/>
                  </a:cubicBezTo>
                  <a:cubicBezTo>
                    <a:pt x="335" y="2102"/>
                    <a:pt x="101" y="2669"/>
                    <a:pt x="1" y="3303"/>
                  </a:cubicBezTo>
                  <a:cubicBezTo>
                    <a:pt x="2336" y="4771"/>
                    <a:pt x="4204" y="6739"/>
                    <a:pt x="6839" y="7940"/>
                  </a:cubicBezTo>
                  <a:cubicBezTo>
                    <a:pt x="9641" y="9207"/>
                    <a:pt x="12610" y="10075"/>
                    <a:pt x="15412" y="11409"/>
                  </a:cubicBezTo>
                  <a:cubicBezTo>
                    <a:pt x="18414" y="12810"/>
                    <a:pt x="21183" y="14678"/>
                    <a:pt x="24252" y="15912"/>
                  </a:cubicBezTo>
                  <a:cubicBezTo>
                    <a:pt x="26153" y="16646"/>
                    <a:pt x="28321" y="17313"/>
                    <a:pt x="29188" y="19148"/>
                  </a:cubicBezTo>
                  <a:cubicBezTo>
                    <a:pt x="29389" y="19548"/>
                    <a:pt x="29522" y="20048"/>
                    <a:pt x="29922" y="20315"/>
                  </a:cubicBezTo>
                  <a:cubicBezTo>
                    <a:pt x="30074" y="20421"/>
                    <a:pt x="30243" y="20469"/>
                    <a:pt x="30421" y="20469"/>
                  </a:cubicBezTo>
                  <a:cubicBezTo>
                    <a:pt x="31029" y="20469"/>
                    <a:pt x="31749" y="19918"/>
                    <a:pt x="32291" y="19248"/>
                  </a:cubicBezTo>
                  <a:cubicBezTo>
                    <a:pt x="32924" y="18447"/>
                    <a:pt x="33325" y="17513"/>
                    <a:pt x="33058" y="17013"/>
                  </a:cubicBezTo>
                  <a:cubicBezTo>
                    <a:pt x="32958" y="16779"/>
                    <a:pt x="32791" y="16613"/>
                    <a:pt x="32591" y="16446"/>
                  </a:cubicBezTo>
                  <a:cubicBezTo>
                    <a:pt x="29922" y="14178"/>
                    <a:pt x="26420" y="13277"/>
                    <a:pt x="23151" y="12043"/>
                  </a:cubicBezTo>
                  <a:cubicBezTo>
                    <a:pt x="20149" y="10909"/>
                    <a:pt x="17247" y="9474"/>
                    <a:pt x="14378" y="8073"/>
                  </a:cubicBezTo>
                  <a:cubicBezTo>
                    <a:pt x="12944" y="7373"/>
                    <a:pt x="11476" y="6639"/>
                    <a:pt x="10041" y="5972"/>
                  </a:cubicBezTo>
                  <a:cubicBezTo>
                    <a:pt x="8874" y="5471"/>
                    <a:pt x="7440" y="5138"/>
                    <a:pt x="6439" y="4404"/>
                  </a:cubicBezTo>
                  <a:cubicBezTo>
                    <a:pt x="4938" y="3303"/>
                    <a:pt x="4004" y="1535"/>
                    <a:pt x="2569" y="334"/>
                  </a:cubicBezTo>
                  <a:cubicBezTo>
                    <a:pt x="2436" y="201"/>
                    <a:pt x="2303" y="101"/>
                    <a:pt x="21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1"/>
            <p:cNvSpPr/>
            <p:nvPr/>
          </p:nvSpPr>
          <p:spPr>
            <a:xfrm>
              <a:off x="1912375" y="3393550"/>
              <a:ext cx="1669550" cy="526400"/>
            </a:xfrm>
            <a:custGeom>
              <a:avLst/>
              <a:gdLst/>
              <a:ahLst/>
              <a:cxnLst/>
              <a:rect l="l" t="t" r="r" b="b"/>
              <a:pathLst>
                <a:path w="66782" h="21056" extrusionOk="0">
                  <a:moveTo>
                    <a:pt x="34247" y="1"/>
                  </a:moveTo>
                  <a:cubicBezTo>
                    <a:pt x="32530" y="1"/>
                    <a:pt x="30858" y="379"/>
                    <a:pt x="28921" y="1074"/>
                  </a:cubicBezTo>
                  <a:cubicBezTo>
                    <a:pt x="25218" y="2375"/>
                    <a:pt x="21883" y="4510"/>
                    <a:pt x="18647" y="6678"/>
                  </a:cubicBezTo>
                  <a:cubicBezTo>
                    <a:pt x="13610" y="10114"/>
                    <a:pt x="8340" y="13216"/>
                    <a:pt x="3469" y="16919"/>
                  </a:cubicBezTo>
                  <a:cubicBezTo>
                    <a:pt x="2402" y="17719"/>
                    <a:pt x="1368" y="18553"/>
                    <a:pt x="601" y="19654"/>
                  </a:cubicBezTo>
                  <a:cubicBezTo>
                    <a:pt x="334" y="20054"/>
                    <a:pt x="134" y="20522"/>
                    <a:pt x="0" y="21055"/>
                  </a:cubicBezTo>
                  <a:cubicBezTo>
                    <a:pt x="1301" y="19854"/>
                    <a:pt x="2669" y="18720"/>
                    <a:pt x="4103" y="17653"/>
                  </a:cubicBezTo>
                  <a:cubicBezTo>
                    <a:pt x="7839" y="14917"/>
                    <a:pt x="11909" y="12649"/>
                    <a:pt x="16045" y="10581"/>
                  </a:cubicBezTo>
                  <a:cubicBezTo>
                    <a:pt x="18413" y="9414"/>
                    <a:pt x="20782" y="8313"/>
                    <a:pt x="23184" y="7212"/>
                  </a:cubicBezTo>
                  <a:cubicBezTo>
                    <a:pt x="24470" y="6592"/>
                    <a:pt x="25931" y="5987"/>
                    <a:pt x="27315" y="5987"/>
                  </a:cubicBezTo>
                  <a:cubicBezTo>
                    <a:pt x="27941" y="5987"/>
                    <a:pt x="28550" y="6110"/>
                    <a:pt x="29121" y="6411"/>
                  </a:cubicBezTo>
                  <a:cubicBezTo>
                    <a:pt x="30022" y="6845"/>
                    <a:pt x="30689" y="7679"/>
                    <a:pt x="31523" y="8213"/>
                  </a:cubicBezTo>
                  <a:cubicBezTo>
                    <a:pt x="32154" y="8589"/>
                    <a:pt x="32882" y="8770"/>
                    <a:pt x="33611" y="8770"/>
                  </a:cubicBezTo>
                  <a:cubicBezTo>
                    <a:pt x="34695" y="8770"/>
                    <a:pt x="35782" y="8370"/>
                    <a:pt x="36560" y="7612"/>
                  </a:cubicBezTo>
                  <a:cubicBezTo>
                    <a:pt x="37060" y="7112"/>
                    <a:pt x="37427" y="6445"/>
                    <a:pt x="38061" y="6078"/>
                  </a:cubicBezTo>
                  <a:cubicBezTo>
                    <a:pt x="38595" y="5711"/>
                    <a:pt x="39295" y="5644"/>
                    <a:pt x="39962" y="5611"/>
                  </a:cubicBezTo>
                  <a:cubicBezTo>
                    <a:pt x="40346" y="5588"/>
                    <a:pt x="40729" y="5577"/>
                    <a:pt x="41109" y="5577"/>
                  </a:cubicBezTo>
                  <a:cubicBezTo>
                    <a:pt x="50134" y="5577"/>
                    <a:pt x="58043" y="11830"/>
                    <a:pt x="66781" y="14551"/>
                  </a:cubicBezTo>
                  <a:cubicBezTo>
                    <a:pt x="66715" y="14117"/>
                    <a:pt x="66448" y="13683"/>
                    <a:pt x="66114" y="13316"/>
                  </a:cubicBezTo>
                  <a:cubicBezTo>
                    <a:pt x="64780" y="11882"/>
                    <a:pt x="61878" y="10881"/>
                    <a:pt x="60577" y="10181"/>
                  </a:cubicBezTo>
                  <a:cubicBezTo>
                    <a:pt x="57908" y="8746"/>
                    <a:pt x="55173" y="7412"/>
                    <a:pt x="52438" y="6145"/>
                  </a:cubicBezTo>
                  <a:cubicBezTo>
                    <a:pt x="47901" y="4076"/>
                    <a:pt x="43231" y="2208"/>
                    <a:pt x="38461" y="707"/>
                  </a:cubicBezTo>
                  <a:cubicBezTo>
                    <a:pt x="36933" y="227"/>
                    <a:pt x="35576" y="1"/>
                    <a:pt x="34247"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6" name="Google Shape;496;p11"/>
          <p:cNvGrpSpPr/>
          <p:nvPr/>
        </p:nvGrpSpPr>
        <p:grpSpPr>
          <a:xfrm rot="-1435341">
            <a:off x="4184405" y="4504113"/>
            <a:ext cx="1684558" cy="782729"/>
            <a:chOff x="1884850" y="3105525"/>
            <a:chExt cx="1684550" cy="782725"/>
          </a:xfrm>
        </p:grpSpPr>
        <p:sp>
          <p:nvSpPr>
            <p:cNvPr id="497" name="Google Shape;497;p11"/>
            <p:cNvSpPr/>
            <p:nvPr/>
          </p:nvSpPr>
          <p:spPr>
            <a:xfrm>
              <a:off x="1884850" y="3345325"/>
              <a:ext cx="1005750" cy="542925"/>
            </a:xfrm>
            <a:custGeom>
              <a:avLst/>
              <a:gdLst/>
              <a:ahLst/>
              <a:cxnLst/>
              <a:rect l="l" t="t" r="r" b="b"/>
              <a:pathLst>
                <a:path w="40230" h="21717" extrusionOk="0">
                  <a:moveTo>
                    <a:pt x="20115" y="1"/>
                  </a:moveTo>
                  <a:cubicBezTo>
                    <a:pt x="10742" y="1"/>
                    <a:pt x="2869" y="3470"/>
                    <a:pt x="634" y="8140"/>
                  </a:cubicBezTo>
                  <a:lnTo>
                    <a:pt x="1" y="8140"/>
                  </a:lnTo>
                  <a:lnTo>
                    <a:pt x="1" y="10842"/>
                  </a:lnTo>
                  <a:cubicBezTo>
                    <a:pt x="1" y="16846"/>
                    <a:pt x="9007" y="21717"/>
                    <a:pt x="20115" y="21717"/>
                  </a:cubicBezTo>
                  <a:cubicBezTo>
                    <a:pt x="31223" y="21717"/>
                    <a:pt x="40229" y="16846"/>
                    <a:pt x="40229" y="10842"/>
                  </a:cubicBezTo>
                  <a:lnTo>
                    <a:pt x="40229" y="8140"/>
                  </a:lnTo>
                  <a:lnTo>
                    <a:pt x="39595" y="8140"/>
                  </a:lnTo>
                  <a:cubicBezTo>
                    <a:pt x="37361" y="3470"/>
                    <a:pt x="29488" y="1"/>
                    <a:pt x="20115"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1"/>
            <p:cNvSpPr/>
            <p:nvPr/>
          </p:nvSpPr>
          <p:spPr>
            <a:xfrm>
              <a:off x="1884850" y="3280300"/>
              <a:ext cx="1005750" cy="542900"/>
            </a:xfrm>
            <a:custGeom>
              <a:avLst/>
              <a:gdLst/>
              <a:ahLst/>
              <a:cxnLst/>
              <a:rect l="l" t="t" r="r" b="b"/>
              <a:pathLst>
                <a:path w="40230" h="21716" extrusionOk="0">
                  <a:moveTo>
                    <a:pt x="20115" y="0"/>
                  </a:moveTo>
                  <a:cubicBezTo>
                    <a:pt x="9007" y="0"/>
                    <a:pt x="1" y="4870"/>
                    <a:pt x="1" y="10875"/>
                  </a:cubicBezTo>
                  <a:cubicBezTo>
                    <a:pt x="1" y="16846"/>
                    <a:pt x="9007" y="21716"/>
                    <a:pt x="20115" y="21716"/>
                  </a:cubicBezTo>
                  <a:cubicBezTo>
                    <a:pt x="31223" y="21716"/>
                    <a:pt x="40229" y="16846"/>
                    <a:pt x="40229" y="10875"/>
                  </a:cubicBezTo>
                  <a:cubicBezTo>
                    <a:pt x="40229" y="4870"/>
                    <a:pt x="31223" y="0"/>
                    <a:pt x="20115"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1"/>
            <p:cNvSpPr/>
            <p:nvPr/>
          </p:nvSpPr>
          <p:spPr>
            <a:xfrm>
              <a:off x="1909025" y="3304475"/>
              <a:ext cx="958225" cy="495375"/>
            </a:xfrm>
            <a:custGeom>
              <a:avLst/>
              <a:gdLst/>
              <a:ahLst/>
              <a:cxnLst/>
              <a:rect l="l" t="t" r="r" b="b"/>
              <a:pathLst>
                <a:path w="38329" h="19815" extrusionOk="0">
                  <a:moveTo>
                    <a:pt x="19148" y="367"/>
                  </a:moveTo>
                  <a:cubicBezTo>
                    <a:pt x="29355" y="367"/>
                    <a:pt x="37928" y="4737"/>
                    <a:pt x="37928" y="9908"/>
                  </a:cubicBezTo>
                  <a:cubicBezTo>
                    <a:pt x="37928" y="15078"/>
                    <a:pt x="29322" y="19448"/>
                    <a:pt x="19148" y="19448"/>
                  </a:cubicBezTo>
                  <a:cubicBezTo>
                    <a:pt x="8974" y="19448"/>
                    <a:pt x="368" y="15078"/>
                    <a:pt x="368" y="9908"/>
                  </a:cubicBezTo>
                  <a:cubicBezTo>
                    <a:pt x="368" y="4737"/>
                    <a:pt x="8974" y="367"/>
                    <a:pt x="19148" y="367"/>
                  </a:cubicBezTo>
                  <a:close/>
                  <a:moveTo>
                    <a:pt x="19148" y="0"/>
                  </a:moveTo>
                  <a:cubicBezTo>
                    <a:pt x="8774" y="0"/>
                    <a:pt x="1" y="4537"/>
                    <a:pt x="1" y="9908"/>
                  </a:cubicBezTo>
                  <a:cubicBezTo>
                    <a:pt x="1" y="15278"/>
                    <a:pt x="8774" y="19815"/>
                    <a:pt x="19148" y="19815"/>
                  </a:cubicBezTo>
                  <a:cubicBezTo>
                    <a:pt x="29555" y="19815"/>
                    <a:pt x="38328" y="15278"/>
                    <a:pt x="38328" y="9908"/>
                  </a:cubicBezTo>
                  <a:cubicBezTo>
                    <a:pt x="38328" y="4537"/>
                    <a:pt x="29555" y="0"/>
                    <a:pt x="19148"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1"/>
            <p:cNvSpPr/>
            <p:nvPr/>
          </p:nvSpPr>
          <p:spPr>
            <a:xfrm>
              <a:off x="1971575" y="3336175"/>
              <a:ext cx="832300" cy="431150"/>
            </a:xfrm>
            <a:custGeom>
              <a:avLst/>
              <a:gdLst/>
              <a:ahLst/>
              <a:cxnLst/>
              <a:rect l="l" t="t" r="r" b="b"/>
              <a:pathLst>
                <a:path w="33292" h="17246" extrusionOk="0">
                  <a:moveTo>
                    <a:pt x="16646" y="400"/>
                  </a:moveTo>
                  <a:cubicBezTo>
                    <a:pt x="25452" y="400"/>
                    <a:pt x="32924" y="4170"/>
                    <a:pt x="32924" y="8640"/>
                  </a:cubicBezTo>
                  <a:cubicBezTo>
                    <a:pt x="32924" y="13109"/>
                    <a:pt x="25452" y="16879"/>
                    <a:pt x="16646" y="16879"/>
                  </a:cubicBezTo>
                  <a:cubicBezTo>
                    <a:pt x="7840" y="16879"/>
                    <a:pt x="401" y="13109"/>
                    <a:pt x="401" y="8640"/>
                  </a:cubicBezTo>
                  <a:cubicBezTo>
                    <a:pt x="401" y="4170"/>
                    <a:pt x="7840" y="400"/>
                    <a:pt x="16646" y="400"/>
                  </a:cubicBezTo>
                  <a:close/>
                  <a:moveTo>
                    <a:pt x="16646" y="0"/>
                  </a:moveTo>
                  <a:cubicBezTo>
                    <a:pt x="7639" y="0"/>
                    <a:pt x="1" y="3970"/>
                    <a:pt x="1" y="8640"/>
                  </a:cubicBezTo>
                  <a:cubicBezTo>
                    <a:pt x="1" y="13310"/>
                    <a:pt x="7639" y="17246"/>
                    <a:pt x="16646" y="17246"/>
                  </a:cubicBezTo>
                  <a:cubicBezTo>
                    <a:pt x="25652" y="17246"/>
                    <a:pt x="33291" y="13310"/>
                    <a:pt x="33291" y="8640"/>
                  </a:cubicBezTo>
                  <a:cubicBezTo>
                    <a:pt x="33291" y="3970"/>
                    <a:pt x="25686" y="0"/>
                    <a:pt x="16646"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1"/>
            <p:cNvSpPr/>
            <p:nvPr/>
          </p:nvSpPr>
          <p:spPr>
            <a:xfrm>
              <a:off x="2034950" y="3368675"/>
              <a:ext cx="705525" cy="366125"/>
            </a:xfrm>
            <a:custGeom>
              <a:avLst/>
              <a:gdLst/>
              <a:ahLst/>
              <a:cxnLst/>
              <a:rect l="l" t="t" r="r" b="b"/>
              <a:pathLst>
                <a:path w="28221" h="14645" extrusionOk="0">
                  <a:moveTo>
                    <a:pt x="14111" y="368"/>
                  </a:moveTo>
                  <a:cubicBezTo>
                    <a:pt x="21550" y="368"/>
                    <a:pt x="27854" y="3570"/>
                    <a:pt x="27854" y="7340"/>
                  </a:cubicBezTo>
                  <a:cubicBezTo>
                    <a:pt x="27854" y="11109"/>
                    <a:pt x="21550" y="14278"/>
                    <a:pt x="14111" y="14278"/>
                  </a:cubicBezTo>
                  <a:cubicBezTo>
                    <a:pt x="6672" y="14278"/>
                    <a:pt x="368" y="11109"/>
                    <a:pt x="368" y="7340"/>
                  </a:cubicBezTo>
                  <a:cubicBezTo>
                    <a:pt x="368" y="3570"/>
                    <a:pt x="6672" y="368"/>
                    <a:pt x="14111" y="368"/>
                  </a:cubicBezTo>
                  <a:close/>
                  <a:moveTo>
                    <a:pt x="14111" y="1"/>
                  </a:moveTo>
                  <a:cubicBezTo>
                    <a:pt x="6472" y="1"/>
                    <a:pt x="1" y="3370"/>
                    <a:pt x="1" y="7340"/>
                  </a:cubicBezTo>
                  <a:cubicBezTo>
                    <a:pt x="1" y="11309"/>
                    <a:pt x="6472" y="14645"/>
                    <a:pt x="14111" y="14645"/>
                  </a:cubicBezTo>
                  <a:cubicBezTo>
                    <a:pt x="21750" y="14645"/>
                    <a:pt x="28221" y="11309"/>
                    <a:pt x="28221" y="7340"/>
                  </a:cubicBezTo>
                  <a:cubicBezTo>
                    <a:pt x="28221" y="3370"/>
                    <a:pt x="21750" y="1"/>
                    <a:pt x="14111"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1"/>
            <p:cNvSpPr/>
            <p:nvPr/>
          </p:nvSpPr>
          <p:spPr>
            <a:xfrm>
              <a:off x="2098325" y="3401200"/>
              <a:ext cx="578775" cy="301075"/>
            </a:xfrm>
            <a:custGeom>
              <a:avLst/>
              <a:gdLst/>
              <a:ahLst/>
              <a:cxnLst/>
              <a:rect l="l" t="t" r="r" b="b"/>
              <a:pathLst>
                <a:path w="23151" h="12043" extrusionOk="0">
                  <a:moveTo>
                    <a:pt x="11576" y="368"/>
                  </a:moveTo>
                  <a:cubicBezTo>
                    <a:pt x="17647" y="368"/>
                    <a:pt x="22784" y="2970"/>
                    <a:pt x="22784" y="6039"/>
                  </a:cubicBezTo>
                  <a:cubicBezTo>
                    <a:pt x="22784" y="9107"/>
                    <a:pt x="17647" y="11676"/>
                    <a:pt x="11576" y="11676"/>
                  </a:cubicBezTo>
                  <a:cubicBezTo>
                    <a:pt x="5505" y="11676"/>
                    <a:pt x="368" y="9107"/>
                    <a:pt x="368" y="6039"/>
                  </a:cubicBezTo>
                  <a:cubicBezTo>
                    <a:pt x="368" y="2970"/>
                    <a:pt x="5505" y="368"/>
                    <a:pt x="11576" y="368"/>
                  </a:cubicBezTo>
                  <a:close/>
                  <a:moveTo>
                    <a:pt x="11576" y="1"/>
                  </a:moveTo>
                  <a:cubicBezTo>
                    <a:pt x="5305" y="1"/>
                    <a:pt x="1" y="2770"/>
                    <a:pt x="1" y="6039"/>
                  </a:cubicBezTo>
                  <a:cubicBezTo>
                    <a:pt x="1" y="9308"/>
                    <a:pt x="5305" y="12043"/>
                    <a:pt x="11576" y="12043"/>
                  </a:cubicBezTo>
                  <a:cubicBezTo>
                    <a:pt x="17847" y="12043"/>
                    <a:pt x="23151" y="9308"/>
                    <a:pt x="23151" y="6039"/>
                  </a:cubicBezTo>
                  <a:cubicBezTo>
                    <a:pt x="23151" y="2770"/>
                    <a:pt x="17847" y="1"/>
                    <a:pt x="1157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1"/>
            <p:cNvSpPr/>
            <p:nvPr/>
          </p:nvSpPr>
          <p:spPr>
            <a:xfrm>
              <a:off x="2161725" y="3433725"/>
              <a:ext cx="452850" cy="236875"/>
            </a:xfrm>
            <a:custGeom>
              <a:avLst/>
              <a:gdLst/>
              <a:ahLst/>
              <a:cxnLst/>
              <a:rect l="l" t="t" r="r" b="b"/>
              <a:pathLst>
                <a:path w="18114" h="9475" extrusionOk="0">
                  <a:moveTo>
                    <a:pt x="9040" y="368"/>
                  </a:moveTo>
                  <a:cubicBezTo>
                    <a:pt x="13743" y="368"/>
                    <a:pt x="17713" y="2369"/>
                    <a:pt x="17713" y="4738"/>
                  </a:cubicBezTo>
                  <a:cubicBezTo>
                    <a:pt x="17713" y="7106"/>
                    <a:pt x="13743" y="9074"/>
                    <a:pt x="9040" y="9074"/>
                  </a:cubicBezTo>
                  <a:cubicBezTo>
                    <a:pt x="4337" y="9074"/>
                    <a:pt x="367" y="7073"/>
                    <a:pt x="367" y="4738"/>
                  </a:cubicBezTo>
                  <a:cubicBezTo>
                    <a:pt x="367" y="2369"/>
                    <a:pt x="4337" y="368"/>
                    <a:pt x="9040" y="368"/>
                  </a:cubicBezTo>
                  <a:close/>
                  <a:moveTo>
                    <a:pt x="9040" y="1"/>
                  </a:moveTo>
                  <a:cubicBezTo>
                    <a:pt x="4136" y="1"/>
                    <a:pt x="0" y="2169"/>
                    <a:pt x="0" y="4738"/>
                  </a:cubicBezTo>
                  <a:cubicBezTo>
                    <a:pt x="0" y="7306"/>
                    <a:pt x="4136" y="9474"/>
                    <a:pt x="9040" y="9474"/>
                  </a:cubicBezTo>
                  <a:cubicBezTo>
                    <a:pt x="13943" y="9474"/>
                    <a:pt x="18113" y="7306"/>
                    <a:pt x="18113" y="4738"/>
                  </a:cubicBezTo>
                  <a:cubicBezTo>
                    <a:pt x="18113" y="2169"/>
                    <a:pt x="13943" y="1"/>
                    <a:pt x="9040"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1"/>
            <p:cNvSpPr/>
            <p:nvPr/>
          </p:nvSpPr>
          <p:spPr>
            <a:xfrm>
              <a:off x="2224250" y="3466250"/>
              <a:ext cx="326925" cy="171825"/>
            </a:xfrm>
            <a:custGeom>
              <a:avLst/>
              <a:gdLst/>
              <a:ahLst/>
              <a:cxnLst/>
              <a:rect l="l" t="t" r="r" b="b"/>
              <a:pathLst>
                <a:path w="13077" h="6873" extrusionOk="0">
                  <a:moveTo>
                    <a:pt x="6539" y="368"/>
                  </a:moveTo>
                  <a:cubicBezTo>
                    <a:pt x="9808" y="368"/>
                    <a:pt x="12710" y="1802"/>
                    <a:pt x="12710" y="3437"/>
                  </a:cubicBezTo>
                  <a:cubicBezTo>
                    <a:pt x="12710" y="5071"/>
                    <a:pt x="9808" y="6472"/>
                    <a:pt x="6539" y="6472"/>
                  </a:cubicBezTo>
                  <a:cubicBezTo>
                    <a:pt x="3270" y="6472"/>
                    <a:pt x="401" y="5071"/>
                    <a:pt x="401" y="3437"/>
                  </a:cubicBezTo>
                  <a:cubicBezTo>
                    <a:pt x="401" y="1802"/>
                    <a:pt x="3270" y="368"/>
                    <a:pt x="6539" y="368"/>
                  </a:cubicBezTo>
                  <a:close/>
                  <a:moveTo>
                    <a:pt x="6539" y="1"/>
                  </a:moveTo>
                  <a:cubicBezTo>
                    <a:pt x="3003" y="1"/>
                    <a:pt x="1" y="1569"/>
                    <a:pt x="1" y="3437"/>
                  </a:cubicBezTo>
                  <a:cubicBezTo>
                    <a:pt x="1" y="5305"/>
                    <a:pt x="3003" y="6872"/>
                    <a:pt x="6539" y="6872"/>
                  </a:cubicBezTo>
                  <a:cubicBezTo>
                    <a:pt x="10075" y="6872"/>
                    <a:pt x="13077" y="5305"/>
                    <a:pt x="13077" y="3437"/>
                  </a:cubicBezTo>
                  <a:cubicBezTo>
                    <a:pt x="13077" y="1569"/>
                    <a:pt x="10075" y="1"/>
                    <a:pt x="6539"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1"/>
            <p:cNvSpPr/>
            <p:nvPr/>
          </p:nvSpPr>
          <p:spPr>
            <a:xfrm>
              <a:off x="2287650" y="3497950"/>
              <a:ext cx="200150" cy="107600"/>
            </a:xfrm>
            <a:custGeom>
              <a:avLst/>
              <a:gdLst/>
              <a:ahLst/>
              <a:cxnLst/>
              <a:rect l="l" t="t" r="r" b="b"/>
              <a:pathLst>
                <a:path w="8006" h="4304" extrusionOk="0">
                  <a:moveTo>
                    <a:pt x="4003" y="401"/>
                  </a:moveTo>
                  <a:cubicBezTo>
                    <a:pt x="5938" y="401"/>
                    <a:pt x="7639" y="1201"/>
                    <a:pt x="7639" y="2169"/>
                  </a:cubicBezTo>
                  <a:cubicBezTo>
                    <a:pt x="7639" y="3103"/>
                    <a:pt x="5938" y="3936"/>
                    <a:pt x="4003" y="3936"/>
                  </a:cubicBezTo>
                  <a:cubicBezTo>
                    <a:pt x="2068" y="3936"/>
                    <a:pt x="367" y="3103"/>
                    <a:pt x="367" y="2169"/>
                  </a:cubicBezTo>
                  <a:cubicBezTo>
                    <a:pt x="367" y="1201"/>
                    <a:pt x="2068" y="401"/>
                    <a:pt x="4003" y="401"/>
                  </a:cubicBezTo>
                  <a:close/>
                  <a:moveTo>
                    <a:pt x="4003" y="0"/>
                  </a:moveTo>
                  <a:cubicBezTo>
                    <a:pt x="1801" y="0"/>
                    <a:pt x="0" y="968"/>
                    <a:pt x="0" y="2169"/>
                  </a:cubicBezTo>
                  <a:cubicBezTo>
                    <a:pt x="0" y="3336"/>
                    <a:pt x="1801" y="4303"/>
                    <a:pt x="4003" y="4303"/>
                  </a:cubicBezTo>
                  <a:cubicBezTo>
                    <a:pt x="6204" y="4303"/>
                    <a:pt x="8006" y="3336"/>
                    <a:pt x="8006" y="2169"/>
                  </a:cubicBezTo>
                  <a:cubicBezTo>
                    <a:pt x="8006" y="968"/>
                    <a:pt x="6204" y="0"/>
                    <a:pt x="4003"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1"/>
            <p:cNvSpPr/>
            <p:nvPr/>
          </p:nvSpPr>
          <p:spPr>
            <a:xfrm>
              <a:off x="2506950" y="3168875"/>
              <a:ext cx="1029100" cy="575700"/>
            </a:xfrm>
            <a:custGeom>
              <a:avLst/>
              <a:gdLst/>
              <a:ahLst/>
              <a:cxnLst/>
              <a:rect l="l" t="t" r="r" b="b"/>
              <a:pathLst>
                <a:path w="41164" h="23028" extrusionOk="0">
                  <a:moveTo>
                    <a:pt x="15438" y="0"/>
                  </a:moveTo>
                  <a:cubicBezTo>
                    <a:pt x="9655" y="0"/>
                    <a:pt x="4857" y="1621"/>
                    <a:pt x="2603" y="4457"/>
                  </a:cubicBezTo>
                  <a:lnTo>
                    <a:pt x="2002" y="4290"/>
                  </a:lnTo>
                  <a:lnTo>
                    <a:pt x="1369" y="6959"/>
                  </a:lnTo>
                  <a:cubicBezTo>
                    <a:pt x="1" y="12796"/>
                    <a:pt x="7673" y="19568"/>
                    <a:pt x="18481" y="22070"/>
                  </a:cubicBezTo>
                  <a:cubicBezTo>
                    <a:pt x="21261" y="22720"/>
                    <a:pt x="23978" y="23028"/>
                    <a:pt x="26503" y="23028"/>
                  </a:cubicBezTo>
                  <a:cubicBezTo>
                    <a:pt x="33824" y="23028"/>
                    <a:pt x="39538" y="20439"/>
                    <a:pt x="40530" y="16099"/>
                  </a:cubicBezTo>
                  <a:lnTo>
                    <a:pt x="41164" y="13430"/>
                  </a:lnTo>
                  <a:lnTo>
                    <a:pt x="40530" y="13297"/>
                  </a:lnTo>
                  <a:cubicBezTo>
                    <a:pt x="39429" y="8226"/>
                    <a:pt x="32558" y="3089"/>
                    <a:pt x="23418" y="955"/>
                  </a:cubicBezTo>
                  <a:cubicBezTo>
                    <a:pt x="20657" y="307"/>
                    <a:pt x="17954" y="0"/>
                    <a:pt x="15438"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1"/>
            <p:cNvSpPr/>
            <p:nvPr/>
          </p:nvSpPr>
          <p:spPr>
            <a:xfrm>
              <a:off x="2521975" y="3105525"/>
              <a:ext cx="1047425" cy="576025"/>
            </a:xfrm>
            <a:custGeom>
              <a:avLst/>
              <a:gdLst/>
              <a:ahLst/>
              <a:cxnLst/>
              <a:rect l="l" t="t" r="r" b="b"/>
              <a:pathLst>
                <a:path w="41897" h="23041" extrusionOk="0">
                  <a:moveTo>
                    <a:pt x="15435" y="1"/>
                  </a:moveTo>
                  <a:cubicBezTo>
                    <a:pt x="8094" y="1"/>
                    <a:pt x="2362" y="2609"/>
                    <a:pt x="1368" y="6958"/>
                  </a:cubicBezTo>
                  <a:cubicBezTo>
                    <a:pt x="0" y="12795"/>
                    <a:pt x="7639" y="19567"/>
                    <a:pt x="18480" y="22102"/>
                  </a:cubicBezTo>
                  <a:cubicBezTo>
                    <a:pt x="21230" y="22739"/>
                    <a:pt x="23920" y="23040"/>
                    <a:pt x="26425" y="23040"/>
                  </a:cubicBezTo>
                  <a:cubicBezTo>
                    <a:pt x="33762" y="23040"/>
                    <a:pt x="39510" y="20450"/>
                    <a:pt x="40529" y="16098"/>
                  </a:cubicBezTo>
                  <a:cubicBezTo>
                    <a:pt x="41897" y="10260"/>
                    <a:pt x="34225" y="3489"/>
                    <a:pt x="23417" y="953"/>
                  </a:cubicBezTo>
                  <a:cubicBezTo>
                    <a:pt x="20652" y="307"/>
                    <a:pt x="17949" y="1"/>
                    <a:pt x="15435"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1"/>
            <p:cNvSpPr/>
            <p:nvPr/>
          </p:nvSpPr>
          <p:spPr>
            <a:xfrm>
              <a:off x="2548650" y="3129975"/>
              <a:ext cx="994075" cy="527825"/>
            </a:xfrm>
            <a:custGeom>
              <a:avLst/>
              <a:gdLst/>
              <a:ahLst/>
              <a:cxnLst/>
              <a:rect l="l" t="t" r="r" b="b"/>
              <a:pathLst>
                <a:path w="39763" h="21113" extrusionOk="0">
                  <a:moveTo>
                    <a:pt x="14372" y="361"/>
                  </a:moveTo>
                  <a:cubicBezTo>
                    <a:pt x="16795" y="361"/>
                    <a:pt x="19402" y="654"/>
                    <a:pt x="22050" y="1276"/>
                  </a:cubicBezTo>
                  <a:cubicBezTo>
                    <a:pt x="31957" y="3578"/>
                    <a:pt x="39362" y="9782"/>
                    <a:pt x="38161" y="14819"/>
                  </a:cubicBezTo>
                  <a:cubicBezTo>
                    <a:pt x="37305" y="18515"/>
                    <a:pt x="32031" y="20738"/>
                    <a:pt x="25371" y="20738"/>
                  </a:cubicBezTo>
                  <a:cubicBezTo>
                    <a:pt x="22953" y="20738"/>
                    <a:pt x="20352" y="20445"/>
                    <a:pt x="17713" y="19823"/>
                  </a:cubicBezTo>
                  <a:cubicBezTo>
                    <a:pt x="7806" y="17521"/>
                    <a:pt x="401" y="11317"/>
                    <a:pt x="1569" y="6280"/>
                  </a:cubicBezTo>
                  <a:cubicBezTo>
                    <a:pt x="2425" y="2585"/>
                    <a:pt x="7699" y="361"/>
                    <a:pt x="14372" y="361"/>
                  </a:cubicBezTo>
                  <a:close/>
                  <a:moveTo>
                    <a:pt x="14452" y="0"/>
                  </a:moveTo>
                  <a:cubicBezTo>
                    <a:pt x="7581" y="0"/>
                    <a:pt x="2114" y="2334"/>
                    <a:pt x="1202" y="6180"/>
                  </a:cubicBezTo>
                  <a:cubicBezTo>
                    <a:pt x="1" y="11417"/>
                    <a:pt x="7506" y="17855"/>
                    <a:pt x="17613" y="20223"/>
                  </a:cubicBezTo>
                  <a:cubicBezTo>
                    <a:pt x="20238" y="20828"/>
                    <a:pt x="22824" y="21112"/>
                    <a:pt x="25237" y="21112"/>
                  </a:cubicBezTo>
                  <a:cubicBezTo>
                    <a:pt x="32149" y="21112"/>
                    <a:pt x="37638" y="18776"/>
                    <a:pt x="38528" y="14919"/>
                  </a:cubicBezTo>
                  <a:cubicBezTo>
                    <a:pt x="39763" y="9682"/>
                    <a:pt x="32257" y="3244"/>
                    <a:pt x="22117" y="909"/>
                  </a:cubicBezTo>
                  <a:cubicBezTo>
                    <a:pt x="19479" y="291"/>
                    <a:pt x="16878" y="0"/>
                    <a:pt x="14452"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1"/>
            <p:cNvSpPr/>
            <p:nvPr/>
          </p:nvSpPr>
          <p:spPr>
            <a:xfrm>
              <a:off x="2613700" y="3164125"/>
              <a:ext cx="863975" cy="459200"/>
            </a:xfrm>
            <a:custGeom>
              <a:avLst/>
              <a:gdLst/>
              <a:ahLst/>
              <a:cxnLst/>
              <a:rect l="l" t="t" r="r" b="b"/>
              <a:pathLst>
                <a:path w="34559" h="18368" extrusionOk="0">
                  <a:moveTo>
                    <a:pt x="12504" y="379"/>
                  </a:moveTo>
                  <a:cubicBezTo>
                    <a:pt x="14601" y="379"/>
                    <a:pt x="16858" y="634"/>
                    <a:pt x="19148" y="1178"/>
                  </a:cubicBezTo>
                  <a:cubicBezTo>
                    <a:pt x="27754" y="3179"/>
                    <a:pt x="34125" y="8550"/>
                    <a:pt x="33124" y="12886"/>
                  </a:cubicBezTo>
                  <a:cubicBezTo>
                    <a:pt x="32364" y="16075"/>
                    <a:pt x="27779" y="18002"/>
                    <a:pt x="21996" y="18002"/>
                  </a:cubicBezTo>
                  <a:cubicBezTo>
                    <a:pt x="19915" y="18002"/>
                    <a:pt x="17680" y="17752"/>
                    <a:pt x="15412" y="17223"/>
                  </a:cubicBezTo>
                  <a:cubicBezTo>
                    <a:pt x="6806" y="15221"/>
                    <a:pt x="434" y="9851"/>
                    <a:pt x="1435" y="5481"/>
                  </a:cubicBezTo>
                  <a:cubicBezTo>
                    <a:pt x="2193" y="2303"/>
                    <a:pt x="6749" y="379"/>
                    <a:pt x="12504" y="379"/>
                  </a:cubicBezTo>
                  <a:close/>
                  <a:moveTo>
                    <a:pt x="12610" y="0"/>
                  </a:moveTo>
                  <a:cubicBezTo>
                    <a:pt x="6617" y="0"/>
                    <a:pt x="1858" y="2031"/>
                    <a:pt x="1068" y="5414"/>
                  </a:cubicBezTo>
                  <a:cubicBezTo>
                    <a:pt x="1" y="9951"/>
                    <a:pt x="6539" y="15522"/>
                    <a:pt x="15312" y="17590"/>
                  </a:cubicBezTo>
                  <a:cubicBezTo>
                    <a:pt x="17597" y="18118"/>
                    <a:pt x="19849" y="18367"/>
                    <a:pt x="21950" y="18367"/>
                  </a:cubicBezTo>
                  <a:cubicBezTo>
                    <a:pt x="27942" y="18367"/>
                    <a:pt x="32701" y="16337"/>
                    <a:pt x="33491" y="12953"/>
                  </a:cubicBezTo>
                  <a:cubicBezTo>
                    <a:pt x="34559" y="8416"/>
                    <a:pt x="28021" y="2846"/>
                    <a:pt x="19248" y="778"/>
                  </a:cubicBezTo>
                  <a:cubicBezTo>
                    <a:pt x="16962" y="250"/>
                    <a:pt x="14710" y="0"/>
                    <a:pt x="12610"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1"/>
            <p:cNvSpPr/>
            <p:nvPr/>
          </p:nvSpPr>
          <p:spPr>
            <a:xfrm>
              <a:off x="2679575" y="3198700"/>
              <a:ext cx="732225" cy="390025"/>
            </a:xfrm>
            <a:custGeom>
              <a:avLst/>
              <a:gdLst/>
              <a:ahLst/>
              <a:cxnLst/>
              <a:rect l="l" t="t" r="r" b="b"/>
              <a:pathLst>
                <a:path w="29289" h="15601" extrusionOk="0">
                  <a:moveTo>
                    <a:pt x="10643" y="366"/>
                  </a:moveTo>
                  <a:cubicBezTo>
                    <a:pt x="12402" y="366"/>
                    <a:pt x="14293" y="578"/>
                    <a:pt x="16212" y="1029"/>
                  </a:cubicBezTo>
                  <a:cubicBezTo>
                    <a:pt x="23484" y="2730"/>
                    <a:pt x="28888" y="7267"/>
                    <a:pt x="28021" y="10936"/>
                  </a:cubicBezTo>
                  <a:cubicBezTo>
                    <a:pt x="27385" y="13626"/>
                    <a:pt x="23541" y="15240"/>
                    <a:pt x="18682" y="15240"/>
                  </a:cubicBezTo>
                  <a:cubicBezTo>
                    <a:pt x="16913" y="15240"/>
                    <a:pt x="15009" y="15026"/>
                    <a:pt x="13077" y="14572"/>
                  </a:cubicBezTo>
                  <a:cubicBezTo>
                    <a:pt x="5805" y="12871"/>
                    <a:pt x="401" y="8334"/>
                    <a:pt x="1268" y="4665"/>
                  </a:cubicBezTo>
                  <a:cubicBezTo>
                    <a:pt x="1906" y="1993"/>
                    <a:pt x="5767" y="366"/>
                    <a:pt x="10643" y="366"/>
                  </a:cubicBezTo>
                  <a:close/>
                  <a:moveTo>
                    <a:pt x="10688" y="1"/>
                  </a:moveTo>
                  <a:cubicBezTo>
                    <a:pt x="5604" y="1"/>
                    <a:pt x="1569" y="1732"/>
                    <a:pt x="902" y="4598"/>
                  </a:cubicBezTo>
                  <a:cubicBezTo>
                    <a:pt x="1" y="8468"/>
                    <a:pt x="5538" y="13205"/>
                    <a:pt x="12977" y="14939"/>
                  </a:cubicBezTo>
                  <a:cubicBezTo>
                    <a:pt x="14905" y="15389"/>
                    <a:pt x="16809" y="15601"/>
                    <a:pt x="18587" y="15601"/>
                  </a:cubicBezTo>
                  <a:cubicBezTo>
                    <a:pt x="23667" y="15601"/>
                    <a:pt x="27721" y="13869"/>
                    <a:pt x="28388" y="11003"/>
                  </a:cubicBezTo>
                  <a:cubicBezTo>
                    <a:pt x="29288" y="7134"/>
                    <a:pt x="23751" y="2397"/>
                    <a:pt x="16313" y="662"/>
                  </a:cubicBezTo>
                  <a:cubicBezTo>
                    <a:pt x="14376" y="213"/>
                    <a:pt x="12468" y="1"/>
                    <a:pt x="10688"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1"/>
            <p:cNvSpPr/>
            <p:nvPr/>
          </p:nvSpPr>
          <p:spPr>
            <a:xfrm>
              <a:off x="2744625" y="3233300"/>
              <a:ext cx="601300" cy="320850"/>
            </a:xfrm>
            <a:custGeom>
              <a:avLst/>
              <a:gdLst/>
              <a:ahLst/>
              <a:cxnLst/>
              <a:rect l="l" t="t" r="r" b="b"/>
              <a:pathLst>
                <a:path w="24052" h="12834" extrusionOk="0">
                  <a:moveTo>
                    <a:pt x="8738" y="375"/>
                  </a:moveTo>
                  <a:cubicBezTo>
                    <a:pt x="10182" y="375"/>
                    <a:pt x="11736" y="548"/>
                    <a:pt x="13310" y="913"/>
                  </a:cubicBezTo>
                  <a:cubicBezTo>
                    <a:pt x="19248" y="2280"/>
                    <a:pt x="23651" y="5983"/>
                    <a:pt x="22950" y="8952"/>
                  </a:cubicBezTo>
                  <a:cubicBezTo>
                    <a:pt x="22437" y="11153"/>
                    <a:pt x="19304" y="12458"/>
                    <a:pt x="15329" y="12458"/>
                  </a:cubicBezTo>
                  <a:cubicBezTo>
                    <a:pt x="13883" y="12458"/>
                    <a:pt x="12325" y="12285"/>
                    <a:pt x="10742" y="11921"/>
                  </a:cubicBezTo>
                  <a:cubicBezTo>
                    <a:pt x="4838" y="10553"/>
                    <a:pt x="434" y="6850"/>
                    <a:pt x="1135" y="3882"/>
                  </a:cubicBezTo>
                  <a:cubicBezTo>
                    <a:pt x="1624" y="1680"/>
                    <a:pt x="4768" y="375"/>
                    <a:pt x="8738" y="375"/>
                  </a:cubicBezTo>
                  <a:close/>
                  <a:moveTo>
                    <a:pt x="8814" y="0"/>
                  </a:moveTo>
                  <a:cubicBezTo>
                    <a:pt x="4642" y="0"/>
                    <a:pt x="1312" y="1433"/>
                    <a:pt x="768" y="3781"/>
                  </a:cubicBezTo>
                  <a:cubicBezTo>
                    <a:pt x="1" y="6950"/>
                    <a:pt x="4571" y="10853"/>
                    <a:pt x="10675" y="12288"/>
                  </a:cubicBezTo>
                  <a:cubicBezTo>
                    <a:pt x="12255" y="12659"/>
                    <a:pt x="13814" y="12833"/>
                    <a:pt x="15271" y="12833"/>
                  </a:cubicBezTo>
                  <a:cubicBezTo>
                    <a:pt x="19444" y="12833"/>
                    <a:pt x="22773" y="11401"/>
                    <a:pt x="23317" y="9052"/>
                  </a:cubicBezTo>
                  <a:cubicBezTo>
                    <a:pt x="24051" y="5850"/>
                    <a:pt x="19515" y="1980"/>
                    <a:pt x="13410" y="546"/>
                  </a:cubicBezTo>
                  <a:cubicBezTo>
                    <a:pt x="11831" y="175"/>
                    <a:pt x="10271" y="0"/>
                    <a:pt x="8814"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1"/>
            <p:cNvSpPr/>
            <p:nvPr/>
          </p:nvSpPr>
          <p:spPr>
            <a:xfrm>
              <a:off x="2810500" y="3267875"/>
              <a:ext cx="470375" cy="251800"/>
            </a:xfrm>
            <a:custGeom>
              <a:avLst/>
              <a:gdLst/>
              <a:ahLst/>
              <a:cxnLst/>
              <a:rect l="l" t="t" r="r" b="b"/>
              <a:pathLst>
                <a:path w="18815" h="10072" extrusionOk="0">
                  <a:moveTo>
                    <a:pt x="6836" y="376"/>
                  </a:moveTo>
                  <a:cubicBezTo>
                    <a:pt x="7960" y="376"/>
                    <a:pt x="9174" y="511"/>
                    <a:pt x="10408" y="797"/>
                  </a:cubicBezTo>
                  <a:cubicBezTo>
                    <a:pt x="14978" y="1865"/>
                    <a:pt x="18414" y="4700"/>
                    <a:pt x="17847" y="7002"/>
                  </a:cubicBezTo>
                  <a:cubicBezTo>
                    <a:pt x="17456" y="8686"/>
                    <a:pt x="15048" y="9692"/>
                    <a:pt x="11980" y="9692"/>
                  </a:cubicBezTo>
                  <a:cubicBezTo>
                    <a:pt x="10855" y="9692"/>
                    <a:pt x="9642" y="9556"/>
                    <a:pt x="8407" y="9270"/>
                  </a:cubicBezTo>
                  <a:cubicBezTo>
                    <a:pt x="3837" y="8203"/>
                    <a:pt x="401" y="5367"/>
                    <a:pt x="968" y="3066"/>
                  </a:cubicBezTo>
                  <a:cubicBezTo>
                    <a:pt x="1359" y="1381"/>
                    <a:pt x="3768" y="376"/>
                    <a:pt x="6836" y="376"/>
                  </a:cubicBezTo>
                  <a:close/>
                  <a:moveTo>
                    <a:pt x="6892" y="1"/>
                  </a:moveTo>
                  <a:cubicBezTo>
                    <a:pt x="3626" y="1"/>
                    <a:pt x="1013" y="1134"/>
                    <a:pt x="568" y="2966"/>
                  </a:cubicBezTo>
                  <a:cubicBezTo>
                    <a:pt x="1" y="5467"/>
                    <a:pt x="3537" y="8536"/>
                    <a:pt x="8340" y="9637"/>
                  </a:cubicBezTo>
                  <a:cubicBezTo>
                    <a:pt x="9584" y="9933"/>
                    <a:pt x="10811" y="10072"/>
                    <a:pt x="11957" y="10072"/>
                  </a:cubicBezTo>
                  <a:cubicBezTo>
                    <a:pt x="15206" y="10072"/>
                    <a:pt x="17795" y="8952"/>
                    <a:pt x="18214" y="7102"/>
                  </a:cubicBezTo>
                  <a:cubicBezTo>
                    <a:pt x="18814" y="4600"/>
                    <a:pt x="15279" y="1531"/>
                    <a:pt x="10475" y="430"/>
                  </a:cubicBezTo>
                  <a:cubicBezTo>
                    <a:pt x="9244" y="138"/>
                    <a:pt x="8029" y="1"/>
                    <a:pt x="6892"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1"/>
            <p:cNvSpPr/>
            <p:nvPr/>
          </p:nvSpPr>
          <p:spPr>
            <a:xfrm>
              <a:off x="2876400" y="3302700"/>
              <a:ext cx="338600" cy="182375"/>
            </a:xfrm>
            <a:custGeom>
              <a:avLst/>
              <a:gdLst/>
              <a:ahLst/>
              <a:cxnLst/>
              <a:rect l="l" t="t" r="r" b="b"/>
              <a:pathLst>
                <a:path w="13544" h="7295" extrusionOk="0">
                  <a:moveTo>
                    <a:pt x="4937" y="366"/>
                  </a:moveTo>
                  <a:cubicBezTo>
                    <a:pt x="5741" y="366"/>
                    <a:pt x="6604" y="464"/>
                    <a:pt x="7472" y="672"/>
                  </a:cubicBezTo>
                  <a:cubicBezTo>
                    <a:pt x="10641" y="1406"/>
                    <a:pt x="13110" y="3441"/>
                    <a:pt x="12776" y="5042"/>
                  </a:cubicBezTo>
                  <a:cubicBezTo>
                    <a:pt x="12508" y="6209"/>
                    <a:pt x="10770" y="6915"/>
                    <a:pt x="8607" y="6915"/>
                  </a:cubicBezTo>
                  <a:cubicBezTo>
                    <a:pt x="7802" y="6915"/>
                    <a:pt x="6939" y="6817"/>
                    <a:pt x="6071" y="6609"/>
                  </a:cubicBezTo>
                  <a:cubicBezTo>
                    <a:pt x="2869" y="5876"/>
                    <a:pt x="400" y="3841"/>
                    <a:pt x="767" y="2240"/>
                  </a:cubicBezTo>
                  <a:cubicBezTo>
                    <a:pt x="1035" y="1073"/>
                    <a:pt x="2773" y="366"/>
                    <a:pt x="4937" y="366"/>
                  </a:cubicBezTo>
                  <a:close/>
                  <a:moveTo>
                    <a:pt x="4961" y="1"/>
                  </a:moveTo>
                  <a:cubicBezTo>
                    <a:pt x="2606" y="1"/>
                    <a:pt x="722" y="811"/>
                    <a:pt x="400" y="2173"/>
                  </a:cubicBezTo>
                  <a:cubicBezTo>
                    <a:pt x="0" y="3974"/>
                    <a:pt x="2535" y="6176"/>
                    <a:pt x="6004" y="6976"/>
                  </a:cubicBezTo>
                  <a:cubicBezTo>
                    <a:pt x="6897" y="7193"/>
                    <a:pt x="7777" y="7295"/>
                    <a:pt x="8600" y="7295"/>
                  </a:cubicBezTo>
                  <a:cubicBezTo>
                    <a:pt x="10947" y="7295"/>
                    <a:pt x="12822" y="6467"/>
                    <a:pt x="13143" y="5108"/>
                  </a:cubicBezTo>
                  <a:cubicBezTo>
                    <a:pt x="13543" y="3307"/>
                    <a:pt x="11008" y="1106"/>
                    <a:pt x="7539" y="305"/>
                  </a:cubicBezTo>
                  <a:cubicBezTo>
                    <a:pt x="6653" y="99"/>
                    <a:pt x="5779" y="1"/>
                    <a:pt x="4961"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1"/>
            <p:cNvSpPr/>
            <p:nvPr/>
          </p:nvSpPr>
          <p:spPr>
            <a:xfrm>
              <a:off x="2941450" y="3336475"/>
              <a:ext cx="208500" cy="113800"/>
            </a:xfrm>
            <a:custGeom>
              <a:avLst/>
              <a:gdLst/>
              <a:ahLst/>
              <a:cxnLst/>
              <a:rect l="l" t="t" r="r" b="b"/>
              <a:pathLst>
                <a:path w="8340" h="4552" extrusionOk="0">
                  <a:moveTo>
                    <a:pt x="3049" y="398"/>
                  </a:moveTo>
                  <a:cubicBezTo>
                    <a:pt x="3532" y="398"/>
                    <a:pt x="4051" y="459"/>
                    <a:pt x="4570" y="588"/>
                  </a:cubicBezTo>
                  <a:cubicBezTo>
                    <a:pt x="6438" y="1022"/>
                    <a:pt x="7906" y="2190"/>
                    <a:pt x="7706" y="3124"/>
                  </a:cubicBezTo>
                  <a:cubicBezTo>
                    <a:pt x="7534" y="3784"/>
                    <a:pt x="6501" y="4194"/>
                    <a:pt x="5225" y="4194"/>
                  </a:cubicBezTo>
                  <a:cubicBezTo>
                    <a:pt x="4762" y="4194"/>
                    <a:pt x="4267" y="4140"/>
                    <a:pt x="3769" y="4024"/>
                  </a:cubicBezTo>
                  <a:cubicBezTo>
                    <a:pt x="1901" y="3591"/>
                    <a:pt x="434" y="2390"/>
                    <a:pt x="634" y="1456"/>
                  </a:cubicBezTo>
                  <a:cubicBezTo>
                    <a:pt x="778" y="805"/>
                    <a:pt x="1793" y="398"/>
                    <a:pt x="3049" y="398"/>
                  </a:cubicBezTo>
                  <a:close/>
                  <a:moveTo>
                    <a:pt x="3078" y="1"/>
                  </a:moveTo>
                  <a:cubicBezTo>
                    <a:pt x="1610" y="1"/>
                    <a:pt x="466" y="519"/>
                    <a:pt x="267" y="1389"/>
                  </a:cubicBezTo>
                  <a:cubicBezTo>
                    <a:pt x="0" y="2523"/>
                    <a:pt x="1534" y="3891"/>
                    <a:pt x="3669" y="4358"/>
                  </a:cubicBezTo>
                  <a:cubicBezTo>
                    <a:pt x="4236" y="4489"/>
                    <a:pt x="4789" y="4551"/>
                    <a:pt x="5302" y="4551"/>
                  </a:cubicBezTo>
                  <a:cubicBezTo>
                    <a:pt x="6750" y="4551"/>
                    <a:pt x="7875" y="4053"/>
                    <a:pt x="8072" y="3190"/>
                  </a:cubicBezTo>
                  <a:cubicBezTo>
                    <a:pt x="8339" y="2056"/>
                    <a:pt x="6805" y="722"/>
                    <a:pt x="4670" y="188"/>
                  </a:cubicBezTo>
                  <a:cubicBezTo>
                    <a:pt x="4118" y="61"/>
                    <a:pt x="3580" y="1"/>
                    <a:pt x="3078"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5" name="Google Shape;515;p11"/>
          <p:cNvGrpSpPr/>
          <p:nvPr/>
        </p:nvGrpSpPr>
        <p:grpSpPr>
          <a:xfrm rot="2320018">
            <a:off x="7271382" y="110061"/>
            <a:ext cx="1600344" cy="939561"/>
            <a:chOff x="1939900" y="2001425"/>
            <a:chExt cx="1600325" cy="939550"/>
          </a:xfrm>
        </p:grpSpPr>
        <p:sp>
          <p:nvSpPr>
            <p:cNvPr id="516" name="Google Shape;516;p11"/>
            <p:cNvSpPr/>
            <p:nvPr/>
          </p:nvSpPr>
          <p:spPr>
            <a:xfrm>
              <a:off x="1939900" y="2001425"/>
              <a:ext cx="1600325" cy="939550"/>
            </a:xfrm>
            <a:custGeom>
              <a:avLst/>
              <a:gdLst/>
              <a:ahLst/>
              <a:cxnLst/>
              <a:rect l="l" t="t" r="r" b="b"/>
              <a:pathLst>
                <a:path w="64013" h="37582" extrusionOk="0">
                  <a:moveTo>
                    <a:pt x="53040" y="0"/>
                  </a:moveTo>
                  <a:cubicBezTo>
                    <a:pt x="52834" y="0"/>
                    <a:pt x="52630" y="14"/>
                    <a:pt x="52438" y="35"/>
                  </a:cubicBezTo>
                  <a:cubicBezTo>
                    <a:pt x="48401" y="536"/>
                    <a:pt x="44565" y="2037"/>
                    <a:pt x="40629" y="3071"/>
                  </a:cubicBezTo>
                  <a:cubicBezTo>
                    <a:pt x="36860" y="4071"/>
                    <a:pt x="33457" y="3805"/>
                    <a:pt x="29655" y="4005"/>
                  </a:cubicBezTo>
                  <a:cubicBezTo>
                    <a:pt x="27420" y="4138"/>
                    <a:pt x="25151" y="4739"/>
                    <a:pt x="22950" y="4772"/>
                  </a:cubicBezTo>
                  <a:cubicBezTo>
                    <a:pt x="22928" y="4772"/>
                    <a:pt x="22907" y="4773"/>
                    <a:pt x="22886" y="4773"/>
                  </a:cubicBezTo>
                  <a:cubicBezTo>
                    <a:pt x="21755" y="4773"/>
                    <a:pt x="20472" y="4112"/>
                    <a:pt x="19293" y="4112"/>
                  </a:cubicBezTo>
                  <a:cubicBezTo>
                    <a:pt x="18956" y="4112"/>
                    <a:pt x="18627" y="4166"/>
                    <a:pt x="18313" y="4305"/>
                  </a:cubicBezTo>
                  <a:cubicBezTo>
                    <a:pt x="17379" y="4739"/>
                    <a:pt x="17012" y="5839"/>
                    <a:pt x="16445" y="6707"/>
                  </a:cubicBezTo>
                  <a:cubicBezTo>
                    <a:pt x="15711" y="7741"/>
                    <a:pt x="14577" y="8475"/>
                    <a:pt x="13310" y="8641"/>
                  </a:cubicBezTo>
                  <a:cubicBezTo>
                    <a:pt x="13160" y="8671"/>
                    <a:pt x="13003" y="8688"/>
                    <a:pt x="12846" y="8688"/>
                  </a:cubicBezTo>
                  <a:cubicBezTo>
                    <a:pt x="12653" y="8688"/>
                    <a:pt x="12459" y="8663"/>
                    <a:pt x="12276" y="8608"/>
                  </a:cubicBezTo>
                  <a:cubicBezTo>
                    <a:pt x="11842" y="8441"/>
                    <a:pt x="11508" y="8108"/>
                    <a:pt x="11175" y="7807"/>
                  </a:cubicBezTo>
                  <a:cubicBezTo>
                    <a:pt x="10240" y="6986"/>
                    <a:pt x="9040" y="6381"/>
                    <a:pt x="7821" y="6381"/>
                  </a:cubicBezTo>
                  <a:cubicBezTo>
                    <a:pt x="7605" y="6381"/>
                    <a:pt x="7388" y="6400"/>
                    <a:pt x="7172" y="6440"/>
                  </a:cubicBezTo>
                  <a:cubicBezTo>
                    <a:pt x="5771" y="6740"/>
                    <a:pt x="4537" y="8208"/>
                    <a:pt x="4937" y="9609"/>
                  </a:cubicBezTo>
                  <a:cubicBezTo>
                    <a:pt x="5070" y="10209"/>
                    <a:pt x="5504" y="10810"/>
                    <a:pt x="5271" y="11377"/>
                  </a:cubicBezTo>
                  <a:cubicBezTo>
                    <a:pt x="5137" y="11777"/>
                    <a:pt x="4703" y="12010"/>
                    <a:pt x="4337" y="12211"/>
                  </a:cubicBezTo>
                  <a:cubicBezTo>
                    <a:pt x="3002" y="12878"/>
                    <a:pt x="1635" y="13512"/>
                    <a:pt x="701" y="14612"/>
                  </a:cubicBezTo>
                  <a:cubicBezTo>
                    <a:pt x="334" y="15079"/>
                    <a:pt x="0" y="15680"/>
                    <a:pt x="167" y="16247"/>
                  </a:cubicBezTo>
                  <a:cubicBezTo>
                    <a:pt x="300" y="16814"/>
                    <a:pt x="834" y="17181"/>
                    <a:pt x="1268" y="17614"/>
                  </a:cubicBezTo>
                  <a:cubicBezTo>
                    <a:pt x="2135" y="18482"/>
                    <a:pt x="2502" y="19816"/>
                    <a:pt x="2202" y="21017"/>
                  </a:cubicBezTo>
                  <a:cubicBezTo>
                    <a:pt x="1901" y="22251"/>
                    <a:pt x="1001" y="23652"/>
                    <a:pt x="1835" y="24620"/>
                  </a:cubicBezTo>
                  <a:cubicBezTo>
                    <a:pt x="2335" y="25187"/>
                    <a:pt x="3202" y="25220"/>
                    <a:pt x="3836" y="25687"/>
                  </a:cubicBezTo>
                  <a:cubicBezTo>
                    <a:pt x="4937" y="26521"/>
                    <a:pt x="4804" y="28522"/>
                    <a:pt x="6038" y="29189"/>
                  </a:cubicBezTo>
                  <a:cubicBezTo>
                    <a:pt x="6234" y="29291"/>
                    <a:pt x="6448" y="29338"/>
                    <a:pt x="6664" y="29338"/>
                  </a:cubicBezTo>
                  <a:cubicBezTo>
                    <a:pt x="7365" y="29338"/>
                    <a:pt x="8078" y="28844"/>
                    <a:pt x="8206" y="28155"/>
                  </a:cubicBezTo>
                  <a:cubicBezTo>
                    <a:pt x="8473" y="26955"/>
                    <a:pt x="7272" y="25487"/>
                    <a:pt x="8139" y="24586"/>
                  </a:cubicBezTo>
                  <a:cubicBezTo>
                    <a:pt x="8367" y="24359"/>
                    <a:pt x="8670" y="24262"/>
                    <a:pt x="8986" y="24262"/>
                  </a:cubicBezTo>
                  <a:cubicBezTo>
                    <a:pt x="9366" y="24262"/>
                    <a:pt x="9765" y="24401"/>
                    <a:pt x="10074" y="24620"/>
                  </a:cubicBezTo>
                  <a:cubicBezTo>
                    <a:pt x="12276" y="26087"/>
                    <a:pt x="11842" y="30023"/>
                    <a:pt x="14210" y="31191"/>
                  </a:cubicBezTo>
                  <a:cubicBezTo>
                    <a:pt x="14547" y="31363"/>
                    <a:pt x="14915" y="31443"/>
                    <a:pt x="15287" y="31443"/>
                  </a:cubicBezTo>
                  <a:cubicBezTo>
                    <a:pt x="16425" y="31443"/>
                    <a:pt x="17586" y="30696"/>
                    <a:pt x="17913" y="29590"/>
                  </a:cubicBezTo>
                  <a:cubicBezTo>
                    <a:pt x="18180" y="28622"/>
                    <a:pt x="17980" y="27455"/>
                    <a:pt x="18680" y="26754"/>
                  </a:cubicBezTo>
                  <a:cubicBezTo>
                    <a:pt x="18962" y="26488"/>
                    <a:pt x="19331" y="26369"/>
                    <a:pt x="19713" y="26369"/>
                  </a:cubicBezTo>
                  <a:cubicBezTo>
                    <a:pt x="20146" y="26369"/>
                    <a:pt x="20594" y="26522"/>
                    <a:pt x="20948" y="26788"/>
                  </a:cubicBezTo>
                  <a:cubicBezTo>
                    <a:pt x="21616" y="27255"/>
                    <a:pt x="22016" y="28022"/>
                    <a:pt x="22316" y="28789"/>
                  </a:cubicBezTo>
                  <a:cubicBezTo>
                    <a:pt x="22850" y="30157"/>
                    <a:pt x="23217" y="31591"/>
                    <a:pt x="23917" y="32892"/>
                  </a:cubicBezTo>
                  <a:cubicBezTo>
                    <a:pt x="24584" y="34193"/>
                    <a:pt x="25652" y="35394"/>
                    <a:pt x="27053" y="35794"/>
                  </a:cubicBezTo>
                  <a:cubicBezTo>
                    <a:pt x="27174" y="35814"/>
                    <a:pt x="27296" y="35847"/>
                    <a:pt x="27418" y="35847"/>
                  </a:cubicBezTo>
                  <a:cubicBezTo>
                    <a:pt x="27496" y="35847"/>
                    <a:pt x="27575" y="35833"/>
                    <a:pt x="27653" y="35794"/>
                  </a:cubicBezTo>
                  <a:cubicBezTo>
                    <a:pt x="28087" y="35661"/>
                    <a:pt x="28154" y="35060"/>
                    <a:pt x="28187" y="34593"/>
                  </a:cubicBezTo>
                  <a:cubicBezTo>
                    <a:pt x="28287" y="33159"/>
                    <a:pt x="28787" y="31691"/>
                    <a:pt x="29921" y="30824"/>
                  </a:cubicBezTo>
                  <a:cubicBezTo>
                    <a:pt x="30451" y="30419"/>
                    <a:pt x="31132" y="30203"/>
                    <a:pt x="31797" y="30203"/>
                  </a:cubicBezTo>
                  <a:cubicBezTo>
                    <a:pt x="32557" y="30203"/>
                    <a:pt x="33295" y="30486"/>
                    <a:pt x="33758" y="31091"/>
                  </a:cubicBezTo>
                  <a:cubicBezTo>
                    <a:pt x="35025" y="32792"/>
                    <a:pt x="33457" y="35794"/>
                    <a:pt x="35092" y="37162"/>
                  </a:cubicBezTo>
                  <a:cubicBezTo>
                    <a:pt x="35436" y="37453"/>
                    <a:pt x="35841" y="37581"/>
                    <a:pt x="36260" y="37581"/>
                  </a:cubicBezTo>
                  <a:cubicBezTo>
                    <a:pt x="37424" y="37581"/>
                    <a:pt x="38693" y="36596"/>
                    <a:pt x="39061" y="35394"/>
                  </a:cubicBezTo>
                  <a:cubicBezTo>
                    <a:pt x="39362" y="34393"/>
                    <a:pt x="39261" y="33359"/>
                    <a:pt x="39328" y="32325"/>
                  </a:cubicBezTo>
                  <a:cubicBezTo>
                    <a:pt x="39362" y="31291"/>
                    <a:pt x="39595" y="30190"/>
                    <a:pt x="40329" y="29456"/>
                  </a:cubicBezTo>
                  <a:cubicBezTo>
                    <a:pt x="40698" y="29070"/>
                    <a:pt x="41261" y="28850"/>
                    <a:pt x="41799" y="28850"/>
                  </a:cubicBezTo>
                  <a:cubicBezTo>
                    <a:pt x="42283" y="28850"/>
                    <a:pt x="42746" y="29028"/>
                    <a:pt x="43031" y="29423"/>
                  </a:cubicBezTo>
                  <a:cubicBezTo>
                    <a:pt x="43264" y="29723"/>
                    <a:pt x="43364" y="30090"/>
                    <a:pt x="43565" y="30390"/>
                  </a:cubicBezTo>
                  <a:cubicBezTo>
                    <a:pt x="43895" y="30886"/>
                    <a:pt x="44494" y="31126"/>
                    <a:pt x="45108" y="31126"/>
                  </a:cubicBezTo>
                  <a:cubicBezTo>
                    <a:pt x="45486" y="31126"/>
                    <a:pt x="45869" y="31035"/>
                    <a:pt x="46200" y="30857"/>
                  </a:cubicBezTo>
                  <a:cubicBezTo>
                    <a:pt x="47034" y="30390"/>
                    <a:pt x="47567" y="29456"/>
                    <a:pt x="47868" y="28556"/>
                  </a:cubicBezTo>
                  <a:cubicBezTo>
                    <a:pt x="48168" y="27688"/>
                    <a:pt x="48335" y="26754"/>
                    <a:pt x="48968" y="26154"/>
                  </a:cubicBezTo>
                  <a:cubicBezTo>
                    <a:pt x="49515" y="25650"/>
                    <a:pt x="50227" y="25518"/>
                    <a:pt x="50997" y="25518"/>
                  </a:cubicBezTo>
                  <a:cubicBezTo>
                    <a:pt x="51842" y="25518"/>
                    <a:pt x="52757" y="25677"/>
                    <a:pt x="53600" y="25677"/>
                  </a:cubicBezTo>
                  <a:cubicBezTo>
                    <a:pt x="54379" y="25677"/>
                    <a:pt x="55096" y="25542"/>
                    <a:pt x="55640" y="25020"/>
                  </a:cubicBezTo>
                  <a:cubicBezTo>
                    <a:pt x="57208" y="23452"/>
                    <a:pt x="55640" y="20083"/>
                    <a:pt x="57474" y="18849"/>
                  </a:cubicBezTo>
                  <a:cubicBezTo>
                    <a:pt x="58408" y="18248"/>
                    <a:pt x="59743" y="18615"/>
                    <a:pt x="60743" y="18081"/>
                  </a:cubicBezTo>
                  <a:cubicBezTo>
                    <a:pt x="61544" y="17648"/>
                    <a:pt x="61944" y="16680"/>
                    <a:pt x="61944" y="15746"/>
                  </a:cubicBezTo>
                  <a:cubicBezTo>
                    <a:pt x="61911" y="14846"/>
                    <a:pt x="61544" y="13979"/>
                    <a:pt x="61077" y="13178"/>
                  </a:cubicBezTo>
                  <a:cubicBezTo>
                    <a:pt x="60844" y="12711"/>
                    <a:pt x="60543" y="12244"/>
                    <a:pt x="60543" y="11710"/>
                  </a:cubicBezTo>
                  <a:cubicBezTo>
                    <a:pt x="60577" y="10009"/>
                    <a:pt x="63512" y="9675"/>
                    <a:pt x="63846" y="7974"/>
                  </a:cubicBezTo>
                  <a:cubicBezTo>
                    <a:pt x="64012" y="7140"/>
                    <a:pt x="63412" y="6340"/>
                    <a:pt x="62678" y="5939"/>
                  </a:cubicBezTo>
                  <a:cubicBezTo>
                    <a:pt x="62044" y="5639"/>
                    <a:pt x="61344" y="5673"/>
                    <a:pt x="60743" y="5372"/>
                  </a:cubicBezTo>
                  <a:cubicBezTo>
                    <a:pt x="60643" y="5306"/>
                    <a:pt x="60543" y="5239"/>
                    <a:pt x="60443" y="5172"/>
                  </a:cubicBezTo>
                  <a:cubicBezTo>
                    <a:pt x="60043" y="4839"/>
                    <a:pt x="59809" y="4372"/>
                    <a:pt x="59176" y="4205"/>
                  </a:cubicBezTo>
                  <a:cubicBezTo>
                    <a:pt x="58909" y="4127"/>
                    <a:pt x="58635" y="4101"/>
                    <a:pt x="58357" y="4101"/>
                  </a:cubicBezTo>
                  <a:cubicBezTo>
                    <a:pt x="57801" y="4101"/>
                    <a:pt x="57230" y="4205"/>
                    <a:pt x="56674" y="4205"/>
                  </a:cubicBezTo>
                  <a:cubicBezTo>
                    <a:pt x="56639" y="4206"/>
                    <a:pt x="56604" y="4207"/>
                    <a:pt x="56569" y="4207"/>
                  </a:cubicBezTo>
                  <a:cubicBezTo>
                    <a:pt x="55758" y="4207"/>
                    <a:pt x="54832" y="3837"/>
                    <a:pt x="54672" y="3037"/>
                  </a:cubicBezTo>
                  <a:cubicBezTo>
                    <a:pt x="54506" y="2304"/>
                    <a:pt x="55039" y="1570"/>
                    <a:pt x="54806" y="869"/>
                  </a:cubicBezTo>
                  <a:cubicBezTo>
                    <a:pt x="54570" y="187"/>
                    <a:pt x="53797" y="0"/>
                    <a:pt x="53040"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1"/>
            <p:cNvSpPr/>
            <p:nvPr/>
          </p:nvSpPr>
          <p:spPr>
            <a:xfrm>
              <a:off x="2039125" y="2461050"/>
              <a:ext cx="381125" cy="273850"/>
            </a:xfrm>
            <a:custGeom>
              <a:avLst/>
              <a:gdLst/>
              <a:ahLst/>
              <a:cxnLst/>
              <a:rect l="l" t="t" r="r" b="b"/>
              <a:pathLst>
                <a:path w="15245" h="10954" extrusionOk="0">
                  <a:moveTo>
                    <a:pt x="13268" y="0"/>
                  </a:moveTo>
                  <a:cubicBezTo>
                    <a:pt x="12542" y="0"/>
                    <a:pt x="11696" y="163"/>
                    <a:pt x="10875" y="697"/>
                  </a:cubicBezTo>
                  <a:cubicBezTo>
                    <a:pt x="9074" y="1865"/>
                    <a:pt x="2069" y="6168"/>
                    <a:pt x="1" y="7435"/>
                  </a:cubicBezTo>
                  <a:cubicBezTo>
                    <a:pt x="968" y="8336"/>
                    <a:pt x="868" y="10171"/>
                    <a:pt x="2069" y="10804"/>
                  </a:cubicBezTo>
                  <a:cubicBezTo>
                    <a:pt x="2265" y="10906"/>
                    <a:pt x="2479" y="10953"/>
                    <a:pt x="2695" y="10953"/>
                  </a:cubicBezTo>
                  <a:cubicBezTo>
                    <a:pt x="3396" y="10953"/>
                    <a:pt x="4109" y="10459"/>
                    <a:pt x="4237" y="9770"/>
                  </a:cubicBezTo>
                  <a:cubicBezTo>
                    <a:pt x="4504" y="8570"/>
                    <a:pt x="3303" y="7102"/>
                    <a:pt x="4170" y="6201"/>
                  </a:cubicBezTo>
                  <a:cubicBezTo>
                    <a:pt x="4398" y="5974"/>
                    <a:pt x="4701" y="5877"/>
                    <a:pt x="5017" y="5877"/>
                  </a:cubicBezTo>
                  <a:cubicBezTo>
                    <a:pt x="5397" y="5877"/>
                    <a:pt x="5796" y="6016"/>
                    <a:pt x="6105" y="6235"/>
                  </a:cubicBezTo>
                  <a:cubicBezTo>
                    <a:pt x="6539" y="6535"/>
                    <a:pt x="6872" y="6935"/>
                    <a:pt x="7172" y="7369"/>
                  </a:cubicBezTo>
                  <a:cubicBezTo>
                    <a:pt x="9407" y="5434"/>
                    <a:pt x="15245" y="397"/>
                    <a:pt x="15245" y="397"/>
                  </a:cubicBezTo>
                  <a:cubicBezTo>
                    <a:pt x="15245" y="397"/>
                    <a:pt x="14402" y="0"/>
                    <a:pt x="13268"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1"/>
            <p:cNvSpPr/>
            <p:nvPr/>
          </p:nvSpPr>
          <p:spPr>
            <a:xfrm>
              <a:off x="2722125" y="2547675"/>
              <a:ext cx="200150" cy="393300"/>
            </a:xfrm>
            <a:custGeom>
              <a:avLst/>
              <a:gdLst/>
              <a:ahLst/>
              <a:cxnLst/>
              <a:rect l="l" t="t" r="r" b="b"/>
              <a:pathLst>
                <a:path w="8006" h="15732" extrusionOk="0">
                  <a:moveTo>
                    <a:pt x="167" y="1"/>
                  </a:moveTo>
                  <a:cubicBezTo>
                    <a:pt x="134" y="34"/>
                    <a:pt x="100" y="68"/>
                    <a:pt x="100" y="134"/>
                  </a:cubicBezTo>
                  <a:cubicBezTo>
                    <a:pt x="0" y="902"/>
                    <a:pt x="100" y="1735"/>
                    <a:pt x="267" y="2469"/>
                  </a:cubicBezTo>
                  <a:cubicBezTo>
                    <a:pt x="367" y="2836"/>
                    <a:pt x="467" y="3203"/>
                    <a:pt x="534" y="3603"/>
                  </a:cubicBezTo>
                  <a:cubicBezTo>
                    <a:pt x="701" y="5205"/>
                    <a:pt x="901" y="6806"/>
                    <a:pt x="1134" y="8407"/>
                  </a:cubicBezTo>
                  <a:cubicBezTo>
                    <a:pt x="1668" y="8507"/>
                    <a:pt x="2135" y="8807"/>
                    <a:pt x="2469" y="9241"/>
                  </a:cubicBezTo>
                  <a:cubicBezTo>
                    <a:pt x="3736" y="10942"/>
                    <a:pt x="2168" y="13911"/>
                    <a:pt x="3803" y="15312"/>
                  </a:cubicBezTo>
                  <a:cubicBezTo>
                    <a:pt x="4147" y="15603"/>
                    <a:pt x="4552" y="15731"/>
                    <a:pt x="4971" y="15731"/>
                  </a:cubicBezTo>
                  <a:cubicBezTo>
                    <a:pt x="6135" y="15731"/>
                    <a:pt x="7404" y="14746"/>
                    <a:pt x="7772" y="13544"/>
                  </a:cubicBezTo>
                  <a:cubicBezTo>
                    <a:pt x="7906" y="13110"/>
                    <a:pt x="7972" y="12643"/>
                    <a:pt x="8006" y="12176"/>
                  </a:cubicBezTo>
                  <a:cubicBezTo>
                    <a:pt x="7639" y="11643"/>
                    <a:pt x="7305" y="11075"/>
                    <a:pt x="6938" y="10542"/>
                  </a:cubicBezTo>
                  <a:cubicBezTo>
                    <a:pt x="6071" y="9207"/>
                    <a:pt x="5204" y="7873"/>
                    <a:pt x="4370" y="6472"/>
                  </a:cubicBezTo>
                  <a:cubicBezTo>
                    <a:pt x="3636" y="5271"/>
                    <a:pt x="2969" y="4004"/>
                    <a:pt x="2202" y="2803"/>
                  </a:cubicBezTo>
                  <a:cubicBezTo>
                    <a:pt x="1601" y="1802"/>
                    <a:pt x="1268" y="735"/>
                    <a:pt x="300" y="34"/>
                  </a:cubicBezTo>
                  <a:cubicBezTo>
                    <a:pt x="267" y="34"/>
                    <a:pt x="200" y="1"/>
                    <a:pt x="167"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1"/>
            <p:cNvSpPr/>
            <p:nvPr/>
          </p:nvSpPr>
          <p:spPr>
            <a:xfrm>
              <a:off x="2071650" y="2363350"/>
              <a:ext cx="82575" cy="97300"/>
            </a:xfrm>
            <a:custGeom>
              <a:avLst/>
              <a:gdLst/>
              <a:ahLst/>
              <a:cxnLst/>
              <a:rect l="l" t="t" r="r" b="b"/>
              <a:pathLst>
                <a:path w="3303" h="3892" extrusionOk="0">
                  <a:moveTo>
                    <a:pt x="2091" y="0"/>
                  </a:moveTo>
                  <a:cubicBezTo>
                    <a:pt x="963" y="0"/>
                    <a:pt x="280" y="1177"/>
                    <a:pt x="67" y="2270"/>
                  </a:cubicBezTo>
                  <a:cubicBezTo>
                    <a:pt x="1" y="2737"/>
                    <a:pt x="1" y="3271"/>
                    <a:pt x="367" y="3604"/>
                  </a:cubicBezTo>
                  <a:cubicBezTo>
                    <a:pt x="553" y="3790"/>
                    <a:pt x="824" y="3892"/>
                    <a:pt x="1094" y="3892"/>
                  </a:cubicBezTo>
                  <a:cubicBezTo>
                    <a:pt x="1164" y="3892"/>
                    <a:pt x="1233" y="3885"/>
                    <a:pt x="1301" y="3871"/>
                  </a:cubicBezTo>
                  <a:cubicBezTo>
                    <a:pt x="1668" y="3805"/>
                    <a:pt x="1969" y="3638"/>
                    <a:pt x="2235" y="3404"/>
                  </a:cubicBezTo>
                  <a:cubicBezTo>
                    <a:pt x="2869" y="2871"/>
                    <a:pt x="3270" y="2037"/>
                    <a:pt x="3303" y="1203"/>
                  </a:cubicBezTo>
                  <a:cubicBezTo>
                    <a:pt x="3303" y="1003"/>
                    <a:pt x="3270" y="769"/>
                    <a:pt x="3169" y="569"/>
                  </a:cubicBezTo>
                  <a:cubicBezTo>
                    <a:pt x="3036" y="302"/>
                    <a:pt x="2736" y="135"/>
                    <a:pt x="2436" y="35"/>
                  </a:cubicBezTo>
                  <a:cubicBezTo>
                    <a:pt x="2316" y="11"/>
                    <a:pt x="2201" y="0"/>
                    <a:pt x="2091"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1"/>
            <p:cNvSpPr/>
            <p:nvPr/>
          </p:nvSpPr>
          <p:spPr>
            <a:xfrm>
              <a:off x="3318375" y="2183125"/>
              <a:ext cx="133450" cy="60700"/>
            </a:xfrm>
            <a:custGeom>
              <a:avLst/>
              <a:gdLst/>
              <a:ahLst/>
              <a:cxnLst/>
              <a:rect l="l" t="t" r="r" b="b"/>
              <a:pathLst>
                <a:path w="5338" h="2428" extrusionOk="0">
                  <a:moveTo>
                    <a:pt x="3260" y="1"/>
                  </a:moveTo>
                  <a:cubicBezTo>
                    <a:pt x="2300" y="1"/>
                    <a:pt x="1092" y="346"/>
                    <a:pt x="334" y="740"/>
                  </a:cubicBezTo>
                  <a:cubicBezTo>
                    <a:pt x="267" y="773"/>
                    <a:pt x="167" y="806"/>
                    <a:pt x="134" y="873"/>
                  </a:cubicBezTo>
                  <a:cubicBezTo>
                    <a:pt x="0" y="1073"/>
                    <a:pt x="101" y="1340"/>
                    <a:pt x="234" y="1507"/>
                  </a:cubicBezTo>
                  <a:cubicBezTo>
                    <a:pt x="568" y="1940"/>
                    <a:pt x="1068" y="2207"/>
                    <a:pt x="1602" y="2341"/>
                  </a:cubicBezTo>
                  <a:cubicBezTo>
                    <a:pt x="1940" y="2404"/>
                    <a:pt x="2278" y="2427"/>
                    <a:pt x="2617" y="2427"/>
                  </a:cubicBezTo>
                  <a:cubicBezTo>
                    <a:pt x="2812" y="2427"/>
                    <a:pt x="3007" y="2420"/>
                    <a:pt x="3203" y="2407"/>
                  </a:cubicBezTo>
                  <a:cubicBezTo>
                    <a:pt x="3536" y="2374"/>
                    <a:pt x="3903" y="2341"/>
                    <a:pt x="4203" y="2207"/>
                  </a:cubicBezTo>
                  <a:cubicBezTo>
                    <a:pt x="5338" y="1674"/>
                    <a:pt x="4871" y="173"/>
                    <a:pt x="3770" y="39"/>
                  </a:cubicBezTo>
                  <a:cubicBezTo>
                    <a:pt x="3612" y="13"/>
                    <a:pt x="3440" y="1"/>
                    <a:pt x="3260"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1"/>
            <p:cNvSpPr/>
            <p:nvPr/>
          </p:nvSpPr>
          <p:spPr>
            <a:xfrm>
              <a:off x="3239975" y="2353250"/>
              <a:ext cx="93000" cy="66600"/>
            </a:xfrm>
            <a:custGeom>
              <a:avLst/>
              <a:gdLst/>
              <a:ahLst/>
              <a:cxnLst/>
              <a:rect l="l" t="t" r="r" b="b"/>
              <a:pathLst>
                <a:path w="3720" h="2664" extrusionOk="0">
                  <a:moveTo>
                    <a:pt x="1983" y="1"/>
                  </a:moveTo>
                  <a:cubicBezTo>
                    <a:pt x="1295" y="1"/>
                    <a:pt x="541" y="380"/>
                    <a:pt x="301" y="940"/>
                  </a:cubicBezTo>
                  <a:cubicBezTo>
                    <a:pt x="1" y="1540"/>
                    <a:pt x="401" y="2140"/>
                    <a:pt x="935" y="2474"/>
                  </a:cubicBezTo>
                  <a:cubicBezTo>
                    <a:pt x="1170" y="2605"/>
                    <a:pt x="1426" y="2664"/>
                    <a:pt x="1680" y="2664"/>
                  </a:cubicBezTo>
                  <a:cubicBezTo>
                    <a:pt x="2720" y="2664"/>
                    <a:pt x="3720" y="1672"/>
                    <a:pt x="3103" y="573"/>
                  </a:cubicBezTo>
                  <a:cubicBezTo>
                    <a:pt x="2876" y="171"/>
                    <a:pt x="2444" y="1"/>
                    <a:pt x="1983"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1"/>
            <p:cNvSpPr/>
            <p:nvPr/>
          </p:nvSpPr>
          <p:spPr>
            <a:xfrm>
              <a:off x="2953650" y="2521900"/>
              <a:ext cx="62875" cy="72500"/>
            </a:xfrm>
            <a:custGeom>
              <a:avLst/>
              <a:gdLst/>
              <a:ahLst/>
              <a:cxnLst/>
              <a:rect l="l" t="t" r="r" b="b"/>
              <a:pathLst>
                <a:path w="2515" h="2900" extrusionOk="0">
                  <a:moveTo>
                    <a:pt x="1348" y="1"/>
                  </a:moveTo>
                  <a:cubicBezTo>
                    <a:pt x="659" y="1"/>
                    <a:pt x="1" y="730"/>
                    <a:pt x="46" y="1566"/>
                  </a:cubicBezTo>
                  <a:cubicBezTo>
                    <a:pt x="79" y="2066"/>
                    <a:pt x="346" y="2533"/>
                    <a:pt x="746" y="2766"/>
                  </a:cubicBezTo>
                  <a:cubicBezTo>
                    <a:pt x="913" y="2833"/>
                    <a:pt x="1080" y="2900"/>
                    <a:pt x="1247" y="2900"/>
                  </a:cubicBezTo>
                  <a:cubicBezTo>
                    <a:pt x="1513" y="2900"/>
                    <a:pt x="1780" y="2733"/>
                    <a:pt x="1980" y="2500"/>
                  </a:cubicBezTo>
                  <a:cubicBezTo>
                    <a:pt x="2147" y="2299"/>
                    <a:pt x="2247" y="2033"/>
                    <a:pt x="2347" y="1766"/>
                  </a:cubicBezTo>
                  <a:cubicBezTo>
                    <a:pt x="2447" y="1365"/>
                    <a:pt x="2514" y="898"/>
                    <a:pt x="2281" y="565"/>
                  </a:cubicBezTo>
                  <a:cubicBezTo>
                    <a:pt x="2012" y="166"/>
                    <a:pt x="1676" y="1"/>
                    <a:pt x="1348"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1"/>
            <p:cNvSpPr/>
            <p:nvPr/>
          </p:nvSpPr>
          <p:spPr>
            <a:xfrm>
              <a:off x="3107000" y="2444575"/>
              <a:ext cx="63075" cy="62400"/>
            </a:xfrm>
            <a:custGeom>
              <a:avLst/>
              <a:gdLst/>
              <a:ahLst/>
              <a:cxnLst/>
              <a:rect l="l" t="t" r="r" b="b"/>
              <a:pathLst>
                <a:path w="2523" h="2496" extrusionOk="0">
                  <a:moveTo>
                    <a:pt x="1254" y="0"/>
                  </a:moveTo>
                  <a:cubicBezTo>
                    <a:pt x="637" y="0"/>
                    <a:pt x="1" y="445"/>
                    <a:pt x="49" y="1423"/>
                  </a:cubicBezTo>
                  <a:cubicBezTo>
                    <a:pt x="81" y="1959"/>
                    <a:pt x="530" y="2496"/>
                    <a:pt x="1059" y="2496"/>
                  </a:cubicBezTo>
                  <a:cubicBezTo>
                    <a:pt x="1089" y="2496"/>
                    <a:pt x="1120" y="2494"/>
                    <a:pt x="1150" y="2490"/>
                  </a:cubicBezTo>
                  <a:cubicBezTo>
                    <a:pt x="1317" y="2457"/>
                    <a:pt x="1484" y="2390"/>
                    <a:pt x="1651" y="2290"/>
                  </a:cubicBezTo>
                  <a:cubicBezTo>
                    <a:pt x="1984" y="2090"/>
                    <a:pt x="2251" y="1756"/>
                    <a:pt x="2318" y="1356"/>
                  </a:cubicBezTo>
                  <a:cubicBezTo>
                    <a:pt x="2522" y="486"/>
                    <a:pt x="1899" y="0"/>
                    <a:pt x="1254"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1"/>
            <p:cNvSpPr/>
            <p:nvPr/>
          </p:nvSpPr>
          <p:spPr>
            <a:xfrm>
              <a:off x="2379375" y="2521700"/>
              <a:ext cx="100100" cy="81425"/>
            </a:xfrm>
            <a:custGeom>
              <a:avLst/>
              <a:gdLst/>
              <a:ahLst/>
              <a:cxnLst/>
              <a:rect l="l" t="t" r="r" b="b"/>
              <a:pathLst>
                <a:path w="4004" h="3257" extrusionOk="0">
                  <a:moveTo>
                    <a:pt x="2369" y="0"/>
                  </a:moveTo>
                  <a:cubicBezTo>
                    <a:pt x="2335" y="0"/>
                    <a:pt x="2301" y="2"/>
                    <a:pt x="2269" y="6"/>
                  </a:cubicBezTo>
                  <a:cubicBezTo>
                    <a:pt x="1535" y="73"/>
                    <a:pt x="734" y="1007"/>
                    <a:pt x="334" y="1574"/>
                  </a:cubicBezTo>
                  <a:cubicBezTo>
                    <a:pt x="167" y="1807"/>
                    <a:pt x="0" y="2141"/>
                    <a:pt x="34" y="2441"/>
                  </a:cubicBezTo>
                  <a:cubicBezTo>
                    <a:pt x="67" y="2875"/>
                    <a:pt x="501" y="3208"/>
                    <a:pt x="934" y="3241"/>
                  </a:cubicBezTo>
                  <a:cubicBezTo>
                    <a:pt x="1001" y="3252"/>
                    <a:pt x="1067" y="3256"/>
                    <a:pt x="1133" y="3256"/>
                  </a:cubicBezTo>
                  <a:cubicBezTo>
                    <a:pt x="1500" y="3256"/>
                    <a:pt x="1863" y="3111"/>
                    <a:pt x="2202" y="2941"/>
                  </a:cubicBezTo>
                  <a:cubicBezTo>
                    <a:pt x="2569" y="2774"/>
                    <a:pt x="2902" y="2541"/>
                    <a:pt x="3236" y="2274"/>
                  </a:cubicBezTo>
                  <a:cubicBezTo>
                    <a:pt x="3636" y="1974"/>
                    <a:pt x="4003" y="1507"/>
                    <a:pt x="3903" y="1040"/>
                  </a:cubicBezTo>
                  <a:cubicBezTo>
                    <a:pt x="3777" y="505"/>
                    <a:pt x="2940" y="0"/>
                    <a:pt x="2369"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1"/>
            <p:cNvSpPr/>
            <p:nvPr/>
          </p:nvSpPr>
          <p:spPr>
            <a:xfrm>
              <a:off x="2307650" y="2670225"/>
              <a:ext cx="65900" cy="61850"/>
            </a:xfrm>
            <a:custGeom>
              <a:avLst/>
              <a:gdLst/>
              <a:ahLst/>
              <a:cxnLst/>
              <a:rect l="l" t="t" r="r" b="b"/>
              <a:pathLst>
                <a:path w="2636" h="2474" extrusionOk="0">
                  <a:moveTo>
                    <a:pt x="1798" y="1"/>
                  </a:moveTo>
                  <a:cubicBezTo>
                    <a:pt x="1312" y="1"/>
                    <a:pt x="742" y="484"/>
                    <a:pt x="434" y="836"/>
                  </a:cubicBezTo>
                  <a:cubicBezTo>
                    <a:pt x="301" y="1003"/>
                    <a:pt x="167" y="1170"/>
                    <a:pt x="134" y="1370"/>
                  </a:cubicBezTo>
                  <a:cubicBezTo>
                    <a:pt x="1" y="1870"/>
                    <a:pt x="468" y="2437"/>
                    <a:pt x="1001" y="2471"/>
                  </a:cubicBezTo>
                  <a:cubicBezTo>
                    <a:pt x="1027" y="2472"/>
                    <a:pt x="1053" y="2473"/>
                    <a:pt x="1079" y="2473"/>
                  </a:cubicBezTo>
                  <a:cubicBezTo>
                    <a:pt x="1614" y="2473"/>
                    <a:pt x="2081" y="2149"/>
                    <a:pt x="2336" y="1704"/>
                  </a:cubicBezTo>
                  <a:cubicBezTo>
                    <a:pt x="2536" y="1337"/>
                    <a:pt x="2636" y="870"/>
                    <a:pt x="2436" y="469"/>
                  </a:cubicBezTo>
                  <a:cubicBezTo>
                    <a:pt x="2277" y="129"/>
                    <a:pt x="2049" y="1"/>
                    <a:pt x="1798"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1"/>
            <p:cNvSpPr/>
            <p:nvPr/>
          </p:nvSpPr>
          <p:spPr>
            <a:xfrm>
              <a:off x="2866375" y="2562700"/>
              <a:ext cx="141800" cy="169300"/>
            </a:xfrm>
            <a:custGeom>
              <a:avLst/>
              <a:gdLst/>
              <a:ahLst/>
              <a:cxnLst/>
              <a:rect l="l" t="t" r="r" b="b"/>
              <a:pathLst>
                <a:path w="5672" h="6772" extrusionOk="0">
                  <a:moveTo>
                    <a:pt x="1" y="0"/>
                  </a:moveTo>
                  <a:lnTo>
                    <a:pt x="3537" y="6772"/>
                  </a:lnTo>
                  <a:cubicBezTo>
                    <a:pt x="3890" y="6530"/>
                    <a:pt x="4325" y="6392"/>
                    <a:pt x="4746" y="6392"/>
                  </a:cubicBezTo>
                  <a:cubicBezTo>
                    <a:pt x="5081" y="6392"/>
                    <a:pt x="5406" y="6480"/>
                    <a:pt x="5672" y="6672"/>
                  </a:cubicBezTo>
                  <a:lnTo>
                    <a:pt x="1"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1"/>
            <p:cNvSpPr/>
            <p:nvPr/>
          </p:nvSpPr>
          <p:spPr>
            <a:xfrm>
              <a:off x="2722950" y="2542675"/>
              <a:ext cx="66750" cy="245200"/>
            </a:xfrm>
            <a:custGeom>
              <a:avLst/>
              <a:gdLst/>
              <a:ahLst/>
              <a:cxnLst/>
              <a:rect l="l" t="t" r="r" b="b"/>
              <a:pathLst>
                <a:path w="2670" h="9808" extrusionOk="0">
                  <a:moveTo>
                    <a:pt x="0" y="1"/>
                  </a:moveTo>
                  <a:lnTo>
                    <a:pt x="0" y="8574"/>
                  </a:lnTo>
                  <a:cubicBezTo>
                    <a:pt x="154" y="8552"/>
                    <a:pt x="308" y="8540"/>
                    <a:pt x="462" y="8540"/>
                  </a:cubicBezTo>
                  <a:cubicBezTo>
                    <a:pt x="1241" y="8540"/>
                    <a:pt x="1990" y="8828"/>
                    <a:pt x="2436" y="9441"/>
                  </a:cubicBezTo>
                  <a:cubicBezTo>
                    <a:pt x="2536" y="9541"/>
                    <a:pt x="2602" y="9674"/>
                    <a:pt x="2669" y="9808"/>
                  </a:cubicBezTo>
                  <a:lnTo>
                    <a:pt x="0"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1"/>
            <p:cNvSpPr/>
            <p:nvPr/>
          </p:nvSpPr>
          <p:spPr>
            <a:xfrm>
              <a:off x="2431075" y="2509325"/>
              <a:ext cx="192650" cy="268550"/>
            </a:xfrm>
            <a:custGeom>
              <a:avLst/>
              <a:gdLst/>
              <a:ahLst/>
              <a:cxnLst/>
              <a:rect l="l" t="t" r="r" b="b"/>
              <a:pathLst>
                <a:path w="7706" h="10742" extrusionOk="0">
                  <a:moveTo>
                    <a:pt x="7706" y="0"/>
                  </a:moveTo>
                  <a:lnTo>
                    <a:pt x="0" y="6071"/>
                  </a:lnTo>
                  <a:cubicBezTo>
                    <a:pt x="48" y="6068"/>
                    <a:pt x="95" y="6066"/>
                    <a:pt x="142" y="6066"/>
                  </a:cubicBezTo>
                  <a:cubicBezTo>
                    <a:pt x="561" y="6066"/>
                    <a:pt x="972" y="6198"/>
                    <a:pt x="1301" y="6438"/>
                  </a:cubicBezTo>
                  <a:cubicBezTo>
                    <a:pt x="1969" y="6939"/>
                    <a:pt x="2369" y="7706"/>
                    <a:pt x="2669" y="8473"/>
                  </a:cubicBezTo>
                  <a:cubicBezTo>
                    <a:pt x="2969" y="9207"/>
                    <a:pt x="3203" y="9974"/>
                    <a:pt x="3470" y="10741"/>
                  </a:cubicBezTo>
                  <a:lnTo>
                    <a:pt x="7706"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1"/>
            <p:cNvSpPr/>
            <p:nvPr/>
          </p:nvSpPr>
          <p:spPr>
            <a:xfrm>
              <a:off x="2178400" y="2470950"/>
              <a:ext cx="241850" cy="225200"/>
            </a:xfrm>
            <a:custGeom>
              <a:avLst/>
              <a:gdLst/>
              <a:ahLst/>
              <a:cxnLst/>
              <a:rect l="l" t="t" r="r" b="b"/>
              <a:pathLst>
                <a:path w="9674" h="9008" extrusionOk="0">
                  <a:moveTo>
                    <a:pt x="9674" y="1"/>
                  </a:moveTo>
                  <a:lnTo>
                    <a:pt x="0" y="5572"/>
                  </a:lnTo>
                  <a:cubicBezTo>
                    <a:pt x="200" y="5638"/>
                    <a:pt x="401" y="5738"/>
                    <a:pt x="534" y="5839"/>
                  </a:cubicBezTo>
                  <a:cubicBezTo>
                    <a:pt x="1568" y="6539"/>
                    <a:pt x="2035" y="7773"/>
                    <a:pt x="2469" y="9007"/>
                  </a:cubicBezTo>
                  <a:lnTo>
                    <a:pt x="9674"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1"/>
            <p:cNvSpPr/>
            <p:nvPr/>
          </p:nvSpPr>
          <p:spPr>
            <a:xfrm>
              <a:off x="1974075" y="2322750"/>
              <a:ext cx="120950" cy="127325"/>
            </a:xfrm>
            <a:custGeom>
              <a:avLst/>
              <a:gdLst/>
              <a:ahLst/>
              <a:cxnLst/>
              <a:rect l="l" t="t" r="r" b="b"/>
              <a:pathLst>
                <a:path w="4838" h="5093" extrusionOk="0">
                  <a:moveTo>
                    <a:pt x="3866" y="0"/>
                  </a:moveTo>
                  <a:cubicBezTo>
                    <a:pt x="3767" y="0"/>
                    <a:pt x="3667" y="19"/>
                    <a:pt x="3570" y="58"/>
                  </a:cubicBezTo>
                  <a:cubicBezTo>
                    <a:pt x="3203" y="192"/>
                    <a:pt x="2869" y="458"/>
                    <a:pt x="2503" y="625"/>
                  </a:cubicBezTo>
                  <a:cubicBezTo>
                    <a:pt x="2002" y="825"/>
                    <a:pt x="1535" y="1059"/>
                    <a:pt x="1068" y="1326"/>
                  </a:cubicBezTo>
                  <a:cubicBezTo>
                    <a:pt x="534" y="1693"/>
                    <a:pt x="1" y="2226"/>
                    <a:pt x="34" y="2860"/>
                  </a:cubicBezTo>
                  <a:cubicBezTo>
                    <a:pt x="67" y="3260"/>
                    <a:pt x="334" y="3594"/>
                    <a:pt x="568" y="3928"/>
                  </a:cubicBezTo>
                  <a:lnTo>
                    <a:pt x="1035" y="4561"/>
                  </a:lnTo>
                  <a:cubicBezTo>
                    <a:pt x="1168" y="4728"/>
                    <a:pt x="1302" y="4928"/>
                    <a:pt x="1535" y="5028"/>
                  </a:cubicBezTo>
                  <a:cubicBezTo>
                    <a:pt x="1630" y="5072"/>
                    <a:pt x="1728" y="5092"/>
                    <a:pt x="1826" y="5092"/>
                  </a:cubicBezTo>
                  <a:cubicBezTo>
                    <a:pt x="2175" y="5092"/>
                    <a:pt x="2520" y="4841"/>
                    <a:pt x="2703" y="4528"/>
                  </a:cubicBezTo>
                  <a:cubicBezTo>
                    <a:pt x="2936" y="4161"/>
                    <a:pt x="3003" y="3661"/>
                    <a:pt x="3136" y="3227"/>
                  </a:cubicBezTo>
                  <a:cubicBezTo>
                    <a:pt x="3336" y="2593"/>
                    <a:pt x="3670" y="2026"/>
                    <a:pt x="4104" y="1559"/>
                  </a:cubicBezTo>
                  <a:cubicBezTo>
                    <a:pt x="4404" y="1226"/>
                    <a:pt x="4838" y="792"/>
                    <a:pt x="4504" y="325"/>
                  </a:cubicBezTo>
                  <a:cubicBezTo>
                    <a:pt x="4339" y="112"/>
                    <a:pt x="4106" y="0"/>
                    <a:pt x="3866"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1"/>
            <p:cNvSpPr/>
            <p:nvPr/>
          </p:nvSpPr>
          <p:spPr>
            <a:xfrm>
              <a:off x="1989925" y="2513700"/>
              <a:ext cx="147625" cy="105050"/>
            </a:xfrm>
            <a:custGeom>
              <a:avLst/>
              <a:gdLst/>
              <a:ahLst/>
              <a:cxnLst/>
              <a:rect l="l" t="t" r="r" b="b"/>
              <a:pathLst>
                <a:path w="5905" h="4202" extrusionOk="0">
                  <a:moveTo>
                    <a:pt x="4981" y="1"/>
                  </a:moveTo>
                  <a:cubicBezTo>
                    <a:pt x="3288" y="1"/>
                    <a:pt x="1413" y="982"/>
                    <a:pt x="434" y="2327"/>
                  </a:cubicBezTo>
                  <a:cubicBezTo>
                    <a:pt x="201" y="2661"/>
                    <a:pt x="1" y="3094"/>
                    <a:pt x="234" y="3461"/>
                  </a:cubicBezTo>
                  <a:cubicBezTo>
                    <a:pt x="334" y="3628"/>
                    <a:pt x="534" y="3728"/>
                    <a:pt x="701" y="3828"/>
                  </a:cubicBezTo>
                  <a:cubicBezTo>
                    <a:pt x="1127" y="4030"/>
                    <a:pt x="1597" y="4201"/>
                    <a:pt x="2043" y="4201"/>
                  </a:cubicBezTo>
                  <a:cubicBezTo>
                    <a:pt x="2260" y="4201"/>
                    <a:pt x="2472" y="4160"/>
                    <a:pt x="2669" y="4062"/>
                  </a:cubicBezTo>
                  <a:cubicBezTo>
                    <a:pt x="3103" y="3828"/>
                    <a:pt x="3370" y="3428"/>
                    <a:pt x="3670" y="3061"/>
                  </a:cubicBezTo>
                  <a:cubicBezTo>
                    <a:pt x="4270" y="2261"/>
                    <a:pt x="5071" y="1627"/>
                    <a:pt x="5638" y="826"/>
                  </a:cubicBezTo>
                  <a:cubicBezTo>
                    <a:pt x="5771" y="593"/>
                    <a:pt x="5905" y="259"/>
                    <a:pt x="5671" y="92"/>
                  </a:cubicBezTo>
                  <a:cubicBezTo>
                    <a:pt x="5605" y="59"/>
                    <a:pt x="5538" y="26"/>
                    <a:pt x="5438" y="26"/>
                  </a:cubicBezTo>
                  <a:cubicBezTo>
                    <a:pt x="5288" y="9"/>
                    <a:pt x="5135" y="1"/>
                    <a:pt x="4981"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1"/>
            <p:cNvSpPr/>
            <p:nvPr/>
          </p:nvSpPr>
          <p:spPr>
            <a:xfrm>
              <a:off x="2597025" y="2571575"/>
              <a:ext cx="99275" cy="277175"/>
            </a:xfrm>
            <a:custGeom>
              <a:avLst/>
              <a:gdLst/>
              <a:ahLst/>
              <a:cxnLst/>
              <a:rect l="l" t="t" r="r" b="b"/>
              <a:pathLst>
                <a:path w="3971" h="11087" extrusionOk="0">
                  <a:moveTo>
                    <a:pt x="3025" y="0"/>
                  </a:moveTo>
                  <a:cubicBezTo>
                    <a:pt x="2455" y="0"/>
                    <a:pt x="2088" y="939"/>
                    <a:pt x="1869" y="1347"/>
                  </a:cubicBezTo>
                  <a:cubicBezTo>
                    <a:pt x="1168" y="2814"/>
                    <a:pt x="868" y="4415"/>
                    <a:pt x="568" y="5983"/>
                  </a:cubicBezTo>
                  <a:cubicBezTo>
                    <a:pt x="267" y="7551"/>
                    <a:pt x="1" y="9152"/>
                    <a:pt x="301" y="10720"/>
                  </a:cubicBezTo>
                  <a:cubicBezTo>
                    <a:pt x="334" y="10820"/>
                    <a:pt x="334" y="10887"/>
                    <a:pt x="401" y="10953"/>
                  </a:cubicBezTo>
                  <a:cubicBezTo>
                    <a:pt x="468" y="11053"/>
                    <a:pt x="601" y="11087"/>
                    <a:pt x="734" y="11087"/>
                  </a:cubicBezTo>
                  <a:cubicBezTo>
                    <a:pt x="1101" y="11087"/>
                    <a:pt x="1402" y="10820"/>
                    <a:pt x="1568" y="10486"/>
                  </a:cubicBezTo>
                  <a:cubicBezTo>
                    <a:pt x="1735" y="10186"/>
                    <a:pt x="1802" y="9819"/>
                    <a:pt x="1869" y="9486"/>
                  </a:cubicBezTo>
                  <a:cubicBezTo>
                    <a:pt x="2102" y="8585"/>
                    <a:pt x="2536" y="7751"/>
                    <a:pt x="3069" y="7051"/>
                  </a:cubicBezTo>
                  <a:cubicBezTo>
                    <a:pt x="3370" y="6684"/>
                    <a:pt x="3737" y="6317"/>
                    <a:pt x="3837" y="5850"/>
                  </a:cubicBezTo>
                  <a:cubicBezTo>
                    <a:pt x="3903" y="5650"/>
                    <a:pt x="3903" y="5416"/>
                    <a:pt x="3937" y="5216"/>
                  </a:cubicBezTo>
                  <a:cubicBezTo>
                    <a:pt x="3970" y="4149"/>
                    <a:pt x="3937" y="3081"/>
                    <a:pt x="3803" y="2047"/>
                  </a:cubicBezTo>
                  <a:cubicBezTo>
                    <a:pt x="3770" y="1513"/>
                    <a:pt x="3837" y="146"/>
                    <a:pt x="3136" y="12"/>
                  </a:cubicBezTo>
                  <a:cubicBezTo>
                    <a:pt x="3098" y="4"/>
                    <a:pt x="3061" y="0"/>
                    <a:pt x="3025"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1"/>
            <p:cNvSpPr/>
            <p:nvPr/>
          </p:nvSpPr>
          <p:spPr>
            <a:xfrm>
              <a:off x="3169925" y="2024800"/>
              <a:ext cx="105950" cy="75450"/>
            </a:xfrm>
            <a:custGeom>
              <a:avLst/>
              <a:gdLst/>
              <a:ahLst/>
              <a:cxnLst/>
              <a:rect l="l" t="t" r="r" b="b"/>
              <a:pathLst>
                <a:path w="4238" h="3018" extrusionOk="0">
                  <a:moveTo>
                    <a:pt x="3737" y="1"/>
                  </a:moveTo>
                  <a:cubicBezTo>
                    <a:pt x="2770" y="1"/>
                    <a:pt x="1802" y="635"/>
                    <a:pt x="935" y="1002"/>
                  </a:cubicBezTo>
                  <a:cubicBezTo>
                    <a:pt x="268" y="1302"/>
                    <a:pt x="1" y="2603"/>
                    <a:pt x="768" y="2936"/>
                  </a:cubicBezTo>
                  <a:cubicBezTo>
                    <a:pt x="868" y="3003"/>
                    <a:pt x="1002" y="3003"/>
                    <a:pt x="1102" y="3003"/>
                  </a:cubicBezTo>
                  <a:cubicBezTo>
                    <a:pt x="1204" y="3012"/>
                    <a:pt x="1309" y="3017"/>
                    <a:pt x="1413" y="3017"/>
                  </a:cubicBezTo>
                  <a:cubicBezTo>
                    <a:pt x="2056" y="3017"/>
                    <a:pt x="2720" y="2838"/>
                    <a:pt x="3237" y="2436"/>
                  </a:cubicBezTo>
                  <a:cubicBezTo>
                    <a:pt x="3837" y="1969"/>
                    <a:pt x="4237" y="1235"/>
                    <a:pt x="4171" y="468"/>
                  </a:cubicBezTo>
                  <a:cubicBezTo>
                    <a:pt x="4171" y="334"/>
                    <a:pt x="4137" y="168"/>
                    <a:pt x="4004" y="68"/>
                  </a:cubicBezTo>
                  <a:cubicBezTo>
                    <a:pt x="3937" y="34"/>
                    <a:pt x="3837" y="1"/>
                    <a:pt x="3737"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1"/>
            <p:cNvSpPr/>
            <p:nvPr/>
          </p:nvSpPr>
          <p:spPr>
            <a:xfrm>
              <a:off x="3328375" y="2123875"/>
              <a:ext cx="109500" cy="39925"/>
            </a:xfrm>
            <a:custGeom>
              <a:avLst/>
              <a:gdLst/>
              <a:ahLst/>
              <a:cxnLst/>
              <a:rect l="l" t="t" r="r" b="b"/>
              <a:pathLst>
                <a:path w="4380" h="1597" extrusionOk="0">
                  <a:moveTo>
                    <a:pt x="2279" y="1"/>
                  </a:moveTo>
                  <a:cubicBezTo>
                    <a:pt x="1734" y="1"/>
                    <a:pt x="1236" y="50"/>
                    <a:pt x="1068" y="74"/>
                  </a:cubicBezTo>
                  <a:cubicBezTo>
                    <a:pt x="835" y="107"/>
                    <a:pt x="568" y="141"/>
                    <a:pt x="368" y="274"/>
                  </a:cubicBezTo>
                  <a:cubicBezTo>
                    <a:pt x="134" y="441"/>
                    <a:pt x="1" y="675"/>
                    <a:pt x="34" y="941"/>
                  </a:cubicBezTo>
                  <a:cubicBezTo>
                    <a:pt x="67" y="1108"/>
                    <a:pt x="234" y="1275"/>
                    <a:pt x="401" y="1375"/>
                  </a:cubicBezTo>
                  <a:cubicBezTo>
                    <a:pt x="568" y="1442"/>
                    <a:pt x="768" y="1475"/>
                    <a:pt x="968" y="1508"/>
                  </a:cubicBezTo>
                  <a:cubicBezTo>
                    <a:pt x="1350" y="1556"/>
                    <a:pt x="1739" y="1596"/>
                    <a:pt x="2122" y="1596"/>
                  </a:cubicBezTo>
                  <a:cubicBezTo>
                    <a:pt x="2541" y="1596"/>
                    <a:pt x="2953" y="1548"/>
                    <a:pt x="3336" y="1408"/>
                  </a:cubicBezTo>
                  <a:cubicBezTo>
                    <a:pt x="3637" y="1308"/>
                    <a:pt x="3937" y="1175"/>
                    <a:pt x="4037" y="908"/>
                  </a:cubicBezTo>
                  <a:cubicBezTo>
                    <a:pt x="4379" y="159"/>
                    <a:pt x="3254" y="1"/>
                    <a:pt x="2279"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1"/>
            <p:cNvSpPr/>
            <p:nvPr/>
          </p:nvSpPr>
          <p:spPr>
            <a:xfrm>
              <a:off x="3296700" y="2284100"/>
              <a:ext cx="148450" cy="80825"/>
            </a:xfrm>
            <a:custGeom>
              <a:avLst/>
              <a:gdLst/>
              <a:ahLst/>
              <a:cxnLst/>
              <a:rect l="l" t="t" r="r" b="b"/>
              <a:pathLst>
                <a:path w="5938" h="3233" extrusionOk="0">
                  <a:moveTo>
                    <a:pt x="2837" y="1"/>
                  </a:moveTo>
                  <a:cubicBezTo>
                    <a:pt x="2042" y="1"/>
                    <a:pt x="1239" y="117"/>
                    <a:pt x="534" y="370"/>
                  </a:cubicBezTo>
                  <a:cubicBezTo>
                    <a:pt x="367" y="437"/>
                    <a:pt x="167" y="503"/>
                    <a:pt x="100" y="670"/>
                  </a:cubicBezTo>
                  <a:cubicBezTo>
                    <a:pt x="0" y="904"/>
                    <a:pt x="100" y="1170"/>
                    <a:pt x="267" y="1371"/>
                  </a:cubicBezTo>
                  <a:cubicBezTo>
                    <a:pt x="534" y="1738"/>
                    <a:pt x="968" y="2038"/>
                    <a:pt x="1401" y="2271"/>
                  </a:cubicBezTo>
                  <a:cubicBezTo>
                    <a:pt x="2302" y="2772"/>
                    <a:pt x="3336" y="3072"/>
                    <a:pt x="4337" y="3205"/>
                  </a:cubicBezTo>
                  <a:cubicBezTo>
                    <a:pt x="4456" y="3222"/>
                    <a:pt x="4583" y="3233"/>
                    <a:pt x="4709" y="3233"/>
                  </a:cubicBezTo>
                  <a:cubicBezTo>
                    <a:pt x="5075" y="3233"/>
                    <a:pt x="5439" y="3144"/>
                    <a:pt x="5638" y="2872"/>
                  </a:cubicBezTo>
                  <a:cubicBezTo>
                    <a:pt x="5938" y="2405"/>
                    <a:pt x="5904" y="1471"/>
                    <a:pt x="5704" y="970"/>
                  </a:cubicBezTo>
                  <a:cubicBezTo>
                    <a:pt x="5537" y="537"/>
                    <a:pt x="5204" y="370"/>
                    <a:pt x="4770" y="236"/>
                  </a:cubicBezTo>
                  <a:cubicBezTo>
                    <a:pt x="4174" y="84"/>
                    <a:pt x="3509" y="1"/>
                    <a:pt x="2837"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1"/>
            <p:cNvSpPr/>
            <p:nvPr/>
          </p:nvSpPr>
          <p:spPr>
            <a:xfrm>
              <a:off x="3179100" y="2502700"/>
              <a:ext cx="127625" cy="91300"/>
            </a:xfrm>
            <a:custGeom>
              <a:avLst/>
              <a:gdLst/>
              <a:ahLst/>
              <a:cxnLst/>
              <a:rect l="l" t="t" r="r" b="b"/>
              <a:pathLst>
                <a:path w="5105" h="3652" extrusionOk="0">
                  <a:moveTo>
                    <a:pt x="1256" y="0"/>
                  </a:moveTo>
                  <a:cubicBezTo>
                    <a:pt x="830" y="0"/>
                    <a:pt x="419" y="93"/>
                    <a:pt x="201" y="432"/>
                  </a:cubicBezTo>
                  <a:cubicBezTo>
                    <a:pt x="34" y="666"/>
                    <a:pt x="1" y="999"/>
                    <a:pt x="34" y="1300"/>
                  </a:cubicBezTo>
                  <a:cubicBezTo>
                    <a:pt x="168" y="2100"/>
                    <a:pt x="901" y="2701"/>
                    <a:pt x="1635" y="3134"/>
                  </a:cubicBezTo>
                  <a:cubicBezTo>
                    <a:pt x="2069" y="3368"/>
                    <a:pt x="2569" y="3601"/>
                    <a:pt x="3070" y="3635"/>
                  </a:cubicBezTo>
                  <a:cubicBezTo>
                    <a:pt x="3152" y="3645"/>
                    <a:pt x="3236" y="3651"/>
                    <a:pt x="3321" y="3651"/>
                  </a:cubicBezTo>
                  <a:cubicBezTo>
                    <a:pt x="3750" y="3651"/>
                    <a:pt x="4192" y="3507"/>
                    <a:pt x="4471" y="3201"/>
                  </a:cubicBezTo>
                  <a:cubicBezTo>
                    <a:pt x="5004" y="2634"/>
                    <a:pt x="5104" y="1366"/>
                    <a:pt x="4404" y="866"/>
                  </a:cubicBezTo>
                  <a:cubicBezTo>
                    <a:pt x="3770" y="366"/>
                    <a:pt x="2536" y="165"/>
                    <a:pt x="1735" y="32"/>
                  </a:cubicBezTo>
                  <a:cubicBezTo>
                    <a:pt x="1580" y="14"/>
                    <a:pt x="1417" y="0"/>
                    <a:pt x="1256"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1"/>
            <p:cNvSpPr/>
            <p:nvPr/>
          </p:nvSpPr>
          <p:spPr>
            <a:xfrm>
              <a:off x="3029000" y="2571275"/>
              <a:ext cx="115100" cy="133025"/>
            </a:xfrm>
            <a:custGeom>
              <a:avLst/>
              <a:gdLst/>
              <a:ahLst/>
              <a:cxnLst/>
              <a:rect l="l" t="t" r="r" b="b"/>
              <a:pathLst>
                <a:path w="4604" h="5321" extrusionOk="0">
                  <a:moveTo>
                    <a:pt x="2528" y="1"/>
                  </a:moveTo>
                  <a:cubicBezTo>
                    <a:pt x="2275" y="1"/>
                    <a:pt x="2018" y="34"/>
                    <a:pt x="1768" y="91"/>
                  </a:cubicBezTo>
                  <a:cubicBezTo>
                    <a:pt x="1235" y="258"/>
                    <a:pt x="701" y="525"/>
                    <a:pt x="367" y="1025"/>
                  </a:cubicBezTo>
                  <a:cubicBezTo>
                    <a:pt x="67" y="1459"/>
                    <a:pt x="1" y="1992"/>
                    <a:pt x="67" y="2526"/>
                  </a:cubicBezTo>
                  <a:cubicBezTo>
                    <a:pt x="134" y="3026"/>
                    <a:pt x="367" y="3493"/>
                    <a:pt x="601" y="3960"/>
                  </a:cubicBezTo>
                  <a:cubicBezTo>
                    <a:pt x="834" y="4394"/>
                    <a:pt x="1135" y="4828"/>
                    <a:pt x="1568" y="5095"/>
                  </a:cubicBezTo>
                  <a:cubicBezTo>
                    <a:pt x="1797" y="5235"/>
                    <a:pt x="2063" y="5320"/>
                    <a:pt x="2322" y="5320"/>
                  </a:cubicBezTo>
                  <a:cubicBezTo>
                    <a:pt x="2554" y="5320"/>
                    <a:pt x="2780" y="5252"/>
                    <a:pt x="2969" y="5095"/>
                  </a:cubicBezTo>
                  <a:cubicBezTo>
                    <a:pt x="3236" y="4894"/>
                    <a:pt x="3370" y="4561"/>
                    <a:pt x="3503" y="4261"/>
                  </a:cubicBezTo>
                  <a:cubicBezTo>
                    <a:pt x="3803" y="3493"/>
                    <a:pt x="4103" y="2726"/>
                    <a:pt x="4370" y="1959"/>
                  </a:cubicBezTo>
                  <a:cubicBezTo>
                    <a:pt x="4604" y="1359"/>
                    <a:pt x="4370" y="892"/>
                    <a:pt x="3870" y="458"/>
                  </a:cubicBezTo>
                  <a:cubicBezTo>
                    <a:pt x="3496" y="127"/>
                    <a:pt x="3019" y="1"/>
                    <a:pt x="2528"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8" name="Google Shape;538;p11"/>
          <p:cNvGrpSpPr/>
          <p:nvPr/>
        </p:nvGrpSpPr>
        <p:grpSpPr>
          <a:xfrm>
            <a:off x="-107712" y="250025"/>
            <a:ext cx="1373500" cy="922925"/>
            <a:chOff x="2302238" y="842175"/>
            <a:chExt cx="1373500" cy="922925"/>
          </a:xfrm>
        </p:grpSpPr>
        <p:sp>
          <p:nvSpPr>
            <p:cNvPr id="539" name="Google Shape;539;p11"/>
            <p:cNvSpPr/>
            <p:nvPr/>
          </p:nvSpPr>
          <p:spPr>
            <a:xfrm>
              <a:off x="2302238" y="1213850"/>
              <a:ext cx="911500" cy="492875"/>
            </a:xfrm>
            <a:custGeom>
              <a:avLst/>
              <a:gdLst/>
              <a:ahLst/>
              <a:cxnLst/>
              <a:rect l="l" t="t" r="r" b="b"/>
              <a:pathLst>
                <a:path w="36460" h="19715" extrusionOk="0">
                  <a:moveTo>
                    <a:pt x="18213" y="1"/>
                  </a:moveTo>
                  <a:cubicBezTo>
                    <a:pt x="8139" y="1"/>
                    <a:pt x="0" y="4404"/>
                    <a:pt x="0" y="9841"/>
                  </a:cubicBezTo>
                  <a:cubicBezTo>
                    <a:pt x="0" y="15278"/>
                    <a:pt x="8139" y="19715"/>
                    <a:pt x="18213" y="19715"/>
                  </a:cubicBezTo>
                  <a:cubicBezTo>
                    <a:pt x="28287" y="19715"/>
                    <a:pt x="36460" y="15278"/>
                    <a:pt x="36460" y="9841"/>
                  </a:cubicBezTo>
                  <a:cubicBezTo>
                    <a:pt x="36460" y="4404"/>
                    <a:pt x="28287" y="1"/>
                    <a:pt x="18213"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1"/>
            <p:cNvSpPr/>
            <p:nvPr/>
          </p:nvSpPr>
          <p:spPr>
            <a:xfrm>
              <a:off x="2302238" y="1273075"/>
              <a:ext cx="911500" cy="492025"/>
            </a:xfrm>
            <a:custGeom>
              <a:avLst/>
              <a:gdLst/>
              <a:ahLst/>
              <a:cxnLst/>
              <a:rect l="l" t="t" r="r" b="b"/>
              <a:pathLst>
                <a:path w="36460" h="19681" extrusionOk="0">
                  <a:moveTo>
                    <a:pt x="18247" y="0"/>
                  </a:moveTo>
                  <a:cubicBezTo>
                    <a:pt x="9740" y="0"/>
                    <a:pt x="2602" y="3136"/>
                    <a:pt x="567" y="7372"/>
                  </a:cubicBezTo>
                  <a:lnTo>
                    <a:pt x="0" y="7372"/>
                  </a:lnTo>
                  <a:lnTo>
                    <a:pt x="0" y="9841"/>
                  </a:lnTo>
                  <a:cubicBezTo>
                    <a:pt x="0" y="15278"/>
                    <a:pt x="8139" y="19681"/>
                    <a:pt x="18213" y="19681"/>
                  </a:cubicBezTo>
                  <a:cubicBezTo>
                    <a:pt x="28287" y="19681"/>
                    <a:pt x="36460" y="15278"/>
                    <a:pt x="36460" y="9841"/>
                  </a:cubicBezTo>
                  <a:lnTo>
                    <a:pt x="36460" y="7372"/>
                  </a:lnTo>
                  <a:lnTo>
                    <a:pt x="35892" y="7372"/>
                  </a:lnTo>
                  <a:cubicBezTo>
                    <a:pt x="33858" y="3136"/>
                    <a:pt x="26719" y="0"/>
                    <a:pt x="18247"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1"/>
            <p:cNvSpPr/>
            <p:nvPr/>
          </p:nvSpPr>
          <p:spPr>
            <a:xfrm>
              <a:off x="2496538" y="1272875"/>
              <a:ext cx="331925" cy="131475"/>
            </a:xfrm>
            <a:custGeom>
              <a:avLst/>
              <a:gdLst/>
              <a:ahLst/>
              <a:cxnLst/>
              <a:rect l="l" t="t" r="r" b="b"/>
              <a:pathLst>
                <a:path w="13277" h="5259" extrusionOk="0">
                  <a:moveTo>
                    <a:pt x="11887" y="1"/>
                  </a:moveTo>
                  <a:cubicBezTo>
                    <a:pt x="11815" y="1"/>
                    <a:pt x="11744" y="4"/>
                    <a:pt x="11675" y="8"/>
                  </a:cubicBezTo>
                  <a:cubicBezTo>
                    <a:pt x="11108" y="8"/>
                    <a:pt x="10541" y="8"/>
                    <a:pt x="9941" y="42"/>
                  </a:cubicBezTo>
                  <a:cubicBezTo>
                    <a:pt x="8707" y="108"/>
                    <a:pt x="7439" y="275"/>
                    <a:pt x="6205" y="475"/>
                  </a:cubicBezTo>
                  <a:cubicBezTo>
                    <a:pt x="4904" y="675"/>
                    <a:pt x="3603" y="942"/>
                    <a:pt x="2335" y="1376"/>
                  </a:cubicBezTo>
                  <a:cubicBezTo>
                    <a:pt x="1501" y="1676"/>
                    <a:pt x="634" y="2076"/>
                    <a:pt x="134" y="2944"/>
                  </a:cubicBezTo>
                  <a:cubicBezTo>
                    <a:pt x="67" y="3044"/>
                    <a:pt x="0" y="3177"/>
                    <a:pt x="0" y="3311"/>
                  </a:cubicBezTo>
                  <a:cubicBezTo>
                    <a:pt x="0" y="3644"/>
                    <a:pt x="301" y="3878"/>
                    <a:pt x="567" y="4011"/>
                  </a:cubicBezTo>
                  <a:cubicBezTo>
                    <a:pt x="1068" y="4278"/>
                    <a:pt x="1602" y="4545"/>
                    <a:pt x="2169" y="4745"/>
                  </a:cubicBezTo>
                  <a:cubicBezTo>
                    <a:pt x="3041" y="5065"/>
                    <a:pt x="3990" y="5258"/>
                    <a:pt x="4904" y="5258"/>
                  </a:cubicBezTo>
                  <a:cubicBezTo>
                    <a:pt x="5038" y="5258"/>
                    <a:pt x="5172" y="5254"/>
                    <a:pt x="5304" y="5245"/>
                  </a:cubicBezTo>
                  <a:cubicBezTo>
                    <a:pt x="5471" y="5212"/>
                    <a:pt x="5671" y="5212"/>
                    <a:pt x="5805" y="5045"/>
                  </a:cubicBezTo>
                  <a:cubicBezTo>
                    <a:pt x="5838" y="5012"/>
                    <a:pt x="5871" y="4912"/>
                    <a:pt x="5871" y="4845"/>
                  </a:cubicBezTo>
                  <a:cubicBezTo>
                    <a:pt x="5838" y="4678"/>
                    <a:pt x="5671" y="4645"/>
                    <a:pt x="5538" y="4612"/>
                  </a:cubicBezTo>
                  <a:cubicBezTo>
                    <a:pt x="5304" y="4612"/>
                    <a:pt x="5104" y="4545"/>
                    <a:pt x="4904" y="4478"/>
                  </a:cubicBezTo>
                  <a:cubicBezTo>
                    <a:pt x="4737" y="4411"/>
                    <a:pt x="4570" y="4311"/>
                    <a:pt x="4504" y="4145"/>
                  </a:cubicBezTo>
                  <a:cubicBezTo>
                    <a:pt x="4470" y="3911"/>
                    <a:pt x="4604" y="3711"/>
                    <a:pt x="4737" y="3611"/>
                  </a:cubicBezTo>
                  <a:cubicBezTo>
                    <a:pt x="6105" y="2610"/>
                    <a:pt x="8039" y="2277"/>
                    <a:pt x="9607" y="2176"/>
                  </a:cubicBezTo>
                  <a:cubicBezTo>
                    <a:pt x="9874" y="2176"/>
                    <a:pt x="10141" y="2176"/>
                    <a:pt x="10374" y="2310"/>
                  </a:cubicBezTo>
                  <a:cubicBezTo>
                    <a:pt x="10675" y="2477"/>
                    <a:pt x="10875" y="2877"/>
                    <a:pt x="10975" y="3244"/>
                  </a:cubicBezTo>
                  <a:cubicBezTo>
                    <a:pt x="11075" y="3511"/>
                    <a:pt x="11142" y="3744"/>
                    <a:pt x="11275" y="3944"/>
                  </a:cubicBezTo>
                  <a:cubicBezTo>
                    <a:pt x="11380" y="4081"/>
                    <a:pt x="11473" y="4135"/>
                    <a:pt x="11557" y="4135"/>
                  </a:cubicBezTo>
                  <a:cubicBezTo>
                    <a:pt x="11738" y="4135"/>
                    <a:pt x="11883" y="3883"/>
                    <a:pt x="12042" y="3678"/>
                  </a:cubicBezTo>
                  <a:cubicBezTo>
                    <a:pt x="12343" y="3344"/>
                    <a:pt x="12676" y="3077"/>
                    <a:pt x="12910" y="2677"/>
                  </a:cubicBezTo>
                  <a:cubicBezTo>
                    <a:pt x="13176" y="2210"/>
                    <a:pt x="13277" y="1609"/>
                    <a:pt x="13210" y="1042"/>
                  </a:cubicBezTo>
                  <a:cubicBezTo>
                    <a:pt x="13176" y="876"/>
                    <a:pt x="13143" y="675"/>
                    <a:pt x="13043" y="509"/>
                  </a:cubicBezTo>
                  <a:cubicBezTo>
                    <a:pt x="12813" y="106"/>
                    <a:pt x="12335" y="1"/>
                    <a:pt x="11887"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1"/>
            <p:cNvSpPr/>
            <p:nvPr/>
          </p:nvSpPr>
          <p:spPr>
            <a:xfrm>
              <a:off x="2825938" y="1293725"/>
              <a:ext cx="290225" cy="157950"/>
            </a:xfrm>
            <a:custGeom>
              <a:avLst/>
              <a:gdLst/>
              <a:ahLst/>
              <a:cxnLst/>
              <a:rect l="l" t="t" r="r" b="b"/>
              <a:pathLst>
                <a:path w="11609" h="6318" extrusionOk="0">
                  <a:moveTo>
                    <a:pt x="5404" y="1"/>
                  </a:moveTo>
                  <a:cubicBezTo>
                    <a:pt x="4287" y="1"/>
                    <a:pt x="3136" y="521"/>
                    <a:pt x="2169" y="1042"/>
                  </a:cubicBezTo>
                  <a:cubicBezTo>
                    <a:pt x="1368" y="1476"/>
                    <a:pt x="601" y="2076"/>
                    <a:pt x="67" y="2877"/>
                  </a:cubicBezTo>
                  <a:cubicBezTo>
                    <a:pt x="34" y="2944"/>
                    <a:pt x="0" y="3010"/>
                    <a:pt x="0" y="3077"/>
                  </a:cubicBezTo>
                  <a:cubicBezTo>
                    <a:pt x="34" y="3144"/>
                    <a:pt x="67" y="3177"/>
                    <a:pt x="134" y="3210"/>
                  </a:cubicBezTo>
                  <a:cubicBezTo>
                    <a:pt x="272" y="3274"/>
                    <a:pt x="414" y="3301"/>
                    <a:pt x="558" y="3301"/>
                  </a:cubicBezTo>
                  <a:cubicBezTo>
                    <a:pt x="865" y="3301"/>
                    <a:pt x="1183" y="3180"/>
                    <a:pt x="1502" y="3044"/>
                  </a:cubicBezTo>
                  <a:cubicBezTo>
                    <a:pt x="2202" y="2743"/>
                    <a:pt x="2903" y="2443"/>
                    <a:pt x="3603" y="2143"/>
                  </a:cubicBezTo>
                  <a:cubicBezTo>
                    <a:pt x="3765" y="2071"/>
                    <a:pt x="3966" y="2009"/>
                    <a:pt x="4154" y="2009"/>
                  </a:cubicBezTo>
                  <a:cubicBezTo>
                    <a:pt x="4313" y="2009"/>
                    <a:pt x="4463" y="2054"/>
                    <a:pt x="4570" y="2176"/>
                  </a:cubicBezTo>
                  <a:cubicBezTo>
                    <a:pt x="4737" y="2377"/>
                    <a:pt x="4771" y="2677"/>
                    <a:pt x="4871" y="2910"/>
                  </a:cubicBezTo>
                  <a:cubicBezTo>
                    <a:pt x="5004" y="3244"/>
                    <a:pt x="5271" y="3444"/>
                    <a:pt x="5538" y="3611"/>
                  </a:cubicBezTo>
                  <a:cubicBezTo>
                    <a:pt x="5805" y="3744"/>
                    <a:pt x="6105" y="3844"/>
                    <a:pt x="6372" y="3978"/>
                  </a:cubicBezTo>
                  <a:cubicBezTo>
                    <a:pt x="6705" y="4144"/>
                    <a:pt x="7005" y="4411"/>
                    <a:pt x="7239" y="4712"/>
                  </a:cubicBezTo>
                  <a:cubicBezTo>
                    <a:pt x="7339" y="4845"/>
                    <a:pt x="7439" y="5012"/>
                    <a:pt x="7439" y="5179"/>
                  </a:cubicBezTo>
                  <a:cubicBezTo>
                    <a:pt x="7439" y="5345"/>
                    <a:pt x="7306" y="5445"/>
                    <a:pt x="7206" y="5512"/>
                  </a:cubicBezTo>
                  <a:cubicBezTo>
                    <a:pt x="7072" y="5579"/>
                    <a:pt x="6939" y="5579"/>
                    <a:pt x="6805" y="5579"/>
                  </a:cubicBezTo>
                  <a:cubicBezTo>
                    <a:pt x="6338" y="5579"/>
                    <a:pt x="5838" y="5579"/>
                    <a:pt x="5371" y="5612"/>
                  </a:cubicBezTo>
                  <a:cubicBezTo>
                    <a:pt x="5238" y="5612"/>
                    <a:pt x="5137" y="5612"/>
                    <a:pt x="5037" y="5646"/>
                  </a:cubicBezTo>
                  <a:cubicBezTo>
                    <a:pt x="4937" y="5712"/>
                    <a:pt x="4837" y="5846"/>
                    <a:pt x="4871" y="5979"/>
                  </a:cubicBezTo>
                  <a:cubicBezTo>
                    <a:pt x="5071" y="6068"/>
                    <a:pt x="5286" y="6098"/>
                    <a:pt x="5496" y="6098"/>
                  </a:cubicBezTo>
                  <a:cubicBezTo>
                    <a:pt x="5601" y="6098"/>
                    <a:pt x="5705" y="6090"/>
                    <a:pt x="5805" y="6079"/>
                  </a:cubicBezTo>
                  <a:cubicBezTo>
                    <a:pt x="5976" y="6073"/>
                    <a:pt x="6149" y="6071"/>
                    <a:pt x="6322" y="6071"/>
                  </a:cubicBezTo>
                  <a:cubicBezTo>
                    <a:pt x="7158" y="6071"/>
                    <a:pt x="8005" y="6135"/>
                    <a:pt x="8807" y="6246"/>
                  </a:cubicBezTo>
                  <a:cubicBezTo>
                    <a:pt x="9093" y="6278"/>
                    <a:pt x="9379" y="6317"/>
                    <a:pt x="9658" y="6317"/>
                  </a:cubicBezTo>
                  <a:cubicBezTo>
                    <a:pt x="9964" y="6317"/>
                    <a:pt x="10262" y="6270"/>
                    <a:pt x="10541" y="6113"/>
                  </a:cubicBezTo>
                  <a:cubicBezTo>
                    <a:pt x="10908" y="5912"/>
                    <a:pt x="11175" y="5512"/>
                    <a:pt x="11342" y="5112"/>
                  </a:cubicBezTo>
                  <a:cubicBezTo>
                    <a:pt x="11509" y="4778"/>
                    <a:pt x="11609" y="4411"/>
                    <a:pt x="11542" y="4044"/>
                  </a:cubicBezTo>
                  <a:cubicBezTo>
                    <a:pt x="11509" y="3778"/>
                    <a:pt x="11409" y="3544"/>
                    <a:pt x="11275" y="3344"/>
                  </a:cubicBezTo>
                  <a:cubicBezTo>
                    <a:pt x="10942" y="2743"/>
                    <a:pt x="10441" y="2343"/>
                    <a:pt x="9908" y="2010"/>
                  </a:cubicBezTo>
                  <a:cubicBezTo>
                    <a:pt x="9407" y="1676"/>
                    <a:pt x="8840" y="1443"/>
                    <a:pt x="8273" y="1176"/>
                  </a:cubicBezTo>
                  <a:cubicBezTo>
                    <a:pt x="7706" y="842"/>
                    <a:pt x="7139" y="475"/>
                    <a:pt x="6538" y="208"/>
                  </a:cubicBezTo>
                  <a:cubicBezTo>
                    <a:pt x="6170" y="63"/>
                    <a:pt x="5789" y="1"/>
                    <a:pt x="5404"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1"/>
            <p:cNvSpPr/>
            <p:nvPr/>
          </p:nvSpPr>
          <p:spPr>
            <a:xfrm>
              <a:off x="2399788" y="1416500"/>
              <a:ext cx="284400" cy="187050"/>
            </a:xfrm>
            <a:custGeom>
              <a:avLst/>
              <a:gdLst/>
              <a:ahLst/>
              <a:cxnLst/>
              <a:rect l="l" t="t" r="r" b="b"/>
              <a:pathLst>
                <a:path w="11376" h="7482" extrusionOk="0">
                  <a:moveTo>
                    <a:pt x="6305" y="1"/>
                  </a:moveTo>
                  <a:cubicBezTo>
                    <a:pt x="5805" y="1"/>
                    <a:pt x="5338" y="101"/>
                    <a:pt x="4838" y="101"/>
                  </a:cubicBezTo>
                  <a:cubicBezTo>
                    <a:pt x="4725" y="108"/>
                    <a:pt x="4612" y="111"/>
                    <a:pt x="4500" y="111"/>
                  </a:cubicBezTo>
                  <a:cubicBezTo>
                    <a:pt x="3915" y="111"/>
                    <a:pt x="3332" y="31"/>
                    <a:pt x="2756" y="31"/>
                  </a:cubicBezTo>
                  <a:cubicBezTo>
                    <a:pt x="2390" y="31"/>
                    <a:pt x="2028" y="63"/>
                    <a:pt x="1669" y="167"/>
                  </a:cubicBezTo>
                  <a:cubicBezTo>
                    <a:pt x="1469" y="234"/>
                    <a:pt x="1235" y="334"/>
                    <a:pt x="1035" y="468"/>
                  </a:cubicBezTo>
                  <a:cubicBezTo>
                    <a:pt x="601" y="801"/>
                    <a:pt x="301" y="1335"/>
                    <a:pt x="134" y="1902"/>
                  </a:cubicBezTo>
                  <a:cubicBezTo>
                    <a:pt x="1" y="2502"/>
                    <a:pt x="34" y="3136"/>
                    <a:pt x="168" y="3703"/>
                  </a:cubicBezTo>
                  <a:cubicBezTo>
                    <a:pt x="368" y="4437"/>
                    <a:pt x="768" y="5104"/>
                    <a:pt x="1302" y="5505"/>
                  </a:cubicBezTo>
                  <a:cubicBezTo>
                    <a:pt x="1569" y="5671"/>
                    <a:pt x="1836" y="5771"/>
                    <a:pt x="2102" y="5938"/>
                  </a:cubicBezTo>
                  <a:cubicBezTo>
                    <a:pt x="2703" y="6272"/>
                    <a:pt x="3237" y="6739"/>
                    <a:pt x="3837" y="7039"/>
                  </a:cubicBezTo>
                  <a:cubicBezTo>
                    <a:pt x="4473" y="7367"/>
                    <a:pt x="5173" y="7481"/>
                    <a:pt x="5873" y="7481"/>
                  </a:cubicBezTo>
                  <a:cubicBezTo>
                    <a:pt x="6311" y="7481"/>
                    <a:pt x="6749" y="7437"/>
                    <a:pt x="7173" y="7373"/>
                  </a:cubicBezTo>
                  <a:cubicBezTo>
                    <a:pt x="7506" y="7339"/>
                    <a:pt x="7807" y="7273"/>
                    <a:pt x="8107" y="7139"/>
                  </a:cubicBezTo>
                  <a:cubicBezTo>
                    <a:pt x="8474" y="7006"/>
                    <a:pt x="8841" y="6705"/>
                    <a:pt x="9174" y="6439"/>
                  </a:cubicBezTo>
                  <a:cubicBezTo>
                    <a:pt x="9808" y="5938"/>
                    <a:pt x="10375" y="5405"/>
                    <a:pt x="10942" y="4871"/>
                  </a:cubicBezTo>
                  <a:cubicBezTo>
                    <a:pt x="11176" y="4637"/>
                    <a:pt x="11376" y="4370"/>
                    <a:pt x="11376" y="4037"/>
                  </a:cubicBezTo>
                  <a:cubicBezTo>
                    <a:pt x="11376" y="3937"/>
                    <a:pt x="11342" y="3837"/>
                    <a:pt x="11276" y="3770"/>
                  </a:cubicBezTo>
                  <a:cubicBezTo>
                    <a:pt x="11226" y="3703"/>
                    <a:pt x="11151" y="3678"/>
                    <a:pt x="11071" y="3678"/>
                  </a:cubicBezTo>
                  <a:cubicBezTo>
                    <a:pt x="10992" y="3678"/>
                    <a:pt x="10909" y="3703"/>
                    <a:pt x="10842" y="3737"/>
                  </a:cubicBezTo>
                  <a:cubicBezTo>
                    <a:pt x="9725" y="4140"/>
                    <a:pt x="8667" y="4918"/>
                    <a:pt x="7531" y="4918"/>
                  </a:cubicBezTo>
                  <a:cubicBezTo>
                    <a:pt x="7446" y="4918"/>
                    <a:pt x="7359" y="4914"/>
                    <a:pt x="7273" y="4904"/>
                  </a:cubicBezTo>
                  <a:cubicBezTo>
                    <a:pt x="6873" y="4871"/>
                    <a:pt x="6506" y="4771"/>
                    <a:pt x="6139" y="4604"/>
                  </a:cubicBezTo>
                  <a:cubicBezTo>
                    <a:pt x="5805" y="4437"/>
                    <a:pt x="5472" y="4237"/>
                    <a:pt x="5238" y="3937"/>
                  </a:cubicBezTo>
                  <a:cubicBezTo>
                    <a:pt x="4971" y="3637"/>
                    <a:pt x="4771" y="3203"/>
                    <a:pt x="4804" y="2769"/>
                  </a:cubicBezTo>
                  <a:cubicBezTo>
                    <a:pt x="4838" y="2169"/>
                    <a:pt x="5271" y="1669"/>
                    <a:pt x="5738" y="1435"/>
                  </a:cubicBezTo>
                  <a:cubicBezTo>
                    <a:pt x="6205" y="1168"/>
                    <a:pt x="6739" y="1168"/>
                    <a:pt x="7239" y="1068"/>
                  </a:cubicBezTo>
                  <a:cubicBezTo>
                    <a:pt x="7573" y="1035"/>
                    <a:pt x="7973" y="1101"/>
                    <a:pt x="8307" y="901"/>
                  </a:cubicBezTo>
                  <a:cubicBezTo>
                    <a:pt x="9041" y="434"/>
                    <a:pt x="7907" y="234"/>
                    <a:pt x="7606" y="201"/>
                  </a:cubicBezTo>
                  <a:cubicBezTo>
                    <a:pt x="7173" y="134"/>
                    <a:pt x="6739" y="34"/>
                    <a:pt x="6305"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1"/>
            <p:cNvSpPr/>
            <p:nvPr/>
          </p:nvSpPr>
          <p:spPr>
            <a:xfrm>
              <a:off x="2740038" y="1453875"/>
              <a:ext cx="345275" cy="166125"/>
            </a:xfrm>
            <a:custGeom>
              <a:avLst/>
              <a:gdLst/>
              <a:ahLst/>
              <a:cxnLst/>
              <a:rect l="l" t="t" r="r" b="b"/>
              <a:pathLst>
                <a:path w="13811" h="6645" extrusionOk="0">
                  <a:moveTo>
                    <a:pt x="5446" y="1"/>
                  </a:moveTo>
                  <a:cubicBezTo>
                    <a:pt x="5366" y="1"/>
                    <a:pt x="5285" y="3"/>
                    <a:pt x="5204" y="7"/>
                  </a:cubicBezTo>
                  <a:cubicBezTo>
                    <a:pt x="5138" y="274"/>
                    <a:pt x="5271" y="574"/>
                    <a:pt x="5471" y="774"/>
                  </a:cubicBezTo>
                  <a:cubicBezTo>
                    <a:pt x="6105" y="1508"/>
                    <a:pt x="7039" y="1775"/>
                    <a:pt x="7673" y="2509"/>
                  </a:cubicBezTo>
                  <a:cubicBezTo>
                    <a:pt x="7806" y="2675"/>
                    <a:pt x="7940" y="2976"/>
                    <a:pt x="7840" y="3176"/>
                  </a:cubicBezTo>
                  <a:cubicBezTo>
                    <a:pt x="7773" y="3276"/>
                    <a:pt x="7673" y="3309"/>
                    <a:pt x="7573" y="3342"/>
                  </a:cubicBezTo>
                  <a:cubicBezTo>
                    <a:pt x="6739" y="3643"/>
                    <a:pt x="5905" y="3943"/>
                    <a:pt x="5071" y="4243"/>
                  </a:cubicBezTo>
                  <a:cubicBezTo>
                    <a:pt x="4537" y="4410"/>
                    <a:pt x="4004" y="4610"/>
                    <a:pt x="3436" y="4677"/>
                  </a:cubicBezTo>
                  <a:cubicBezTo>
                    <a:pt x="3370" y="4681"/>
                    <a:pt x="3304" y="4683"/>
                    <a:pt x="3237" y="4683"/>
                  </a:cubicBezTo>
                  <a:cubicBezTo>
                    <a:pt x="2731" y="4683"/>
                    <a:pt x="2215" y="4563"/>
                    <a:pt x="1802" y="4210"/>
                  </a:cubicBezTo>
                  <a:cubicBezTo>
                    <a:pt x="1402" y="3876"/>
                    <a:pt x="1135" y="3376"/>
                    <a:pt x="935" y="2875"/>
                  </a:cubicBezTo>
                  <a:cubicBezTo>
                    <a:pt x="844" y="2603"/>
                    <a:pt x="753" y="1781"/>
                    <a:pt x="463" y="1781"/>
                  </a:cubicBezTo>
                  <a:cubicBezTo>
                    <a:pt x="433" y="1781"/>
                    <a:pt x="402" y="1790"/>
                    <a:pt x="368" y="1808"/>
                  </a:cubicBezTo>
                  <a:cubicBezTo>
                    <a:pt x="1" y="2042"/>
                    <a:pt x="101" y="3142"/>
                    <a:pt x="101" y="3543"/>
                  </a:cubicBezTo>
                  <a:cubicBezTo>
                    <a:pt x="101" y="4243"/>
                    <a:pt x="101" y="4977"/>
                    <a:pt x="134" y="5711"/>
                  </a:cubicBezTo>
                  <a:cubicBezTo>
                    <a:pt x="134" y="5911"/>
                    <a:pt x="134" y="6111"/>
                    <a:pt x="268" y="6245"/>
                  </a:cubicBezTo>
                  <a:cubicBezTo>
                    <a:pt x="368" y="6345"/>
                    <a:pt x="501" y="6345"/>
                    <a:pt x="601" y="6378"/>
                  </a:cubicBezTo>
                  <a:cubicBezTo>
                    <a:pt x="1101" y="6411"/>
                    <a:pt x="1568" y="6411"/>
                    <a:pt x="2069" y="6445"/>
                  </a:cubicBezTo>
                  <a:cubicBezTo>
                    <a:pt x="2536" y="6511"/>
                    <a:pt x="3003" y="6645"/>
                    <a:pt x="3470" y="6645"/>
                  </a:cubicBezTo>
                  <a:cubicBezTo>
                    <a:pt x="3937" y="6645"/>
                    <a:pt x="4404" y="6545"/>
                    <a:pt x="4837" y="6411"/>
                  </a:cubicBezTo>
                  <a:cubicBezTo>
                    <a:pt x="7573" y="5744"/>
                    <a:pt x="10341" y="5010"/>
                    <a:pt x="12810" y="3409"/>
                  </a:cubicBezTo>
                  <a:cubicBezTo>
                    <a:pt x="13143" y="3209"/>
                    <a:pt x="13477" y="2942"/>
                    <a:pt x="13710" y="2609"/>
                  </a:cubicBezTo>
                  <a:cubicBezTo>
                    <a:pt x="13777" y="2509"/>
                    <a:pt x="13811" y="2408"/>
                    <a:pt x="13811" y="2308"/>
                  </a:cubicBezTo>
                  <a:cubicBezTo>
                    <a:pt x="13811" y="2108"/>
                    <a:pt x="13644" y="2008"/>
                    <a:pt x="13477" y="1941"/>
                  </a:cubicBezTo>
                  <a:cubicBezTo>
                    <a:pt x="12710" y="1675"/>
                    <a:pt x="11909" y="1641"/>
                    <a:pt x="11109" y="1508"/>
                  </a:cubicBezTo>
                  <a:cubicBezTo>
                    <a:pt x="9187" y="1123"/>
                    <a:pt x="7388" y="1"/>
                    <a:pt x="544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1"/>
            <p:cNvSpPr/>
            <p:nvPr/>
          </p:nvSpPr>
          <p:spPr>
            <a:xfrm>
              <a:off x="2567413" y="1328075"/>
              <a:ext cx="41725" cy="34250"/>
            </a:xfrm>
            <a:custGeom>
              <a:avLst/>
              <a:gdLst/>
              <a:ahLst/>
              <a:cxnLst/>
              <a:rect l="l" t="t" r="r" b="b"/>
              <a:pathLst>
                <a:path w="1669" h="1370" extrusionOk="0">
                  <a:moveTo>
                    <a:pt x="631" y="1"/>
                  </a:moveTo>
                  <a:cubicBezTo>
                    <a:pt x="448" y="1"/>
                    <a:pt x="269" y="108"/>
                    <a:pt x="168" y="235"/>
                  </a:cubicBezTo>
                  <a:cubicBezTo>
                    <a:pt x="1" y="435"/>
                    <a:pt x="1" y="702"/>
                    <a:pt x="134" y="902"/>
                  </a:cubicBezTo>
                  <a:cubicBezTo>
                    <a:pt x="268" y="1203"/>
                    <a:pt x="668" y="1369"/>
                    <a:pt x="968" y="1369"/>
                  </a:cubicBezTo>
                  <a:cubicBezTo>
                    <a:pt x="1435" y="1369"/>
                    <a:pt x="1669" y="769"/>
                    <a:pt x="1335" y="435"/>
                  </a:cubicBezTo>
                  <a:cubicBezTo>
                    <a:pt x="1168" y="269"/>
                    <a:pt x="1035" y="135"/>
                    <a:pt x="801" y="35"/>
                  </a:cubicBezTo>
                  <a:cubicBezTo>
                    <a:pt x="746" y="11"/>
                    <a:pt x="688" y="1"/>
                    <a:pt x="631"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1"/>
            <p:cNvSpPr/>
            <p:nvPr/>
          </p:nvSpPr>
          <p:spPr>
            <a:xfrm>
              <a:off x="2649138" y="1299750"/>
              <a:ext cx="20050" cy="25250"/>
            </a:xfrm>
            <a:custGeom>
              <a:avLst/>
              <a:gdLst/>
              <a:ahLst/>
              <a:cxnLst/>
              <a:rect l="l" t="t" r="r" b="b"/>
              <a:pathLst>
                <a:path w="802" h="1010" extrusionOk="0">
                  <a:moveTo>
                    <a:pt x="389" y="1"/>
                  </a:moveTo>
                  <a:cubicBezTo>
                    <a:pt x="193" y="1"/>
                    <a:pt x="1" y="134"/>
                    <a:pt x="1" y="401"/>
                  </a:cubicBezTo>
                  <a:cubicBezTo>
                    <a:pt x="1" y="534"/>
                    <a:pt x="1" y="634"/>
                    <a:pt x="34" y="735"/>
                  </a:cubicBezTo>
                  <a:cubicBezTo>
                    <a:pt x="84" y="918"/>
                    <a:pt x="243" y="1010"/>
                    <a:pt x="401" y="1010"/>
                  </a:cubicBezTo>
                  <a:cubicBezTo>
                    <a:pt x="559" y="1010"/>
                    <a:pt x="718" y="918"/>
                    <a:pt x="768" y="735"/>
                  </a:cubicBezTo>
                  <a:cubicBezTo>
                    <a:pt x="801" y="634"/>
                    <a:pt x="801" y="501"/>
                    <a:pt x="801" y="401"/>
                  </a:cubicBezTo>
                  <a:cubicBezTo>
                    <a:pt x="785" y="134"/>
                    <a:pt x="584" y="1"/>
                    <a:pt x="389"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1"/>
            <p:cNvSpPr/>
            <p:nvPr/>
          </p:nvSpPr>
          <p:spPr>
            <a:xfrm>
              <a:off x="2700013" y="1287675"/>
              <a:ext cx="25050" cy="24100"/>
            </a:xfrm>
            <a:custGeom>
              <a:avLst/>
              <a:gdLst/>
              <a:ahLst/>
              <a:cxnLst/>
              <a:rect l="l" t="t" r="r" b="b"/>
              <a:pathLst>
                <a:path w="1002" h="964" extrusionOk="0">
                  <a:moveTo>
                    <a:pt x="559" y="1"/>
                  </a:moveTo>
                  <a:cubicBezTo>
                    <a:pt x="502" y="1"/>
                    <a:pt x="447" y="15"/>
                    <a:pt x="401" y="50"/>
                  </a:cubicBezTo>
                  <a:cubicBezTo>
                    <a:pt x="301" y="117"/>
                    <a:pt x="234" y="183"/>
                    <a:pt x="167" y="284"/>
                  </a:cubicBezTo>
                  <a:cubicBezTo>
                    <a:pt x="34" y="450"/>
                    <a:pt x="1" y="684"/>
                    <a:pt x="167" y="851"/>
                  </a:cubicBezTo>
                  <a:cubicBezTo>
                    <a:pt x="238" y="921"/>
                    <a:pt x="354" y="964"/>
                    <a:pt x="469" y="964"/>
                  </a:cubicBezTo>
                  <a:cubicBezTo>
                    <a:pt x="571" y="964"/>
                    <a:pt x="671" y="929"/>
                    <a:pt x="734" y="851"/>
                  </a:cubicBezTo>
                  <a:cubicBezTo>
                    <a:pt x="801" y="751"/>
                    <a:pt x="868" y="684"/>
                    <a:pt x="901" y="584"/>
                  </a:cubicBezTo>
                  <a:cubicBezTo>
                    <a:pt x="1001" y="417"/>
                    <a:pt x="1001" y="250"/>
                    <a:pt x="868" y="117"/>
                  </a:cubicBezTo>
                  <a:cubicBezTo>
                    <a:pt x="781" y="52"/>
                    <a:pt x="666" y="1"/>
                    <a:pt x="559"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1"/>
            <p:cNvSpPr/>
            <p:nvPr/>
          </p:nvSpPr>
          <p:spPr>
            <a:xfrm>
              <a:off x="2763788" y="1293325"/>
              <a:ext cx="32400" cy="24500"/>
            </a:xfrm>
            <a:custGeom>
              <a:avLst/>
              <a:gdLst/>
              <a:ahLst/>
              <a:cxnLst/>
              <a:rect l="l" t="t" r="r" b="b"/>
              <a:pathLst>
                <a:path w="1296" h="980" extrusionOk="0">
                  <a:moveTo>
                    <a:pt x="733" y="0"/>
                  </a:moveTo>
                  <a:cubicBezTo>
                    <a:pt x="665" y="0"/>
                    <a:pt x="592" y="18"/>
                    <a:pt x="518" y="58"/>
                  </a:cubicBezTo>
                  <a:cubicBezTo>
                    <a:pt x="418" y="91"/>
                    <a:pt x="352" y="191"/>
                    <a:pt x="252" y="258"/>
                  </a:cubicBezTo>
                  <a:cubicBezTo>
                    <a:pt x="0" y="537"/>
                    <a:pt x="240" y="980"/>
                    <a:pt x="559" y="980"/>
                  </a:cubicBezTo>
                  <a:cubicBezTo>
                    <a:pt x="621" y="980"/>
                    <a:pt x="687" y="963"/>
                    <a:pt x="752" y="925"/>
                  </a:cubicBezTo>
                  <a:cubicBezTo>
                    <a:pt x="852" y="858"/>
                    <a:pt x="952" y="825"/>
                    <a:pt x="1019" y="725"/>
                  </a:cubicBezTo>
                  <a:cubicBezTo>
                    <a:pt x="1296" y="420"/>
                    <a:pt x="1067" y="0"/>
                    <a:pt x="733"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1"/>
            <p:cNvSpPr/>
            <p:nvPr/>
          </p:nvSpPr>
          <p:spPr>
            <a:xfrm>
              <a:off x="2955413" y="1318450"/>
              <a:ext cx="30675" cy="22000"/>
            </a:xfrm>
            <a:custGeom>
              <a:avLst/>
              <a:gdLst/>
              <a:ahLst/>
              <a:cxnLst/>
              <a:rect l="l" t="t" r="r" b="b"/>
              <a:pathLst>
                <a:path w="1227" h="880" extrusionOk="0">
                  <a:moveTo>
                    <a:pt x="812" y="0"/>
                  </a:moveTo>
                  <a:cubicBezTo>
                    <a:pt x="738" y="0"/>
                    <a:pt x="661" y="19"/>
                    <a:pt x="592" y="53"/>
                  </a:cubicBezTo>
                  <a:cubicBezTo>
                    <a:pt x="492" y="87"/>
                    <a:pt x="425" y="120"/>
                    <a:pt x="359" y="153"/>
                  </a:cubicBezTo>
                  <a:cubicBezTo>
                    <a:pt x="1" y="303"/>
                    <a:pt x="177" y="879"/>
                    <a:pt x="528" y="879"/>
                  </a:cubicBezTo>
                  <a:cubicBezTo>
                    <a:pt x="570" y="879"/>
                    <a:pt x="613" y="871"/>
                    <a:pt x="659" y="854"/>
                  </a:cubicBezTo>
                  <a:cubicBezTo>
                    <a:pt x="726" y="820"/>
                    <a:pt x="792" y="787"/>
                    <a:pt x="892" y="754"/>
                  </a:cubicBezTo>
                  <a:cubicBezTo>
                    <a:pt x="1093" y="687"/>
                    <a:pt x="1226" y="454"/>
                    <a:pt x="1126" y="220"/>
                  </a:cubicBezTo>
                  <a:cubicBezTo>
                    <a:pt x="1082" y="67"/>
                    <a:pt x="953" y="0"/>
                    <a:pt x="812"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1"/>
            <p:cNvSpPr/>
            <p:nvPr/>
          </p:nvSpPr>
          <p:spPr>
            <a:xfrm>
              <a:off x="2991888" y="1351025"/>
              <a:ext cx="31725" cy="22975"/>
            </a:xfrm>
            <a:custGeom>
              <a:avLst/>
              <a:gdLst/>
              <a:ahLst/>
              <a:cxnLst/>
              <a:rect l="l" t="t" r="r" b="b"/>
              <a:pathLst>
                <a:path w="1269" h="919" extrusionOk="0">
                  <a:moveTo>
                    <a:pt x="778" y="0"/>
                  </a:moveTo>
                  <a:cubicBezTo>
                    <a:pt x="741" y="0"/>
                    <a:pt x="704" y="6"/>
                    <a:pt x="668" y="18"/>
                  </a:cubicBezTo>
                  <a:cubicBezTo>
                    <a:pt x="568" y="51"/>
                    <a:pt x="501" y="85"/>
                    <a:pt x="401" y="85"/>
                  </a:cubicBezTo>
                  <a:cubicBezTo>
                    <a:pt x="167" y="118"/>
                    <a:pt x="1" y="285"/>
                    <a:pt x="1" y="518"/>
                  </a:cubicBezTo>
                  <a:cubicBezTo>
                    <a:pt x="1" y="752"/>
                    <a:pt x="167" y="918"/>
                    <a:pt x="401" y="918"/>
                  </a:cubicBezTo>
                  <a:cubicBezTo>
                    <a:pt x="601" y="918"/>
                    <a:pt x="834" y="885"/>
                    <a:pt x="1001" y="785"/>
                  </a:cubicBezTo>
                  <a:cubicBezTo>
                    <a:pt x="1168" y="652"/>
                    <a:pt x="1268" y="451"/>
                    <a:pt x="1168" y="251"/>
                  </a:cubicBezTo>
                  <a:cubicBezTo>
                    <a:pt x="1113" y="115"/>
                    <a:pt x="947" y="0"/>
                    <a:pt x="778"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1"/>
            <p:cNvSpPr/>
            <p:nvPr/>
          </p:nvSpPr>
          <p:spPr>
            <a:xfrm>
              <a:off x="3018563" y="1389825"/>
              <a:ext cx="34225" cy="22850"/>
            </a:xfrm>
            <a:custGeom>
              <a:avLst/>
              <a:gdLst/>
              <a:ahLst/>
              <a:cxnLst/>
              <a:rect l="l" t="t" r="r" b="b"/>
              <a:pathLst>
                <a:path w="1369" h="914" extrusionOk="0">
                  <a:moveTo>
                    <a:pt x="568" y="0"/>
                  </a:moveTo>
                  <a:cubicBezTo>
                    <a:pt x="134" y="34"/>
                    <a:pt x="1" y="701"/>
                    <a:pt x="468" y="801"/>
                  </a:cubicBezTo>
                  <a:lnTo>
                    <a:pt x="768" y="901"/>
                  </a:lnTo>
                  <a:cubicBezTo>
                    <a:pt x="803" y="910"/>
                    <a:pt x="838" y="914"/>
                    <a:pt x="873" y="914"/>
                  </a:cubicBezTo>
                  <a:cubicBezTo>
                    <a:pt x="1101" y="914"/>
                    <a:pt x="1306" y="732"/>
                    <a:pt x="1335" y="501"/>
                  </a:cubicBezTo>
                  <a:cubicBezTo>
                    <a:pt x="1369" y="267"/>
                    <a:pt x="1168" y="0"/>
                    <a:pt x="902"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1"/>
            <p:cNvSpPr/>
            <p:nvPr/>
          </p:nvSpPr>
          <p:spPr>
            <a:xfrm>
              <a:off x="2494863" y="1433100"/>
              <a:ext cx="25875" cy="18450"/>
            </a:xfrm>
            <a:custGeom>
              <a:avLst/>
              <a:gdLst/>
              <a:ahLst/>
              <a:cxnLst/>
              <a:rect l="l" t="t" r="r" b="b"/>
              <a:pathLst>
                <a:path w="1035" h="738" extrusionOk="0">
                  <a:moveTo>
                    <a:pt x="712" y="0"/>
                  </a:moveTo>
                  <a:cubicBezTo>
                    <a:pt x="697" y="0"/>
                    <a:pt x="683" y="1"/>
                    <a:pt x="668" y="4"/>
                  </a:cubicBezTo>
                  <a:cubicBezTo>
                    <a:pt x="534" y="4"/>
                    <a:pt x="401" y="4"/>
                    <a:pt x="268" y="71"/>
                  </a:cubicBezTo>
                  <a:cubicBezTo>
                    <a:pt x="167" y="104"/>
                    <a:pt x="34" y="171"/>
                    <a:pt x="34" y="304"/>
                  </a:cubicBezTo>
                  <a:cubicBezTo>
                    <a:pt x="1" y="404"/>
                    <a:pt x="1" y="471"/>
                    <a:pt x="67" y="571"/>
                  </a:cubicBezTo>
                  <a:cubicBezTo>
                    <a:pt x="101" y="671"/>
                    <a:pt x="234" y="704"/>
                    <a:pt x="368" y="738"/>
                  </a:cubicBezTo>
                  <a:cubicBezTo>
                    <a:pt x="468" y="738"/>
                    <a:pt x="568" y="704"/>
                    <a:pt x="668" y="704"/>
                  </a:cubicBezTo>
                  <a:cubicBezTo>
                    <a:pt x="868" y="671"/>
                    <a:pt x="1035" y="538"/>
                    <a:pt x="1035" y="337"/>
                  </a:cubicBezTo>
                  <a:cubicBezTo>
                    <a:pt x="1035" y="183"/>
                    <a:pt x="892" y="0"/>
                    <a:pt x="712"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1"/>
            <p:cNvSpPr/>
            <p:nvPr/>
          </p:nvSpPr>
          <p:spPr>
            <a:xfrm>
              <a:off x="2461513" y="1481525"/>
              <a:ext cx="44950" cy="27400"/>
            </a:xfrm>
            <a:custGeom>
              <a:avLst/>
              <a:gdLst/>
              <a:ahLst/>
              <a:cxnLst/>
              <a:rect l="l" t="t" r="r" b="b"/>
              <a:pathLst>
                <a:path w="1798" h="1096" extrusionOk="0">
                  <a:moveTo>
                    <a:pt x="1128" y="1"/>
                  </a:moveTo>
                  <a:cubicBezTo>
                    <a:pt x="1119" y="1"/>
                    <a:pt x="1110" y="1"/>
                    <a:pt x="1101" y="2"/>
                  </a:cubicBezTo>
                  <a:cubicBezTo>
                    <a:pt x="834" y="2"/>
                    <a:pt x="434" y="68"/>
                    <a:pt x="234" y="268"/>
                  </a:cubicBezTo>
                  <a:cubicBezTo>
                    <a:pt x="0" y="469"/>
                    <a:pt x="34" y="902"/>
                    <a:pt x="334" y="1036"/>
                  </a:cubicBezTo>
                  <a:cubicBezTo>
                    <a:pt x="429" y="1077"/>
                    <a:pt x="522" y="1096"/>
                    <a:pt x="612" y="1096"/>
                  </a:cubicBezTo>
                  <a:cubicBezTo>
                    <a:pt x="1306" y="1096"/>
                    <a:pt x="1798" y="1"/>
                    <a:pt x="1128"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1"/>
            <p:cNvSpPr/>
            <p:nvPr/>
          </p:nvSpPr>
          <p:spPr>
            <a:xfrm>
              <a:off x="2495713" y="1542525"/>
              <a:ext cx="26700" cy="24800"/>
            </a:xfrm>
            <a:custGeom>
              <a:avLst/>
              <a:gdLst/>
              <a:ahLst/>
              <a:cxnLst/>
              <a:rect l="l" t="t" r="r" b="b"/>
              <a:pathLst>
                <a:path w="1068" h="992" extrusionOk="0">
                  <a:moveTo>
                    <a:pt x="584" y="0"/>
                  </a:moveTo>
                  <a:cubicBezTo>
                    <a:pt x="478" y="0"/>
                    <a:pt x="371" y="42"/>
                    <a:pt x="300" y="130"/>
                  </a:cubicBezTo>
                  <a:cubicBezTo>
                    <a:pt x="267" y="163"/>
                    <a:pt x="200" y="230"/>
                    <a:pt x="167" y="297"/>
                  </a:cubicBezTo>
                  <a:cubicBezTo>
                    <a:pt x="0" y="464"/>
                    <a:pt x="0" y="764"/>
                    <a:pt x="200" y="897"/>
                  </a:cubicBezTo>
                  <a:cubicBezTo>
                    <a:pt x="278" y="962"/>
                    <a:pt x="366" y="992"/>
                    <a:pt x="455" y="992"/>
                  </a:cubicBezTo>
                  <a:cubicBezTo>
                    <a:pt x="593" y="992"/>
                    <a:pt x="732" y="919"/>
                    <a:pt x="834" y="797"/>
                  </a:cubicBezTo>
                  <a:cubicBezTo>
                    <a:pt x="867" y="730"/>
                    <a:pt x="901" y="664"/>
                    <a:pt x="934" y="630"/>
                  </a:cubicBezTo>
                  <a:cubicBezTo>
                    <a:pt x="1067" y="464"/>
                    <a:pt x="1001" y="197"/>
                    <a:pt x="834" y="97"/>
                  </a:cubicBezTo>
                  <a:cubicBezTo>
                    <a:pt x="771" y="34"/>
                    <a:pt x="678" y="0"/>
                    <a:pt x="584"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1"/>
            <p:cNvSpPr/>
            <p:nvPr/>
          </p:nvSpPr>
          <p:spPr>
            <a:xfrm>
              <a:off x="2574913" y="1559500"/>
              <a:ext cx="25900" cy="27575"/>
            </a:xfrm>
            <a:custGeom>
              <a:avLst/>
              <a:gdLst/>
              <a:ahLst/>
              <a:cxnLst/>
              <a:rect l="l" t="t" r="r" b="b"/>
              <a:pathLst>
                <a:path w="1036" h="1103" extrusionOk="0">
                  <a:moveTo>
                    <a:pt x="583" y="1"/>
                  </a:moveTo>
                  <a:cubicBezTo>
                    <a:pt x="402" y="1"/>
                    <a:pt x="256" y="126"/>
                    <a:pt x="201" y="318"/>
                  </a:cubicBezTo>
                  <a:cubicBezTo>
                    <a:pt x="168" y="385"/>
                    <a:pt x="134" y="452"/>
                    <a:pt x="101" y="552"/>
                  </a:cubicBezTo>
                  <a:cubicBezTo>
                    <a:pt x="1" y="752"/>
                    <a:pt x="201" y="1019"/>
                    <a:pt x="401" y="1086"/>
                  </a:cubicBezTo>
                  <a:cubicBezTo>
                    <a:pt x="442" y="1097"/>
                    <a:pt x="485" y="1103"/>
                    <a:pt x="528" y="1103"/>
                  </a:cubicBezTo>
                  <a:cubicBezTo>
                    <a:pt x="731" y="1103"/>
                    <a:pt x="941" y="978"/>
                    <a:pt x="968" y="785"/>
                  </a:cubicBezTo>
                  <a:cubicBezTo>
                    <a:pt x="968" y="685"/>
                    <a:pt x="1002" y="619"/>
                    <a:pt x="1002" y="552"/>
                  </a:cubicBezTo>
                  <a:cubicBezTo>
                    <a:pt x="1035" y="318"/>
                    <a:pt x="935" y="85"/>
                    <a:pt x="701" y="18"/>
                  </a:cubicBezTo>
                  <a:cubicBezTo>
                    <a:pt x="661" y="6"/>
                    <a:pt x="621" y="1"/>
                    <a:pt x="583"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1"/>
            <p:cNvSpPr/>
            <p:nvPr/>
          </p:nvSpPr>
          <p:spPr>
            <a:xfrm>
              <a:off x="2958188" y="1496875"/>
              <a:ext cx="37050" cy="26050"/>
            </a:xfrm>
            <a:custGeom>
              <a:avLst/>
              <a:gdLst/>
              <a:ahLst/>
              <a:cxnLst/>
              <a:rect l="l" t="t" r="r" b="b"/>
              <a:pathLst>
                <a:path w="1482" h="1042" extrusionOk="0">
                  <a:moveTo>
                    <a:pt x="450" y="0"/>
                  </a:moveTo>
                  <a:cubicBezTo>
                    <a:pt x="182" y="0"/>
                    <a:pt x="1" y="112"/>
                    <a:pt x="181" y="488"/>
                  </a:cubicBezTo>
                  <a:cubicBezTo>
                    <a:pt x="297" y="777"/>
                    <a:pt x="638" y="1042"/>
                    <a:pt x="988" y="1042"/>
                  </a:cubicBezTo>
                  <a:cubicBezTo>
                    <a:pt x="1041" y="1042"/>
                    <a:pt x="1095" y="1035"/>
                    <a:pt x="1148" y="1022"/>
                  </a:cubicBezTo>
                  <a:cubicBezTo>
                    <a:pt x="1315" y="955"/>
                    <a:pt x="1449" y="822"/>
                    <a:pt x="1449" y="655"/>
                  </a:cubicBezTo>
                  <a:cubicBezTo>
                    <a:pt x="1482" y="488"/>
                    <a:pt x="1415" y="255"/>
                    <a:pt x="1248" y="188"/>
                  </a:cubicBezTo>
                  <a:cubicBezTo>
                    <a:pt x="1096" y="120"/>
                    <a:pt x="727" y="0"/>
                    <a:pt x="450"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1"/>
            <p:cNvSpPr/>
            <p:nvPr/>
          </p:nvSpPr>
          <p:spPr>
            <a:xfrm>
              <a:off x="2921838" y="1546475"/>
              <a:ext cx="23375" cy="21925"/>
            </a:xfrm>
            <a:custGeom>
              <a:avLst/>
              <a:gdLst/>
              <a:ahLst/>
              <a:cxnLst/>
              <a:rect l="l" t="t" r="r" b="b"/>
              <a:pathLst>
                <a:path w="935" h="877" extrusionOk="0">
                  <a:moveTo>
                    <a:pt x="431" y="1"/>
                  </a:moveTo>
                  <a:cubicBezTo>
                    <a:pt x="346" y="1"/>
                    <a:pt x="263" y="26"/>
                    <a:pt x="201" y="72"/>
                  </a:cubicBezTo>
                  <a:cubicBezTo>
                    <a:pt x="34" y="206"/>
                    <a:pt x="1" y="406"/>
                    <a:pt x="101" y="572"/>
                  </a:cubicBezTo>
                  <a:cubicBezTo>
                    <a:pt x="101" y="606"/>
                    <a:pt x="101" y="639"/>
                    <a:pt x="134" y="673"/>
                  </a:cubicBezTo>
                  <a:cubicBezTo>
                    <a:pt x="192" y="809"/>
                    <a:pt x="319" y="877"/>
                    <a:pt x="454" y="877"/>
                  </a:cubicBezTo>
                  <a:cubicBezTo>
                    <a:pt x="550" y="877"/>
                    <a:pt x="651" y="842"/>
                    <a:pt x="734" y="773"/>
                  </a:cubicBezTo>
                  <a:cubicBezTo>
                    <a:pt x="901" y="639"/>
                    <a:pt x="935" y="372"/>
                    <a:pt x="768" y="172"/>
                  </a:cubicBezTo>
                  <a:cubicBezTo>
                    <a:pt x="734" y="172"/>
                    <a:pt x="734" y="139"/>
                    <a:pt x="701" y="105"/>
                  </a:cubicBezTo>
                  <a:cubicBezTo>
                    <a:pt x="630" y="34"/>
                    <a:pt x="529" y="1"/>
                    <a:pt x="431"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1"/>
            <p:cNvSpPr/>
            <p:nvPr/>
          </p:nvSpPr>
          <p:spPr>
            <a:xfrm>
              <a:off x="2855113" y="1575575"/>
              <a:ext cx="24225" cy="21925"/>
            </a:xfrm>
            <a:custGeom>
              <a:avLst/>
              <a:gdLst/>
              <a:ahLst/>
              <a:cxnLst/>
              <a:rect l="l" t="t" r="r" b="b"/>
              <a:pathLst>
                <a:path w="969" h="877" extrusionOk="0">
                  <a:moveTo>
                    <a:pt x="417" y="0"/>
                  </a:moveTo>
                  <a:cubicBezTo>
                    <a:pt x="209" y="0"/>
                    <a:pt x="60" y="174"/>
                    <a:pt x="34" y="409"/>
                  </a:cubicBezTo>
                  <a:cubicBezTo>
                    <a:pt x="34" y="443"/>
                    <a:pt x="34" y="443"/>
                    <a:pt x="34" y="443"/>
                  </a:cubicBezTo>
                  <a:cubicBezTo>
                    <a:pt x="1" y="609"/>
                    <a:pt x="134" y="776"/>
                    <a:pt x="268" y="843"/>
                  </a:cubicBezTo>
                  <a:cubicBezTo>
                    <a:pt x="323" y="865"/>
                    <a:pt x="379" y="876"/>
                    <a:pt x="432" y="876"/>
                  </a:cubicBezTo>
                  <a:cubicBezTo>
                    <a:pt x="538" y="876"/>
                    <a:pt x="635" y="832"/>
                    <a:pt x="701" y="743"/>
                  </a:cubicBezTo>
                  <a:lnTo>
                    <a:pt x="735" y="709"/>
                  </a:lnTo>
                  <a:cubicBezTo>
                    <a:pt x="968" y="509"/>
                    <a:pt x="868" y="142"/>
                    <a:pt x="601" y="42"/>
                  </a:cubicBezTo>
                  <a:cubicBezTo>
                    <a:pt x="536" y="13"/>
                    <a:pt x="475" y="0"/>
                    <a:pt x="417"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1"/>
            <p:cNvSpPr/>
            <p:nvPr/>
          </p:nvSpPr>
          <p:spPr>
            <a:xfrm>
              <a:off x="2733363" y="900550"/>
              <a:ext cx="928200" cy="499050"/>
            </a:xfrm>
            <a:custGeom>
              <a:avLst/>
              <a:gdLst/>
              <a:ahLst/>
              <a:cxnLst/>
              <a:rect l="l" t="t" r="r" b="b"/>
              <a:pathLst>
                <a:path w="37128" h="19962" extrusionOk="0">
                  <a:moveTo>
                    <a:pt x="16204" y="0"/>
                  </a:moveTo>
                  <a:cubicBezTo>
                    <a:pt x="9285" y="0"/>
                    <a:pt x="3518" y="2230"/>
                    <a:pt x="1402" y="5661"/>
                  </a:cubicBezTo>
                  <a:lnTo>
                    <a:pt x="835" y="5628"/>
                  </a:lnTo>
                  <a:lnTo>
                    <a:pt x="568" y="8063"/>
                  </a:lnTo>
                  <a:cubicBezTo>
                    <a:pt x="1" y="13467"/>
                    <a:pt x="7673" y="18704"/>
                    <a:pt x="17680" y="19771"/>
                  </a:cubicBezTo>
                  <a:cubicBezTo>
                    <a:pt x="18887" y="19900"/>
                    <a:pt x="20073" y="19962"/>
                    <a:pt x="21227" y="19962"/>
                  </a:cubicBezTo>
                  <a:cubicBezTo>
                    <a:pt x="29666" y="19962"/>
                    <a:pt x="36362" y="16653"/>
                    <a:pt x="36860" y="11899"/>
                  </a:cubicBezTo>
                  <a:lnTo>
                    <a:pt x="37127" y="9464"/>
                  </a:lnTo>
                  <a:lnTo>
                    <a:pt x="36560" y="9397"/>
                  </a:lnTo>
                  <a:cubicBezTo>
                    <a:pt x="34992" y="4961"/>
                    <a:pt x="28221" y="1091"/>
                    <a:pt x="19748" y="191"/>
                  </a:cubicBezTo>
                  <a:cubicBezTo>
                    <a:pt x="18543" y="62"/>
                    <a:pt x="17357" y="0"/>
                    <a:pt x="16204"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1"/>
            <p:cNvSpPr/>
            <p:nvPr/>
          </p:nvSpPr>
          <p:spPr>
            <a:xfrm>
              <a:off x="2740038" y="842175"/>
              <a:ext cx="935700" cy="499050"/>
            </a:xfrm>
            <a:custGeom>
              <a:avLst/>
              <a:gdLst/>
              <a:ahLst/>
              <a:cxnLst/>
              <a:rect l="l" t="t" r="r" b="b"/>
              <a:pathLst>
                <a:path w="37428" h="19962" extrusionOk="0">
                  <a:moveTo>
                    <a:pt x="16201" y="1"/>
                  </a:moveTo>
                  <a:cubicBezTo>
                    <a:pt x="7762" y="1"/>
                    <a:pt x="1067" y="3309"/>
                    <a:pt x="568" y="8063"/>
                  </a:cubicBezTo>
                  <a:cubicBezTo>
                    <a:pt x="1" y="13467"/>
                    <a:pt x="7639" y="18704"/>
                    <a:pt x="17680" y="19771"/>
                  </a:cubicBezTo>
                  <a:cubicBezTo>
                    <a:pt x="18883" y="19900"/>
                    <a:pt x="20066" y="19962"/>
                    <a:pt x="21216" y="19962"/>
                  </a:cubicBezTo>
                  <a:cubicBezTo>
                    <a:pt x="29633" y="19962"/>
                    <a:pt x="36328" y="16653"/>
                    <a:pt x="36827" y="11899"/>
                  </a:cubicBezTo>
                  <a:cubicBezTo>
                    <a:pt x="37427" y="6495"/>
                    <a:pt x="29755" y="1225"/>
                    <a:pt x="19748" y="191"/>
                  </a:cubicBezTo>
                  <a:cubicBezTo>
                    <a:pt x="18541" y="62"/>
                    <a:pt x="17355" y="1"/>
                    <a:pt x="16201"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1"/>
            <p:cNvSpPr/>
            <p:nvPr/>
          </p:nvSpPr>
          <p:spPr>
            <a:xfrm>
              <a:off x="2771738" y="865675"/>
              <a:ext cx="871475" cy="451825"/>
            </a:xfrm>
            <a:custGeom>
              <a:avLst/>
              <a:gdLst/>
              <a:ahLst/>
              <a:cxnLst/>
              <a:rect l="l" t="t" r="r" b="b"/>
              <a:pathLst>
                <a:path w="34859" h="18073" extrusionOk="0">
                  <a:moveTo>
                    <a:pt x="14955" y="0"/>
                  </a:moveTo>
                  <a:cubicBezTo>
                    <a:pt x="7136" y="0"/>
                    <a:pt x="968" y="2964"/>
                    <a:pt x="501" y="7256"/>
                  </a:cubicBezTo>
                  <a:cubicBezTo>
                    <a:pt x="0" y="12127"/>
                    <a:pt x="7139" y="16897"/>
                    <a:pt x="16512" y="17897"/>
                  </a:cubicBezTo>
                  <a:cubicBezTo>
                    <a:pt x="17653" y="18016"/>
                    <a:pt x="18774" y="18072"/>
                    <a:pt x="19863" y="18072"/>
                  </a:cubicBezTo>
                  <a:cubicBezTo>
                    <a:pt x="27696" y="18072"/>
                    <a:pt x="33919" y="15130"/>
                    <a:pt x="34358" y="10826"/>
                  </a:cubicBezTo>
                  <a:cubicBezTo>
                    <a:pt x="34858" y="5922"/>
                    <a:pt x="27720" y="1185"/>
                    <a:pt x="18380" y="185"/>
                  </a:cubicBezTo>
                  <a:cubicBezTo>
                    <a:pt x="17213" y="60"/>
                    <a:pt x="16067" y="0"/>
                    <a:pt x="14955"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1"/>
            <p:cNvSpPr/>
            <p:nvPr/>
          </p:nvSpPr>
          <p:spPr>
            <a:xfrm>
              <a:off x="2957688" y="904050"/>
              <a:ext cx="336100" cy="118025"/>
            </a:xfrm>
            <a:custGeom>
              <a:avLst/>
              <a:gdLst/>
              <a:ahLst/>
              <a:cxnLst/>
              <a:rect l="l" t="t" r="r" b="b"/>
              <a:pathLst>
                <a:path w="13444" h="4721" extrusionOk="0">
                  <a:moveTo>
                    <a:pt x="8390" y="1"/>
                  </a:moveTo>
                  <a:cubicBezTo>
                    <a:pt x="7765" y="1"/>
                    <a:pt x="7139" y="17"/>
                    <a:pt x="6506" y="51"/>
                  </a:cubicBezTo>
                  <a:cubicBezTo>
                    <a:pt x="5205" y="151"/>
                    <a:pt x="3870" y="284"/>
                    <a:pt x="2569" y="584"/>
                  </a:cubicBezTo>
                  <a:cubicBezTo>
                    <a:pt x="1702" y="785"/>
                    <a:pt x="801" y="1085"/>
                    <a:pt x="234" y="1885"/>
                  </a:cubicBezTo>
                  <a:cubicBezTo>
                    <a:pt x="134" y="1985"/>
                    <a:pt x="68" y="2119"/>
                    <a:pt x="34" y="2252"/>
                  </a:cubicBezTo>
                  <a:cubicBezTo>
                    <a:pt x="1" y="2586"/>
                    <a:pt x="268" y="2819"/>
                    <a:pt x="535" y="2986"/>
                  </a:cubicBezTo>
                  <a:cubicBezTo>
                    <a:pt x="1035" y="3320"/>
                    <a:pt x="1502" y="3653"/>
                    <a:pt x="2036" y="3920"/>
                  </a:cubicBezTo>
                  <a:cubicBezTo>
                    <a:pt x="3003" y="4387"/>
                    <a:pt x="4070" y="4687"/>
                    <a:pt x="5105" y="4721"/>
                  </a:cubicBezTo>
                  <a:cubicBezTo>
                    <a:pt x="5305" y="4721"/>
                    <a:pt x="5471" y="4721"/>
                    <a:pt x="5605" y="4587"/>
                  </a:cubicBezTo>
                  <a:cubicBezTo>
                    <a:pt x="5672" y="4554"/>
                    <a:pt x="5738" y="4454"/>
                    <a:pt x="5705" y="4387"/>
                  </a:cubicBezTo>
                  <a:cubicBezTo>
                    <a:pt x="5705" y="4220"/>
                    <a:pt x="5538" y="4154"/>
                    <a:pt x="5405" y="4120"/>
                  </a:cubicBezTo>
                  <a:cubicBezTo>
                    <a:pt x="5205" y="4087"/>
                    <a:pt x="4971" y="4020"/>
                    <a:pt x="4771" y="3920"/>
                  </a:cubicBezTo>
                  <a:cubicBezTo>
                    <a:pt x="4638" y="3853"/>
                    <a:pt x="4471" y="3720"/>
                    <a:pt x="4437" y="3520"/>
                  </a:cubicBezTo>
                  <a:cubicBezTo>
                    <a:pt x="4404" y="3320"/>
                    <a:pt x="4571" y="3153"/>
                    <a:pt x="4738" y="3053"/>
                  </a:cubicBezTo>
                  <a:cubicBezTo>
                    <a:pt x="5976" y="2321"/>
                    <a:pt x="7547" y="2135"/>
                    <a:pt x="8970" y="2135"/>
                  </a:cubicBezTo>
                  <a:cubicBezTo>
                    <a:pt x="9233" y="2135"/>
                    <a:pt x="9491" y="2142"/>
                    <a:pt x="9741" y="2152"/>
                  </a:cubicBezTo>
                  <a:cubicBezTo>
                    <a:pt x="9975" y="2152"/>
                    <a:pt x="10242" y="2186"/>
                    <a:pt x="10442" y="2319"/>
                  </a:cubicBezTo>
                  <a:cubicBezTo>
                    <a:pt x="10742" y="2552"/>
                    <a:pt x="10875" y="2953"/>
                    <a:pt x="10975" y="3353"/>
                  </a:cubicBezTo>
                  <a:cubicBezTo>
                    <a:pt x="11009" y="3620"/>
                    <a:pt x="11042" y="3853"/>
                    <a:pt x="11176" y="4054"/>
                  </a:cubicBezTo>
                  <a:cubicBezTo>
                    <a:pt x="11280" y="4227"/>
                    <a:pt x="11376" y="4292"/>
                    <a:pt x="11468" y="4292"/>
                  </a:cubicBezTo>
                  <a:cubicBezTo>
                    <a:pt x="11642" y="4292"/>
                    <a:pt x="11802" y="4061"/>
                    <a:pt x="11976" y="3887"/>
                  </a:cubicBezTo>
                  <a:cubicBezTo>
                    <a:pt x="12310" y="3587"/>
                    <a:pt x="12677" y="3353"/>
                    <a:pt x="12943" y="2986"/>
                  </a:cubicBezTo>
                  <a:cubicBezTo>
                    <a:pt x="13244" y="2519"/>
                    <a:pt x="13444" y="1952"/>
                    <a:pt x="13410" y="1385"/>
                  </a:cubicBezTo>
                  <a:cubicBezTo>
                    <a:pt x="13410" y="1185"/>
                    <a:pt x="13377" y="1018"/>
                    <a:pt x="13310" y="818"/>
                  </a:cubicBezTo>
                  <a:cubicBezTo>
                    <a:pt x="13077" y="318"/>
                    <a:pt x="12510" y="217"/>
                    <a:pt x="12009" y="184"/>
                  </a:cubicBezTo>
                  <a:cubicBezTo>
                    <a:pt x="11442" y="117"/>
                    <a:pt x="10842" y="84"/>
                    <a:pt x="10275" y="51"/>
                  </a:cubicBezTo>
                  <a:cubicBezTo>
                    <a:pt x="9641" y="17"/>
                    <a:pt x="9016" y="1"/>
                    <a:pt x="8390"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1"/>
            <p:cNvSpPr/>
            <p:nvPr/>
          </p:nvSpPr>
          <p:spPr>
            <a:xfrm>
              <a:off x="3284588" y="947000"/>
              <a:ext cx="284400" cy="168900"/>
            </a:xfrm>
            <a:custGeom>
              <a:avLst/>
              <a:gdLst/>
              <a:ahLst/>
              <a:cxnLst/>
              <a:rect l="l" t="t" r="r" b="b"/>
              <a:pathLst>
                <a:path w="11376" h="6756" extrusionOk="0">
                  <a:moveTo>
                    <a:pt x="5231" y="0"/>
                  </a:moveTo>
                  <a:cubicBezTo>
                    <a:pt x="4263" y="0"/>
                    <a:pt x="3247" y="337"/>
                    <a:pt x="2369" y="701"/>
                  </a:cubicBezTo>
                  <a:cubicBezTo>
                    <a:pt x="1502" y="1035"/>
                    <a:pt x="701" y="1568"/>
                    <a:pt x="101" y="2336"/>
                  </a:cubicBezTo>
                  <a:cubicBezTo>
                    <a:pt x="34" y="2369"/>
                    <a:pt x="1" y="2436"/>
                    <a:pt x="1" y="2536"/>
                  </a:cubicBezTo>
                  <a:cubicBezTo>
                    <a:pt x="34" y="2569"/>
                    <a:pt x="68" y="2602"/>
                    <a:pt x="101" y="2636"/>
                  </a:cubicBezTo>
                  <a:cubicBezTo>
                    <a:pt x="270" y="2749"/>
                    <a:pt x="463" y="2790"/>
                    <a:pt x="662" y="2790"/>
                  </a:cubicBezTo>
                  <a:cubicBezTo>
                    <a:pt x="935" y="2790"/>
                    <a:pt x="1218" y="2713"/>
                    <a:pt x="1469" y="2636"/>
                  </a:cubicBezTo>
                  <a:cubicBezTo>
                    <a:pt x="2202" y="2402"/>
                    <a:pt x="2936" y="2169"/>
                    <a:pt x="3670" y="1969"/>
                  </a:cubicBezTo>
                  <a:cubicBezTo>
                    <a:pt x="3830" y="1921"/>
                    <a:pt x="4014" y="1872"/>
                    <a:pt x="4183" y="1872"/>
                  </a:cubicBezTo>
                  <a:cubicBezTo>
                    <a:pt x="4366" y="1872"/>
                    <a:pt x="4534" y="1929"/>
                    <a:pt x="4638" y="2102"/>
                  </a:cubicBezTo>
                  <a:cubicBezTo>
                    <a:pt x="4771" y="2302"/>
                    <a:pt x="4771" y="2602"/>
                    <a:pt x="4838" y="2836"/>
                  </a:cubicBezTo>
                  <a:cubicBezTo>
                    <a:pt x="4938" y="3169"/>
                    <a:pt x="5171" y="3436"/>
                    <a:pt x="5438" y="3603"/>
                  </a:cubicBezTo>
                  <a:cubicBezTo>
                    <a:pt x="5672" y="3770"/>
                    <a:pt x="5972" y="3903"/>
                    <a:pt x="6239" y="4070"/>
                  </a:cubicBezTo>
                  <a:cubicBezTo>
                    <a:pt x="6539" y="4270"/>
                    <a:pt x="6806" y="4570"/>
                    <a:pt x="7039" y="4904"/>
                  </a:cubicBezTo>
                  <a:cubicBezTo>
                    <a:pt x="7106" y="5037"/>
                    <a:pt x="7206" y="5204"/>
                    <a:pt x="7173" y="5371"/>
                  </a:cubicBezTo>
                  <a:cubicBezTo>
                    <a:pt x="7139" y="5538"/>
                    <a:pt x="7006" y="5638"/>
                    <a:pt x="6872" y="5671"/>
                  </a:cubicBezTo>
                  <a:cubicBezTo>
                    <a:pt x="6806" y="5705"/>
                    <a:pt x="6739" y="5713"/>
                    <a:pt x="6672" y="5713"/>
                  </a:cubicBezTo>
                  <a:cubicBezTo>
                    <a:pt x="6606" y="5713"/>
                    <a:pt x="6539" y="5705"/>
                    <a:pt x="6472" y="5705"/>
                  </a:cubicBezTo>
                  <a:cubicBezTo>
                    <a:pt x="6005" y="5671"/>
                    <a:pt x="5538" y="5605"/>
                    <a:pt x="5071" y="5571"/>
                  </a:cubicBezTo>
                  <a:cubicBezTo>
                    <a:pt x="5004" y="5571"/>
                    <a:pt x="4946" y="5563"/>
                    <a:pt x="4892" y="5563"/>
                  </a:cubicBezTo>
                  <a:cubicBezTo>
                    <a:pt x="4838" y="5563"/>
                    <a:pt x="4788" y="5571"/>
                    <a:pt x="4738" y="5605"/>
                  </a:cubicBezTo>
                  <a:cubicBezTo>
                    <a:pt x="4604" y="5638"/>
                    <a:pt x="4504" y="5738"/>
                    <a:pt x="4504" y="5871"/>
                  </a:cubicBezTo>
                  <a:cubicBezTo>
                    <a:pt x="4804" y="6072"/>
                    <a:pt x="5138" y="6072"/>
                    <a:pt x="5438" y="6105"/>
                  </a:cubicBezTo>
                  <a:cubicBezTo>
                    <a:pt x="6439" y="6172"/>
                    <a:pt x="7440" y="6338"/>
                    <a:pt x="8407" y="6572"/>
                  </a:cubicBezTo>
                  <a:cubicBezTo>
                    <a:pt x="8768" y="6657"/>
                    <a:pt x="9143" y="6755"/>
                    <a:pt x="9514" y="6755"/>
                  </a:cubicBezTo>
                  <a:cubicBezTo>
                    <a:pt x="9725" y="6755"/>
                    <a:pt x="9936" y="6723"/>
                    <a:pt x="10141" y="6639"/>
                  </a:cubicBezTo>
                  <a:cubicBezTo>
                    <a:pt x="10508" y="6472"/>
                    <a:pt x="10809" y="6105"/>
                    <a:pt x="11042" y="5705"/>
                  </a:cubicBezTo>
                  <a:cubicBezTo>
                    <a:pt x="11242" y="5404"/>
                    <a:pt x="11376" y="5037"/>
                    <a:pt x="11376" y="4671"/>
                  </a:cubicBezTo>
                  <a:cubicBezTo>
                    <a:pt x="11342" y="4437"/>
                    <a:pt x="11276" y="4170"/>
                    <a:pt x="11176" y="3937"/>
                  </a:cubicBezTo>
                  <a:cubicBezTo>
                    <a:pt x="10909" y="3336"/>
                    <a:pt x="10442" y="2869"/>
                    <a:pt x="9941" y="2469"/>
                  </a:cubicBezTo>
                  <a:cubicBezTo>
                    <a:pt x="9474" y="2102"/>
                    <a:pt x="8941" y="1802"/>
                    <a:pt x="8440" y="1468"/>
                  </a:cubicBezTo>
                  <a:cubicBezTo>
                    <a:pt x="7873" y="1101"/>
                    <a:pt x="7373" y="668"/>
                    <a:pt x="6772" y="367"/>
                  </a:cubicBezTo>
                  <a:cubicBezTo>
                    <a:pt x="6295" y="105"/>
                    <a:pt x="5770" y="0"/>
                    <a:pt x="5231"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1"/>
            <p:cNvSpPr/>
            <p:nvPr/>
          </p:nvSpPr>
          <p:spPr>
            <a:xfrm>
              <a:off x="2848463" y="1017325"/>
              <a:ext cx="280225" cy="196100"/>
            </a:xfrm>
            <a:custGeom>
              <a:avLst/>
              <a:gdLst/>
              <a:ahLst/>
              <a:cxnLst/>
              <a:rect l="l" t="t" r="r" b="b"/>
              <a:pathLst>
                <a:path w="11209" h="7844" extrusionOk="0">
                  <a:moveTo>
                    <a:pt x="2561" y="1"/>
                  </a:moveTo>
                  <a:cubicBezTo>
                    <a:pt x="2354" y="1"/>
                    <a:pt x="2145" y="17"/>
                    <a:pt x="1935" y="56"/>
                  </a:cubicBezTo>
                  <a:cubicBezTo>
                    <a:pt x="1701" y="123"/>
                    <a:pt x="1501" y="190"/>
                    <a:pt x="1268" y="323"/>
                  </a:cubicBezTo>
                  <a:cubicBezTo>
                    <a:pt x="801" y="590"/>
                    <a:pt x="434" y="1057"/>
                    <a:pt x="234" y="1624"/>
                  </a:cubicBezTo>
                  <a:cubicBezTo>
                    <a:pt x="33" y="2191"/>
                    <a:pt x="0" y="2825"/>
                    <a:pt x="67" y="3425"/>
                  </a:cubicBezTo>
                  <a:cubicBezTo>
                    <a:pt x="200" y="4193"/>
                    <a:pt x="500" y="4893"/>
                    <a:pt x="1034" y="5327"/>
                  </a:cubicBezTo>
                  <a:cubicBezTo>
                    <a:pt x="1268" y="5527"/>
                    <a:pt x="1535" y="5694"/>
                    <a:pt x="1768" y="5860"/>
                  </a:cubicBezTo>
                  <a:cubicBezTo>
                    <a:pt x="2335" y="6227"/>
                    <a:pt x="2802" y="6761"/>
                    <a:pt x="3369" y="7128"/>
                  </a:cubicBezTo>
                  <a:cubicBezTo>
                    <a:pt x="4192" y="7667"/>
                    <a:pt x="5183" y="7844"/>
                    <a:pt x="6158" y="7844"/>
                  </a:cubicBezTo>
                  <a:cubicBezTo>
                    <a:pt x="6330" y="7844"/>
                    <a:pt x="6502" y="7838"/>
                    <a:pt x="6672" y="7828"/>
                  </a:cubicBezTo>
                  <a:cubicBezTo>
                    <a:pt x="6972" y="7828"/>
                    <a:pt x="7272" y="7795"/>
                    <a:pt x="7606" y="7695"/>
                  </a:cubicBezTo>
                  <a:cubicBezTo>
                    <a:pt x="8006" y="7595"/>
                    <a:pt x="8373" y="7361"/>
                    <a:pt x="8740" y="7095"/>
                  </a:cubicBezTo>
                  <a:cubicBezTo>
                    <a:pt x="9407" y="6694"/>
                    <a:pt x="10041" y="6227"/>
                    <a:pt x="10674" y="5727"/>
                  </a:cubicBezTo>
                  <a:cubicBezTo>
                    <a:pt x="10908" y="5527"/>
                    <a:pt x="11175" y="5293"/>
                    <a:pt x="11175" y="4960"/>
                  </a:cubicBezTo>
                  <a:cubicBezTo>
                    <a:pt x="11208" y="4860"/>
                    <a:pt x="11175" y="4726"/>
                    <a:pt x="11108" y="4660"/>
                  </a:cubicBezTo>
                  <a:cubicBezTo>
                    <a:pt x="11053" y="4586"/>
                    <a:pt x="10967" y="4563"/>
                    <a:pt x="10879" y="4563"/>
                  </a:cubicBezTo>
                  <a:cubicBezTo>
                    <a:pt x="10807" y="4563"/>
                    <a:pt x="10734" y="4578"/>
                    <a:pt x="10674" y="4593"/>
                  </a:cubicBezTo>
                  <a:cubicBezTo>
                    <a:pt x="9605" y="4853"/>
                    <a:pt x="8536" y="5439"/>
                    <a:pt x="7488" y="5439"/>
                  </a:cubicBezTo>
                  <a:cubicBezTo>
                    <a:pt x="7327" y="5439"/>
                    <a:pt x="7166" y="5425"/>
                    <a:pt x="7005" y="5393"/>
                  </a:cubicBezTo>
                  <a:cubicBezTo>
                    <a:pt x="6605" y="5327"/>
                    <a:pt x="6271" y="5160"/>
                    <a:pt x="5938" y="4960"/>
                  </a:cubicBezTo>
                  <a:cubicBezTo>
                    <a:pt x="5604" y="4760"/>
                    <a:pt x="5304" y="4526"/>
                    <a:pt x="5070" y="4193"/>
                  </a:cubicBezTo>
                  <a:cubicBezTo>
                    <a:pt x="4837" y="3859"/>
                    <a:pt x="4703" y="3425"/>
                    <a:pt x="4770" y="2992"/>
                  </a:cubicBezTo>
                  <a:cubicBezTo>
                    <a:pt x="4870" y="2391"/>
                    <a:pt x="5337" y="1958"/>
                    <a:pt x="5838" y="1757"/>
                  </a:cubicBezTo>
                  <a:cubicBezTo>
                    <a:pt x="6213" y="1607"/>
                    <a:pt x="6588" y="1589"/>
                    <a:pt x="6977" y="1589"/>
                  </a:cubicBezTo>
                  <a:cubicBezTo>
                    <a:pt x="7107" y="1589"/>
                    <a:pt x="7239" y="1591"/>
                    <a:pt x="7372" y="1591"/>
                  </a:cubicBezTo>
                  <a:cubicBezTo>
                    <a:pt x="7428" y="1585"/>
                    <a:pt x="7485" y="1583"/>
                    <a:pt x="7544" y="1583"/>
                  </a:cubicBezTo>
                  <a:cubicBezTo>
                    <a:pt x="7661" y="1583"/>
                    <a:pt x="7783" y="1591"/>
                    <a:pt x="7906" y="1591"/>
                  </a:cubicBezTo>
                  <a:cubicBezTo>
                    <a:pt x="8089" y="1591"/>
                    <a:pt x="8273" y="1574"/>
                    <a:pt x="8439" y="1491"/>
                  </a:cubicBezTo>
                  <a:cubicBezTo>
                    <a:pt x="9240" y="1124"/>
                    <a:pt x="8139" y="823"/>
                    <a:pt x="7839" y="723"/>
                  </a:cubicBezTo>
                  <a:cubicBezTo>
                    <a:pt x="7405" y="590"/>
                    <a:pt x="7005" y="457"/>
                    <a:pt x="6571" y="390"/>
                  </a:cubicBezTo>
                  <a:cubicBezTo>
                    <a:pt x="6071" y="323"/>
                    <a:pt x="5571" y="356"/>
                    <a:pt x="5070" y="323"/>
                  </a:cubicBezTo>
                  <a:cubicBezTo>
                    <a:pt x="4240" y="270"/>
                    <a:pt x="3409" y="1"/>
                    <a:pt x="2561"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1"/>
            <p:cNvSpPr/>
            <p:nvPr/>
          </p:nvSpPr>
          <p:spPr>
            <a:xfrm>
              <a:off x="3177863" y="1097100"/>
              <a:ext cx="350275" cy="161200"/>
            </a:xfrm>
            <a:custGeom>
              <a:avLst/>
              <a:gdLst/>
              <a:ahLst/>
              <a:cxnLst/>
              <a:rect l="l" t="t" r="r" b="b"/>
              <a:pathLst>
                <a:path w="14011" h="6448" extrusionOk="0">
                  <a:moveTo>
                    <a:pt x="5704" y="1"/>
                  </a:moveTo>
                  <a:lnTo>
                    <a:pt x="5704" y="1"/>
                  </a:lnTo>
                  <a:cubicBezTo>
                    <a:pt x="5571" y="268"/>
                    <a:pt x="5704" y="601"/>
                    <a:pt x="5871" y="801"/>
                  </a:cubicBezTo>
                  <a:cubicBezTo>
                    <a:pt x="6405" y="1602"/>
                    <a:pt x="7339" y="1969"/>
                    <a:pt x="7872" y="2769"/>
                  </a:cubicBezTo>
                  <a:cubicBezTo>
                    <a:pt x="8006" y="2936"/>
                    <a:pt x="8106" y="3236"/>
                    <a:pt x="7973" y="3403"/>
                  </a:cubicBezTo>
                  <a:cubicBezTo>
                    <a:pt x="7906" y="3503"/>
                    <a:pt x="7772" y="3537"/>
                    <a:pt x="7672" y="3570"/>
                  </a:cubicBezTo>
                  <a:cubicBezTo>
                    <a:pt x="6838" y="3770"/>
                    <a:pt x="5971" y="3970"/>
                    <a:pt x="5137" y="4204"/>
                  </a:cubicBezTo>
                  <a:cubicBezTo>
                    <a:pt x="4630" y="4323"/>
                    <a:pt x="4123" y="4443"/>
                    <a:pt x="3616" y="4443"/>
                  </a:cubicBezTo>
                  <a:cubicBezTo>
                    <a:pt x="3556" y="4443"/>
                    <a:pt x="3496" y="4441"/>
                    <a:pt x="3436" y="4437"/>
                  </a:cubicBezTo>
                  <a:cubicBezTo>
                    <a:pt x="2869" y="4437"/>
                    <a:pt x="2302" y="4271"/>
                    <a:pt x="1868" y="3837"/>
                  </a:cubicBezTo>
                  <a:cubicBezTo>
                    <a:pt x="1501" y="3470"/>
                    <a:pt x="1301" y="2936"/>
                    <a:pt x="1168" y="2403"/>
                  </a:cubicBezTo>
                  <a:cubicBezTo>
                    <a:pt x="1077" y="2129"/>
                    <a:pt x="1068" y="1276"/>
                    <a:pt x="791" y="1276"/>
                  </a:cubicBezTo>
                  <a:cubicBezTo>
                    <a:pt x="764" y="1276"/>
                    <a:pt x="734" y="1284"/>
                    <a:pt x="701" y="1302"/>
                  </a:cubicBezTo>
                  <a:cubicBezTo>
                    <a:pt x="300" y="1469"/>
                    <a:pt x="300" y="2569"/>
                    <a:pt x="234" y="2970"/>
                  </a:cubicBezTo>
                  <a:cubicBezTo>
                    <a:pt x="134" y="3703"/>
                    <a:pt x="67" y="4404"/>
                    <a:pt x="34" y="5138"/>
                  </a:cubicBezTo>
                  <a:cubicBezTo>
                    <a:pt x="0" y="5338"/>
                    <a:pt x="0" y="5538"/>
                    <a:pt x="100" y="5705"/>
                  </a:cubicBezTo>
                  <a:cubicBezTo>
                    <a:pt x="200" y="5805"/>
                    <a:pt x="334" y="5838"/>
                    <a:pt x="434" y="5838"/>
                  </a:cubicBezTo>
                  <a:cubicBezTo>
                    <a:pt x="901" y="5938"/>
                    <a:pt x="1401" y="5972"/>
                    <a:pt x="1868" y="6105"/>
                  </a:cubicBezTo>
                  <a:cubicBezTo>
                    <a:pt x="2335" y="6205"/>
                    <a:pt x="2802" y="6372"/>
                    <a:pt x="3269" y="6439"/>
                  </a:cubicBezTo>
                  <a:cubicBezTo>
                    <a:pt x="3355" y="6445"/>
                    <a:pt x="3439" y="6448"/>
                    <a:pt x="3523" y="6448"/>
                  </a:cubicBezTo>
                  <a:cubicBezTo>
                    <a:pt x="3896" y="6448"/>
                    <a:pt x="4256" y="6393"/>
                    <a:pt x="4637" y="6339"/>
                  </a:cubicBezTo>
                  <a:cubicBezTo>
                    <a:pt x="7439" y="5938"/>
                    <a:pt x="10274" y="5538"/>
                    <a:pt x="12876" y="4204"/>
                  </a:cubicBezTo>
                  <a:cubicBezTo>
                    <a:pt x="13243" y="4004"/>
                    <a:pt x="13577" y="3804"/>
                    <a:pt x="13877" y="3470"/>
                  </a:cubicBezTo>
                  <a:cubicBezTo>
                    <a:pt x="13943" y="3403"/>
                    <a:pt x="14010" y="3303"/>
                    <a:pt x="14010" y="3203"/>
                  </a:cubicBezTo>
                  <a:cubicBezTo>
                    <a:pt x="14010" y="3003"/>
                    <a:pt x="13843" y="2870"/>
                    <a:pt x="13710" y="2803"/>
                  </a:cubicBezTo>
                  <a:cubicBezTo>
                    <a:pt x="12976" y="2436"/>
                    <a:pt x="12176" y="2336"/>
                    <a:pt x="11408" y="2102"/>
                  </a:cubicBezTo>
                  <a:cubicBezTo>
                    <a:pt x="9474" y="1502"/>
                    <a:pt x="7706" y="101"/>
                    <a:pt x="5704"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1"/>
            <p:cNvSpPr/>
            <p:nvPr/>
          </p:nvSpPr>
          <p:spPr>
            <a:xfrm>
              <a:off x="3030238" y="941825"/>
              <a:ext cx="40700" cy="35250"/>
            </a:xfrm>
            <a:custGeom>
              <a:avLst/>
              <a:gdLst/>
              <a:ahLst/>
              <a:cxnLst/>
              <a:rect l="l" t="t" r="r" b="b"/>
              <a:pathLst>
                <a:path w="1628" h="1410" extrusionOk="0">
                  <a:moveTo>
                    <a:pt x="671" y="1"/>
                  </a:moveTo>
                  <a:cubicBezTo>
                    <a:pt x="495" y="1"/>
                    <a:pt x="322" y="87"/>
                    <a:pt x="201" y="208"/>
                  </a:cubicBezTo>
                  <a:cubicBezTo>
                    <a:pt x="34" y="374"/>
                    <a:pt x="1" y="641"/>
                    <a:pt x="101" y="875"/>
                  </a:cubicBezTo>
                  <a:cubicBezTo>
                    <a:pt x="201" y="1175"/>
                    <a:pt x="568" y="1375"/>
                    <a:pt x="868" y="1408"/>
                  </a:cubicBezTo>
                  <a:cubicBezTo>
                    <a:pt x="881" y="1409"/>
                    <a:pt x="895" y="1410"/>
                    <a:pt x="907" y="1410"/>
                  </a:cubicBezTo>
                  <a:cubicBezTo>
                    <a:pt x="1352" y="1410"/>
                    <a:pt x="1628" y="864"/>
                    <a:pt x="1369" y="508"/>
                  </a:cubicBezTo>
                  <a:cubicBezTo>
                    <a:pt x="1202" y="341"/>
                    <a:pt x="1068" y="174"/>
                    <a:pt x="868" y="41"/>
                  </a:cubicBezTo>
                  <a:cubicBezTo>
                    <a:pt x="804" y="13"/>
                    <a:pt x="737" y="1"/>
                    <a:pt x="671"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1"/>
            <p:cNvSpPr/>
            <p:nvPr/>
          </p:nvSpPr>
          <p:spPr>
            <a:xfrm>
              <a:off x="3114488" y="921825"/>
              <a:ext cx="21300" cy="25125"/>
            </a:xfrm>
            <a:custGeom>
              <a:avLst/>
              <a:gdLst/>
              <a:ahLst/>
              <a:cxnLst/>
              <a:rect l="l" t="t" r="r" b="b"/>
              <a:pathLst>
                <a:path w="852" h="1005" extrusionOk="0">
                  <a:moveTo>
                    <a:pt x="419" y="0"/>
                  </a:moveTo>
                  <a:cubicBezTo>
                    <a:pt x="233" y="0"/>
                    <a:pt x="46" y="110"/>
                    <a:pt x="0" y="340"/>
                  </a:cubicBezTo>
                  <a:cubicBezTo>
                    <a:pt x="0" y="474"/>
                    <a:pt x="0" y="574"/>
                    <a:pt x="33" y="707"/>
                  </a:cubicBezTo>
                  <a:cubicBezTo>
                    <a:pt x="51" y="904"/>
                    <a:pt x="222" y="1005"/>
                    <a:pt x="393" y="1005"/>
                  </a:cubicBezTo>
                  <a:cubicBezTo>
                    <a:pt x="540" y="1005"/>
                    <a:pt x="687" y="929"/>
                    <a:pt x="734" y="774"/>
                  </a:cubicBezTo>
                  <a:cubicBezTo>
                    <a:pt x="767" y="674"/>
                    <a:pt x="834" y="541"/>
                    <a:pt x="834" y="440"/>
                  </a:cubicBezTo>
                  <a:cubicBezTo>
                    <a:pt x="852" y="152"/>
                    <a:pt x="636" y="0"/>
                    <a:pt x="419"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1"/>
            <p:cNvSpPr/>
            <p:nvPr/>
          </p:nvSpPr>
          <p:spPr>
            <a:xfrm>
              <a:off x="3166188" y="915775"/>
              <a:ext cx="25875" cy="23300"/>
            </a:xfrm>
            <a:custGeom>
              <a:avLst/>
              <a:gdLst/>
              <a:ahLst/>
              <a:cxnLst/>
              <a:rect l="l" t="t" r="r" b="b"/>
              <a:pathLst>
                <a:path w="1035" h="932" extrusionOk="0">
                  <a:moveTo>
                    <a:pt x="618" y="1"/>
                  </a:moveTo>
                  <a:cubicBezTo>
                    <a:pt x="564" y="1"/>
                    <a:pt x="512" y="15"/>
                    <a:pt x="467" y="49"/>
                  </a:cubicBezTo>
                  <a:cubicBezTo>
                    <a:pt x="367" y="82"/>
                    <a:pt x="300" y="149"/>
                    <a:pt x="200" y="215"/>
                  </a:cubicBezTo>
                  <a:cubicBezTo>
                    <a:pt x="67" y="382"/>
                    <a:pt x="0" y="616"/>
                    <a:pt x="167" y="783"/>
                  </a:cubicBezTo>
                  <a:cubicBezTo>
                    <a:pt x="245" y="880"/>
                    <a:pt x="368" y="932"/>
                    <a:pt x="490" y="932"/>
                  </a:cubicBezTo>
                  <a:cubicBezTo>
                    <a:pt x="577" y="932"/>
                    <a:pt x="664" y="905"/>
                    <a:pt x="734" y="849"/>
                  </a:cubicBezTo>
                  <a:cubicBezTo>
                    <a:pt x="801" y="783"/>
                    <a:pt x="867" y="716"/>
                    <a:pt x="934" y="616"/>
                  </a:cubicBezTo>
                  <a:cubicBezTo>
                    <a:pt x="1001" y="449"/>
                    <a:pt x="1034" y="282"/>
                    <a:pt x="934" y="149"/>
                  </a:cubicBezTo>
                  <a:cubicBezTo>
                    <a:pt x="845" y="60"/>
                    <a:pt x="727" y="1"/>
                    <a:pt x="618"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1"/>
            <p:cNvSpPr/>
            <p:nvPr/>
          </p:nvSpPr>
          <p:spPr>
            <a:xfrm>
              <a:off x="3229038" y="927900"/>
              <a:ext cx="32875" cy="24300"/>
            </a:xfrm>
            <a:custGeom>
              <a:avLst/>
              <a:gdLst/>
              <a:ahLst/>
              <a:cxnLst/>
              <a:rect l="l" t="t" r="r" b="b"/>
              <a:pathLst>
                <a:path w="1315" h="972" extrusionOk="0">
                  <a:moveTo>
                    <a:pt x="753" y="1"/>
                  </a:moveTo>
                  <a:cubicBezTo>
                    <a:pt x="701" y="1"/>
                    <a:pt x="646" y="10"/>
                    <a:pt x="588" y="31"/>
                  </a:cubicBezTo>
                  <a:cubicBezTo>
                    <a:pt x="455" y="64"/>
                    <a:pt x="388" y="164"/>
                    <a:pt x="288" y="231"/>
                  </a:cubicBezTo>
                  <a:cubicBezTo>
                    <a:pt x="1" y="490"/>
                    <a:pt x="209" y="971"/>
                    <a:pt x="549" y="971"/>
                  </a:cubicBezTo>
                  <a:cubicBezTo>
                    <a:pt x="604" y="971"/>
                    <a:pt x="662" y="959"/>
                    <a:pt x="722" y="931"/>
                  </a:cubicBezTo>
                  <a:cubicBezTo>
                    <a:pt x="822" y="865"/>
                    <a:pt x="922" y="831"/>
                    <a:pt x="1022" y="765"/>
                  </a:cubicBezTo>
                  <a:cubicBezTo>
                    <a:pt x="1314" y="472"/>
                    <a:pt x="1120" y="1"/>
                    <a:pt x="753"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1"/>
            <p:cNvSpPr/>
            <p:nvPr/>
          </p:nvSpPr>
          <p:spPr>
            <a:xfrm>
              <a:off x="3417088" y="973075"/>
              <a:ext cx="30975" cy="21725"/>
            </a:xfrm>
            <a:custGeom>
              <a:avLst/>
              <a:gdLst/>
              <a:ahLst/>
              <a:cxnLst/>
              <a:rect l="l" t="t" r="r" b="b"/>
              <a:pathLst>
                <a:path w="1239" h="869" extrusionOk="0">
                  <a:moveTo>
                    <a:pt x="802" y="1"/>
                  </a:moveTo>
                  <a:cubicBezTo>
                    <a:pt x="749" y="1"/>
                    <a:pt x="694" y="9"/>
                    <a:pt x="638" y="25"/>
                  </a:cubicBezTo>
                  <a:cubicBezTo>
                    <a:pt x="538" y="58"/>
                    <a:pt x="472" y="92"/>
                    <a:pt x="405" y="125"/>
                  </a:cubicBezTo>
                  <a:cubicBezTo>
                    <a:pt x="0" y="250"/>
                    <a:pt x="148" y="869"/>
                    <a:pt x="522" y="869"/>
                  </a:cubicBezTo>
                  <a:cubicBezTo>
                    <a:pt x="549" y="869"/>
                    <a:pt x="576" y="866"/>
                    <a:pt x="605" y="859"/>
                  </a:cubicBezTo>
                  <a:cubicBezTo>
                    <a:pt x="705" y="826"/>
                    <a:pt x="772" y="826"/>
                    <a:pt x="872" y="792"/>
                  </a:cubicBezTo>
                  <a:cubicBezTo>
                    <a:pt x="1105" y="725"/>
                    <a:pt x="1239" y="525"/>
                    <a:pt x="1172" y="292"/>
                  </a:cubicBezTo>
                  <a:cubicBezTo>
                    <a:pt x="1121" y="88"/>
                    <a:pt x="973" y="1"/>
                    <a:pt x="802"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1"/>
            <p:cNvSpPr/>
            <p:nvPr/>
          </p:nvSpPr>
          <p:spPr>
            <a:xfrm>
              <a:off x="3449713" y="1009425"/>
              <a:ext cx="31725" cy="22325"/>
            </a:xfrm>
            <a:custGeom>
              <a:avLst/>
              <a:gdLst/>
              <a:ahLst/>
              <a:cxnLst/>
              <a:rect l="l" t="t" r="r" b="b"/>
              <a:pathLst>
                <a:path w="1269" h="893" extrusionOk="0">
                  <a:moveTo>
                    <a:pt x="805" y="0"/>
                  </a:moveTo>
                  <a:cubicBezTo>
                    <a:pt x="782" y="0"/>
                    <a:pt x="759" y="2"/>
                    <a:pt x="734" y="5"/>
                  </a:cubicBezTo>
                  <a:cubicBezTo>
                    <a:pt x="668" y="39"/>
                    <a:pt x="568" y="72"/>
                    <a:pt x="468" y="72"/>
                  </a:cubicBezTo>
                  <a:cubicBezTo>
                    <a:pt x="234" y="72"/>
                    <a:pt x="34" y="205"/>
                    <a:pt x="1" y="439"/>
                  </a:cubicBezTo>
                  <a:cubicBezTo>
                    <a:pt x="1" y="639"/>
                    <a:pt x="167" y="873"/>
                    <a:pt x="368" y="873"/>
                  </a:cubicBezTo>
                  <a:cubicBezTo>
                    <a:pt x="441" y="885"/>
                    <a:pt x="519" y="893"/>
                    <a:pt x="596" y="893"/>
                  </a:cubicBezTo>
                  <a:cubicBezTo>
                    <a:pt x="730" y="893"/>
                    <a:pt x="862" y="869"/>
                    <a:pt x="968" y="806"/>
                  </a:cubicBezTo>
                  <a:cubicBezTo>
                    <a:pt x="1168" y="706"/>
                    <a:pt x="1268" y="506"/>
                    <a:pt x="1201" y="306"/>
                  </a:cubicBezTo>
                  <a:cubicBezTo>
                    <a:pt x="1142" y="126"/>
                    <a:pt x="1001" y="0"/>
                    <a:pt x="805"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1"/>
            <p:cNvSpPr/>
            <p:nvPr/>
          </p:nvSpPr>
          <p:spPr>
            <a:xfrm>
              <a:off x="3472488" y="1050375"/>
              <a:ext cx="35625" cy="23400"/>
            </a:xfrm>
            <a:custGeom>
              <a:avLst/>
              <a:gdLst/>
              <a:ahLst/>
              <a:cxnLst/>
              <a:rect l="l" t="t" r="r" b="b"/>
              <a:pathLst>
                <a:path w="1425" h="936" extrusionOk="0">
                  <a:moveTo>
                    <a:pt x="593" y="1"/>
                  </a:moveTo>
                  <a:cubicBezTo>
                    <a:pt x="181" y="1"/>
                    <a:pt x="1" y="640"/>
                    <a:pt x="424" y="802"/>
                  </a:cubicBezTo>
                  <a:lnTo>
                    <a:pt x="724" y="902"/>
                  </a:lnTo>
                  <a:cubicBezTo>
                    <a:pt x="784" y="925"/>
                    <a:pt x="846" y="936"/>
                    <a:pt x="906" y="936"/>
                  </a:cubicBezTo>
                  <a:cubicBezTo>
                    <a:pt x="1114" y="936"/>
                    <a:pt x="1306" y="809"/>
                    <a:pt x="1358" y="602"/>
                  </a:cubicBezTo>
                  <a:cubicBezTo>
                    <a:pt x="1425" y="335"/>
                    <a:pt x="1224" y="35"/>
                    <a:pt x="958" y="35"/>
                  </a:cubicBezTo>
                  <a:cubicBezTo>
                    <a:pt x="858" y="35"/>
                    <a:pt x="757" y="35"/>
                    <a:pt x="624" y="2"/>
                  </a:cubicBezTo>
                  <a:cubicBezTo>
                    <a:pt x="613" y="1"/>
                    <a:pt x="603" y="1"/>
                    <a:pt x="593"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1"/>
            <p:cNvSpPr/>
            <p:nvPr/>
          </p:nvSpPr>
          <p:spPr>
            <a:xfrm>
              <a:off x="2947688" y="1038375"/>
              <a:ext cx="25875" cy="17900"/>
            </a:xfrm>
            <a:custGeom>
              <a:avLst/>
              <a:gdLst/>
              <a:ahLst/>
              <a:cxnLst/>
              <a:rect l="l" t="t" r="r" b="b"/>
              <a:pathLst>
                <a:path w="1035" h="716" extrusionOk="0">
                  <a:moveTo>
                    <a:pt x="434" y="0"/>
                  </a:moveTo>
                  <a:cubicBezTo>
                    <a:pt x="390" y="0"/>
                    <a:pt x="345" y="4"/>
                    <a:pt x="301" y="15"/>
                  </a:cubicBezTo>
                  <a:cubicBezTo>
                    <a:pt x="167" y="48"/>
                    <a:pt x="67" y="115"/>
                    <a:pt x="34" y="248"/>
                  </a:cubicBezTo>
                  <a:cubicBezTo>
                    <a:pt x="1" y="348"/>
                    <a:pt x="1" y="415"/>
                    <a:pt x="34" y="515"/>
                  </a:cubicBezTo>
                  <a:cubicBezTo>
                    <a:pt x="67" y="615"/>
                    <a:pt x="201" y="682"/>
                    <a:pt x="301" y="715"/>
                  </a:cubicBezTo>
                  <a:lnTo>
                    <a:pt x="634" y="715"/>
                  </a:lnTo>
                  <a:cubicBezTo>
                    <a:pt x="835" y="715"/>
                    <a:pt x="1001" y="615"/>
                    <a:pt x="1035" y="415"/>
                  </a:cubicBezTo>
                  <a:cubicBezTo>
                    <a:pt x="1035" y="215"/>
                    <a:pt x="901" y="15"/>
                    <a:pt x="701" y="15"/>
                  </a:cubicBezTo>
                  <a:cubicBezTo>
                    <a:pt x="612" y="15"/>
                    <a:pt x="523" y="0"/>
                    <a:pt x="434"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1"/>
            <p:cNvSpPr/>
            <p:nvPr/>
          </p:nvSpPr>
          <p:spPr>
            <a:xfrm>
              <a:off x="2909338" y="1084300"/>
              <a:ext cx="45600" cy="26100"/>
            </a:xfrm>
            <a:custGeom>
              <a:avLst/>
              <a:gdLst/>
              <a:ahLst/>
              <a:cxnLst/>
              <a:rect l="l" t="t" r="r" b="b"/>
              <a:pathLst>
                <a:path w="1824" h="1044" extrusionOk="0">
                  <a:moveTo>
                    <a:pt x="953" y="1"/>
                  </a:moveTo>
                  <a:cubicBezTo>
                    <a:pt x="696" y="1"/>
                    <a:pt x="415" y="50"/>
                    <a:pt x="234" y="179"/>
                  </a:cubicBezTo>
                  <a:cubicBezTo>
                    <a:pt x="0" y="346"/>
                    <a:pt x="0" y="780"/>
                    <a:pt x="267" y="946"/>
                  </a:cubicBezTo>
                  <a:cubicBezTo>
                    <a:pt x="384" y="1014"/>
                    <a:pt x="502" y="1044"/>
                    <a:pt x="616" y="1044"/>
                  </a:cubicBezTo>
                  <a:cubicBezTo>
                    <a:pt x="1285" y="1044"/>
                    <a:pt x="1823" y="41"/>
                    <a:pt x="1168" y="12"/>
                  </a:cubicBezTo>
                  <a:cubicBezTo>
                    <a:pt x="1100" y="5"/>
                    <a:pt x="1028" y="1"/>
                    <a:pt x="953"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1"/>
            <p:cNvSpPr/>
            <p:nvPr/>
          </p:nvSpPr>
          <p:spPr>
            <a:xfrm>
              <a:off x="2936013" y="1147525"/>
              <a:ext cx="27550" cy="24400"/>
            </a:xfrm>
            <a:custGeom>
              <a:avLst/>
              <a:gdLst/>
              <a:ahLst/>
              <a:cxnLst/>
              <a:rect l="l" t="t" r="r" b="b"/>
              <a:pathLst>
                <a:path w="1102" h="976" extrusionOk="0">
                  <a:moveTo>
                    <a:pt x="611" y="0"/>
                  </a:moveTo>
                  <a:cubicBezTo>
                    <a:pt x="527" y="0"/>
                    <a:pt x="441" y="27"/>
                    <a:pt x="368" y="85"/>
                  </a:cubicBezTo>
                  <a:cubicBezTo>
                    <a:pt x="301" y="152"/>
                    <a:pt x="267" y="185"/>
                    <a:pt x="201" y="252"/>
                  </a:cubicBezTo>
                  <a:cubicBezTo>
                    <a:pt x="34" y="419"/>
                    <a:pt x="1" y="686"/>
                    <a:pt x="167" y="853"/>
                  </a:cubicBezTo>
                  <a:cubicBezTo>
                    <a:pt x="254" y="939"/>
                    <a:pt x="354" y="976"/>
                    <a:pt x="452" y="976"/>
                  </a:cubicBezTo>
                  <a:cubicBezTo>
                    <a:pt x="580" y="976"/>
                    <a:pt x="707" y="914"/>
                    <a:pt x="801" y="819"/>
                  </a:cubicBezTo>
                  <a:cubicBezTo>
                    <a:pt x="868" y="752"/>
                    <a:pt x="901" y="686"/>
                    <a:pt x="968" y="652"/>
                  </a:cubicBezTo>
                  <a:cubicBezTo>
                    <a:pt x="1101" y="519"/>
                    <a:pt x="1035" y="252"/>
                    <a:pt x="901" y="119"/>
                  </a:cubicBezTo>
                  <a:cubicBezTo>
                    <a:pt x="826" y="44"/>
                    <a:pt x="720" y="0"/>
                    <a:pt x="611"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1"/>
            <p:cNvSpPr/>
            <p:nvPr/>
          </p:nvSpPr>
          <p:spPr>
            <a:xfrm>
              <a:off x="3013563" y="1172500"/>
              <a:ext cx="26725" cy="27725"/>
            </a:xfrm>
            <a:custGeom>
              <a:avLst/>
              <a:gdLst/>
              <a:ahLst/>
              <a:cxnLst/>
              <a:rect l="l" t="t" r="r" b="b"/>
              <a:pathLst>
                <a:path w="1069" h="1109" extrusionOk="0">
                  <a:moveTo>
                    <a:pt x="629" y="0"/>
                  </a:moveTo>
                  <a:cubicBezTo>
                    <a:pt x="456" y="0"/>
                    <a:pt x="307" y="101"/>
                    <a:pt x="201" y="287"/>
                  </a:cubicBezTo>
                  <a:cubicBezTo>
                    <a:pt x="168" y="354"/>
                    <a:pt x="134" y="421"/>
                    <a:pt x="101" y="487"/>
                  </a:cubicBezTo>
                  <a:cubicBezTo>
                    <a:pt x="1" y="721"/>
                    <a:pt x="134" y="988"/>
                    <a:pt x="368" y="1088"/>
                  </a:cubicBezTo>
                  <a:cubicBezTo>
                    <a:pt x="409" y="1101"/>
                    <a:pt x="454" y="1108"/>
                    <a:pt x="500" y="1108"/>
                  </a:cubicBezTo>
                  <a:cubicBezTo>
                    <a:pt x="681" y="1108"/>
                    <a:pt x="882" y="1007"/>
                    <a:pt x="935" y="821"/>
                  </a:cubicBezTo>
                  <a:cubicBezTo>
                    <a:pt x="968" y="754"/>
                    <a:pt x="968" y="654"/>
                    <a:pt x="1002" y="587"/>
                  </a:cubicBezTo>
                  <a:cubicBezTo>
                    <a:pt x="1068" y="354"/>
                    <a:pt x="1002" y="120"/>
                    <a:pt x="768" y="20"/>
                  </a:cubicBezTo>
                  <a:cubicBezTo>
                    <a:pt x="720" y="7"/>
                    <a:pt x="674" y="0"/>
                    <a:pt x="629"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1"/>
            <p:cNvSpPr/>
            <p:nvPr/>
          </p:nvSpPr>
          <p:spPr>
            <a:xfrm>
              <a:off x="3402638" y="1149975"/>
              <a:ext cx="35425" cy="27425"/>
            </a:xfrm>
            <a:custGeom>
              <a:avLst/>
              <a:gdLst/>
              <a:ahLst/>
              <a:cxnLst/>
              <a:rect l="l" t="t" r="r" b="b"/>
              <a:pathLst>
                <a:path w="1417" h="1097" extrusionOk="0">
                  <a:moveTo>
                    <a:pt x="345" y="0"/>
                  </a:moveTo>
                  <a:cubicBezTo>
                    <a:pt x="133" y="0"/>
                    <a:pt x="1" y="110"/>
                    <a:pt x="116" y="454"/>
                  </a:cubicBezTo>
                  <a:cubicBezTo>
                    <a:pt x="238" y="789"/>
                    <a:pt x="582" y="1097"/>
                    <a:pt x="920" y="1097"/>
                  </a:cubicBezTo>
                  <a:cubicBezTo>
                    <a:pt x="952" y="1097"/>
                    <a:pt x="984" y="1094"/>
                    <a:pt x="1016" y="1088"/>
                  </a:cubicBezTo>
                  <a:cubicBezTo>
                    <a:pt x="1216" y="1055"/>
                    <a:pt x="1350" y="921"/>
                    <a:pt x="1383" y="755"/>
                  </a:cubicBezTo>
                  <a:cubicBezTo>
                    <a:pt x="1417" y="588"/>
                    <a:pt x="1383" y="388"/>
                    <a:pt x="1216" y="288"/>
                  </a:cubicBezTo>
                  <a:cubicBezTo>
                    <a:pt x="1045" y="193"/>
                    <a:pt x="625" y="0"/>
                    <a:pt x="345"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1"/>
            <p:cNvSpPr/>
            <p:nvPr/>
          </p:nvSpPr>
          <p:spPr>
            <a:xfrm>
              <a:off x="3360488" y="1195775"/>
              <a:ext cx="23375" cy="21750"/>
            </a:xfrm>
            <a:custGeom>
              <a:avLst/>
              <a:gdLst/>
              <a:ahLst/>
              <a:cxnLst/>
              <a:rect l="l" t="t" r="r" b="b"/>
              <a:pathLst>
                <a:path w="935" h="870" extrusionOk="0">
                  <a:moveTo>
                    <a:pt x="406" y="0"/>
                  </a:moveTo>
                  <a:cubicBezTo>
                    <a:pt x="335" y="0"/>
                    <a:pt x="263" y="19"/>
                    <a:pt x="201" y="57"/>
                  </a:cubicBezTo>
                  <a:cubicBezTo>
                    <a:pt x="34" y="157"/>
                    <a:pt x="0" y="357"/>
                    <a:pt x="67" y="557"/>
                  </a:cubicBezTo>
                  <a:cubicBezTo>
                    <a:pt x="67" y="590"/>
                    <a:pt x="67" y="624"/>
                    <a:pt x="100" y="657"/>
                  </a:cubicBezTo>
                  <a:cubicBezTo>
                    <a:pt x="147" y="795"/>
                    <a:pt x="304" y="870"/>
                    <a:pt x="463" y="870"/>
                  </a:cubicBezTo>
                  <a:cubicBezTo>
                    <a:pt x="534" y="870"/>
                    <a:pt x="606" y="855"/>
                    <a:pt x="668" y="824"/>
                  </a:cubicBezTo>
                  <a:cubicBezTo>
                    <a:pt x="868" y="690"/>
                    <a:pt x="934" y="424"/>
                    <a:pt x="768" y="223"/>
                  </a:cubicBezTo>
                  <a:cubicBezTo>
                    <a:pt x="768" y="190"/>
                    <a:pt x="734" y="157"/>
                    <a:pt x="701" y="157"/>
                  </a:cubicBezTo>
                  <a:cubicBezTo>
                    <a:pt x="638" y="53"/>
                    <a:pt x="524" y="0"/>
                    <a:pt x="406"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1"/>
            <p:cNvSpPr/>
            <p:nvPr/>
          </p:nvSpPr>
          <p:spPr>
            <a:xfrm>
              <a:off x="3290438" y="1217350"/>
              <a:ext cx="24200" cy="21875"/>
            </a:xfrm>
            <a:custGeom>
              <a:avLst/>
              <a:gdLst/>
              <a:ahLst/>
              <a:cxnLst/>
              <a:rect l="l" t="t" r="r" b="b"/>
              <a:pathLst>
                <a:path w="968" h="875" extrusionOk="0">
                  <a:moveTo>
                    <a:pt x="451" y="1"/>
                  </a:moveTo>
                  <a:cubicBezTo>
                    <a:pt x="246" y="1"/>
                    <a:pt x="84" y="169"/>
                    <a:pt x="34" y="395"/>
                  </a:cubicBezTo>
                  <a:cubicBezTo>
                    <a:pt x="34" y="395"/>
                    <a:pt x="34" y="395"/>
                    <a:pt x="34" y="428"/>
                  </a:cubicBezTo>
                  <a:cubicBezTo>
                    <a:pt x="0" y="561"/>
                    <a:pt x="134" y="761"/>
                    <a:pt x="234" y="828"/>
                  </a:cubicBezTo>
                  <a:cubicBezTo>
                    <a:pt x="309" y="858"/>
                    <a:pt x="384" y="875"/>
                    <a:pt x="456" y="875"/>
                  </a:cubicBezTo>
                  <a:cubicBezTo>
                    <a:pt x="544" y="875"/>
                    <a:pt x="627" y="850"/>
                    <a:pt x="701" y="795"/>
                  </a:cubicBezTo>
                  <a:cubicBezTo>
                    <a:pt x="701" y="761"/>
                    <a:pt x="734" y="761"/>
                    <a:pt x="734" y="761"/>
                  </a:cubicBezTo>
                  <a:cubicBezTo>
                    <a:pt x="968" y="561"/>
                    <a:pt x="934" y="194"/>
                    <a:pt x="668" y="61"/>
                  </a:cubicBezTo>
                  <a:cubicBezTo>
                    <a:pt x="592" y="19"/>
                    <a:pt x="520" y="1"/>
                    <a:pt x="451"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1"/>
            <p:cNvSpPr/>
            <p:nvPr/>
          </p:nvSpPr>
          <p:spPr>
            <a:xfrm>
              <a:off x="2332263" y="1238050"/>
              <a:ext cx="851450" cy="444500"/>
            </a:xfrm>
            <a:custGeom>
              <a:avLst/>
              <a:gdLst/>
              <a:ahLst/>
              <a:cxnLst/>
              <a:rect l="l" t="t" r="r" b="b"/>
              <a:pathLst>
                <a:path w="34058" h="17780" extrusionOk="0">
                  <a:moveTo>
                    <a:pt x="17012" y="0"/>
                  </a:moveTo>
                  <a:cubicBezTo>
                    <a:pt x="7639" y="0"/>
                    <a:pt x="0" y="3970"/>
                    <a:pt x="0" y="8873"/>
                  </a:cubicBezTo>
                  <a:cubicBezTo>
                    <a:pt x="0" y="13810"/>
                    <a:pt x="7639" y="17780"/>
                    <a:pt x="17012" y="17780"/>
                  </a:cubicBezTo>
                  <a:cubicBezTo>
                    <a:pt x="26419" y="17780"/>
                    <a:pt x="34058" y="13810"/>
                    <a:pt x="34058" y="8873"/>
                  </a:cubicBezTo>
                  <a:cubicBezTo>
                    <a:pt x="34058" y="3970"/>
                    <a:pt x="26419" y="0"/>
                    <a:pt x="17012"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1" name="Google Shape;581;p11"/>
          <p:cNvGrpSpPr/>
          <p:nvPr/>
        </p:nvGrpSpPr>
        <p:grpSpPr>
          <a:xfrm rot="-9757282">
            <a:off x="2547154" y="-116537"/>
            <a:ext cx="1237070" cy="837922"/>
            <a:chOff x="7954374" y="56393"/>
            <a:chExt cx="1237008" cy="837880"/>
          </a:xfrm>
        </p:grpSpPr>
        <p:sp>
          <p:nvSpPr>
            <p:cNvPr id="582" name="Google Shape;582;p11"/>
            <p:cNvSpPr/>
            <p:nvPr/>
          </p:nvSpPr>
          <p:spPr>
            <a:xfrm rot="1846143" flipH="1">
              <a:off x="8271386" y="409470"/>
              <a:ext cx="166543" cy="94873"/>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1"/>
            <p:cNvSpPr/>
            <p:nvPr/>
          </p:nvSpPr>
          <p:spPr>
            <a:xfrm rot="-2147587" flipH="1">
              <a:off x="8767528" y="743032"/>
              <a:ext cx="156448" cy="116481"/>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1"/>
            <p:cNvSpPr/>
            <p:nvPr/>
          </p:nvSpPr>
          <p:spPr>
            <a:xfrm rot="-344649" flipH="1">
              <a:off x="8982370" y="734222"/>
              <a:ext cx="203823" cy="116061"/>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1"/>
            <p:cNvSpPr/>
            <p:nvPr/>
          </p:nvSpPr>
          <p:spPr>
            <a:xfrm rot="-169023" flipH="1">
              <a:off x="8130979" y="201279"/>
              <a:ext cx="189229" cy="70877"/>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1"/>
            <p:cNvSpPr/>
            <p:nvPr/>
          </p:nvSpPr>
          <p:spPr>
            <a:xfrm rot="-3388259" flipH="1">
              <a:off x="7957424" y="89906"/>
              <a:ext cx="118401" cy="7097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1"/>
            <p:cNvSpPr/>
            <p:nvPr/>
          </p:nvSpPr>
          <p:spPr>
            <a:xfrm rot="2280138" flipH="1">
              <a:off x="8490934" y="298869"/>
              <a:ext cx="118403" cy="71173"/>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1"/>
            <p:cNvSpPr/>
            <p:nvPr/>
          </p:nvSpPr>
          <p:spPr>
            <a:xfrm rot="683719" flipH="1">
              <a:off x="8807702" y="342193"/>
              <a:ext cx="118435" cy="71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1"/>
            <p:cNvSpPr/>
            <p:nvPr/>
          </p:nvSpPr>
          <p:spPr>
            <a:xfrm flipH="1">
              <a:off x="8639879" y="535230"/>
              <a:ext cx="204000" cy="62101"/>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1"/>
            <p:cNvSpPr/>
            <p:nvPr/>
          </p:nvSpPr>
          <p:spPr>
            <a:xfrm rot="-344649" flipH="1">
              <a:off x="8623995" y="101459"/>
              <a:ext cx="203823" cy="116061"/>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1" name="Google Shape;591;p11"/>
          <p:cNvGrpSpPr/>
          <p:nvPr/>
        </p:nvGrpSpPr>
        <p:grpSpPr>
          <a:xfrm rot="-3457450">
            <a:off x="8193172" y="4072254"/>
            <a:ext cx="1237075" cy="837926"/>
            <a:chOff x="7954374" y="56393"/>
            <a:chExt cx="1237008" cy="837880"/>
          </a:xfrm>
        </p:grpSpPr>
        <p:sp>
          <p:nvSpPr>
            <p:cNvPr id="592" name="Google Shape;592;p11"/>
            <p:cNvSpPr/>
            <p:nvPr/>
          </p:nvSpPr>
          <p:spPr>
            <a:xfrm rot="1846143" flipH="1">
              <a:off x="8271386" y="409470"/>
              <a:ext cx="166543" cy="94873"/>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1"/>
            <p:cNvSpPr/>
            <p:nvPr/>
          </p:nvSpPr>
          <p:spPr>
            <a:xfrm rot="-2147587" flipH="1">
              <a:off x="8767528" y="743032"/>
              <a:ext cx="156448" cy="116481"/>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1"/>
            <p:cNvSpPr/>
            <p:nvPr/>
          </p:nvSpPr>
          <p:spPr>
            <a:xfrm rot="-344649" flipH="1">
              <a:off x="8982370" y="734222"/>
              <a:ext cx="203823" cy="116061"/>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1"/>
            <p:cNvSpPr/>
            <p:nvPr/>
          </p:nvSpPr>
          <p:spPr>
            <a:xfrm rot="-169023" flipH="1">
              <a:off x="8130979" y="201279"/>
              <a:ext cx="189229" cy="70877"/>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1"/>
            <p:cNvSpPr/>
            <p:nvPr/>
          </p:nvSpPr>
          <p:spPr>
            <a:xfrm rot="-3388259" flipH="1">
              <a:off x="7957424" y="89906"/>
              <a:ext cx="118401" cy="7097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1"/>
            <p:cNvSpPr/>
            <p:nvPr/>
          </p:nvSpPr>
          <p:spPr>
            <a:xfrm rot="2280138" flipH="1">
              <a:off x="8490934" y="298869"/>
              <a:ext cx="118403" cy="71173"/>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1"/>
            <p:cNvSpPr/>
            <p:nvPr/>
          </p:nvSpPr>
          <p:spPr>
            <a:xfrm rot="683719" flipH="1">
              <a:off x="8807702" y="342193"/>
              <a:ext cx="118435" cy="71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1"/>
            <p:cNvSpPr/>
            <p:nvPr/>
          </p:nvSpPr>
          <p:spPr>
            <a:xfrm flipH="1">
              <a:off x="8639879" y="535230"/>
              <a:ext cx="204000" cy="62101"/>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1"/>
            <p:cNvSpPr/>
            <p:nvPr/>
          </p:nvSpPr>
          <p:spPr>
            <a:xfrm rot="-344649" flipH="1">
              <a:off x="8623995" y="101459"/>
              <a:ext cx="203823" cy="116061"/>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1" name="Google Shape;601;p11"/>
          <p:cNvSpPr/>
          <p:nvPr/>
        </p:nvSpPr>
        <p:spPr>
          <a:xfrm>
            <a:off x="-459825" y="1615869"/>
            <a:ext cx="1367050" cy="2419975"/>
          </a:xfrm>
          <a:custGeom>
            <a:avLst/>
            <a:gdLst/>
            <a:ahLst/>
            <a:cxnLst/>
            <a:rect l="l" t="t" r="r" b="b"/>
            <a:pathLst>
              <a:path w="54682" h="96799" extrusionOk="0">
                <a:moveTo>
                  <a:pt x="8263" y="1503"/>
                </a:moveTo>
                <a:cubicBezTo>
                  <a:pt x="11476" y="1595"/>
                  <a:pt x="19830" y="-2077"/>
                  <a:pt x="27542" y="2054"/>
                </a:cubicBezTo>
                <a:cubicBezTo>
                  <a:pt x="35254" y="6185"/>
                  <a:pt x="53340" y="20048"/>
                  <a:pt x="54533" y="26291"/>
                </a:cubicBezTo>
                <a:cubicBezTo>
                  <a:pt x="55727" y="32534"/>
                  <a:pt x="37274" y="32901"/>
                  <a:pt x="34703" y="39511"/>
                </a:cubicBezTo>
                <a:cubicBezTo>
                  <a:pt x="32133" y="46121"/>
                  <a:pt x="40854" y="58516"/>
                  <a:pt x="39110" y="65952"/>
                </a:cubicBezTo>
                <a:cubicBezTo>
                  <a:pt x="37366" y="73388"/>
                  <a:pt x="30755" y="78988"/>
                  <a:pt x="24237" y="84129"/>
                </a:cubicBezTo>
                <a:cubicBezTo>
                  <a:pt x="17719" y="89270"/>
                  <a:pt x="4040" y="94687"/>
                  <a:pt x="0" y="96799"/>
                </a:cubicBezTo>
              </a:path>
            </a:pathLst>
          </a:custGeom>
          <a:noFill/>
          <a:ln w="19050" cap="flat" cmpd="sng">
            <a:solidFill>
              <a:schemeClr val="lt1"/>
            </a:solidFill>
            <a:prstDash val="solid"/>
            <a:round/>
            <a:headEnd type="none" w="med" len="med"/>
            <a:tailEnd type="none" w="med" len="med"/>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0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603"/>
        <p:cNvGrpSpPr/>
        <p:nvPr/>
      </p:nvGrpSpPr>
      <p:grpSpPr>
        <a:xfrm>
          <a:off x="0" y="0"/>
          <a:ext cx="0" cy="0"/>
          <a:chOff x="0" y="0"/>
          <a:chExt cx="0" cy="0"/>
        </a:xfrm>
      </p:grpSpPr>
      <p:sp>
        <p:nvSpPr>
          <p:cNvPr id="604" name="Google Shape;604;p13"/>
          <p:cNvSpPr txBox="1">
            <a:spLocks noGrp="1"/>
          </p:cNvSpPr>
          <p:nvPr>
            <p:ph type="subTitle" idx="1"/>
          </p:nvPr>
        </p:nvSpPr>
        <p:spPr>
          <a:xfrm>
            <a:off x="1942738" y="1929719"/>
            <a:ext cx="2258700" cy="228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000">
                <a:latin typeface="Catamaran Black"/>
                <a:ea typeface="Catamaran Black"/>
                <a:cs typeface="Catamaran Black"/>
                <a:sym typeface="Catamaran Black"/>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605" name="Google Shape;605;p13"/>
          <p:cNvSpPr txBox="1">
            <a:spLocks noGrp="1"/>
          </p:cNvSpPr>
          <p:nvPr>
            <p:ph type="subTitle" idx="2"/>
          </p:nvPr>
        </p:nvSpPr>
        <p:spPr>
          <a:xfrm>
            <a:off x="1942739" y="2285729"/>
            <a:ext cx="2255700" cy="39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accent2"/>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606" name="Google Shape;606;p13"/>
          <p:cNvSpPr txBox="1">
            <a:spLocks noGrp="1"/>
          </p:cNvSpPr>
          <p:nvPr>
            <p:ph type="subTitle" idx="3"/>
          </p:nvPr>
        </p:nvSpPr>
        <p:spPr>
          <a:xfrm>
            <a:off x="1942737" y="3415940"/>
            <a:ext cx="2255700" cy="228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000">
                <a:latin typeface="Catamaran Black"/>
                <a:ea typeface="Catamaran Black"/>
                <a:cs typeface="Catamaran Black"/>
                <a:sym typeface="Catamaran Black"/>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607" name="Google Shape;607;p13"/>
          <p:cNvSpPr txBox="1">
            <a:spLocks noGrp="1"/>
          </p:cNvSpPr>
          <p:nvPr>
            <p:ph type="subTitle" idx="4"/>
          </p:nvPr>
        </p:nvSpPr>
        <p:spPr>
          <a:xfrm>
            <a:off x="1942739" y="3772866"/>
            <a:ext cx="2255700" cy="402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accent2"/>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608" name="Google Shape;608;p13"/>
          <p:cNvSpPr txBox="1">
            <a:spLocks noGrp="1"/>
          </p:cNvSpPr>
          <p:nvPr>
            <p:ph type="title" hasCustomPrompt="1"/>
          </p:nvPr>
        </p:nvSpPr>
        <p:spPr>
          <a:xfrm>
            <a:off x="867075" y="1980250"/>
            <a:ext cx="1087500" cy="7314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Arial"/>
              <a:buNone/>
              <a:defRPr sz="6000" b="1">
                <a:solidFill>
                  <a:schemeClr val="lt1"/>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609" name="Google Shape;609;p13"/>
          <p:cNvSpPr txBox="1">
            <a:spLocks noGrp="1"/>
          </p:cNvSpPr>
          <p:nvPr>
            <p:ph type="title" idx="5" hasCustomPrompt="1"/>
          </p:nvPr>
        </p:nvSpPr>
        <p:spPr>
          <a:xfrm>
            <a:off x="866925" y="3457675"/>
            <a:ext cx="1087500" cy="7314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Arial"/>
              <a:buNone/>
              <a:defRPr sz="6000" b="1">
                <a:solidFill>
                  <a:schemeClr val="lt1"/>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610" name="Google Shape;610;p13"/>
          <p:cNvSpPr txBox="1">
            <a:spLocks noGrp="1"/>
          </p:cNvSpPr>
          <p:nvPr>
            <p:ph type="title" idx="6"/>
          </p:nvPr>
        </p:nvSpPr>
        <p:spPr>
          <a:xfrm>
            <a:off x="713225" y="548640"/>
            <a:ext cx="77175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Dosis"/>
              <a:buNone/>
              <a:defRPr b="1"/>
            </a:lvl1pPr>
            <a:lvl2pPr lvl="1" algn="ctr" rtl="0">
              <a:spcBef>
                <a:spcPts val="0"/>
              </a:spcBef>
              <a:spcAft>
                <a:spcPts val="0"/>
              </a:spcAft>
              <a:buClr>
                <a:schemeClr val="dk1"/>
              </a:buClr>
              <a:buSzPts val="2800"/>
              <a:buNone/>
              <a:defRPr sz="2800">
                <a:solidFill>
                  <a:schemeClr val="dk1"/>
                </a:solidFill>
              </a:defRPr>
            </a:lvl2pPr>
            <a:lvl3pPr lvl="2" algn="ctr" rtl="0">
              <a:spcBef>
                <a:spcPts val="0"/>
              </a:spcBef>
              <a:spcAft>
                <a:spcPts val="0"/>
              </a:spcAft>
              <a:buClr>
                <a:schemeClr val="dk1"/>
              </a:buClr>
              <a:buSzPts val="2800"/>
              <a:buNone/>
              <a:defRPr sz="2800">
                <a:solidFill>
                  <a:schemeClr val="dk1"/>
                </a:solidFill>
              </a:defRPr>
            </a:lvl3pPr>
            <a:lvl4pPr lvl="3" algn="ctr" rtl="0">
              <a:spcBef>
                <a:spcPts val="0"/>
              </a:spcBef>
              <a:spcAft>
                <a:spcPts val="0"/>
              </a:spcAft>
              <a:buClr>
                <a:schemeClr val="dk1"/>
              </a:buClr>
              <a:buSzPts val="2800"/>
              <a:buNone/>
              <a:defRPr sz="2800">
                <a:solidFill>
                  <a:schemeClr val="dk1"/>
                </a:solidFill>
              </a:defRPr>
            </a:lvl4pPr>
            <a:lvl5pPr lvl="4" algn="ctr" rtl="0">
              <a:spcBef>
                <a:spcPts val="0"/>
              </a:spcBef>
              <a:spcAft>
                <a:spcPts val="0"/>
              </a:spcAft>
              <a:buClr>
                <a:schemeClr val="dk1"/>
              </a:buClr>
              <a:buSzPts val="2800"/>
              <a:buNone/>
              <a:defRPr sz="2800">
                <a:solidFill>
                  <a:schemeClr val="dk1"/>
                </a:solidFill>
              </a:defRPr>
            </a:lvl5pPr>
            <a:lvl6pPr lvl="5" algn="ctr" rtl="0">
              <a:spcBef>
                <a:spcPts val="0"/>
              </a:spcBef>
              <a:spcAft>
                <a:spcPts val="0"/>
              </a:spcAft>
              <a:buClr>
                <a:schemeClr val="dk1"/>
              </a:buClr>
              <a:buSzPts val="2800"/>
              <a:buNone/>
              <a:defRPr sz="2800">
                <a:solidFill>
                  <a:schemeClr val="dk1"/>
                </a:solidFill>
              </a:defRPr>
            </a:lvl6pPr>
            <a:lvl7pPr lvl="6" algn="ctr" rtl="0">
              <a:spcBef>
                <a:spcPts val="0"/>
              </a:spcBef>
              <a:spcAft>
                <a:spcPts val="0"/>
              </a:spcAft>
              <a:buClr>
                <a:schemeClr val="dk1"/>
              </a:buClr>
              <a:buSzPts val="2800"/>
              <a:buNone/>
              <a:defRPr sz="2800">
                <a:solidFill>
                  <a:schemeClr val="dk1"/>
                </a:solidFill>
              </a:defRPr>
            </a:lvl7pPr>
            <a:lvl8pPr lvl="7" algn="ctr" rtl="0">
              <a:spcBef>
                <a:spcPts val="0"/>
              </a:spcBef>
              <a:spcAft>
                <a:spcPts val="0"/>
              </a:spcAft>
              <a:buClr>
                <a:schemeClr val="dk1"/>
              </a:buClr>
              <a:buSzPts val="2800"/>
              <a:buNone/>
              <a:defRPr sz="2800">
                <a:solidFill>
                  <a:schemeClr val="dk1"/>
                </a:solidFill>
              </a:defRPr>
            </a:lvl8pPr>
            <a:lvl9pPr lvl="8" algn="ctr" rtl="0">
              <a:spcBef>
                <a:spcPts val="0"/>
              </a:spcBef>
              <a:spcAft>
                <a:spcPts val="0"/>
              </a:spcAft>
              <a:buClr>
                <a:schemeClr val="dk1"/>
              </a:buClr>
              <a:buSzPts val="2800"/>
              <a:buNone/>
              <a:defRPr sz="2800">
                <a:solidFill>
                  <a:schemeClr val="dk1"/>
                </a:solidFill>
              </a:defRPr>
            </a:lvl9pPr>
          </a:lstStyle>
          <a:p>
            <a:endParaRPr/>
          </a:p>
        </p:txBody>
      </p:sp>
      <p:sp>
        <p:nvSpPr>
          <p:cNvPr id="611" name="Google Shape;611;p13"/>
          <p:cNvSpPr txBox="1">
            <a:spLocks noGrp="1"/>
          </p:cNvSpPr>
          <p:nvPr>
            <p:ph type="subTitle" idx="7"/>
          </p:nvPr>
        </p:nvSpPr>
        <p:spPr>
          <a:xfrm>
            <a:off x="5975190" y="1929719"/>
            <a:ext cx="2258700" cy="228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000">
                <a:latin typeface="Catamaran Black"/>
                <a:ea typeface="Catamaran Black"/>
                <a:cs typeface="Catamaran Black"/>
                <a:sym typeface="Catamaran Black"/>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612" name="Google Shape;612;p13"/>
          <p:cNvSpPr txBox="1">
            <a:spLocks noGrp="1"/>
          </p:cNvSpPr>
          <p:nvPr>
            <p:ph type="subTitle" idx="8"/>
          </p:nvPr>
        </p:nvSpPr>
        <p:spPr>
          <a:xfrm>
            <a:off x="5975190" y="2285729"/>
            <a:ext cx="2255700" cy="39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accent2"/>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613" name="Google Shape;613;p13"/>
          <p:cNvSpPr txBox="1">
            <a:spLocks noGrp="1"/>
          </p:cNvSpPr>
          <p:nvPr>
            <p:ph type="subTitle" idx="9"/>
          </p:nvPr>
        </p:nvSpPr>
        <p:spPr>
          <a:xfrm>
            <a:off x="5975190" y="3415940"/>
            <a:ext cx="2258700" cy="228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000">
                <a:latin typeface="Catamaran Black"/>
                <a:ea typeface="Catamaran Black"/>
                <a:cs typeface="Catamaran Black"/>
                <a:sym typeface="Catamaran Black"/>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614" name="Google Shape;614;p13"/>
          <p:cNvSpPr txBox="1">
            <a:spLocks noGrp="1"/>
          </p:cNvSpPr>
          <p:nvPr>
            <p:ph type="subTitle" idx="13"/>
          </p:nvPr>
        </p:nvSpPr>
        <p:spPr>
          <a:xfrm>
            <a:off x="5975190" y="3772866"/>
            <a:ext cx="2255700" cy="402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accent2"/>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615" name="Google Shape;615;p13"/>
          <p:cNvSpPr txBox="1">
            <a:spLocks noGrp="1"/>
          </p:cNvSpPr>
          <p:nvPr>
            <p:ph type="title" idx="14" hasCustomPrompt="1"/>
          </p:nvPr>
        </p:nvSpPr>
        <p:spPr>
          <a:xfrm>
            <a:off x="4711726" y="1980250"/>
            <a:ext cx="1087500" cy="7314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Arial"/>
              <a:buNone/>
              <a:defRPr sz="6000" b="1">
                <a:solidFill>
                  <a:schemeClr val="lt1"/>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616" name="Google Shape;616;p13"/>
          <p:cNvSpPr txBox="1">
            <a:spLocks noGrp="1"/>
          </p:cNvSpPr>
          <p:nvPr>
            <p:ph type="title" idx="15" hasCustomPrompt="1"/>
          </p:nvPr>
        </p:nvSpPr>
        <p:spPr>
          <a:xfrm>
            <a:off x="4712626" y="3457675"/>
            <a:ext cx="1087500" cy="7314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Arial"/>
              <a:buNone/>
              <a:defRPr sz="6000" b="1">
                <a:solidFill>
                  <a:schemeClr val="lt1"/>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grpSp>
        <p:nvGrpSpPr>
          <p:cNvPr id="617" name="Google Shape;617;p13"/>
          <p:cNvGrpSpPr/>
          <p:nvPr/>
        </p:nvGrpSpPr>
        <p:grpSpPr>
          <a:xfrm rot="-1897328">
            <a:off x="8430672" y="472299"/>
            <a:ext cx="1697026" cy="1035295"/>
            <a:chOff x="1894025" y="3393550"/>
            <a:chExt cx="1697075" cy="1035325"/>
          </a:xfrm>
        </p:grpSpPr>
        <p:sp>
          <p:nvSpPr>
            <p:cNvPr id="618" name="Google Shape;618;p13"/>
            <p:cNvSpPr/>
            <p:nvPr/>
          </p:nvSpPr>
          <p:spPr>
            <a:xfrm>
              <a:off x="1894025" y="3393550"/>
              <a:ext cx="1697075" cy="1035325"/>
            </a:xfrm>
            <a:custGeom>
              <a:avLst/>
              <a:gdLst/>
              <a:ahLst/>
              <a:cxnLst/>
              <a:rect l="l" t="t" r="r" b="b"/>
              <a:pathLst>
                <a:path w="67883" h="41413" extrusionOk="0">
                  <a:moveTo>
                    <a:pt x="34981" y="1"/>
                  </a:moveTo>
                  <a:cubicBezTo>
                    <a:pt x="33264" y="1"/>
                    <a:pt x="31592" y="379"/>
                    <a:pt x="29655" y="1074"/>
                  </a:cubicBezTo>
                  <a:cubicBezTo>
                    <a:pt x="25952" y="2375"/>
                    <a:pt x="22617" y="4510"/>
                    <a:pt x="19381" y="6678"/>
                  </a:cubicBezTo>
                  <a:cubicBezTo>
                    <a:pt x="14344" y="10114"/>
                    <a:pt x="9074" y="13216"/>
                    <a:pt x="4203" y="16919"/>
                  </a:cubicBezTo>
                  <a:cubicBezTo>
                    <a:pt x="3136" y="17719"/>
                    <a:pt x="2102" y="18553"/>
                    <a:pt x="1335" y="19654"/>
                  </a:cubicBezTo>
                  <a:cubicBezTo>
                    <a:pt x="0" y="21656"/>
                    <a:pt x="401" y="25325"/>
                    <a:pt x="2669" y="26593"/>
                  </a:cubicBezTo>
                  <a:cubicBezTo>
                    <a:pt x="3436" y="27026"/>
                    <a:pt x="4337" y="27126"/>
                    <a:pt x="5171" y="27293"/>
                  </a:cubicBezTo>
                  <a:cubicBezTo>
                    <a:pt x="6905" y="27693"/>
                    <a:pt x="8507" y="28461"/>
                    <a:pt x="10108" y="29194"/>
                  </a:cubicBezTo>
                  <a:cubicBezTo>
                    <a:pt x="17179" y="32530"/>
                    <a:pt x="24218" y="35832"/>
                    <a:pt x="31289" y="39168"/>
                  </a:cubicBezTo>
                  <a:cubicBezTo>
                    <a:pt x="33295" y="40123"/>
                    <a:pt x="35422" y="41412"/>
                    <a:pt x="37699" y="41412"/>
                  </a:cubicBezTo>
                  <a:cubicBezTo>
                    <a:pt x="37808" y="41412"/>
                    <a:pt x="37918" y="41409"/>
                    <a:pt x="38028" y="41403"/>
                  </a:cubicBezTo>
                  <a:cubicBezTo>
                    <a:pt x="40863" y="41236"/>
                    <a:pt x="43298" y="39468"/>
                    <a:pt x="45299" y="37467"/>
                  </a:cubicBezTo>
                  <a:cubicBezTo>
                    <a:pt x="47101" y="35666"/>
                    <a:pt x="48669" y="33564"/>
                    <a:pt x="50770" y="32096"/>
                  </a:cubicBezTo>
                  <a:cubicBezTo>
                    <a:pt x="52972" y="30495"/>
                    <a:pt x="55473" y="29328"/>
                    <a:pt x="57608" y="27593"/>
                  </a:cubicBezTo>
                  <a:cubicBezTo>
                    <a:pt x="58976" y="26492"/>
                    <a:pt x="60243" y="25225"/>
                    <a:pt x="61711" y="24258"/>
                  </a:cubicBezTo>
                  <a:cubicBezTo>
                    <a:pt x="62979" y="23424"/>
                    <a:pt x="64380" y="22790"/>
                    <a:pt x="65547" y="21789"/>
                  </a:cubicBezTo>
                  <a:cubicBezTo>
                    <a:pt x="67482" y="20121"/>
                    <a:pt x="67882" y="16986"/>
                    <a:pt x="67515" y="14551"/>
                  </a:cubicBezTo>
                  <a:cubicBezTo>
                    <a:pt x="67449" y="14117"/>
                    <a:pt x="67215" y="13683"/>
                    <a:pt x="66848" y="13316"/>
                  </a:cubicBezTo>
                  <a:cubicBezTo>
                    <a:pt x="65514" y="11882"/>
                    <a:pt x="62612" y="10881"/>
                    <a:pt x="61311" y="10181"/>
                  </a:cubicBezTo>
                  <a:cubicBezTo>
                    <a:pt x="58642" y="8746"/>
                    <a:pt x="55907" y="7412"/>
                    <a:pt x="53172" y="6145"/>
                  </a:cubicBezTo>
                  <a:cubicBezTo>
                    <a:pt x="48635" y="4076"/>
                    <a:pt x="43965" y="2208"/>
                    <a:pt x="39195" y="707"/>
                  </a:cubicBezTo>
                  <a:cubicBezTo>
                    <a:pt x="37667" y="227"/>
                    <a:pt x="36310" y="1"/>
                    <a:pt x="34981"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3"/>
            <p:cNvSpPr/>
            <p:nvPr/>
          </p:nvSpPr>
          <p:spPr>
            <a:xfrm>
              <a:off x="1894025" y="3729775"/>
              <a:ext cx="1697075" cy="699100"/>
            </a:xfrm>
            <a:custGeom>
              <a:avLst/>
              <a:gdLst/>
              <a:ahLst/>
              <a:cxnLst/>
              <a:rect l="l" t="t" r="r" b="b"/>
              <a:pathLst>
                <a:path w="67883" h="27964" extrusionOk="0">
                  <a:moveTo>
                    <a:pt x="66948" y="1"/>
                  </a:moveTo>
                  <a:cubicBezTo>
                    <a:pt x="66781" y="534"/>
                    <a:pt x="66515" y="1035"/>
                    <a:pt x="66214" y="1502"/>
                  </a:cubicBezTo>
                  <a:cubicBezTo>
                    <a:pt x="65547" y="2636"/>
                    <a:pt x="64847" y="3737"/>
                    <a:pt x="63946" y="4704"/>
                  </a:cubicBezTo>
                  <a:cubicBezTo>
                    <a:pt x="62979" y="5705"/>
                    <a:pt x="61811" y="6505"/>
                    <a:pt x="60644" y="7273"/>
                  </a:cubicBezTo>
                  <a:cubicBezTo>
                    <a:pt x="56874" y="9875"/>
                    <a:pt x="53105" y="12443"/>
                    <a:pt x="49369" y="15012"/>
                  </a:cubicBezTo>
                  <a:cubicBezTo>
                    <a:pt x="48268" y="15745"/>
                    <a:pt x="47167" y="16513"/>
                    <a:pt x="46233" y="17413"/>
                  </a:cubicBezTo>
                  <a:cubicBezTo>
                    <a:pt x="44999" y="18647"/>
                    <a:pt x="44032" y="20182"/>
                    <a:pt x="42564" y="21116"/>
                  </a:cubicBezTo>
                  <a:cubicBezTo>
                    <a:pt x="41326" y="21912"/>
                    <a:pt x="39911" y="22206"/>
                    <a:pt x="38442" y="22206"/>
                  </a:cubicBezTo>
                  <a:cubicBezTo>
                    <a:pt x="36587" y="22206"/>
                    <a:pt x="34644" y="21737"/>
                    <a:pt x="32857" y="21216"/>
                  </a:cubicBezTo>
                  <a:cubicBezTo>
                    <a:pt x="31023" y="20682"/>
                    <a:pt x="28921" y="20282"/>
                    <a:pt x="27153" y="19515"/>
                  </a:cubicBezTo>
                  <a:cubicBezTo>
                    <a:pt x="25419" y="18714"/>
                    <a:pt x="23884" y="17580"/>
                    <a:pt x="22050" y="16846"/>
                  </a:cubicBezTo>
                  <a:lnTo>
                    <a:pt x="12042" y="12943"/>
                  </a:lnTo>
                  <a:cubicBezTo>
                    <a:pt x="11375" y="12677"/>
                    <a:pt x="10675" y="12410"/>
                    <a:pt x="9974" y="12143"/>
                  </a:cubicBezTo>
                  <a:cubicBezTo>
                    <a:pt x="7939" y="11342"/>
                    <a:pt x="5738" y="10442"/>
                    <a:pt x="4537" y="8607"/>
                  </a:cubicBezTo>
                  <a:cubicBezTo>
                    <a:pt x="4103" y="7940"/>
                    <a:pt x="3803" y="7206"/>
                    <a:pt x="3336" y="6572"/>
                  </a:cubicBezTo>
                  <a:cubicBezTo>
                    <a:pt x="3003" y="6072"/>
                    <a:pt x="2536" y="5605"/>
                    <a:pt x="1969" y="5405"/>
                  </a:cubicBezTo>
                  <a:cubicBezTo>
                    <a:pt x="1735" y="5671"/>
                    <a:pt x="1535" y="5905"/>
                    <a:pt x="1368" y="6172"/>
                  </a:cubicBezTo>
                  <a:cubicBezTo>
                    <a:pt x="0" y="8173"/>
                    <a:pt x="401" y="11876"/>
                    <a:pt x="2669" y="13144"/>
                  </a:cubicBezTo>
                  <a:cubicBezTo>
                    <a:pt x="3436" y="13577"/>
                    <a:pt x="4337" y="13677"/>
                    <a:pt x="5171" y="13844"/>
                  </a:cubicBezTo>
                  <a:cubicBezTo>
                    <a:pt x="6905" y="14244"/>
                    <a:pt x="8540" y="14978"/>
                    <a:pt x="10141" y="15745"/>
                  </a:cubicBezTo>
                  <a:cubicBezTo>
                    <a:pt x="17179" y="19048"/>
                    <a:pt x="24251" y="22383"/>
                    <a:pt x="31289" y="25719"/>
                  </a:cubicBezTo>
                  <a:cubicBezTo>
                    <a:pt x="33327" y="26674"/>
                    <a:pt x="35425" y="27963"/>
                    <a:pt x="37728" y="27963"/>
                  </a:cubicBezTo>
                  <a:cubicBezTo>
                    <a:pt x="37839" y="27963"/>
                    <a:pt x="37950" y="27960"/>
                    <a:pt x="38061" y="27954"/>
                  </a:cubicBezTo>
                  <a:cubicBezTo>
                    <a:pt x="40863" y="27787"/>
                    <a:pt x="43298" y="25986"/>
                    <a:pt x="45299" y="24018"/>
                  </a:cubicBezTo>
                  <a:cubicBezTo>
                    <a:pt x="47101" y="22217"/>
                    <a:pt x="48669" y="20115"/>
                    <a:pt x="50770" y="18614"/>
                  </a:cubicBezTo>
                  <a:cubicBezTo>
                    <a:pt x="53005" y="17046"/>
                    <a:pt x="55473" y="15879"/>
                    <a:pt x="57608" y="14144"/>
                  </a:cubicBezTo>
                  <a:cubicBezTo>
                    <a:pt x="58976" y="13043"/>
                    <a:pt x="60243" y="11776"/>
                    <a:pt x="61711" y="10809"/>
                  </a:cubicBezTo>
                  <a:cubicBezTo>
                    <a:pt x="62979" y="9975"/>
                    <a:pt x="64380" y="9341"/>
                    <a:pt x="65547" y="8340"/>
                  </a:cubicBezTo>
                  <a:cubicBezTo>
                    <a:pt x="67482" y="6672"/>
                    <a:pt x="67882" y="3537"/>
                    <a:pt x="67515" y="1102"/>
                  </a:cubicBezTo>
                  <a:cubicBezTo>
                    <a:pt x="67449" y="701"/>
                    <a:pt x="67248" y="334"/>
                    <a:pt x="66948"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3"/>
            <p:cNvSpPr/>
            <p:nvPr/>
          </p:nvSpPr>
          <p:spPr>
            <a:xfrm>
              <a:off x="3018150" y="3834850"/>
              <a:ext cx="564600" cy="498725"/>
            </a:xfrm>
            <a:custGeom>
              <a:avLst/>
              <a:gdLst/>
              <a:ahLst/>
              <a:cxnLst/>
              <a:rect l="l" t="t" r="r" b="b"/>
              <a:pathLst>
                <a:path w="22584" h="19949" extrusionOk="0">
                  <a:moveTo>
                    <a:pt x="22584" y="1"/>
                  </a:moveTo>
                  <a:cubicBezTo>
                    <a:pt x="19982" y="1935"/>
                    <a:pt x="17547" y="4104"/>
                    <a:pt x="15412" y="6539"/>
                  </a:cubicBezTo>
                  <a:cubicBezTo>
                    <a:pt x="15070" y="6907"/>
                    <a:pt x="14623" y="7297"/>
                    <a:pt x="14188" y="7297"/>
                  </a:cubicBezTo>
                  <a:cubicBezTo>
                    <a:pt x="14072" y="7297"/>
                    <a:pt x="13957" y="7269"/>
                    <a:pt x="13844" y="7206"/>
                  </a:cubicBezTo>
                  <a:cubicBezTo>
                    <a:pt x="13410" y="6939"/>
                    <a:pt x="13377" y="6339"/>
                    <a:pt x="13144" y="5938"/>
                  </a:cubicBezTo>
                  <a:cubicBezTo>
                    <a:pt x="12943" y="5638"/>
                    <a:pt x="12643" y="5471"/>
                    <a:pt x="12310" y="5405"/>
                  </a:cubicBezTo>
                  <a:cubicBezTo>
                    <a:pt x="11943" y="5672"/>
                    <a:pt x="11576" y="5905"/>
                    <a:pt x="11209" y="6172"/>
                  </a:cubicBezTo>
                  <a:cubicBezTo>
                    <a:pt x="11109" y="7273"/>
                    <a:pt x="11509" y="8474"/>
                    <a:pt x="11109" y="9541"/>
                  </a:cubicBezTo>
                  <a:cubicBezTo>
                    <a:pt x="10709" y="10542"/>
                    <a:pt x="9708" y="11142"/>
                    <a:pt x="8807" y="11642"/>
                  </a:cubicBezTo>
                  <a:cubicBezTo>
                    <a:pt x="7540" y="12376"/>
                    <a:pt x="6239" y="13110"/>
                    <a:pt x="4971" y="13811"/>
                  </a:cubicBezTo>
                  <a:cubicBezTo>
                    <a:pt x="4537" y="14059"/>
                    <a:pt x="4000" y="14294"/>
                    <a:pt x="3528" y="14294"/>
                  </a:cubicBezTo>
                  <a:cubicBezTo>
                    <a:pt x="3238" y="14294"/>
                    <a:pt x="2972" y="14206"/>
                    <a:pt x="2770" y="13977"/>
                  </a:cubicBezTo>
                  <a:cubicBezTo>
                    <a:pt x="2369" y="13510"/>
                    <a:pt x="2503" y="12843"/>
                    <a:pt x="2469" y="12210"/>
                  </a:cubicBezTo>
                  <a:lnTo>
                    <a:pt x="2469" y="12210"/>
                  </a:lnTo>
                  <a:cubicBezTo>
                    <a:pt x="2036" y="12543"/>
                    <a:pt x="1635" y="12877"/>
                    <a:pt x="1268" y="13244"/>
                  </a:cubicBezTo>
                  <a:cubicBezTo>
                    <a:pt x="835" y="13677"/>
                    <a:pt x="401" y="14178"/>
                    <a:pt x="1" y="14645"/>
                  </a:cubicBezTo>
                  <a:cubicBezTo>
                    <a:pt x="168" y="15512"/>
                    <a:pt x="301" y="16379"/>
                    <a:pt x="368" y="17280"/>
                  </a:cubicBezTo>
                  <a:cubicBezTo>
                    <a:pt x="435" y="18180"/>
                    <a:pt x="334" y="19081"/>
                    <a:pt x="234" y="19948"/>
                  </a:cubicBezTo>
                  <a:cubicBezTo>
                    <a:pt x="268" y="19915"/>
                    <a:pt x="301" y="19848"/>
                    <a:pt x="334" y="19815"/>
                  </a:cubicBezTo>
                  <a:cubicBezTo>
                    <a:pt x="2136" y="18014"/>
                    <a:pt x="3704" y="15912"/>
                    <a:pt x="5805" y="14444"/>
                  </a:cubicBezTo>
                  <a:cubicBezTo>
                    <a:pt x="8040" y="12843"/>
                    <a:pt x="10508" y="11676"/>
                    <a:pt x="12643" y="9975"/>
                  </a:cubicBezTo>
                  <a:cubicBezTo>
                    <a:pt x="14011" y="8840"/>
                    <a:pt x="15278" y="7606"/>
                    <a:pt x="16746" y="6606"/>
                  </a:cubicBezTo>
                  <a:cubicBezTo>
                    <a:pt x="18014" y="5772"/>
                    <a:pt x="19415" y="5138"/>
                    <a:pt x="20582" y="4137"/>
                  </a:cubicBezTo>
                  <a:cubicBezTo>
                    <a:pt x="20716" y="4037"/>
                    <a:pt x="20849" y="3904"/>
                    <a:pt x="20949" y="3770"/>
                  </a:cubicBezTo>
                  <a:cubicBezTo>
                    <a:pt x="20983" y="3737"/>
                    <a:pt x="21016" y="3670"/>
                    <a:pt x="21049" y="3637"/>
                  </a:cubicBezTo>
                  <a:cubicBezTo>
                    <a:pt x="21149" y="3537"/>
                    <a:pt x="21216" y="3437"/>
                    <a:pt x="21283" y="3337"/>
                  </a:cubicBezTo>
                  <a:cubicBezTo>
                    <a:pt x="21349" y="3303"/>
                    <a:pt x="21383" y="3270"/>
                    <a:pt x="21416" y="3203"/>
                  </a:cubicBezTo>
                  <a:cubicBezTo>
                    <a:pt x="21483" y="3103"/>
                    <a:pt x="21550" y="3003"/>
                    <a:pt x="21616" y="2903"/>
                  </a:cubicBezTo>
                  <a:cubicBezTo>
                    <a:pt x="21650" y="2836"/>
                    <a:pt x="21650" y="2803"/>
                    <a:pt x="21683" y="2736"/>
                  </a:cubicBezTo>
                  <a:cubicBezTo>
                    <a:pt x="21750" y="2603"/>
                    <a:pt x="21850" y="2469"/>
                    <a:pt x="21883" y="2336"/>
                  </a:cubicBezTo>
                  <a:cubicBezTo>
                    <a:pt x="21917" y="2336"/>
                    <a:pt x="21917" y="2302"/>
                    <a:pt x="21917" y="2269"/>
                  </a:cubicBezTo>
                  <a:cubicBezTo>
                    <a:pt x="22083" y="1935"/>
                    <a:pt x="22217" y="1569"/>
                    <a:pt x="22317" y="1168"/>
                  </a:cubicBezTo>
                  <a:cubicBezTo>
                    <a:pt x="22384" y="1001"/>
                    <a:pt x="22417" y="801"/>
                    <a:pt x="22450" y="601"/>
                  </a:cubicBezTo>
                  <a:cubicBezTo>
                    <a:pt x="22450" y="601"/>
                    <a:pt x="22450" y="601"/>
                    <a:pt x="22484" y="568"/>
                  </a:cubicBezTo>
                  <a:cubicBezTo>
                    <a:pt x="22517" y="368"/>
                    <a:pt x="22550" y="201"/>
                    <a:pt x="22584"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3"/>
            <p:cNvSpPr/>
            <p:nvPr/>
          </p:nvSpPr>
          <p:spPr>
            <a:xfrm>
              <a:off x="1911525" y="3844025"/>
              <a:ext cx="833125" cy="511725"/>
            </a:xfrm>
            <a:custGeom>
              <a:avLst/>
              <a:gdLst/>
              <a:ahLst/>
              <a:cxnLst/>
              <a:rect l="l" t="t" r="r" b="b"/>
              <a:pathLst>
                <a:path w="33325" h="20469" extrusionOk="0">
                  <a:moveTo>
                    <a:pt x="2136" y="1"/>
                  </a:moveTo>
                  <a:cubicBezTo>
                    <a:pt x="1569" y="501"/>
                    <a:pt x="1068" y="1001"/>
                    <a:pt x="635" y="1635"/>
                  </a:cubicBezTo>
                  <a:cubicBezTo>
                    <a:pt x="335" y="2102"/>
                    <a:pt x="101" y="2669"/>
                    <a:pt x="1" y="3303"/>
                  </a:cubicBezTo>
                  <a:cubicBezTo>
                    <a:pt x="2336" y="4771"/>
                    <a:pt x="4204" y="6739"/>
                    <a:pt x="6839" y="7940"/>
                  </a:cubicBezTo>
                  <a:cubicBezTo>
                    <a:pt x="9641" y="9207"/>
                    <a:pt x="12610" y="10075"/>
                    <a:pt x="15412" y="11409"/>
                  </a:cubicBezTo>
                  <a:cubicBezTo>
                    <a:pt x="18414" y="12810"/>
                    <a:pt x="21183" y="14678"/>
                    <a:pt x="24252" y="15912"/>
                  </a:cubicBezTo>
                  <a:cubicBezTo>
                    <a:pt x="26153" y="16646"/>
                    <a:pt x="28321" y="17313"/>
                    <a:pt x="29188" y="19148"/>
                  </a:cubicBezTo>
                  <a:cubicBezTo>
                    <a:pt x="29389" y="19548"/>
                    <a:pt x="29522" y="20048"/>
                    <a:pt x="29922" y="20315"/>
                  </a:cubicBezTo>
                  <a:cubicBezTo>
                    <a:pt x="30074" y="20421"/>
                    <a:pt x="30243" y="20469"/>
                    <a:pt x="30421" y="20469"/>
                  </a:cubicBezTo>
                  <a:cubicBezTo>
                    <a:pt x="31029" y="20469"/>
                    <a:pt x="31749" y="19918"/>
                    <a:pt x="32291" y="19248"/>
                  </a:cubicBezTo>
                  <a:cubicBezTo>
                    <a:pt x="32924" y="18447"/>
                    <a:pt x="33325" y="17513"/>
                    <a:pt x="33058" y="17013"/>
                  </a:cubicBezTo>
                  <a:cubicBezTo>
                    <a:pt x="32958" y="16779"/>
                    <a:pt x="32791" y="16613"/>
                    <a:pt x="32591" y="16446"/>
                  </a:cubicBezTo>
                  <a:cubicBezTo>
                    <a:pt x="29922" y="14178"/>
                    <a:pt x="26420" y="13277"/>
                    <a:pt x="23151" y="12043"/>
                  </a:cubicBezTo>
                  <a:cubicBezTo>
                    <a:pt x="20149" y="10909"/>
                    <a:pt x="17247" y="9474"/>
                    <a:pt x="14378" y="8073"/>
                  </a:cubicBezTo>
                  <a:cubicBezTo>
                    <a:pt x="12944" y="7373"/>
                    <a:pt x="11476" y="6639"/>
                    <a:pt x="10041" y="5972"/>
                  </a:cubicBezTo>
                  <a:cubicBezTo>
                    <a:pt x="8874" y="5471"/>
                    <a:pt x="7440" y="5138"/>
                    <a:pt x="6439" y="4404"/>
                  </a:cubicBezTo>
                  <a:cubicBezTo>
                    <a:pt x="4938" y="3303"/>
                    <a:pt x="4004" y="1535"/>
                    <a:pt x="2569" y="334"/>
                  </a:cubicBezTo>
                  <a:cubicBezTo>
                    <a:pt x="2436" y="201"/>
                    <a:pt x="2303" y="101"/>
                    <a:pt x="21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3"/>
            <p:cNvSpPr/>
            <p:nvPr/>
          </p:nvSpPr>
          <p:spPr>
            <a:xfrm>
              <a:off x="1912375" y="3393550"/>
              <a:ext cx="1669550" cy="526400"/>
            </a:xfrm>
            <a:custGeom>
              <a:avLst/>
              <a:gdLst/>
              <a:ahLst/>
              <a:cxnLst/>
              <a:rect l="l" t="t" r="r" b="b"/>
              <a:pathLst>
                <a:path w="66782" h="21056" extrusionOk="0">
                  <a:moveTo>
                    <a:pt x="34247" y="1"/>
                  </a:moveTo>
                  <a:cubicBezTo>
                    <a:pt x="32530" y="1"/>
                    <a:pt x="30858" y="379"/>
                    <a:pt x="28921" y="1074"/>
                  </a:cubicBezTo>
                  <a:cubicBezTo>
                    <a:pt x="25218" y="2375"/>
                    <a:pt x="21883" y="4510"/>
                    <a:pt x="18647" y="6678"/>
                  </a:cubicBezTo>
                  <a:cubicBezTo>
                    <a:pt x="13610" y="10114"/>
                    <a:pt x="8340" y="13216"/>
                    <a:pt x="3469" y="16919"/>
                  </a:cubicBezTo>
                  <a:cubicBezTo>
                    <a:pt x="2402" y="17719"/>
                    <a:pt x="1368" y="18553"/>
                    <a:pt x="601" y="19654"/>
                  </a:cubicBezTo>
                  <a:cubicBezTo>
                    <a:pt x="334" y="20054"/>
                    <a:pt x="134" y="20522"/>
                    <a:pt x="0" y="21055"/>
                  </a:cubicBezTo>
                  <a:cubicBezTo>
                    <a:pt x="1301" y="19854"/>
                    <a:pt x="2669" y="18720"/>
                    <a:pt x="4103" y="17653"/>
                  </a:cubicBezTo>
                  <a:cubicBezTo>
                    <a:pt x="7839" y="14917"/>
                    <a:pt x="11909" y="12649"/>
                    <a:pt x="16045" y="10581"/>
                  </a:cubicBezTo>
                  <a:cubicBezTo>
                    <a:pt x="18413" y="9414"/>
                    <a:pt x="20782" y="8313"/>
                    <a:pt x="23184" y="7212"/>
                  </a:cubicBezTo>
                  <a:cubicBezTo>
                    <a:pt x="24470" y="6592"/>
                    <a:pt x="25931" y="5987"/>
                    <a:pt x="27315" y="5987"/>
                  </a:cubicBezTo>
                  <a:cubicBezTo>
                    <a:pt x="27941" y="5987"/>
                    <a:pt x="28550" y="6110"/>
                    <a:pt x="29121" y="6411"/>
                  </a:cubicBezTo>
                  <a:cubicBezTo>
                    <a:pt x="30022" y="6845"/>
                    <a:pt x="30689" y="7679"/>
                    <a:pt x="31523" y="8213"/>
                  </a:cubicBezTo>
                  <a:cubicBezTo>
                    <a:pt x="32154" y="8589"/>
                    <a:pt x="32882" y="8770"/>
                    <a:pt x="33611" y="8770"/>
                  </a:cubicBezTo>
                  <a:cubicBezTo>
                    <a:pt x="34695" y="8770"/>
                    <a:pt x="35782" y="8370"/>
                    <a:pt x="36560" y="7612"/>
                  </a:cubicBezTo>
                  <a:cubicBezTo>
                    <a:pt x="37060" y="7112"/>
                    <a:pt x="37427" y="6445"/>
                    <a:pt x="38061" y="6078"/>
                  </a:cubicBezTo>
                  <a:cubicBezTo>
                    <a:pt x="38595" y="5711"/>
                    <a:pt x="39295" y="5644"/>
                    <a:pt x="39962" y="5611"/>
                  </a:cubicBezTo>
                  <a:cubicBezTo>
                    <a:pt x="40346" y="5588"/>
                    <a:pt x="40729" y="5577"/>
                    <a:pt x="41109" y="5577"/>
                  </a:cubicBezTo>
                  <a:cubicBezTo>
                    <a:pt x="50134" y="5577"/>
                    <a:pt x="58043" y="11830"/>
                    <a:pt x="66781" y="14551"/>
                  </a:cubicBezTo>
                  <a:cubicBezTo>
                    <a:pt x="66715" y="14117"/>
                    <a:pt x="66448" y="13683"/>
                    <a:pt x="66114" y="13316"/>
                  </a:cubicBezTo>
                  <a:cubicBezTo>
                    <a:pt x="64780" y="11882"/>
                    <a:pt x="61878" y="10881"/>
                    <a:pt x="60577" y="10181"/>
                  </a:cubicBezTo>
                  <a:cubicBezTo>
                    <a:pt x="57908" y="8746"/>
                    <a:pt x="55173" y="7412"/>
                    <a:pt x="52438" y="6145"/>
                  </a:cubicBezTo>
                  <a:cubicBezTo>
                    <a:pt x="47901" y="4076"/>
                    <a:pt x="43231" y="2208"/>
                    <a:pt x="38461" y="707"/>
                  </a:cubicBezTo>
                  <a:cubicBezTo>
                    <a:pt x="36933" y="227"/>
                    <a:pt x="35576" y="1"/>
                    <a:pt x="34247"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 name="Google Shape;623;p13"/>
          <p:cNvGrpSpPr/>
          <p:nvPr/>
        </p:nvGrpSpPr>
        <p:grpSpPr>
          <a:xfrm rot="-9037224">
            <a:off x="-179394" y="4521369"/>
            <a:ext cx="1600346" cy="939562"/>
            <a:chOff x="1939900" y="2001425"/>
            <a:chExt cx="1600325" cy="939550"/>
          </a:xfrm>
        </p:grpSpPr>
        <p:sp>
          <p:nvSpPr>
            <p:cNvPr id="624" name="Google Shape;624;p13"/>
            <p:cNvSpPr/>
            <p:nvPr/>
          </p:nvSpPr>
          <p:spPr>
            <a:xfrm>
              <a:off x="1939900" y="2001425"/>
              <a:ext cx="1600325" cy="939550"/>
            </a:xfrm>
            <a:custGeom>
              <a:avLst/>
              <a:gdLst/>
              <a:ahLst/>
              <a:cxnLst/>
              <a:rect l="l" t="t" r="r" b="b"/>
              <a:pathLst>
                <a:path w="64013" h="37582" extrusionOk="0">
                  <a:moveTo>
                    <a:pt x="53040" y="0"/>
                  </a:moveTo>
                  <a:cubicBezTo>
                    <a:pt x="52834" y="0"/>
                    <a:pt x="52630" y="14"/>
                    <a:pt x="52438" y="35"/>
                  </a:cubicBezTo>
                  <a:cubicBezTo>
                    <a:pt x="48401" y="536"/>
                    <a:pt x="44565" y="2037"/>
                    <a:pt x="40629" y="3071"/>
                  </a:cubicBezTo>
                  <a:cubicBezTo>
                    <a:pt x="36860" y="4071"/>
                    <a:pt x="33457" y="3805"/>
                    <a:pt x="29655" y="4005"/>
                  </a:cubicBezTo>
                  <a:cubicBezTo>
                    <a:pt x="27420" y="4138"/>
                    <a:pt x="25151" y="4739"/>
                    <a:pt x="22950" y="4772"/>
                  </a:cubicBezTo>
                  <a:cubicBezTo>
                    <a:pt x="22928" y="4772"/>
                    <a:pt x="22907" y="4773"/>
                    <a:pt x="22886" y="4773"/>
                  </a:cubicBezTo>
                  <a:cubicBezTo>
                    <a:pt x="21755" y="4773"/>
                    <a:pt x="20472" y="4112"/>
                    <a:pt x="19293" y="4112"/>
                  </a:cubicBezTo>
                  <a:cubicBezTo>
                    <a:pt x="18956" y="4112"/>
                    <a:pt x="18627" y="4166"/>
                    <a:pt x="18313" y="4305"/>
                  </a:cubicBezTo>
                  <a:cubicBezTo>
                    <a:pt x="17379" y="4739"/>
                    <a:pt x="17012" y="5839"/>
                    <a:pt x="16445" y="6707"/>
                  </a:cubicBezTo>
                  <a:cubicBezTo>
                    <a:pt x="15711" y="7741"/>
                    <a:pt x="14577" y="8475"/>
                    <a:pt x="13310" y="8641"/>
                  </a:cubicBezTo>
                  <a:cubicBezTo>
                    <a:pt x="13160" y="8671"/>
                    <a:pt x="13003" y="8688"/>
                    <a:pt x="12846" y="8688"/>
                  </a:cubicBezTo>
                  <a:cubicBezTo>
                    <a:pt x="12653" y="8688"/>
                    <a:pt x="12459" y="8663"/>
                    <a:pt x="12276" y="8608"/>
                  </a:cubicBezTo>
                  <a:cubicBezTo>
                    <a:pt x="11842" y="8441"/>
                    <a:pt x="11508" y="8108"/>
                    <a:pt x="11175" y="7807"/>
                  </a:cubicBezTo>
                  <a:cubicBezTo>
                    <a:pt x="10240" y="6986"/>
                    <a:pt x="9040" y="6381"/>
                    <a:pt x="7821" y="6381"/>
                  </a:cubicBezTo>
                  <a:cubicBezTo>
                    <a:pt x="7605" y="6381"/>
                    <a:pt x="7388" y="6400"/>
                    <a:pt x="7172" y="6440"/>
                  </a:cubicBezTo>
                  <a:cubicBezTo>
                    <a:pt x="5771" y="6740"/>
                    <a:pt x="4537" y="8208"/>
                    <a:pt x="4937" y="9609"/>
                  </a:cubicBezTo>
                  <a:cubicBezTo>
                    <a:pt x="5070" y="10209"/>
                    <a:pt x="5504" y="10810"/>
                    <a:pt x="5271" y="11377"/>
                  </a:cubicBezTo>
                  <a:cubicBezTo>
                    <a:pt x="5137" y="11777"/>
                    <a:pt x="4703" y="12010"/>
                    <a:pt x="4337" y="12211"/>
                  </a:cubicBezTo>
                  <a:cubicBezTo>
                    <a:pt x="3002" y="12878"/>
                    <a:pt x="1635" y="13512"/>
                    <a:pt x="701" y="14612"/>
                  </a:cubicBezTo>
                  <a:cubicBezTo>
                    <a:pt x="334" y="15079"/>
                    <a:pt x="0" y="15680"/>
                    <a:pt x="167" y="16247"/>
                  </a:cubicBezTo>
                  <a:cubicBezTo>
                    <a:pt x="300" y="16814"/>
                    <a:pt x="834" y="17181"/>
                    <a:pt x="1268" y="17614"/>
                  </a:cubicBezTo>
                  <a:cubicBezTo>
                    <a:pt x="2135" y="18482"/>
                    <a:pt x="2502" y="19816"/>
                    <a:pt x="2202" y="21017"/>
                  </a:cubicBezTo>
                  <a:cubicBezTo>
                    <a:pt x="1901" y="22251"/>
                    <a:pt x="1001" y="23652"/>
                    <a:pt x="1835" y="24620"/>
                  </a:cubicBezTo>
                  <a:cubicBezTo>
                    <a:pt x="2335" y="25187"/>
                    <a:pt x="3202" y="25220"/>
                    <a:pt x="3836" y="25687"/>
                  </a:cubicBezTo>
                  <a:cubicBezTo>
                    <a:pt x="4937" y="26521"/>
                    <a:pt x="4804" y="28522"/>
                    <a:pt x="6038" y="29189"/>
                  </a:cubicBezTo>
                  <a:cubicBezTo>
                    <a:pt x="6234" y="29291"/>
                    <a:pt x="6448" y="29338"/>
                    <a:pt x="6664" y="29338"/>
                  </a:cubicBezTo>
                  <a:cubicBezTo>
                    <a:pt x="7365" y="29338"/>
                    <a:pt x="8078" y="28844"/>
                    <a:pt x="8206" y="28155"/>
                  </a:cubicBezTo>
                  <a:cubicBezTo>
                    <a:pt x="8473" y="26955"/>
                    <a:pt x="7272" y="25487"/>
                    <a:pt x="8139" y="24586"/>
                  </a:cubicBezTo>
                  <a:cubicBezTo>
                    <a:pt x="8367" y="24359"/>
                    <a:pt x="8670" y="24262"/>
                    <a:pt x="8986" y="24262"/>
                  </a:cubicBezTo>
                  <a:cubicBezTo>
                    <a:pt x="9366" y="24262"/>
                    <a:pt x="9765" y="24401"/>
                    <a:pt x="10074" y="24620"/>
                  </a:cubicBezTo>
                  <a:cubicBezTo>
                    <a:pt x="12276" y="26087"/>
                    <a:pt x="11842" y="30023"/>
                    <a:pt x="14210" y="31191"/>
                  </a:cubicBezTo>
                  <a:cubicBezTo>
                    <a:pt x="14547" y="31363"/>
                    <a:pt x="14915" y="31443"/>
                    <a:pt x="15287" y="31443"/>
                  </a:cubicBezTo>
                  <a:cubicBezTo>
                    <a:pt x="16425" y="31443"/>
                    <a:pt x="17586" y="30696"/>
                    <a:pt x="17913" y="29590"/>
                  </a:cubicBezTo>
                  <a:cubicBezTo>
                    <a:pt x="18180" y="28622"/>
                    <a:pt x="17980" y="27455"/>
                    <a:pt x="18680" y="26754"/>
                  </a:cubicBezTo>
                  <a:cubicBezTo>
                    <a:pt x="18962" y="26488"/>
                    <a:pt x="19331" y="26369"/>
                    <a:pt x="19713" y="26369"/>
                  </a:cubicBezTo>
                  <a:cubicBezTo>
                    <a:pt x="20146" y="26369"/>
                    <a:pt x="20594" y="26522"/>
                    <a:pt x="20948" y="26788"/>
                  </a:cubicBezTo>
                  <a:cubicBezTo>
                    <a:pt x="21616" y="27255"/>
                    <a:pt x="22016" y="28022"/>
                    <a:pt x="22316" y="28789"/>
                  </a:cubicBezTo>
                  <a:cubicBezTo>
                    <a:pt x="22850" y="30157"/>
                    <a:pt x="23217" y="31591"/>
                    <a:pt x="23917" y="32892"/>
                  </a:cubicBezTo>
                  <a:cubicBezTo>
                    <a:pt x="24584" y="34193"/>
                    <a:pt x="25652" y="35394"/>
                    <a:pt x="27053" y="35794"/>
                  </a:cubicBezTo>
                  <a:cubicBezTo>
                    <a:pt x="27174" y="35814"/>
                    <a:pt x="27296" y="35847"/>
                    <a:pt x="27418" y="35847"/>
                  </a:cubicBezTo>
                  <a:cubicBezTo>
                    <a:pt x="27496" y="35847"/>
                    <a:pt x="27575" y="35833"/>
                    <a:pt x="27653" y="35794"/>
                  </a:cubicBezTo>
                  <a:cubicBezTo>
                    <a:pt x="28087" y="35661"/>
                    <a:pt x="28154" y="35060"/>
                    <a:pt x="28187" y="34593"/>
                  </a:cubicBezTo>
                  <a:cubicBezTo>
                    <a:pt x="28287" y="33159"/>
                    <a:pt x="28787" y="31691"/>
                    <a:pt x="29921" y="30824"/>
                  </a:cubicBezTo>
                  <a:cubicBezTo>
                    <a:pt x="30451" y="30419"/>
                    <a:pt x="31132" y="30203"/>
                    <a:pt x="31797" y="30203"/>
                  </a:cubicBezTo>
                  <a:cubicBezTo>
                    <a:pt x="32557" y="30203"/>
                    <a:pt x="33295" y="30486"/>
                    <a:pt x="33758" y="31091"/>
                  </a:cubicBezTo>
                  <a:cubicBezTo>
                    <a:pt x="35025" y="32792"/>
                    <a:pt x="33457" y="35794"/>
                    <a:pt x="35092" y="37162"/>
                  </a:cubicBezTo>
                  <a:cubicBezTo>
                    <a:pt x="35436" y="37453"/>
                    <a:pt x="35841" y="37581"/>
                    <a:pt x="36260" y="37581"/>
                  </a:cubicBezTo>
                  <a:cubicBezTo>
                    <a:pt x="37424" y="37581"/>
                    <a:pt x="38693" y="36596"/>
                    <a:pt x="39061" y="35394"/>
                  </a:cubicBezTo>
                  <a:cubicBezTo>
                    <a:pt x="39362" y="34393"/>
                    <a:pt x="39261" y="33359"/>
                    <a:pt x="39328" y="32325"/>
                  </a:cubicBezTo>
                  <a:cubicBezTo>
                    <a:pt x="39362" y="31291"/>
                    <a:pt x="39595" y="30190"/>
                    <a:pt x="40329" y="29456"/>
                  </a:cubicBezTo>
                  <a:cubicBezTo>
                    <a:pt x="40698" y="29070"/>
                    <a:pt x="41261" y="28850"/>
                    <a:pt x="41799" y="28850"/>
                  </a:cubicBezTo>
                  <a:cubicBezTo>
                    <a:pt x="42283" y="28850"/>
                    <a:pt x="42746" y="29028"/>
                    <a:pt x="43031" y="29423"/>
                  </a:cubicBezTo>
                  <a:cubicBezTo>
                    <a:pt x="43264" y="29723"/>
                    <a:pt x="43364" y="30090"/>
                    <a:pt x="43565" y="30390"/>
                  </a:cubicBezTo>
                  <a:cubicBezTo>
                    <a:pt x="43895" y="30886"/>
                    <a:pt x="44494" y="31126"/>
                    <a:pt x="45108" y="31126"/>
                  </a:cubicBezTo>
                  <a:cubicBezTo>
                    <a:pt x="45486" y="31126"/>
                    <a:pt x="45869" y="31035"/>
                    <a:pt x="46200" y="30857"/>
                  </a:cubicBezTo>
                  <a:cubicBezTo>
                    <a:pt x="47034" y="30390"/>
                    <a:pt x="47567" y="29456"/>
                    <a:pt x="47868" y="28556"/>
                  </a:cubicBezTo>
                  <a:cubicBezTo>
                    <a:pt x="48168" y="27688"/>
                    <a:pt x="48335" y="26754"/>
                    <a:pt x="48968" y="26154"/>
                  </a:cubicBezTo>
                  <a:cubicBezTo>
                    <a:pt x="49515" y="25650"/>
                    <a:pt x="50227" y="25518"/>
                    <a:pt x="50997" y="25518"/>
                  </a:cubicBezTo>
                  <a:cubicBezTo>
                    <a:pt x="51842" y="25518"/>
                    <a:pt x="52757" y="25677"/>
                    <a:pt x="53600" y="25677"/>
                  </a:cubicBezTo>
                  <a:cubicBezTo>
                    <a:pt x="54379" y="25677"/>
                    <a:pt x="55096" y="25542"/>
                    <a:pt x="55640" y="25020"/>
                  </a:cubicBezTo>
                  <a:cubicBezTo>
                    <a:pt x="57208" y="23452"/>
                    <a:pt x="55640" y="20083"/>
                    <a:pt x="57474" y="18849"/>
                  </a:cubicBezTo>
                  <a:cubicBezTo>
                    <a:pt x="58408" y="18248"/>
                    <a:pt x="59743" y="18615"/>
                    <a:pt x="60743" y="18081"/>
                  </a:cubicBezTo>
                  <a:cubicBezTo>
                    <a:pt x="61544" y="17648"/>
                    <a:pt x="61944" y="16680"/>
                    <a:pt x="61944" y="15746"/>
                  </a:cubicBezTo>
                  <a:cubicBezTo>
                    <a:pt x="61911" y="14846"/>
                    <a:pt x="61544" y="13979"/>
                    <a:pt x="61077" y="13178"/>
                  </a:cubicBezTo>
                  <a:cubicBezTo>
                    <a:pt x="60844" y="12711"/>
                    <a:pt x="60543" y="12244"/>
                    <a:pt x="60543" y="11710"/>
                  </a:cubicBezTo>
                  <a:cubicBezTo>
                    <a:pt x="60577" y="10009"/>
                    <a:pt x="63512" y="9675"/>
                    <a:pt x="63846" y="7974"/>
                  </a:cubicBezTo>
                  <a:cubicBezTo>
                    <a:pt x="64012" y="7140"/>
                    <a:pt x="63412" y="6340"/>
                    <a:pt x="62678" y="5939"/>
                  </a:cubicBezTo>
                  <a:cubicBezTo>
                    <a:pt x="62044" y="5639"/>
                    <a:pt x="61344" y="5673"/>
                    <a:pt x="60743" y="5372"/>
                  </a:cubicBezTo>
                  <a:cubicBezTo>
                    <a:pt x="60643" y="5306"/>
                    <a:pt x="60543" y="5239"/>
                    <a:pt x="60443" y="5172"/>
                  </a:cubicBezTo>
                  <a:cubicBezTo>
                    <a:pt x="60043" y="4839"/>
                    <a:pt x="59809" y="4372"/>
                    <a:pt x="59176" y="4205"/>
                  </a:cubicBezTo>
                  <a:cubicBezTo>
                    <a:pt x="58909" y="4127"/>
                    <a:pt x="58635" y="4101"/>
                    <a:pt x="58357" y="4101"/>
                  </a:cubicBezTo>
                  <a:cubicBezTo>
                    <a:pt x="57801" y="4101"/>
                    <a:pt x="57230" y="4205"/>
                    <a:pt x="56674" y="4205"/>
                  </a:cubicBezTo>
                  <a:cubicBezTo>
                    <a:pt x="56639" y="4206"/>
                    <a:pt x="56604" y="4207"/>
                    <a:pt x="56569" y="4207"/>
                  </a:cubicBezTo>
                  <a:cubicBezTo>
                    <a:pt x="55758" y="4207"/>
                    <a:pt x="54832" y="3837"/>
                    <a:pt x="54672" y="3037"/>
                  </a:cubicBezTo>
                  <a:cubicBezTo>
                    <a:pt x="54506" y="2304"/>
                    <a:pt x="55039" y="1570"/>
                    <a:pt x="54806" y="869"/>
                  </a:cubicBezTo>
                  <a:cubicBezTo>
                    <a:pt x="54570" y="187"/>
                    <a:pt x="53797" y="0"/>
                    <a:pt x="53040"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3"/>
            <p:cNvSpPr/>
            <p:nvPr/>
          </p:nvSpPr>
          <p:spPr>
            <a:xfrm>
              <a:off x="2039125" y="2461050"/>
              <a:ext cx="381125" cy="273850"/>
            </a:xfrm>
            <a:custGeom>
              <a:avLst/>
              <a:gdLst/>
              <a:ahLst/>
              <a:cxnLst/>
              <a:rect l="l" t="t" r="r" b="b"/>
              <a:pathLst>
                <a:path w="15245" h="10954" extrusionOk="0">
                  <a:moveTo>
                    <a:pt x="13268" y="0"/>
                  </a:moveTo>
                  <a:cubicBezTo>
                    <a:pt x="12542" y="0"/>
                    <a:pt x="11696" y="163"/>
                    <a:pt x="10875" y="697"/>
                  </a:cubicBezTo>
                  <a:cubicBezTo>
                    <a:pt x="9074" y="1865"/>
                    <a:pt x="2069" y="6168"/>
                    <a:pt x="1" y="7435"/>
                  </a:cubicBezTo>
                  <a:cubicBezTo>
                    <a:pt x="968" y="8336"/>
                    <a:pt x="868" y="10171"/>
                    <a:pt x="2069" y="10804"/>
                  </a:cubicBezTo>
                  <a:cubicBezTo>
                    <a:pt x="2265" y="10906"/>
                    <a:pt x="2479" y="10953"/>
                    <a:pt x="2695" y="10953"/>
                  </a:cubicBezTo>
                  <a:cubicBezTo>
                    <a:pt x="3396" y="10953"/>
                    <a:pt x="4109" y="10459"/>
                    <a:pt x="4237" y="9770"/>
                  </a:cubicBezTo>
                  <a:cubicBezTo>
                    <a:pt x="4504" y="8570"/>
                    <a:pt x="3303" y="7102"/>
                    <a:pt x="4170" y="6201"/>
                  </a:cubicBezTo>
                  <a:cubicBezTo>
                    <a:pt x="4398" y="5974"/>
                    <a:pt x="4701" y="5877"/>
                    <a:pt x="5017" y="5877"/>
                  </a:cubicBezTo>
                  <a:cubicBezTo>
                    <a:pt x="5397" y="5877"/>
                    <a:pt x="5796" y="6016"/>
                    <a:pt x="6105" y="6235"/>
                  </a:cubicBezTo>
                  <a:cubicBezTo>
                    <a:pt x="6539" y="6535"/>
                    <a:pt x="6872" y="6935"/>
                    <a:pt x="7172" y="7369"/>
                  </a:cubicBezTo>
                  <a:cubicBezTo>
                    <a:pt x="9407" y="5434"/>
                    <a:pt x="15245" y="397"/>
                    <a:pt x="15245" y="397"/>
                  </a:cubicBezTo>
                  <a:cubicBezTo>
                    <a:pt x="15245" y="397"/>
                    <a:pt x="14402" y="0"/>
                    <a:pt x="13268"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3"/>
            <p:cNvSpPr/>
            <p:nvPr/>
          </p:nvSpPr>
          <p:spPr>
            <a:xfrm>
              <a:off x="2722125" y="2547675"/>
              <a:ext cx="200150" cy="393300"/>
            </a:xfrm>
            <a:custGeom>
              <a:avLst/>
              <a:gdLst/>
              <a:ahLst/>
              <a:cxnLst/>
              <a:rect l="l" t="t" r="r" b="b"/>
              <a:pathLst>
                <a:path w="8006" h="15732" extrusionOk="0">
                  <a:moveTo>
                    <a:pt x="167" y="1"/>
                  </a:moveTo>
                  <a:cubicBezTo>
                    <a:pt x="134" y="34"/>
                    <a:pt x="100" y="68"/>
                    <a:pt x="100" y="134"/>
                  </a:cubicBezTo>
                  <a:cubicBezTo>
                    <a:pt x="0" y="902"/>
                    <a:pt x="100" y="1735"/>
                    <a:pt x="267" y="2469"/>
                  </a:cubicBezTo>
                  <a:cubicBezTo>
                    <a:pt x="367" y="2836"/>
                    <a:pt x="467" y="3203"/>
                    <a:pt x="534" y="3603"/>
                  </a:cubicBezTo>
                  <a:cubicBezTo>
                    <a:pt x="701" y="5205"/>
                    <a:pt x="901" y="6806"/>
                    <a:pt x="1134" y="8407"/>
                  </a:cubicBezTo>
                  <a:cubicBezTo>
                    <a:pt x="1668" y="8507"/>
                    <a:pt x="2135" y="8807"/>
                    <a:pt x="2469" y="9241"/>
                  </a:cubicBezTo>
                  <a:cubicBezTo>
                    <a:pt x="3736" y="10942"/>
                    <a:pt x="2168" y="13911"/>
                    <a:pt x="3803" y="15312"/>
                  </a:cubicBezTo>
                  <a:cubicBezTo>
                    <a:pt x="4147" y="15603"/>
                    <a:pt x="4552" y="15731"/>
                    <a:pt x="4971" y="15731"/>
                  </a:cubicBezTo>
                  <a:cubicBezTo>
                    <a:pt x="6135" y="15731"/>
                    <a:pt x="7404" y="14746"/>
                    <a:pt x="7772" y="13544"/>
                  </a:cubicBezTo>
                  <a:cubicBezTo>
                    <a:pt x="7906" y="13110"/>
                    <a:pt x="7972" y="12643"/>
                    <a:pt x="8006" y="12176"/>
                  </a:cubicBezTo>
                  <a:cubicBezTo>
                    <a:pt x="7639" y="11643"/>
                    <a:pt x="7305" y="11075"/>
                    <a:pt x="6938" y="10542"/>
                  </a:cubicBezTo>
                  <a:cubicBezTo>
                    <a:pt x="6071" y="9207"/>
                    <a:pt x="5204" y="7873"/>
                    <a:pt x="4370" y="6472"/>
                  </a:cubicBezTo>
                  <a:cubicBezTo>
                    <a:pt x="3636" y="5271"/>
                    <a:pt x="2969" y="4004"/>
                    <a:pt x="2202" y="2803"/>
                  </a:cubicBezTo>
                  <a:cubicBezTo>
                    <a:pt x="1601" y="1802"/>
                    <a:pt x="1268" y="735"/>
                    <a:pt x="300" y="34"/>
                  </a:cubicBezTo>
                  <a:cubicBezTo>
                    <a:pt x="267" y="34"/>
                    <a:pt x="200" y="1"/>
                    <a:pt x="167"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3"/>
            <p:cNvSpPr/>
            <p:nvPr/>
          </p:nvSpPr>
          <p:spPr>
            <a:xfrm>
              <a:off x="2071650" y="2363350"/>
              <a:ext cx="82575" cy="97300"/>
            </a:xfrm>
            <a:custGeom>
              <a:avLst/>
              <a:gdLst/>
              <a:ahLst/>
              <a:cxnLst/>
              <a:rect l="l" t="t" r="r" b="b"/>
              <a:pathLst>
                <a:path w="3303" h="3892" extrusionOk="0">
                  <a:moveTo>
                    <a:pt x="2091" y="0"/>
                  </a:moveTo>
                  <a:cubicBezTo>
                    <a:pt x="963" y="0"/>
                    <a:pt x="280" y="1177"/>
                    <a:pt x="67" y="2270"/>
                  </a:cubicBezTo>
                  <a:cubicBezTo>
                    <a:pt x="1" y="2737"/>
                    <a:pt x="1" y="3271"/>
                    <a:pt x="367" y="3604"/>
                  </a:cubicBezTo>
                  <a:cubicBezTo>
                    <a:pt x="553" y="3790"/>
                    <a:pt x="824" y="3892"/>
                    <a:pt x="1094" y="3892"/>
                  </a:cubicBezTo>
                  <a:cubicBezTo>
                    <a:pt x="1164" y="3892"/>
                    <a:pt x="1233" y="3885"/>
                    <a:pt x="1301" y="3871"/>
                  </a:cubicBezTo>
                  <a:cubicBezTo>
                    <a:pt x="1668" y="3805"/>
                    <a:pt x="1969" y="3638"/>
                    <a:pt x="2235" y="3404"/>
                  </a:cubicBezTo>
                  <a:cubicBezTo>
                    <a:pt x="2869" y="2871"/>
                    <a:pt x="3270" y="2037"/>
                    <a:pt x="3303" y="1203"/>
                  </a:cubicBezTo>
                  <a:cubicBezTo>
                    <a:pt x="3303" y="1003"/>
                    <a:pt x="3270" y="769"/>
                    <a:pt x="3169" y="569"/>
                  </a:cubicBezTo>
                  <a:cubicBezTo>
                    <a:pt x="3036" y="302"/>
                    <a:pt x="2736" y="135"/>
                    <a:pt x="2436" y="35"/>
                  </a:cubicBezTo>
                  <a:cubicBezTo>
                    <a:pt x="2316" y="11"/>
                    <a:pt x="2201" y="0"/>
                    <a:pt x="2091"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3"/>
            <p:cNvSpPr/>
            <p:nvPr/>
          </p:nvSpPr>
          <p:spPr>
            <a:xfrm>
              <a:off x="3318375" y="2183125"/>
              <a:ext cx="133450" cy="60700"/>
            </a:xfrm>
            <a:custGeom>
              <a:avLst/>
              <a:gdLst/>
              <a:ahLst/>
              <a:cxnLst/>
              <a:rect l="l" t="t" r="r" b="b"/>
              <a:pathLst>
                <a:path w="5338" h="2428" extrusionOk="0">
                  <a:moveTo>
                    <a:pt x="3260" y="1"/>
                  </a:moveTo>
                  <a:cubicBezTo>
                    <a:pt x="2300" y="1"/>
                    <a:pt x="1092" y="346"/>
                    <a:pt x="334" y="740"/>
                  </a:cubicBezTo>
                  <a:cubicBezTo>
                    <a:pt x="267" y="773"/>
                    <a:pt x="167" y="806"/>
                    <a:pt x="134" y="873"/>
                  </a:cubicBezTo>
                  <a:cubicBezTo>
                    <a:pt x="0" y="1073"/>
                    <a:pt x="101" y="1340"/>
                    <a:pt x="234" y="1507"/>
                  </a:cubicBezTo>
                  <a:cubicBezTo>
                    <a:pt x="568" y="1940"/>
                    <a:pt x="1068" y="2207"/>
                    <a:pt x="1602" y="2341"/>
                  </a:cubicBezTo>
                  <a:cubicBezTo>
                    <a:pt x="1940" y="2404"/>
                    <a:pt x="2278" y="2427"/>
                    <a:pt x="2617" y="2427"/>
                  </a:cubicBezTo>
                  <a:cubicBezTo>
                    <a:pt x="2812" y="2427"/>
                    <a:pt x="3007" y="2420"/>
                    <a:pt x="3203" y="2407"/>
                  </a:cubicBezTo>
                  <a:cubicBezTo>
                    <a:pt x="3536" y="2374"/>
                    <a:pt x="3903" y="2341"/>
                    <a:pt x="4203" y="2207"/>
                  </a:cubicBezTo>
                  <a:cubicBezTo>
                    <a:pt x="5338" y="1674"/>
                    <a:pt x="4871" y="173"/>
                    <a:pt x="3770" y="39"/>
                  </a:cubicBezTo>
                  <a:cubicBezTo>
                    <a:pt x="3612" y="13"/>
                    <a:pt x="3440" y="1"/>
                    <a:pt x="3260"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3"/>
            <p:cNvSpPr/>
            <p:nvPr/>
          </p:nvSpPr>
          <p:spPr>
            <a:xfrm>
              <a:off x="3239975" y="2353250"/>
              <a:ext cx="93000" cy="66600"/>
            </a:xfrm>
            <a:custGeom>
              <a:avLst/>
              <a:gdLst/>
              <a:ahLst/>
              <a:cxnLst/>
              <a:rect l="l" t="t" r="r" b="b"/>
              <a:pathLst>
                <a:path w="3720" h="2664" extrusionOk="0">
                  <a:moveTo>
                    <a:pt x="1983" y="1"/>
                  </a:moveTo>
                  <a:cubicBezTo>
                    <a:pt x="1295" y="1"/>
                    <a:pt x="541" y="380"/>
                    <a:pt x="301" y="940"/>
                  </a:cubicBezTo>
                  <a:cubicBezTo>
                    <a:pt x="1" y="1540"/>
                    <a:pt x="401" y="2140"/>
                    <a:pt x="935" y="2474"/>
                  </a:cubicBezTo>
                  <a:cubicBezTo>
                    <a:pt x="1170" y="2605"/>
                    <a:pt x="1426" y="2664"/>
                    <a:pt x="1680" y="2664"/>
                  </a:cubicBezTo>
                  <a:cubicBezTo>
                    <a:pt x="2720" y="2664"/>
                    <a:pt x="3720" y="1672"/>
                    <a:pt x="3103" y="573"/>
                  </a:cubicBezTo>
                  <a:cubicBezTo>
                    <a:pt x="2876" y="171"/>
                    <a:pt x="2444" y="1"/>
                    <a:pt x="1983"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3"/>
            <p:cNvSpPr/>
            <p:nvPr/>
          </p:nvSpPr>
          <p:spPr>
            <a:xfrm>
              <a:off x="2953650" y="2521900"/>
              <a:ext cx="62875" cy="72500"/>
            </a:xfrm>
            <a:custGeom>
              <a:avLst/>
              <a:gdLst/>
              <a:ahLst/>
              <a:cxnLst/>
              <a:rect l="l" t="t" r="r" b="b"/>
              <a:pathLst>
                <a:path w="2515" h="2900" extrusionOk="0">
                  <a:moveTo>
                    <a:pt x="1348" y="1"/>
                  </a:moveTo>
                  <a:cubicBezTo>
                    <a:pt x="659" y="1"/>
                    <a:pt x="1" y="730"/>
                    <a:pt x="46" y="1566"/>
                  </a:cubicBezTo>
                  <a:cubicBezTo>
                    <a:pt x="79" y="2066"/>
                    <a:pt x="346" y="2533"/>
                    <a:pt x="746" y="2766"/>
                  </a:cubicBezTo>
                  <a:cubicBezTo>
                    <a:pt x="913" y="2833"/>
                    <a:pt x="1080" y="2900"/>
                    <a:pt x="1247" y="2900"/>
                  </a:cubicBezTo>
                  <a:cubicBezTo>
                    <a:pt x="1513" y="2900"/>
                    <a:pt x="1780" y="2733"/>
                    <a:pt x="1980" y="2500"/>
                  </a:cubicBezTo>
                  <a:cubicBezTo>
                    <a:pt x="2147" y="2299"/>
                    <a:pt x="2247" y="2033"/>
                    <a:pt x="2347" y="1766"/>
                  </a:cubicBezTo>
                  <a:cubicBezTo>
                    <a:pt x="2447" y="1365"/>
                    <a:pt x="2514" y="898"/>
                    <a:pt x="2281" y="565"/>
                  </a:cubicBezTo>
                  <a:cubicBezTo>
                    <a:pt x="2012" y="166"/>
                    <a:pt x="1676" y="1"/>
                    <a:pt x="1348"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3"/>
            <p:cNvSpPr/>
            <p:nvPr/>
          </p:nvSpPr>
          <p:spPr>
            <a:xfrm>
              <a:off x="3107000" y="2444575"/>
              <a:ext cx="63075" cy="62400"/>
            </a:xfrm>
            <a:custGeom>
              <a:avLst/>
              <a:gdLst/>
              <a:ahLst/>
              <a:cxnLst/>
              <a:rect l="l" t="t" r="r" b="b"/>
              <a:pathLst>
                <a:path w="2523" h="2496" extrusionOk="0">
                  <a:moveTo>
                    <a:pt x="1254" y="0"/>
                  </a:moveTo>
                  <a:cubicBezTo>
                    <a:pt x="637" y="0"/>
                    <a:pt x="1" y="445"/>
                    <a:pt x="49" y="1423"/>
                  </a:cubicBezTo>
                  <a:cubicBezTo>
                    <a:pt x="81" y="1959"/>
                    <a:pt x="530" y="2496"/>
                    <a:pt x="1059" y="2496"/>
                  </a:cubicBezTo>
                  <a:cubicBezTo>
                    <a:pt x="1089" y="2496"/>
                    <a:pt x="1120" y="2494"/>
                    <a:pt x="1150" y="2490"/>
                  </a:cubicBezTo>
                  <a:cubicBezTo>
                    <a:pt x="1317" y="2457"/>
                    <a:pt x="1484" y="2390"/>
                    <a:pt x="1651" y="2290"/>
                  </a:cubicBezTo>
                  <a:cubicBezTo>
                    <a:pt x="1984" y="2090"/>
                    <a:pt x="2251" y="1756"/>
                    <a:pt x="2318" y="1356"/>
                  </a:cubicBezTo>
                  <a:cubicBezTo>
                    <a:pt x="2522" y="486"/>
                    <a:pt x="1899" y="0"/>
                    <a:pt x="1254"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3"/>
            <p:cNvSpPr/>
            <p:nvPr/>
          </p:nvSpPr>
          <p:spPr>
            <a:xfrm>
              <a:off x="2379375" y="2521700"/>
              <a:ext cx="100100" cy="81425"/>
            </a:xfrm>
            <a:custGeom>
              <a:avLst/>
              <a:gdLst/>
              <a:ahLst/>
              <a:cxnLst/>
              <a:rect l="l" t="t" r="r" b="b"/>
              <a:pathLst>
                <a:path w="4004" h="3257" extrusionOk="0">
                  <a:moveTo>
                    <a:pt x="2369" y="0"/>
                  </a:moveTo>
                  <a:cubicBezTo>
                    <a:pt x="2335" y="0"/>
                    <a:pt x="2301" y="2"/>
                    <a:pt x="2269" y="6"/>
                  </a:cubicBezTo>
                  <a:cubicBezTo>
                    <a:pt x="1535" y="73"/>
                    <a:pt x="734" y="1007"/>
                    <a:pt x="334" y="1574"/>
                  </a:cubicBezTo>
                  <a:cubicBezTo>
                    <a:pt x="167" y="1807"/>
                    <a:pt x="0" y="2141"/>
                    <a:pt x="34" y="2441"/>
                  </a:cubicBezTo>
                  <a:cubicBezTo>
                    <a:pt x="67" y="2875"/>
                    <a:pt x="501" y="3208"/>
                    <a:pt x="934" y="3241"/>
                  </a:cubicBezTo>
                  <a:cubicBezTo>
                    <a:pt x="1001" y="3252"/>
                    <a:pt x="1067" y="3256"/>
                    <a:pt x="1133" y="3256"/>
                  </a:cubicBezTo>
                  <a:cubicBezTo>
                    <a:pt x="1500" y="3256"/>
                    <a:pt x="1863" y="3111"/>
                    <a:pt x="2202" y="2941"/>
                  </a:cubicBezTo>
                  <a:cubicBezTo>
                    <a:pt x="2569" y="2774"/>
                    <a:pt x="2902" y="2541"/>
                    <a:pt x="3236" y="2274"/>
                  </a:cubicBezTo>
                  <a:cubicBezTo>
                    <a:pt x="3636" y="1974"/>
                    <a:pt x="4003" y="1507"/>
                    <a:pt x="3903" y="1040"/>
                  </a:cubicBezTo>
                  <a:cubicBezTo>
                    <a:pt x="3777" y="505"/>
                    <a:pt x="2940" y="0"/>
                    <a:pt x="2369"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3"/>
            <p:cNvSpPr/>
            <p:nvPr/>
          </p:nvSpPr>
          <p:spPr>
            <a:xfrm>
              <a:off x="2307650" y="2670225"/>
              <a:ext cx="65900" cy="61850"/>
            </a:xfrm>
            <a:custGeom>
              <a:avLst/>
              <a:gdLst/>
              <a:ahLst/>
              <a:cxnLst/>
              <a:rect l="l" t="t" r="r" b="b"/>
              <a:pathLst>
                <a:path w="2636" h="2474" extrusionOk="0">
                  <a:moveTo>
                    <a:pt x="1798" y="1"/>
                  </a:moveTo>
                  <a:cubicBezTo>
                    <a:pt x="1312" y="1"/>
                    <a:pt x="742" y="484"/>
                    <a:pt x="434" y="836"/>
                  </a:cubicBezTo>
                  <a:cubicBezTo>
                    <a:pt x="301" y="1003"/>
                    <a:pt x="167" y="1170"/>
                    <a:pt x="134" y="1370"/>
                  </a:cubicBezTo>
                  <a:cubicBezTo>
                    <a:pt x="1" y="1870"/>
                    <a:pt x="468" y="2437"/>
                    <a:pt x="1001" y="2471"/>
                  </a:cubicBezTo>
                  <a:cubicBezTo>
                    <a:pt x="1027" y="2472"/>
                    <a:pt x="1053" y="2473"/>
                    <a:pt x="1079" y="2473"/>
                  </a:cubicBezTo>
                  <a:cubicBezTo>
                    <a:pt x="1614" y="2473"/>
                    <a:pt x="2081" y="2149"/>
                    <a:pt x="2336" y="1704"/>
                  </a:cubicBezTo>
                  <a:cubicBezTo>
                    <a:pt x="2536" y="1337"/>
                    <a:pt x="2636" y="870"/>
                    <a:pt x="2436" y="469"/>
                  </a:cubicBezTo>
                  <a:cubicBezTo>
                    <a:pt x="2277" y="129"/>
                    <a:pt x="2049" y="1"/>
                    <a:pt x="1798"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3"/>
            <p:cNvSpPr/>
            <p:nvPr/>
          </p:nvSpPr>
          <p:spPr>
            <a:xfrm>
              <a:off x="2866375" y="2562700"/>
              <a:ext cx="141800" cy="169300"/>
            </a:xfrm>
            <a:custGeom>
              <a:avLst/>
              <a:gdLst/>
              <a:ahLst/>
              <a:cxnLst/>
              <a:rect l="l" t="t" r="r" b="b"/>
              <a:pathLst>
                <a:path w="5672" h="6772" extrusionOk="0">
                  <a:moveTo>
                    <a:pt x="1" y="0"/>
                  </a:moveTo>
                  <a:lnTo>
                    <a:pt x="3537" y="6772"/>
                  </a:lnTo>
                  <a:cubicBezTo>
                    <a:pt x="3890" y="6530"/>
                    <a:pt x="4325" y="6392"/>
                    <a:pt x="4746" y="6392"/>
                  </a:cubicBezTo>
                  <a:cubicBezTo>
                    <a:pt x="5081" y="6392"/>
                    <a:pt x="5406" y="6480"/>
                    <a:pt x="5672" y="6672"/>
                  </a:cubicBezTo>
                  <a:lnTo>
                    <a:pt x="1"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3"/>
            <p:cNvSpPr/>
            <p:nvPr/>
          </p:nvSpPr>
          <p:spPr>
            <a:xfrm>
              <a:off x="2722950" y="2542675"/>
              <a:ext cx="66750" cy="245200"/>
            </a:xfrm>
            <a:custGeom>
              <a:avLst/>
              <a:gdLst/>
              <a:ahLst/>
              <a:cxnLst/>
              <a:rect l="l" t="t" r="r" b="b"/>
              <a:pathLst>
                <a:path w="2670" h="9808" extrusionOk="0">
                  <a:moveTo>
                    <a:pt x="0" y="1"/>
                  </a:moveTo>
                  <a:lnTo>
                    <a:pt x="0" y="8574"/>
                  </a:lnTo>
                  <a:cubicBezTo>
                    <a:pt x="154" y="8552"/>
                    <a:pt x="308" y="8540"/>
                    <a:pt x="462" y="8540"/>
                  </a:cubicBezTo>
                  <a:cubicBezTo>
                    <a:pt x="1241" y="8540"/>
                    <a:pt x="1990" y="8828"/>
                    <a:pt x="2436" y="9441"/>
                  </a:cubicBezTo>
                  <a:cubicBezTo>
                    <a:pt x="2536" y="9541"/>
                    <a:pt x="2602" y="9674"/>
                    <a:pt x="2669" y="9808"/>
                  </a:cubicBezTo>
                  <a:lnTo>
                    <a:pt x="0"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3"/>
            <p:cNvSpPr/>
            <p:nvPr/>
          </p:nvSpPr>
          <p:spPr>
            <a:xfrm>
              <a:off x="2431075" y="2509325"/>
              <a:ext cx="192650" cy="268550"/>
            </a:xfrm>
            <a:custGeom>
              <a:avLst/>
              <a:gdLst/>
              <a:ahLst/>
              <a:cxnLst/>
              <a:rect l="l" t="t" r="r" b="b"/>
              <a:pathLst>
                <a:path w="7706" h="10742" extrusionOk="0">
                  <a:moveTo>
                    <a:pt x="7706" y="0"/>
                  </a:moveTo>
                  <a:lnTo>
                    <a:pt x="0" y="6071"/>
                  </a:lnTo>
                  <a:cubicBezTo>
                    <a:pt x="48" y="6068"/>
                    <a:pt x="95" y="6066"/>
                    <a:pt x="142" y="6066"/>
                  </a:cubicBezTo>
                  <a:cubicBezTo>
                    <a:pt x="561" y="6066"/>
                    <a:pt x="972" y="6198"/>
                    <a:pt x="1301" y="6438"/>
                  </a:cubicBezTo>
                  <a:cubicBezTo>
                    <a:pt x="1969" y="6939"/>
                    <a:pt x="2369" y="7706"/>
                    <a:pt x="2669" y="8473"/>
                  </a:cubicBezTo>
                  <a:cubicBezTo>
                    <a:pt x="2969" y="9207"/>
                    <a:pt x="3203" y="9974"/>
                    <a:pt x="3470" y="10741"/>
                  </a:cubicBezTo>
                  <a:lnTo>
                    <a:pt x="7706"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3"/>
            <p:cNvSpPr/>
            <p:nvPr/>
          </p:nvSpPr>
          <p:spPr>
            <a:xfrm>
              <a:off x="2178400" y="2470950"/>
              <a:ext cx="241850" cy="225200"/>
            </a:xfrm>
            <a:custGeom>
              <a:avLst/>
              <a:gdLst/>
              <a:ahLst/>
              <a:cxnLst/>
              <a:rect l="l" t="t" r="r" b="b"/>
              <a:pathLst>
                <a:path w="9674" h="9008" extrusionOk="0">
                  <a:moveTo>
                    <a:pt x="9674" y="1"/>
                  </a:moveTo>
                  <a:lnTo>
                    <a:pt x="0" y="5572"/>
                  </a:lnTo>
                  <a:cubicBezTo>
                    <a:pt x="200" y="5638"/>
                    <a:pt x="401" y="5738"/>
                    <a:pt x="534" y="5839"/>
                  </a:cubicBezTo>
                  <a:cubicBezTo>
                    <a:pt x="1568" y="6539"/>
                    <a:pt x="2035" y="7773"/>
                    <a:pt x="2469" y="9007"/>
                  </a:cubicBezTo>
                  <a:lnTo>
                    <a:pt x="9674"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3"/>
            <p:cNvSpPr/>
            <p:nvPr/>
          </p:nvSpPr>
          <p:spPr>
            <a:xfrm>
              <a:off x="1974075" y="2322750"/>
              <a:ext cx="120950" cy="127325"/>
            </a:xfrm>
            <a:custGeom>
              <a:avLst/>
              <a:gdLst/>
              <a:ahLst/>
              <a:cxnLst/>
              <a:rect l="l" t="t" r="r" b="b"/>
              <a:pathLst>
                <a:path w="4838" h="5093" extrusionOk="0">
                  <a:moveTo>
                    <a:pt x="3866" y="0"/>
                  </a:moveTo>
                  <a:cubicBezTo>
                    <a:pt x="3767" y="0"/>
                    <a:pt x="3667" y="19"/>
                    <a:pt x="3570" y="58"/>
                  </a:cubicBezTo>
                  <a:cubicBezTo>
                    <a:pt x="3203" y="192"/>
                    <a:pt x="2869" y="458"/>
                    <a:pt x="2503" y="625"/>
                  </a:cubicBezTo>
                  <a:cubicBezTo>
                    <a:pt x="2002" y="825"/>
                    <a:pt x="1535" y="1059"/>
                    <a:pt x="1068" y="1326"/>
                  </a:cubicBezTo>
                  <a:cubicBezTo>
                    <a:pt x="534" y="1693"/>
                    <a:pt x="1" y="2226"/>
                    <a:pt x="34" y="2860"/>
                  </a:cubicBezTo>
                  <a:cubicBezTo>
                    <a:pt x="67" y="3260"/>
                    <a:pt x="334" y="3594"/>
                    <a:pt x="568" y="3928"/>
                  </a:cubicBezTo>
                  <a:lnTo>
                    <a:pt x="1035" y="4561"/>
                  </a:lnTo>
                  <a:cubicBezTo>
                    <a:pt x="1168" y="4728"/>
                    <a:pt x="1302" y="4928"/>
                    <a:pt x="1535" y="5028"/>
                  </a:cubicBezTo>
                  <a:cubicBezTo>
                    <a:pt x="1630" y="5072"/>
                    <a:pt x="1728" y="5092"/>
                    <a:pt x="1826" y="5092"/>
                  </a:cubicBezTo>
                  <a:cubicBezTo>
                    <a:pt x="2175" y="5092"/>
                    <a:pt x="2520" y="4841"/>
                    <a:pt x="2703" y="4528"/>
                  </a:cubicBezTo>
                  <a:cubicBezTo>
                    <a:pt x="2936" y="4161"/>
                    <a:pt x="3003" y="3661"/>
                    <a:pt x="3136" y="3227"/>
                  </a:cubicBezTo>
                  <a:cubicBezTo>
                    <a:pt x="3336" y="2593"/>
                    <a:pt x="3670" y="2026"/>
                    <a:pt x="4104" y="1559"/>
                  </a:cubicBezTo>
                  <a:cubicBezTo>
                    <a:pt x="4404" y="1226"/>
                    <a:pt x="4838" y="792"/>
                    <a:pt x="4504" y="325"/>
                  </a:cubicBezTo>
                  <a:cubicBezTo>
                    <a:pt x="4339" y="112"/>
                    <a:pt x="4106" y="0"/>
                    <a:pt x="3866"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3"/>
            <p:cNvSpPr/>
            <p:nvPr/>
          </p:nvSpPr>
          <p:spPr>
            <a:xfrm>
              <a:off x="1989925" y="2513700"/>
              <a:ext cx="147625" cy="105050"/>
            </a:xfrm>
            <a:custGeom>
              <a:avLst/>
              <a:gdLst/>
              <a:ahLst/>
              <a:cxnLst/>
              <a:rect l="l" t="t" r="r" b="b"/>
              <a:pathLst>
                <a:path w="5905" h="4202" extrusionOk="0">
                  <a:moveTo>
                    <a:pt x="4981" y="1"/>
                  </a:moveTo>
                  <a:cubicBezTo>
                    <a:pt x="3288" y="1"/>
                    <a:pt x="1413" y="982"/>
                    <a:pt x="434" y="2327"/>
                  </a:cubicBezTo>
                  <a:cubicBezTo>
                    <a:pt x="201" y="2661"/>
                    <a:pt x="1" y="3094"/>
                    <a:pt x="234" y="3461"/>
                  </a:cubicBezTo>
                  <a:cubicBezTo>
                    <a:pt x="334" y="3628"/>
                    <a:pt x="534" y="3728"/>
                    <a:pt x="701" y="3828"/>
                  </a:cubicBezTo>
                  <a:cubicBezTo>
                    <a:pt x="1127" y="4030"/>
                    <a:pt x="1597" y="4201"/>
                    <a:pt x="2043" y="4201"/>
                  </a:cubicBezTo>
                  <a:cubicBezTo>
                    <a:pt x="2260" y="4201"/>
                    <a:pt x="2472" y="4160"/>
                    <a:pt x="2669" y="4062"/>
                  </a:cubicBezTo>
                  <a:cubicBezTo>
                    <a:pt x="3103" y="3828"/>
                    <a:pt x="3370" y="3428"/>
                    <a:pt x="3670" y="3061"/>
                  </a:cubicBezTo>
                  <a:cubicBezTo>
                    <a:pt x="4270" y="2261"/>
                    <a:pt x="5071" y="1627"/>
                    <a:pt x="5638" y="826"/>
                  </a:cubicBezTo>
                  <a:cubicBezTo>
                    <a:pt x="5771" y="593"/>
                    <a:pt x="5905" y="259"/>
                    <a:pt x="5671" y="92"/>
                  </a:cubicBezTo>
                  <a:cubicBezTo>
                    <a:pt x="5605" y="59"/>
                    <a:pt x="5538" y="26"/>
                    <a:pt x="5438" y="26"/>
                  </a:cubicBezTo>
                  <a:cubicBezTo>
                    <a:pt x="5288" y="9"/>
                    <a:pt x="5135" y="1"/>
                    <a:pt x="4981"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3"/>
            <p:cNvSpPr/>
            <p:nvPr/>
          </p:nvSpPr>
          <p:spPr>
            <a:xfrm>
              <a:off x="2597025" y="2571575"/>
              <a:ext cx="99275" cy="277175"/>
            </a:xfrm>
            <a:custGeom>
              <a:avLst/>
              <a:gdLst/>
              <a:ahLst/>
              <a:cxnLst/>
              <a:rect l="l" t="t" r="r" b="b"/>
              <a:pathLst>
                <a:path w="3971" h="11087" extrusionOk="0">
                  <a:moveTo>
                    <a:pt x="3025" y="0"/>
                  </a:moveTo>
                  <a:cubicBezTo>
                    <a:pt x="2455" y="0"/>
                    <a:pt x="2088" y="939"/>
                    <a:pt x="1869" y="1347"/>
                  </a:cubicBezTo>
                  <a:cubicBezTo>
                    <a:pt x="1168" y="2814"/>
                    <a:pt x="868" y="4415"/>
                    <a:pt x="568" y="5983"/>
                  </a:cubicBezTo>
                  <a:cubicBezTo>
                    <a:pt x="267" y="7551"/>
                    <a:pt x="1" y="9152"/>
                    <a:pt x="301" y="10720"/>
                  </a:cubicBezTo>
                  <a:cubicBezTo>
                    <a:pt x="334" y="10820"/>
                    <a:pt x="334" y="10887"/>
                    <a:pt x="401" y="10953"/>
                  </a:cubicBezTo>
                  <a:cubicBezTo>
                    <a:pt x="468" y="11053"/>
                    <a:pt x="601" y="11087"/>
                    <a:pt x="734" y="11087"/>
                  </a:cubicBezTo>
                  <a:cubicBezTo>
                    <a:pt x="1101" y="11087"/>
                    <a:pt x="1402" y="10820"/>
                    <a:pt x="1568" y="10486"/>
                  </a:cubicBezTo>
                  <a:cubicBezTo>
                    <a:pt x="1735" y="10186"/>
                    <a:pt x="1802" y="9819"/>
                    <a:pt x="1869" y="9486"/>
                  </a:cubicBezTo>
                  <a:cubicBezTo>
                    <a:pt x="2102" y="8585"/>
                    <a:pt x="2536" y="7751"/>
                    <a:pt x="3069" y="7051"/>
                  </a:cubicBezTo>
                  <a:cubicBezTo>
                    <a:pt x="3370" y="6684"/>
                    <a:pt x="3737" y="6317"/>
                    <a:pt x="3837" y="5850"/>
                  </a:cubicBezTo>
                  <a:cubicBezTo>
                    <a:pt x="3903" y="5650"/>
                    <a:pt x="3903" y="5416"/>
                    <a:pt x="3937" y="5216"/>
                  </a:cubicBezTo>
                  <a:cubicBezTo>
                    <a:pt x="3970" y="4149"/>
                    <a:pt x="3937" y="3081"/>
                    <a:pt x="3803" y="2047"/>
                  </a:cubicBezTo>
                  <a:cubicBezTo>
                    <a:pt x="3770" y="1513"/>
                    <a:pt x="3837" y="146"/>
                    <a:pt x="3136" y="12"/>
                  </a:cubicBezTo>
                  <a:cubicBezTo>
                    <a:pt x="3098" y="4"/>
                    <a:pt x="3061" y="0"/>
                    <a:pt x="3025"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3"/>
            <p:cNvSpPr/>
            <p:nvPr/>
          </p:nvSpPr>
          <p:spPr>
            <a:xfrm>
              <a:off x="3169925" y="2024800"/>
              <a:ext cx="105950" cy="75450"/>
            </a:xfrm>
            <a:custGeom>
              <a:avLst/>
              <a:gdLst/>
              <a:ahLst/>
              <a:cxnLst/>
              <a:rect l="l" t="t" r="r" b="b"/>
              <a:pathLst>
                <a:path w="4238" h="3018" extrusionOk="0">
                  <a:moveTo>
                    <a:pt x="3737" y="1"/>
                  </a:moveTo>
                  <a:cubicBezTo>
                    <a:pt x="2770" y="1"/>
                    <a:pt x="1802" y="635"/>
                    <a:pt x="935" y="1002"/>
                  </a:cubicBezTo>
                  <a:cubicBezTo>
                    <a:pt x="268" y="1302"/>
                    <a:pt x="1" y="2603"/>
                    <a:pt x="768" y="2936"/>
                  </a:cubicBezTo>
                  <a:cubicBezTo>
                    <a:pt x="868" y="3003"/>
                    <a:pt x="1002" y="3003"/>
                    <a:pt x="1102" y="3003"/>
                  </a:cubicBezTo>
                  <a:cubicBezTo>
                    <a:pt x="1204" y="3012"/>
                    <a:pt x="1309" y="3017"/>
                    <a:pt x="1413" y="3017"/>
                  </a:cubicBezTo>
                  <a:cubicBezTo>
                    <a:pt x="2056" y="3017"/>
                    <a:pt x="2720" y="2838"/>
                    <a:pt x="3237" y="2436"/>
                  </a:cubicBezTo>
                  <a:cubicBezTo>
                    <a:pt x="3837" y="1969"/>
                    <a:pt x="4237" y="1235"/>
                    <a:pt x="4171" y="468"/>
                  </a:cubicBezTo>
                  <a:cubicBezTo>
                    <a:pt x="4171" y="334"/>
                    <a:pt x="4137" y="168"/>
                    <a:pt x="4004" y="68"/>
                  </a:cubicBezTo>
                  <a:cubicBezTo>
                    <a:pt x="3937" y="34"/>
                    <a:pt x="3837" y="1"/>
                    <a:pt x="3737"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3"/>
            <p:cNvSpPr/>
            <p:nvPr/>
          </p:nvSpPr>
          <p:spPr>
            <a:xfrm>
              <a:off x="3328375" y="2123875"/>
              <a:ext cx="109500" cy="39925"/>
            </a:xfrm>
            <a:custGeom>
              <a:avLst/>
              <a:gdLst/>
              <a:ahLst/>
              <a:cxnLst/>
              <a:rect l="l" t="t" r="r" b="b"/>
              <a:pathLst>
                <a:path w="4380" h="1597" extrusionOk="0">
                  <a:moveTo>
                    <a:pt x="2279" y="1"/>
                  </a:moveTo>
                  <a:cubicBezTo>
                    <a:pt x="1734" y="1"/>
                    <a:pt x="1236" y="50"/>
                    <a:pt x="1068" y="74"/>
                  </a:cubicBezTo>
                  <a:cubicBezTo>
                    <a:pt x="835" y="107"/>
                    <a:pt x="568" y="141"/>
                    <a:pt x="368" y="274"/>
                  </a:cubicBezTo>
                  <a:cubicBezTo>
                    <a:pt x="134" y="441"/>
                    <a:pt x="1" y="675"/>
                    <a:pt x="34" y="941"/>
                  </a:cubicBezTo>
                  <a:cubicBezTo>
                    <a:pt x="67" y="1108"/>
                    <a:pt x="234" y="1275"/>
                    <a:pt x="401" y="1375"/>
                  </a:cubicBezTo>
                  <a:cubicBezTo>
                    <a:pt x="568" y="1442"/>
                    <a:pt x="768" y="1475"/>
                    <a:pt x="968" y="1508"/>
                  </a:cubicBezTo>
                  <a:cubicBezTo>
                    <a:pt x="1350" y="1556"/>
                    <a:pt x="1739" y="1596"/>
                    <a:pt x="2122" y="1596"/>
                  </a:cubicBezTo>
                  <a:cubicBezTo>
                    <a:pt x="2541" y="1596"/>
                    <a:pt x="2953" y="1548"/>
                    <a:pt x="3336" y="1408"/>
                  </a:cubicBezTo>
                  <a:cubicBezTo>
                    <a:pt x="3637" y="1308"/>
                    <a:pt x="3937" y="1175"/>
                    <a:pt x="4037" y="908"/>
                  </a:cubicBezTo>
                  <a:cubicBezTo>
                    <a:pt x="4379" y="159"/>
                    <a:pt x="3254" y="1"/>
                    <a:pt x="2279"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3"/>
            <p:cNvSpPr/>
            <p:nvPr/>
          </p:nvSpPr>
          <p:spPr>
            <a:xfrm>
              <a:off x="3296700" y="2284100"/>
              <a:ext cx="148450" cy="80825"/>
            </a:xfrm>
            <a:custGeom>
              <a:avLst/>
              <a:gdLst/>
              <a:ahLst/>
              <a:cxnLst/>
              <a:rect l="l" t="t" r="r" b="b"/>
              <a:pathLst>
                <a:path w="5938" h="3233" extrusionOk="0">
                  <a:moveTo>
                    <a:pt x="2837" y="1"/>
                  </a:moveTo>
                  <a:cubicBezTo>
                    <a:pt x="2042" y="1"/>
                    <a:pt x="1239" y="117"/>
                    <a:pt x="534" y="370"/>
                  </a:cubicBezTo>
                  <a:cubicBezTo>
                    <a:pt x="367" y="437"/>
                    <a:pt x="167" y="503"/>
                    <a:pt x="100" y="670"/>
                  </a:cubicBezTo>
                  <a:cubicBezTo>
                    <a:pt x="0" y="904"/>
                    <a:pt x="100" y="1170"/>
                    <a:pt x="267" y="1371"/>
                  </a:cubicBezTo>
                  <a:cubicBezTo>
                    <a:pt x="534" y="1738"/>
                    <a:pt x="968" y="2038"/>
                    <a:pt x="1401" y="2271"/>
                  </a:cubicBezTo>
                  <a:cubicBezTo>
                    <a:pt x="2302" y="2772"/>
                    <a:pt x="3336" y="3072"/>
                    <a:pt x="4337" y="3205"/>
                  </a:cubicBezTo>
                  <a:cubicBezTo>
                    <a:pt x="4456" y="3222"/>
                    <a:pt x="4583" y="3233"/>
                    <a:pt x="4709" y="3233"/>
                  </a:cubicBezTo>
                  <a:cubicBezTo>
                    <a:pt x="5075" y="3233"/>
                    <a:pt x="5439" y="3144"/>
                    <a:pt x="5638" y="2872"/>
                  </a:cubicBezTo>
                  <a:cubicBezTo>
                    <a:pt x="5938" y="2405"/>
                    <a:pt x="5904" y="1471"/>
                    <a:pt x="5704" y="970"/>
                  </a:cubicBezTo>
                  <a:cubicBezTo>
                    <a:pt x="5537" y="537"/>
                    <a:pt x="5204" y="370"/>
                    <a:pt x="4770" y="236"/>
                  </a:cubicBezTo>
                  <a:cubicBezTo>
                    <a:pt x="4174" y="84"/>
                    <a:pt x="3509" y="1"/>
                    <a:pt x="2837"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3"/>
            <p:cNvSpPr/>
            <p:nvPr/>
          </p:nvSpPr>
          <p:spPr>
            <a:xfrm>
              <a:off x="3179100" y="2502700"/>
              <a:ext cx="127625" cy="91300"/>
            </a:xfrm>
            <a:custGeom>
              <a:avLst/>
              <a:gdLst/>
              <a:ahLst/>
              <a:cxnLst/>
              <a:rect l="l" t="t" r="r" b="b"/>
              <a:pathLst>
                <a:path w="5105" h="3652" extrusionOk="0">
                  <a:moveTo>
                    <a:pt x="1256" y="0"/>
                  </a:moveTo>
                  <a:cubicBezTo>
                    <a:pt x="830" y="0"/>
                    <a:pt x="419" y="93"/>
                    <a:pt x="201" y="432"/>
                  </a:cubicBezTo>
                  <a:cubicBezTo>
                    <a:pt x="34" y="666"/>
                    <a:pt x="1" y="999"/>
                    <a:pt x="34" y="1300"/>
                  </a:cubicBezTo>
                  <a:cubicBezTo>
                    <a:pt x="168" y="2100"/>
                    <a:pt x="901" y="2701"/>
                    <a:pt x="1635" y="3134"/>
                  </a:cubicBezTo>
                  <a:cubicBezTo>
                    <a:pt x="2069" y="3368"/>
                    <a:pt x="2569" y="3601"/>
                    <a:pt x="3070" y="3635"/>
                  </a:cubicBezTo>
                  <a:cubicBezTo>
                    <a:pt x="3152" y="3645"/>
                    <a:pt x="3236" y="3651"/>
                    <a:pt x="3321" y="3651"/>
                  </a:cubicBezTo>
                  <a:cubicBezTo>
                    <a:pt x="3750" y="3651"/>
                    <a:pt x="4192" y="3507"/>
                    <a:pt x="4471" y="3201"/>
                  </a:cubicBezTo>
                  <a:cubicBezTo>
                    <a:pt x="5004" y="2634"/>
                    <a:pt x="5104" y="1366"/>
                    <a:pt x="4404" y="866"/>
                  </a:cubicBezTo>
                  <a:cubicBezTo>
                    <a:pt x="3770" y="366"/>
                    <a:pt x="2536" y="165"/>
                    <a:pt x="1735" y="32"/>
                  </a:cubicBezTo>
                  <a:cubicBezTo>
                    <a:pt x="1580" y="14"/>
                    <a:pt x="1417" y="0"/>
                    <a:pt x="1256"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3"/>
            <p:cNvSpPr/>
            <p:nvPr/>
          </p:nvSpPr>
          <p:spPr>
            <a:xfrm>
              <a:off x="3029000" y="2571275"/>
              <a:ext cx="115100" cy="133025"/>
            </a:xfrm>
            <a:custGeom>
              <a:avLst/>
              <a:gdLst/>
              <a:ahLst/>
              <a:cxnLst/>
              <a:rect l="l" t="t" r="r" b="b"/>
              <a:pathLst>
                <a:path w="4604" h="5321" extrusionOk="0">
                  <a:moveTo>
                    <a:pt x="2528" y="1"/>
                  </a:moveTo>
                  <a:cubicBezTo>
                    <a:pt x="2275" y="1"/>
                    <a:pt x="2018" y="34"/>
                    <a:pt x="1768" y="91"/>
                  </a:cubicBezTo>
                  <a:cubicBezTo>
                    <a:pt x="1235" y="258"/>
                    <a:pt x="701" y="525"/>
                    <a:pt x="367" y="1025"/>
                  </a:cubicBezTo>
                  <a:cubicBezTo>
                    <a:pt x="67" y="1459"/>
                    <a:pt x="1" y="1992"/>
                    <a:pt x="67" y="2526"/>
                  </a:cubicBezTo>
                  <a:cubicBezTo>
                    <a:pt x="134" y="3026"/>
                    <a:pt x="367" y="3493"/>
                    <a:pt x="601" y="3960"/>
                  </a:cubicBezTo>
                  <a:cubicBezTo>
                    <a:pt x="834" y="4394"/>
                    <a:pt x="1135" y="4828"/>
                    <a:pt x="1568" y="5095"/>
                  </a:cubicBezTo>
                  <a:cubicBezTo>
                    <a:pt x="1797" y="5235"/>
                    <a:pt x="2063" y="5320"/>
                    <a:pt x="2322" y="5320"/>
                  </a:cubicBezTo>
                  <a:cubicBezTo>
                    <a:pt x="2554" y="5320"/>
                    <a:pt x="2780" y="5252"/>
                    <a:pt x="2969" y="5095"/>
                  </a:cubicBezTo>
                  <a:cubicBezTo>
                    <a:pt x="3236" y="4894"/>
                    <a:pt x="3370" y="4561"/>
                    <a:pt x="3503" y="4261"/>
                  </a:cubicBezTo>
                  <a:cubicBezTo>
                    <a:pt x="3803" y="3493"/>
                    <a:pt x="4103" y="2726"/>
                    <a:pt x="4370" y="1959"/>
                  </a:cubicBezTo>
                  <a:cubicBezTo>
                    <a:pt x="4604" y="1359"/>
                    <a:pt x="4370" y="892"/>
                    <a:pt x="3870" y="458"/>
                  </a:cubicBezTo>
                  <a:cubicBezTo>
                    <a:pt x="3496" y="127"/>
                    <a:pt x="3019" y="1"/>
                    <a:pt x="2528"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6" name="Google Shape;646;p13"/>
          <p:cNvGrpSpPr/>
          <p:nvPr/>
        </p:nvGrpSpPr>
        <p:grpSpPr>
          <a:xfrm rot="-5400000">
            <a:off x="-635212" y="1192563"/>
            <a:ext cx="1361850" cy="879500"/>
            <a:chOff x="538050" y="1430388"/>
            <a:chExt cx="1361850" cy="879500"/>
          </a:xfrm>
        </p:grpSpPr>
        <p:sp>
          <p:nvSpPr>
            <p:cNvPr id="647" name="Google Shape;647;p13"/>
            <p:cNvSpPr/>
            <p:nvPr/>
          </p:nvSpPr>
          <p:spPr>
            <a:xfrm>
              <a:off x="538050" y="1430388"/>
              <a:ext cx="1361850" cy="879500"/>
            </a:xfrm>
            <a:custGeom>
              <a:avLst/>
              <a:gdLst/>
              <a:ahLst/>
              <a:cxnLst/>
              <a:rect l="l" t="t" r="r" b="b"/>
              <a:pathLst>
                <a:path w="54474" h="35180" extrusionOk="0">
                  <a:moveTo>
                    <a:pt x="44707" y="1"/>
                  </a:moveTo>
                  <a:cubicBezTo>
                    <a:pt x="44671" y="1"/>
                    <a:pt x="44635" y="2"/>
                    <a:pt x="44599" y="3"/>
                  </a:cubicBezTo>
                  <a:cubicBezTo>
                    <a:pt x="42832" y="70"/>
                    <a:pt x="41330" y="1237"/>
                    <a:pt x="40163" y="2538"/>
                  </a:cubicBezTo>
                  <a:cubicBezTo>
                    <a:pt x="38995" y="3839"/>
                    <a:pt x="37995" y="5340"/>
                    <a:pt x="36560" y="6341"/>
                  </a:cubicBezTo>
                  <a:cubicBezTo>
                    <a:pt x="35871" y="6833"/>
                    <a:pt x="34983" y="7186"/>
                    <a:pt x="34152" y="7186"/>
                  </a:cubicBezTo>
                  <a:cubicBezTo>
                    <a:pt x="33576" y="7186"/>
                    <a:pt x="33028" y="7017"/>
                    <a:pt x="32591" y="6608"/>
                  </a:cubicBezTo>
                  <a:cubicBezTo>
                    <a:pt x="31423" y="5507"/>
                    <a:pt x="31724" y="3205"/>
                    <a:pt x="30256" y="2505"/>
                  </a:cubicBezTo>
                  <a:cubicBezTo>
                    <a:pt x="30003" y="2378"/>
                    <a:pt x="29742" y="2324"/>
                    <a:pt x="29478" y="2324"/>
                  </a:cubicBezTo>
                  <a:cubicBezTo>
                    <a:pt x="28697" y="2324"/>
                    <a:pt x="27894" y="2798"/>
                    <a:pt x="27220" y="3272"/>
                  </a:cubicBezTo>
                  <a:cubicBezTo>
                    <a:pt x="26753" y="3605"/>
                    <a:pt x="26286" y="4006"/>
                    <a:pt x="26053" y="4506"/>
                  </a:cubicBezTo>
                  <a:cubicBezTo>
                    <a:pt x="25619" y="5574"/>
                    <a:pt x="26353" y="6874"/>
                    <a:pt x="25486" y="7708"/>
                  </a:cubicBezTo>
                  <a:cubicBezTo>
                    <a:pt x="25386" y="7808"/>
                    <a:pt x="25286" y="7909"/>
                    <a:pt x="25152" y="7975"/>
                  </a:cubicBezTo>
                  <a:cubicBezTo>
                    <a:pt x="24751" y="8230"/>
                    <a:pt x="24261" y="8336"/>
                    <a:pt x="23762" y="8336"/>
                  </a:cubicBezTo>
                  <a:cubicBezTo>
                    <a:pt x="23348" y="8336"/>
                    <a:pt x="22929" y="8263"/>
                    <a:pt x="22550" y="8142"/>
                  </a:cubicBezTo>
                  <a:cubicBezTo>
                    <a:pt x="21483" y="7775"/>
                    <a:pt x="20516" y="7008"/>
                    <a:pt x="19482" y="6541"/>
                  </a:cubicBezTo>
                  <a:cubicBezTo>
                    <a:pt x="18686" y="6198"/>
                    <a:pt x="17818" y="6030"/>
                    <a:pt x="16949" y="6030"/>
                  </a:cubicBezTo>
                  <a:cubicBezTo>
                    <a:pt x="15958" y="6030"/>
                    <a:pt x="14966" y="6248"/>
                    <a:pt x="14078" y="6674"/>
                  </a:cubicBezTo>
                  <a:cubicBezTo>
                    <a:pt x="12910" y="7208"/>
                    <a:pt x="11176" y="8709"/>
                    <a:pt x="11743" y="10210"/>
                  </a:cubicBezTo>
                  <a:cubicBezTo>
                    <a:pt x="12110" y="11144"/>
                    <a:pt x="13344" y="11511"/>
                    <a:pt x="13811" y="12412"/>
                  </a:cubicBezTo>
                  <a:cubicBezTo>
                    <a:pt x="14445" y="13679"/>
                    <a:pt x="13177" y="15114"/>
                    <a:pt x="11876" y="15781"/>
                  </a:cubicBezTo>
                  <a:cubicBezTo>
                    <a:pt x="10809" y="16315"/>
                    <a:pt x="9641" y="16648"/>
                    <a:pt x="8474" y="16748"/>
                  </a:cubicBezTo>
                  <a:cubicBezTo>
                    <a:pt x="7173" y="16882"/>
                    <a:pt x="5838" y="16782"/>
                    <a:pt x="4638" y="17282"/>
                  </a:cubicBezTo>
                  <a:cubicBezTo>
                    <a:pt x="3470" y="17816"/>
                    <a:pt x="2536" y="19250"/>
                    <a:pt x="3170" y="20384"/>
                  </a:cubicBezTo>
                  <a:cubicBezTo>
                    <a:pt x="3670" y="21251"/>
                    <a:pt x="4838" y="21552"/>
                    <a:pt x="5271" y="22452"/>
                  </a:cubicBezTo>
                  <a:cubicBezTo>
                    <a:pt x="5738" y="23420"/>
                    <a:pt x="5071" y="24587"/>
                    <a:pt x="4204" y="25221"/>
                  </a:cubicBezTo>
                  <a:cubicBezTo>
                    <a:pt x="3337" y="25855"/>
                    <a:pt x="2269" y="26155"/>
                    <a:pt x="1435" y="26822"/>
                  </a:cubicBezTo>
                  <a:cubicBezTo>
                    <a:pt x="601" y="27489"/>
                    <a:pt x="1" y="28690"/>
                    <a:pt x="535" y="29624"/>
                  </a:cubicBezTo>
                  <a:cubicBezTo>
                    <a:pt x="902" y="30224"/>
                    <a:pt x="1669" y="30491"/>
                    <a:pt x="2369" y="30525"/>
                  </a:cubicBezTo>
                  <a:cubicBezTo>
                    <a:pt x="2489" y="30534"/>
                    <a:pt x="2607" y="30539"/>
                    <a:pt x="2726" y="30539"/>
                  </a:cubicBezTo>
                  <a:cubicBezTo>
                    <a:pt x="4295" y="30539"/>
                    <a:pt x="5786" y="29758"/>
                    <a:pt x="7306" y="29324"/>
                  </a:cubicBezTo>
                  <a:cubicBezTo>
                    <a:pt x="7881" y="29163"/>
                    <a:pt x="8503" y="29065"/>
                    <a:pt x="9111" y="29065"/>
                  </a:cubicBezTo>
                  <a:cubicBezTo>
                    <a:pt x="10265" y="29065"/>
                    <a:pt x="11364" y="29418"/>
                    <a:pt x="11976" y="30358"/>
                  </a:cubicBezTo>
                  <a:cubicBezTo>
                    <a:pt x="12610" y="31292"/>
                    <a:pt x="12510" y="32560"/>
                    <a:pt x="12176" y="33627"/>
                  </a:cubicBezTo>
                  <a:cubicBezTo>
                    <a:pt x="12110" y="33894"/>
                    <a:pt x="12010" y="34161"/>
                    <a:pt x="12076" y="34428"/>
                  </a:cubicBezTo>
                  <a:cubicBezTo>
                    <a:pt x="12176" y="34728"/>
                    <a:pt x="12477" y="34895"/>
                    <a:pt x="12777" y="34961"/>
                  </a:cubicBezTo>
                  <a:cubicBezTo>
                    <a:pt x="13006" y="35029"/>
                    <a:pt x="13237" y="35059"/>
                    <a:pt x="13468" y="35059"/>
                  </a:cubicBezTo>
                  <a:cubicBezTo>
                    <a:pt x="14383" y="35059"/>
                    <a:pt x="15293" y="34580"/>
                    <a:pt x="16012" y="33994"/>
                  </a:cubicBezTo>
                  <a:cubicBezTo>
                    <a:pt x="16913" y="33260"/>
                    <a:pt x="17680" y="32326"/>
                    <a:pt x="18681" y="31726"/>
                  </a:cubicBezTo>
                  <a:cubicBezTo>
                    <a:pt x="19218" y="31403"/>
                    <a:pt x="19862" y="31206"/>
                    <a:pt x="20481" y="31206"/>
                  </a:cubicBezTo>
                  <a:cubicBezTo>
                    <a:pt x="21016" y="31206"/>
                    <a:pt x="21533" y="31352"/>
                    <a:pt x="21950" y="31692"/>
                  </a:cubicBezTo>
                  <a:cubicBezTo>
                    <a:pt x="22684" y="32326"/>
                    <a:pt x="22851" y="33427"/>
                    <a:pt x="23451" y="34194"/>
                  </a:cubicBezTo>
                  <a:cubicBezTo>
                    <a:pt x="23947" y="34801"/>
                    <a:pt x="24740" y="35179"/>
                    <a:pt x="25528" y="35179"/>
                  </a:cubicBezTo>
                  <a:cubicBezTo>
                    <a:pt x="25693" y="35179"/>
                    <a:pt x="25858" y="35163"/>
                    <a:pt x="26020" y="35128"/>
                  </a:cubicBezTo>
                  <a:cubicBezTo>
                    <a:pt x="26954" y="34961"/>
                    <a:pt x="27754" y="34227"/>
                    <a:pt x="28021" y="33327"/>
                  </a:cubicBezTo>
                  <a:cubicBezTo>
                    <a:pt x="28288" y="32426"/>
                    <a:pt x="28088" y="31392"/>
                    <a:pt x="28521" y="30591"/>
                  </a:cubicBezTo>
                  <a:cubicBezTo>
                    <a:pt x="28954" y="29817"/>
                    <a:pt x="29837" y="29494"/>
                    <a:pt x="30736" y="29494"/>
                  </a:cubicBezTo>
                  <a:cubicBezTo>
                    <a:pt x="31155" y="29494"/>
                    <a:pt x="31576" y="29564"/>
                    <a:pt x="31957" y="29691"/>
                  </a:cubicBezTo>
                  <a:cubicBezTo>
                    <a:pt x="33191" y="30058"/>
                    <a:pt x="34292" y="30825"/>
                    <a:pt x="35526" y="31092"/>
                  </a:cubicBezTo>
                  <a:cubicBezTo>
                    <a:pt x="35886" y="31166"/>
                    <a:pt x="36250" y="31199"/>
                    <a:pt x="36615" y="31199"/>
                  </a:cubicBezTo>
                  <a:cubicBezTo>
                    <a:pt x="37233" y="31199"/>
                    <a:pt x="37854" y="31105"/>
                    <a:pt x="38462" y="30958"/>
                  </a:cubicBezTo>
                  <a:cubicBezTo>
                    <a:pt x="39896" y="30658"/>
                    <a:pt x="41564" y="29624"/>
                    <a:pt x="41297" y="28190"/>
                  </a:cubicBezTo>
                  <a:cubicBezTo>
                    <a:pt x="41097" y="26989"/>
                    <a:pt x="39663" y="26388"/>
                    <a:pt x="39229" y="25221"/>
                  </a:cubicBezTo>
                  <a:cubicBezTo>
                    <a:pt x="38729" y="23787"/>
                    <a:pt x="40096" y="22319"/>
                    <a:pt x="41531" y="21752"/>
                  </a:cubicBezTo>
                  <a:cubicBezTo>
                    <a:pt x="42087" y="21549"/>
                    <a:pt x="42682" y="21405"/>
                    <a:pt x="43272" y="21405"/>
                  </a:cubicBezTo>
                  <a:cubicBezTo>
                    <a:pt x="43459" y="21405"/>
                    <a:pt x="43647" y="21419"/>
                    <a:pt x="43832" y="21452"/>
                  </a:cubicBezTo>
                  <a:cubicBezTo>
                    <a:pt x="44633" y="21585"/>
                    <a:pt x="45367" y="22019"/>
                    <a:pt x="46167" y="22252"/>
                  </a:cubicBezTo>
                  <a:cubicBezTo>
                    <a:pt x="46524" y="22357"/>
                    <a:pt x="46901" y="22409"/>
                    <a:pt x="47280" y="22409"/>
                  </a:cubicBezTo>
                  <a:cubicBezTo>
                    <a:pt x="48353" y="22409"/>
                    <a:pt x="49438" y="21990"/>
                    <a:pt x="50103" y="21151"/>
                  </a:cubicBezTo>
                  <a:cubicBezTo>
                    <a:pt x="51004" y="20051"/>
                    <a:pt x="50904" y="18149"/>
                    <a:pt x="49736" y="17282"/>
                  </a:cubicBezTo>
                  <a:cubicBezTo>
                    <a:pt x="49136" y="16848"/>
                    <a:pt x="48369" y="16681"/>
                    <a:pt x="47702" y="16315"/>
                  </a:cubicBezTo>
                  <a:cubicBezTo>
                    <a:pt x="47035" y="15948"/>
                    <a:pt x="46501" y="15147"/>
                    <a:pt x="46834" y="14447"/>
                  </a:cubicBezTo>
                  <a:cubicBezTo>
                    <a:pt x="46968" y="14180"/>
                    <a:pt x="47201" y="13980"/>
                    <a:pt x="47468" y="13846"/>
                  </a:cubicBezTo>
                  <a:cubicBezTo>
                    <a:pt x="48736" y="13079"/>
                    <a:pt x="50270" y="12945"/>
                    <a:pt x="51604" y="12345"/>
                  </a:cubicBezTo>
                  <a:cubicBezTo>
                    <a:pt x="52839" y="11811"/>
                    <a:pt x="53939" y="10811"/>
                    <a:pt x="54206" y="9510"/>
                  </a:cubicBezTo>
                  <a:cubicBezTo>
                    <a:pt x="54473" y="8175"/>
                    <a:pt x="53706" y="6641"/>
                    <a:pt x="52405" y="6374"/>
                  </a:cubicBezTo>
                  <a:cubicBezTo>
                    <a:pt x="52255" y="6345"/>
                    <a:pt x="52106" y="6332"/>
                    <a:pt x="51957" y="6332"/>
                  </a:cubicBezTo>
                  <a:cubicBezTo>
                    <a:pt x="50717" y="6332"/>
                    <a:pt x="49515" y="7242"/>
                    <a:pt x="48296" y="7242"/>
                  </a:cubicBezTo>
                  <a:cubicBezTo>
                    <a:pt x="48165" y="7242"/>
                    <a:pt x="48034" y="7231"/>
                    <a:pt x="47902" y="7208"/>
                  </a:cubicBezTo>
                  <a:cubicBezTo>
                    <a:pt x="47635" y="7175"/>
                    <a:pt x="47368" y="7041"/>
                    <a:pt x="47168" y="6874"/>
                  </a:cubicBezTo>
                  <a:cubicBezTo>
                    <a:pt x="46701" y="6407"/>
                    <a:pt x="46734" y="5640"/>
                    <a:pt x="47001" y="5040"/>
                  </a:cubicBezTo>
                  <a:cubicBezTo>
                    <a:pt x="47268" y="4406"/>
                    <a:pt x="47668" y="3872"/>
                    <a:pt x="47802" y="3239"/>
                  </a:cubicBezTo>
                  <a:cubicBezTo>
                    <a:pt x="48194" y="1572"/>
                    <a:pt x="46441" y="1"/>
                    <a:pt x="44707"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3"/>
            <p:cNvSpPr/>
            <p:nvPr/>
          </p:nvSpPr>
          <p:spPr>
            <a:xfrm>
              <a:off x="726525" y="1513838"/>
              <a:ext cx="925700" cy="687850"/>
            </a:xfrm>
            <a:custGeom>
              <a:avLst/>
              <a:gdLst/>
              <a:ahLst/>
              <a:cxnLst/>
              <a:rect l="l" t="t" r="r" b="b"/>
              <a:pathLst>
                <a:path w="37028" h="27514" extrusionOk="0">
                  <a:moveTo>
                    <a:pt x="31107" y="0"/>
                  </a:moveTo>
                  <a:cubicBezTo>
                    <a:pt x="28705" y="0"/>
                    <a:pt x="26308" y="509"/>
                    <a:pt x="23984" y="1201"/>
                  </a:cubicBezTo>
                  <a:cubicBezTo>
                    <a:pt x="18514" y="2803"/>
                    <a:pt x="13377" y="5371"/>
                    <a:pt x="8373" y="8106"/>
                  </a:cubicBezTo>
                  <a:cubicBezTo>
                    <a:pt x="7573" y="8507"/>
                    <a:pt x="6772" y="8940"/>
                    <a:pt x="6138" y="9574"/>
                  </a:cubicBezTo>
                  <a:cubicBezTo>
                    <a:pt x="5171" y="10541"/>
                    <a:pt x="4571" y="11909"/>
                    <a:pt x="3803" y="13043"/>
                  </a:cubicBezTo>
                  <a:cubicBezTo>
                    <a:pt x="2903" y="14378"/>
                    <a:pt x="1435" y="14878"/>
                    <a:pt x="568" y="16112"/>
                  </a:cubicBezTo>
                  <a:cubicBezTo>
                    <a:pt x="201" y="16646"/>
                    <a:pt x="1" y="17380"/>
                    <a:pt x="401" y="17880"/>
                  </a:cubicBezTo>
                  <a:cubicBezTo>
                    <a:pt x="901" y="18480"/>
                    <a:pt x="1902" y="18180"/>
                    <a:pt x="2669" y="18447"/>
                  </a:cubicBezTo>
                  <a:cubicBezTo>
                    <a:pt x="3503" y="18747"/>
                    <a:pt x="3870" y="19915"/>
                    <a:pt x="3370" y="20649"/>
                  </a:cubicBezTo>
                  <a:cubicBezTo>
                    <a:pt x="3103" y="21049"/>
                    <a:pt x="2669" y="21282"/>
                    <a:pt x="2302" y="21583"/>
                  </a:cubicBezTo>
                  <a:cubicBezTo>
                    <a:pt x="1935" y="21883"/>
                    <a:pt x="1602" y="22350"/>
                    <a:pt x="1735" y="22817"/>
                  </a:cubicBezTo>
                  <a:cubicBezTo>
                    <a:pt x="1835" y="23150"/>
                    <a:pt x="2136" y="23384"/>
                    <a:pt x="2436" y="23517"/>
                  </a:cubicBezTo>
                  <a:cubicBezTo>
                    <a:pt x="2861" y="23730"/>
                    <a:pt x="3353" y="23842"/>
                    <a:pt x="3841" y="23842"/>
                  </a:cubicBezTo>
                  <a:cubicBezTo>
                    <a:pt x="4042" y="23842"/>
                    <a:pt x="4242" y="23823"/>
                    <a:pt x="4437" y="23784"/>
                  </a:cubicBezTo>
                  <a:cubicBezTo>
                    <a:pt x="5104" y="23617"/>
                    <a:pt x="5738" y="23251"/>
                    <a:pt x="6372" y="23050"/>
                  </a:cubicBezTo>
                  <a:cubicBezTo>
                    <a:pt x="6643" y="22956"/>
                    <a:pt x="6941" y="22899"/>
                    <a:pt x="7233" y="22899"/>
                  </a:cubicBezTo>
                  <a:cubicBezTo>
                    <a:pt x="7661" y="22899"/>
                    <a:pt x="8076" y="23020"/>
                    <a:pt x="8373" y="23317"/>
                  </a:cubicBezTo>
                  <a:cubicBezTo>
                    <a:pt x="9307" y="24285"/>
                    <a:pt x="8307" y="26253"/>
                    <a:pt x="9307" y="27187"/>
                  </a:cubicBezTo>
                  <a:cubicBezTo>
                    <a:pt x="9562" y="27416"/>
                    <a:pt x="9875" y="27514"/>
                    <a:pt x="10202" y="27514"/>
                  </a:cubicBezTo>
                  <a:cubicBezTo>
                    <a:pt x="10731" y="27514"/>
                    <a:pt x="11297" y="27258"/>
                    <a:pt x="11709" y="26886"/>
                  </a:cubicBezTo>
                  <a:cubicBezTo>
                    <a:pt x="12343" y="26319"/>
                    <a:pt x="12776" y="25485"/>
                    <a:pt x="13410" y="24885"/>
                  </a:cubicBezTo>
                  <a:cubicBezTo>
                    <a:pt x="13837" y="24501"/>
                    <a:pt x="14427" y="24226"/>
                    <a:pt x="14972" y="24226"/>
                  </a:cubicBezTo>
                  <a:cubicBezTo>
                    <a:pt x="15279" y="24226"/>
                    <a:pt x="15571" y="24314"/>
                    <a:pt x="15812" y="24518"/>
                  </a:cubicBezTo>
                  <a:cubicBezTo>
                    <a:pt x="16179" y="24818"/>
                    <a:pt x="16312" y="25319"/>
                    <a:pt x="16646" y="25652"/>
                  </a:cubicBezTo>
                  <a:cubicBezTo>
                    <a:pt x="16942" y="25962"/>
                    <a:pt x="17345" y="26100"/>
                    <a:pt x="17759" y="26100"/>
                  </a:cubicBezTo>
                  <a:cubicBezTo>
                    <a:pt x="18326" y="26100"/>
                    <a:pt x="18915" y="25843"/>
                    <a:pt x="19281" y="25419"/>
                  </a:cubicBezTo>
                  <a:cubicBezTo>
                    <a:pt x="19882" y="24652"/>
                    <a:pt x="19948" y="23551"/>
                    <a:pt x="19681" y="22583"/>
                  </a:cubicBezTo>
                  <a:cubicBezTo>
                    <a:pt x="19548" y="22116"/>
                    <a:pt x="19348" y="21549"/>
                    <a:pt x="19615" y="21082"/>
                  </a:cubicBezTo>
                  <a:cubicBezTo>
                    <a:pt x="19748" y="20882"/>
                    <a:pt x="19948" y="20749"/>
                    <a:pt x="20182" y="20615"/>
                  </a:cubicBezTo>
                  <a:cubicBezTo>
                    <a:pt x="20688" y="20380"/>
                    <a:pt x="21252" y="20263"/>
                    <a:pt x="21817" y="20263"/>
                  </a:cubicBezTo>
                  <a:cubicBezTo>
                    <a:pt x="22295" y="20263"/>
                    <a:pt x="22774" y="20347"/>
                    <a:pt x="23217" y="20515"/>
                  </a:cubicBezTo>
                  <a:cubicBezTo>
                    <a:pt x="23718" y="20715"/>
                    <a:pt x="24185" y="21049"/>
                    <a:pt x="24718" y="21216"/>
                  </a:cubicBezTo>
                  <a:cubicBezTo>
                    <a:pt x="25015" y="21324"/>
                    <a:pt x="25327" y="21374"/>
                    <a:pt x="25640" y="21374"/>
                  </a:cubicBezTo>
                  <a:cubicBezTo>
                    <a:pt x="26876" y="21374"/>
                    <a:pt x="28135" y="20585"/>
                    <a:pt x="28588" y="19414"/>
                  </a:cubicBezTo>
                  <a:cubicBezTo>
                    <a:pt x="28688" y="19148"/>
                    <a:pt x="28755" y="18881"/>
                    <a:pt x="28688" y="18581"/>
                  </a:cubicBezTo>
                  <a:cubicBezTo>
                    <a:pt x="28621" y="18314"/>
                    <a:pt x="28454" y="18114"/>
                    <a:pt x="28254" y="17913"/>
                  </a:cubicBezTo>
                  <a:cubicBezTo>
                    <a:pt x="27620" y="17113"/>
                    <a:pt x="26853" y="16212"/>
                    <a:pt x="27053" y="15211"/>
                  </a:cubicBezTo>
                  <a:cubicBezTo>
                    <a:pt x="27220" y="14277"/>
                    <a:pt x="28254" y="13710"/>
                    <a:pt x="29188" y="13577"/>
                  </a:cubicBezTo>
                  <a:cubicBezTo>
                    <a:pt x="29423" y="13553"/>
                    <a:pt x="29658" y="13544"/>
                    <a:pt x="29892" y="13544"/>
                  </a:cubicBezTo>
                  <a:cubicBezTo>
                    <a:pt x="30453" y="13544"/>
                    <a:pt x="31012" y="13593"/>
                    <a:pt x="31561" y="13593"/>
                  </a:cubicBezTo>
                  <a:cubicBezTo>
                    <a:pt x="31727" y="13593"/>
                    <a:pt x="31892" y="13589"/>
                    <a:pt x="32057" y="13577"/>
                  </a:cubicBezTo>
                  <a:cubicBezTo>
                    <a:pt x="33024" y="13477"/>
                    <a:pt x="34058" y="13010"/>
                    <a:pt x="34359" y="12109"/>
                  </a:cubicBezTo>
                  <a:cubicBezTo>
                    <a:pt x="34926" y="10541"/>
                    <a:pt x="32924" y="8874"/>
                    <a:pt x="33425" y="7272"/>
                  </a:cubicBezTo>
                  <a:cubicBezTo>
                    <a:pt x="33691" y="6439"/>
                    <a:pt x="34492" y="5972"/>
                    <a:pt x="35192" y="5438"/>
                  </a:cubicBezTo>
                  <a:cubicBezTo>
                    <a:pt x="36126" y="4737"/>
                    <a:pt x="37027" y="3670"/>
                    <a:pt x="36827" y="2502"/>
                  </a:cubicBezTo>
                  <a:cubicBezTo>
                    <a:pt x="36593" y="1101"/>
                    <a:pt x="34992" y="434"/>
                    <a:pt x="33625" y="201"/>
                  </a:cubicBezTo>
                  <a:cubicBezTo>
                    <a:pt x="32787" y="63"/>
                    <a:pt x="31947" y="0"/>
                    <a:pt x="31107"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3"/>
            <p:cNvSpPr/>
            <p:nvPr/>
          </p:nvSpPr>
          <p:spPr>
            <a:xfrm>
              <a:off x="582250" y="2061613"/>
              <a:ext cx="155975" cy="105650"/>
            </a:xfrm>
            <a:custGeom>
              <a:avLst/>
              <a:gdLst/>
              <a:ahLst/>
              <a:cxnLst/>
              <a:rect l="l" t="t" r="r" b="b"/>
              <a:pathLst>
                <a:path w="6239" h="4226" extrusionOk="0">
                  <a:moveTo>
                    <a:pt x="4842" y="1"/>
                  </a:moveTo>
                  <a:cubicBezTo>
                    <a:pt x="3736" y="1"/>
                    <a:pt x="2303" y="769"/>
                    <a:pt x="1502" y="1273"/>
                  </a:cubicBezTo>
                  <a:cubicBezTo>
                    <a:pt x="835" y="1673"/>
                    <a:pt x="201" y="2240"/>
                    <a:pt x="34" y="2974"/>
                  </a:cubicBezTo>
                  <a:cubicBezTo>
                    <a:pt x="1" y="3174"/>
                    <a:pt x="1" y="3408"/>
                    <a:pt x="101" y="3574"/>
                  </a:cubicBezTo>
                  <a:cubicBezTo>
                    <a:pt x="168" y="3708"/>
                    <a:pt x="268" y="3808"/>
                    <a:pt x="401" y="3875"/>
                  </a:cubicBezTo>
                  <a:cubicBezTo>
                    <a:pt x="733" y="4096"/>
                    <a:pt x="1156" y="4225"/>
                    <a:pt x="1576" y="4225"/>
                  </a:cubicBezTo>
                  <a:cubicBezTo>
                    <a:pt x="1663" y="4225"/>
                    <a:pt x="1750" y="4220"/>
                    <a:pt x="1836" y="4208"/>
                  </a:cubicBezTo>
                  <a:cubicBezTo>
                    <a:pt x="2403" y="4142"/>
                    <a:pt x="2936" y="3808"/>
                    <a:pt x="3503" y="3541"/>
                  </a:cubicBezTo>
                  <a:cubicBezTo>
                    <a:pt x="3970" y="3308"/>
                    <a:pt x="4504" y="3107"/>
                    <a:pt x="4971" y="2841"/>
                  </a:cubicBezTo>
                  <a:cubicBezTo>
                    <a:pt x="5572" y="2507"/>
                    <a:pt x="6239" y="1907"/>
                    <a:pt x="6139" y="1139"/>
                  </a:cubicBezTo>
                  <a:cubicBezTo>
                    <a:pt x="6072" y="639"/>
                    <a:pt x="5738" y="172"/>
                    <a:pt x="5238" y="39"/>
                  </a:cubicBezTo>
                  <a:cubicBezTo>
                    <a:pt x="5112" y="13"/>
                    <a:pt x="4979" y="1"/>
                    <a:pt x="4842"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3"/>
            <p:cNvSpPr/>
            <p:nvPr/>
          </p:nvSpPr>
          <p:spPr>
            <a:xfrm>
              <a:off x="862450" y="2194588"/>
              <a:ext cx="60900" cy="88425"/>
            </a:xfrm>
            <a:custGeom>
              <a:avLst/>
              <a:gdLst/>
              <a:ahLst/>
              <a:cxnLst/>
              <a:rect l="l" t="t" r="r" b="b"/>
              <a:pathLst>
                <a:path w="2436" h="3537" extrusionOk="0">
                  <a:moveTo>
                    <a:pt x="1475" y="0"/>
                  </a:moveTo>
                  <a:cubicBezTo>
                    <a:pt x="1259" y="0"/>
                    <a:pt x="1056" y="88"/>
                    <a:pt x="935" y="290"/>
                  </a:cubicBezTo>
                  <a:cubicBezTo>
                    <a:pt x="568" y="824"/>
                    <a:pt x="401" y="1625"/>
                    <a:pt x="201" y="2225"/>
                  </a:cubicBezTo>
                  <a:cubicBezTo>
                    <a:pt x="101" y="2559"/>
                    <a:pt x="1" y="2959"/>
                    <a:pt x="201" y="3259"/>
                  </a:cubicBezTo>
                  <a:cubicBezTo>
                    <a:pt x="343" y="3448"/>
                    <a:pt x="585" y="3537"/>
                    <a:pt x="833" y="3537"/>
                  </a:cubicBezTo>
                  <a:cubicBezTo>
                    <a:pt x="935" y="3537"/>
                    <a:pt x="1038" y="3522"/>
                    <a:pt x="1135" y="3493"/>
                  </a:cubicBezTo>
                  <a:cubicBezTo>
                    <a:pt x="1469" y="3359"/>
                    <a:pt x="1702" y="3092"/>
                    <a:pt x="1902" y="2792"/>
                  </a:cubicBezTo>
                  <a:cubicBezTo>
                    <a:pt x="2236" y="2225"/>
                    <a:pt x="2436" y="1591"/>
                    <a:pt x="2403" y="957"/>
                  </a:cubicBezTo>
                  <a:cubicBezTo>
                    <a:pt x="2403" y="791"/>
                    <a:pt x="2403" y="624"/>
                    <a:pt x="2303" y="490"/>
                  </a:cubicBezTo>
                  <a:cubicBezTo>
                    <a:pt x="2143" y="192"/>
                    <a:pt x="1795" y="0"/>
                    <a:pt x="1475"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1" name="Google Shape;651;p13"/>
          <p:cNvSpPr/>
          <p:nvPr/>
        </p:nvSpPr>
        <p:spPr>
          <a:xfrm rot="-6161282">
            <a:off x="6648863" y="3226925"/>
            <a:ext cx="1024467" cy="3537525"/>
          </a:xfrm>
          <a:custGeom>
            <a:avLst/>
            <a:gdLst/>
            <a:ahLst/>
            <a:cxnLst/>
            <a:rect l="l" t="t" r="r" b="b"/>
            <a:pathLst>
              <a:path w="54682" h="96799" extrusionOk="0">
                <a:moveTo>
                  <a:pt x="8263" y="1503"/>
                </a:moveTo>
                <a:cubicBezTo>
                  <a:pt x="11476" y="1595"/>
                  <a:pt x="19830" y="-2077"/>
                  <a:pt x="27542" y="2054"/>
                </a:cubicBezTo>
                <a:cubicBezTo>
                  <a:pt x="35254" y="6185"/>
                  <a:pt x="53340" y="20048"/>
                  <a:pt x="54533" y="26291"/>
                </a:cubicBezTo>
                <a:cubicBezTo>
                  <a:pt x="55727" y="32534"/>
                  <a:pt x="37274" y="32901"/>
                  <a:pt x="34703" y="39511"/>
                </a:cubicBezTo>
                <a:cubicBezTo>
                  <a:pt x="32133" y="46121"/>
                  <a:pt x="40854" y="58516"/>
                  <a:pt x="39110" y="65952"/>
                </a:cubicBezTo>
                <a:cubicBezTo>
                  <a:pt x="37366" y="73388"/>
                  <a:pt x="30755" y="78988"/>
                  <a:pt x="24237" y="84129"/>
                </a:cubicBezTo>
                <a:cubicBezTo>
                  <a:pt x="17719" y="89270"/>
                  <a:pt x="4040" y="94687"/>
                  <a:pt x="0" y="96799"/>
                </a:cubicBezTo>
              </a:path>
            </a:pathLst>
          </a:custGeom>
          <a:noFill/>
          <a:ln w="19050" cap="flat" cmpd="sng">
            <a:solidFill>
              <a:schemeClr val="lt1"/>
            </a:solidFill>
            <a:prstDash val="solid"/>
            <a:round/>
            <a:headEnd type="none" w="med" len="med"/>
            <a:tailEnd type="none" w="med" len="med"/>
          </a:ln>
        </p:spPr>
      </p:sp>
      <p:grpSp>
        <p:nvGrpSpPr>
          <p:cNvPr id="652" name="Google Shape;652;p13"/>
          <p:cNvGrpSpPr/>
          <p:nvPr/>
        </p:nvGrpSpPr>
        <p:grpSpPr>
          <a:xfrm rot="-9757282">
            <a:off x="2602779" y="4647638"/>
            <a:ext cx="1237070" cy="837922"/>
            <a:chOff x="7954374" y="56393"/>
            <a:chExt cx="1237008" cy="837880"/>
          </a:xfrm>
        </p:grpSpPr>
        <p:sp>
          <p:nvSpPr>
            <p:cNvPr id="653" name="Google Shape;653;p13"/>
            <p:cNvSpPr/>
            <p:nvPr/>
          </p:nvSpPr>
          <p:spPr>
            <a:xfrm rot="1846143" flipH="1">
              <a:off x="8271386" y="409470"/>
              <a:ext cx="166543" cy="94873"/>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3"/>
            <p:cNvSpPr/>
            <p:nvPr/>
          </p:nvSpPr>
          <p:spPr>
            <a:xfrm rot="-2147587" flipH="1">
              <a:off x="8767528" y="743032"/>
              <a:ext cx="156448" cy="116481"/>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3"/>
            <p:cNvSpPr/>
            <p:nvPr/>
          </p:nvSpPr>
          <p:spPr>
            <a:xfrm rot="-344649" flipH="1">
              <a:off x="8982370" y="734222"/>
              <a:ext cx="203823" cy="116061"/>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3"/>
            <p:cNvSpPr/>
            <p:nvPr/>
          </p:nvSpPr>
          <p:spPr>
            <a:xfrm rot="-169023" flipH="1">
              <a:off x="8130979" y="201279"/>
              <a:ext cx="189229" cy="70877"/>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3"/>
            <p:cNvSpPr/>
            <p:nvPr/>
          </p:nvSpPr>
          <p:spPr>
            <a:xfrm rot="-3388259" flipH="1">
              <a:off x="7957424" y="89906"/>
              <a:ext cx="118401" cy="7097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3"/>
            <p:cNvSpPr/>
            <p:nvPr/>
          </p:nvSpPr>
          <p:spPr>
            <a:xfrm rot="2280138" flipH="1">
              <a:off x="8490934" y="298869"/>
              <a:ext cx="118403" cy="71173"/>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3"/>
            <p:cNvSpPr/>
            <p:nvPr/>
          </p:nvSpPr>
          <p:spPr>
            <a:xfrm rot="683719" flipH="1">
              <a:off x="8807702" y="342193"/>
              <a:ext cx="118435" cy="71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3"/>
            <p:cNvSpPr/>
            <p:nvPr/>
          </p:nvSpPr>
          <p:spPr>
            <a:xfrm flipH="1">
              <a:off x="8639879" y="535230"/>
              <a:ext cx="204000" cy="62101"/>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3"/>
            <p:cNvSpPr/>
            <p:nvPr/>
          </p:nvSpPr>
          <p:spPr>
            <a:xfrm rot="-344649" flipH="1">
              <a:off x="8623995" y="101459"/>
              <a:ext cx="203823" cy="116061"/>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3">
  <p:cSld name="CUSTOM_21">
    <p:spTree>
      <p:nvGrpSpPr>
        <p:cNvPr id="1" name="Shape 811"/>
        <p:cNvGrpSpPr/>
        <p:nvPr/>
      </p:nvGrpSpPr>
      <p:grpSpPr>
        <a:xfrm>
          <a:off x="0" y="0"/>
          <a:ext cx="0" cy="0"/>
          <a:chOff x="0" y="0"/>
          <a:chExt cx="0" cy="0"/>
        </a:xfrm>
      </p:grpSpPr>
      <p:sp>
        <p:nvSpPr>
          <p:cNvPr id="812" name="Google Shape;812;p17"/>
          <p:cNvSpPr txBox="1">
            <a:spLocks noGrp="1"/>
          </p:cNvSpPr>
          <p:nvPr>
            <p:ph type="title"/>
          </p:nvPr>
        </p:nvSpPr>
        <p:spPr>
          <a:xfrm>
            <a:off x="1163100" y="548650"/>
            <a:ext cx="6817800" cy="294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lvl1pPr>
            <a:lvl2pPr lvl="1" rtl="0">
              <a:spcBef>
                <a:spcPts val="0"/>
              </a:spcBef>
              <a:spcAft>
                <a:spcPts val="0"/>
              </a:spcAft>
              <a:buClr>
                <a:schemeClr val="accent1"/>
              </a:buClr>
              <a:buSzPts val="2800"/>
              <a:buNone/>
              <a:defRPr>
                <a:solidFill>
                  <a:schemeClr val="accent1"/>
                </a:solidFill>
              </a:defRPr>
            </a:lvl2pPr>
            <a:lvl3pPr lvl="2" rtl="0">
              <a:spcBef>
                <a:spcPts val="0"/>
              </a:spcBef>
              <a:spcAft>
                <a:spcPts val="0"/>
              </a:spcAft>
              <a:buClr>
                <a:schemeClr val="accent1"/>
              </a:buClr>
              <a:buSzPts val="2800"/>
              <a:buNone/>
              <a:defRPr>
                <a:solidFill>
                  <a:schemeClr val="accent1"/>
                </a:solidFill>
              </a:defRPr>
            </a:lvl3pPr>
            <a:lvl4pPr lvl="3" rtl="0">
              <a:spcBef>
                <a:spcPts val="0"/>
              </a:spcBef>
              <a:spcAft>
                <a:spcPts val="0"/>
              </a:spcAft>
              <a:buClr>
                <a:schemeClr val="accent1"/>
              </a:buClr>
              <a:buSzPts val="2800"/>
              <a:buNone/>
              <a:defRPr>
                <a:solidFill>
                  <a:schemeClr val="accent1"/>
                </a:solidFill>
              </a:defRPr>
            </a:lvl4pPr>
            <a:lvl5pPr lvl="4" rtl="0">
              <a:spcBef>
                <a:spcPts val="0"/>
              </a:spcBef>
              <a:spcAft>
                <a:spcPts val="0"/>
              </a:spcAft>
              <a:buClr>
                <a:schemeClr val="accent1"/>
              </a:buClr>
              <a:buSzPts val="2800"/>
              <a:buNone/>
              <a:defRPr>
                <a:solidFill>
                  <a:schemeClr val="accent1"/>
                </a:solidFill>
              </a:defRPr>
            </a:lvl5pPr>
            <a:lvl6pPr lvl="5" rtl="0">
              <a:spcBef>
                <a:spcPts val="0"/>
              </a:spcBef>
              <a:spcAft>
                <a:spcPts val="0"/>
              </a:spcAft>
              <a:buClr>
                <a:schemeClr val="accent1"/>
              </a:buClr>
              <a:buSzPts val="2800"/>
              <a:buNone/>
              <a:defRPr>
                <a:solidFill>
                  <a:schemeClr val="accent1"/>
                </a:solidFill>
              </a:defRPr>
            </a:lvl6pPr>
            <a:lvl7pPr lvl="6" rtl="0">
              <a:spcBef>
                <a:spcPts val="0"/>
              </a:spcBef>
              <a:spcAft>
                <a:spcPts val="0"/>
              </a:spcAft>
              <a:buClr>
                <a:schemeClr val="accent1"/>
              </a:buClr>
              <a:buSzPts val="2800"/>
              <a:buNone/>
              <a:defRPr>
                <a:solidFill>
                  <a:schemeClr val="accent1"/>
                </a:solidFill>
              </a:defRPr>
            </a:lvl7pPr>
            <a:lvl8pPr lvl="7" rtl="0">
              <a:spcBef>
                <a:spcPts val="0"/>
              </a:spcBef>
              <a:spcAft>
                <a:spcPts val="0"/>
              </a:spcAft>
              <a:buClr>
                <a:schemeClr val="accent1"/>
              </a:buClr>
              <a:buSzPts val="2800"/>
              <a:buNone/>
              <a:defRPr>
                <a:solidFill>
                  <a:schemeClr val="accent1"/>
                </a:solidFill>
              </a:defRPr>
            </a:lvl8pPr>
            <a:lvl9pPr lvl="8" rtl="0">
              <a:spcBef>
                <a:spcPts val="0"/>
              </a:spcBef>
              <a:spcAft>
                <a:spcPts val="0"/>
              </a:spcAft>
              <a:buClr>
                <a:schemeClr val="accent1"/>
              </a:buClr>
              <a:buSzPts val="2800"/>
              <a:buNone/>
              <a:defRPr>
                <a:solidFill>
                  <a:schemeClr val="accent1"/>
                </a:solidFill>
              </a:defRPr>
            </a:lvl9pPr>
          </a:lstStyle>
          <a:p>
            <a:endParaRPr/>
          </a:p>
        </p:txBody>
      </p:sp>
      <p:sp>
        <p:nvSpPr>
          <p:cNvPr id="813" name="Google Shape;813;p17"/>
          <p:cNvSpPr txBox="1">
            <a:spLocks noGrp="1"/>
          </p:cNvSpPr>
          <p:nvPr>
            <p:ph type="body" idx="1"/>
          </p:nvPr>
        </p:nvSpPr>
        <p:spPr>
          <a:xfrm>
            <a:off x="1338750" y="1781550"/>
            <a:ext cx="6466500" cy="25671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accent3"/>
              </a:buClr>
              <a:buSzPts val="1200"/>
              <a:buFont typeface="Dosis"/>
              <a:buChar char="●"/>
              <a:defRPr sz="1100"/>
            </a:lvl1pPr>
            <a:lvl2pPr marL="914400" lvl="1" indent="-304800" rtl="0">
              <a:spcBef>
                <a:spcPts val="0"/>
              </a:spcBef>
              <a:spcAft>
                <a:spcPts val="0"/>
              </a:spcAft>
              <a:buClr>
                <a:srgbClr val="434343"/>
              </a:buClr>
              <a:buSzPts val="1200"/>
              <a:buFont typeface="Roboto Condensed Light"/>
              <a:buChar char="○"/>
              <a:defRPr/>
            </a:lvl2pPr>
            <a:lvl3pPr marL="1371600" lvl="2" indent="-304800" rtl="0">
              <a:spcBef>
                <a:spcPts val="0"/>
              </a:spcBef>
              <a:spcAft>
                <a:spcPts val="0"/>
              </a:spcAft>
              <a:buClr>
                <a:srgbClr val="434343"/>
              </a:buClr>
              <a:buSzPts val="1200"/>
              <a:buFont typeface="Roboto Condensed Light"/>
              <a:buChar char="■"/>
              <a:defRPr/>
            </a:lvl3pPr>
            <a:lvl4pPr marL="1828800" lvl="3" indent="-304800" rtl="0">
              <a:spcBef>
                <a:spcPts val="0"/>
              </a:spcBef>
              <a:spcAft>
                <a:spcPts val="0"/>
              </a:spcAft>
              <a:buClr>
                <a:srgbClr val="434343"/>
              </a:buClr>
              <a:buSzPts val="1200"/>
              <a:buFont typeface="Roboto Condensed Light"/>
              <a:buChar char="●"/>
              <a:defRPr/>
            </a:lvl4pPr>
            <a:lvl5pPr marL="2286000" lvl="4" indent="-304800" rtl="0">
              <a:spcBef>
                <a:spcPts val="0"/>
              </a:spcBef>
              <a:spcAft>
                <a:spcPts val="0"/>
              </a:spcAft>
              <a:buClr>
                <a:srgbClr val="434343"/>
              </a:buClr>
              <a:buSzPts val="1200"/>
              <a:buFont typeface="Roboto Condensed Light"/>
              <a:buChar char="○"/>
              <a:defRPr/>
            </a:lvl5pPr>
            <a:lvl6pPr marL="2743200" lvl="5" indent="-304800" rtl="0">
              <a:spcBef>
                <a:spcPts val="0"/>
              </a:spcBef>
              <a:spcAft>
                <a:spcPts val="0"/>
              </a:spcAft>
              <a:buClr>
                <a:srgbClr val="434343"/>
              </a:buClr>
              <a:buSzPts val="1200"/>
              <a:buFont typeface="Roboto Condensed Light"/>
              <a:buChar char="■"/>
              <a:defRPr/>
            </a:lvl6pPr>
            <a:lvl7pPr marL="3200400" lvl="6" indent="-304800" rtl="0">
              <a:spcBef>
                <a:spcPts val="0"/>
              </a:spcBef>
              <a:spcAft>
                <a:spcPts val="0"/>
              </a:spcAft>
              <a:buClr>
                <a:srgbClr val="434343"/>
              </a:buClr>
              <a:buSzPts val="1200"/>
              <a:buFont typeface="Roboto Condensed Light"/>
              <a:buChar char="●"/>
              <a:defRPr/>
            </a:lvl7pPr>
            <a:lvl8pPr marL="3657600" lvl="7" indent="-304800" rtl="0">
              <a:spcBef>
                <a:spcPts val="0"/>
              </a:spcBef>
              <a:spcAft>
                <a:spcPts val="0"/>
              </a:spcAft>
              <a:buClr>
                <a:srgbClr val="434343"/>
              </a:buClr>
              <a:buSzPts val="1200"/>
              <a:buFont typeface="Roboto Condensed Light"/>
              <a:buChar char="○"/>
              <a:defRPr/>
            </a:lvl8pPr>
            <a:lvl9pPr marL="4114800" lvl="8" indent="-304800" rtl="0">
              <a:spcBef>
                <a:spcPts val="0"/>
              </a:spcBef>
              <a:spcAft>
                <a:spcPts val="0"/>
              </a:spcAft>
              <a:buClr>
                <a:srgbClr val="434343"/>
              </a:buClr>
              <a:buSzPts val="1200"/>
              <a:buFont typeface="Roboto Condensed Light"/>
              <a:buChar char="■"/>
              <a:defRPr/>
            </a:lvl9pPr>
          </a:lstStyle>
          <a:p>
            <a:endParaRPr/>
          </a:p>
        </p:txBody>
      </p:sp>
      <p:grpSp>
        <p:nvGrpSpPr>
          <p:cNvPr id="814" name="Google Shape;814;p17"/>
          <p:cNvGrpSpPr/>
          <p:nvPr/>
        </p:nvGrpSpPr>
        <p:grpSpPr>
          <a:xfrm>
            <a:off x="5085938" y="4525763"/>
            <a:ext cx="1614525" cy="779075"/>
            <a:chOff x="407100" y="684850"/>
            <a:chExt cx="1614525" cy="779075"/>
          </a:xfrm>
        </p:grpSpPr>
        <p:sp>
          <p:nvSpPr>
            <p:cNvPr id="815" name="Google Shape;815;p17"/>
            <p:cNvSpPr/>
            <p:nvPr/>
          </p:nvSpPr>
          <p:spPr>
            <a:xfrm>
              <a:off x="407100" y="684850"/>
              <a:ext cx="1614525" cy="779075"/>
            </a:xfrm>
            <a:custGeom>
              <a:avLst/>
              <a:gdLst/>
              <a:ahLst/>
              <a:cxnLst/>
              <a:rect l="l" t="t" r="r" b="b"/>
              <a:pathLst>
                <a:path w="64581" h="31163" extrusionOk="0">
                  <a:moveTo>
                    <a:pt x="58224" y="0"/>
                  </a:moveTo>
                  <a:cubicBezTo>
                    <a:pt x="51269" y="0"/>
                    <a:pt x="44288" y="1367"/>
                    <a:pt x="37828" y="4004"/>
                  </a:cubicBezTo>
                  <a:cubicBezTo>
                    <a:pt x="36994" y="4337"/>
                    <a:pt x="36126" y="4704"/>
                    <a:pt x="35226" y="4804"/>
                  </a:cubicBezTo>
                  <a:cubicBezTo>
                    <a:pt x="34985" y="4842"/>
                    <a:pt x="34741" y="4855"/>
                    <a:pt x="34495" y="4855"/>
                  </a:cubicBezTo>
                  <a:cubicBezTo>
                    <a:pt x="33858" y="4855"/>
                    <a:pt x="33207" y="4762"/>
                    <a:pt x="32557" y="4738"/>
                  </a:cubicBezTo>
                  <a:cubicBezTo>
                    <a:pt x="32397" y="4731"/>
                    <a:pt x="32234" y="4727"/>
                    <a:pt x="32070" y="4727"/>
                  </a:cubicBezTo>
                  <a:cubicBezTo>
                    <a:pt x="29869" y="4727"/>
                    <a:pt x="27310" y="5336"/>
                    <a:pt x="25385" y="6205"/>
                  </a:cubicBezTo>
                  <a:cubicBezTo>
                    <a:pt x="22850" y="7340"/>
                    <a:pt x="20482" y="10075"/>
                    <a:pt x="18347" y="11809"/>
                  </a:cubicBezTo>
                  <a:cubicBezTo>
                    <a:pt x="13377" y="15879"/>
                    <a:pt x="8340" y="19882"/>
                    <a:pt x="3136" y="23718"/>
                  </a:cubicBezTo>
                  <a:cubicBezTo>
                    <a:pt x="1502" y="24919"/>
                    <a:pt x="1" y="26753"/>
                    <a:pt x="1435" y="28822"/>
                  </a:cubicBezTo>
                  <a:cubicBezTo>
                    <a:pt x="2202" y="29922"/>
                    <a:pt x="3503" y="30523"/>
                    <a:pt x="4804" y="30823"/>
                  </a:cubicBezTo>
                  <a:cubicBezTo>
                    <a:pt x="5826" y="31061"/>
                    <a:pt x="6809" y="31163"/>
                    <a:pt x="7775" y="31163"/>
                  </a:cubicBezTo>
                  <a:cubicBezTo>
                    <a:pt x="9523" y="31163"/>
                    <a:pt x="11215" y="30829"/>
                    <a:pt x="12977" y="30356"/>
                  </a:cubicBezTo>
                  <a:cubicBezTo>
                    <a:pt x="16379" y="29422"/>
                    <a:pt x="19815" y="28555"/>
                    <a:pt x="23251" y="27788"/>
                  </a:cubicBezTo>
                  <a:cubicBezTo>
                    <a:pt x="30122" y="26286"/>
                    <a:pt x="37094" y="25119"/>
                    <a:pt x="44099" y="24318"/>
                  </a:cubicBezTo>
                  <a:cubicBezTo>
                    <a:pt x="45333" y="24185"/>
                    <a:pt x="46567" y="24052"/>
                    <a:pt x="47701" y="23551"/>
                  </a:cubicBezTo>
                  <a:cubicBezTo>
                    <a:pt x="48869" y="23084"/>
                    <a:pt x="49903" y="22217"/>
                    <a:pt x="50236" y="21049"/>
                  </a:cubicBezTo>
                  <a:cubicBezTo>
                    <a:pt x="50370" y="20582"/>
                    <a:pt x="50437" y="20082"/>
                    <a:pt x="50603" y="19648"/>
                  </a:cubicBezTo>
                  <a:cubicBezTo>
                    <a:pt x="50870" y="18915"/>
                    <a:pt x="51504" y="18381"/>
                    <a:pt x="52104" y="17880"/>
                  </a:cubicBezTo>
                  <a:cubicBezTo>
                    <a:pt x="54606" y="15679"/>
                    <a:pt x="56841" y="13177"/>
                    <a:pt x="58709" y="10408"/>
                  </a:cubicBezTo>
                  <a:cubicBezTo>
                    <a:pt x="59443" y="9308"/>
                    <a:pt x="59910" y="8440"/>
                    <a:pt x="61111" y="7840"/>
                  </a:cubicBezTo>
                  <a:cubicBezTo>
                    <a:pt x="62445" y="7206"/>
                    <a:pt x="63546" y="7039"/>
                    <a:pt x="63880" y="5338"/>
                  </a:cubicBezTo>
                  <a:cubicBezTo>
                    <a:pt x="64146" y="3937"/>
                    <a:pt x="64580" y="2236"/>
                    <a:pt x="63446" y="1202"/>
                  </a:cubicBezTo>
                  <a:cubicBezTo>
                    <a:pt x="62178" y="101"/>
                    <a:pt x="60077" y="34"/>
                    <a:pt x="58476" y="1"/>
                  </a:cubicBezTo>
                  <a:cubicBezTo>
                    <a:pt x="58392" y="1"/>
                    <a:pt x="58308" y="0"/>
                    <a:pt x="58224"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7"/>
            <p:cNvSpPr/>
            <p:nvPr/>
          </p:nvSpPr>
          <p:spPr>
            <a:xfrm>
              <a:off x="407100" y="1061225"/>
              <a:ext cx="1178375" cy="369275"/>
            </a:xfrm>
            <a:custGeom>
              <a:avLst/>
              <a:gdLst/>
              <a:ahLst/>
              <a:cxnLst/>
              <a:rect l="l" t="t" r="r" b="b"/>
              <a:pathLst>
                <a:path w="47135" h="14771" extrusionOk="0">
                  <a:moveTo>
                    <a:pt x="36928" y="0"/>
                  </a:moveTo>
                  <a:cubicBezTo>
                    <a:pt x="36372" y="0"/>
                    <a:pt x="35816" y="10"/>
                    <a:pt x="35259" y="23"/>
                  </a:cubicBezTo>
                  <a:cubicBezTo>
                    <a:pt x="31657" y="90"/>
                    <a:pt x="28021" y="390"/>
                    <a:pt x="24418" y="924"/>
                  </a:cubicBezTo>
                  <a:cubicBezTo>
                    <a:pt x="21816" y="1324"/>
                    <a:pt x="19248" y="1825"/>
                    <a:pt x="16779" y="2725"/>
                  </a:cubicBezTo>
                  <a:cubicBezTo>
                    <a:pt x="14211" y="3693"/>
                    <a:pt x="11809" y="5127"/>
                    <a:pt x="9207" y="6094"/>
                  </a:cubicBezTo>
                  <a:cubicBezTo>
                    <a:pt x="7906" y="6561"/>
                    <a:pt x="6272" y="6928"/>
                    <a:pt x="4704" y="7495"/>
                  </a:cubicBezTo>
                  <a:cubicBezTo>
                    <a:pt x="4170" y="7862"/>
                    <a:pt x="3670" y="8263"/>
                    <a:pt x="3136" y="8663"/>
                  </a:cubicBezTo>
                  <a:cubicBezTo>
                    <a:pt x="1502" y="9864"/>
                    <a:pt x="1" y="11698"/>
                    <a:pt x="1468" y="13767"/>
                  </a:cubicBezTo>
                  <a:cubicBezTo>
                    <a:pt x="1702" y="14134"/>
                    <a:pt x="2035" y="14434"/>
                    <a:pt x="2402" y="14701"/>
                  </a:cubicBezTo>
                  <a:cubicBezTo>
                    <a:pt x="2602" y="14734"/>
                    <a:pt x="2836" y="14767"/>
                    <a:pt x="3069" y="14767"/>
                  </a:cubicBezTo>
                  <a:cubicBezTo>
                    <a:pt x="3166" y="14770"/>
                    <a:pt x="3263" y="14771"/>
                    <a:pt x="3360" y="14771"/>
                  </a:cubicBezTo>
                  <a:cubicBezTo>
                    <a:pt x="4635" y="14771"/>
                    <a:pt x="5930" y="14565"/>
                    <a:pt x="7139" y="14100"/>
                  </a:cubicBezTo>
                  <a:cubicBezTo>
                    <a:pt x="8006" y="13767"/>
                    <a:pt x="8874" y="13300"/>
                    <a:pt x="9774" y="13066"/>
                  </a:cubicBezTo>
                  <a:cubicBezTo>
                    <a:pt x="10108" y="12983"/>
                    <a:pt x="10459" y="12933"/>
                    <a:pt x="10804" y="12933"/>
                  </a:cubicBezTo>
                  <a:cubicBezTo>
                    <a:pt x="11425" y="12933"/>
                    <a:pt x="12026" y="13093"/>
                    <a:pt x="12476" y="13500"/>
                  </a:cubicBezTo>
                  <a:cubicBezTo>
                    <a:pt x="13043" y="12332"/>
                    <a:pt x="14344" y="11732"/>
                    <a:pt x="15545" y="11332"/>
                  </a:cubicBezTo>
                  <a:cubicBezTo>
                    <a:pt x="19281" y="10064"/>
                    <a:pt x="23184" y="9530"/>
                    <a:pt x="27053" y="8997"/>
                  </a:cubicBezTo>
                  <a:cubicBezTo>
                    <a:pt x="32657" y="8196"/>
                    <a:pt x="38261" y="7429"/>
                    <a:pt x="43865" y="6628"/>
                  </a:cubicBezTo>
                  <a:cubicBezTo>
                    <a:pt x="44766" y="6495"/>
                    <a:pt x="45767" y="6328"/>
                    <a:pt x="46367" y="5661"/>
                  </a:cubicBezTo>
                  <a:cubicBezTo>
                    <a:pt x="47134" y="4794"/>
                    <a:pt x="46967" y="3359"/>
                    <a:pt x="46234" y="2459"/>
                  </a:cubicBezTo>
                  <a:cubicBezTo>
                    <a:pt x="45500" y="1525"/>
                    <a:pt x="44366" y="1057"/>
                    <a:pt x="43231" y="724"/>
                  </a:cubicBezTo>
                  <a:cubicBezTo>
                    <a:pt x="41192" y="141"/>
                    <a:pt x="39069" y="0"/>
                    <a:pt x="36928"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7"/>
            <p:cNvSpPr/>
            <p:nvPr/>
          </p:nvSpPr>
          <p:spPr>
            <a:xfrm>
              <a:off x="1577950" y="871600"/>
              <a:ext cx="194325" cy="380350"/>
            </a:xfrm>
            <a:custGeom>
              <a:avLst/>
              <a:gdLst/>
              <a:ahLst/>
              <a:cxnLst/>
              <a:rect l="l" t="t" r="r" b="b"/>
              <a:pathLst>
                <a:path w="7773" h="15214" extrusionOk="0">
                  <a:moveTo>
                    <a:pt x="4630" y="0"/>
                  </a:moveTo>
                  <a:cubicBezTo>
                    <a:pt x="4224" y="0"/>
                    <a:pt x="3849" y="254"/>
                    <a:pt x="3503" y="537"/>
                  </a:cubicBezTo>
                  <a:cubicBezTo>
                    <a:pt x="1835" y="1938"/>
                    <a:pt x="0" y="5140"/>
                    <a:pt x="300" y="7375"/>
                  </a:cubicBezTo>
                  <a:cubicBezTo>
                    <a:pt x="667" y="10010"/>
                    <a:pt x="1401" y="12679"/>
                    <a:pt x="2302" y="15214"/>
                  </a:cubicBezTo>
                  <a:cubicBezTo>
                    <a:pt x="2802" y="14747"/>
                    <a:pt x="3202" y="14213"/>
                    <a:pt x="3402" y="13546"/>
                  </a:cubicBezTo>
                  <a:cubicBezTo>
                    <a:pt x="3569" y="13112"/>
                    <a:pt x="3603" y="12612"/>
                    <a:pt x="3769" y="12178"/>
                  </a:cubicBezTo>
                  <a:cubicBezTo>
                    <a:pt x="4070" y="11445"/>
                    <a:pt x="4670" y="10911"/>
                    <a:pt x="5270" y="10410"/>
                  </a:cubicBezTo>
                  <a:cubicBezTo>
                    <a:pt x="6138" y="9643"/>
                    <a:pt x="6972" y="8843"/>
                    <a:pt x="7772" y="8009"/>
                  </a:cubicBezTo>
                  <a:cubicBezTo>
                    <a:pt x="7272" y="5974"/>
                    <a:pt x="6738" y="3939"/>
                    <a:pt x="6238" y="1938"/>
                  </a:cubicBezTo>
                  <a:cubicBezTo>
                    <a:pt x="6004" y="1070"/>
                    <a:pt x="5571" y="36"/>
                    <a:pt x="4703" y="3"/>
                  </a:cubicBezTo>
                  <a:cubicBezTo>
                    <a:pt x="4679" y="1"/>
                    <a:pt x="4654" y="0"/>
                    <a:pt x="4630"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7"/>
            <p:cNvSpPr/>
            <p:nvPr/>
          </p:nvSpPr>
          <p:spPr>
            <a:xfrm>
              <a:off x="436300" y="684850"/>
              <a:ext cx="1568625" cy="688925"/>
            </a:xfrm>
            <a:custGeom>
              <a:avLst/>
              <a:gdLst/>
              <a:ahLst/>
              <a:cxnLst/>
              <a:rect l="l" t="t" r="r" b="b"/>
              <a:pathLst>
                <a:path w="62745" h="27557" extrusionOk="0">
                  <a:moveTo>
                    <a:pt x="57056" y="0"/>
                  </a:moveTo>
                  <a:cubicBezTo>
                    <a:pt x="50101" y="0"/>
                    <a:pt x="43120" y="1367"/>
                    <a:pt x="36660" y="4004"/>
                  </a:cubicBezTo>
                  <a:cubicBezTo>
                    <a:pt x="35826" y="4337"/>
                    <a:pt x="34992" y="4704"/>
                    <a:pt x="34091" y="4804"/>
                  </a:cubicBezTo>
                  <a:cubicBezTo>
                    <a:pt x="33841" y="4842"/>
                    <a:pt x="33590" y="4855"/>
                    <a:pt x="33340" y="4855"/>
                  </a:cubicBezTo>
                  <a:cubicBezTo>
                    <a:pt x="32690" y="4855"/>
                    <a:pt x="32039" y="4762"/>
                    <a:pt x="31389" y="4738"/>
                  </a:cubicBezTo>
                  <a:cubicBezTo>
                    <a:pt x="31229" y="4731"/>
                    <a:pt x="31066" y="4727"/>
                    <a:pt x="30902" y="4727"/>
                  </a:cubicBezTo>
                  <a:cubicBezTo>
                    <a:pt x="28705" y="4727"/>
                    <a:pt x="26173" y="5336"/>
                    <a:pt x="24217" y="6205"/>
                  </a:cubicBezTo>
                  <a:cubicBezTo>
                    <a:pt x="21682" y="7340"/>
                    <a:pt x="19314" y="10075"/>
                    <a:pt x="17179" y="11809"/>
                  </a:cubicBezTo>
                  <a:cubicBezTo>
                    <a:pt x="12209" y="15879"/>
                    <a:pt x="7172" y="19882"/>
                    <a:pt x="1968" y="23718"/>
                  </a:cubicBezTo>
                  <a:cubicBezTo>
                    <a:pt x="1168" y="24285"/>
                    <a:pt x="400" y="25052"/>
                    <a:pt x="0" y="25886"/>
                  </a:cubicBezTo>
                  <a:cubicBezTo>
                    <a:pt x="1234" y="26653"/>
                    <a:pt x="2569" y="27354"/>
                    <a:pt x="4003" y="27521"/>
                  </a:cubicBezTo>
                  <a:cubicBezTo>
                    <a:pt x="4229" y="27545"/>
                    <a:pt x="4457" y="27556"/>
                    <a:pt x="4685" y="27556"/>
                  </a:cubicBezTo>
                  <a:cubicBezTo>
                    <a:pt x="5701" y="27556"/>
                    <a:pt x="6731" y="27338"/>
                    <a:pt x="7739" y="27120"/>
                  </a:cubicBezTo>
                  <a:cubicBezTo>
                    <a:pt x="13510" y="25819"/>
                    <a:pt x="19314" y="24318"/>
                    <a:pt x="25185" y="23418"/>
                  </a:cubicBezTo>
                  <a:cubicBezTo>
                    <a:pt x="31122" y="22484"/>
                    <a:pt x="37060" y="21383"/>
                    <a:pt x="42931" y="20115"/>
                  </a:cubicBezTo>
                  <a:cubicBezTo>
                    <a:pt x="44665" y="19715"/>
                    <a:pt x="46567" y="19215"/>
                    <a:pt x="47401" y="17680"/>
                  </a:cubicBezTo>
                  <a:cubicBezTo>
                    <a:pt x="47901" y="16746"/>
                    <a:pt x="47901" y="15612"/>
                    <a:pt x="48235" y="14611"/>
                  </a:cubicBezTo>
                  <a:cubicBezTo>
                    <a:pt x="48568" y="13711"/>
                    <a:pt x="49169" y="12944"/>
                    <a:pt x="49802" y="12210"/>
                  </a:cubicBezTo>
                  <a:cubicBezTo>
                    <a:pt x="52871" y="8474"/>
                    <a:pt x="56140" y="5071"/>
                    <a:pt x="60610" y="3103"/>
                  </a:cubicBezTo>
                  <a:cubicBezTo>
                    <a:pt x="61377" y="2736"/>
                    <a:pt x="62211" y="2403"/>
                    <a:pt x="62745" y="1769"/>
                  </a:cubicBezTo>
                  <a:cubicBezTo>
                    <a:pt x="62611" y="1569"/>
                    <a:pt x="62478" y="1369"/>
                    <a:pt x="62278" y="1202"/>
                  </a:cubicBezTo>
                  <a:cubicBezTo>
                    <a:pt x="61010" y="101"/>
                    <a:pt x="58909" y="34"/>
                    <a:pt x="57308" y="1"/>
                  </a:cubicBezTo>
                  <a:cubicBezTo>
                    <a:pt x="57224" y="1"/>
                    <a:pt x="57140" y="0"/>
                    <a:pt x="57056"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7"/>
            <p:cNvSpPr/>
            <p:nvPr/>
          </p:nvSpPr>
          <p:spPr>
            <a:xfrm>
              <a:off x="578050" y="684850"/>
              <a:ext cx="1426050" cy="522900"/>
            </a:xfrm>
            <a:custGeom>
              <a:avLst/>
              <a:gdLst/>
              <a:ahLst/>
              <a:cxnLst/>
              <a:rect l="l" t="t" r="r" b="b"/>
              <a:pathLst>
                <a:path w="57042" h="20916" extrusionOk="0">
                  <a:moveTo>
                    <a:pt x="51386" y="0"/>
                  </a:moveTo>
                  <a:cubicBezTo>
                    <a:pt x="44431" y="0"/>
                    <a:pt x="37450" y="1367"/>
                    <a:pt x="30990" y="4004"/>
                  </a:cubicBezTo>
                  <a:cubicBezTo>
                    <a:pt x="30156" y="4337"/>
                    <a:pt x="29322" y="4704"/>
                    <a:pt x="28421" y="4804"/>
                  </a:cubicBezTo>
                  <a:cubicBezTo>
                    <a:pt x="28171" y="4842"/>
                    <a:pt x="27920" y="4855"/>
                    <a:pt x="27670" y="4855"/>
                  </a:cubicBezTo>
                  <a:cubicBezTo>
                    <a:pt x="27020" y="4855"/>
                    <a:pt x="26369" y="4762"/>
                    <a:pt x="25719" y="4738"/>
                  </a:cubicBezTo>
                  <a:cubicBezTo>
                    <a:pt x="25559" y="4731"/>
                    <a:pt x="25396" y="4727"/>
                    <a:pt x="25232" y="4727"/>
                  </a:cubicBezTo>
                  <a:cubicBezTo>
                    <a:pt x="23035" y="4727"/>
                    <a:pt x="20503" y="5336"/>
                    <a:pt x="18547" y="6205"/>
                  </a:cubicBezTo>
                  <a:cubicBezTo>
                    <a:pt x="16012" y="7340"/>
                    <a:pt x="13644" y="10075"/>
                    <a:pt x="11509" y="11809"/>
                  </a:cubicBezTo>
                  <a:cubicBezTo>
                    <a:pt x="7706" y="14912"/>
                    <a:pt x="3904" y="17947"/>
                    <a:pt x="1" y="20916"/>
                  </a:cubicBezTo>
                  <a:cubicBezTo>
                    <a:pt x="101" y="20883"/>
                    <a:pt x="201" y="20849"/>
                    <a:pt x="334" y="20783"/>
                  </a:cubicBezTo>
                  <a:cubicBezTo>
                    <a:pt x="2469" y="19782"/>
                    <a:pt x="4504" y="17880"/>
                    <a:pt x="6472" y="16513"/>
                  </a:cubicBezTo>
                  <a:cubicBezTo>
                    <a:pt x="8607" y="15012"/>
                    <a:pt x="10742" y="13544"/>
                    <a:pt x="12877" y="12043"/>
                  </a:cubicBezTo>
                  <a:cubicBezTo>
                    <a:pt x="14811" y="10675"/>
                    <a:pt x="16846" y="9308"/>
                    <a:pt x="19181" y="8907"/>
                  </a:cubicBezTo>
                  <a:cubicBezTo>
                    <a:pt x="19615" y="8834"/>
                    <a:pt x="20054" y="8798"/>
                    <a:pt x="20493" y="8798"/>
                  </a:cubicBezTo>
                  <a:cubicBezTo>
                    <a:pt x="22042" y="8798"/>
                    <a:pt x="23585" y="9250"/>
                    <a:pt x="24885" y="10108"/>
                  </a:cubicBezTo>
                  <a:cubicBezTo>
                    <a:pt x="25185" y="10275"/>
                    <a:pt x="25486" y="10475"/>
                    <a:pt x="25786" y="10475"/>
                  </a:cubicBezTo>
                  <a:cubicBezTo>
                    <a:pt x="26086" y="10442"/>
                    <a:pt x="26320" y="10242"/>
                    <a:pt x="26553" y="10041"/>
                  </a:cubicBezTo>
                  <a:cubicBezTo>
                    <a:pt x="29755" y="7306"/>
                    <a:pt x="33892" y="6039"/>
                    <a:pt x="37928" y="4804"/>
                  </a:cubicBezTo>
                  <a:cubicBezTo>
                    <a:pt x="41797" y="3637"/>
                    <a:pt x="45733" y="2469"/>
                    <a:pt x="49770" y="2203"/>
                  </a:cubicBezTo>
                  <a:cubicBezTo>
                    <a:pt x="50511" y="2160"/>
                    <a:pt x="51248" y="2148"/>
                    <a:pt x="51983" y="2148"/>
                  </a:cubicBezTo>
                  <a:cubicBezTo>
                    <a:pt x="52966" y="2148"/>
                    <a:pt x="53945" y="2170"/>
                    <a:pt x="54922" y="2170"/>
                  </a:cubicBezTo>
                  <a:cubicBezTo>
                    <a:pt x="55518" y="2170"/>
                    <a:pt x="56113" y="2162"/>
                    <a:pt x="56708" y="2136"/>
                  </a:cubicBezTo>
                  <a:cubicBezTo>
                    <a:pt x="56841" y="2036"/>
                    <a:pt x="56941" y="1902"/>
                    <a:pt x="57042" y="1769"/>
                  </a:cubicBezTo>
                  <a:cubicBezTo>
                    <a:pt x="56941" y="1569"/>
                    <a:pt x="56808" y="1369"/>
                    <a:pt x="56608" y="1202"/>
                  </a:cubicBezTo>
                  <a:cubicBezTo>
                    <a:pt x="55340" y="101"/>
                    <a:pt x="53239" y="34"/>
                    <a:pt x="51638" y="1"/>
                  </a:cubicBezTo>
                  <a:cubicBezTo>
                    <a:pt x="51554" y="1"/>
                    <a:pt x="51470" y="0"/>
                    <a:pt x="51386"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0" name="Google Shape;820;p17"/>
          <p:cNvGrpSpPr/>
          <p:nvPr/>
        </p:nvGrpSpPr>
        <p:grpSpPr>
          <a:xfrm rot="936986">
            <a:off x="93235" y="4475547"/>
            <a:ext cx="1361871" cy="879513"/>
            <a:chOff x="538050" y="1430388"/>
            <a:chExt cx="1361850" cy="879500"/>
          </a:xfrm>
        </p:grpSpPr>
        <p:sp>
          <p:nvSpPr>
            <p:cNvPr id="821" name="Google Shape;821;p17"/>
            <p:cNvSpPr/>
            <p:nvPr/>
          </p:nvSpPr>
          <p:spPr>
            <a:xfrm>
              <a:off x="538050" y="1430388"/>
              <a:ext cx="1361850" cy="879500"/>
            </a:xfrm>
            <a:custGeom>
              <a:avLst/>
              <a:gdLst/>
              <a:ahLst/>
              <a:cxnLst/>
              <a:rect l="l" t="t" r="r" b="b"/>
              <a:pathLst>
                <a:path w="54474" h="35180" extrusionOk="0">
                  <a:moveTo>
                    <a:pt x="44707" y="1"/>
                  </a:moveTo>
                  <a:cubicBezTo>
                    <a:pt x="44671" y="1"/>
                    <a:pt x="44635" y="2"/>
                    <a:pt x="44599" y="3"/>
                  </a:cubicBezTo>
                  <a:cubicBezTo>
                    <a:pt x="42832" y="70"/>
                    <a:pt x="41330" y="1237"/>
                    <a:pt x="40163" y="2538"/>
                  </a:cubicBezTo>
                  <a:cubicBezTo>
                    <a:pt x="38995" y="3839"/>
                    <a:pt x="37995" y="5340"/>
                    <a:pt x="36560" y="6341"/>
                  </a:cubicBezTo>
                  <a:cubicBezTo>
                    <a:pt x="35871" y="6833"/>
                    <a:pt x="34983" y="7186"/>
                    <a:pt x="34152" y="7186"/>
                  </a:cubicBezTo>
                  <a:cubicBezTo>
                    <a:pt x="33576" y="7186"/>
                    <a:pt x="33028" y="7017"/>
                    <a:pt x="32591" y="6608"/>
                  </a:cubicBezTo>
                  <a:cubicBezTo>
                    <a:pt x="31423" y="5507"/>
                    <a:pt x="31724" y="3205"/>
                    <a:pt x="30256" y="2505"/>
                  </a:cubicBezTo>
                  <a:cubicBezTo>
                    <a:pt x="30003" y="2378"/>
                    <a:pt x="29742" y="2324"/>
                    <a:pt x="29478" y="2324"/>
                  </a:cubicBezTo>
                  <a:cubicBezTo>
                    <a:pt x="28697" y="2324"/>
                    <a:pt x="27894" y="2798"/>
                    <a:pt x="27220" y="3272"/>
                  </a:cubicBezTo>
                  <a:cubicBezTo>
                    <a:pt x="26753" y="3605"/>
                    <a:pt x="26286" y="4006"/>
                    <a:pt x="26053" y="4506"/>
                  </a:cubicBezTo>
                  <a:cubicBezTo>
                    <a:pt x="25619" y="5574"/>
                    <a:pt x="26353" y="6874"/>
                    <a:pt x="25486" y="7708"/>
                  </a:cubicBezTo>
                  <a:cubicBezTo>
                    <a:pt x="25386" y="7808"/>
                    <a:pt x="25286" y="7909"/>
                    <a:pt x="25152" y="7975"/>
                  </a:cubicBezTo>
                  <a:cubicBezTo>
                    <a:pt x="24751" y="8230"/>
                    <a:pt x="24261" y="8336"/>
                    <a:pt x="23762" y="8336"/>
                  </a:cubicBezTo>
                  <a:cubicBezTo>
                    <a:pt x="23348" y="8336"/>
                    <a:pt x="22929" y="8263"/>
                    <a:pt x="22550" y="8142"/>
                  </a:cubicBezTo>
                  <a:cubicBezTo>
                    <a:pt x="21483" y="7775"/>
                    <a:pt x="20516" y="7008"/>
                    <a:pt x="19482" y="6541"/>
                  </a:cubicBezTo>
                  <a:cubicBezTo>
                    <a:pt x="18686" y="6198"/>
                    <a:pt x="17818" y="6030"/>
                    <a:pt x="16949" y="6030"/>
                  </a:cubicBezTo>
                  <a:cubicBezTo>
                    <a:pt x="15958" y="6030"/>
                    <a:pt x="14966" y="6248"/>
                    <a:pt x="14078" y="6674"/>
                  </a:cubicBezTo>
                  <a:cubicBezTo>
                    <a:pt x="12910" y="7208"/>
                    <a:pt x="11176" y="8709"/>
                    <a:pt x="11743" y="10210"/>
                  </a:cubicBezTo>
                  <a:cubicBezTo>
                    <a:pt x="12110" y="11144"/>
                    <a:pt x="13344" y="11511"/>
                    <a:pt x="13811" y="12412"/>
                  </a:cubicBezTo>
                  <a:cubicBezTo>
                    <a:pt x="14445" y="13679"/>
                    <a:pt x="13177" y="15114"/>
                    <a:pt x="11876" y="15781"/>
                  </a:cubicBezTo>
                  <a:cubicBezTo>
                    <a:pt x="10809" y="16315"/>
                    <a:pt x="9641" y="16648"/>
                    <a:pt x="8474" y="16748"/>
                  </a:cubicBezTo>
                  <a:cubicBezTo>
                    <a:pt x="7173" y="16882"/>
                    <a:pt x="5838" y="16782"/>
                    <a:pt x="4638" y="17282"/>
                  </a:cubicBezTo>
                  <a:cubicBezTo>
                    <a:pt x="3470" y="17816"/>
                    <a:pt x="2536" y="19250"/>
                    <a:pt x="3170" y="20384"/>
                  </a:cubicBezTo>
                  <a:cubicBezTo>
                    <a:pt x="3670" y="21251"/>
                    <a:pt x="4838" y="21552"/>
                    <a:pt x="5271" y="22452"/>
                  </a:cubicBezTo>
                  <a:cubicBezTo>
                    <a:pt x="5738" y="23420"/>
                    <a:pt x="5071" y="24587"/>
                    <a:pt x="4204" y="25221"/>
                  </a:cubicBezTo>
                  <a:cubicBezTo>
                    <a:pt x="3337" y="25855"/>
                    <a:pt x="2269" y="26155"/>
                    <a:pt x="1435" y="26822"/>
                  </a:cubicBezTo>
                  <a:cubicBezTo>
                    <a:pt x="601" y="27489"/>
                    <a:pt x="1" y="28690"/>
                    <a:pt x="535" y="29624"/>
                  </a:cubicBezTo>
                  <a:cubicBezTo>
                    <a:pt x="902" y="30224"/>
                    <a:pt x="1669" y="30491"/>
                    <a:pt x="2369" y="30525"/>
                  </a:cubicBezTo>
                  <a:cubicBezTo>
                    <a:pt x="2489" y="30534"/>
                    <a:pt x="2607" y="30539"/>
                    <a:pt x="2726" y="30539"/>
                  </a:cubicBezTo>
                  <a:cubicBezTo>
                    <a:pt x="4295" y="30539"/>
                    <a:pt x="5786" y="29758"/>
                    <a:pt x="7306" y="29324"/>
                  </a:cubicBezTo>
                  <a:cubicBezTo>
                    <a:pt x="7881" y="29163"/>
                    <a:pt x="8503" y="29065"/>
                    <a:pt x="9111" y="29065"/>
                  </a:cubicBezTo>
                  <a:cubicBezTo>
                    <a:pt x="10265" y="29065"/>
                    <a:pt x="11364" y="29418"/>
                    <a:pt x="11976" y="30358"/>
                  </a:cubicBezTo>
                  <a:cubicBezTo>
                    <a:pt x="12610" y="31292"/>
                    <a:pt x="12510" y="32560"/>
                    <a:pt x="12176" y="33627"/>
                  </a:cubicBezTo>
                  <a:cubicBezTo>
                    <a:pt x="12110" y="33894"/>
                    <a:pt x="12010" y="34161"/>
                    <a:pt x="12076" y="34428"/>
                  </a:cubicBezTo>
                  <a:cubicBezTo>
                    <a:pt x="12176" y="34728"/>
                    <a:pt x="12477" y="34895"/>
                    <a:pt x="12777" y="34961"/>
                  </a:cubicBezTo>
                  <a:cubicBezTo>
                    <a:pt x="13006" y="35029"/>
                    <a:pt x="13237" y="35059"/>
                    <a:pt x="13468" y="35059"/>
                  </a:cubicBezTo>
                  <a:cubicBezTo>
                    <a:pt x="14383" y="35059"/>
                    <a:pt x="15293" y="34580"/>
                    <a:pt x="16012" y="33994"/>
                  </a:cubicBezTo>
                  <a:cubicBezTo>
                    <a:pt x="16913" y="33260"/>
                    <a:pt x="17680" y="32326"/>
                    <a:pt x="18681" y="31726"/>
                  </a:cubicBezTo>
                  <a:cubicBezTo>
                    <a:pt x="19218" y="31403"/>
                    <a:pt x="19862" y="31206"/>
                    <a:pt x="20481" y="31206"/>
                  </a:cubicBezTo>
                  <a:cubicBezTo>
                    <a:pt x="21016" y="31206"/>
                    <a:pt x="21533" y="31352"/>
                    <a:pt x="21950" y="31692"/>
                  </a:cubicBezTo>
                  <a:cubicBezTo>
                    <a:pt x="22684" y="32326"/>
                    <a:pt x="22851" y="33427"/>
                    <a:pt x="23451" y="34194"/>
                  </a:cubicBezTo>
                  <a:cubicBezTo>
                    <a:pt x="23947" y="34801"/>
                    <a:pt x="24740" y="35179"/>
                    <a:pt x="25528" y="35179"/>
                  </a:cubicBezTo>
                  <a:cubicBezTo>
                    <a:pt x="25693" y="35179"/>
                    <a:pt x="25858" y="35163"/>
                    <a:pt x="26020" y="35128"/>
                  </a:cubicBezTo>
                  <a:cubicBezTo>
                    <a:pt x="26954" y="34961"/>
                    <a:pt x="27754" y="34227"/>
                    <a:pt x="28021" y="33327"/>
                  </a:cubicBezTo>
                  <a:cubicBezTo>
                    <a:pt x="28288" y="32426"/>
                    <a:pt x="28088" y="31392"/>
                    <a:pt x="28521" y="30591"/>
                  </a:cubicBezTo>
                  <a:cubicBezTo>
                    <a:pt x="28954" y="29817"/>
                    <a:pt x="29837" y="29494"/>
                    <a:pt x="30736" y="29494"/>
                  </a:cubicBezTo>
                  <a:cubicBezTo>
                    <a:pt x="31155" y="29494"/>
                    <a:pt x="31576" y="29564"/>
                    <a:pt x="31957" y="29691"/>
                  </a:cubicBezTo>
                  <a:cubicBezTo>
                    <a:pt x="33191" y="30058"/>
                    <a:pt x="34292" y="30825"/>
                    <a:pt x="35526" y="31092"/>
                  </a:cubicBezTo>
                  <a:cubicBezTo>
                    <a:pt x="35886" y="31166"/>
                    <a:pt x="36250" y="31199"/>
                    <a:pt x="36615" y="31199"/>
                  </a:cubicBezTo>
                  <a:cubicBezTo>
                    <a:pt x="37233" y="31199"/>
                    <a:pt x="37854" y="31105"/>
                    <a:pt x="38462" y="30958"/>
                  </a:cubicBezTo>
                  <a:cubicBezTo>
                    <a:pt x="39896" y="30658"/>
                    <a:pt x="41564" y="29624"/>
                    <a:pt x="41297" y="28190"/>
                  </a:cubicBezTo>
                  <a:cubicBezTo>
                    <a:pt x="41097" y="26989"/>
                    <a:pt x="39663" y="26388"/>
                    <a:pt x="39229" y="25221"/>
                  </a:cubicBezTo>
                  <a:cubicBezTo>
                    <a:pt x="38729" y="23787"/>
                    <a:pt x="40096" y="22319"/>
                    <a:pt x="41531" y="21752"/>
                  </a:cubicBezTo>
                  <a:cubicBezTo>
                    <a:pt x="42087" y="21549"/>
                    <a:pt x="42682" y="21405"/>
                    <a:pt x="43272" y="21405"/>
                  </a:cubicBezTo>
                  <a:cubicBezTo>
                    <a:pt x="43459" y="21405"/>
                    <a:pt x="43647" y="21419"/>
                    <a:pt x="43832" y="21452"/>
                  </a:cubicBezTo>
                  <a:cubicBezTo>
                    <a:pt x="44633" y="21585"/>
                    <a:pt x="45367" y="22019"/>
                    <a:pt x="46167" y="22252"/>
                  </a:cubicBezTo>
                  <a:cubicBezTo>
                    <a:pt x="46524" y="22357"/>
                    <a:pt x="46901" y="22409"/>
                    <a:pt x="47280" y="22409"/>
                  </a:cubicBezTo>
                  <a:cubicBezTo>
                    <a:pt x="48353" y="22409"/>
                    <a:pt x="49438" y="21990"/>
                    <a:pt x="50103" y="21151"/>
                  </a:cubicBezTo>
                  <a:cubicBezTo>
                    <a:pt x="51004" y="20051"/>
                    <a:pt x="50904" y="18149"/>
                    <a:pt x="49736" y="17282"/>
                  </a:cubicBezTo>
                  <a:cubicBezTo>
                    <a:pt x="49136" y="16848"/>
                    <a:pt x="48369" y="16681"/>
                    <a:pt x="47702" y="16315"/>
                  </a:cubicBezTo>
                  <a:cubicBezTo>
                    <a:pt x="47035" y="15948"/>
                    <a:pt x="46501" y="15147"/>
                    <a:pt x="46834" y="14447"/>
                  </a:cubicBezTo>
                  <a:cubicBezTo>
                    <a:pt x="46968" y="14180"/>
                    <a:pt x="47201" y="13980"/>
                    <a:pt x="47468" y="13846"/>
                  </a:cubicBezTo>
                  <a:cubicBezTo>
                    <a:pt x="48736" y="13079"/>
                    <a:pt x="50270" y="12945"/>
                    <a:pt x="51604" y="12345"/>
                  </a:cubicBezTo>
                  <a:cubicBezTo>
                    <a:pt x="52839" y="11811"/>
                    <a:pt x="53939" y="10811"/>
                    <a:pt x="54206" y="9510"/>
                  </a:cubicBezTo>
                  <a:cubicBezTo>
                    <a:pt x="54473" y="8175"/>
                    <a:pt x="53706" y="6641"/>
                    <a:pt x="52405" y="6374"/>
                  </a:cubicBezTo>
                  <a:cubicBezTo>
                    <a:pt x="52255" y="6345"/>
                    <a:pt x="52106" y="6332"/>
                    <a:pt x="51957" y="6332"/>
                  </a:cubicBezTo>
                  <a:cubicBezTo>
                    <a:pt x="50717" y="6332"/>
                    <a:pt x="49515" y="7242"/>
                    <a:pt x="48296" y="7242"/>
                  </a:cubicBezTo>
                  <a:cubicBezTo>
                    <a:pt x="48165" y="7242"/>
                    <a:pt x="48034" y="7231"/>
                    <a:pt x="47902" y="7208"/>
                  </a:cubicBezTo>
                  <a:cubicBezTo>
                    <a:pt x="47635" y="7175"/>
                    <a:pt x="47368" y="7041"/>
                    <a:pt x="47168" y="6874"/>
                  </a:cubicBezTo>
                  <a:cubicBezTo>
                    <a:pt x="46701" y="6407"/>
                    <a:pt x="46734" y="5640"/>
                    <a:pt x="47001" y="5040"/>
                  </a:cubicBezTo>
                  <a:cubicBezTo>
                    <a:pt x="47268" y="4406"/>
                    <a:pt x="47668" y="3872"/>
                    <a:pt x="47802" y="3239"/>
                  </a:cubicBezTo>
                  <a:cubicBezTo>
                    <a:pt x="48194" y="1572"/>
                    <a:pt x="46441" y="1"/>
                    <a:pt x="44707"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7"/>
            <p:cNvSpPr/>
            <p:nvPr/>
          </p:nvSpPr>
          <p:spPr>
            <a:xfrm>
              <a:off x="726525" y="1513838"/>
              <a:ext cx="925700" cy="687850"/>
            </a:xfrm>
            <a:custGeom>
              <a:avLst/>
              <a:gdLst/>
              <a:ahLst/>
              <a:cxnLst/>
              <a:rect l="l" t="t" r="r" b="b"/>
              <a:pathLst>
                <a:path w="37028" h="27514" extrusionOk="0">
                  <a:moveTo>
                    <a:pt x="31107" y="0"/>
                  </a:moveTo>
                  <a:cubicBezTo>
                    <a:pt x="28705" y="0"/>
                    <a:pt x="26308" y="509"/>
                    <a:pt x="23984" y="1201"/>
                  </a:cubicBezTo>
                  <a:cubicBezTo>
                    <a:pt x="18514" y="2803"/>
                    <a:pt x="13377" y="5371"/>
                    <a:pt x="8373" y="8106"/>
                  </a:cubicBezTo>
                  <a:cubicBezTo>
                    <a:pt x="7573" y="8507"/>
                    <a:pt x="6772" y="8940"/>
                    <a:pt x="6138" y="9574"/>
                  </a:cubicBezTo>
                  <a:cubicBezTo>
                    <a:pt x="5171" y="10541"/>
                    <a:pt x="4571" y="11909"/>
                    <a:pt x="3803" y="13043"/>
                  </a:cubicBezTo>
                  <a:cubicBezTo>
                    <a:pt x="2903" y="14378"/>
                    <a:pt x="1435" y="14878"/>
                    <a:pt x="568" y="16112"/>
                  </a:cubicBezTo>
                  <a:cubicBezTo>
                    <a:pt x="201" y="16646"/>
                    <a:pt x="1" y="17380"/>
                    <a:pt x="401" y="17880"/>
                  </a:cubicBezTo>
                  <a:cubicBezTo>
                    <a:pt x="901" y="18480"/>
                    <a:pt x="1902" y="18180"/>
                    <a:pt x="2669" y="18447"/>
                  </a:cubicBezTo>
                  <a:cubicBezTo>
                    <a:pt x="3503" y="18747"/>
                    <a:pt x="3870" y="19915"/>
                    <a:pt x="3370" y="20649"/>
                  </a:cubicBezTo>
                  <a:cubicBezTo>
                    <a:pt x="3103" y="21049"/>
                    <a:pt x="2669" y="21282"/>
                    <a:pt x="2302" y="21583"/>
                  </a:cubicBezTo>
                  <a:cubicBezTo>
                    <a:pt x="1935" y="21883"/>
                    <a:pt x="1602" y="22350"/>
                    <a:pt x="1735" y="22817"/>
                  </a:cubicBezTo>
                  <a:cubicBezTo>
                    <a:pt x="1835" y="23150"/>
                    <a:pt x="2136" y="23384"/>
                    <a:pt x="2436" y="23517"/>
                  </a:cubicBezTo>
                  <a:cubicBezTo>
                    <a:pt x="2861" y="23730"/>
                    <a:pt x="3353" y="23842"/>
                    <a:pt x="3841" y="23842"/>
                  </a:cubicBezTo>
                  <a:cubicBezTo>
                    <a:pt x="4042" y="23842"/>
                    <a:pt x="4242" y="23823"/>
                    <a:pt x="4437" y="23784"/>
                  </a:cubicBezTo>
                  <a:cubicBezTo>
                    <a:pt x="5104" y="23617"/>
                    <a:pt x="5738" y="23251"/>
                    <a:pt x="6372" y="23050"/>
                  </a:cubicBezTo>
                  <a:cubicBezTo>
                    <a:pt x="6643" y="22956"/>
                    <a:pt x="6941" y="22899"/>
                    <a:pt x="7233" y="22899"/>
                  </a:cubicBezTo>
                  <a:cubicBezTo>
                    <a:pt x="7661" y="22899"/>
                    <a:pt x="8076" y="23020"/>
                    <a:pt x="8373" y="23317"/>
                  </a:cubicBezTo>
                  <a:cubicBezTo>
                    <a:pt x="9307" y="24285"/>
                    <a:pt x="8307" y="26253"/>
                    <a:pt x="9307" y="27187"/>
                  </a:cubicBezTo>
                  <a:cubicBezTo>
                    <a:pt x="9562" y="27416"/>
                    <a:pt x="9875" y="27514"/>
                    <a:pt x="10202" y="27514"/>
                  </a:cubicBezTo>
                  <a:cubicBezTo>
                    <a:pt x="10731" y="27514"/>
                    <a:pt x="11297" y="27258"/>
                    <a:pt x="11709" y="26886"/>
                  </a:cubicBezTo>
                  <a:cubicBezTo>
                    <a:pt x="12343" y="26319"/>
                    <a:pt x="12776" y="25485"/>
                    <a:pt x="13410" y="24885"/>
                  </a:cubicBezTo>
                  <a:cubicBezTo>
                    <a:pt x="13837" y="24501"/>
                    <a:pt x="14427" y="24226"/>
                    <a:pt x="14972" y="24226"/>
                  </a:cubicBezTo>
                  <a:cubicBezTo>
                    <a:pt x="15279" y="24226"/>
                    <a:pt x="15571" y="24314"/>
                    <a:pt x="15812" y="24518"/>
                  </a:cubicBezTo>
                  <a:cubicBezTo>
                    <a:pt x="16179" y="24818"/>
                    <a:pt x="16312" y="25319"/>
                    <a:pt x="16646" y="25652"/>
                  </a:cubicBezTo>
                  <a:cubicBezTo>
                    <a:pt x="16942" y="25962"/>
                    <a:pt x="17345" y="26100"/>
                    <a:pt x="17759" y="26100"/>
                  </a:cubicBezTo>
                  <a:cubicBezTo>
                    <a:pt x="18326" y="26100"/>
                    <a:pt x="18915" y="25843"/>
                    <a:pt x="19281" y="25419"/>
                  </a:cubicBezTo>
                  <a:cubicBezTo>
                    <a:pt x="19882" y="24652"/>
                    <a:pt x="19948" y="23551"/>
                    <a:pt x="19681" y="22583"/>
                  </a:cubicBezTo>
                  <a:cubicBezTo>
                    <a:pt x="19548" y="22116"/>
                    <a:pt x="19348" y="21549"/>
                    <a:pt x="19615" y="21082"/>
                  </a:cubicBezTo>
                  <a:cubicBezTo>
                    <a:pt x="19748" y="20882"/>
                    <a:pt x="19948" y="20749"/>
                    <a:pt x="20182" y="20615"/>
                  </a:cubicBezTo>
                  <a:cubicBezTo>
                    <a:pt x="20688" y="20380"/>
                    <a:pt x="21252" y="20263"/>
                    <a:pt x="21817" y="20263"/>
                  </a:cubicBezTo>
                  <a:cubicBezTo>
                    <a:pt x="22295" y="20263"/>
                    <a:pt x="22774" y="20347"/>
                    <a:pt x="23217" y="20515"/>
                  </a:cubicBezTo>
                  <a:cubicBezTo>
                    <a:pt x="23718" y="20715"/>
                    <a:pt x="24185" y="21049"/>
                    <a:pt x="24718" y="21216"/>
                  </a:cubicBezTo>
                  <a:cubicBezTo>
                    <a:pt x="25015" y="21324"/>
                    <a:pt x="25327" y="21374"/>
                    <a:pt x="25640" y="21374"/>
                  </a:cubicBezTo>
                  <a:cubicBezTo>
                    <a:pt x="26876" y="21374"/>
                    <a:pt x="28135" y="20585"/>
                    <a:pt x="28588" y="19414"/>
                  </a:cubicBezTo>
                  <a:cubicBezTo>
                    <a:pt x="28688" y="19148"/>
                    <a:pt x="28755" y="18881"/>
                    <a:pt x="28688" y="18581"/>
                  </a:cubicBezTo>
                  <a:cubicBezTo>
                    <a:pt x="28621" y="18314"/>
                    <a:pt x="28454" y="18114"/>
                    <a:pt x="28254" y="17913"/>
                  </a:cubicBezTo>
                  <a:cubicBezTo>
                    <a:pt x="27620" y="17113"/>
                    <a:pt x="26853" y="16212"/>
                    <a:pt x="27053" y="15211"/>
                  </a:cubicBezTo>
                  <a:cubicBezTo>
                    <a:pt x="27220" y="14277"/>
                    <a:pt x="28254" y="13710"/>
                    <a:pt x="29188" y="13577"/>
                  </a:cubicBezTo>
                  <a:cubicBezTo>
                    <a:pt x="29423" y="13553"/>
                    <a:pt x="29658" y="13544"/>
                    <a:pt x="29892" y="13544"/>
                  </a:cubicBezTo>
                  <a:cubicBezTo>
                    <a:pt x="30453" y="13544"/>
                    <a:pt x="31012" y="13593"/>
                    <a:pt x="31561" y="13593"/>
                  </a:cubicBezTo>
                  <a:cubicBezTo>
                    <a:pt x="31727" y="13593"/>
                    <a:pt x="31892" y="13589"/>
                    <a:pt x="32057" y="13577"/>
                  </a:cubicBezTo>
                  <a:cubicBezTo>
                    <a:pt x="33024" y="13477"/>
                    <a:pt x="34058" y="13010"/>
                    <a:pt x="34359" y="12109"/>
                  </a:cubicBezTo>
                  <a:cubicBezTo>
                    <a:pt x="34926" y="10541"/>
                    <a:pt x="32924" y="8874"/>
                    <a:pt x="33425" y="7272"/>
                  </a:cubicBezTo>
                  <a:cubicBezTo>
                    <a:pt x="33691" y="6439"/>
                    <a:pt x="34492" y="5972"/>
                    <a:pt x="35192" y="5438"/>
                  </a:cubicBezTo>
                  <a:cubicBezTo>
                    <a:pt x="36126" y="4737"/>
                    <a:pt x="37027" y="3670"/>
                    <a:pt x="36827" y="2502"/>
                  </a:cubicBezTo>
                  <a:cubicBezTo>
                    <a:pt x="36593" y="1101"/>
                    <a:pt x="34992" y="434"/>
                    <a:pt x="33625" y="201"/>
                  </a:cubicBezTo>
                  <a:cubicBezTo>
                    <a:pt x="32787" y="63"/>
                    <a:pt x="31947" y="0"/>
                    <a:pt x="31107"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7"/>
            <p:cNvSpPr/>
            <p:nvPr/>
          </p:nvSpPr>
          <p:spPr>
            <a:xfrm>
              <a:off x="582250" y="2061613"/>
              <a:ext cx="155975" cy="105650"/>
            </a:xfrm>
            <a:custGeom>
              <a:avLst/>
              <a:gdLst/>
              <a:ahLst/>
              <a:cxnLst/>
              <a:rect l="l" t="t" r="r" b="b"/>
              <a:pathLst>
                <a:path w="6239" h="4226" extrusionOk="0">
                  <a:moveTo>
                    <a:pt x="4842" y="1"/>
                  </a:moveTo>
                  <a:cubicBezTo>
                    <a:pt x="3736" y="1"/>
                    <a:pt x="2303" y="769"/>
                    <a:pt x="1502" y="1273"/>
                  </a:cubicBezTo>
                  <a:cubicBezTo>
                    <a:pt x="835" y="1673"/>
                    <a:pt x="201" y="2240"/>
                    <a:pt x="34" y="2974"/>
                  </a:cubicBezTo>
                  <a:cubicBezTo>
                    <a:pt x="1" y="3174"/>
                    <a:pt x="1" y="3408"/>
                    <a:pt x="101" y="3574"/>
                  </a:cubicBezTo>
                  <a:cubicBezTo>
                    <a:pt x="168" y="3708"/>
                    <a:pt x="268" y="3808"/>
                    <a:pt x="401" y="3875"/>
                  </a:cubicBezTo>
                  <a:cubicBezTo>
                    <a:pt x="733" y="4096"/>
                    <a:pt x="1156" y="4225"/>
                    <a:pt x="1576" y="4225"/>
                  </a:cubicBezTo>
                  <a:cubicBezTo>
                    <a:pt x="1663" y="4225"/>
                    <a:pt x="1750" y="4220"/>
                    <a:pt x="1836" y="4208"/>
                  </a:cubicBezTo>
                  <a:cubicBezTo>
                    <a:pt x="2403" y="4142"/>
                    <a:pt x="2936" y="3808"/>
                    <a:pt x="3503" y="3541"/>
                  </a:cubicBezTo>
                  <a:cubicBezTo>
                    <a:pt x="3970" y="3308"/>
                    <a:pt x="4504" y="3107"/>
                    <a:pt x="4971" y="2841"/>
                  </a:cubicBezTo>
                  <a:cubicBezTo>
                    <a:pt x="5572" y="2507"/>
                    <a:pt x="6239" y="1907"/>
                    <a:pt x="6139" y="1139"/>
                  </a:cubicBezTo>
                  <a:cubicBezTo>
                    <a:pt x="6072" y="639"/>
                    <a:pt x="5738" y="172"/>
                    <a:pt x="5238" y="39"/>
                  </a:cubicBezTo>
                  <a:cubicBezTo>
                    <a:pt x="5112" y="13"/>
                    <a:pt x="4979" y="1"/>
                    <a:pt x="4842"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7"/>
            <p:cNvSpPr/>
            <p:nvPr/>
          </p:nvSpPr>
          <p:spPr>
            <a:xfrm>
              <a:off x="862450" y="2194588"/>
              <a:ext cx="60900" cy="88425"/>
            </a:xfrm>
            <a:custGeom>
              <a:avLst/>
              <a:gdLst/>
              <a:ahLst/>
              <a:cxnLst/>
              <a:rect l="l" t="t" r="r" b="b"/>
              <a:pathLst>
                <a:path w="2436" h="3537" extrusionOk="0">
                  <a:moveTo>
                    <a:pt x="1475" y="0"/>
                  </a:moveTo>
                  <a:cubicBezTo>
                    <a:pt x="1259" y="0"/>
                    <a:pt x="1056" y="88"/>
                    <a:pt x="935" y="290"/>
                  </a:cubicBezTo>
                  <a:cubicBezTo>
                    <a:pt x="568" y="824"/>
                    <a:pt x="401" y="1625"/>
                    <a:pt x="201" y="2225"/>
                  </a:cubicBezTo>
                  <a:cubicBezTo>
                    <a:pt x="101" y="2559"/>
                    <a:pt x="1" y="2959"/>
                    <a:pt x="201" y="3259"/>
                  </a:cubicBezTo>
                  <a:cubicBezTo>
                    <a:pt x="343" y="3448"/>
                    <a:pt x="585" y="3537"/>
                    <a:pt x="833" y="3537"/>
                  </a:cubicBezTo>
                  <a:cubicBezTo>
                    <a:pt x="935" y="3537"/>
                    <a:pt x="1038" y="3522"/>
                    <a:pt x="1135" y="3493"/>
                  </a:cubicBezTo>
                  <a:cubicBezTo>
                    <a:pt x="1469" y="3359"/>
                    <a:pt x="1702" y="3092"/>
                    <a:pt x="1902" y="2792"/>
                  </a:cubicBezTo>
                  <a:cubicBezTo>
                    <a:pt x="2236" y="2225"/>
                    <a:pt x="2436" y="1591"/>
                    <a:pt x="2403" y="957"/>
                  </a:cubicBezTo>
                  <a:cubicBezTo>
                    <a:pt x="2403" y="791"/>
                    <a:pt x="2403" y="624"/>
                    <a:pt x="2303" y="490"/>
                  </a:cubicBezTo>
                  <a:cubicBezTo>
                    <a:pt x="2143" y="192"/>
                    <a:pt x="1795" y="0"/>
                    <a:pt x="1475"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 name="Google Shape;825;p17"/>
          <p:cNvGrpSpPr/>
          <p:nvPr/>
        </p:nvGrpSpPr>
        <p:grpSpPr>
          <a:xfrm rot="-1974111">
            <a:off x="8112749" y="1148859"/>
            <a:ext cx="1373496" cy="922922"/>
            <a:chOff x="2302238" y="842175"/>
            <a:chExt cx="1373500" cy="922925"/>
          </a:xfrm>
        </p:grpSpPr>
        <p:sp>
          <p:nvSpPr>
            <p:cNvPr id="826" name="Google Shape;826;p17"/>
            <p:cNvSpPr/>
            <p:nvPr/>
          </p:nvSpPr>
          <p:spPr>
            <a:xfrm>
              <a:off x="2302238" y="1213850"/>
              <a:ext cx="911500" cy="492875"/>
            </a:xfrm>
            <a:custGeom>
              <a:avLst/>
              <a:gdLst/>
              <a:ahLst/>
              <a:cxnLst/>
              <a:rect l="l" t="t" r="r" b="b"/>
              <a:pathLst>
                <a:path w="36460" h="19715" extrusionOk="0">
                  <a:moveTo>
                    <a:pt x="18213" y="1"/>
                  </a:moveTo>
                  <a:cubicBezTo>
                    <a:pt x="8139" y="1"/>
                    <a:pt x="0" y="4404"/>
                    <a:pt x="0" y="9841"/>
                  </a:cubicBezTo>
                  <a:cubicBezTo>
                    <a:pt x="0" y="15278"/>
                    <a:pt x="8139" y="19715"/>
                    <a:pt x="18213" y="19715"/>
                  </a:cubicBezTo>
                  <a:cubicBezTo>
                    <a:pt x="28287" y="19715"/>
                    <a:pt x="36460" y="15278"/>
                    <a:pt x="36460" y="9841"/>
                  </a:cubicBezTo>
                  <a:cubicBezTo>
                    <a:pt x="36460" y="4404"/>
                    <a:pt x="28287" y="1"/>
                    <a:pt x="18213"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7"/>
            <p:cNvSpPr/>
            <p:nvPr/>
          </p:nvSpPr>
          <p:spPr>
            <a:xfrm>
              <a:off x="2302238" y="1273075"/>
              <a:ext cx="911500" cy="492025"/>
            </a:xfrm>
            <a:custGeom>
              <a:avLst/>
              <a:gdLst/>
              <a:ahLst/>
              <a:cxnLst/>
              <a:rect l="l" t="t" r="r" b="b"/>
              <a:pathLst>
                <a:path w="36460" h="19681" extrusionOk="0">
                  <a:moveTo>
                    <a:pt x="18247" y="0"/>
                  </a:moveTo>
                  <a:cubicBezTo>
                    <a:pt x="9740" y="0"/>
                    <a:pt x="2602" y="3136"/>
                    <a:pt x="567" y="7372"/>
                  </a:cubicBezTo>
                  <a:lnTo>
                    <a:pt x="0" y="7372"/>
                  </a:lnTo>
                  <a:lnTo>
                    <a:pt x="0" y="9841"/>
                  </a:lnTo>
                  <a:cubicBezTo>
                    <a:pt x="0" y="15278"/>
                    <a:pt x="8139" y="19681"/>
                    <a:pt x="18213" y="19681"/>
                  </a:cubicBezTo>
                  <a:cubicBezTo>
                    <a:pt x="28287" y="19681"/>
                    <a:pt x="36460" y="15278"/>
                    <a:pt x="36460" y="9841"/>
                  </a:cubicBezTo>
                  <a:lnTo>
                    <a:pt x="36460" y="7372"/>
                  </a:lnTo>
                  <a:lnTo>
                    <a:pt x="35892" y="7372"/>
                  </a:lnTo>
                  <a:cubicBezTo>
                    <a:pt x="33858" y="3136"/>
                    <a:pt x="26719" y="0"/>
                    <a:pt x="18247"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7"/>
            <p:cNvSpPr/>
            <p:nvPr/>
          </p:nvSpPr>
          <p:spPr>
            <a:xfrm>
              <a:off x="2496538" y="1272875"/>
              <a:ext cx="331925" cy="131475"/>
            </a:xfrm>
            <a:custGeom>
              <a:avLst/>
              <a:gdLst/>
              <a:ahLst/>
              <a:cxnLst/>
              <a:rect l="l" t="t" r="r" b="b"/>
              <a:pathLst>
                <a:path w="13277" h="5259" extrusionOk="0">
                  <a:moveTo>
                    <a:pt x="11887" y="1"/>
                  </a:moveTo>
                  <a:cubicBezTo>
                    <a:pt x="11815" y="1"/>
                    <a:pt x="11744" y="4"/>
                    <a:pt x="11675" y="8"/>
                  </a:cubicBezTo>
                  <a:cubicBezTo>
                    <a:pt x="11108" y="8"/>
                    <a:pt x="10541" y="8"/>
                    <a:pt x="9941" y="42"/>
                  </a:cubicBezTo>
                  <a:cubicBezTo>
                    <a:pt x="8707" y="108"/>
                    <a:pt x="7439" y="275"/>
                    <a:pt x="6205" y="475"/>
                  </a:cubicBezTo>
                  <a:cubicBezTo>
                    <a:pt x="4904" y="675"/>
                    <a:pt x="3603" y="942"/>
                    <a:pt x="2335" y="1376"/>
                  </a:cubicBezTo>
                  <a:cubicBezTo>
                    <a:pt x="1501" y="1676"/>
                    <a:pt x="634" y="2076"/>
                    <a:pt x="134" y="2944"/>
                  </a:cubicBezTo>
                  <a:cubicBezTo>
                    <a:pt x="67" y="3044"/>
                    <a:pt x="0" y="3177"/>
                    <a:pt x="0" y="3311"/>
                  </a:cubicBezTo>
                  <a:cubicBezTo>
                    <a:pt x="0" y="3644"/>
                    <a:pt x="301" y="3878"/>
                    <a:pt x="567" y="4011"/>
                  </a:cubicBezTo>
                  <a:cubicBezTo>
                    <a:pt x="1068" y="4278"/>
                    <a:pt x="1602" y="4545"/>
                    <a:pt x="2169" y="4745"/>
                  </a:cubicBezTo>
                  <a:cubicBezTo>
                    <a:pt x="3041" y="5065"/>
                    <a:pt x="3990" y="5258"/>
                    <a:pt x="4904" y="5258"/>
                  </a:cubicBezTo>
                  <a:cubicBezTo>
                    <a:pt x="5038" y="5258"/>
                    <a:pt x="5172" y="5254"/>
                    <a:pt x="5304" y="5245"/>
                  </a:cubicBezTo>
                  <a:cubicBezTo>
                    <a:pt x="5471" y="5212"/>
                    <a:pt x="5671" y="5212"/>
                    <a:pt x="5805" y="5045"/>
                  </a:cubicBezTo>
                  <a:cubicBezTo>
                    <a:pt x="5838" y="5012"/>
                    <a:pt x="5871" y="4912"/>
                    <a:pt x="5871" y="4845"/>
                  </a:cubicBezTo>
                  <a:cubicBezTo>
                    <a:pt x="5838" y="4678"/>
                    <a:pt x="5671" y="4645"/>
                    <a:pt x="5538" y="4612"/>
                  </a:cubicBezTo>
                  <a:cubicBezTo>
                    <a:pt x="5304" y="4612"/>
                    <a:pt x="5104" y="4545"/>
                    <a:pt x="4904" y="4478"/>
                  </a:cubicBezTo>
                  <a:cubicBezTo>
                    <a:pt x="4737" y="4411"/>
                    <a:pt x="4570" y="4311"/>
                    <a:pt x="4504" y="4145"/>
                  </a:cubicBezTo>
                  <a:cubicBezTo>
                    <a:pt x="4470" y="3911"/>
                    <a:pt x="4604" y="3711"/>
                    <a:pt x="4737" y="3611"/>
                  </a:cubicBezTo>
                  <a:cubicBezTo>
                    <a:pt x="6105" y="2610"/>
                    <a:pt x="8039" y="2277"/>
                    <a:pt x="9607" y="2176"/>
                  </a:cubicBezTo>
                  <a:cubicBezTo>
                    <a:pt x="9874" y="2176"/>
                    <a:pt x="10141" y="2176"/>
                    <a:pt x="10374" y="2310"/>
                  </a:cubicBezTo>
                  <a:cubicBezTo>
                    <a:pt x="10675" y="2477"/>
                    <a:pt x="10875" y="2877"/>
                    <a:pt x="10975" y="3244"/>
                  </a:cubicBezTo>
                  <a:cubicBezTo>
                    <a:pt x="11075" y="3511"/>
                    <a:pt x="11142" y="3744"/>
                    <a:pt x="11275" y="3944"/>
                  </a:cubicBezTo>
                  <a:cubicBezTo>
                    <a:pt x="11380" y="4081"/>
                    <a:pt x="11473" y="4135"/>
                    <a:pt x="11557" y="4135"/>
                  </a:cubicBezTo>
                  <a:cubicBezTo>
                    <a:pt x="11738" y="4135"/>
                    <a:pt x="11883" y="3883"/>
                    <a:pt x="12042" y="3678"/>
                  </a:cubicBezTo>
                  <a:cubicBezTo>
                    <a:pt x="12343" y="3344"/>
                    <a:pt x="12676" y="3077"/>
                    <a:pt x="12910" y="2677"/>
                  </a:cubicBezTo>
                  <a:cubicBezTo>
                    <a:pt x="13176" y="2210"/>
                    <a:pt x="13277" y="1609"/>
                    <a:pt x="13210" y="1042"/>
                  </a:cubicBezTo>
                  <a:cubicBezTo>
                    <a:pt x="13176" y="876"/>
                    <a:pt x="13143" y="675"/>
                    <a:pt x="13043" y="509"/>
                  </a:cubicBezTo>
                  <a:cubicBezTo>
                    <a:pt x="12813" y="106"/>
                    <a:pt x="12335" y="1"/>
                    <a:pt x="11887"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7"/>
            <p:cNvSpPr/>
            <p:nvPr/>
          </p:nvSpPr>
          <p:spPr>
            <a:xfrm>
              <a:off x="2825938" y="1293725"/>
              <a:ext cx="290225" cy="157950"/>
            </a:xfrm>
            <a:custGeom>
              <a:avLst/>
              <a:gdLst/>
              <a:ahLst/>
              <a:cxnLst/>
              <a:rect l="l" t="t" r="r" b="b"/>
              <a:pathLst>
                <a:path w="11609" h="6318" extrusionOk="0">
                  <a:moveTo>
                    <a:pt x="5404" y="1"/>
                  </a:moveTo>
                  <a:cubicBezTo>
                    <a:pt x="4287" y="1"/>
                    <a:pt x="3136" y="521"/>
                    <a:pt x="2169" y="1042"/>
                  </a:cubicBezTo>
                  <a:cubicBezTo>
                    <a:pt x="1368" y="1476"/>
                    <a:pt x="601" y="2076"/>
                    <a:pt x="67" y="2877"/>
                  </a:cubicBezTo>
                  <a:cubicBezTo>
                    <a:pt x="34" y="2944"/>
                    <a:pt x="0" y="3010"/>
                    <a:pt x="0" y="3077"/>
                  </a:cubicBezTo>
                  <a:cubicBezTo>
                    <a:pt x="34" y="3144"/>
                    <a:pt x="67" y="3177"/>
                    <a:pt x="134" y="3210"/>
                  </a:cubicBezTo>
                  <a:cubicBezTo>
                    <a:pt x="272" y="3274"/>
                    <a:pt x="414" y="3301"/>
                    <a:pt x="558" y="3301"/>
                  </a:cubicBezTo>
                  <a:cubicBezTo>
                    <a:pt x="865" y="3301"/>
                    <a:pt x="1183" y="3180"/>
                    <a:pt x="1502" y="3044"/>
                  </a:cubicBezTo>
                  <a:cubicBezTo>
                    <a:pt x="2202" y="2743"/>
                    <a:pt x="2903" y="2443"/>
                    <a:pt x="3603" y="2143"/>
                  </a:cubicBezTo>
                  <a:cubicBezTo>
                    <a:pt x="3765" y="2071"/>
                    <a:pt x="3966" y="2009"/>
                    <a:pt x="4154" y="2009"/>
                  </a:cubicBezTo>
                  <a:cubicBezTo>
                    <a:pt x="4313" y="2009"/>
                    <a:pt x="4463" y="2054"/>
                    <a:pt x="4570" y="2176"/>
                  </a:cubicBezTo>
                  <a:cubicBezTo>
                    <a:pt x="4737" y="2377"/>
                    <a:pt x="4771" y="2677"/>
                    <a:pt x="4871" y="2910"/>
                  </a:cubicBezTo>
                  <a:cubicBezTo>
                    <a:pt x="5004" y="3244"/>
                    <a:pt x="5271" y="3444"/>
                    <a:pt x="5538" y="3611"/>
                  </a:cubicBezTo>
                  <a:cubicBezTo>
                    <a:pt x="5805" y="3744"/>
                    <a:pt x="6105" y="3844"/>
                    <a:pt x="6372" y="3978"/>
                  </a:cubicBezTo>
                  <a:cubicBezTo>
                    <a:pt x="6705" y="4144"/>
                    <a:pt x="7005" y="4411"/>
                    <a:pt x="7239" y="4712"/>
                  </a:cubicBezTo>
                  <a:cubicBezTo>
                    <a:pt x="7339" y="4845"/>
                    <a:pt x="7439" y="5012"/>
                    <a:pt x="7439" y="5179"/>
                  </a:cubicBezTo>
                  <a:cubicBezTo>
                    <a:pt x="7439" y="5345"/>
                    <a:pt x="7306" y="5445"/>
                    <a:pt x="7206" y="5512"/>
                  </a:cubicBezTo>
                  <a:cubicBezTo>
                    <a:pt x="7072" y="5579"/>
                    <a:pt x="6939" y="5579"/>
                    <a:pt x="6805" y="5579"/>
                  </a:cubicBezTo>
                  <a:cubicBezTo>
                    <a:pt x="6338" y="5579"/>
                    <a:pt x="5838" y="5579"/>
                    <a:pt x="5371" y="5612"/>
                  </a:cubicBezTo>
                  <a:cubicBezTo>
                    <a:pt x="5238" y="5612"/>
                    <a:pt x="5137" y="5612"/>
                    <a:pt x="5037" y="5646"/>
                  </a:cubicBezTo>
                  <a:cubicBezTo>
                    <a:pt x="4937" y="5712"/>
                    <a:pt x="4837" y="5846"/>
                    <a:pt x="4871" y="5979"/>
                  </a:cubicBezTo>
                  <a:cubicBezTo>
                    <a:pt x="5071" y="6068"/>
                    <a:pt x="5286" y="6098"/>
                    <a:pt x="5496" y="6098"/>
                  </a:cubicBezTo>
                  <a:cubicBezTo>
                    <a:pt x="5601" y="6098"/>
                    <a:pt x="5705" y="6090"/>
                    <a:pt x="5805" y="6079"/>
                  </a:cubicBezTo>
                  <a:cubicBezTo>
                    <a:pt x="5976" y="6073"/>
                    <a:pt x="6149" y="6071"/>
                    <a:pt x="6322" y="6071"/>
                  </a:cubicBezTo>
                  <a:cubicBezTo>
                    <a:pt x="7158" y="6071"/>
                    <a:pt x="8005" y="6135"/>
                    <a:pt x="8807" y="6246"/>
                  </a:cubicBezTo>
                  <a:cubicBezTo>
                    <a:pt x="9093" y="6278"/>
                    <a:pt x="9379" y="6317"/>
                    <a:pt x="9658" y="6317"/>
                  </a:cubicBezTo>
                  <a:cubicBezTo>
                    <a:pt x="9964" y="6317"/>
                    <a:pt x="10262" y="6270"/>
                    <a:pt x="10541" y="6113"/>
                  </a:cubicBezTo>
                  <a:cubicBezTo>
                    <a:pt x="10908" y="5912"/>
                    <a:pt x="11175" y="5512"/>
                    <a:pt x="11342" y="5112"/>
                  </a:cubicBezTo>
                  <a:cubicBezTo>
                    <a:pt x="11509" y="4778"/>
                    <a:pt x="11609" y="4411"/>
                    <a:pt x="11542" y="4044"/>
                  </a:cubicBezTo>
                  <a:cubicBezTo>
                    <a:pt x="11509" y="3778"/>
                    <a:pt x="11409" y="3544"/>
                    <a:pt x="11275" y="3344"/>
                  </a:cubicBezTo>
                  <a:cubicBezTo>
                    <a:pt x="10942" y="2743"/>
                    <a:pt x="10441" y="2343"/>
                    <a:pt x="9908" y="2010"/>
                  </a:cubicBezTo>
                  <a:cubicBezTo>
                    <a:pt x="9407" y="1676"/>
                    <a:pt x="8840" y="1443"/>
                    <a:pt x="8273" y="1176"/>
                  </a:cubicBezTo>
                  <a:cubicBezTo>
                    <a:pt x="7706" y="842"/>
                    <a:pt x="7139" y="475"/>
                    <a:pt x="6538" y="208"/>
                  </a:cubicBezTo>
                  <a:cubicBezTo>
                    <a:pt x="6170" y="63"/>
                    <a:pt x="5789" y="1"/>
                    <a:pt x="5404"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7"/>
            <p:cNvSpPr/>
            <p:nvPr/>
          </p:nvSpPr>
          <p:spPr>
            <a:xfrm>
              <a:off x="2399788" y="1416500"/>
              <a:ext cx="284400" cy="187050"/>
            </a:xfrm>
            <a:custGeom>
              <a:avLst/>
              <a:gdLst/>
              <a:ahLst/>
              <a:cxnLst/>
              <a:rect l="l" t="t" r="r" b="b"/>
              <a:pathLst>
                <a:path w="11376" h="7482" extrusionOk="0">
                  <a:moveTo>
                    <a:pt x="6305" y="1"/>
                  </a:moveTo>
                  <a:cubicBezTo>
                    <a:pt x="5805" y="1"/>
                    <a:pt x="5338" y="101"/>
                    <a:pt x="4838" y="101"/>
                  </a:cubicBezTo>
                  <a:cubicBezTo>
                    <a:pt x="4725" y="108"/>
                    <a:pt x="4612" y="111"/>
                    <a:pt x="4500" y="111"/>
                  </a:cubicBezTo>
                  <a:cubicBezTo>
                    <a:pt x="3915" y="111"/>
                    <a:pt x="3332" y="31"/>
                    <a:pt x="2756" y="31"/>
                  </a:cubicBezTo>
                  <a:cubicBezTo>
                    <a:pt x="2390" y="31"/>
                    <a:pt x="2028" y="63"/>
                    <a:pt x="1669" y="167"/>
                  </a:cubicBezTo>
                  <a:cubicBezTo>
                    <a:pt x="1469" y="234"/>
                    <a:pt x="1235" y="334"/>
                    <a:pt x="1035" y="468"/>
                  </a:cubicBezTo>
                  <a:cubicBezTo>
                    <a:pt x="601" y="801"/>
                    <a:pt x="301" y="1335"/>
                    <a:pt x="134" y="1902"/>
                  </a:cubicBezTo>
                  <a:cubicBezTo>
                    <a:pt x="1" y="2502"/>
                    <a:pt x="34" y="3136"/>
                    <a:pt x="168" y="3703"/>
                  </a:cubicBezTo>
                  <a:cubicBezTo>
                    <a:pt x="368" y="4437"/>
                    <a:pt x="768" y="5104"/>
                    <a:pt x="1302" y="5505"/>
                  </a:cubicBezTo>
                  <a:cubicBezTo>
                    <a:pt x="1569" y="5671"/>
                    <a:pt x="1836" y="5771"/>
                    <a:pt x="2102" y="5938"/>
                  </a:cubicBezTo>
                  <a:cubicBezTo>
                    <a:pt x="2703" y="6272"/>
                    <a:pt x="3237" y="6739"/>
                    <a:pt x="3837" y="7039"/>
                  </a:cubicBezTo>
                  <a:cubicBezTo>
                    <a:pt x="4473" y="7367"/>
                    <a:pt x="5173" y="7481"/>
                    <a:pt x="5873" y="7481"/>
                  </a:cubicBezTo>
                  <a:cubicBezTo>
                    <a:pt x="6311" y="7481"/>
                    <a:pt x="6749" y="7437"/>
                    <a:pt x="7173" y="7373"/>
                  </a:cubicBezTo>
                  <a:cubicBezTo>
                    <a:pt x="7506" y="7339"/>
                    <a:pt x="7807" y="7273"/>
                    <a:pt x="8107" y="7139"/>
                  </a:cubicBezTo>
                  <a:cubicBezTo>
                    <a:pt x="8474" y="7006"/>
                    <a:pt x="8841" y="6705"/>
                    <a:pt x="9174" y="6439"/>
                  </a:cubicBezTo>
                  <a:cubicBezTo>
                    <a:pt x="9808" y="5938"/>
                    <a:pt x="10375" y="5405"/>
                    <a:pt x="10942" y="4871"/>
                  </a:cubicBezTo>
                  <a:cubicBezTo>
                    <a:pt x="11176" y="4637"/>
                    <a:pt x="11376" y="4370"/>
                    <a:pt x="11376" y="4037"/>
                  </a:cubicBezTo>
                  <a:cubicBezTo>
                    <a:pt x="11376" y="3937"/>
                    <a:pt x="11342" y="3837"/>
                    <a:pt x="11276" y="3770"/>
                  </a:cubicBezTo>
                  <a:cubicBezTo>
                    <a:pt x="11226" y="3703"/>
                    <a:pt x="11151" y="3678"/>
                    <a:pt x="11071" y="3678"/>
                  </a:cubicBezTo>
                  <a:cubicBezTo>
                    <a:pt x="10992" y="3678"/>
                    <a:pt x="10909" y="3703"/>
                    <a:pt x="10842" y="3737"/>
                  </a:cubicBezTo>
                  <a:cubicBezTo>
                    <a:pt x="9725" y="4140"/>
                    <a:pt x="8667" y="4918"/>
                    <a:pt x="7531" y="4918"/>
                  </a:cubicBezTo>
                  <a:cubicBezTo>
                    <a:pt x="7446" y="4918"/>
                    <a:pt x="7359" y="4914"/>
                    <a:pt x="7273" y="4904"/>
                  </a:cubicBezTo>
                  <a:cubicBezTo>
                    <a:pt x="6873" y="4871"/>
                    <a:pt x="6506" y="4771"/>
                    <a:pt x="6139" y="4604"/>
                  </a:cubicBezTo>
                  <a:cubicBezTo>
                    <a:pt x="5805" y="4437"/>
                    <a:pt x="5472" y="4237"/>
                    <a:pt x="5238" y="3937"/>
                  </a:cubicBezTo>
                  <a:cubicBezTo>
                    <a:pt x="4971" y="3637"/>
                    <a:pt x="4771" y="3203"/>
                    <a:pt x="4804" y="2769"/>
                  </a:cubicBezTo>
                  <a:cubicBezTo>
                    <a:pt x="4838" y="2169"/>
                    <a:pt x="5271" y="1669"/>
                    <a:pt x="5738" y="1435"/>
                  </a:cubicBezTo>
                  <a:cubicBezTo>
                    <a:pt x="6205" y="1168"/>
                    <a:pt x="6739" y="1168"/>
                    <a:pt x="7239" y="1068"/>
                  </a:cubicBezTo>
                  <a:cubicBezTo>
                    <a:pt x="7573" y="1035"/>
                    <a:pt x="7973" y="1101"/>
                    <a:pt x="8307" y="901"/>
                  </a:cubicBezTo>
                  <a:cubicBezTo>
                    <a:pt x="9041" y="434"/>
                    <a:pt x="7907" y="234"/>
                    <a:pt x="7606" y="201"/>
                  </a:cubicBezTo>
                  <a:cubicBezTo>
                    <a:pt x="7173" y="134"/>
                    <a:pt x="6739" y="34"/>
                    <a:pt x="6305"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7"/>
            <p:cNvSpPr/>
            <p:nvPr/>
          </p:nvSpPr>
          <p:spPr>
            <a:xfrm>
              <a:off x="2740038" y="1453875"/>
              <a:ext cx="345275" cy="166125"/>
            </a:xfrm>
            <a:custGeom>
              <a:avLst/>
              <a:gdLst/>
              <a:ahLst/>
              <a:cxnLst/>
              <a:rect l="l" t="t" r="r" b="b"/>
              <a:pathLst>
                <a:path w="13811" h="6645" extrusionOk="0">
                  <a:moveTo>
                    <a:pt x="5446" y="1"/>
                  </a:moveTo>
                  <a:cubicBezTo>
                    <a:pt x="5366" y="1"/>
                    <a:pt x="5285" y="3"/>
                    <a:pt x="5204" y="7"/>
                  </a:cubicBezTo>
                  <a:cubicBezTo>
                    <a:pt x="5138" y="274"/>
                    <a:pt x="5271" y="574"/>
                    <a:pt x="5471" y="774"/>
                  </a:cubicBezTo>
                  <a:cubicBezTo>
                    <a:pt x="6105" y="1508"/>
                    <a:pt x="7039" y="1775"/>
                    <a:pt x="7673" y="2509"/>
                  </a:cubicBezTo>
                  <a:cubicBezTo>
                    <a:pt x="7806" y="2675"/>
                    <a:pt x="7940" y="2976"/>
                    <a:pt x="7840" y="3176"/>
                  </a:cubicBezTo>
                  <a:cubicBezTo>
                    <a:pt x="7773" y="3276"/>
                    <a:pt x="7673" y="3309"/>
                    <a:pt x="7573" y="3342"/>
                  </a:cubicBezTo>
                  <a:cubicBezTo>
                    <a:pt x="6739" y="3643"/>
                    <a:pt x="5905" y="3943"/>
                    <a:pt x="5071" y="4243"/>
                  </a:cubicBezTo>
                  <a:cubicBezTo>
                    <a:pt x="4537" y="4410"/>
                    <a:pt x="4004" y="4610"/>
                    <a:pt x="3436" y="4677"/>
                  </a:cubicBezTo>
                  <a:cubicBezTo>
                    <a:pt x="3370" y="4681"/>
                    <a:pt x="3304" y="4683"/>
                    <a:pt x="3237" y="4683"/>
                  </a:cubicBezTo>
                  <a:cubicBezTo>
                    <a:pt x="2731" y="4683"/>
                    <a:pt x="2215" y="4563"/>
                    <a:pt x="1802" y="4210"/>
                  </a:cubicBezTo>
                  <a:cubicBezTo>
                    <a:pt x="1402" y="3876"/>
                    <a:pt x="1135" y="3376"/>
                    <a:pt x="935" y="2875"/>
                  </a:cubicBezTo>
                  <a:cubicBezTo>
                    <a:pt x="844" y="2603"/>
                    <a:pt x="753" y="1781"/>
                    <a:pt x="463" y="1781"/>
                  </a:cubicBezTo>
                  <a:cubicBezTo>
                    <a:pt x="433" y="1781"/>
                    <a:pt x="402" y="1790"/>
                    <a:pt x="368" y="1808"/>
                  </a:cubicBezTo>
                  <a:cubicBezTo>
                    <a:pt x="1" y="2042"/>
                    <a:pt x="101" y="3142"/>
                    <a:pt x="101" y="3543"/>
                  </a:cubicBezTo>
                  <a:cubicBezTo>
                    <a:pt x="101" y="4243"/>
                    <a:pt x="101" y="4977"/>
                    <a:pt x="134" y="5711"/>
                  </a:cubicBezTo>
                  <a:cubicBezTo>
                    <a:pt x="134" y="5911"/>
                    <a:pt x="134" y="6111"/>
                    <a:pt x="268" y="6245"/>
                  </a:cubicBezTo>
                  <a:cubicBezTo>
                    <a:pt x="368" y="6345"/>
                    <a:pt x="501" y="6345"/>
                    <a:pt x="601" y="6378"/>
                  </a:cubicBezTo>
                  <a:cubicBezTo>
                    <a:pt x="1101" y="6411"/>
                    <a:pt x="1568" y="6411"/>
                    <a:pt x="2069" y="6445"/>
                  </a:cubicBezTo>
                  <a:cubicBezTo>
                    <a:pt x="2536" y="6511"/>
                    <a:pt x="3003" y="6645"/>
                    <a:pt x="3470" y="6645"/>
                  </a:cubicBezTo>
                  <a:cubicBezTo>
                    <a:pt x="3937" y="6645"/>
                    <a:pt x="4404" y="6545"/>
                    <a:pt x="4837" y="6411"/>
                  </a:cubicBezTo>
                  <a:cubicBezTo>
                    <a:pt x="7573" y="5744"/>
                    <a:pt x="10341" y="5010"/>
                    <a:pt x="12810" y="3409"/>
                  </a:cubicBezTo>
                  <a:cubicBezTo>
                    <a:pt x="13143" y="3209"/>
                    <a:pt x="13477" y="2942"/>
                    <a:pt x="13710" y="2609"/>
                  </a:cubicBezTo>
                  <a:cubicBezTo>
                    <a:pt x="13777" y="2509"/>
                    <a:pt x="13811" y="2408"/>
                    <a:pt x="13811" y="2308"/>
                  </a:cubicBezTo>
                  <a:cubicBezTo>
                    <a:pt x="13811" y="2108"/>
                    <a:pt x="13644" y="2008"/>
                    <a:pt x="13477" y="1941"/>
                  </a:cubicBezTo>
                  <a:cubicBezTo>
                    <a:pt x="12710" y="1675"/>
                    <a:pt x="11909" y="1641"/>
                    <a:pt x="11109" y="1508"/>
                  </a:cubicBezTo>
                  <a:cubicBezTo>
                    <a:pt x="9187" y="1123"/>
                    <a:pt x="7388" y="1"/>
                    <a:pt x="5446"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7"/>
            <p:cNvSpPr/>
            <p:nvPr/>
          </p:nvSpPr>
          <p:spPr>
            <a:xfrm>
              <a:off x="2567413" y="1328075"/>
              <a:ext cx="41725" cy="34250"/>
            </a:xfrm>
            <a:custGeom>
              <a:avLst/>
              <a:gdLst/>
              <a:ahLst/>
              <a:cxnLst/>
              <a:rect l="l" t="t" r="r" b="b"/>
              <a:pathLst>
                <a:path w="1669" h="1370" extrusionOk="0">
                  <a:moveTo>
                    <a:pt x="631" y="1"/>
                  </a:moveTo>
                  <a:cubicBezTo>
                    <a:pt x="448" y="1"/>
                    <a:pt x="269" y="108"/>
                    <a:pt x="168" y="235"/>
                  </a:cubicBezTo>
                  <a:cubicBezTo>
                    <a:pt x="1" y="435"/>
                    <a:pt x="1" y="702"/>
                    <a:pt x="134" y="902"/>
                  </a:cubicBezTo>
                  <a:cubicBezTo>
                    <a:pt x="268" y="1203"/>
                    <a:pt x="668" y="1369"/>
                    <a:pt x="968" y="1369"/>
                  </a:cubicBezTo>
                  <a:cubicBezTo>
                    <a:pt x="1435" y="1369"/>
                    <a:pt x="1669" y="769"/>
                    <a:pt x="1335" y="435"/>
                  </a:cubicBezTo>
                  <a:cubicBezTo>
                    <a:pt x="1168" y="269"/>
                    <a:pt x="1035" y="135"/>
                    <a:pt x="801" y="35"/>
                  </a:cubicBezTo>
                  <a:cubicBezTo>
                    <a:pt x="746" y="11"/>
                    <a:pt x="688" y="1"/>
                    <a:pt x="631"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7"/>
            <p:cNvSpPr/>
            <p:nvPr/>
          </p:nvSpPr>
          <p:spPr>
            <a:xfrm>
              <a:off x="2649138" y="1299750"/>
              <a:ext cx="20050" cy="25250"/>
            </a:xfrm>
            <a:custGeom>
              <a:avLst/>
              <a:gdLst/>
              <a:ahLst/>
              <a:cxnLst/>
              <a:rect l="l" t="t" r="r" b="b"/>
              <a:pathLst>
                <a:path w="802" h="1010" extrusionOk="0">
                  <a:moveTo>
                    <a:pt x="389" y="1"/>
                  </a:moveTo>
                  <a:cubicBezTo>
                    <a:pt x="193" y="1"/>
                    <a:pt x="1" y="134"/>
                    <a:pt x="1" y="401"/>
                  </a:cubicBezTo>
                  <a:cubicBezTo>
                    <a:pt x="1" y="534"/>
                    <a:pt x="1" y="634"/>
                    <a:pt x="34" y="735"/>
                  </a:cubicBezTo>
                  <a:cubicBezTo>
                    <a:pt x="84" y="918"/>
                    <a:pt x="243" y="1010"/>
                    <a:pt x="401" y="1010"/>
                  </a:cubicBezTo>
                  <a:cubicBezTo>
                    <a:pt x="559" y="1010"/>
                    <a:pt x="718" y="918"/>
                    <a:pt x="768" y="735"/>
                  </a:cubicBezTo>
                  <a:cubicBezTo>
                    <a:pt x="801" y="634"/>
                    <a:pt x="801" y="501"/>
                    <a:pt x="801" y="401"/>
                  </a:cubicBezTo>
                  <a:cubicBezTo>
                    <a:pt x="785" y="134"/>
                    <a:pt x="584" y="1"/>
                    <a:pt x="389"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7"/>
            <p:cNvSpPr/>
            <p:nvPr/>
          </p:nvSpPr>
          <p:spPr>
            <a:xfrm>
              <a:off x="2700013" y="1287675"/>
              <a:ext cx="25050" cy="24100"/>
            </a:xfrm>
            <a:custGeom>
              <a:avLst/>
              <a:gdLst/>
              <a:ahLst/>
              <a:cxnLst/>
              <a:rect l="l" t="t" r="r" b="b"/>
              <a:pathLst>
                <a:path w="1002" h="964" extrusionOk="0">
                  <a:moveTo>
                    <a:pt x="559" y="1"/>
                  </a:moveTo>
                  <a:cubicBezTo>
                    <a:pt x="502" y="1"/>
                    <a:pt x="447" y="15"/>
                    <a:pt x="401" y="50"/>
                  </a:cubicBezTo>
                  <a:cubicBezTo>
                    <a:pt x="301" y="117"/>
                    <a:pt x="234" y="183"/>
                    <a:pt x="167" y="284"/>
                  </a:cubicBezTo>
                  <a:cubicBezTo>
                    <a:pt x="34" y="450"/>
                    <a:pt x="1" y="684"/>
                    <a:pt x="167" y="851"/>
                  </a:cubicBezTo>
                  <a:cubicBezTo>
                    <a:pt x="238" y="921"/>
                    <a:pt x="354" y="964"/>
                    <a:pt x="469" y="964"/>
                  </a:cubicBezTo>
                  <a:cubicBezTo>
                    <a:pt x="571" y="964"/>
                    <a:pt x="671" y="929"/>
                    <a:pt x="734" y="851"/>
                  </a:cubicBezTo>
                  <a:cubicBezTo>
                    <a:pt x="801" y="751"/>
                    <a:pt x="868" y="684"/>
                    <a:pt x="901" y="584"/>
                  </a:cubicBezTo>
                  <a:cubicBezTo>
                    <a:pt x="1001" y="417"/>
                    <a:pt x="1001" y="250"/>
                    <a:pt x="868" y="117"/>
                  </a:cubicBezTo>
                  <a:cubicBezTo>
                    <a:pt x="781" y="52"/>
                    <a:pt x="666" y="1"/>
                    <a:pt x="559"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7"/>
            <p:cNvSpPr/>
            <p:nvPr/>
          </p:nvSpPr>
          <p:spPr>
            <a:xfrm>
              <a:off x="2763788" y="1293325"/>
              <a:ext cx="32400" cy="24500"/>
            </a:xfrm>
            <a:custGeom>
              <a:avLst/>
              <a:gdLst/>
              <a:ahLst/>
              <a:cxnLst/>
              <a:rect l="l" t="t" r="r" b="b"/>
              <a:pathLst>
                <a:path w="1296" h="980" extrusionOk="0">
                  <a:moveTo>
                    <a:pt x="733" y="0"/>
                  </a:moveTo>
                  <a:cubicBezTo>
                    <a:pt x="665" y="0"/>
                    <a:pt x="592" y="18"/>
                    <a:pt x="518" y="58"/>
                  </a:cubicBezTo>
                  <a:cubicBezTo>
                    <a:pt x="418" y="91"/>
                    <a:pt x="352" y="191"/>
                    <a:pt x="252" y="258"/>
                  </a:cubicBezTo>
                  <a:cubicBezTo>
                    <a:pt x="0" y="537"/>
                    <a:pt x="240" y="980"/>
                    <a:pt x="559" y="980"/>
                  </a:cubicBezTo>
                  <a:cubicBezTo>
                    <a:pt x="621" y="980"/>
                    <a:pt x="687" y="963"/>
                    <a:pt x="752" y="925"/>
                  </a:cubicBezTo>
                  <a:cubicBezTo>
                    <a:pt x="852" y="858"/>
                    <a:pt x="952" y="825"/>
                    <a:pt x="1019" y="725"/>
                  </a:cubicBezTo>
                  <a:cubicBezTo>
                    <a:pt x="1296" y="420"/>
                    <a:pt x="1067" y="0"/>
                    <a:pt x="733"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7"/>
            <p:cNvSpPr/>
            <p:nvPr/>
          </p:nvSpPr>
          <p:spPr>
            <a:xfrm>
              <a:off x="2955413" y="1318450"/>
              <a:ext cx="30675" cy="22000"/>
            </a:xfrm>
            <a:custGeom>
              <a:avLst/>
              <a:gdLst/>
              <a:ahLst/>
              <a:cxnLst/>
              <a:rect l="l" t="t" r="r" b="b"/>
              <a:pathLst>
                <a:path w="1227" h="880" extrusionOk="0">
                  <a:moveTo>
                    <a:pt x="812" y="0"/>
                  </a:moveTo>
                  <a:cubicBezTo>
                    <a:pt x="738" y="0"/>
                    <a:pt x="661" y="19"/>
                    <a:pt x="592" y="53"/>
                  </a:cubicBezTo>
                  <a:cubicBezTo>
                    <a:pt x="492" y="87"/>
                    <a:pt x="425" y="120"/>
                    <a:pt x="359" y="153"/>
                  </a:cubicBezTo>
                  <a:cubicBezTo>
                    <a:pt x="1" y="303"/>
                    <a:pt x="177" y="879"/>
                    <a:pt x="528" y="879"/>
                  </a:cubicBezTo>
                  <a:cubicBezTo>
                    <a:pt x="570" y="879"/>
                    <a:pt x="613" y="871"/>
                    <a:pt x="659" y="854"/>
                  </a:cubicBezTo>
                  <a:cubicBezTo>
                    <a:pt x="726" y="820"/>
                    <a:pt x="792" y="787"/>
                    <a:pt x="892" y="754"/>
                  </a:cubicBezTo>
                  <a:cubicBezTo>
                    <a:pt x="1093" y="687"/>
                    <a:pt x="1226" y="454"/>
                    <a:pt x="1126" y="220"/>
                  </a:cubicBezTo>
                  <a:cubicBezTo>
                    <a:pt x="1082" y="67"/>
                    <a:pt x="953" y="0"/>
                    <a:pt x="812"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7"/>
            <p:cNvSpPr/>
            <p:nvPr/>
          </p:nvSpPr>
          <p:spPr>
            <a:xfrm>
              <a:off x="2991888" y="1351025"/>
              <a:ext cx="31725" cy="22975"/>
            </a:xfrm>
            <a:custGeom>
              <a:avLst/>
              <a:gdLst/>
              <a:ahLst/>
              <a:cxnLst/>
              <a:rect l="l" t="t" r="r" b="b"/>
              <a:pathLst>
                <a:path w="1269" h="919" extrusionOk="0">
                  <a:moveTo>
                    <a:pt x="778" y="0"/>
                  </a:moveTo>
                  <a:cubicBezTo>
                    <a:pt x="741" y="0"/>
                    <a:pt x="704" y="6"/>
                    <a:pt x="668" y="18"/>
                  </a:cubicBezTo>
                  <a:cubicBezTo>
                    <a:pt x="568" y="51"/>
                    <a:pt x="501" y="85"/>
                    <a:pt x="401" y="85"/>
                  </a:cubicBezTo>
                  <a:cubicBezTo>
                    <a:pt x="167" y="118"/>
                    <a:pt x="1" y="285"/>
                    <a:pt x="1" y="518"/>
                  </a:cubicBezTo>
                  <a:cubicBezTo>
                    <a:pt x="1" y="752"/>
                    <a:pt x="167" y="918"/>
                    <a:pt x="401" y="918"/>
                  </a:cubicBezTo>
                  <a:cubicBezTo>
                    <a:pt x="601" y="918"/>
                    <a:pt x="834" y="885"/>
                    <a:pt x="1001" y="785"/>
                  </a:cubicBezTo>
                  <a:cubicBezTo>
                    <a:pt x="1168" y="652"/>
                    <a:pt x="1268" y="451"/>
                    <a:pt x="1168" y="251"/>
                  </a:cubicBezTo>
                  <a:cubicBezTo>
                    <a:pt x="1113" y="115"/>
                    <a:pt x="947" y="0"/>
                    <a:pt x="778"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7"/>
            <p:cNvSpPr/>
            <p:nvPr/>
          </p:nvSpPr>
          <p:spPr>
            <a:xfrm>
              <a:off x="3018563" y="1389825"/>
              <a:ext cx="34225" cy="22850"/>
            </a:xfrm>
            <a:custGeom>
              <a:avLst/>
              <a:gdLst/>
              <a:ahLst/>
              <a:cxnLst/>
              <a:rect l="l" t="t" r="r" b="b"/>
              <a:pathLst>
                <a:path w="1369" h="914" extrusionOk="0">
                  <a:moveTo>
                    <a:pt x="568" y="0"/>
                  </a:moveTo>
                  <a:cubicBezTo>
                    <a:pt x="134" y="34"/>
                    <a:pt x="1" y="701"/>
                    <a:pt x="468" y="801"/>
                  </a:cubicBezTo>
                  <a:lnTo>
                    <a:pt x="768" y="901"/>
                  </a:lnTo>
                  <a:cubicBezTo>
                    <a:pt x="803" y="910"/>
                    <a:pt x="838" y="914"/>
                    <a:pt x="873" y="914"/>
                  </a:cubicBezTo>
                  <a:cubicBezTo>
                    <a:pt x="1101" y="914"/>
                    <a:pt x="1306" y="732"/>
                    <a:pt x="1335" y="501"/>
                  </a:cubicBezTo>
                  <a:cubicBezTo>
                    <a:pt x="1369" y="267"/>
                    <a:pt x="1168" y="0"/>
                    <a:pt x="902"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7"/>
            <p:cNvSpPr/>
            <p:nvPr/>
          </p:nvSpPr>
          <p:spPr>
            <a:xfrm>
              <a:off x="2494863" y="1433100"/>
              <a:ext cx="25875" cy="18450"/>
            </a:xfrm>
            <a:custGeom>
              <a:avLst/>
              <a:gdLst/>
              <a:ahLst/>
              <a:cxnLst/>
              <a:rect l="l" t="t" r="r" b="b"/>
              <a:pathLst>
                <a:path w="1035" h="738" extrusionOk="0">
                  <a:moveTo>
                    <a:pt x="712" y="0"/>
                  </a:moveTo>
                  <a:cubicBezTo>
                    <a:pt x="697" y="0"/>
                    <a:pt x="683" y="1"/>
                    <a:pt x="668" y="4"/>
                  </a:cubicBezTo>
                  <a:cubicBezTo>
                    <a:pt x="534" y="4"/>
                    <a:pt x="401" y="4"/>
                    <a:pt x="268" y="71"/>
                  </a:cubicBezTo>
                  <a:cubicBezTo>
                    <a:pt x="167" y="104"/>
                    <a:pt x="34" y="171"/>
                    <a:pt x="34" y="304"/>
                  </a:cubicBezTo>
                  <a:cubicBezTo>
                    <a:pt x="1" y="404"/>
                    <a:pt x="1" y="471"/>
                    <a:pt x="67" y="571"/>
                  </a:cubicBezTo>
                  <a:cubicBezTo>
                    <a:pt x="101" y="671"/>
                    <a:pt x="234" y="704"/>
                    <a:pt x="368" y="738"/>
                  </a:cubicBezTo>
                  <a:cubicBezTo>
                    <a:pt x="468" y="738"/>
                    <a:pt x="568" y="704"/>
                    <a:pt x="668" y="704"/>
                  </a:cubicBezTo>
                  <a:cubicBezTo>
                    <a:pt x="868" y="671"/>
                    <a:pt x="1035" y="538"/>
                    <a:pt x="1035" y="337"/>
                  </a:cubicBezTo>
                  <a:cubicBezTo>
                    <a:pt x="1035" y="183"/>
                    <a:pt x="892" y="0"/>
                    <a:pt x="712"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7"/>
            <p:cNvSpPr/>
            <p:nvPr/>
          </p:nvSpPr>
          <p:spPr>
            <a:xfrm>
              <a:off x="2461513" y="1481525"/>
              <a:ext cx="44950" cy="27400"/>
            </a:xfrm>
            <a:custGeom>
              <a:avLst/>
              <a:gdLst/>
              <a:ahLst/>
              <a:cxnLst/>
              <a:rect l="l" t="t" r="r" b="b"/>
              <a:pathLst>
                <a:path w="1798" h="1096" extrusionOk="0">
                  <a:moveTo>
                    <a:pt x="1128" y="1"/>
                  </a:moveTo>
                  <a:cubicBezTo>
                    <a:pt x="1119" y="1"/>
                    <a:pt x="1110" y="1"/>
                    <a:pt x="1101" y="2"/>
                  </a:cubicBezTo>
                  <a:cubicBezTo>
                    <a:pt x="834" y="2"/>
                    <a:pt x="434" y="68"/>
                    <a:pt x="234" y="268"/>
                  </a:cubicBezTo>
                  <a:cubicBezTo>
                    <a:pt x="0" y="469"/>
                    <a:pt x="34" y="902"/>
                    <a:pt x="334" y="1036"/>
                  </a:cubicBezTo>
                  <a:cubicBezTo>
                    <a:pt x="429" y="1077"/>
                    <a:pt x="522" y="1096"/>
                    <a:pt x="612" y="1096"/>
                  </a:cubicBezTo>
                  <a:cubicBezTo>
                    <a:pt x="1306" y="1096"/>
                    <a:pt x="1798" y="1"/>
                    <a:pt x="1128"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7"/>
            <p:cNvSpPr/>
            <p:nvPr/>
          </p:nvSpPr>
          <p:spPr>
            <a:xfrm>
              <a:off x="2495713" y="1542525"/>
              <a:ext cx="26700" cy="24800"/>
            </a:xfrm>
            <a:custGeom>
              <a:avLst/>
              <a:gdLst/>
              <a:ahLst/>
              <a:cxnLst/>
              <a:rect l="l" t="t" r="r" b="b"/>
              <a:pathLst>
                <a:path w="1068" h="992" extrusionOk="0">
                  <a:moveTo>
                    <a:pt x="584" y="0"/>
                  </a:moveTo>
                  <a:cubicBezTo>
                    <a:pt x="478" y="0"/>
                    <a:pt x="371" y="42"/>
                    <a:pt x="300" y="130"/>
                  </a:cubicBezTo>
                  <a:cubicBezTo>
                    <a:pt x="267" y="163"/>
                    <a:pt x="200" y="230"/>
                    <a:pt x="167" y="297"/>
                  </a:cubicBezTo>
                  <a:cubicBezTo>
                    <a:pt x="0" y="464"/>
                    <a:pt x="0" y="764"/>
                    <a:pt x="200" y="897"/>
                  </a:cubicBezTo>
                  <a:cubicBezTo>
                    <a:pt x="278" y="962"/>
                    <a:pt x="366" y="992"/>
                    <a:pt x="455" y="992"/>
                  </a:cubicBezTo>
                  <a:cubicBezTo>
                    <a:pt x="593" y="992"/>
                    <a:pt x="732" y="919"/>
                    <a:pt x="834" y="797"/>
                  </a:cubicBezTo>
                  <a:cubicBezTo>
                    <a:pt x="867" y="730"/>
                    <a:pt x="901" y="664"/>
                    <a:pt x="934" y="630"/>
                  </a:cubicBezTo>
                  <a:cubicBezTo>
                    <a:pt x="1067" y="464"/>
                    <a:pt x="1001" y="197"/>
                    <a:pt x="834" y="97"/>
                  </a:cubicBezTo>
                  <a:cubicBezTo>
                    <a:pt x="771" y="34"/>
                    <a:pt x="678" y="0"/>
                    <a:pt x="584"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7"/>
            <p:cNvSpPr/>
            <p:nvPr/>
          </p:nvSpPr>
          <p:spPr>
            <a:xfrm>
              <a:off x="2574913" y="1559500"/>
              <a:ext cx="25900" cy="27575"/>
            </a:xfrm>
            <a:custGeom>
              <a:avLst/>
              <a:gdLst/>
              <a:ahLst/>
              <a:cxnLst/>
              <a:rect l="l" t="t" r="r" b="b"/>
              <a:pathLst>
                <a:path w="1036" h="1103" extrusionOk="0">
                  <a:moveTo>
                    <a:pt x="583" y="1"/>
                  </a:moveTo>
                  <a:cubicBezTo>
                    <a:pt x="402" y="1"/>
                    <a:pt x="256" y="126"/>
                    <a:pt x="201" y="318"/>
                  </a:cubicBezTo>
                  <a:cubicBezTo>
                    <a:pt x="168" y="385"/>
                    <a:pt x="134" y="452"/>
                    <a:pt x="101" y="552"/>
                  </a:cubicBezTo>
                  <a:cubicBezTo>
                    <a:pt x="1" y="752"/>
                    <a:pt x="201" y="1019"/>
                    <a:pt x="401" y="1086"/>
                  </a:cubicBezTo>
                  <a:cubicBezTo>
                    <a:pt x="442" y="1097"/>
                    <a:pt x="485" y="1103"/>
                    <a:pt x="528" y="1103"/>
                  </a:cubicBezTo>
                  <a:cubicBezTo>
                    <a:pt x="731" y="1103"/>
                    <a:pt x="941" y="978"/>
                    <a:pt x="968" y="785"/>
                  </a:cubicBezTo>
                  <a:cubicBezTo>
                    <a:pt x="968" y="685"/>
                    <a:pt x="1002" y="619"/>
                    <a:pt x="1002" y="552"/>
                  </a:cubicBezTo>
                  <a:cubicBezTo>
                    <a:pt x="1035" y="318"/>
                    <a:pt x="935" y="85"/>
                    <a:pt x="701" y="18"/>
                  </a:cubicBezTo>
                  <a:cubicBezTo>
                    <a:pt x="661" y="6"/>
                    <a:pt x="621" y="1"/>
                    <a:pt x="583"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7"/>
            <p:cNvSpPr/>
            <p:nvPr/>
          </p:nvSpPr>
          <p:spPr>
            <a:xfrm>
              <a:off x="2958188" y="1496875"/>
              <a:ext cx="37050" cy="26050"/>
            </a:xfrm>
            <a:custGeom>
              <a:avLst/>
              <a:gdLst/>
              <a:ahLst/>
              <a:cxnLst/>
              <a:rect l="l" t="t" r="r" b="b"/>
              <a:pathLst>
                <a:path w="1482" h="1042" extrusionOk="0">
                  <a:moveTo>
                    <a:pt x="450" y="0"/>
                  </a:moveTo>
                  <a:cubicBezTo>
                    <a:pt x="182" y="0"/>
                    <a:pt x="1" y="112"/>
                    <a:pt x="181" y="488"/>
                  </a:cubicBezTo>
                  <a:cubicBezTo>
                    <a:pt x="297" y="777"/>
                    <a:pt x="638" y="1042"/>
                    <a:pt x="988" y="1042"/>
                  </a:cubicBezTo>
                  <a:cubicBezTo>
                    <a:pt x="1041" y="1042"/>
                    <a:pt x="1095" y="1035"/>
                    <a:pt x="1148" y="1022"/>
                  </a:cubicBezTo>
                  <a:cubicBezTo>
                    <a:pt x="1315" y="955"/>
                    <a:pt x="1449" y="822"/>
                    <a:pt x="1449" y="655"/>
                  </a:cubicBezTo>
                  <a:cubicBezTo>
                    <a:pt x="1482" y="488"/>
                    <a:pt x="1415" y="255"/>
                    <a:pt x="1248" y="188"/>
                  </a:cubicBezTo>
                  <a:cubicBezTo>
                    <a:pt x="1096" y="120"/>
                    <a:pt x="727" y="0"/>
                    <a:pt x="450"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7"/>
            <p:cNvSpPr/>
            <p:nvPr/>
          </p:nvSpPr>
          <p:spPr>
            <a:xfrm>
              <a:off x="2921838" y="1546475"/>
              <a:ext cx="23375" cy="21925"/>
            </a:xfrm>
            <a:custGeom>
              <a:avLst/>
              <a:gdLst/>
              <a:ahLst/>
              <a:cxnLst/>
              <a:rect l="l" t="t" r="r" b="b"/>
              <a:pathLst>
                <a:path w="935" h="877" extrusionOk="0">
                  <a:moveTo>
                    <a:pt x="431" y="1"/>
                  </a:moveTo>
                  <a:cubicBezTo>
                    <a:pt x="346" y="1"/>
                    <a:pt x="263" y="26"/>
                    <a:pt x="201" y="72"/>
                  </a:cubicBezTo>
                  <a:cubicBezTo>
                    <a:pt x="34" y="206"/>
                    <a:pt x="1" y="406"/>
                    <a:pt x="101" y="572"/>
                  </a:cubicBezTo>
                  <a:cubicBezTo>
                    <a:pt x="101" y="606"/>
                    <a:pt x="101" y="639"/>
                    <a:pt x="134" y="673"/>
                  </a:cubicBezTo>
                  <a:cubicBezTo>
                    <a:pt x="192" y="809"/>
                    <a:pt x="319" y="877"/>
                    <a:pt x="454" y="877"/>
                  </a:cubicBezTo>
                  <a:cubicBezTo>
                    <a:pt x="550" y="877"/>
                    <a:pt x="651" y="842"/>
                    <a:pt x="734" y="773"/>
                  </a:cubicBezTo>
                  <a:cubicBezTo>
                    <a:pt x="901" y="639"/>
                    <a:pt x="935" y="372"/>
                    <a:pt x="768" y="172"/>
                  </a:cubicBezTo>
                  <a:cubicBezTo>
                    <a:pt x="734" y="172"/>
                    <a:pt x="734" y="139"/>
                    <a:pt x="701" y="105"/>
                  </a:cubicBezTo>
                  <a:cubicBezTo>
                    <a:pt x="630" y="34"/>
                    <a:pt x="529" y="1"/>
                    <a:pt x="431"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7"/>
            <p:cNvSpPr/>
            <p:nvPr/>
          </p:nvSpPr>
          <p:spPr>
            <a:xfrm>
              <a:off x="2855113" y="1575575"/>
              <a:ext cx="24225" cy="21925"/>
            </a:xfrm>
            <a:custGeom>
              <a:avLst/>
              <a:gdLst/>
              <a:ahLst/>
              <a:cxnLst/>
              <a:rect l="l" t="t" r="r" b="b"/>
              <a:pathLst>
                <a:path w="969" h="877" extrusionOk="0">
                  <a:moveTo>
                    <a:pt x="417" y="0"/>
                  </a:moveTo>
                  <a:cubicBezTo>
                    <a:pt x="209" y="0"/>
                    <a:pt x="60" y="174"/>
                    <a:pt x="34" y="409"/>
                  </a:cubicBezTo>
                  <a:cubicBezTo>
                    <a:pt x="34" y="443"/>
                    <a:pt x="34" y="443"/>
                    <a:pt x="34" y="443"/>
                  </a:cubicBezTo>
                  <a:cubicBezTo>
                    <a:pt x="1" y="609"/>
                    <a:pt x="134" y="776"/>
                    <a:pt x="268" y="843"/>
                  </a:cubicBezTo>
                  <a:cubicBezTo>
                    <a:pt x="323" y="865"/>
                    <a:pt x="379" y="876"/>
                    <a:pt x="432" y="876"/>
                  </a:cubicBezTo>
                  <a:cubicBezTo>
                    <a:pt x="538" y="876"/>
                    <a:pt x="635" y="832"/>
                    <a:pt x="701" y="743"/>
                  </a:cubicBezTo>
                  <a:lnTo>
                    <a:pt x="735" y="709"/>
                  </a:lnTo>
                  <a:cubicBezTo>
                    <a:pt x="968" y="509"/>
                    <a:pt x="868" y="142"/>
                    <a:pt x="601" y="42"/>
                  </a:cubicBezTo>
                  <a:cubicBezTo>
                    <a:pt x="536" y="13"/>
                    <a:pt x="475" y="0"/>
                    <a:pt x="417"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7"/>
            <p:cNvSpPr/>
            <p:nvPr/>
          </p:nvSpPr>
          <p:spPr>
            <a:xfrm>
              <a:off x="2733363" y="900550"/>
              <a:ext cx="928200" cy="499050"/>
            </a:xfrm>
            <a:custGeom>
              <a:avLst/>
              <a:gdLst/>
              <a:ahLst/>
              <a:cxnLst/>
              <a:rect l="l" t="t" r="r" b="b"/>
              <a:pathLst>
                <a:path w="37128" h="19962" extrusionOk="0">
                  <a:moveTo>
                    <a:pt x="16204" y="0"/>
                  </a:moveTo>
                  <a:cubicBezTo>
                    <a:pt x="9285" y="0"/>
                    <a:pt x="3518" y="2230"/>
                    <a:pt x="1402" y="5661"/>
                  </a:cubicBezTo>
                  <a:lnTo>
                    <a:pt x="835" y="5628"/>
                  </a:lnTo>
                  <a:lnTo>
                    <a:pt x="568" y="8063"/>
                  </a:lnTo>
                  <a:cubicBezTo>
                    <a:pt x="1" y="13467"/>
                    <a:pt x="7673" y="18704"/>
                    <a:pt x="17680" y="19771"/>
                  </a:cubicBezTo>
                  <a:cubicBezTo>
                    <a:pt x="18887" y="19900"/>
                    <a:pt x="20073" y="19962"/>
                    <a:pt x="21227" y="19962"/>
                  </a:cubicBezTo>
                  <a:cubicBezTo>
                    <a:pt x="29666" y="19962"/>
                    <a:pt x="36362" y="16653"/>
                    <a:pt x="36860" y="11899"/>
                  </a:cubicBezTo>
                  <a:lnTo>
                    <a:pt x="37127" y="9464"/>
                  </a:lnTo>
                  <a:lnTo>
                    <a:pt x="36560" y="9397"/>
                  </a:lnTo>
                  <a:cubicBezTo>
                    <a:pt x="34992" y="4961"/>
                    <a:pt x="28221" y="1091"/>
                    <a:pt x="19748" y="191"/>
                  </a:cubicBezTo>
                  <a:cubicBezTo>
                    <a:pt x="18543" y="62"/>
                    <a:pt x="17357" y="0"/>
                    <a:pt x="16204"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7"/>
            <p:cNvSpPr/>
            <p:nvPr/>
          </p:nvSpPr>
          <p:spPr>
            <a:xfrm>
              <a:off x="2740038" y="842175"/>
              <a:ext cx="935700" cy="499050"/>
            </a:xfrm>
            <a:custGeom>
              <a:avLst/>
              <a:gdLst/>
              <a:ahLst/>
              <a:cxnLst/>
              <a:rect l="l" t="t" r="r" b="b"/>
              <a:pathLst>
                <a:path w="37428" h="19962" extrusionOk="0">
                  <a:moveTo>
                    <a:pt x="16201" y="1"/>
                  </a:moveTo>
                  <a:cubicBezTo>
                    <a:pt x="7762" y="1"/>
                    <a:pt x="1067" y="3309"/>
                    <a:pt x="568" y="8063"/>
                  </a:cubicBezTo>
                  <a:cubicBezTo>
                    <a:pt x="1" y="13467"/>
                    <a:pt x="7639" y="18704"/>
                    <a:pt x="17680" y="19771"/>
                  </a:cubicBezTo>
                  <a:cubicBezTo>
                    <a:pt x="18883" y="19900"/>
                    <a:pt x="20066" y="19962"/>
                    <a:pt x="21216" y="19962"/>
                  </a:cubicBezTo>
                  <a:cubicBezTo>
                    <a:pt x="29633" y="19962"/>
                    <a:pt x="36328" y="16653"/>
                    <a:pt x="36827" y="11899"/>
                  </a:cubicBezTo>
                  <a:cubicBezTo>
                    <a:pt x="37427" y="6495"/>
                    <a:pt x="29755" y="1225"/>
                    <a:pt x="19748" y="191"/>
                  </a:cubicBezTo>
                  <a:cubicBezTo>
                    <a:pt x="18541" y="62"/>
                    <a:pt x="17355" y="1"/>
                    <a:pt x="16201"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7"/>
            <p:cNvSpPr/>
            <p:nvPr/>
          </p:nvSpPr>
          <p:spPr>
            <a:xfrm>
              <a:off x="2771738" y="865675"/>
              <a:ext cx="871475" cy="451825"/>
            </a:xfrm>
            <a:custGeom>
              <a:avLst/>
              <a:gdLst/>
              <a:ahLst/>
              <a:cxnLst/>
              <a:rect l="l" t="t" r="r" b="b"/>
              <a:pathLst>
                <a:path w="34859" h="18073" extrusionOk="0">
                  <a:moveTo>
                    <a:pt x="14955" y="0"/>
                  </a:moveTo>
                  <a:cubicBezTo>
                    <a:pt x="7136" y="0"/>
                    <a:pt x="968" y="2964"/>
                    <a:pt x="501" y="7256"/>
                  </a:cubicBezTo>
                  <a:cubicBezTo>
                    <a:pt x="0" y="12127"/>
                    <a:pt x="7139" y="16897"/>
                    <a:pt x="16512" y="17897"/>
                  </a:cubicBezTo>
                  <a:cubicBezTo>
                    <a:pt x="17653" y="18016"/>
                    <a:pt x="18774" y="18072"/>
                    <a:pt x="19863" y="18072"/>
                  </a:cubicBezTo>
                  <a:cubicBezTo>
                    <a:pt x="27696" y="18072"/>
                    <a:pt x="33919" y="15130"/>
                    <a:pt x="34358" y="10826"/>
                  </a:cubicBezTo>
                  <a:cubicBezTo>
                    <a:pt x="34858" y="5922"/>
                    <a:pt x="27720" y="1185"/>
                    <a:pt x="18380" y="185"/>
                  </a:cubicBezTo>
                  <a:cubicBezTo>
                    <a:pt x="17213" y="60"/>
                    <a:pt x="16067" y="0"/>
                    <a:pt x="14955"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7"/>
            <p:cNvSpPr/>
            <p:nvPr/>
          </p:nvSpPr>
          <p:spPr>
            <a:xfrm>
              <a:off x="2957688" y="904050"/>
              <a:ext cx="336100" cy="118025"/>
            </a:xfrm>
            <a:custGeom>
              <a:avLst/>
              <a:gdLst/>
              <a:ahLst/>
              <a:cxnLst/>
              <a:rect l="l" t="t" r="r" b="b"/>
              <a:pathLst>
                <a:path w="13444" h="4721" extrusionOk="0">
                  <a:moveTo>
                    <a:pt x="8390" y="1"/>
                  </a:moveTo>
                  <a:cubicBezTo>
                    <a:pt x="7765" y="1"/>
                    <a:pt x="7139" y="17"/>
                    <a:pt x="6506" y="51"/>
                  </a:cubicBezTo>
                  <a:cubicBezTo>
                    <a:pt x="5205" y="151"/>
                    <a:pt x="3870" y="284"/>
                    <a:pt x="2569" y="584"/>
                  </a:cubicBezTo>
                  <a:cubicBezTo>
                    <a:pt x="1702" y="785"/>
                    <a:pt x="801" y="1085"/>
                    <a:pt x="234" y="1885"/>
                  </a:cubicBezTo>
                  <a:cubicBezTo>
                    <a:pt x="134" y="1985"/>
                    <a:pt x="68" y="2119"/>
                    <a:pt x="34" y="2252"/>
                  </a:cubicBezTo>
                  <a:cubicBezTo>
                    <a:pt x="1" y="2586"/>
                    <a:pt x="268" y="2819"/>
                    <a:pt x="535" y="2986"/>
                  </a:cubicBezTo>
                  <a:cubicBezTo>
                    <a:pt x="1035" y="3320"/>
                    <a:pt x="1502" y="3653"/>
                    <a:pt x="2036" y="3920"/>
                  </a:cubicBezTo>
                  <a:cubicBezTo>
                    <a:pt x="3003" y="4387"/>
                    <a:pt x="4070" y="4687"/>
                    <a:pt x="5105" y="4721"/>
                  </a:cubicBezTo>
                  <a:cubicBezTo>
                    <a:pt x="5305" y="4721"/>
                    <a:pt x="5471" y="4721"/>
                    <a:pt x="5605" y="4587"/>
                  </a:cubicBezTo>
                  <a:cubicBezTo>
                    <a:pt x="5672" y="4554"/>
                    <a:pt x="5738" y="4454"/>
                    <a:pt x="5705" y="4387"/>
                  </a:cubicBezTo>
                  <a:cubicBezTo>
                    <a:pt x="5705" y="4220"/>
                    <a:pt x="5538" y="4154"/>
                    <a:pt x="5405" y="4120"/>
                  </a:cubicBezTo>
                  <a:cubicBezTo>
                    <a:pt x="5205" y="4087"/>
                    <a:pt x="4971" y="4020"/>
                    <a:pt x="4771" y="3920"/>
                  </a:cubicBezTo>
                  <a:cubicBezTo>
                    <a:pt x="4638" y="3853"/>
                    <a:pt x="4471" y="3720"/>
                    <a:pt x="4437" y="3520"/>
                  </a:cubicBezTo>
                  <a:cubicBezTo>
                    <a:pt x="4404" y="3320"/>
                    <a:pt x="4571" y="3153"/>
                    <a:pt x="4738" y="3053"/>
                  </a:cubicBezTo>
                  <a:cubicBezTo>
                    <a:pt x="5976" y="2321"/>
                    <a:pt x="7547" y="2135"/>
                    <a:pt x="8970" y="2135"/>
                  </a:cubicBezTo>
                  <a:cubicBezTo>
                    <a:pt x="9233" y="2135"/>
                    <a:pt x="9491" y="2142"/>
                    <a:pt x="9741" y="2152"/>
                  </a:cubicBezTo>
                  <a:cubicBezTo>
                    <a:pt x="9975" y="2152"/>
                    <a:pt x="10242" y="2186"/>
                    <a:pt x="10442" y="2319"/>
                  </a:cubicBezTo>
                  <a:cubicBezTo>
                    <a:pt x="10742" y="2552"/>
                    <a:pt x="10875" y="2953"/>
                    <a:pt x="10975" y="3353"/>
                  </a:cubicBezTo>
                  <a:cubicBezTo>
                    <a:pt x="11009" y="3620"/>
                    <a:pt x="11042" y="3853"/>
                    <a:pt x="11176" y="4054"/>
                  </a:cubicBezTo>
                  <a:cubicBezTo>
                    <a:pt x="11280" y="4227"/>
                    <a:pt x="11376" y="4292"/>
                    <a:pt x="11468" y="4292"/>
                  </a:cubicBezTo>
                  <a:cubicBezTo>
                    <a:pt x="11642" y="4292"/>
                    <a:pt x="11802" y="4061"/>
                    <a:pt x="11976" y="3887"/>
                  </a:cubicBezTo>
                  <a:cubicBezTo>
                    <a:pt x="12310" y="3587"/>
                    <a:pt x="12677" y="3353"/>
                    <a:pt x="12943" y="2986"/>
                  </a:cubicBezTo>
                  <a:cubicBezTo>
                    <a:pt x="13244" y="2519"/>
                    <a:pt x="13444" y="1952"/>
                    <a:pt x="13410" y="1385"/>
                  </a:cubicBezTo>
                  <a:cubicBezTo>
                    <a:pt x="13410" y="1185"/>
                    <a:pt x="13377" y="1018"/>
                    <a:pt x="13310" y="818"/>
                  </a:cubicBezTo>
                  <a:cubicBezTo>
                    <a:pt x="13077" y="318"/>
                    <a:pt x="12510" y="217"/>
                    <a:pt x="12009" y="184"/>
                  </a:cubicBezTo>
                  <a:cubicBezTo>
                    <a:pt x="11442" y="117"/>
                    <a:pt x="10842" y="84"/>
                    <a:pt x="10275" y="51"/>
                  </a:cubicBezTo>
                  <a:cubicBezTo>
                    <a:pt x="9641" y="17"/>
                    <a:pt x="9016" y="1"/>
                    <a:pt x="8390"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7"/>
            <p:cNvSpPr/>
            <p:nvPr/>
          </p:nvSpPr>
          <p:spPr>
            <a:xfrm>
              <a:off x="3284588" y="947000"/>
              <a:ext cx="284400" cy="168900"/>
            </a:xfrm>
            <a:custGeom>
              <a:avLst/>
              <a:gdLst/>
              <a:ahLst/>
              <a:cxnLst/>
              <a:rect l="l" t="t" r="r" b="b"/>
              <a:pathLst>
                <a:path w="11376" h="6756" extrusionOk="0">
                  <a:moveTo>
                    <a:pt x="5231" y="0"/>
                  </a:moveTo>
                  <a:cubicBezTo>
                    <a:pt x="4263" y="0"/>
                    <a:pt x="3247" y="337"/>
                    <a:pt x="2369" y="701"/>
                  </a:cubicBezTo>
                  <a:cubicBezTo>
                    <a:pt x="1502" y="1035"/>
                    <a:pt x="701" y="1568"/>
                    <a:pt x="101" y="2336"/>
                  </a:cubicBezTo>
                  <a:cubicBezTo>
                    <a:pt x="34" y="2369"/>
                    <a:pt x="1" y="2436"/>
                    <a:pt x="1" y="2536"/>
                  </a:cubicBezTo>
                  <a:cubicBezTo>
                    <a:pt x="34" y="2569"/>
                    <a:pt x="68" y="2602"/>
                    <a:pt x="101" y="2636"/>
                  </a:cubicBezTo>
                  <a:cubicBezTo>
                    <a:pt x="270" y="2749"/>
                    <a:pt x="463" y="2790"/>
                    <a:pt x="662" y="2790"/>
                  </a:cubicBezTo>
                  <a:cubicBezTo>
                    <a:pt x="935" y="2790"/>
                    <a:pt x="1218" y="2713"/>
                    <a:pt x="1469" y="2636"/>
                  </a:cubicBezTo>
                  <a:cubicBezTo>
                    <a:pt x="2202" y="2402"/>
                    <a:pt x="2936" y="2169"/>
                    <a:pt x="3670" y="1969"/>
                  </a:cubicBezTo>
                  <a:cubicBezTo>
                    <a:pt x="3830" y="1921"/>
                    <a:pt x="4014" y="1872"/>
                    <a:pt x="4183" y="1872"/>
                  </a:cubicBezTo>
                  <a:cubicBezTo>
                    <a:pt x="4366" y="1872"/>
                    <a:pt x="4534" y="1929"/>
                    <a:pt x="4638" y="2102"/>
                  </a:cubicBezTo>
                  <a:cubicBezTo>
                    <a:pt x="4771" y="2302"/>
                    <a:pt x="4771" y="2602"/>
                    <a:pt x="4838" y="2836"/>
                  </a:cubicBezTo>
                  <a:cubicBezTo>
                    <a:pt x="4938" y="3169"/>
                    <a:pt x="5171" y="3436"/>
                    <a:pt x="5438" y="3603"/>
                  </a:cubicBezTo>
                  <a:cubicBezTo>
                    <a:pt x="5672" y="3770"/>
                    <a:pt x="5972" y="3903"/>
                    <a:pt x="6239" y="4070"/>
                  </a:cubicBezTo>
                  <a:cubicBezTo>
                    <a:pt x="6539" y="4270"/>
                    <a:pt x="6806" y="4570"/>
                    <a:pt x="7039" y="4904"/>
                  </a:cubicBezTo>
                  <a:cubicBezTo>
                    <a:pt x="7106" y="5037"/>
                    <a:pt x="7206" y="5204"/>
                    <a:pt x="7173" y="5371"/>
                  </a:cubicBezTo>
                  <a:cubicBezTo>
                    <a:pt x="7139" y="5538"/>
                    <a:pt x="7006" y="5638"/>
                    <a:pt x="6872" y="5671"/>
                  </a:cubicBezTo>
                  <a:cubicBezTo>
                    <a:pt x="6806" y="5705"/>
                    <a:pt x="6739" y="5713"/>
                    <a:pt x="6672" y="5713"/>
                  </a:cubicBezTo>
                  <a:cubicBezTo>
                    <a:pt x="6606" y="5713"/>
                    <a:pt x="6539" y="5705"/>
                    <a:pt x="6472" y="5705"/>
                  </a:cubicBezTo>
                  <a:cubicBezTo>
                    <a:pt x="6005" y="5671"/>
                    <a:pt x="5538" y="5605"/>
                    <a:pt x="5071" y="5571"/>
                  </a:cubicBezTo>
                  <a:cubicBezTo>
                    <a:pt x="5004" y="5571"/>
                    <a:pt x="4946" y="5563"/>
                    <a:pt x="4892" y="5563"/>
                  </a:cubicBezTo>
                  <a:cubicBezTo>
                    <a:pt x="4838" y="5563"/>
                    <a:pt x="4788" y="5571"/>
                    <a:pt x="4738" y="5605"/>
                  </a:cubicBezTo>
                  <a:cubicBezTo>
                    <a:pt x="4604" y="5638"/>
                    <a:pt x="4504" y="5738"/>
                    <a:pt x="4504" y="5871"/>
                  </a:cubicBezTo>
                  <a:cubicBezTo>
                    <a:pt x="4804" y="6072"/>
                    <a:pt x="5138" y="6072"/>
                    <a:pt x="5438" y="6105"/>
                  </a:cubicBezTo>
                  <a:cubicBezTo>
                    <a:pt x="6439" y="6172"/>
                    <a:pt x="7440" y="6338"/>
                    <a:pt x="8407" y="6572"/>
                  </a:cubicBezTo>
                  <a:cubicBezTo>
                    <a:pt x="8768" y="6657"/>
                    <a:pt x="9143" y="6755"/>
                    <a:pt x="9514" y="6755"/>
                  </a:cubicBezTo>
                  <a:cubicBezTo>
                    <a:pt x="9725" y="6755"/>
                    <a:pt x="9936" y="6723"/>
                    <a:pt x="10141" y="6639"/>
                  </a:cubicBezTo>
                  <a:cubicBezTo>
                    <a:pt x="10508" y="6472"/>
                    <a:pt x="10809" y="6105"/>
                    <a:pt x="11042" y="5705"/>
                  </a:cubicBezTo>
                  <a:cubicBezTo>
                    <a:pt x="11242" y="5404"/>
                    <a:pt x="11376" y="5037"/>
                    <a:pt x="11376" y="4671"/>
                  </a:cubicBezTo>
                  <a:cubicBezTo>
                    <a:pt x="11342" y="4437"/>
                    <a:pt x="11276" y="4170"/>
                    <a:pt x="11176" y="3937"/>
                  </a:cubicBezTo>
                  <a:cubicBezTo>
                    <a:pt x="10909" y="3336"/>
                    <a:pt x="10442" y="2869"/>
                    <a:pt x="9941" y="2469"/>
                  </a:cubicBezTo>
                  <a:cubicBezTo>
                    <a:pt x="9474" y="2102"/>
                    <a:pt x="8941" y="1802"/>
                    <a:pt x="8440" y="1468"/>
                  </a:cubicBezTo>
                  <a:cubicBezTo>
                    <a:pt x="7873" y="1101"/>
                    <a:pt x="7373" y="668"/>
                    <a:pt x="6772" y="367"/>
                  </a:cubicBezTo>
                  <a:cubicBezTo>
                    <a:pt x="6295" y="105"/>
                    <a:pt x="5770" y="0"/>
                    <a:pt x="5231"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7"/>
            <p:cNvSpPr/>
            <p:nvPr/>
          </p:nvSpPr>
          <p:spPr>
            <a:xfrm>
              <a:off x="2848463" y="1017325"/>
              <a:ext cx="280225" cy="196100"/>
            </a:xfrm>
            <a:custGeom>
              <a:avLst/>
              <a:gdLst/>
              <a:ahLst/>
              <a:cxnLst/>
              <a:rect l="l" t="t" r="r" b="b"/>
              <a:pathLst>
                <a:path w="11209" h="7844" extrusionOk="0">
                  <a:moveTo>
                    <a:pt x="2561" y="1"/>
                  </a:moveTo>
                  <a:cubicBezTo>
                    <a:pt x="2354" y="1"/>
                    <a:pt x="2145" y="17"/>
                    <a:pt x="1935" y="56"/>
                  </a:cubicBezTo>
                  <a:cubicBezTo>
                    <a:pt x="1701" y="123"/>
                    <a:pt x="1501" y="190"/>
                    <a:pt x="1268" y="323"/>
                  </a:cubicBezTo>
                  <a:cubicBezTo>
                    <a:pt x="801" y="590"/>
                    <a:pt x="434" y="1057"/>
                    <a:pt x="234" y="1624"/>
                  </a:cubicBezTo>
                  <a:cubicBezTo>
                    <a:pt x="33" y="2191"/>
                    <a:pt x="0" y="2825"/>
                    <a:pt x="67" y="3425"/>
                  </a:cubicBezTo>
                  <a:cubicBezTo>
                    <a:pt x="200" y="4193"/>
                    <a:pt x="500" y="4893"/>
                    <a:pt x="1034" y="5327"/>
                  </a:cubicBezTo>
                  <a:cubicBezTo>
                    <a:pt x="1268" y="5527"/>
                    <a:pt x="1535" y="5694"/>
                    <a:pt x="1768" y="5860"/>
                  </a:cubicBezTo>
                  <a:cubicBezTo>
                    <a:pt x="2335" y="6227"/>
                    <a:pt x="2802" y="6761"/>
                    <a:pt x="3369" y="7128"/>
                  </a:cubicBezTo>
                  <a:cubicBezTo>
                    <a:pt x="4192" y="7667"/>
                    <a:pt x="5183" y="7844"/>
                    <a:pt x="6158" y="7844"/>
                  </a:cubicBezTo>
                  <a:cubicBezTo>
                    <a:pt x="6330" y="7844"/>
                    <a:pt x="6502" y="7838"/>
                    <a:pt x="6672" y="7828"/>
                  </a:cubicBezTo>
                  <a:cubicBezTo>
                    <a:pt x="6972" y="7828"/>
                    <a:pt x="7272" y="7795"/>
                    <a:pt x="7606" y="7695"/>
                  </a:cubicBezTo>
                  <a:cubicBezTo>
                    <a:pt x="8006" y="7595"/>
                    <a:pt x="8373" y="7361"/>
                    <a:pt x="8740" y="7095"/>
                  </a:cubicBezTo>
                  <a:cubicBezTo>
                    <a:pt x="9407" y="6694"/>
                    <a:pt x="10041" y="6227"/>
                    <a:pt x="10674" y="5727"/>
                  </a:cubicBezTo>
                  <a:cubicBezTo>
                    <a:pt x="10908" y="5527"/>
                    <a:pt x="11175" y="5293"/>
                    <a:pt x="11175" y="4960"/>
                  </a:cubicBezTo>
                  <a:cubicBezTo>
                    <a:pt x="11208" y="4860"/>
                    <a:pt x="11175" y="4726"/>
                    <a:pt x="11108" y="4660"/>
                  </a:cubicBezTo>
                  <a:cubicBezTo>
                    <a:pt x="11053" y="4586"/>
                    <a:pt x="10967" y="4563"/>
                    <a:pt x="10879" y="4563"/>
                  </a:cubicBezTo>
                  <a:cubicBezTo>
                    <a:pt x="10807" y="4563"/>
                    <a:pt x="10734" y="4578"/>
                    <a:pt x="10674" y="4593"/>
                  </a:cubicBezTo>
                  <a:cubicBezTo>
                    <a:pt x="9605" y="4853"/>
                    <a:pt x="8536" y="5439"/>
                    <a:pt x="7488" y="5439"/>
                  </a:cubicBezTo>
                  <a:cubicBezTo>
                    <a:pt x="7327" y="5439"/>
                    <a:pt x="7166" y="5425"/>
                    <a:pt x="7005" y="5393"/>
                  </a:cubicBezTo>
                  <a:cubicBezTo>
                    <a:pt x="6605" y="5327"/>
                    <a:pt x="6271" y="5160"/>
                    <a:pt x="5938" y="4960"/>
                  </a:cubicBezTo>
                  <a:cubicBezTo>
                    <a:pt x="5604" y="4760"/>
                    <a:pt x="5304" y="4526"/>
                    <a:pt x="5070" y="4193"/>
                  </a:cubicBezTo>
                  <a:cubicBezTo>
                    <a:pt x="4837" y="3859"/>
                    <a:pt x="4703" y="3425"/>
                    <a:pt x="4770" y="2992"/>
                  </a:cubicBezTo>
                  <a:cubicBezTo>
                    <a:pt x="4870" y="2391"/>
                    <a:pt x="5337" y="1958"/>
                    <a:pt x="5838" y="1757"/>
                  </a:cubicBezTo>
                  <a:cubicBezTo>
                    <a:pt x="6213" y="1607"/>
                    <a:pt x="6588" y="1589"/>
                    <a:pt x="6977" y="1589"/>
                  </a:cubicBezTo>
                  <a:cubicBezTo>
                    <a:pt x="7107" y="1589"/>
                    <a:pt x="7239" y="1591"/>
                    <a:pt x="7372" y="1591"/>
                  </a:cubicBezTo>
                  <a:cubicBezTo>
                    <a:pt x="7428" y="1585"/>
                    <a:pt x="7485" y="1583"/>
                    <a:pt x="7544" y="1583"/>
                  </a:cubicBezTo>
                  <a:cubicBezTo>
                    <a:pt x="7661" y="1583"/>
                    <a:pt x="7783" y="1591"/>
                    <a:pt x="7906" y="1591"/>
                  </a:cubicBezTo>
                  <a:cubicBezTo>
                    <a:pt x="8089" y="1591"/>
                    <a:pt x="8273" y="1574"/>
                    <a:pt x="8439" y="1491"/>
                  </a:cubicBezTo>
                  <a:cubicBezTo>
                    <a:pt x="9240" y="1124"/>
                    <a:pt x="8139" y="823"/>
                    <a:pt x="7839" y="723"/>
                  </a:cubicBezTo>
                  <a:cubicBezTo>
                    <a:pt x="7405" y="590"/>
                    <a:pt x="7005" y="457"/>
                    <a:pt x="6571" y="390"/>
                  </a:cubicBezTo>
                  <a:cubicBezTo>
                    <a:pt x="6071" y="323"/>
                    <a:pt x="5571" y="356"/>
                    <a:pt x="5070" y="323"/>
                  </a:cubicBezTo>
                  <a:cubicBezTo>
                    <a:pt x="4240" y="270"/>
                    <a:pt x="3409" y="1"/>
                    <a:pt x="2561"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7"/>
            <p:cNvSpPr/>
            <p:nvPr/>
          </p:nvSpPr>
          <p:spPr>
            <a:xfrm>
              <a:off x="3177863" y="1097100"/>
              <a:ext cx="350275" cy="161200"/>
            </a:xfrm>
            <a:custGeom>
              <a:avLst/>
              <a:gdLst/>
              <a:ahLst/>
              <a:cxnLst/>
              <a:rect l="l" t="t" r="r" b="b"/>
              <a:pathLst>
                <a:path w="14011" h="6448" extrusionOk="0">
                  <a:moveTo>
                    <a:pt x="5704" y="1"/>
                  </a:moveTo>
                  <a:lnTo>
                    <a:pt x="5704" y="1"/>
                  </a:lnTo>
                  <a:cubicBezTo>
                    <a:pt x="5571" y="268"/>
                    <a:pt x="5704" y="601"/>
                    <a:pt x="5871" y="801"/>
                  </a:cubicBezTo>
                  <a:cubicBezTo>
                    <a:pt x="6405" y="1602"/>
                    <a:pt x="7339" y="1969"/>
                    <a:pt x="7872" y="2769"/>
                  </a:cubicBezTo>
                  <a:cubicBezTo>
                    <a:pt x="8006" y="2936"/>
                    <a:pt x="8106" y="3236"/>
                    <a:pt x="7973" y="3403"/>
                  </a:cubicBezTo>
                  <a:cubicBezTo>
                    <a:pt x="7906" y="3503"/>
                    <a:pt x="7772" y="3537"/>
                    <a:pt x="7672" y="3570"/>
                  </a:cubicBezTo>
                  <a:cubicBezTo>
                    <a:pt x="6838" y="3770"/>
                    <a:pt x="5971" y="3970"/>
                    <a:pt x="5137" y="4204"/>
                  </a:cubicBezTo>
                  <a:cubicBezTo>
                    <a:pt x="4630" y="4323"/>
                    <a:pt x="4123" y="4443"/>
                    <a:pt x="3616" y="4443"/>
                  </a:cubicBezTo>
                  <a:cubicBezTo>
                    <a:pt x="3556" y="4443"/>
                    <a:pt x="3496" y="4441"/>
                    <a:pt x="3436" y="4437"/>
                  </a:cubicBezTo>
                  <a:cubicBezTo>
                    <a:pt x="2869" y="4437"/>
                    <a:pt x="2302" y="4271"/>
                    <a:pt x="1868" y="3837"/>
                  </a:cubicBezTo>
                  <a:cubicBezTo>
                    <a:pt x="1501" y="3470"/>
                    <a:pt x="1301" y="2936"/>
                    <a:pt x="1168" y="2403"/>
                  </a:cubicBezTo>
                  <a:cubicBezTo>
                    <a:pt x="1077" y="2129"/>
                    <a:pt x="1068" y="1276"/>
                    <a:pt x="791" y="1276"/>
                  </a:cubicBezTo>
                  <a:cubicBezTo>
                    <a:pt x="764" y="1276"/>
                    <a:pt x="734" y="1284"/>
                    <a:pt x="701" y="1302"/>
                  </a:cubicBezTo>
                  <a:cubicBezTo>
                    <a:pt x="300" y="1469"/>
                    <a:pt x="300" y="2569"/>
                    <a:pt x="234" y="2970"/>
                  </a:cubicBezTo>
                  <a:cubicBezTo>
                    <a:pt x="134" y="3703"/>
                    <a:pt x="67" y="4404"/>
                    <a:pt x="34" y="5138"/>
                  </a:cubicBezTo>
                  <a:cubicBezTo>
                    <a:pt x="0" y="5338"/>
                    <a:pt x="0" y="5538"/>
                    <a:pt x="100" y="5705"/>
                  </a:cubicBezTo>
                  <a:cubicBezTo>
                    <a:pt x="200" y="5805"/>
                    <a:pt x="334" y="5838"/>
                    <a:pt x="434" y="5838"/>
                  </a:cubicBezTo>
                  <a:cubicBezTo>
                    <a:pt x="901" y="5938"/>
                    <a:pt x="1401" y="5972"/>
                    <a:pt x="1868" y="6105"/>
                  </a:cubicBezTo>
                  <a:cubicBezTo>
                    <a:pt x="2335" y="6205"/>
                    <a:pt x="2802" y="6372"/>
                    <a:pt x="3269" y="6439"/>
                  </a:cubicBezTo>
                  <a:cubicBezTo>
                    <a:pt x="3355" y="6445"/>
                    <a:pt x="3439" y="6448"/>
                    <a:pt x="3523" y="6448"/>
                  </a:cubicBezTo>
                  <a:cubicBezTo>
                    <a:pt x="3896" y="6448"/>
                    <a:pt x="4256" y="6393"/>
                    <a:pt x="4637" y="6339"/>
                  </a:cubicBezTo>
                  <a:cubicBezTo>
                    <a:pt x="7439" y="5938"/>
                    <a:pt x="10274" y="5538"/>
                    <a:pt x="12876" y="4204"/>
                  </a:cubicBezTo>
                  <a:cubicBezTo>
                    <a:pt x="13243" y="4004"/>
                    <a:pt x="13577" y="3804"/>
                    <a:pt x="13877" y="3470"/>
                  </a:cubicBezTo>
                  <a:cubicBezTo>
                    <a:pt x="13943" y="3403"/>
                    <a:pt x="14010" y="3303"/>
                    <a:pt x="14010" y="3203"/>
                  </a:cubicBezTo>
                  <a:cubicBezTo>
                    <a:pt x="14010" y="3003"/>
                    <a:pt x="13843" y="2870"/>
                    <a:pt x="13710" y="2803"/>
                  </a:cubicBezTo>
                  <a:cubicBezTo>
                    <a:pt x="12976" y="2436"/>
                    <a:pt x="12176" y="2336"/>
                    <a:pt x="11408" y="2102"/>
                  </a:cubicBezTo>
                  <a:cubicBezTo>
                    <a:pt x="9474" y="1502"/>
                    <a:pt x="7706" y="101"/>
                    <a:pt x="5704"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7"/>
            <p:cNvSpPr/>
            <p:nvPr/>
          </p:nvSpPr>
          <p:spPr>
            <a:xfrm>
              <a:off x="3030238" y="941825"/>
              <a:ext cx="40700" cy="35250"/>
            </a:xfrm>
            <a:custGeom>
              <a:avLst/>
              <a:gdLst/>
              <a:ahLst/>
              <a:cxnLst/>
              <a:rect l="l" t="t" r="r" b="b"/>
              <a:pathLst>
                <a:path w="1628" h="1410" extrusionOk="0">
                  <a:moveTo>
                    <a:pt x="671" y="1"/>
                  </a:moveTo>
                  <a:cubicBezTo>
                    <a:pt x="495" y="1"/>
                    <a:pt x="322" y="87"/>
                    <a:pt x="201" y="208"/>
                  </a:cubicBezTo>
                  <a:cubicBezTo>
                    <a:pt x="34" y="374"/>
                    <a:pt x="1" y="641"/>
                    <a:pt x="101" y="875"/>
                  </a:cubicBezTo>
                  <a:cubicBezTo>
                    <a:pt x="201" y="1175"/>
                    <a:pt x="568" y="1375"/>
                    <a:pt x="868" y="1408"/>
                  </a:cubicBezTo>
                  <a:cubicBezTo>
                    <a:pt x="881" y="1409"/>
                    <a:pt x="895" y="1410"/>
                    <a:pt x="907" y="1410"/>
                  </a:cubicBezTo>
                  <a:cubicBezTo>
                    <a:pt x="1352" y="1410"/>
                    <a:pt x="1628" y="864"/>
                    <a:pt x="1369" y="508"/>
                  </a:cubicBezTo>
                  <a:cubicBezTo>
                    <a:pt x="1202" y="341"/>
                    <a:pt x="1068" y="174"/>
                    <a:pt x="868" y="41"/>
                  </a:cubicBezTo>
                  <a:cubicBezTo>
                    <a:pt x="804" y="13"/>
                    <a:pt x="737" y="1"/>
                    <a:pt x="671"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7"/>
            <p:cNvSpPr/>
            <p:nvPr/>
          </p:nvSpPr>
          <p:spPr>
            <a:xfrm>
              <a:off x="3114488" y="921825"/>
              <a:ext cx="21300" cy="25125"/>
            </a:xfrm>
            <a:custGeom>
              <a:avLst/>
              <a:gdLst/>
              <a:ahLst/>
              <a:cxnLst/>
              <a:rect l="l" t="t" r="r" b="b"/>
              <a:pathLst>
                <a:path w="852" h="1005" extrusionOk="0">
                  <a:moveTo>
                    <a:pt x="419" y="0"/>
                  </a:moveTo>
                  <a:cubicBezTo>
                    <a:pt x="233" y="0"/>
                    <a:pt x="46" y="110"/>
                    <a:pt x="0" y="340"/>
                  </a:cubicBezTo>
                  <a:cubicBezTo>
                    <a:pt x="0" y="474"/>
                    <a:pt x="0" y="574"/>
                    <a:pt x="33" y="707"/>
                  </a:cubicBezTo>
                  <a:cubicBezTo>
                    <a:pt x="51" y="904"/>
                    <a:pt x="222" y="1005"/>
                    <a:pt x="393" y="1005"/>
                  </a:cubicBezTo>
                  <a:cubicBezTo>
                    <a:pt x="540" y="1005"/>
                    <a:pt x="687" y="929"/>
                    <a:pt x="734" y="774"/>
                  </a:cubicBezTo>
                  <a:cubicBezTo>
                    <a:pt x="767" y="674"/>
                    <a:pt x="834" y="541"/>
                    <a:pt x="834" y="440"/>
                  </a:cubicBezTo>
                  <a:cubicBezTo>
                    <a:pt x="852" y="152"/>
                    <a:pt x="636" y="0"/>
                    <a:pt x="419"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7"/>
            <p:cNvSpPr/>
            <p:nvPr/>
          </p:nvSpPr>
          <p:spPr>
            <a:xfrm>
              <a:off x="3166188" y="915775"/>
              <a:ext cx="25875" cy="23300"/>
            </a:xfrm>
            <a:custGeom>
              <a:avLst/>
              <a:gdLst/>
              <a:ahLst/>
              <a:cxnLst/>
              <a:rect l="l" t="t" r="r" b="b"/>
              <a:pathLst>
                <a:path w="1035" h="932" extrusionOk="0">
                  <a:moveTo>
                    <a:pt x="618" y="1"/>
                  </a:moveTo>
                  <a:cubicBezTo>
                    <a:pt x="564" y="1"/>
                    <a:pt x="512" y="15"/>
                    <a:pt x="467" y="49"/>
                  </a:cubicBezTo>
                  <a:cubicBezTo>
                    <a:pt x="367" y="82"/>
                    <a:pt x="300" y="149"/>
                    <a:pt x="200" y="215"/>
                  </a:cubicBezTo>
                  <a:cubicBezTo>
                    <a:pt x="67" y="382"/>
                    <a:pt x="0" y="616"/>
                    <a:pt x="167" y="783"/>
                  </a:cubicBezTo>
                  <a:cubicBezTo>
                    <a:pt x="245" y="880"/>
                    <a:pt x="368" y="932"/>
                    <a:pt x="490" y="932"/>
                  </a:cubicBezTo>
                  <a:cubicBezTo>
                    <a:pt x="577" y="932"/>
                    <a:pt x="664" y="905"/>
                    <a:pt x="734" y="849"/>
                  </a:cubicBezTo>
                  <a:cubicBezTo>
                    <a:pt x="801" y="783"/>
                    <a:pt x="867" y="716"/>
                    <a:pt x="934" y="616"/>
                  </a:cubicBezTo>
                  <a:cubicBezTo>
                    <a:pt x="1001" y="449"/>
                    <a:pt x="1034" y="282"/>
                    <a:pt x="934" y="149"/>
                  </a:cubicBezTo>
                  <a:cubicBezTo>
                    <a:pt x="845" y="60"/>
                    <a:pt x="727" y="1"/>
                    <a:pt x="618"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7"/>
            <p:cNvSpPr/>
            <p:nvPr/>
          </p:nvSpPr>
          <p:spPr>
            <a:xfrm>
              <a:off x="3229038" y="927900"/>
              <a:ext cx="32875" cy="24300"/>
            </a:xfrm>
            <a:custGeom>
              <a:avLst/>
              <a:gdLst/>
              <a:ahLst/>
              <a:cxnLst/>
              <a:rect l="l" t="t" r="r" b="b"/>
              <a:pathLst>
                <a:path w="1315" h="972" extrusionOk="0">
                  <a:moveTo>
                    <a:pt x="753" y="1"/>
                  </a:moveTo>
                  <a:cubicBezTo>
                    <a:pt x="701" y="1"/>
                    <a:pt x="646" y="10"/>
                    <a:pt x="588" y="31"/>
                  </a:cubicBezTo>
                  <a:cubicBezTo>
                    <a:pt x="455" y="64"/>
                    <a:pt x="388" y="164"/>
                    <a:pt x="288" y="231"/>
                  </a:cubicBezTo>
                  <a:cubicBezTo>
                    <a:pt x="1" y="490"/>
                    <a:pt x="209" y="971"/>
                    <a:pt x="549" y="971"/>
                  </a:cubicBezTo>
                  <a:cubicBezTo>
                    <a:pt x="604" y="971"/>
                    <a:pt x="662" y="959"/>
                    <a:pt x="722" y="931"/>
                  </a:cubicBezTo>
                  <a:cubicBezTo>
                    <a:pt x="822" y="865"/>
                    <a:pt x="922" y="831"/>
                    <a:pt x="1022" y="765"/>
                  </a:cubicBezTo>
                  <a:cubicBezTo>
                    <a:pt x="1314" y="472"/>
                    <a:pt x="1120" y="1"/>
                    <a:pt x="753"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7"/>
            <p:cNvSpPr/>
            <p:nvPr/>
          </p:nvSpPr>
          <p:spPr>
            <a:xfrm>
              <a:off x="3417088" y="973075"/>
              <a:ext cx="30975" cy="21725"/>
            </a:xfrm>
            <a:custGeom>
              <a:avLst/>
              <a:gdLst/>
              <a:ahLst/>
              <a:cxnLst/>
              <a:rect l="l" t="t" r="r" b="b"/>
              <a:pathLst>
                <a:path w="1239" h="869" extrusionOk="0">
                  <a:moveTo>
                    <a:pt x="802" y="1"/>
                  </a:moveTo>
                  <a:cubicBezTo>
                    <a:pt x="749" y="1"/>
                    <a:pt x="694" y="9"/>
                    <a:pt x="638" y="25"/>
                  </a:cubicBezTo>
                  <a:cubicBezTo>
                    <a:pt x="538" y="58"/>
                    <a:pt x="472" y="92"/>
                    <a:pt x="405" y="125"/>
                  </a:cubicBezTo>
                  <a:cubicBezTo>
                    <a:pt x="0" y="250"/>
                    <a:pt x="148" y="869"/>
                    <a:pt x="522" y="869"/>
                  </a:cubicBezTo>
                  <a:cubicBezTo>
                    <a:pt x="549" y="869"/>
                    <a:pt x="576" y="866"/>
                    <a:pt x="605" y="859"/>
                  </a:cubicBezTo>
                  <a:cubicBezTo>
                    <a:pt x="705" y="826"/>
                    <a:pt x="772" y="826"/>
                    <a:pt x="872" y="792"/>
                  </a:cubicBezTo>
                  <a:cubicBezTo>
                    <a:pt x="1105" y="725"/>
                    <a:pt x="1239" y="525"/>
                    <a:pt x="1172" y="292"/>
                  </a:cubicBezTo>
                  <a:cubicBezTo>
                    <a:pt x="1121" y="88"/>
                    <a:pt x="973" y="1"/>
                    <a:pt x="802"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7"/>
            <p:cNvSpPr/>
            <p:nvPr/>
          </p:nvSpPr>
          <p:spPr>
            <a:xfrm>
              <a:off x="3449713" y="1009425"/>
              <a:ext cx="31725" cy="22325"/>
            </a:xfrm>
            <a:custGeom>
              <a:avLst/>
              <a:gdLst/>
              <a:ahLst/>
              <a:cxnLst/>
              <a:rect l="l" t="t" r="r" b="b"/>
              <a:pathLst>
                <a:path w="1269" h="893" extrusionOk="0">
                  <a:moveTo>
                    <a:pt x="805" y="0"/>
                  </a:moveTo>
                  <a:cubicBezTo>
                    <a:pt x="782" y="0"/>
                    <a:pt x="759" y="2"/>
                    <a:pt x="734" y="5"/>
                  </a:cubicBezTo>
                  <a:cubicBezTo>
                    <a:pt x="668" y="39"/>
                    <a:pt x="568" y="72"/>
                    <a:pt x="468" y="72"/>
                  </a:cubicBezTo>
                  <a:cubicBezTo>
                    <a:pt x="234" y="72"/>
                    <a:pt x="34" y="205"/>
                    <a:pt x="1" y="439"/>
                  </a:cubicBezTo>
                  <a:cubicBezTo>
                    <a:pt x="1" y="639"/>
                    <a:pt x="167" y="873"/>
                    <a:pt x="368" y="873"/>
                  </a:cubicBezTo>
                  <a:cubicBezTo>
                    <a:pt x="441" y="885"/>
                    <a:pt x="519" y="893"/>
                    <a:pt x="596" y="893"/>
                  </a:cubicBezTo>
                  <a:cubicBezTo>
                    <a:pt x="730" y="893"/>
                    <a:pt x="862" y="869"/>
                    <a:pt x="968" y="806"/>
                  </a:cubicBezTo>
                  <a:cubicBezTo>
                    <a:pt x="1168" y="706"/>
                    <a:pt x="1268" y="506"/>
                    <a:pt x="1201" y="306"/>
                  </a:cubicBezTo>
                  <a:cubicBezTo>
                    <a:pt x="1142" y="126"/>
                    <a:pt x="1001" y="0"/>
                    <a:pt x="805"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7"/>
            <p:cNvSpPr/>
            <p:nvPr/>
          </p:nvSpPr>
          <p:spPr>
            <a:xfrm>
              <a:off x="3472488" y="1050375"/>
              <a:ext cx="35625" cy="23400"/>
            </a:xfrm>
            <a:custGeom>
              <a:avLst/>
              <a:gdLst/>
              <a:ahLst/>
              <a:cxnLst/>
              <a:rect l="l" t="t" r="r" b="b"/>
              <a:pathLst>
                <a:path w="1425" h="936" extrusionOk="0">
                  <a:moveTo>
                    <a:pt x="593" y="1"/>
                  </a:moveTo>
                  <a:cubicBezTo>
                    <a:pt x="181" y="1"/>
                    <a:pt x="1" y="640"/>
                    <a:pt x="424" y="802"/>
                  </a:cubicBezTo>
                  <a:lnTo>
                    <a:pt x="724" y="902"/>
                  </a:lnTo>
                  <a:cubicBezTo>
                    <a:pt x="784" y="925"/>
                    <a:pt x="846" y="936"/>
                    <a:pt x="906" y="936"/>
                  </a:cubicBezTo>
                  <a:cubicBezTo>
                    <a:pt x="1114" y="936"/>
                    <a:pt x="1306" y="809"/>
                    <a:pt x="1358" y="602"/>
                  </a:cubicBezTo>
                  <a:cubicBezTo>
                    <a:pt x="1425" y="335"/>
                    <a:pt x="1224" y="35"/>
                    <a:pt x="958" y="35"/>
                  </a:cubicBezTo>
                  <a:cubicBezTo>
                    <a:pt x="858" y="35"/>
                    <a:pt x="757" y="35"/>
                    <a:pt x="624" y="2"/>
                  </a:cubicBezTo>
                  <a:cubicBezTo>
                    <a:pt x="613" y="1"/>
                    <a:pt x="603" y="1"/>
                    <a:pt x="593"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7"/>
            <p:cNvSpPr/>
            <p:nvPr/>
          </p:nvSpPr>
          <p:spPr>
            <a:xfrm>
              <a:off x="2947688" y="1038375"/>
              <a:ext cx="25875" cy="17900"/>
            </a:xfrm>
            <a:custGeom>
              <a:avLst/>
              <a:gdLst/>
              <a:ahLst/>
              <a:cxnLst/>
              <a:rect l="l" t="t" r="r" b="b"/>
              <a:pathLst>
                <a:path w="1035" h="716" extrusionOk="0">
                  <a:moveTo>
                    <a:pt x="434" y="0"/>
                  </a:moveTo>
                  <a:cubicBezTo>
                    <a:pt x="390" y="0"/>
                    <a:pt x="345" y="4"/>
                    <a:pt x="301" y="15"/>
                  </a:cubicBezTo>
                  <a:cubicBezTo>
                    <a:pt x="167" y="48"/>
                    <a:pt x="67" y="115"/>
                    <a:pt x="34" y="248"/>
                  </a:cubicBezTo>
                  <a:cubicBezTo>
                    <a:pt x="1" y="348"/>
                    <a:pt x="1" y="415"/>
                    <a:pt x="34" y="515"/>
                  </a:cubicBezTo>
                  <a:cubicBezTo>
                    <a:pt x="67" y="615"/>
                    <a:pt x="201" y="682"/>
                    <a:pt x="301" y="715"/>
                  </a:cubicBezTo>
                  <a:lnTo>
                    <a:pt x="634" y="715"/>
                  </a:lnTo>
                  <a:cubicBezTo>
                    <a:pt x="835" y="715"/>
                    <a:pt x="1001" y="615"/>
                    <a:pt x="1035" y="415"/>
                  </a:cubicBezTo>
                  <a:cubicBezTo>
                    <a:pt x="1035" y="215"/>
                    <a:pt x="901" y="15"/>
                    <a:pt x="701" y="15"/>
                  </a:cubicBezTo>
                  <a:cubicBezTo>
                    <a:pt x="612" y="15"/>
                    <a:pt x="523" y="0"/>
                    <a:pt x="434"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7"/>
            <p:cNvSpPr/>
            <p:nvPr/>
          </p:nvSpPr>
          <p:spPr>
            <a:xfrm>
              <a:off x="2909338" y="1084300"/>
              <a:ext cx="45600" cy="26100"/>
            </a:xfrm>
            <a:custGeom>
              <a:avLst/>
              <a:gdLst/>
              <a:ahLst/>
              <a:cxnLst/>
              <a:rect l="l" t="t" r="r" b="b"/>
              <a:pathLst>
                <a:path w="1824" h="1044" extrusionOk="0">
                  <a:moveTo>
                    <a:pt x="953" y="1"/>
                  </a:moveTo>
                  <a:cubicBezTo>
                    <a:pt x="696" y="1"/>
                    <a:pt x="415" y="50"/>
                    <a:pt x="234" y="179"/>
                  </a:cubicBezTo>
                  <a:cubicBezTo>
                    <a:pt x="0" y="346"/>
                    <a:pt x="0" y="780"/>
                    <a:pt x="267" y="946"/>
                  </a:cubicBezTo>
                  <a:cubicBezTo>
                    <a:pt x="384" y="1014"/>
                    <a:pt x="502" y="1044"/>
                    <a:pt x="616" y="1044"/>
                  </a:cubicBezTo>
                  <a:cubicBezTo>
                    <a:pt x="1285" y="1044"/>
                    <a:pt x="1823" y="41"/>
                    <a:pt x="1168" y="12"/>
                  </a:cubicBezTo>
                  <a:cubicBezTo>
                    <a:pt x="1100" y="5"/>
                    <a:pt x="1028" y="1"/>
                    <a:pt x="953"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7"/>
            <p:cNvSpPr/>
            <p:nvPr/>
          </p:nvSpPr>
          <p:spPr>
            <a:xfrm>
              <a:off x="2936013" y="1147525"/>
              <a:ext cx="27550" cy="24400"/>
            </a:xfrm>
            <a:custGeom>
              <a:avLst/>
              <a:gdLst/>
              <a:ahLst/>
              <a:cxnLst/>
              <a:rect l="l" t="t" r="r" b="b"/>
              <a:pathLst>
                <a:path w="1102" h="976" extrusionOk="0">
                  <a:moveTo>
                    <a:pt x="611" y="0"/>
                  </a:moveTo>
                  <a:cubicBezTo>
                    <a:pt x="527" y="0"/>
                    <a:pt x="441" y="27"/>
                    <a:pt x="368" y="85"/>
                  </a:cubicBezTo>
                  <a:cubicBezTo>
                    <a:pt x="301" y="152"/>
                    <a:pt x="267" y="185"/>
                    <a:pt x="201" y="252"/>
                  </a:cubicBezTo>
                  <a:cubicBezTo>
                    <a:pt x="34" y="419"/>
                    <a:pt x="1" y="686"/>
                    <a:pt x="167" y="853"/>
                  </a:cubicBezTo>
                  <a:cubicBezTo>
                    <a:pt x="254" y="939"/>
                    <a:pt x="354" y="976"/>
                    <a:pt x="452" y="976"/>
                  </a:cubicBezTo>
                  <a:cubicBezTo>
                    <a:pt x="580" y="976"/>
                    <a:pt x="707" y="914"/>
                    <a:pt x="801" y="819"/>
                  </a:cubicBezTo>
                  <a:cubicBezTo>
                    <a:pt x="868" y="752"/>
                    <a:pt x="901" y="686"/>
                    <a:pt x="968" y="652"/>
                  </a:cubicBezTo>
                  <a:cubicBezTo>
                    <a:pt x="1101" y="519"/>
                    <a:pt x="1035" y="252"/>
                    <a:pt x="901" y="119"/>
                  </a:cubicBezTo>
                  <a:cubicBezTo>
                    <a:pt x="826" y="44"/>
                    <a:pt x="720" y="0"/>
                    <a:pt x="611"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7"/>
            <p:cNvSpPr/>
            <p:nvPr/>
          </p:nvSpPr>
          <p:spPr>
            <a:xfrm>
              <a:off x="3013563" y="1172500"/>
              <a:ext cx="26725" cy="27725"/>
            </a:xfrm>
            <a:custGeom>
              <a:avLst/>
              <a:gdLst/>
              <a:ahLst/>
              <a:cxnLst/>
              <a:rect l="l" t="t" r="r" b="b"/>
              <a:pathLst>
                <a:path w="1069" h="1109" extrusionOk="0">
                  <a:moveTo>
                    <a:pt x="629" y="0"/>
                  </a:moveTo>
                  <a:cubicBezTo>
                    <a:pt x="456" y="0"/>
                    <a:pt x="307" y="101"/>
                    <a:pt x="201" y="287"/>
                  </a:cubicBezTo>
                  <a:cubicBezTo>
                    <a:pt x="168" y="354"/>
                    <a:pt x="134" y="421"/>
                    <a:pt x="101" y="487"/>
                  </a:cubicBezTo>
                  <a:cubicBezTo>
                    <a:pt x="1" y="721"/>
                    <a:pt x="134" y="988"/>
                    <a:pt x="368" y="1088"/>
                  </a:cubicBezTo>
                  <a:cubicBezTo>
                    <a:pt x="409" y="1101"/>
                    <a:pt x="454" y="1108"/>
                    <a:pt x="500" y="1108"/>
                  </a:cubicBezTo>
                  <a:cubicBezTo>
                    <a:pt x="681" y="1108"/>
                    <a:pt x="882" y="1007"/>
                    <a:pt x="935" y="821"/>
                  </a:cubicBezTo>
                  <a:cubicBezTo>
                    <a:pt x="968" y="754"/>
                    <a:pt x="968" y="654"/>
                    <a:pt x="1002" y="587"/>
                  </a:cubicBezTo>
                  <a:cubicBezTo>
                    <a:pt x="1068" y="354"/>
                    <a:pt x="1002" y="120"/>
                    <a:pt x="768" y="20"/>
                  </a:cubicBezTo>
                  <a:cubicBezTo>
                    <a:pt x="720" y="7"/>
                    <a:pt x="674" y="0"/>
                    <a:pt x="629"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7"/>
            <p:cNvSpPr/>
            <p:nvPr/>
          </p:nvSpPr>
          <p:spPr>
            <a:xfrm>
              <a:off x="3402638" y="1149975"/>
              <a:ext cx="35425" cy="27425"/>
            </a:xfrm>
            <a:custGeom>
              <a:avLst/>
              <a:gdLst/>
              <a:ahLst/>
              <a:cxnLst/>
              <a:rect l="l" t="t" r="r" b="b"/>
              <a:pathLst>
                <a:path w="1417" h="1097" extrusionOk="0">
                  <a:moveTo>
                    <a:pt x="345" y="0"/>
                  </a:moveTo>
                  <a:cubicBezTo>
                    <a:pt x="133" y="0"/>
                    <a:pt x="1" y="110"/>
                    <a:pt x="116" y="454"/>
                  </a:cubicBezTo>
                  <a:cubicBezTo>
                    <a:pt x="238" y="789"/>
                    <a:pt x="582" y="1097"/>
                    <a:pt x="920" y="1097"/>
                  </a:cubicBezTo>
                  <a:cubicBezTo>
                    <a:pt x="952" y="1097"/>
                    <a:pt x="984" y="1094"/>
                    <a:pt x="1016" y="1088"/>
                  </a:cubicBezTo>
                  <a:cubicBezTo>
                    <a:pt x="1216" y="1055"/>
                    <a:pt x="1350" y="921"/>
                    <a:pt x="1383" y="755"/>
                  </a:cubicBezTo>
                  <a:cubicBezTo>
                    <a:pt x="1417" y="588"/>
                    <a:pt x="1383" y="388"/>
                    <a:pt x="1216" y="288"/>
                  </a:cubicBezTo>
                  <a:cubicBezTo>
                    <a:pt x="1045" y="193"/>
                    <a:pt x="625" y="0"/>
                    <a:pt x="345"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7"/>
            <p:cNvSpPr/>
            <p:nvPr/>
          </p:nvSpPr>
          <p:spPr>
            <a:xfrm>
              <a:off x="3360488" y="1195775"/>
              <a:ext cx="23375" cy="21750"/>
            </a:xfrm>
            <a:custGeom>
              <a:avLst/>
              <a:gdLst/>
              <a:ahLst/>
              <a:cxnLst/>
              <a:rect l="l" t="t" r="r" b="b"/>
              <a:pathLst>
                <a:path w="935" h="870" extrusionOk="0">
                  <a:moveTo>
                    <a:pt x="406" y="0"/>
                  </a:moveTo>
                  <a:cubicBezTo>
                    <a:pt x="335" y="0"/>
                    <a:pt x="263" y="19"/>
                    <a:pt x="201" y="57"/>
                  </a:cubicBezTo>
                  <a:cubicBezTo>
                    <a:pt x="34" y="157"/>
                    <a:pt x="0" y="357"/>
                    <a:pt x="67" y="557"/>
                  </a:cubicBezTo>
                  <a:cubicBezTo>
                    <a:pt x="67" y="590"/>
                    <a:pt x="67" y="624"/>
                    <a:pt x="100" y="657"/>
                  </a:cubicBezTo>
                  <a:cubicBezTo>
                    <a:pt x="147" y="795"/>
                    <a:pt x="304" y="870"/>
                    <a:pt x="463" y="870"/>
                  </a:cubicBezTo>
                  <a:cubicBezTo>
                    <a:pt x="534" y="870"/>
                    <a:pt x="606" y="855"/>
                    <a:pt x="668" y="824"/>
                  </a:cubicBezTo>
                  <a:cubicBezTo>
                    <a:pt x="868" y="690"/>
                    <a:pt x="934" y="424"/>
                    <a:pt x="768" y="223"/>
                  </a:cubicBezTo>
                  <a:cubicBezTo>
                    <a:pt x="768" y="190"/>
                    <a:pt x="734" y="157"/>
                    <a:pt x="701" y="157"/>
                  </a:cubicBezTo>
                  <a:cubicBezTo>
                    <a:pt x="638" y="53"/>
                    <a:pt x="524" y="0"/>
                    <a:pt x="406"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7"/>
            <p:cNvSpPr/>
            <p:nvPr/>
          </p:nvSpPr>
          <p:spPr>
            <a:xfrm>
              <a:off x="3290438" y="1217350"/>
              <a:ext cx="24200" cy="21875"/>
            </a:xfrm>
            <a:custGeom>
              <a:avLst/>
              <a:gdLst/>
              <a:ahLst/>
              <a:cxnLst/>
              <a:rect l="l" t="t" r="r" b="b"/>
              <a:pathLst>
                <a:path w="968" h="875" extrusionOk="0">
                  <a:moveTo>
                    <a:pt x="451" y="1"/>
                  </a:moveTo>
                  <a:cubicBezTo>
                    <a:pt x="246" y="1"/>
                    <a:pt x="84" y="169"/>
                    <a:pt x="34" y="395"/>
                  </a:cubicBezTo>
                  <a:cubicBezTo>
                    <a:pt x="34" y="395"/>
                    <a:pt x="34" y="395"/>
                    <a:pt x="34" y="428"/>
                  </a:cubicBezTo>
                  <a:cubicBezTo>
                    <a:pt x="0" y="561"/>
                    <a:pt x="134" y="761"/>
                    <a:pt x="234" y="828"/>
                  </a:cubicBezTo>
                  <a:cubicBezTo>
                    <a:pt x="309" y="858"/>
                    <a:pt x="384" y="875"/>
                    <a:pt x="456" y="875"/>
                  </a:cubicBezTo>
                  <a:cubicBezTo>
                    <a:pt x="544" y="875"/>
                    <a:pt x="627" y="850"/>
                    <a:pt x="701" y="795"/>
                  </a:cubicBezTo>
                  <a:cubicBezTo>
                    <a:pt x="701" y="761"/>
                    <a:pt x="734" y="761"/>
                    <a:pt x="734" y="761"/>
                  </a:cubicBezTo>
                  <a:cubicBezTo>
                    <a:pt x="968" y="561"/>
                    <a:pt x="934" y="194"/>
                    <a:pt x="668" y="61"/>
                  </a:cubicBezTo>
                  <a:cubicBezTo>
                    <a:pt x="592" y="19"/>
                    <a:pt x="520" y="1"/>
                    <a:pt x="451"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7"/>
            <p:cNvSpPr/>
            <p:nvPr/>
          </p:nvSpPr>
          <p:spPr>
            <a:xfrm>
              <a:off x="2332263" y="1238050"/>
              <a:ext cx="851450" cy="444500"/>
            </a:xfrm>
            <a:custGeom>
              <a:avLst/>
              <a:gdLst/>
              <a:ahLst/>
              <a:cxnLst/>
              <a:rect l="l" t="t" r="r" b="b"/>
              <a:pathLst>
                <a:path w="34058" h="17780" extrusionOk="0">
                  <a:moveTo>
                    <a:pt x="17012" y="0"/>
                  </a:moveTo>
                  <a:cubicBezTo>
                    <a:pt x="7639" y="0"/>
                    <a:pt x="0" y="3970"/>
                    <a:pt x="0" y="8873"/>
                  </a:cubicBezTo>
                  <a:cubicBezTo>
                    <a:pt x="0" y="13810"/>
                    <a:pt x="7639" y="17780"/>
                    <a:pt x="17012" y="17780"/>
                  </a:cubicBezTo>
                  <a:cubicBezTo>
                    <a:pt x="26419" y="17780"/>
                    <a:pt x="34058" y="13810"/>
                    <a:pt x="34058" y="8873"/>
                  </a:cubicBezTo>
                  <a:cubicBezTo>
                    <a:pt x="34058" y="3970"/>
                    <a:pt x="26419" y="0"/>
                    <a:pt x="17012"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8" name="Google Shape;868;p17"/>
          <p:cNvSpPr/>
          <p:nvPr/>
        </p:nvSpPr>
        <p:spPr>
          <a:xfrm rot="-9965746">
            <a:off x="-3" y="-59053"/>
            <a:ext cx="612651" cy="2370253"/>
          </a:xfrm>
          <a:custGeom>
            <a:avLst/>
            <a:gdLst/>
            <a:ahLst/>
            <a:cxnLst/>
            <a:rect l="l" t="t" r="r" b="b"/>
            <a:pathLst>
              <a:path w="24506" h="94810" extrusionOk="0">
                <a:moveTo>
                  <a:pt x="21172" y="0"/>
                </a:moveTo>
                <a:cubicBezTo>
                  <a:pt x="21215" y="4292"/>
                  <a:pt x="24954" y="15254"/>
                  <a:pt x="21427" y="25749"/>
                </a:cubicBezTo>
                <a:cubicBezTo>
                  <a:pt x="17900" y="36244"/>
                  <a:pt x="-502" y="51461"/>
                  <a:pt x="11" y="62971"/>
                </a:cubicBezTo>
                <a:cubicBezTo>
                  <a:pt x="524" y="74481"/>
                  <a:pt x="20424" y="89504"/>
                  <a:pt x="24506" y="94810"/>
                </a:cubicBezTo>
              </a:path>
            </a:pathLst>
          </a:custGeom>
          <a:noFill/>
          <a:ln w="19050" cap="flat" cmpd="sng">
            <a:solidFill>
              <a:schemeClr val="lt1"/>
            </a:solidFill>
            <a:prstDash val="solid"/>
            <a:round/>
            <a:headEnd type="none" w="med" len="med"/>
            <a:tailEnd type="none" w="med" len="med"/>
          </a:ln>
        </p:spPr>
      </p:sp>
      <p:grpSp>
        <p:nvGrpSpPr>
          <p:cNvPr id="869" name="Google Shape;869;p17"/>
          <p:cNvGrpSpPr/>
          <p:nvPr/>
        </p:nvGrpSpPr>
        <p:grpSpPr>
          <a:xfrm rot="3986056">
            <a:off x="8252279" y="4246436"/>
            <a:ext cx="941091" cy="660494"/>
            <a:chOff x="8145322" y="-97669"/>
            <a:chExt cx="941093" cy="660496"/>
          </a:xfrm>
        </p:grpSpPr>
        <p:sp>
          <p:nvSpPr>
            <p:cNvPr id="870" name="Google Shape;870;p17"/>
            <p:cNvSpPr/>
            <p:nvPr/>
          </p:nvSpPr>
          <p:spPr>
            <a:xfrm rot="-2542547" flipH="1">
              <a:off x="8500418" y="81605"/>
              <a:ext cx="203861" cy="116177"/>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7"/>
            <p:cNvSpPr/>
            <p:nvPr/>
          </p:nvSpPr>
          <p:spPr>
            <a:xfrm rot="-4689059" flipH="1">
              <a:off x="8140206" y="126102"/>
              <a:ext cx="156331" cy="116499"/>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7"/>
            <p:cNvSpPr/>
            <p:nvPr/>
          </p:nvSpPr>
          <p:spPr>
            <a:xfrm rot="-2886029" flipH="1">
              <a:off x="8286619" y="-41018"/>
              <a:ext cx="203945" cy="116199"/>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7"/>
            <p:cNvSpPr/>
            <p:nvPr/>
          </p:nvSpPr>
          <p:spPr>
            <a:xfrm rot="-5930150" flipH="1">
              <a:off x="8308014" y="316892"/>
              <a:ext cx="189448" cy="71026"/>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7"/>
            <p:cNvSpPr/>
            <p:nvPr/>
          </p:nvSpPr>
          <p:spPr>
            <a:xfrm rot="-5933377" flipH="1">
              <a:off x="8179512" y="463414"/>
              <a:ext cx="118423" cy="71026"/>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7"/>
            <p:cNvSpPr/>
            <p:nvPr/>
          </p:nvSpPr>
          <p:spPr>
            <a:xfrm rot="-261253" flipH="1">
              <a:off x="8576597" y="316833"/>
              <a:ext cx="118542" cy="71006"/>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7"/>
            <p:cNvSpPr/>
            <p:nvPr/>
          </p:nvSpPr>
          <p:spPr>
            <a:xfrm rot="-1854841" flipH="1">
              <a:off x="8839916" y="135394"/>
              <a:ext cx="118540" cy="71052"/>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7"/>
            <p:cNvSpPr/>
            <p:nvPr/>
          </p:nvSpPr>
          <p:spPr>
            <a:xfrm rot="-2542547" flipH="1">
              <a:off x="8888334" y="312132"/>
              <a:ext cx="203861" cy="62236"/>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CUSTOM_6">
    <p:spTree>
      <p:nvGrpSpPr>
        <p:cNvPr id="1" name="Shape 1306"/>
        <p:cNvGrpSpPr/>
        <p:nvPr/>
      </p:nvGrpSpPr>
      <p:grpSpPr>
        <a:xfrm>
          <a:off x="0" y="0"/>
          <a:ext cx="0" cy="0"/>
          <a:chOff x="0" y="0"/>
          <a:chExt cx="0" cy="0"/>
        </a:xfrm>
      </p:grpSpPr>
      <p:sp>
        <p:nvSpPr>
          <p:cNvPr id="1307" name="Google Shape;1307;p24"/>
          <p:cNvSpPr txBox="1">
            <a:spLocks noGrp="1"/>
          </p:cNvSpPr>
          <p:nvPr>
            <p:ph type="title"/>
          </p:nvPr>
        </p:nvSpPr>
        <p:spPr>
          <a:xfrm>
            <a:off x="2642550" y="950478"/>
            <a:ext cx="3858900" cy="640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500"/>
              <a:buFont typeface="Dosis"/>
              <a:buNone/>
              <a:defRPr sz="6500" b="1"/>
            </a:lvl1pPr>
            <a:lvl2pPr lvl="1" algn="ctr" rtl="0">
              <a:spcBef>
                <a:spcPts val="0"/>
              </a:spcBef>
              <a:spcAft>
                <a:spcPts val="0"/>
              </a:spcAft>
              <a:buClr>
                <a:schemeClr val="dk1"/>
              </a:buClr>
              <a:buSzPts val="6500"/>
              <a:buNone/>
              <a:defRPr sz="6500">
                <a:solidFill>
                  <a:schemeClr val="dk1"/>
                </a:solidFill>
              </a:defRPr>
            </a:lvl2pPr>
            <a:lvl3pPr lvl="2" algn="ctr" rtl="0">
              <a:spcBef>
                <a:spcPts val="0"/>
              </a:spcBef>
              <a:spcAft>
                <a:spcPts val="0"/>
              </a:spcAft>
              <a:buClr>
                <a:schemeClr val="dk1"/>
              </a:buClr>
              <a:buSzPts val="6500"/>
              <a:buNone/>
              <a:defRPr sz="6500">
                <a:solidFill>
                  <a:schemeClr val="dk1"/>
                </a:solidFill>
              </a:defRPr>
            </a:lvl3pPr>
            <a:lvl4pPr lvl="3" algn="ctr" rtl="0">
              <a:spcBef>
                <a:spcPts val="0"/>
              </a:spcBef>
              <a:spcAft>
                <a:spcPts val="0"/>
              </a:spcAft>
              <a:buClr>
                <a:schemeClr val="dk1"/>
              </a:buClr>
              <a:buSzPts val="6500"/>
              <a:buNone/>
              <a:defRPr sz="6500">
                <a:solidFill>
                  <a:schemeClr val="dk1"/>
                </a:solidFill>
              </a:defRPr>
            </a:lvl4pPr>
            <a:lvl5pPr lvl="4" algn="ctr" rtl="0">
              <a:spcBef>
                <a:spcPts val="0"/>
              </a:spcBef>
              <a:spcAft>
                <a:spcPts val="0"/>
              </a:spcAft>
              <a:buClr>
                <a:schemeClr val="dk1"/>
              </a:buClr>
              <a:buSzPts val="6500"/>
              <a:buNone/>
              <a:defRPr sz="6500">
                <a:solidFill>
                  <a:schemeClr val="dk1"/>
                </a:solidFill>
              </a:defRPr>
            </a:lvl5pPr>
            <a:lvl6pPr lvl="5" algn="ctr" rtl="0">
              <a:spcBef>
                <a:spcPts val="0"/>
              </a:spcBef>
              <a:spcAft>
                <a:spcPts val="0"/>
              </a:spcAft>
              <a:buClr>
                <a:schemeClr val="dk1"/>
              </a:buClr>
              <a:buSzPts val="6500"/>
              <a:buNone/>
              <a:defRPr sz="6500">
                <a:solidFill>
                  <a:schemeClr val="dk1"/>
                </a:solidFill>
              </a:defRPr>
            </a:lvl6pPr>
            <a:lvl7pPr lvl="6" algn="ctr" rtl="0">
              <a:spcBef>
                <a:spcPts val="0"/>
              </a:spcBef>
              <a:spcAft>
                <a:spcPts val="0"/>
              </a:spcAft>
              <a:buClr>
                <a:schemeClr val="dk1"/>
              </a:buClr>
              <a:buSzPts val="6500"/>
              <a:buNone/>
              <a:defRPr sz="6500">
                <a:solidFill>
                  <a:schemeClr val="dk1"/>
                </a:solidFill>
              </a:defRPr>
            </a:lvl7pPr>
            <a:lvl8pPr lvl="7" algn="ctr" rtl="0">
              <a:spcBef>
                <a:spcPts val="0"/>
              </a:spcBef>
              <a:spcAft>
                <a:spcPts val="0"/>
              </a:spcAft>
              <a:buClr>
                <a:schemeClr val="dk1"/>
              </a:buClr>
              <a:buSzPts val="6500"/>
              <a:buNone/>
              <a:defRPr sz="6500">
                <a:solidFill>
                  <a:schemeClr val="dk1"/>
                </a:solidFill>
              </a:defRPr>
            </a:lvl8pPr>
            <a:lvl9pPr lvl="8" algn="ctr" rtl="0">
              <a:spcBef>
                <a:spcPts val="0"/>
              </a:spcBef>
              <a:spcAft>
                <a:spcPts val="0"/>
              </a:spcAft>
              <a:buClr>
                <a:schemeClr val="dk1"/>
              </a:buClr>
              <a:buSzPts val="6500"/>
              <a:buNone/>
              <a:defRPr sz="6500">
                <a:solidFill>
                  <a:schemeClr val="dk1"/>
                </a:solidFill>
              </a:defRPr>
            </a:lvl9pPr>
          </a:lstStyle>
          <a:p>
            <a:endParaRPr/>
          </a:p>
        </p:txBody>
      </p:sp>
      <p:sp>
        <p:nvSpPr>
          <p:cNvPr id="1308" name="Google Shape;1308;p24"/>
          <p:cNvSpPr txBox="1">
            <a:spLocks noGrp="1"/>
          </p:cNvSpPr>
          <p:nvPr>
            <p:ph type="subTitle" idx="1"/>
          </p:nvPr>
        </p:nvSpPr>
        <p:spPr>
          <a:xfrm>
            <a:off x="2642550" y="1774000"/>
            <a:ext cx="3858900" cy="35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accent3"/>
                </a:solidFill>
                <a:latin typeface="Francois One"/>
                <a:ea typeface="Francois One"/>
                <a:cs typeface="Francois One"/>
                <a:sym typeface="Francois One"/>
              </a:defRPr>
            </a:lvl1pPr>
            <a:lvl2pPr lvl="1" algn="ctr" rtl="0">
              <a:lnSpc>
                <a:spcPct val="100000"/>
              </a:lnSpc>
              <a:spcBef>
                <a:spcPts val="0"/>
              </a:spcBef>
              <a:spcAft>
                <a:spcPts val="0"/>
              </a:spcAft>
              <a:buNone/>
              <a:defRPr b="1">
                <a:solidFill>
                  <a:schemeClr val="accent3"/>
                </a:solidFill>
                <a:latin typeface="Francois One"/>
                <a:ea typeface="Francois One"/>
                <a:cs typeface="Francois One"/>
                <a:sym typeface="Francois One"/>
              </a:defRPr>
            </a:lvl2pPr>
            <a:lvl3pPr lvl="2" algn="ctr" rtl="0">
              <a:lnSpc>
                <a:spcPct val="100000"/>
              </a:lnSpc>
              <a:spcBef>
                <a:spcPts val="0"/>
              </a:spcBef>
              <a:spcAft>
                <a:spcPts val="0"/>
              </a:spcAft>
              <a:buNone/>
              <a:defRPr b="1">
                <a:solidFill>
                  <a:schemeClr val="accent3"/>
                </a:solidFill>
                <a:latin typeface="Francois One"/>
                <a:ea typeface="Francois One"/>
                <a:cs typeface="Francois One"/>
                <a:sym typeface="Francois One"/>
              </a:defRPr>
            </a:lvl3pPr>
            <a:lvl4pPr lvl="3" algn="ctr" rtl="0">
              <a:lnSpc>
                <a:spcPct val="100000"/>
              </a:lnSpc>
              <a:spcBef>
                <a:spcPts val="0"/>
              </a:spcBef>
              <a:spcAft>
                <a:spcPts val="0"/>
              </a:spcAft>
              <a:buNone/>
              <a:defRPr b="1">
                <a:solidFill>
                  <a:schemeClr val="accent3"/>
                </a:solidFill>
                <a:latin typeface="Francois One"/>
                <a:ea typeface="Francois One"/>
                <a:cs typeface="Francois One"/>
                <a:sym typeface="Francois One"/>
              </a:defRPr>
            </a:lvl4pPr>
            <a:lvl5pPr lvl="4" algn="ctr" rtl="0">
              <a:lnSpc>
                <a:spcPct val="100000"/>
              </a:lnSpc>
              <a:spcBef>
                <a:spcPts val="0"/>
              </a:spcBef>
              <a:spcAft>
                <a:spcPts val="0"/>
              </a:spcAft>
              <a:buNone/>
              <a:defRPr b="1">
                <a:solidFill>
                  <a:schemeClr val="accent3"/>
                </a:solidFill>
                <a:latin typeface="Francois One"/>
                <a:ea typeface="Francois One"/>
                <a:cs typeface="Francois One"/>
                <a:sym typeface="Francois One"/>
              </a:defRPr>
            </a:lvl5pPr>
            <a:lvl6pPr lvl="5" algn="ctr" rtl="0">
              <a:lnSpc>
                <a:spcPct val="100000"/>
              </a:lnSpc>
              <a:spcBef>
                <a:spcPts val="0"/>
              </a:spcBef>
              <a:spcAft>
                <a:spcPts val="0"/>
              </a:spcAft>
              <a:buNone/>
              <a:defRPr b="1">
                <a:solidFill>
                  <a:schemeClr val="accent3"/>
                </a:solidFill>
                <a:latin typeface="Francois One"/>
                <a:ea typeface="Francois One"/>
                <a:cs typeface="Francois One"/>
                <a:sym typeface="Francois One"/>
              </a:defRPr>
            </a:lvl6pPr>
            <a:lvl7pPr lvl="6" algn="ctr" rtl="0">
              <a:lnSpc>
                <a:spcPct val="100000"/>
              </a:lnSpc>
              <a:spcBef>
                <a:spcPts val="0"/>
              </a:spcBef>
              <a:spcAft>
                <a:spcPts val="0"/>
              </a:spcAft>
              <a:buNone/>
              <a:defRPr b="1">
                <a:solidFill>
                  <a:schemeClr val="accent3"/>
                </a:solidFill>
                <a:latin typeface="Francois One"/>
                <a:ea typeface="Francois One"/>
                <a:cs typeface="Francois One"/>
                <a:sym typeface="Francois One"/>
              </a:defRPr>
            </a:lvl7pPr>
            <a:lvl8pPr lvl="7" algn="ctr" rtl="0">
              <a:lnSpc>
                <a:spcPct val="100000"/>
              </a:lnSpc>
              <a:spcBef>
                <a:spcPts val="0"/>
              </a:spcBef>
              <a:spcAft>
                <a:spcPts val="0"/>
              </a:spcAft>
              <a:buNone/>
              <a:defRPr b="1">
                <a:solidFill>
                  <a:schemeClr val="accent3"/>
                </a:solidFill>
                <a:latin typeface="Francois One"/>
                <a:ea typeface="Francois One"/>
                <a:cs typeface="Francois One"/>
                <a:sym typeface="Francois One"/>
              </a:defRPr>
            </a:lvl8pPr>
            <a:lvl9pPr lvl="8" algn="ctr" rtl="0">
              <a:lnSpc>
                <a:spcPct val="100000"/>
              </a:lnSpc>
              <a:spcBef>
                <a:spcPts val="0"/>
              </a:spcBef>
              <a:spcAft>
                <a:spcPts val="0"/>
              </a:spcAft>
              <a:buNone/>
              <a:defRPr b="1">
                <a:solidFill>
                  <a:schemeClr val="accent3"/>
                </a:solidFill>
                <a:latin typeface="Francois One"/>
                <a:ea typeface="Francois One"/>
                <a:cs typeface="Francois One"/>
                <a:sym typeface="Francois One"/>
              </a:defRPr>
            </a:lvl9pPr>
          </a:lstStyle>
          <a:p>
            <a:endParaRPr/>
          </a:p>
        </p:txBody>
      </p:sp>
      <p:sp>
        <p:nvSpPr>
          <p:cNvPr id="1309" name="Google Shape;1309;p24"/>
          <p:cNvSpPr txBox="1"/>
          <p:nvPr/>
        </p:nvSpPr>
        <p:spPr>
          <a:xfrm>
            <a:off x="2370450" y="3815074"/>
            <a:ext cx="4403100" cy="3657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 sz="1200">
                <a:solidFill>
                  <a:schemeClr val="lt1"/>
                </a:solidFill>
                <a:latin typeface="Catamaran"/>
                <a:ea typeface="Catamaran"/>
                <a:cs typeface="Catamaran"/>
                <a:sym typeface="Catamaran"/>
              </a:rPr>
              <a:t>CREDITS: This presentation template was created by </a:t>
            </a:r>
            <a:r>
              <a:rPr lang="en" sz="1200">
                <a:solidFill>
                  <a:schemeClr val="lt1"/>
                </a:solidFill>
                <a:uFill>
                  <a:noFill/>
                </a:uFill>
                <a:latin typeface="Catamaran"/>
                <a:ea typeface="Catamaran"/>
                <a:cs typeface="Catamaran"/>
                <a:sym typeface="Catamaran"/>
                <a:hlinkClick r:id="rId2">
                  <a:extLst>
                    <a:ext uri="{A12FA001-AC4F-418D-AE19-62706E023703}">
                      <ahyp:hlinkClr xmlns:ahyp="http://schemas.microsoft.com/office/drawing/2018/hyperlinkcolor" val="tx"/>
                    </a:ext>
                  </a:extLst>
                </a:hlinkClick>
              </a:rPr>
              <a:t>Slidesgo</a:t>
            </a:r>
            <a:r>
              <a:rPr lang="en" sz="1200">
                <a:solidFill>
                  <a:schemeClr val="lt1"/>
                </a:solidFill>
                <a:latin typeface="Catamaran"/>
                <a:ea typeface="Catamaran"/>
                <a:cs typeface="Catamaran"/>
                <a:sym typeface="Catamaran"/>
              </a:rPr>
              <a:t>, including icons by </a:t>
            </a:r>
            <a:r>
              <a:rPr lang="en" sz="1200" b="1">
                <a:solidFill>
                  <a:schemeClr val="lt1"/>
                </a:solidFill>
                <a:uFill>
                  <a:noFill/>
                </a:uFill>
                <a:latin typeface="Catamaran"/>
                <a:ea typeface="Catamaran"/>
                <a:cs typeface="Catamaran"/>
                <a:sym typeface="Catamaran"/>
                <a:hlinkClick r:id="rId3">
                  <a:extLst>
                    <a:ext uri="{A12FA001-AC4F-418D-AE19-62706E023703}">
                      <ahyp:hlinkClr xmlns:ahyp="http://schemas.microsoft.com/office/drawing/2018/hyperlinkcolor" val="tx"/>
                    </a:ext>
                  </a:extLst>
                </a:hlinkClick>
              </a:rPr>
              <a:t>Flaticon</a:t>
            </a:r>
            <a:r>
              <a:rPr lang="en" sz="1200">
                <a:solidFill>
                  <a:schemeClr val="lt1"/>
                </a:solidFill>
                <a:latin typeface="Catamaran"/>
                <a:ea typeface="Catamaran"/>
                <a:cs typeface="Catamaran"/>
                <a:sym typeface="Catamaran"/>
              </a:rPr>
              <a:t>, infographics &amp; images by </a:t>
            </a:r>
            <a:r>
              <a:rPr lang="en" sz="1200" b="1">
                <a:solidFill>
                  <a:schemeClr val="lt1"/>
                </a:solidFill>
                <a:uFill>
                  <a:noFill/>
                </a:uFill>
                <a:latin typeface="Catamaran"/>
                <a:ea typeface="Catamaran"/>
                <a:cs typeface="Catamaran"/>
                <a:sym typeface="Catamaran"/>
                <a:hlinkClick r:id="rId4">
                  <a:extLst>
                    <a:ext uri="{A12FA001-AC4F-418D-AE19-62706E023703}">
                      <ahyp:hlinkClr xmlns:ahyp="http://schemas.microsoft.com/office/drawing/2018/hyperlinkcolor" val="tx"/>
                    </a:ext>
                  </a:extLst>
                </a:hlinkClick>
              </a:rPr>
              <a:t>Freepik</a:t>
            </a:r>
            <a:endParaRPr sz="1200" b="1">
              <a:solidFill>
                <a:schemeClr val="lt1"/>
              </a:solidFill>
              <a:latin typeface="Catamaran"/>
              <a:ea typeface="Catamaran"/>
              <a:cs typeface="Catamaran"/>
              <a:sym typeface="Catamaran"/>
            </a:endParaRPr>
          </a:p>
        </p:txBody>
      </p:sp>
      <p:sp>
        <p:nvSpPr>
          <p:cNvPr id="1310" name="Google Shape;1310;p24"/>
          <p:cNvSpPr txBox="1">
            <a:spLocks noGrp="1"/>
          </p:cNvSpPr>
          <p:nvPr>
            <p:ph type="subTitle" idx="2"/>
          </p:nvPr>
        </p:nvSpPr>
        <p:spPr>
          <a:xfrm>
            <a:off x="2642550" y="3001360"/>
            <a:ext cx="3858900" cy="640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solidFill>
                  <a:schemeClr val="accent3"/>
                </a:solidFill>
              </a:defRPr>
            </a:lvl1pPr>
            <a:lvl2pPr lvl="1" algn="ctr" rtl="0">
              <a:lnSpc>
                <a:spcPct val="100000"/>
              </a:lnSpc>
              <a:spcBef>
                <a:spcPts val="0"/>
              </a:spcBef>
              <a:spcAft>
                <a:spcPts val="0"/>
              </a:spcAft>
              <a:buNone/>
              <a:defRPr>
                <a:solidFill>
                  <a:schemeClr val="accent3"/>
                </a:solidFill>
              </a:defRPr>
            </a:lvl2pPr>
            <a:lvl3pPr lvl="2" algn="ctr" rtl="0">
              <a:lnSpc>
                <a:spcPct val="100000"/>
              </a:lnSpc>
              <a:spcBef>
                <a:spcPts val="0"/>
              </a:spcBef>
              <a:spcAft>
                <a:spcPts val="0"/>
              </a:spcAft>
              <a:buNone/>
              <a:defRPr>
                <a:solidFill>
                  <a:schemeClr val="accent3"/>
                </a:solidFill>
              </a:defRPr>
            </a:lvl3pPr>
            <a:lvl4pPr lvl="3" algn="ctr" rtl="0">
              <a:lnSpc>
                <a:spcPct val="100000"/>
              </a:lnSpc>
              <a:spcBef>
                <a:spcPts val="0"/>
              </a:spcBef>
              <a:spcAft>
                <a:spcPts val="0"/>
              </a:spcAft>
              <a:buNone/>
              <a:defRPr>
                <a:solidFill>
                  <a:schemeClr val="accent3"/>
                </a:solidFill>
              </a:defRPr>
            </a:lvl4pPr>
            <a:lvl5pPr lvl="4" algn="ctr" rtl="0">
              <a:lnSpc>
                <a:spcPct val="100000"/>
              </a:lnSpc>
              <a:spcBef>
                <a:spcPts val="0"/>
              </a:spcBef>
              <a:spcAft>
                <a:spcPts val="0"/>
              </a:spcAft>
              <a:buNone/>
              <a:defRPr>
                <a:solidFill>
                  <a:schemeClr val="accent3"/>
                </a:solidFill>
              </a:defRPr>
            </a:lvl5pPr>
            <a:lvl6pPr lvl="5" algn="ctr" rtl="0">
              <a:lnSpc>
                <a:spcPct val="100000"/>
              </a:lnSpc>
              <a:spcBef>
                <a:spcPts val="0"/>
              </a:spcBef>
              <a:spcAft>
                <a:spcPts val="0"/>
              </a:spcAft>
              <a:buNone/>
              <a:defRPr>
                <a:solidFill>
                  <a:schemeClr val="accent3"/>
                </a:solidFill>
              </a:defRPr>
            </a:lvl6pPr>
            <a:lvl7pPr lvl="6" algn="ctr" rtl="0">
              <a:lnSpc>
                <a:spcPct val="100000"/>
              </a:lnSpc>
              <a:spcBef>
                <a:spcPts val="0"/>
              </a:spcBef>
              <a:spcAft>
                <a:spcPts val="0"/>
              </a:spcAft>
              <a:buNone/>
              <a:defRPr>
                <a:solidFill>
                  <a:schemeClr val="accent3"/>
                </a:solidFill>
              </a:defRPr>
            </a:lvl7pPr>
            <a:lvl8pPr lvl="7" algn="ctr" rtl="0">
              <a:lnSpc>
                <a:spcPct val="100000"/>
              </a:lnSpc>
              <a:spcBef>
                <a:spcPts val="0"/>
              </a:spcBef>
              <a:spcAft>
                <a:spcPts val="0"/>
              </a:spcAft>
              <a:buNone/>
              <a:defRPr>
                <a:solidFill>
                  <a:schemeClr val="accent3"/>
                </a:solidFill>
              </a:defRPr>
            </a:lvl8pPr>
            <a:lvl9pPr lvl="8" algn="ctr" rtl="0">
              <a:lnSpc>
                <a:spcPct val="100000"/>
              </a:lnSpc>
              <a:spcBef>
                <a:spcPts val="0"/>
              </a:spcBef>
              <a:spcAft>
                <a:spcPts val="0"/>
              </a:spcAft>
              <a:buNone/>
              <a:defRPr>
                <a:solidFill>
                  <a:schemeClr val="accent3"/>
                </a:solidFill>
              </a:defRPr>
            </a:lvl9pPr>
          </a:lstStyle>
          <a:p>
            <a:endParaRPr/>
          </a:p>
        </p:txBody>
      </p:sp>
      <p:grpSp>
        <p:nvGrpSpPr>
          <p:cNvPr id="1311" name="Google Shape;1311;p24"/>
          <p:cNvGrpSpPr/>
          <p:nvPr/>
        </p:nvGrpSpPr>
        <p:grpSpPr>
          <a:xfrm>
            <a:off x="-95950" y="3448625"/>
            <a:ext cx="1697075" cy="1035325"/>
            <a:chOff x="1894025" y="3393550"/>
            <a:chExt cx="1697075" cy="1035325"/>
          </a:xfrm>
        </p:grpSpPr>
        <p:sp>
          <p:nvSpPr>
            <p:cNvPr id="1312" name="Google Shape;1312;p24"/>
            <p:cNvSpPr/>
            <p:nvPr/>
          </p:nvSpPr>
          <p:spPr>
            <a:xfrm>
              <a:off x="1894025" y="3393550"/>
              <a:ext cx="1697075" cy="1035325"/>
            </a:xfrm>
            <a:custGeom>
              <a:avLst/>
              <a:gdLst/>
              <a:ahLst/>
              <a:cxnLst/>
              <a:rect l="l" t="t" r="r" b="b"/>
              <a:pathLst>
                <a:path w="67883" h="41413" extrusionOk="0">
                  <a:moveTo>
                    <a:pt x="34981" y="1"/>
                  </a:moveTo>
                  <a:cubicBezTo>
                    <a:pt x="33264" y="1"/>
                    <a:pt x="31592" y="379"/>
                    <a:pt x="29655" y="1074"/>
                  </a:cubicBezTo>
                  <a:cubicBezTo>
                    <a:pt x="25952" y="2375"/>
                    <a:pt x="22617" y="4510"/>
                    <a:pt x="19381" y="6678"/>
                  </a:cubicBezTo>
                  <a:cubicBezTo>
                    <a:pt x="14344" y="10114"/>
                    <a:pt x="9074" y="13216"/>
                    <a:pt x="4203" y="16919"/>
                  </a:cubicBezTo>
                  <a:cubicBezTo>
                    <a:pt x="3136" y="17719"/>
                    <a:pt x="2102" y="18553"/>
                    <a:pt x="1335" y="19654"/>
                  </a:cubicBezTo>
                  <a:cubicBezTo>
                    <a:pt x="0" y="21656"/>
                    <a:pt x="401" y="25325"/>
                    <a:pt x="2669" y="26593"/>
                  </a:cubicBezTo>
                  <a:cubicBezTo>
                    <a:pt x="3436" y="27026"/>
                    <a:pt x="4337" y="27126"/>
                    <a:pt x="5171" y="27293"/>
                  </a:cubicBezTo>
                  <a:cubicBezTo>
                    <a:pt x="6905" y="27693"/>
                    <a:pt x="8507" y="28461"/>
                    <a:pt x="10108" y="29194"/>
                  </a:cubicBezTo>
                  <a:cubicBezTo>
                    <a:pt x="17179" y="32530"/>
                    <a:pt x="24218" y="35832"/>
                    <a:pt x="31289" y="39168"/>
                  </a:cubicBezTo>
                  <a:cubicBezTo>
                    <a:pt x="33295" y="40123"/>
                    <a:pt x="35422" y="41412"/>
                    <a:pt x="37699" y="41412"/>
                  </a:cubicBezTo>
                  <a:cubicBezTo>
                    <a:pt x="37808" y="41412"/>
                    <a:pt x="37918" y="41409"/>
                    <a:pt x="38028" y="41403"/>
                  </a:cubicBezTo>
                  <a:cubicBezTo>
                    <a:pt x="40863" y="41236"/>
                    <a:pt x="43298" y="39468"/>
                    <a:pt x="45299" y="37467"/>
                  </a:cubicBezTo>
                  <a:cubicBezTo>
                    <a:pt x="47101" y="35666"/>
                    <a:pt x="48669" y="33564"/>
                    <a:pt x="50770" y="32096"/>
                  </a:cubicBezTo>
                  <a:cubicBezTo>
                    <a:pt x="52972" y="30495"/>
                    <a:pt x="55473" y="29328"/>
                    <a:pt x="57608" y="27593"/>
                  </a:cubicBezTo>
                  <a:cubicBezTo>
                    <a:pt x="58976" y="26492"/>
                    <a:pt x="60243" y="25225"/>
                    <a:pt x="61711" y="24258"/>
                  </a:cubicBezTo>
                  <a:cubicBezTo>
                    <a:pt x="62979" y="23424"/>
                    <a:pt x="64380" y="22790"/>
                    <a:pt x="65547" y="21789"/>
                  </a:cubicBezTo>
                  <a:cubicBezTo>
                    <a:pt x="67482" y="20121"/>
                    <a:pt x="67882" y="16986"/>
                    <a:pt x="67515" y="14551"/>
                  </a:cubicBezTo>
                  <a:cubicBezTo>
                    <a:pt x="67449" y="14117"/>
                    <a:pt x="67215" y="13683"/>
                    <a:pt x="66848" y="13316"/>
                  </a:cubicBezTo>
                  <a:cubicBezTo>
                    <a:pt x="65514" y="11882"/>
                    <a:pt x="62612" y="10881"/>
                    <a:pt x="61311" y="10181"/>
                  </a:cubicBezTo>
                  <a:cubicBezTo>
                    <a:pt x="58642" y="8746"/>
                    <a:pt x="55907" y="7412"/>
                    <a:pt x="53172" y="6145"/>
                  </a:cubicBezTo>
                  <a:cubicBezTo>
                    <a:pt x="48635" y="4076"/>
                    <a:pt x="43965" y="2208"/>
                    <a:pt x="39195" y="707"/>
                  </a:cubicBezTo>
                  <a:cubicBezTo>
                    <a:pt x="37667" y="227"/>
                    <a:pt x="36310" y="1"/>
                    <a:pt x="34981"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4"/>
            <p:cNvSpPr/>
            <p:nvPr/>
          </p:nvSpPr>
          <p:spPr>
            <a:xfrm>
              <a:off x="1894025" y="3729775"/>
              <a:ext cx="1697075" cy="699100"/>
            </a:xfrm>
            <a:custGeom>
              <a:avLst/>
              <a:gdLst/>
              <a:ahLst/>
              <a:cxnLst/>
              <a:rect l="l" t="t" r="r" b="b"/>
              <a:pathLst>
                <a:path w="67883" h="27964" extrusionOk="0">
                  <a:moveTo>
                    <a:pt x="66948" y="1"/>
                  </a:moveTo>
                  <a:cubicBezTo>
                    <a:pt x="66781" y="534"/>
                    <a:pt x="66515" y="1035"/>
                    <a:pt x="66214" y="1502"/>
                  </a:cubicBezTo>
                  <a:cubicBezTo>
                    <a:pt x="65547" y="2636"/>
                    <a:pt x="64847" y="3737"/>
                    <a:pt x="63946" y="4704"/>
                  </a:cubicBezTo>
                  <a:cubicBezTo>
                    <a:pt x="62979" y="5705"/>
                    <a:pt x="61811" y="6505"/>
                    <a:pt x="60644" y="7273"/>
                  </a:cubicBezTo>
                  <a:cubicBezTo>
                    <a:pt x="56874" y="9875"/>
                    <a:pt x="53105" y="12443"/>
                    <a:pt x="49369" y="15012"/>
                  </a:cubicBezTo>
                  <a:cubicBezTo>
                    <a:pt x="48268" y="15745"/>
                    <a:pt x="47167" y="16513"/>
                    <a:pt x="46233" y="17413"/>
                  </a:cubicBezTo>
                  <a:cubicBezTo>
                    <a:pt x="44999" y="18647"/>
                    <a:pt x="44032" y="20182"/>
                    <a:pt x="42564" y="21116"/>
                  </a:cubicBezTo>
                  <a:cubicBezTo>
                    <a:pt x="41326" y="21912"/>
                    <a:pt x="39911" y="22206"/>
                    <a:pt x="38442" y="22206"/>
                  </a:cubicBezTo>
                  <a:cubicBezTo>
                    <a:pt x="36587" y="22206"/>
                    <a:pt x="34644" y="21737"/>
                    <a:pt x="32857" y="21216"/>
                  </a:cubicBezTo>
                  <a:cubicBezTo>
                    <a:pt x="31023" y="20682"/>
                    <a:pt x="28921" y="20282"/>
                    <a:pt x="27153" y="19515"/>
                  </a:cubicBezTo>
                  <a:cubicBezTo>
                    <a:pt x="25419" y="18714"/>
                    <a:pt x="23884" y="17580"/>
                    <a:pt x="22050" y="16846"/>
                  </a:cubicBezTo>
                  <a:lnTo>
                    <a:pt x="12042" y="12943"/>
                  </a:lnTo>
                  <a:cubicBezTo>
                    <a:pt x="11375" y="12677"/>
                    <a:pt x="10675" y="12410"/>
                    <a:pt x="9974" y="12143"/>
                  </a:cubicBezTo>
                  <a:cubicBezTo>
                    <a:pt x="7939" y="11342"/>
                    <a:pt x="5738" y="10442"/>
                    <a:pt x="4537" y="8607"/>
                  </a:cubicBezTo>
                  <a:cubicBezTo>
                    <a:pt x="4103" y="7940"/>
                    <a:pt x="3803" y="7206"/>
                    <a:pt x="3336" y="6572"/>
                  </a:cubicBezTo>
                  <a:cubicBezTo>
                    <a:pt x="3003" y="6072"/>
                    <a:pt x="2536" y="5605"/>
                    <a:pt x="1969" y="5405"/>
                  </a:cubicBezTo>
                  <a:cubicBezTo>
                    <a:pt x="1735" y="5671"/>
                    <a:pt x="1535" y="5905"/>
                    <a:pt x="1368" y="6172"/>
                  </a:cubicBezTo>
                  <a:cubicBezTo>
                    <a:pt x="0" y="8173"/>
                    <a:pt x="401" y="11876"/>
                    <a:pt x="2669" y="13144"/>
                  </a:cubicBezTo>
                  <a:cubicBezTo>
                    <a:pt x="3436" y="13577"/>
                    <a:pt x="4337" y="13677"/>
                    <a:pt x="5171" y="13844"/>
                  </a:cubicBezTo>
                  <a:cubicBezTo>
                    <a:pt x="6905" y="14244"/>
                    <a:pt x="8540" y="14978"/>
                    <a:pt x="10141" y="15745"/>
                  </a:cubicBezTo>
                  <a:cubicBezTo>
                    <a:pt x="17179" y="19048"/>
                    <a:pt x="24251" y="22383"/>
                    <a:pt x="31289" y="25719"/>
                  </a:cubicBezTo>
                  <a:cubicBezTo>
                    <a:pt x="33327" y="26674"/>
                    <a:pt x="35425" y="27963"/>
                    <a:pt x="37728" y="27963"/>
                  </a:cubicBezTo>
                  <a:cubicBezTo>
                    <a:pt x="37839" y="27963"/>
                    <a:pt x="37950" y="27960"/>
                    <a:pt x="38061" y="27954"/>
                  </a:cubicBezTo>
                  <a:cubicBezTo>
                    <a:pt x="40863" y="27787"/>
                    <a:pt x="43298" y="25986"/>
                    <a:pt x="45299" y="24018"/>
                  </a:cubicBezTo>
                  <a:cubicBezTo>
                    <a:pt x="47101" y="22217"/>
                    <a:pt x="48669" y="20115"/>
                    <a:pt x="50770" y="18614"/>
                  </a:cubicBezTo>
                  <a:cubicBezTo>
                    <a:pt x="53005" y="17046"/>
                    <a:pt x="55473" y="15879"/>
                    <a:pt x="57608" y="14144"/>
                  </a:cubicBezTo>
                  <a:cubicBezTo>
                    <a:pt x="58976" y="13043"/>
                    <a:pt x="60243" y="11776"/>
                    <a:pt x="61711" y="10809"/>
                  </a:cubicBezTo>
                  <a:cubicBezTo>
                    <a:pt x="62979" y="9975"/>
                    <a:pt x="64380" y="9341"/>
                    <a:pt x="65547" y="8340"/>
                  </a:cubicBezTo>
                  <a:cubicBezTo>
                    <a:pt x="67482" y="6672"/>
                    <a:pt x="67882" y="3537"/>
                    <a:pt x="67515" y="1102"/>
                  </a:cubicBezTo>
                  <a:cubicBezTo>
                    <a:pt x="67449" y="701"/>
                    <a:pt x="67248" y="334"/>
                    <a:pt x="66948"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4"/>
            <p:cNvSpPr/>
            <p:nvPr/>
          </p:nvSpPr>
          <p:spPr>
            <a:xfrm>
              <a:off x="3018150" y="3834850"/>
              <a:ext cx="564600" cy="498725"/>
            </a:xfrm>
            <a:custGeom>
              <a:avLst/>
              <a:gdLst/>
              <a:ahLst/>
              <a:cxnLst/>
              <a:rect l="l" t="t" r="r" b="b"/>
              <a:pathLst>
                <a:path w="22584" h="19949" extrusionOk="0">
                  <a:moveTo>
                    <a:pt x="22584" y="1"/>
                  </a:moveTo>
                  <a:cubicBezTo>
                    <a:pt x="19982" y="1935"/>
                    <a:pt x="17547" y="4104"/>
                    <a:pt x="15412" y="6539"/>
                  </a:cubicBezTo>
                  <a:cubicBezTo>
                    <a:pt x="15070" y="6907"/>
                    <a:pt x="14623" y="7297"/>
                    <a:pt x="14188" y="7297"/>
                  </a:cubicBezTo>
                  <a:cubicBezTo>
                    <a:pt x="14072" y="7297"/>
                    <a:pt x="13957" y="7269"/>
                    <a:pt x="13844" y="7206"/>
                  </a:cubicBezTo>
                  <a:cubicBezTo>
                    <a:pt x="13410" y="6939"/>
                    <a:pt x="13377" y="6339"/>
                    <a:pt x="13144" y="5938"/>
                  </a:cubicBezTo>
                  <a:cubicBezTo>
                    <a:pt x="12943" y="5638"/>
                    <a:pt x="12643" y="5471"/>
                    <a:pt x="12310" y="5405"/>
                  </a:cubicBezTo>
                  <a:cubicBezTo>
                    <a:pt x="11943" y="5672"/>
                    <a:pt x="11576" y="5905"/>
                    <a:pt x="11209" y="6172"/>
                  </a:cubicBezTo>
                  <a:cubicBezTo>
                    <a:pt x="11109" y="7273"/>
                    <a:pt x="11509" y="8474"/>
                    <a:pt x="11109" y="9541"/>
                  </a:cubicBezTo>
                  <a:cubicBezTo>
                    <a:pt x="10709" y="10542"/>
                    <a:pt x="9708" y="11142"/>
                    <a:pt x="8807" y="11642"/>
                  </a:cubicBezTo>
                  <a:cubicBezTo>
                    <a:pt x="7540" y="12376"/>
                    <a:pt x="6239" y="13110"/>
                    <a:pt x="4971" y="13811"/>
                  </a:cubicBezTo>
                  <a:cubicBezTo>
                    <a:pt x="4537" y="14059"/>
                    <a:pt x="4000" y="14294"/>
                    <a:pt x="3528" y="14294"/>
                  </a:cubicBezTo>
                  <a:cubicBezTo>
                    <a:pt x="3238" y="14294"/>
                    <a:pt x="2972" y="14206"/>
                    <a:pt x="2770" y="13977"/>
                  </a:cubicBezTo>
                  <a:cubicBezTo>
                    <a:pt x="2369" y="13510"/>
                    <a:pt x="2503" y="12843"/>
                    <a:pt x="2469" y="12210"/>
                  </a:cubicBezTo>
                  <a:lnTo>
                    <a:pt x="2469" y="12210"/>
                  </a:lnTo>
                  <a:cubicBezTo>
                    <a:pt x="2036" y="12543"/>
                    <a:pt x="1635" y="12877"/>
                    <a:pt x="1268" y="13244"/>
                  </a:cubicBezTo>
                  <a:cubicBezTo>
                    <a:pt x="835" y="13677"/>
                    <a:pt x="401" y="14178"/>
                    <a:pt x="1" y="14645"/>
                  </a:cubicBezTo>
                  <a:cubicBezTo>
                    <a:pt x="168" y="15512"/>
                    <a:pt x="301" y="16379"/>
                    <a:pt x="368" y="17280"/>
                  </a:cubicBezTo>
                  <a:cubicBezTo>
                    <a:pt x="435" y="18180"/>
                    <a:pt x="334" y="19081"/>
                    <a:pt x="234" y="19948"/>
                  </a:cubicBezTo>
                  <a:cubicBezTo>
                    <a:pt x="268" y="19915"/>
                    <a:pt x="301" y="19848"/>
                    <a:pt x="334" y="19815"/>
                  </a:cubicBezTo>
                  <a:cubicBezTo>
                    <a:pt x="2136" y="18014"/>
                    <a:pt x="3704" y="15912"/>
                    <a:pt x="5805" y="14444"/>
                  </a:cubicBezTo>
                  <a:cubicBezTo>
                    <a:pt x="8040" y="12843"/>
                    <a:pt x="10508" y="11676"/>
                    <a:pt x="12643" y="9975"/>
                  </a:cubicBezTo>
                  <a:cubicBezTo>
                    <a:pt x="14011" y="8840"/>
                    <a:pt x="15278" y="7606"/>
                    <a:pt x="16746" y="6606"/>
                  </a:cubicBezTo>
                  <a:cubicBezTo>
                    <a:pt x="18014" y="5772"/>
                    <a:pt x="19415" y="5138"/>
                    <a:pt x="20582" y="4137"/>
                  </a:cubicBezTo>
                  <a:cubicBezTo>
                    <a:pt x="20716" y="4037"/>
                    <a:pt x="20849" y="3904"/>
                    <a:pt x="20949" y="3770"/>
                  </a:cubicBezTo>
                  <a:cubicBezTo>
                    <a:pt x="20983" y="3737"/>
                    <a:pt x="21016" y="3670"/>
                    <a:pt x="21049" y="3637"/>
                  </a:cubicBezTo>
                  <a:cubicBezTo>
                    <a:pt x="21149" y="3537"/>
                    <a:pt x="21216" y="3437"/>
                    <a:pt x="21283" y="3337"/>
                  </a:cubicBezTo>
                  <a:cubicBezTo>
                    <a:pt x="21349" y="3303"/>
                    <a:pt x="21383" y="3270"/>
                    <a:pt x="21416" y="3203"/>
                  </a:cubicBezTo>
                  <a:cubicBezTo>
                    <a:pt x="21483" y="3103"/>
                    <a:pt x="21550" y="3003"/>
                    <a:pt x="21616" y="2903"/>
                  </a:cubicBezTo>
                  <a:cubicBezTo>
                    <a:pt x="21650" y="2836"/>
                    <a:pt x="21650" y="2803"/>
                    <a:pt x="21683" y="2736"/>
                  </a:cubicBezTo>
                  <a:cubicBezTo>
                    <a:pt x="21750" y="2603"/>
                    <a:pt x="21850" y="2469"/>
                    <a:pt x="21883" y="2336"/>
                  </a:cubicBezTo>
                  <a:cubicBezTo>
                    <a:pt x="21917" y="2336"/>
                    <a:pt x="21917" y="2302"/>
                    <a:pt x="21917" y="2269"/>
                  </a:cubicBezTo>
                  <a:cubicBezTo>
                    <a:pt x="22083" y="1935"/>
                    <a:pt x="22217" y="1569"/>
                    <a:pt x="22317" y="1168"/>
                  </a:cubicBezTo>
                  <a:cubicBezTo>
                    <a:pt x="22384" y="1001"/>
                    <a:pt x="22417" y="801"/>
                    <a:pt x="22450" y="601"/>
                  </a:cubicBezTo>
                  <a:cubicBezTo>
                    <a:pt x="22450" y="601"/>
                    <a:pt x="22450" y="601"/>
                    <a:pt x="22484" y="568"/>
                  </a:cubicBezTo>
                  <a:cubicBezTo>
                    <a:pt x="22517" y="368"/>
                    <a:pt x="22550" y="201"/>
                    <a:pt x="22584"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4"/>
            <p:cNvSpPr/>
            <p:nvPr/>
          </p:nvSpPr>
          <p:spPr>
            <a:xfrm>
              <a:off x="1911525" y="3844025"/>
              <a:ext cx="833125" cy="511725"/>
            </a:xfrm>
            <a:custGeom>
              <a:avLst/>
              <a:gdLst/>
              <a:ahLst/>
              <a:cxnLst/>
              <a:rect l="l" t="t" r="r" b="b"/>
              <a:pathLst>
                <a:path w="33325" h="20469" extrusionOk="0">
                  <a:moveTo>
                    <a:pt x="2136" y="1"/>
                  </a:moveTo>
                  <a:cubicBezTo>
                    <a:pt x="1569" y="501"/>
                    <a:pt x="1068" y="1001"/>
                    <a:pt x="635" y="1635"/>
                  </a:cubicBezTo>
                  <a:cubicBezTo>
                    <a:pt x="335" y="2102"/>
                    <a:pt x="101" y="2669"/>
                    <a:pt x="1" y="3303"/>
                  </a:cubicBezTo>
                  <a:cubicBezTo>
                    <a:pt x="2336" y="4771"/>
                    <a:pt x="4204" y="6739"/>
                    <a:pt x="6839" y="7940"/>
                  </a:cubicBezTo>
                  <a:cubicBezTo>
                    <a:pt x="9641" y="9207"/>
                    <a:pt x="12610" y="10075"/>
                    <a:pt x="15412" y="11409"/>
                  </a:cubicBezTo>
                  <a:cubicBezTo>
                    <a:pt x="18414" y="12810"/>
                    <a:pt x="21183" y="14678"/>
                    <a:pt x="24252" y="15912"/>
                  </a:cubicBezTo>
                  <a:cubicBezTo>
                    <a:pt x="26153" y="16646"/>
                    <a:pt x="28321" y="17313"/>
                    <a:pt x="29188" y="19148"/>
                  </a:cubicBezTo>
                  <a:cubicBezTo>
                    <a:pt x="29389" y="19548"/>
                    <a:pt x="29522" y="20048"/>
                    <a:pt x="29922" y="20315"/>
                  </a:cubicBezTo>
                  <a:cubicBezTo>
                    <a:pt x="30074" y="20421"/>
                    <a:pt x="30243" y="20469"/>
                    <a:pt x="30421" y="20469"/>
                  </a:cubicBezTo>
                  <a:cubicBezTo>
                    <a:pt x="31029" y="20469"/>
                    <a:pt x="31749" y="19918"/>
                    <a:pt x="32291" y="19248"/>
                  </a:cubicBezTo>
                  <a:cubicBezTo>
                    <a:pt x="32924" y="18447"/>
                    <a:pt x="33325" y="17513"/>
                    <a:pt x="33058" y="17013"/>
                  </a:cubicBezTo>
                  <a:cubicBezTo>
                    <a:pt x="32958" y="16779"/>
                    <a:pt x="32791" y="16613"/>
                    <a:pt x="32591" y="16446"/>
                  </a:cubicBezTo>
                  <a:cubicBezTo>
                    <a:pt x="29922" y="14178"/>
                    <a:pt x="26420" y="13277"/>
                    <a:pt x="23151" y="12043"/>
                  </a:cubicBezTo>
                  <a:cubicBezTo>
                    <a:pt x="20149" y="10909"/>
                    <a:pt x="17247" y="9474"/>
                    <a:pt x="14378" y="8073"/>
                  </a:cubicBezTo>
                  <a:cubicBezTo>
                    <a:pt x="12944" y="7373"/>
                    <a:pt x="11476" y="6639"/>
                    <a:pt x="10041" y="5972"/>
                  </a:cubicBezTo>
                  <a:cubicBezTo>
                    <a:pt x="8874" y="5471"/>
                    <a:pt x="7440" y="5138"/>
                    <a:pt x="6439" y="4404"/>
                  </a:cubicBezTo>
                  <a:cubicBezTo>
                    <a:pt x="4938" y="3303"/>
                    <a:pt x="4004" y="1535"/>
                    <a:pt x="2569" y="334"/>
                  </a:cubicBezTo>
                  <a:cubicBezTo>
                    <a:pt x="2436" y="201"/>
                    <a:pt x="2303" y="101"/>
                    <a:pt x="213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4"/>
            <p:cNvSpPr/>
            <p:nvPr/>
          </p:nvSpPr>
          <p:spPr>
            <a:xfrm>
              <a:off x="1912375" y="3393550"/>
              <a:ext cx="1669550" cy="526400"/>
            </a:xfrm>
            <a:custGeom>
              <a:avLst/>
              <a:gdLst/>
              <a:ahLst/>
              <a:cxnLst/>
              <a:rect l="l" t="t" r="r" b="b"/>
              <a:pathLst>
                <a:path w="66782" h="21056" extrusionOk="0">
                  <a:moveTo>
                    <a:pt x="34247" y="1"/>
                  </a:moveTo>
                  <a:cubicBezTo>
                    <a:pt x="32530" y="1"/>
                    <a:pt x="30858" y="379"/>
                    <a:pt x="28921" y="1074"/>
                  </a:cubicBezTo>
                  <a:cubicBezTo>
                    <a:pt x="25218" y="2375"/>
                    <a:pt x="21883" y="4510"/>
                    <a:pt x="18647" y="6678"/>
                  </a:cubicBezTo>
                  <a:cubicBezTo>
                    <a:pt x="13610" y="10114"/>
                    <a:pt x="8340" y="13216"/>
                    <a:pt x="3469" y="16919"/>
                  </a:cubicBezTo>
                  <a:cubicBezTo>
                    <a:pt x="2402" y="17719"/>
                    <a:pt x="1368" y="18553"/>
                    <a:pt x="601" y="19654"/>
                  </a:cubicBezTo>
                  <a:cubicBezTo>
                    <a:pt x="334" y="20054"/>
                    <a:pt x="134" y="20522"/>
                    <a:pt x="0" y="21055"/>
                  </a:cubicBezTo>
                  <a:cubicBezTo>
                    <a:pt x="1301" y="19854"/>
                    <a:pt x="2669" y="18720"/>
                    <a:pt x="4103" y="17653"/>
                  </a:cubicBezTo>
                  <a:cubicBezTo>
                    <a:pt x="7839" y="14917"/>
                    <a:pt x="11909" y="12649"/>
                    <a:pt x="16045" y="10581"/>
                  </a:cubicBezTo>
                  <a:cubicBezTo>
                    <a:pt x="18413" y="9414"/>
                    <a:pt x="20782" y="8313"/>
                    <a:pt x="23184" y="7212"/>
                  </a:cubicBezTo>
                  <a:cubicBezTo>
                    <a:pt x="24470" y="6592"/>
                    <a:pt x="25931" y="5987"/>
                    <a:pt x="27315" y="5987"/>
                  </a:cubicBezTo>
                  <a:cubicBezTo>
                    <a:pt x="27941" y="5987"/>
                    <a:pt x="28550" y="6110"/>
                    <a:pt x="29121" y="6411"/>
                  </a:cubicBezTo>
                  <a:cubicBezTo>
                    <a:pt x="30022" y="6845"/>
                    <a:pt x="30689" y="7679"/>
                    <a:pt x="31523" y="8213"/>
                  </a:cubicBezTo>
                  <a:cubicBezTo>
                    <a:pt x="32154" y="8589"/>
                    <a:pt x="32882" y="8770"/>
                    <a:pt x="33611" y="8770"/>
                  </a:cubicBezTo>
                  <a:cubicBezTo>
                    <a:pt x="34695" y="8770"/>
                    <a:pt x="35782" y="8370"/>
                    <a:pt x="36560" y="7612"/>
                  </a:cubicBezTo>
                  <a:cubicBezTo>
                    <a:pt x="37060" y="7112"/>
                    <a:pt x="37427" y="6445"/>
                    <a:pt x="38061" y="6078"/>
                  </a:cubicBezTo>
                  <a:cubicBezTo>
                    <a:pt x="38595" y="5711"/>
                    <a:pt x="39295" y="5644"/>
                    <a:pt x="39962" y="5611"/>
                  </a:cubicBezTo>
                  <a:cubicBezTo>
                    <a:pt x="40346" y="5588"/>
                    <a:pt x="40729" y="5577"/>
                    <a:pt x="41109" y="5577"/>
                  </a:cubicBezTo>
                  <a:cubicBezTo>
                    <a:pt x="50134" y="5577"/>
                    <a:pt x="58043" y="11830"/>
                    <a:pt x="66781" y="14551"/>
                  </a:cubicBezTo>
                  <a:cubicBezTo>
                    <a:pt x="66715" y="14117"/>
                    <a:pt x="66448" y="13683"/>
                    <a:pt x="66114" y="13316"/>
                  </a:cubicBezTo>
                  <a:cubicBezTo>
                    <a:pt x="64780" y="11882"/>
                    <a:pt x="61878" y="10881"/>
                    <a:pt x="60577" y="10181"/>
                  </a:cubicBezTo>
                  <a:cubicBezTo>
                    <a:pt x="57908" y="8746"/>
                    <a:pt x="55173" y="7412"/>
                    <a:pt x="52438" y="6145"/>
                  </a:cubicBezTo>
                  <a:cubicBezTo>
                    <a:pt x="47901" y="4076"/>
                    <a:pt x="43231" y="2208"/>
                    <a:pt x="38461" y="707"/>
                  </a:cubicBezTo>
                  <a:cubicBezTo>
                    <a:pt x="36933" y="227"/>
                    <a:pt x="35576" y="1"/>
                    <a:pt x="34247"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7" name="Google Shape;1317;p24"/>
          <p:cNvGrpSpPr/>
          <p:nvPr/>
        </p:nvGrpSpPr>
        <p:grpSpPr>
          <a:xfrm>
            <a:off x="7621150" y="2241038"/>
            <a:ext cx="1684550" cy="782725"/>
            <a:chOff x="1884850" y="3105525"/>
            <a:chExt cx="1684550" cy="782725"/>
          </a:xfrm>
        </p:grpSpPr>
        <p:sp>
          <p:nvSpPr>
            <p:cNvPr id="1318" name="Google Shape;1318;p24"/>
            <p:cNvSpPr/>
            <p:nvPr/>
          </p:nvSpPr>
          <p:spPr>
            <a:xfrm>
              <a:off x="1884850" y="3345325"/>
              <a:ext cx="1005750" cy="542925"/>
            </a:xfrm>
            <a:custGeom>
              <a:avLst/>
              <a:gdLst/>
              <a:ahLst/>
              <a:cxnLst/>
              <a:rect l="l" t="t" r="r" b="b"/>
              <a:pathLst>
                <a:path w="40230" h="21717" extrusionOk="0">
                  <a:moveTo>
                    <a:pt x="20115" y="1"/>
                  </a:moveTo>
                  <a:cubicBezTo>
                    <a:pt x="10742" y="1"/>
                    <a:pt x="2869" y="3470"/>
                    <a:pt x="634" y="8140"/>
                  </a:cubicBezTo>
                  <a:lnTo>
                    <a:pt x="1" y="8140"/>
                  </a:lnTo>
                  <a:lnTo>
                    <a:pt x="1" y="10842"/>
                  </a:lnTo>
                  <a:cubicBezTo>
                    <a:pt x="1" y="16846"/>
                    <a:pt x="9007" y="21717"/>
                    <a:pt x="20115" y="21717"/>
                  </a:cubicBezTo>
                  <a:cubicBezTo>
                    <a:pt x="31223" y="21717"/>
                    <a:pt x="40229" y="16846"/>
                    <a:pt x="40229" y="10842"/>
                  </a:cubicBezTo>
                  <a:lnTo>
                    <a:pt x="40229" y="8140"/>
                  </a:lnTo>
                  <a:lnTo>
                    <a:pt x="39595" y="8140"/>
                  </a:lnTo>
                  <a:cubicBezTo>
                    <a:pt x="37361" y="3470"/>
                    <a:pt x="29488" y="1"/>
                    <a:pt x="20115"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4"/>
            <p:cNvSpPr/>
            <p:nvPr/>
          </p:nvSpPr>
          <p:spPr>
            <a:xfrm>
              <a:off x="1884850" y="3280300"/>
              <a:ext cx="1005750" cy="542900"/>
            </a:xfrm>
            <a:custGeom>
              <a:avLst/>
              <a:gdLst/>
              <a:ahLst/>
              <a:cxnLst/>
              <a:rect l="l" t="t" r="r" b="b"/>
              <a:pathLst>
                <a:path w="40230" h="21716" extrusionOk="0">
                  <a:moveTo>
                    <a:pt x="20115" y="0"/>
                  </a:moveTo>
                  <a:cubicBezTo>
                    <a:pt x="9007" y="0"/>
                    <a:pt x="1" y="4870"/>
                    <a:pt x="1" y="10875"/>
                  </a:cubicBezTo>
                  <a:cubicBezTo>
                    <a:pt x="1" y="16846"/>
                    <a:pt x="9007" y="21716"/>
                    <a:pt x="20115" y="21716"/>
                  </a:cubicBezTo>
                  <a:cubicBezTo>
                    <a:pt x="31223" y="21716"/>
                    <a:pt x="40229" y="16846"/>
                    <a:pt x="40229" y="10875"/>
                  </a:cubicBezTo>
                  <a:cubicBezTo>
                    <a:pt x="40229" y="4870"/>
                    <a:pt x="31223" y="0"/>
                    <a:pt x="20115"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4"/>
            <p:cNvSpPr/>
            <p:nvPr/>
          </p:nvSpPr>
          <p:spPr>
            <a:xfrm>
              <a:off x="1909025" y="3304475"/>
              <a:ext cx="958225" cy="495375"/>
            </a:xfrm>
            <a:custGeom>
              <a:avLst/>
              <a:gdLst/>
              <a:ahLst/>
              <a:cxnLst/>
              <a:rect l="l" t="t" r="r" b="b"/>
              <a:pathLst>
                <a:path w="38329" h="19815" extrusionOk="0">
                  <a:moveTo>
                    <a:pt x="19148" y="367"/>
                  </a:moveTo>
                  <a:cubicBezTo>
                    <a:pt x="29355" y="367"/>
                    <a:pt x="37928" y="4737"/>
                    <a:pt x="37928" y="9908"/>
                  </a:cubicBezTo>
                  <a:cubicBezTo>
                    <a:pt x="37928" y="15078"/>
                    <a:pt x="29322" y="19448"/>
                    <a:pt x="19148" y="19448"/>
                  </a:cubicBezTo>
                  <a:cubicBezTo>
                    <a:pt x="8974" y="19448"/>
                    <a:pt x="368" y="15078"/>
                    <a:pt x="368" y="9908"/>
                  </a:cubicBezTo>
                  <a:cubicBezTo>
                    <a:pt x="368" y="4737"/>
                    <a:pt x="8974" y="367"/>
                    <a:pt x="19148" y="367"/>
                  </a:cubicBezTo>
                  <a:close/>
                  <a:moveTo>
                    <a:pt x="19148" y="0"/>
                  </a:moveTo>
                  <a:cubicBezTo>
                    <a:pt x="8774" y="0"/>
                    <a:pt x="1" y="4537"/>
                    <a:pt x="1" y="9908"/>
                  </a:cubicBezTo>
                  <a:cubicBezTo>
                    <a:pt x="1" y="15278"/>
                    <a:pt x="8774" y="19815"/>
                    <a:pt x="19148" y="19815"/>
                  </a:cubicBezTo>
                  <a:cubicBezTo>
                    <a:pt x="29555" y="19815"/>
                    <a:pt x="38328" y="15278"/>
                    <a:pt x="38328" y="9908"/>
                  </a:cubicBezTo>
                  <a:cubicBezTo>
                    <a:pt x="38328" y="4537"/>
                    <a:pt x="29555" y="0"/>
                    <a:pt x="19148"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4"/>
            <p:cNvSpPr/>
            <p:nvPr/>
          </p:nvSpPr>
          <p:spPr>
            <a:xfrm>
              <a:off x="1971575" y="3336175"/>
              <a:ext cx="832300" cy="431150"/>
            </a:xfrm>
            <a:custGeom>
              <a:avLst/>
              <a:gdLst/>
              <a:ahLst/>
              <a:cxnLst/>
              <a:rect l="l" t="t" r="r" b="b"/>
              <a:pathLst>
                <a:path w="33292" h="17246" extrusionOk="0">
                  <a:moveTo>
                    <a:pt x="16646" y="400"/>
                  </a:moveTo>
                  <a:cubicBezTo>
                    <a:pt x="25452" y="400"/>
                    <a:pt x="32924" y="4170"/>
                    <a:pt x="32924" y="8640"/>
                  </a:cubicBezTo>
                  <a:cubicBezTo>
                    <a:pt x="32924" y="13109"/>
                    <a:pt x="25452" y="16879"/>
                    <a:pt x="16646" y="16879"/>
                  </a:cubicBezTo>
                  <a:cubicBezTo>
                    <a:pt x="7840" y="16879"/>
                    <a:pt x="401" y="13109"/>
                    <a:pt x="401" y="8640"/>
                  </a:cubicBezTo>
                  <a:cubicBezTo>
                    <a:pt x="401" y="4170"/>
                    <a:pt x="7840" y="400"/>
                    <a:pt x="16646" y="400"/>
                  </a:cubicBezTo>
                  <a:close/>
                  <a:moveTo>
                    <a:pt x="16646" y="0"/>
                  </a:moveTo>
                  <a:cubicBezTo>
                    <a:pt x="7639" y="0"/>
                    <a:pt x="1" y="3970"/>
                    <a:pt x="1" y="8640"/>
                  </a:cubicBezTo>
                  <a:cubicBezTo>
                    <a:pt x="1" y="13310"/>
                    <a:pt x="7639" y="17246"/>
                    <a:pt x="16646" y="17246"/>
                  </a:cubicBezTo>
                  <a:cubicBezTo>
                    <a:pt x="25652" y="17246"/>
                    <a:pt x="33291" y="13310"/>
                    <a:pt x="33291" y="8640"/>
                  </a:cubicBezTo>
                  <a:cubicBezTo>
                    <a:pt x="33291" y="3970"/>
                    <a:pt x="25686" y="0"/>
                    <a:pt x="16646"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4"/>
            <p:cNvSpPr/>
            <p:nvPr/>
          </p:nvSpPr>
          <p:spPr>
            <a:xfrm>
              <a:off x="2034950" y="3368675"/>
              <a:ext cx="705525" cy="366125"/>
            </a:xfrm>
            <a:custGeom>
              <a:avLst/>
              <a:gdLst/>
              <a:ahLst/>
              <a:cxnLst/>
              <a:rect l="l" t="t" r="r" b="b"/>
              <a:pathLst>
                <a:path w="28221" h="14645" extrusionOk="0">
                  <a:moveTo>
                    <a:pt x="14111" y="368"/>
                  </a:moveTo>
                  <a:cubicBezTo>
                    <a:pt x="21550" y="368"/>
                    <a:pt x="27854" y="3570"/>
                    <a:pt x="27854" y="7340"/>
                  </a:cubicBezTo>
                  <a:cubicBezTo>
                    <a:pt x="27854" y="11109"/>
                    <a:pt x="21550" y="14278"/>
                    <a:pt x="14111" y="14278"/>
                  </a:cubicBezTo>
                  <a:cubicBezTo>
                    <a:pt x="6672" y="14278"/>
                    <a:pt x="368" y="11109"/>
                    <a:pt x="368" y="7340"/>
                  </a:cubicBezTo>
                  <a:cubicBezTo>
                    <a:pt x="368" y="3570"/>
                    <a:pt x="6672" y="368"/>
                    <a:pt x="14111" y="368"/>
                  </a:cubicBezTo>
                  <a:close/>
                  <a:moveTo>
                    <a:pt x="14111" y="1"/>
                  </a:moveTo>
                  <a:cubicBezTo>
                    <a:pt x="6472" y="1"/>
                    <a:pt x="1" y="3370"/>
                    <a:pt x="1" y="7340"/>
                  </a:cubicBezTo>
                  <a:cubicBezTo>
                    <a:pt x="1" y="11309"/>
                    <a:pt x="6472" y="14645"/>
                    <a:pt x="14111" y="14645"/>
                  </a:cubicBezTo>
                  <a:cubicBezTo>
                    <a:pt x="21750" y="14645"/>
                    <a:pt x="28221" y="11309"/>
                    <a:pt x="28221" y="7340"/>
                  </a:cubicBezTo>
                  <a:cubicBezTo>
                    <a:pt x="28221" y="3370"/>
                    <a:pt x="21750" y="1"/>
                    <a:pt x="14111"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4"/>
            <p:cNvSpPr/>
            <p:nvPr/>
          </p:nvSpPr>
          <p:spPr>
            <a:xfrm>
              <a:off x="2098325" y="3401200"/>
              <a:ext cx="578775" cy="301075"/>
            </a:xfrm>
            <a:custGeom>
              <a:avLst/>
              <a:gdLst/>
              <a:ahLst/>
              <a:cxnLst/>
              <a:rect l="l" t="t" r="r" b="b"/>
              <a:pathLst>
                <a:path w="23151" h="12043" extrusionOk="0">
                  <a:moveTo>
                    <a:pt x="11576" y="368"/>
                  </a:moveTo>
                  <a:cubicBezTo>
                    <a:pt x="17647" y="368"/>
                    <a:pt x="22784" y="2970"/>
                    <a:pt x="22784" y="6039"/>
                  </a:cubicBezTo>
                  <a:cubicBezTo>
                    <a:pt x="22784" y="9107"/>
                    <a:pt x="17647" y="11676"/>
                    <a:pt x="11576" y="11676"/>
                  </a:cubicBezTo>
                  <a:cubicBezTo>
                    <a:pt x="5505" y="11676"/>
                    <a:pt x="368" y="9107"/>
                    <a:pt x="368" y="6039"/>
                  </a:cubicBezTo>
                  <a:cubicBezTo>
                    <a:pt x="368" y="2970"/>
                    <a:pt x="5505" y="368"/>
                    <a:pt x="11576" y="368"/>
                  </a:cubicBezTo>
                  <a:close/>
                  <a:moveTo>
                    <a:pt x="11576" y="1"/>
                  </a:moveTo>
                  <a:cubicBezTo>
                    <a:pt x="5305" y="1"/>
                    <a:pt x="1" y="2770"/>
                    <a:pt x="1" y="6039"/>
                  </a:cubicBezTo>
                  <a:cubicBezTo>
                    <a:pt x="1" y="9308"/>
                    <a:pt x="5305" y="12043"/>
                    <a:pt x="11576" y="12043"/>
                  </a:cubicBezTo>
                  <a:cubicBezTo>
                    <a:pt x="17847" y="12043"/>
                    <a:pt x="23151" y="9308"/>
                    <a:pt x="23151" y="6039"/>
                  </a:cubicBezTo>
                  <a:cubicBezTo>
                    <a:pt x="23151" y="2770"/>
                    <a:pt x="17847" y="1"/>
                    <a:pt x="1157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4"/>
            <p:cNvSpPr/>
            <p:nvPr/>
          </p:nvSpPr>
          <p:spPr>
            <a:xfrm>
              <a:off x="2161725" y="3433725"/>
              <a:ext cx="452850" cy="236875"/>
            </a:xfrm>
            <a:custGeom>
              <a:avLst/>
              <a:gdLst/>
              <a:ahLst/>
              <a:cxnLst/>
              <a:rect l="l" t="t" r="r" b="b"/>
              <a:pathLst>
                <a:path w="18114" h="9475" extrusionOk="0">
                  <a:moveTo>
                    <a:pt x="9040" y="368"/>
                  </a:moveTo>
                  <a:cubicBezTo>
                    <a:pt x="13743" y="368"/>
                    <a:pt x="17713" y="2369"/>
                    <a:pt x="17713" y="4738"/>
                  </a:cubicBezTo>
                  <a:cubicBezTo>
                    <a:pt x="17713" y="7106"/>
                    <a:pt x="13743" y="9074"/>
                    <a:pt x="9040" y="9074"/>
                  </a:cubicBezTo>
                  <a:cubicBezTo>
                    <a:pt x="4337" y="9074"/>
                    <a:pt x="367" y="7073"/>
                    <a:pt x="367" y="4738"/>
                  </a:cubicBezTo>
                  <a:cubicBezTo>
                    <a:pt x="367" y="2369"/>
                    <a:pt x="4337" y="368"/>
                    <a:pt x="9040" y="368"/>
                  </a:cubicBezTo>
                  <a:close/>
                  <a:moveTo>
                    <a:pt x="9040" y="1"/>
                  </a:moveTo>
                  <a:cubicBezTo>
                    <a:pt x="4136" y="1"/>
                    <a:pt x="0" y="2169"/>
                    <a:pt x="0" y="4738"/>
                  </a:cubicBezTo>
                  <a:cubicBezTo>
                    <a:pt x="0" y="7306"/>
                    <a:pt x="4136" y="9474"/>
                    <a:pt x="9040" y="9474"/>
                  </a:cubicBezTo>
                  <a:cubicBezTo>
                    <a:pt x="13943" y="9474"/>
                    <a:pt x="18113" y="7306"/>
                    <a:pt x="18113" y="4738"/>
                  </a:cubicBezTo>
                  <a:cubicBezTo>
                    <a:pt x="18113" y="2169"/>
                    <a:pt x="13943" y="1"/>
                    <a:pt x="9040"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4"/>
            <p:cNvSpPr/>
            <p:nvPr/>
          </p:nvSpPr>
          <p:spPr>
            <a:xfrm>
              <a:off x="2224250" y="3466250"/>
              <a:ext cx="326925" cy="171825"/>
            </a:xfrm>
            <a:custGeom>
              <a:avLst/>
              <a:gdLst/>
              <a:ahLst/>
              <a:cxnLst/>
              <a:rect l="l" t="t" r="r" b="b"/>
              <a:pathLst>
                <a:path w="13077" h="6873" extrusionOk="0">
                  <a:moveTo>
                    <a:pt x="6539" y="368"/>
                  </a:moveTo>
                  <a:cubicBezTo>
                    <a:pt x="9808" y="368"/>
                    <a:pt x="12710" y="1802"/>
                    <a:pt x="12710" y="3437"/>
                  </a:cubicBezTo>
                  <a:cubicBezTo>
                    <a:pt x="12710" y="5071"/>
                    <a:pt x="9808" y="6472"/>
                    <a:pt x="6539" y="6472"/>
                  </a:cubicBezTo>
                  <a:cubicBezTo>
                    <a:pt x="3270" y="6472"/>
                    <a:pt x="401" y="5071"/>
                    <a:pt x="401" y="3437"/>
                  </a:cubicBezTo>
                  <a:cubicBezTo>
                    <a:pt x="401" y="1802"/>
                    <a:pt x="3270" y="368"/>
                    <a:pt x="6539" y="368"/>
                  </a:cubicBezTo>
                  <a:close/>
                  <a:moveTo>
                    <a:pt x="6539" y="1"/>
                  </a:moveTo>
                  <a:cubicBezTo>
                    <a:pt x="3003" y="1"/>
                    <a:pt x="1" y="1569"/>
                    <a:pt x="1" y="3437"/>
                  </a:cubicBezTo>
                  <a:cubicBezTo>
                    <a:pt x="1" y="5305"/>
                    <a:pt x="3003" y="6872"/>
                    <a:pt x="6539" y="6872"/>
                  </a:cubicBezTo>
                  <a:cubicBezTo>
                    <a:pt x="10075" y="6872"/>
                    <a:pt x="13077" y="5305"/>
                    <a:pt x="13077" y="3437"/>
                  </a:cubicBezTo>
                  <a:cubicBezTo>
                    <a:pt x="13077" y="1569"/>
                    <a:pt x="10075" y="1"/>
                    <a:pt x="6539"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4"/>
            <p:cNvSpPr/>
            <p:nvPr/>
          </p:nvSpPr>
          <p:spPr>
            <a:xfrm>
              <a:off x="2287650" y="3497950"/>
              <a:ext cx="200150" cy="107600"/>
            </a:xfrm>
            <a:custGeom>
              <a:avLst/>
              <a:gdLst/>
              <a:ahLst/>
              <a:cxnLst/>
              <a:rect l="l" t="t" r="r" b="b"/>
              <a:pathLst>
                <a:path w="8006" h="4304" extrusionOk="0">
                  <a:moveTo>
                    <a:pt x="4003" y="401"/>
                  </a:moveTo>
                  <a:cubicBezTo>
                    <a:pt x="5938" y="401"/>
                    <a:pt x="7639" y="1201"/>
                    <a:pt x="7639" y="2169"/>
                  </a:cubicBezTo>
                  <a:cubicBezTo>
                    <a:pt x="7639" y="3103"/>
                    <a:pt x="5938" y="3936"/>
                    <a:pt x="4003" y="3936"/>
                  </a:cubicBezTo>
                  <a:cubicBezTo>
                    <a:pt x="2068" y="3936"/>
                    <a:pt x="367" y="3103"/>
                    <a:pt x="367" y="2169"/>
                  </a:cubicBezTo>
                  <a:cubicBezTo>
                    <a:pt x="367" y="1201"/>
                    <a:pt x="2068" y="401"/>
                    <a:pt x="4003" y="401"/>
                  </a:cubicBezTo>
                  <a:close/>
                  <a:moveTo>
                    <a:pt x="4003" y="0"/>
                  </a:moveTo>
                  <a:cubicBezTo>
                    <a:pt x="1801" y="0"/>
                    <a:pt x="0" y="968"/>
                    <a:pt x="0" y="2169"/>
                  </a:cubicBezTo>
                  <a:cubicBezTo>
                    <a:pt x="0" y="3336"/>
                    <a:pt x="1801" y="4303"/>
                    <a:pt x="4003" y="4303"/>
                  </a:cubicBezTo>
                  <a:cubicBezTo>
                    <a:pt x="6204" y="4303"/>
                    <a:pt x="8006" y="3336"/>
                    <a:pt x="8006" y="2169"/>
                  </a:cubicBezTo>
                  <a:cubicBezTo>
                    <a:pt x="8006" y="968"/>
                    <a:pt x="6204" y="0"/>
                    <a:pt x="4003"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4"/>
            <p:cNvSpPr/>
            <p:nvPr/>
          </p:nvSpPr>
          <p:spPr>
            <a:xfrm>
              <a:off x="2506950" y="3168875"/>
              <a:ext cx="1029100" cy="575700"/>
            </a:xfrm>
            <a:custGeom>
              <a:avLst/>
              <a:gdLst/>
              <a:ahLst/>
              <a:cxnLst/>
              <a:rect l="l" t="t" r="r" b="b"/>
              <a:pathLst>
                <a:path w="41164" h="23028" extrusionOk="0">
                  <a:moveTo>
                    <a:pt x="15438" y="0"/>
                  </a:moveTo>
                  <a:cubicBezTo>
                    <a:pt x="9655" y="0"/>
                    <a:pt x="4857" y="1621"/>
                    <a:pt x="2603" y="4457"/>
                  </a:cubicBezTo>
                  <a:lnTo>
                    <a:pt x="2002" y="4290"/>
                  </a:lnTo>
                  <a:lnTo>
                    <a:pt x="1369" y="6959"/>
                  </a:lnTo>
                  <a:cubicBezTo>
                    <a:pt x="1" y="12796"/>
                    <a:pt x="7673" y="19568"/>
                    <a:pt x="18481" y="22070"/>
                  </a:cubicBezTo>
                  <a:cubicBezTo>
                    <a:pt x="21261" y="22720"/>
                    <a:pt x="23978" y="23028"/>
                    <a:pt x="26503" y="23028"/>
                  </a:cubicBezTo>
                  <a:cubicBezTo>
                    <a:pt x="33824" y="23028"/>
                    <a:pt x="39538" y="20439"/>
                    <a:pt x="40530" y="16099"/>
                  </a:cubicBezTo>
                  <a:lnTo>
                    <a:pt x="41164" y="13430"/>
                  </a:lnTo>
                  <a:lnTo>
                    <a:pt x="40530" y="13297"/>
                  </a:lnTo>
                  <a:cubicBezTo>
                    <a:pt x="39429" y="8226"/>
                    <a:pt x="32558" y="3089"/>
                    <a:pt x="23418" y="955"/>
                  </a:cubicBezTo>
                  <a:cubicBezTo>
                    <a:pt x="20657" y="307"/>
                    <a:pt x="17954" y="0"/>
                    <a:pt x="15438"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4"/>
            <p:cNvSpPr/>
            <p:nvPr/>
          </p:nvSpPr>
          <p:spPr>
            <a:xfrm>
              <a:off x="2521975" y="3105525"/>
              <a:ext cx="1047425" cy="576025"/>
            </a:xfrm>
            <a:custGeom>
              <a:avLst/>
              <a:gdLst/>
              <a:ahLst/>
              <a:cxnLst/>
              <a:rect l="l" t="t" r="r" b="b"/>
              <a:pathLst>
                <a:path w="41897" h="23041" extrusionOk="0">
                  <a:moveTo>
                    <a:pt x="15435" y="1"/>
                  </a:moveTo>
                  <a:cubicBezTo>
                    <a:pt x="8094" y="1"/>
                    <a:pt x="2362" y="2609"/>
                    <a:pt x="1368" y="6958"/>
                  </a:cubicBezTo>
                  <a:cubicBezTo>
                    <a:pt x="0" y="12795"/>
                    <a:pt x="7639" y="19567"/>
                    <a:pt x="18480" y="22102"/>
                  </a:cubicBezTo>
                  <a:cubicBezTo>
                    <a:pt x="21230" y="22739"/>
                    <a:pt x="23920" y="23040"/>
                    <a:pt x="26425" y="23040"/>
                  </a:cubicBezTo>
                  <a:cubicBezTo>
                    <a:pt x="33762" y="23040"/>
                    <a:pt x="39510" y="20450"/>
                    <a:pt x="40529" y="16098"/>
                  </a:cubicBezTo>
                  <a:cubicBezTo>
                    <a:pt x="41897" y="10260"/>
                    <a:pt x="34225" y="3489"/>
                    <a:pt x="23417" y="953"/>
                  </a:cubicBezTo>
                  <a:cubicBezTo>
                    <a:pt x="20652" y="307"/>
                    <a:pt x="17949" y="1"/>
                    <a:pt x="15435"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4"/>
            <p:cNvSpPr/>
            <p:nvPr/>
          </p:nvSpPr>
          <p:spPr>
            <a:xfrm>
              <a:off x="2548650" y="3129975"/>
              <a:ext cx="994075" cy="527825"/>
            </a:xfrm>
            <a:custGeom>
              <a:avLst/>
              <a:gdLst/>
              <a:ahLst/>
              <a:cxnLst/>
              <a:rect l="l" t="t" r="r" b="b"/>
              <a:pathLst>
                <a:path w="39763" h="21113" extrusionOk="0">
                  <a:moveTo>
                    <a:pt x="14372" y="361"/>
                  </a:moveTo>
                  <a:cubicBezTo>
                    <a:pt x="16795" y="361"/>
                    <a:pt x="19402" y="654"/>
                    <a:pt x="22050" y="1276"/>
                  </a:cubicBezTo>
                  <a:cubicBezTo>
                    <a:pt x="31957" y="3578"/>
                    <a:pt x="39362" y="9782"/>
                    <a:pt x="38161" y="14819"/>
                  </a:cubicBezTo>
                  <a:cubicBezTo>
                    <a:pt x="37305" y="18515"/>
                    <a:pt x="32031" y="20738"/>
                    <a:pt x="25371" y="20738"/>
                  </a:cubicBezTo>
                  <a:cubicBezTo>
                    <a:pt x="22953" y="20738"/>
                    <a:pt x="20352" y="20445"/>
                    <a:pt x="17713" y="19823"/>
                  </a:cubicBezTo>
                  <a:cubicBezTo>
                    <a:pt x="7806" y="17521"/>
                    <a:pt x="401" y="11317"/>
                    <a:pt x="1569" y="6280"/>
                  </a:cubicBezTo>
                  <a:cubicBezTo>
                    <a:pt x="2425" y="2585"/>
                    <a:pt x="7699" y="361"/>
                    <a:pt x="14372" y="361"/>
                  </a:cubicBezTo>
                  <a:close/>
                  <a:moveTo>
                    <a:pt x="14452" y="0"/>
                  </a:moveTo>
                  <a:cubicBezTo>
                    <a:pt x="7581" y="0"/>
                    <a:pt x="2114" y="2334"/>
                    <a:pt x="1202" y="6180"/>
                  </a:cubicBezTo>
                  <a:cubicBezTo>
                    <a:pt x="1" y="11417"/>
                    <a:pt x="7506" y="17855"/>
                    <a:pt x="17613" y="20223"/>
                  </a:cubicBezTo>
                  <a:cubicBezTo>
                    <a:pt x="20238" y="20828"/>
                    <a:pt x="22824" y="21112"/>
                    <a:pt x="25237" y="21112"/>
                  </a:cubicBezTo>
                  <a:cubicBezTo>
                    <a:pt x="32149" y="21112"/>
                    <a:pt x="37638" y="18776"/>
                    <a:pt x="38528" y="14919"/>
                  </a:cubicBezTo>
                  <a:cubicBezTo>
                    <a:pt x="39763" y="9682"/>
                    <a:pt x="32257" y="3244"/>
                    <a:pt x="22117" y="909"/>
                  </a:cubicBezTo>
                  <a:cubicBezTo>
                    <a:pt x="19479" y="291"/>
                    <a:pt x="16878" y="0"/>
                    <a:pt x="14452"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4"/>
            <p:cNvSpPr/>
            <p:nvPr/>
          </p:nvSpPr>
          <p:spPr>
            <a:xfrm>
              <a:off x="2613700" y="3164125"/>
              <a:ext cx="863975" cy="459200"/>
            </a:xfrm>
            <a:custGeom>
              <a:avLst/>
              <a:gdLst/>
              <a:ahLst/>
              <a:cxnLst/>
              <a:rect l="l" t="t" r="r" b="b"/>
              <a:pathLst>
                <a:path w="34559" h="18368" extrusionOk="0">
                  <a:moveTo>
                    <a:pt x="12504" y="379"/>
                  </a:moveTo>
                  <a:cubicBezTo>
                    <a:pt x="14601" y="379"/>
                    <a:pt x="16858" y="634"/>
                    <a:pt x="19148" y="1178"/>
                  </a:cubicBezTo>
                  <a:cubicBezTo>
                    <a:pt x="27754" y="3179"/>
                    <a:pt x="34125" y="8550"/>
                    <a:pt x="33124" y="12886"/>
                  </a:cubicBezTo>
                  <a:cubicBezTo>
                    <a:pt x="32364" y="16075"/>
                    <a:pt x="27779" y="18002"/>
                    <a:pt x="21996" y="18002"/>
                  </a:cubicBezTo>
                  <a:cubicBezTo>
                    <a:pt x="19915" y="18002"/>
                    <a:pt x="17680" y="17752"/>
                    <a:pt x="15412" y="17223"/>
                  </a:cubicBezTo>
                  <a:cubicBezTo>
                    <a:pt x="6806" y="15221"/>
                    <a:pt x="434" y="9851"/>
                    <a:pt x="1435" y="5481"/>
                  </a:cubicBezTo>
                  <a:cubicBezTo>
                    <a:pt x="2193" y="2303"/>
                    <a:pt x="6749" y="379"/>
                    <a:pt x="12504" y="379"/>
                  </a:cubicBezTo>
                  <a:close/>
                  <a:moveTo>
                    <a:pt x="12610" y="0"/>
                  </a:moveTo>
                  <a:cubicBezTo>
                    <a:pt x="6617" y="0"/>
                    <a:pt x="1858" y="2031"/>
                    <a:pt x="1068" y="5414"/>
                  </a:cubicBezTo>
                  <a:cubicBezTo>
                    <a:pt x="1" y="9951"/>
                    <a:pt x="6539" y="15522"/>
                    <a:pt x="15312" y="17590"/>
                  </a:cubicBezTo>
                  <a:cubicBezTo>
                    <a:pt x="17597" y="18118"/>
                    <a:pt x="19849" y="18367"/>
                    <a:pt x="21950" y="18367"/>
                  </a:cubicBezTo>
                  <a:cubicBezTo>
                    <a:pt x="27942" y="18367"/>
                    <a:pt x="32701" y="16337"/>
                    <a:pt x="33491" y="12953"/>
                  </a:cubicBezTo>
                  <a:cubicBezTo>
                    <a:pt x="34559" y="8416"/>
                    <a:pt x="28021" y="2846"/>
                    <a:pt x="19248" y="778"/>
                  </a:cubicBezTo>
                  <a:cubicBezTo>
                    <a:pt x="16962" y="250"/>
                    <a:pt x="14710" y="0"/>
                    <a:pt x="12610"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4"/>
            <p:cNvSpPr/>
            <p:nvPr/>
          </p:nvSpPr>
          <p:spPr>
            <a:xfrm>
              <a:off x="2679575" y="3198700"/>
              <a:ext cx="732225" cy="390025"/>
            </a:xfrm>
            <a:custGeom>
              <a:avLst/>
              <a:gdLst/>
              <a:ahLst/>
              <a:cxnLst/>
              <a:rect l="l" t="t" r="r" b="b"/>
              <a:pathLst>
                <a:path w="29289" h="15601" extrusionOk="0">
                  <a:moveTo>
                    <a:pt x="10643" y="366"/>
                  </a:moveTo>
                  <a:cubicBezTo>
                    <a:pt x="12402" y="366"/>
                    <a:pt x="14293" y="578"/>
                    <a:pt x="16212" y="1029"/>
                  </a:cubicBezTo>
                  <a:cubicBezTo>
                    <a:pt x="23484" y="2730"/>
                    <a:pt x="28888" y="7267"/>
                    <a:pt x="28021" y="10936"/>
                  </a:cubicBezTo>
                  <a:cubicBezTo>
                    <a:pt x="27385" y="13626"/>
                    <a:pt x="23541" y="15240"/>
                    <a:pt x="18682" y="15240"/>
                  </a:cubicBezTo>
                  <a:cubicBezTo>
                    <a:pt x="16913" y="15240"/>
                    <a:pt x="15009" y="15026"/>
                    <a:pt x="13077" y="14572"/>
                  </a:cubicBezTo>
                  <a:cubicBezTo>
                    <a:pt x="5805" y="12871"/>
                    <a:pt x="401" y="8334"/>
                    <a:pt x="1268" y="4665"/>
                  </a:cubicBezTo>
                  <a:cubicBezTo>
                    <a:pt x="1906" y="1993"/>
                    <a:pt x="5767" y="366"/>
                    <a:pt x="10643" y="366"/>
                  </a:cubicBezTo>
                  <a:close/>
                  <a:moveTo>
                    <a:pt x="10688" y="1"/>
                  </a:moveTo>
                  <a:cubicBezTo>
                    <a:pt x="5604" y="1"/>
                    <a:pt x="1569" y="1732"/>
                    <a:pt x="902" y="4598"/>
                  </a:cubicBezTo>
                  <a:cubicBezTo>
                    <a:pt x="1" y="8468"/>
                    <a:pt x="5538" y="13205"/>
                    <a:pt x="12977" y="14939"/>
                  </a:cubicBezTo>
                  <a:cubicBezTo>
                    <a:pt x="14905" y="15389"/>
                    <a:pt x="16809" y="15601"/>
                    <a:pt x="18587" y="15601"/>
                  </a:cubicBezTo>
                  <a:cubicBezTo>
                    <a:pt x="23667" y="15601"/>
                    <a:pt x="27721" y="13869"/>
                    <a:pt x="28388" y="11003"/>
                  </a:cubicBezTo>
                  <a:cubicBezTo>
                    <a:pt x="29288" y="7134"/>
                    <a:pt x="23751" y="2397"/>
                    <a:pt x="16313" y="662"/>
                  </a:cubicBezTo>
                  <a:cubicBezTo>
                    <a:pt x="14376" y="213"/>
                    <a:pt x="12468" y="1"/>
                    <a:pt x="10688"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4"/>
            <p:cNvSpPr/>
            <p:nvPr/>
          </p:nvSpPr>
          <p:spPr>
            <a:xfrm>
              <a:off x="2744625" y="3233300"/>
              <a:ext cx="601300" cy="320850"/>
            </a:xfrm>
            <a:custGeom>
              <a:avLst/>
              <a:gdLst/>
              <a:ahLst/>
              <a:cxnLst/>
              <a:rect l="l" t="t" r="r" b="b"/>
              <a:pathLst>
                <a:path w="24052" h="12834" extrusionOk="0">
                  <a:moveTo>
                    <a:pt x="8738" y="375"/>
                  </a:moveTo>
                  <a:cubicBezTo>
                    <a:pt x="10182" y="375"/>
                    <a:pt x="11736" y="548"/>
                    <a:pt x="13310" y="913"/>
                  </a:cubicBezTo>
                  <a:cubicBezTo>
                    <a:pt x="19248" y="2280"/>
                    <a:pt x="23651" y="5983"/>
                    <a:pt x="22950" y="8952"/>
                  </a:cubicBezTo>
                  <a:cubicBezTo>
                    <a:pt x="22437" y="11153"/>
                    <a:pt x="19304" y="12458"/>
                    <a:pt x="15329" y="12458"/>
                  </a:cubicBezTo>
                  <a:cubicBezTo>
                    <a:pt x="13883" y="12458"/>
                    <a:pt x="12325" y="12285"/>
                    <a:pt x="10742" y="11921"/>
                  </a:cubicBezTo>
                  <a:cubicBezTo>
                    <a:pt x="4838" y="10553"/>
                    <a:pt x="434" y="6850"/>
                    <a:pt x="1135" y="3882"/>
                  </a:cubicBezTo>
                  <a:cubicBezTo>
                    <a:pt x="1624" y="1680"/>
                    <a:pt x="4768" y="375"/>
                    <a:pt x="8738" y="375"/>
                  </a:cubicBezTo>
                  <a:close/>
                  <a:moveTo>
                    <a:pt x="8814" y="0"/>
                  </a:moveTo>
                  <a:cubicBezTo>
                    <a:pt x="4642" y="0"/>
                    <a:pt x="1312" y="1433"/>
                    <a:pt x="768" y="3781"/>
                  </a:cubicBezTo>
                  <a:cubicBezTo>
                    <a:pt x="1" y="6950"/>
                    <a:pt x="4571" y="10853"/>
                    <a:pt x="10675" y="12288"/>
                  </a:cubicBezTo>
                  <a:cubicBezTo>
                    <a:pt x="12255" y="12659"/>
                    <a:pt x="13814" y="12833"/>
                    <a:pt x="15271" y="12833"/>
                  </a:cubicBezTo>
                  <a:cubicBezTo>
                    <a:pt x="19444" y="12833"/>
                    <a:pt x="22773" y="11401"/>
                    <a:pt x="23317" y="9052"/>
                  </a:cubicBezTo>
                  <a:cubicBezTo>
                    <a:pt x="24051" y="5850"/>
                    <a:pt x="19515" y="1980"/>
                    <a:pt x="13410" y="546"/>
                  </a:cubicBezTo>
                  <a:cubicBezTo>
                    <a:pt x="11831" y="175"/>
                    <a:pt x="10271" y="0"/>
                    <a:pt x="8814"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4"/>
            <p:cNvSpPr/>
            <p:nvPr/>
          </p:nvSpPr>
          <p:spPr>
            <a:xfrm>
              <a:off x="2810500" y="3267875"/>
              <a:ext cx="470375" cy="251800"/>
            </a:xfrm>
            <a:custGeom>
              <a:avLst/>
              <a:gdLst/>
              <a:ahLst/>
              <a:cxnLst/>
              <a:rect l="l" t="t" r="r" b="b"/>
              <a:pathLst>
                <a:path w="18815" h="10072" extrusionOk="0">
                  <a:moveTo>
                    <a:pt x="6836" y="376"/>
                  </a:moveTo>
                  <a:cubicBezTo>
                    <a:pt x="7960" y="376"/>
                    <a:pt x="9174" y="511"/>
                    <a:pt x="10408" y="797"/>
                  </a:cubicBezTo>
                  <a:cubicBezTo>
                    <a:pt x="14978" y="1865"/>
                    <a:pt x="18414" y="4700"/>
                    <a:pt x="17847" y="7002"/>
                  </a:cubicBezTo>
                  <a:cubicBezTo>
                    <a:pt x="17456" y="8686"/>
                    <a:pt x="15048" y="9692"/>
                    <a:pt x="11980" y="9692"/>
                  </a:cubicBezTo>
                  <a:cubicBezTo>
                    <a:pt x="10855" y="9692"/>
                    <a:pt x="9642" y="9556"/>
                    <a:pt x="8407" y="9270"/>
                  </a:cubicBezTo>
                  <a:cubicBezTo>
                    <a:pt x="3837" y="8203"/>
                    <a:pt x="401" y="5367"/>
                    <a:pt x="968" y="3066"/>
                  </a:cubicBezTo>
                  <a:cubicBezTo>
                    <a:pt x="1359" y="1381"/>
                    <a:pt x="3768" y="376"/>
                    <a:pt x="6836" y="376"/>
                  </a:cubicBezTo>
                  <a:close/>
                  <a:moveTo>
                    <a:pt x="6892" y="1"/>
                  </a:moveTo>
                  <a:cubicBezTo>
                    <a:pt x="3626" y="1"/>
                    <a:pt x="1013" y="1134"/>
                    <a:pt x="568" y="2966"/>
                  </a:cubicBezTo>
                  <a:cubicBezTo>
                    <a:pt x="1" y="5467"/>
                    <a:pt x="3537" y="8536"/>
                    <a:pt x="8340" y="9637"/>
                  </a:cubicBezTo>
                  <a:cubicBezTo>
                    <a:pt x="9584" y="9933"/>
                    <a:pt x="10811" y="10072"/>
                    <a:pt x="11957" y="10072"/>
                  </a:cubicBezTo>
                  <a:cubicBezTo>
                    <a:pt x="15206" y="10072"/>
                    <a:pt x="17795" y="8952"/>
                    <a:pt x="18214" y="7102"/>
                  </a:cubicBezTo>
                  <a:cubicBezTo>
                    <a:pt x="18814" y="4600"/>
                    <a:pt x="15279" y="1531"/>
                    <a:pt x="10475" y="430"/>
                  </a:cubicBezTo>
                  <a:cubicBezTo>
                    <a:pt x="9244" y="138"/>
                    <a:pt x="8029" y="1"/>
                    <a:pt x="6892"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4"/>
            <p:cNvSpPr/>
            <p:nvPr/>
          </p:nvSpPr>
          <p:spPr>
            <a:xfrm>
              <a:off x="2876400" y="3302700"/>
              <a:ext cx="338600" cy="182375"/>
            </a:xfrm>
            <a:custGeom>
              <a:avLst/>
              <a:gdLst/>
              <a:ahLst/>
              <a:cxnLst/>
              <a:rect l="l" t="t" r="r" b="b"/>
              <a:pathLst>
                <a:path w="13544" h="7295" extrusionOk="0">
                  <a:moveTo>
                    <a:pt x="4937" y="366"/>
                  </a:moveTo>
                  <a:cubicBezTo>
                    <a:pt x="5741" y="366"/>
                    <a:pt x="6604" y="464"/>
                    <a:pt x="7472" y="672"/>
                  </a:cubicBezTo>
                  <a:cubicBezTo>
                    <a:pt x="10641" y="1406"/>
                    <a:pt x="13110" y="3441"/>
                    <a:pt x="12776" y="5042"/>
                  </a:cubicBezTo>
                  <a:cubicBezTo>
                    <a:pt x="12508" y="6209"/>
                    <a:pt x="10770" y="6915"/>
                    <a:pt x="8607" y="6915"/>
                  </a:cubicBezTo>
                  <a:cubicBezTo>
                    <a:pt x="7802" y="6915"/>
                    <a:pt x="6939" y="6817"/>
                    <a:pt x="6071" y="6609"/>
                  </a:cubicBezTo>
                  <a:cubicBezTo>
                    <a:pt x="2869" y="5876"/>
                    <a:pt x="400" y="3841"/>
                    <a:pt x="767" y="2240"/>
                  </a:cubicBezTo>
                  <a:cubicBezTo>
                    <a:pt x="1035" y="1073"/>
                    <a:pt x="2773" y="366"/>
                    <a:pt x="4937" y="366"/>
                  </a:cubicBezTo>
                  <a:close/>
                  <a:moveTo>
                    <a:pt x="4961" y="1"/>
                  </a:moveTo>
                  <a:cubicBezTo>
                    <a:pt x="2606" y="1"/>
                    <a:pt x="722" y="811"/>
                    <a:pt x="400" y="2173"/>
                  </a:cubicBezTo>
                  <a:cubicBezTo>
                    <a:pt x="0" y="3974"/>
                    <a:pt x="2535" y="6176"/>
                    <a:pt x="6004" y="6976"/>
                  </a:cubicBezTo>
                  <a:cubicBezTo>
                    <a:pt x="6897" y="7193"/>
                    <a:pt x="7777" y="7295"/>
                    <a:pt x="8600" y="7295"/>
                  </a:cubicBezTo>
                  <a:cubicBezTo>
                    <a:pt x="10947" y="7295"/>
                    <a:pt x="12822" y="6467"/>
                    <a:pt x="13143" y="5108"/>
                  </a:cubicBezTo>
                  <a:cubicBezTo>
                    <a:pt x="13543" y="3307"/>
                    <a:pt x="11008" y="1106"/>
                    <a:pt x="7539" y="305"/>
                  </a:cubicBezTo>
                  <a:cubicBezTo>
                    <a:pt x="6653" y="99"/>
                    <a:pt x="5779" y="1"/>
                    <a:pt x="4961"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4"/>
            <p:cNvSpPr/>
            <p:nvPr/>
          </p:nvSpPr>
          <p:spPr>
            <a:xfrm>
              <a:off x="2941450" y="3336475"/>
              <a:ext cx="208500" cy="113800"/>
            </a:xfrm>
            <a:custGeom>
              <a:avLst/>
              <a:gdLst/>
              <a:ahLst/>
              <a:cxnLst/>
              <a:rect l="l" t="t" r="r" b="b"/>
              <a:pathLst>
                <a:path w="8340" h="4552" extrusionOk="0">
                  <a:moveTo>
                    <a:pt x="3049" y="398"/>
                  </a:moveTo>
                  <a:cubicBezTo>
                    <a:pt x="3532" y="398"/>
                    <a:pt x="4051" y="459"/>
                    <a:pt x="4570" y="588"/>
                  </a:cubicBezTo>
                  <a:cubicBezTo>
                    <a:pt x="6438" y="1022"/>
                    <a:pt x="7906" y="2190"/>
                    <a:pt x="7706" y="3124"/>
                  </a:cubicBezTo>
                  <a:cubicBezTo>
                    <a:pt x="7534" y="3784"/>
                    <a:pt x="6501" y="4194"/>
                    <a:pt x="5225" y="4194"/>
                  </a:cubicBezTo>
                  <a:cubicBezTo>
                    <a:pt x="4762" y="4194"/>
                    <a:pt x="4267" y="4140"/>
                    <a:pt x="3769" y="4024"/>
                  </a:cubicBezTo>
                  <a:cubicBezTo>
                    <a:pt x="1901" y="3591"/>
                    <a:pt x="434" y="2390"/>
                    <a:pt x="634" y="1456"/>
                  </a:cubicBezTo>
                  <a:cubicBezTo>
                    <a:pt x="778" y="805"/>
                    <a:pt x="1793" y="398"/>
                    <a:pt x="3049" y="398"/>
                  </a:cubicBezTo>
                  <a:close/>
                  <a:moveTo>
                    <a:pt x="3078" y="1"/>
                  </a:moveTo>
                  <a:cubicBezTo>
                    <a:pt x="1610" y="1"/>
                    <a:pt x="466" y="519"/>
                    <a:pt x="267" y="1389"/>
                  </a:cubicBezTo>
                  <a:cubicBezTo>
                    <a:pt x="0" y="2523"/>
                    <a:pt x="1534" y="3891"/>
                    <a:pt x="3669" y="4358"/>
                  </a:cubicBezTo>
                  <a:cubicBezTo>
                    <a:pt x="4236" y="4489"/>
                    <a:pt x="4789" y="4551"/>
                    <a:pt x="5302" y="4551"/>
                  </a:cubicBezTo>
                  <a:cubicBezTo>
                    <a:pt x="6750" y="4551"/>
                    <a:pt x="7875" y="4053"/>
                    <a:pt x="8072" y="3190"/>
                  </a:cubicBezTo>
                  <a:cubicBezTo>
                    <a:pt x="8339" y="2056"/>
                    <a:pt x="6805" y="722"/>
                    <a:pt x="4670" y="188"/>
                  </a:cubicBezTo>
                  <a:cubicBezTo>
                    <a:pt x="4118" y="61"/>
                    <a:pt x="3580" y="1"/>
                    <a:pt x="3078"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6" name="Google Shape;1336;p24"/>
          <p:cNvGrpSpPr/>
          <p:nvPr/>
        </p:nvGrpSpPr>
        <p:grpSpPr>
          <a:xfrm rot="10160709">
            <a:off x="7615931" y="4158803"/>
            <a:ext cx="1600392" cy="939589"/>
            <a:chOff x="1939900" y="2001425"/>
            <a:chExt cx="1600325" cy="939550"/>
          </a:xfrm>
        </p:grpSpPr>
        <p:sp>
          <p:nvSpPr>
            <p:cNvPr id="1337" name="Google Shape;1337;p24"/>
            <p:cNvSpPr/>
            <p:nvPr/>
          </p:nvSpPr>
          <p:spPr>
            <a:xfrm>
              <a:off x="1939900" y="2001425"/>
              <a:ext cx="1600325" cy="939550"/>
            </a:xfrm>
            <a:custGeom>
              <a:avLst/>
              <a:gdLst/>
              <a:ahLst/>
              <a:cxnLst/>
              <a:rect l="l" t="t" r="r" b="b"/>
              <a:pathLst>
                <a:path w="64013" h="37582" extrusionOk="0">
                  <a:moveTo>
                    <a:pt x="53040" y="0"/>
                  </a:moveTo>
                  <a:cubicBezTo>
                    <a:pt x="52834" y="0"/>
                    <a:pt x="52630" y="14"/>
                    <a:pt x="52438" y="35"/>
                  </a:cubicBezTo>
                  <a:cubicBezTo>
                    <a:pt x="48401" y="536"/>
                    <a:pt x="44565" y="2037"/>
                    <a:pt x="40629" y="3071"/>
                  </a:cubicBezTo>
                  <a:cubicBezTo>
                    <a:pt x="36860" y="4071"/>
                    <a:pt x="33457" y="3805"/>
                    <a:pt x="29655" y="4005"/>
                  </a:cubicBezTo>
                  <a:cubicBezTo>
                    <a:pt x="27420" y="4138"/>
                    <a:pt x="25151" y="4739"/>
                    <a:pt x="22950" y="4772"/>
                  </a:cubicBezTo>
                  <a:cubicBezTo>
                    <a:pt x="22928" y="4772"/>
                    <a:pt x="22907" y="4773"/>
                    <a:pt x="22886" y="4773"/>
                  </a:cubicBezTo>
                  <a:cubicBezTo>
                    <a:pt x="21755" y="4773"/>
                    <a:pt x="20472" y="4112"/>
                    <a:pt x="19293" y="4112"/>
                  </a:cubicBezTo>
                  <a:cubicBezTo>
                    <a:pt x="18956" y="4112"/>
                    <a:pt x="18627" y="4166"/>
                    <a:pt x="18313" y="4305"/>
                  </a:cubicBezTo>
                  <a:cubicBezTo>
                    <a:pt x="17379" y="4739"/>
                    <a:pt x="17012" y="5839"/>
                    <a:pt x="16445" y="6707"/>
                  </a:cubicBezTo>
                  <a:cubicBezTo>
                    <a:pt x="15711" y="7741"/>
                    <a:pt x="14577" y="8475"/>
                    <a:pt x="13310" y="8641"/>
                  </a:cubicBezTo>
                  <a:cubicBezTo>
                    <a:pt x="13160" y="8671"/>
                    <a:pt x="13003" y="8688"/>
                    <a:pt x="12846" y="8688"/>
                  </a:cubicBezTo>
                  <a:cubicBezTo>
                    <a:pt x="12653" y="8688"/>
                    <a:pt x="12459" y="8663"/>
                    <a:pt x="12276" y="8608"/>
                  </a:cubicBezTo>
                  <a:cubicBezTo>
                    <a:pt x="11842" y="8441"/>
                    <a:pt x="11508" y="8108"/>
                    <a:pt x="11175" y="7807"/>
                  </a:cubicBezTo>
                  <a:cubicBezTo>
                    <a:pt x="10240" y="6986"/>
                    <a:pt x="9040" y="6381"/>
                    <a:pt x="7821" y="6381"/>
                  </a:cubicBezTo>
                  <a:cubicBezTo>
                    <a:pt x="7605" y="6381"/>
                    <a:pt x="7388" y="6400"/>
                    <a:pt x="7172" y="6440"/>
                  </a:cubicBezTo>
                  <a:cubicBezTo>
                    <a:pt x="5771" y="6740"/>
                    <a:pt x="4537" y="8208"/>
                    <a:pt x="4937" y="9609"/>
                  </a:cubicBezTo>
                  <a:cubicBezTo>
                    <a:pt x="5070" y="10209"/>
                    <a:pt x="5504" y="10810"/>
                    <a:pt x="5271" y="11377"/>
                  </a:cubicBezTo>
                  <a:cubicBezTo>
                    <a:pt x="5137" y="11777"/>
                    <a:pt x="4703" y="12010"/>
                    <a:pt x="4337" y="12211"/>
                  </a:cubicBezTo>
                  <a:cubicBezTo>
                    <a:pt x="3002" y="12878"/>
                    <a:pt x="1635" y="13512"/>
                    <a:pt x="701" y="14612"/>
                  </a:cubicBezTo>
                  <a:cubicBezTo>
                    <a:pt x="334" y="15079"/>
                    <a:pt x="0" y="15680"/>
                    <a:pt x="167" y="16247"/>
                  </a:cubicBezTo>
                  <a:cubicBezTo>
                    <a:pt x="300" y="16814"/>
                    <a:pt x="834" y="17181"/>
                    <a:pt x="1268" y="17614"/>
                  </a:cubicBezTo>
                  <a:cubicBezTo>
                    <a:pt x="2135" y="18482"/>
                    <a:pt x="2502" y="19816"/>
                    <a:pt x="2202" y="21017"/>
                  </a:cubicBezTo>
                  <a:cubicBezTo>
                    <a:pt x="1901" y="22251"/>
                    <a:pt x="1001" y="23652"/>
                    <a:pt x="1835" y="24620"/>
                  </a:cubicBezTo>
                  <a:cubicBezTo>
                    <a:pt x="2335" y="25187"/>
                    <a:pt x="3202" y="25220"/>
                    <a:pt x="3836" y="25687"/>
                  </a:cubicBezTo>
                  <a:cubicBezTo>
                    <a:pt x="4937" y="26521"/>
                    <a:pt x="4804" y="28522"/>
                    <a:pt x="6038" y="29189"/>
                  </a:cubicBezTo>
                  <a:cubicBezTo>
                    <a:pt x="6234" y="29291"/>
                    <a:pt x="6448" y="29338"/>
                    <a:pt x="6664" y="29338"/>
                  </a:cubicBezTo>
                  <a:cubicBezTo>
                    <a:pt x="7365" y="29338"/>
                    <a:pt x="8078" y="28844"/>
                    <a:pt x="8206" y="28155"/>
                  </a:cubicBezTo>
                  <a:cubicBezTo>
                    <a:pt x="8473" y="26955"/>
                    <a:pt x="7272" y="25487"/>
                    <a:pt x="8139" y="24586"/>
                  </a:cubicBezTo>
                  <a:cubicBezTo>
                    <a:pt x="8367" y="24359"/>
                    <a:pt x="8670" y="24262"/>
                    <a:pt x="8986" y="24262"/>
                  </a:cubicBezTo>
                  <a:cubicBezTo>
                    <a:pt x="9366" y="24262"/>
                    <a:pt x="9765" y="24401"/>
                    <a:pt x="10074" y="24620"/>
                  </a:cubicBezTo>
                  <a:cubicBezTo>
                    <a:pt x="12276" y="26087"/>
                    <a:pt x="11842" y="30023"/>
                    <a:pt x="14210" y="31191"/>
                  </a:cubicBezTo>
                  <a:cubicBezTo>
                    <a:pt x="14547" y="31363"/>
                    <a:pt x="14915" y="31443"/>
                    <a:pt x="15287" y="31443"/>
                  </a:cubicBezTo>
                  <a:cubicBezTo>
                    <a:pt x="16425" y="31443"/>
                    <a:pt x="17586" y="30696"/>
                    <a:pt x="17913" y="29590"/>
                  </a:cubicBezTo>
                  <a:cubicBezTo>
                    <a:pt x="18180" y="28622"/>
                    <a:pt x="17980" y="27455"/>
                    <a:pt x="18680" y="26754"/>
                  </a:cubicBezTo>
                  <a:cubicBezTo>
                    <a:pt x="18962" y="26488"/>
                    <a:pt x="19331" y="26369"/>
                    <a:pt x="19713" y="26369"/>
                  </a:cubicBezTo>
                  <a:cubicBezTo>
                    <a:pt x="20146" y="26369"/>
                    <a:pt x="20594" y="26522"/>
                    <a:pt x="20948" y="26788"/>
                  </a:cubicBezTo>
                  <a:cubicBezTo>
                    <a:pt x="21616" y="27255"/>
                    <a:pt x="22016" y="28022"/>
                    <a:pt x="22316" y="28789"/>
                  </a:cubicBezTo>
                  <a:cubicBezTo>
                    <a:pt x="22850" y="30157"/>
                    <a:pt x="23217" y="31591"/>
                    <a:pt x="23917" y="32892"/>
                  </a:cubicBezTo>
                  <a:cubicBezTo>
                    <a:pt x="24584" y="34193"/>
                    <a:pt x="25652" y="35394"/>
                    <a:pt x="27053" y="35794"/>
                  </a:cubicBezTo>
                  <a:cubicBezTo>
                    <a:pt x="27174" y="35814"/>
                    <a:pt x="27296" y="35847"/>
                    <a:pt x="27418" y="35847"/>
                  </a:cubicBezTo>
                  <a:cubicBezTo>
                    <a:pt x="27496" y="35847"/>
                    <a:pt x="27575" y="35833"/>
                    <a:pt x="27653" y="35794"/>
                  </a:cubicBezTo>
                  <a:cubicBezTo>
                    <a:pt x="28087" y="35661"/>
                    <a:pt x="28154" y="35060"/>
                    <a:pt x="28187" y="34593"/>
                  </a:cubicBezTo>
                  <a:cubicBezTo>
                    <a:pt x="28287" y="33159"/>
                    <a:pt x="28787" y="31691"/>
                    <a:pt x="29921" y="30824"/>
                  </a:cubicBezTo>
                  <a:cubicBezTo>
                    <a:pt x="30451" y="30419"/>
                    <a:pt x="31132" y="30203"/>
                    <a:pt x="31797" y="30203"/>
                  </a:cubicBezTo>
                  <a:cubicBezTo>
                    <a:pt x="32557" y="30203"/>
                    <a:pt x="33295" y="30486"/>
                    <a:pt x="33758" y="31091"/>
                  </a:cubicBezTo>
                  <a:cubicBezTo>
                    <a:pt x="35025" y="32792"/>
                    <a:pt x="33457" y="35794"/>
                    <a:pt x="35092" y="37162"/>
                  </a:cubicBezTo>
                  <a:cubicBezTo>
                    <a:pt x="35436" y="37453"/>
                    <a:pt x="35841" y="37581"/>
                    <a:pt x="36260" y="37581"/>
                  </a:cubicBezTo>
                  <a:cubicBezTo>
                    <a:pt x="37424" y="37581"/>
                    <a:pt x="38693" y="36596"/>
                    <a:pt x="39061" y="35394"/>
                  </a:cubicBezTo>
                  <a:cubicBezTo>
                    <a:pt x="39362" y="34393"/>
                    <a:pt x="39261" y="33359"/>
                    <a:pt x="39328" y="32325"/>
                  </a:cubicBezTo>
                  <a:cubicBezTo>
                    <a:pt x="39362" y="31291"/>
                    <a:pt x="39595" y="30190"/>
                    <a:pt x="40329" y="29456"/>
                  </a:cubicBezTo>
                  <a:cubicBezTo>
                    <a:pt x="40698" y="29070"/>
                    <a:pt x="41261" y="28850"/>
                    <a:pt x="41799" y="28850"/>
                  </a:cubicBezTo>
                  <a:cubicBezTo>
                    <a:pt x="42283" y="28850"/>
                    <a:pt x="42746" y="29028"/>
                    <a:pt x="43031" y="29423"/>
                  </a:cubicBezTo>
                  <a:cubicBezTo>
                    <a:pt x="43264" y="29723"/>
                    <a:pt x="43364" y="30090"/>
                    <a:pt x="43565" y="30390"/>
                  </a:cubicBezTo>
                  <a:cubicBezTo>
                    <a:pt x="43895" y="30886"/>
                    <a:pt x="44494" y="31126"/>
                    <a:pt x="45108" y="31126"/>
                  </a:cubicBezTo>
                  <a:cubicBezTo>
                    <a:pt x="45486" y="31126"/>
                    <a:pt x="45869" y="31035"/>
                    <a:pt x="46200" y="30857"/>
                  </a:cubicBezTo>
                  <a:cubicBezTo>
                    <a:pt x="47034" y="30390"/>
                    <a:pt x="47567" y="29456"/>
                    <a:pt x="47868" y="28556"/>
                  </a:cubicBezTo>
                  <a:cubicBezTo>
                    <a:pt x="48168" y="27688"/>
                    <a:pt x="48335" y="26754"/>
                    <a:pt x="48968" y="26154"/>
                  </a:cubicBezTo>
                  <a:cubicBezTo>
                    <a:pt x="49515" y="25650"/>
                    <a:pt x="50227" y="25518"/>
                    <a:pt x="50997" y="25518"/>
                  </a:cubicBezTo>
                  <a:cubicBezTo>
                    <a:pt x="51842" y="25518"/>
                    <a:pt x="52757" y="25677"/>
                    <a:pt x="53600" y="25677"/>
                  </a:cubicBezTo>
                  <a:cubicBezTo>
                    <a:pt x="54379" y="25677"/>
                    <a:pt x="55096" y="25542"/>
                    <a:pt x="55640" y="25020"/>
                  </a:cubicBezTo>
                  <a:cubicBezTo>
                    <a:pt x="57208" y="23452"/>
                    <a:pt x="55640" y="20083"/>
                    <a:pt x="57474" y="18849"/>
                  </a:cubicBezTo>
                  <a:cubicBezTo>
                    <a:pt x="58408" y="18248"/>
                    <a:pt x="59743" y="18615"/>
                    <a:pt x="60743" y="18081"/>
                  </a:cubicBezTo>
                  <a:cubicBezTo>
                    <a:pt x="61544" y="17648"/>
                    <a:pt x="61944" y="16680"/>
                    <a:pt x="61944" y="15746"/>
                  </a:cubicBezTo>
                  <a:cubicBezTo>
                    <a:pt x="61911" y="14846"/>
                    <a:pt x="61544" y="13979"/>
                    <a:pt x="61077" y="13178"/>
                  </a:cubicBezTo>
                  <a:cubicBezTo>
                    <a:pt x="60844" y="12711"/>
                    <a:pt x="60543" y="12244"/>
                    <a:pt x="60543" y="11710"/>
                  </a:cubicBezTo>
                  <a:cubicBezTo>
                    <a:pt x="60577" y="10009"/>
                    <a:pt x="63512" y="9675"/>
                    <a:pt x="63846" y="7974"/>
                  </a:cubicBezTo>
                  <a:cubicBezTo>
                    <a:pt x="64012" y="7140"/>
                    <a:pt x="63412" y="6340"/>
                    <a:pt x="62678" y="5939"/>
                  </a:cubicBezTo>
                  <a:cubicBezTo>
                    <a:pt x="62044" y="5639"/>
                    <a:pt x="61344" y="5673"/>
                    <a:pt x="60743" y="5372"/>
                  </a:cubicBezTo>
                  <a:cubicBezTo>
                    <a:pt x="60643" y="5306"/>
                    <a:pt x="60543" y="5239"/>
                    <a:pt x="60443" y="5172"/>
                  </a:cubicBezTo>
                  <a:cubicBezTo>
                    <a:pt x="60043" y="4839"/>
                    <a:pt x="59809" y="4372"/>
                    <a:pt x="59176" y="4205"/>
                  </a:cubicBezTo>
                  <a:cubicBezTo>
                    <a:pt x="58909" y="4127"/>
                    <a:pt x="58635" y="4101"/>
                    <a:pt x="58357" y="4101"/>
                  </a:cubicBezTo>
                  <a:cubicBezTo>
                    <a:pt x="57801" y="4101"/>
                    <a:pt x="57230" y="4205"/>
                    <a:pt x="56674" y="4205"/>
                  </a:cubicBezTo>
                  <a:cubicBezTo>
                    <a:pt x="56639" y="4206"/>
                    <a:pt x="56604" y="4207"/>
                    <a:pt x="56569" y="4207"/>
                  </a:cubicBezTo>
                  <a:cubicBezTo>
                    <a:pt x="55758" y="4207"/>
                    <a:pt x="54832" y="3837"/>
                    <a:pt x="54672" y="3037"/>
                  </a:cubicBezTo>
                  <a:cubicBezTo>
                    <a:pt x="54506" y="2304"/>
                    <a:pt x="55039" y="1570"/>
                    <a:pt x="54806" y="869"/>
                  </a:cubicBezTo>
                  <a:cubicBezTo>
                    <a:pt x="54570" y="187"/>
                    <a:pt x="53797" y="0"/>
                    <a:pt x="53040"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4"/>
            <p:cNvSpPr/>
            <p:nvPr/>
          </p:nvSpPr>
          <p:spPr>
            <a:xfrm>
              <a:off x="2039125" y="2461050"/>
              <a:ext cx="381125" cy="273850"/>
            </a:xfrm>
            <a:custGeom>
              <a:avLst/>
              <a:gdLst/>
              <a:ahLst/>
              <a:cxnLst/>
              <a:rect l="l" t="t" r="r" b="b"/>
              <a:pathLst>
                <a:path w="15245" h="10954" extrusionOk="0">
                  <a:moveTo>
                    <a:pt x="13268" y="0"/>
                  </a:moveTo>
                  <a:cubicBezTo>
                    <a:pt x="12542" y="0"/>
                    <a:pt x="11696" y="163"/>
                    <a:pt x="10875" y="697"/>
                  </a:cubicBezTo>
                  <a:cubicBezTo>
                    <a:pt x="9074" y="1865"/>
                    <a:pt x="2069" y="6168"/>
                    <a:pt x="1" y="7435"/>
                  </a:cubicBezTo>
                  <a:cubicBezTo>
                    <a:pt x="968" y="8336"/>
                    <a:pt x="868" y="10171"/>
                    <a:pt x="2069" y="10804"/>
                  </a:cubicBezTo>
                  <a:cubicBezTo>
                    <a:pt x="2265" y="10906"/>
                    <a:pt x="2479" y="10953"/>
                    <a:pt x="2695" y="10953"/>
                  </a:cubicBezTo>
                  <a:cubicBezTo>
                    <a:pt x="3396" y="10953"/>
                    <a:pt x="4109" y="10459"/>
                    <a:pt x="4237" y="9770"/>
                  </a:cubicBezTo>
                  <a:cubicBezTo>
                    <a:pt x="4504" y="8570"/>
                    <a:pt x="3303" y="7102"/>
                    <a:pt x="4170" y="6201"/>
                  </a:cubicBezTo>
                  <a:cubicBezTo>
                    <a:pt x="4398" y="5974"/>
                    <a:pt x="4701" y="5877"/>
                    <a:pt x="5017" y="5877"/>
                  </a:cubicBezTo>
                  <a:cubicBezTo>
                    <a:pt x="5397" y="5877"/>
                    <a:pt x="5796" y="6016"/>
                    <a:pt x="6105" y="6235"/>
                  </a:cubicBezTo>
                  <a:cubicBezTo>
                    <a:pt x="6539" y="6535"/>
                    <a:pt x="6872" y="6935"/>
                    <a:pt x="7172" y="7369"/>
                  </a:cubicBezTo>
                  <a:cubicBezTo>
                    <a:pt x="9407" y="5434"/>
                    <a:pt x="15245" y="397"/>
                    <a:pt x="15245" y="397"/>
                  </a:cubicBezTo>
                  <a:cubicBezTo>
                    <a:pt x="15245" y="397"/>
                    <a:pt x="14402" y="0"/>
                    <a:pt x="13268"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4"/>
            <p:cNvSpPr/>
            <p:nvPr/>
          </p:nvSpPr>
          <p:spPr>
            <a:xfrm>
              <a:off x="2722125" y="2547675"/>
              <a:ext cx="200150" cy="393300"/>
            </a:xfrm>
            <a:custGeom>
              <a:avLst/>
              <a:gdLst/>
              <a:ahLst/>
              <a:cxnLst/>
              <a:rect l="l" t="t" r="r" b="b"/>
              <a:pathLst>
                <a:path w="8006" h="15732" extrusionOk="0">
                  <a:moveTo>
                    <a:pt x="167" y="1"/>
                  </a:moveTo>
                  <a:cubicBezTo>
                    <a:pt x="134" y="34"/>
                    <a:pt x="100" y="68"/>
                    <a:pt x="100" y="134"/>
                  </a:cubicBezTo>
                  <a:cubicBezTo>
                    <a:pt x="0" y="902"/>
                    <a:pt x="100" y="1735"/>
                    <a:pt x="267" y="2469"/>
                  </a:cubicBezTo>
                  <a:cubicBezTo>
                    <a:pt x="367" y="2836"/>
                    <a:pt x="467" y="3203"/>
                    <a:pt x="534" y="3603"/>
                  </a:cubicBezTo>
                  <a:cubicBezTo>
                    <a:pt x="701" y="5205"/>
                    <a:pt x="901" y="6806"/>
                    <a:pt x="1134" y="8407"/>
                  </a:cubicBezTo>
                  <a:cubicBezTo>
                    <a:pt x="1668" y="8507"/>
                    <a:pt x="2135" y="8807"/>
                    <a:pt x="2469" y="9241"/>
                  </a:cubicBezTo>
                  <a:cubicBezTo>
                    <a:pt x="3736" y="10942"/>
                    <a:pt x="2168" y="13911"/>
                    <a:pt x="3803" y="15312"/>
                  </a:cubicBezTo>
                  <a:cubicBezTo>
                    <a:pt x="4147" y="15603"/>
                    <a:pt x="4552" y="15731"/>
                    <a:pt x="4971" y="15731"/>
                  </a:cubicBezTo>
                  <a:cubicBezTo>
                    <a:pt x="6135" y="15731"/>
                    <a:pt x="7404" y="14746"/>
                    <a:pt x="7772" y="13544"/>
                  </a:cubicBezTo>
                  <a:cubicBezTo>
                    <a:pt x="7906" y="13110"/>
                    <a:pt x="7972" y="12643"/>
                    <a:pt x="8006" y="12176"/>
                  </a:cubicBezTo>
                  <a:cubicBezTo>
                    <a:pt x="7639" y="11643"/>
                    <a:pt x="7305" y="11075"/>
                    <a:pt x="6938" y="10542"/>
                  </a:cubicBezTo>
                  <a:cubicBezTo>
                    <a:pt x="6071" y="9207"/>
                    <a:pt x="5204" y="7873"/>
                    <a:pt x="4370" y="6472"/>
                  </a:cubicBezTo>
                  <a:cubicBezTo>
                    <a:pt x="3636" y="5271"/>
                    <a:pt x="2969" y="4004"/>
                    <a:pt x="2202" y="2803"/>
                  </a:cubicBezTo>
                  <a:cubicBezTo>
                    <a:pt x="1601" y="1802"/>
                    <a:pt x="1268" y="735"/>
                    <a:pt x="300" y="34"/>
                  </a:cubicBezTo>
                  <a:cubicBezTo>
                    <a:pt x="267" y="34"/>
                    <a:pt x="200" y="1"/>
                    <a:pt x="167"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4"/>
            <p:cNvSpPr/>
            <p:nvPr/>
          </p:nvSpPr>
          <p:spPr>
            <a:xfrm>
              <a:off x="2071650" y="2363350"/>
              <a:ext cx="82575" cy="97300"/>
            </a:xfrm>
            <a:custGeom>
              <a:avLst/>
              <a:gdLst/>
              <a:ahLst/>
              <a:cxnLst/>
              <a:rect l="l" t="t" r="r" b="b"/>
              <a:pathLst>
                <a:path w="3303" h="3892" extrusionOk="0">
                  <a:moveTo>
                    <a:pt x="2091" y="0"/>
                  </a:moveTo>
                  <a:cubicBezTo>
                    <a:pt x="963" y="0"/>
                    <a:pt x="280" y="1177"/>
                    <a:pt x="67" y="2270"/>
                  </a:cubicBezTo>
                  <a:cubicBezTo>
                    <a:pt x="1" y="2737"/>
                    <a:pt x="1" y="3271"/>
                    <a:pt x="367" y="3604"/>
                  </a:cubicBezTo>
                  <a:cubicBezTo>
                    <a:pt x="553" y="3790"/>
                    <a:pt x="824" y="3892"/>
                    <a:pt x="1094" y="3892"/>
                  </a:cubicBezTo>
                  <a:cubicBezTo>
                    <a:pt x="1164" y="3892"/>
                    <a:pt x="1233" y="3885"/>
                    <a:pt x="1301" y="3871"/>
                  </a:cubicBezTo>
                  <a:cubicBezTo>
                    <a:pt x="1668" y="3805"/>
                    <a:pt x="1969" y="3638"/>
                    <a:pt x="2235" y="3404"/>
                  </a:cubicBezTo>
                  <a:cubicBezTo>
                    <a:pt x="2869" y="2871"/>
                    <a:pt x="3270" y="2037"/>
                    <a:pt x="3303" y="1203"/>
                  </a:cubicBezTo>
                  <a:cubicBezTo>
                    <a:pt x="3303" y="1003"/>
                    <a:pt x="3270" y="769"/>
                    <a:pt x="3169" y="569"/>
                  </a:cubicBezTo>
                  <a:cubicBezTo>
                    <a:pt x="3036" y="302"/>
                    <a:pt x="2736" y="135"/>
                    <a:pt x="2436" y="35"/>
                  </a:cubicBezTo>
                  <a:cubicBezTo>
                    <a:pt x="2316" y="11"/>
                    <a:pt x="2201" y="0"/>
                    <a:pt x="2091"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4"/>
            <p:cNvSpPr/>
            <p:nvPr/>
          </p:nvSpPr>
          <p:spPr>
            <a:xfrm>
              <a:off x="3318375" y="2183125"/>
              <a:ext cx="133450" cy="60700"/>
            </a:xfrm>
            <a:custGeom>
              <a:avLst/>
              <a:gdLst/>
              <a:ahLst/>
              <a:cxnLst/>
              <a:rect l="l" t="t" r="r" b="b"/>
              <a:pathLst>
                <a:path w="5338" h="2428" extrusionOk="0">
                  <a:moveTo>
                    <a:pt x="3260" y="1"/>
                  </a:moveTo>
                  <a:cubicBezTo>
                    <a:pt x="2300" y="1"/>
                    <a:pt x="1092" y="346"/>
                    <a:pt x="334" y="740"/>
                  </a:cubicBezTo>
                  <a:cubicBezTo>
                    <a:pt x="267" y="773"/>
                    <a:pt x="167" y="806"/>
                    <a:pt x="134" y="873"/>
                  </a:cubicBezTo>
                  <a:cubicBezTo>
                    <a:pt x="0" y="1073"/>
                    <a:pt x="101" y="1340"/>
                    <a:pt x="234" y="1507"/>
                  </a:cubicBezTo>
                  <a:cubicBezTo>
                    <a:pt x="568" y="1940"/>
                    <a:pt x="1068" y="2207"/>
                    <a:pt x="1602" y="2341"/>
                  </a:cubicBezTo>
                  <a:cubicBezTo>
                    <a:pt x="1940" y="2404"/>
                    <a:pt x="2278" y="2427"/>
                    <a:pt x="2617" y="2427"/>
                  </a:cubicBezTo>
                  <a:cubicBezTo>
                    <a:pt x="2812" y="2427"/>
                    <a:pt x="3007" y="2420"/>
                    <a:pt x="3203" y="2407"/>
                  </a:cubicBezTo>
                  <a:cubicBezTo>
                    <a:pt x="3536" y="2374"/>
                    <a:pt x="3903" y="2341"/>
                    <a:pt x="4203" y="2207"/>
                  </a:cubicBezTo>
                  <a:cubicBezTo>
                    <a:pt x="5338" y="1674"/>
                    <a:pt x="4871" y="173"/>
                    <a:pt x="3770" y="39"/>
                  </a:cubicBezTo>
                  <a:cubicBezTo>
                    <a:pt x="3612" y="13"/>
                    <a:pt x="3440" y="1"/>
                    <a:pt x="3260"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4"/>
            <p:cNvSpPr/>
            <p:nvPr/>
          </p:nvSpPr>
          <p:spPr>
            <a:xfrm>
              <a:off x="3239975" y="2353250"/>
              <a:ext cx="93000" cy="66600"/>
            </a:xfrm>
            <a:custGeom>
              <a:avLst/>
              <a:gdLst/>
              <a:ahLst/>
              <a:cxnLst/>
              <a:rect l="l" t="t" r="r" b="b"/>
              <a:pathLst>
                <a:path w="3720" h="2664" extrusionOk="0">
                  <a:moveTo>
                    <a:pt x="1983" y="1"/>
                  </a:moveTo>
                  <a:cubicBezTo>
                    <a:pt x="1295" y="1"/>
                    <a:pt x="541" y="380"/>
                    <a:pt x="301" y="940"/>
                  </a:cubicBezTo>
                  <a:cubicBezTo>
                    <a:pt x="1" y="1540"/>
                    <a:pt x="401" y="2140"/>
                    <a:pt x="935" y="2474"/>
                  </a:cubicBezTo>
                  <a:cubicBezTo>
                    <a:pt x="1170" y="2605"/>
                    <a:pt x="1426" y="2664"/>
                    <a:pt x="1680" y="2664"/>
                  </a:cubicBezTo>
                  <a:cubicBezTo>
                    <a:pt x="2720" y="2664"/>
                    <a:pt x="3720" y="1672"/>
                    <a:pt x="3103" y="573"/>
                  </a:cubicBezTo>
                  <a:cubicBezTo>
                    <a:pt x="2876" y="171"/>
                    <a:pt x="2444" y="1"/>
                    <a:pt x="1983"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4"/>
            <p:cNvSpPr/>
            <p:nvPr/>
          </p:nvSpPr>
          <p:spPr>
            <a:xfrm>
              <a:off x="2953650" y="2521900"/>
              <a:ext cx="62875" cy="72500"/>
            </a:xfrm>
            <a:custGeom>
              <a:avLst/>
              <a:gdLst/>
              <a:ahLst/>
              <a:cxnLst/>
              <a:rect l="l" t="t" r="r" b="b"/>
              <a:pathLst>
                <a:path w="2515" h="2900" extrusionOk="0">
                  <a:moveTo>
                    <a:pt x="1348" y="1"/>
                  </a:moveTo>
                  <a:cubicBezTo>
                    <a:pt x="659" y="1"/>
                    <a:pt x="1" y="730"/>
                    <a:pt x="46" y="1566"/>
                  </a:cubicBezTo>
                  <a:cubicBezTo>
                    <a:pt x="79" y="2066"/>
                    <a:pt x="346" y="2533"/>
                    <a:pt x="746" y="2766"/>
                  </a:cubicBezTo>
                  <a:cubicBezTo>
                    <a:pt x="913" y="2833"/>
                    <a:pt x="1080" y="2900"/>
                    <a:pt x="1247" y="2900"/>
                  </a:cubicBezTo>
                  <a:cubicBezTo>
                    <a:pt x="1513" y="2900"/>
                    <a:pt x="1780" y="2733"/>
                    <a:pt x="1980" y="2500"/>
                  </a:cubicBezTo>
                  <a:cubicBezTo>
                    <a:pt x="2147" y="2299"/>
                    <a:pt x="2247" y="2033"/>
                    <a:pt x="2347" y="1766"/>
                  </a:cubicBezTo>
                  <a:cubicBezTo>
                    <a:pt x="2447" y="1365"/>
                    <a:pt x="2514" y="898"/>
                    <a:pt x="2281" y="565"/>
                  </a:cubicBezTo>
                  <a:cubicBezTo>
                    <a:pt x="2012" y="166"/>
                    <a:pt x="1676" y="1"/>
                    <a:pt x="1348"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4"/>
            <p:cNvSpPr/>
            <p:nvPr/>
          </p:nvSpPr>
          <p:spPr>
            <a:xfrm>
              <a:off x="3107000" y="2444575"/>
              <a:ext cx="63075" cy="62400"/>
            </a:xfrm>
            <a:custGeom>
              <a:avLst/>
              <a:gdLst/>
              <a:ahLst/>
              <a:cxnLst/>
              <a:rect l="l" t="t" r="r" b="b"/>
              <a:pathLst>
                <a:path w="2523" h="2496" extrusionOk="0">
                  <a:moveTo>
                    <a:pt x="1254" y="0"/>
                  </a:moveTo>
                  <a:cubicBezTo>
                    <a:pt x="637" y="0"/>
                    <a:pt x="1" y="445"/>
                    <a:pt x="49" y="1423"/>
                  </a:cubicBezTo>
                  <a:cubicBezTo>
                    <a:pt x="81" y="1959"/>
                    <a:pt x="530" y="2496"/>
                    <a:pt x="1059" y="2496"/>
                  </a:cubicBezTo>
                  <a:cubicBezTo>
                    <a:pt x="1089" y="2496"/>
                    <a:pt x="1120" y="2494"/>
                    <a:pt x="1150" y="2490"/>
                  </a:cubicBezTo>
                  <a:cubicBezTo>
                    <a:pt x="1317" y="2457"/>
                    <a:pt x="1484" y="2390"/>
                    <a:pt x="1651" y="2290"/>
                  </a:cubicBezTo>
                  <a:cubicBezTo>
                    <a:pt x="1984" y="2090"/>
                    <a:pt x="2251" y="1756"/>
                    <a:pt x="2318" y="1356"/>
                  </a:cubicBezTo>
                  <a:cubicBezTo>
                    <a:pt x="2522" y="486"/>
                    <a:pt x="1899" y="0"/>
                    <a:pt x="1254"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4"/>
            <p:cNvSpPr/>
            <p:nvPr/>
          </p:nvSpPr>
          <p:spPr>
            <a:xfrm>
              <a:off x="2379375" y="2521700"/>
              <a:ext cx="100100" cy="81425"/>
            </a:xfrm>
            <a:custGeom>
              <a:avLst/>
              <a:gdLst/>
              <a:ahLst/>
              <a:cxnLst/>
              <a:rect l="l" t="t" r="r" b="b"/>
              <a:pathLst>
                <a:path w="4004" h="3257" extrusionOk="0">
                  <a:moveTo>
                    <a:pt x="2369" y="0"/>
                  </a:moveTo>
                  <a:cubicBezTo>
                    <a:pt x="2335" y="0"/>
                    <a:pt x="2301" y="2"/>
                    <a:pt x="2269" y="6"/>
                  </a:cubicBezTo>
                  <a:cubicBezTo>
                    <a:pt x="1535" y="73"/>
                    <a:pt x="734" y="1007"/>
                    <a:pt x="334" y="1574"/>
                  </a:cubicBezTo>
                  <a:cubicBezTo>
                    <a:pt x="167" y="1807"/>
                    <a:pt x="0" y="2141"/>
                    <a:pt x="34" y="2441"/>
                  </a:cubicBezTo>
                  <a:cubicBezTo>
                    <a:pt x="67" y="2875"/>
                    <a:pt x="501" y="3208"/>
                    <a:pt x="934" y="3241"/>
                  </a:cubicBezTo>
                  <a:cubicBezTo>
                    <a:pt x="1001" y="3252"/>
                    <a:pt x="1067" y="3256"/>
                    <a:pt x="1133" y="3256"/>
                  </a:cubicBezTo>
                  <a:cubicBezTo>
                    <a:pt x="1500" y="3256"/>
                    <a:pt x="1863" y="3111"/>
                    <a:pt x="2202" y="2941"/>
                  </a:cubicBezTo>
                  <a:cubicBezTo>
                    <a:pt x="2569" y="2774"/>
                    <a:pt x="2902" y="2541"/>
                    <a:pt x="3236" y="2274"/>
                  </a:cubicBezTo>
                  <a:cubicBezTo>
                    <a:pt x="3636" y="1974"/>
                    <a:pt x="4003" y="1507"/>
                    <a:pt x="3903" y="1040"/>
                  </a:cubicBezTo>
                  <a:cubicBezTo>
                    <a:pt x="3777" y="505"/>
                    <a:pt x="2940" y="0"/>
                    <a:pt x="2369"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4"/>
            <p:cNvSpPr/>
            <p:nvPr/>
          </p:nvSpPr>
          <p:spPr>
            <a:xfrm>
              <a:off x="2307650" y="2670225"/>
              <a:ext cx="65900" cy="61850"/>
            </a:xfrm>
            <a:custGeom>
              <a:avLst/>
              <a:gdLst/>
              <a:ahLst/>
              <a:cxnLst/>
              <a:rect l="l" t="t" r="r" b="b"/>
              <a:pathLst>
                <a:path w="2636" h="2474" extrusionOk="0">
                  <a:moveTo>
                    <a:pt x="1798" y="1"/>
                  </a:moveTo>
                  <a:cubicBezTo>
                    <a:pt x="1312" y="1"/>
                    <a:pt x="742" y="484"/>
                    <a:pt x="434" y="836"/>
                  </a:cubicBezTo>
                  <a:cubicBezTo>
                    <a:pt x="301" y="1003"/>
                    <a:pt x="167" y="1170"/>
                    <a:pt x="134" y="1370"/>
                  </a:cubicBezTo>
                  <a:cubicBezTo>
                    <a:pt x="1" y="1870"/>
                    <a:pt x="468" y="2437"/>
                    <a:pt x="1001" y="2471"/>
                  </a:cubicBezTo>
                  <a:cubicBezTo>
                    <a:pt x="1027" y="2472"/>
                    <a:pt x="1053" y="2473"/>
                    <a:pt x="1079" y="2473"/>
                  </a:cubicBezTo>
                  <a:cubicBezTo>
                    <a:pt x="1614" y="2473"/>
                    <a:pt x="2081" y="2149"/>
                    <a:pt x="2336" y="1704"/>
                  </a:cubicBezTo>
                  <a:cubicBezTo>
                    <a:pt x="2536" y="1337"/>
                    <a:pt x="2636" y="870"/>
                    <a:pt x="2436" y="469"/>
                  </a:cubicBezTo>
                  <a:cubicBezTo>
                    <a:pt x="2277" y="129"/>
                    <a:pt x="2049" y="1"/>
                    <a:pt x="1798"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4"/>
            <p:cNvSpPr/>
            <p:nvPr/>
          </p:nvSpPr>
          <p:spPr>
            <a:xfrm>
              <a:off x="2866375" y="2562700"/>
              <a:ext cx="141800" cy="169300"/>
            </a:xfrm>
            <a:custGeom>
              <a:avLst/>
              <a:gdLst/>
              <a:ahLst/>
              <a:cxnLst/>
              <a:rect l="l" t="t" r="r" b="b"/>
              <a:pathLst>
                <a:path w="5672" h="6772" extrusionOk="0">
                  <a:moveTo>
                    <a:pt x="1" y="0"/>
                  </a:moveTo>
                  <a:lnTo>
                    <a:pt x="3537" y="6772"/>
                  </a:lnTo>
                  <a:cubicBezTo>
                    <a:pt x="3890" y="6530"/>
                    <a:pt x="4325" y="6392"/>
                    <a:pt x="4746" y="6392"/>
                  </a:cubicBezTo>
                  <a:cubicBezTo>
                    <a:pt x="5081" y="6392"/>
                    <a:pt x="5406" y="6480"/>
                    <a:pt x="5672" y="6672"/>
                  </a:cubicBezTo>
                  <a:lnTo>
                    <a:pt x="1"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4"/>
            <p:cNvSpPr/>
            <p:nvPr/>
          </p:nvSpPr>
          <p:spPr>
            <a:xfrm>
              <a:off x="2722950" y="2542675"/>
              <a:ext cx="66750" cy="245200"/>
            </a:xfrm>
            <a:custGeom>
              <a:avLst/>
              <a:gdLst/>
              <a:ahLst/>
              <a:cxnLst/>
              <a:rect l="l" t="t" r="r" b="b"/>
              <a:pathLst>
                <a:path w="2670" h="9808" extrusionOk="0">
                  <a:moveTo>
                    <a:pt x="0" y="1"/>
                  </a:moveTo>
                  <a:lnTo>
                    <a:pt x="0" y="8574"/>
                  </a:lnTo>
                  <a:cubicBezTo>
                    <a:pt x="154" y="8552"/>
                    <a:pt x="308" y="8540"/>
                    <a:pt x="462" y="8540"/>
                  </a:cubicBezTo>
                  <a:cubicBezTo>
                    <a:pt x="1241" y="8540"/>
                    <a:pt x="1990" y="8828"/>
                    <a:pt x="2436" y="9441"/>
                  </a:cubicBezTo>
                  <a:cubicBezTo>
                    <a:pt x="2536" y="9541"/>
                    <a:pt x="2602" y="9674"/>
                    <a:pt x="2669" y="9808"/>
                  </a:cubicBezTo>
                  <a:lnTo>
                    <a:pt x="0"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4"/>
            <p:cNvSpPr/>
            <p:nvPr/>
          </p:nvSpPr>
          <p:spPr>
            <a:xfrm>
              <a:off x="2431075" y="2509325"/>
              <a:ext cx="192650" cy="268550"/>
            </a:xfrm>
            <a:custGeom>
              <a:avLst/>
              <a:gdLst/>
              <a:ahLst/>
              <a:cxnLst/>
              <a:rect l="l" t="t" r="r" b="b"/>
              <a:pathLst>
                <a:path w="7706" h="10742" extrusionOk="0">
                  <a:moveTo>
                    <a:pt x="7706" y="0"/>
                  </a:moveTo>
                  <a:lnTo>
                    <a:pt x="0" y="6071"/>
                  </a:lnTo>
                  <a:cubicBezTo>
                    <a:pt x="48" y="6068"/>
                    <a:pt x="95" y="6066"/>
                    <a:pt x="142" y="6066"/>
                  </a:cubicBezTo>
                  <a:cubicBezTo>
                    <a:pt x="561" y="6066"/>
                    <a:pt x="972" y="6198"/>
                    <a:pt x="1301" y="6438"/>
                  </a:cubicBezTo>
                  <a:cubicBezTo>
                    <a:pt x="1969" y="6939"/>
                    <a:pt x="2369" y="7706"/>
                    <a:pt x="2669" y="8473"/>
                  </a:cubicBezTo>
                  <a:cubicBezTo>
                    <a:pt x="2969" y="9207"/>
                    <a:pt x="3203" y="9974"/>
                    <a:pt x="3470" y="10741"/>
                  </a:cubicBezTo>
                  <a:lnTo>
                    <a:pt x="7706"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4"/>
            <p:cNvSpPr/>
            <p:nvPr/>
          </p:nvSpPr>
          <p:spPr>
            <a:xfrm>
              <a:off x="2178400" y="2470950"/>
              <a:ext cx="241850" cy="225200"/>
            </a:xfrm>
            <a:custGeom>
              <a:avLst/>
              <a:gdLst/>
              <a:ahLst/>
              <a:cxnLst/>
              <a:rect l="l" t="t" r="r" b="b"/>
              <a:pathLst>
                <a:path w="9674" h="9008" extrusionOk="0">
                  <a:moveTo>
                    <a:pt x="9674" y="1"/>
                  </a:moveTo>
                  <a:lnTo>
                    <a:pt x="0" y="5572"/>
                  </a:lnTo>
                  <a:cubicBezTo>
                    <a:pt x="200" y="5638"/>
                    <a:pt x="401" y="5738"/>
                    <a:pt x="534" y="5839"/>
                  </a:cubicBezTo>
                  <a:cubicBezTo>
                    <a:pt x="1568" y="6539"/>
                    <a:pt x="2035" y="7773"/>
                    <a:pt x="2469" y="9007"/>
                  </a:cubicBezTo>
                  <a:lnTo>
                    <a:pt x="9674"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4"/>
            <p:cNvSpPr/>
            <p:nvPr/>
          </p:nvSpPr>
          <p:spPr>
            <a:xfrm>
              <a:off x="1974075" y="2322750"/>
              <a:ext cx="120950" cy="127325"/>
            </a:xfrm>
            <a:custGeom>
              <a:avLst/>
              <a:gdLst/>
              <a:ahLst/>
              <a:cxnLst/>
              <a:rect l="l" t="t" r="r" b="b"/>
              <a:pathLst>
                <a:path w="4838" h="5093" extrusionOk="0">
                  <a:moveTo>
                    <a:pt x="3866" y="0"/>
                  </a:moveTo>
                  <a:cubicBezTo>
                    <a:pt x="3767" y="0"/>
                    <a:pt x="3667" y="19"/>
                    <a:pt x="3570" y="58"/>
                  </a:cubicBezTo>
                  <a:cubicBezTo>
                    <a:pt x="3203" y="192"/>
                    <a:pt x="2869" y="458"/>
                    <a:pt x="2503" y="625"/>
                  </a:cubicBezTo>
                  <a:cubicBezTo>
                    <a:pt x="2002" y="825"/>
                    <a:pt x="1535" y="1059"/>
                    <a:pt x="1068" y="1326"/>
                  </a:cubicBezTo>
                  <a:cubicBezTo>
                    <a:pt x="534" y="1693"/>
                    <a:pt x="1" y="2226"/>
                    <a:pt x="34" y="2860"/>
                  </a:cubicBezTo>
                  <a:cubicBezTo>
                    <a:pt x="67" y="3260"/>
                    <a:pt x="334" y="3594"/>
                    <a:pt x="568" y="3928"/>
                  </a:cubicBezTo>
                  <a:lnTo>
                    <a:pt x="1035" y="4561"/>
                  </a:lnTo>
                  <a:cubicBezTo>
                    <a:pt x="1168" y="4728"/>
                    <a:pt x="1302" y="4928"/>
                    <a:pt x="1535" y="5028"/>
                  </a:cubicBezTo>
                  <a:cubicBezTo>
                    <a:pt x="1630" y="5072"/>
                    <a:pt x="1728" y="5092"/>
                    <a:pt x="1826" y="5092"/>
                  </a:cubicBezTo>
                  <a:cubicBezTo>
                    <a:pt x="2175" y="5092"/>
                    <a:pt x="2520" y="4841"/>
                    <a:pt x="2703" y="4528"/>
                  </a:cubicBezTo>
                  <a:cubicBezTo>
                    <a:pt x="2936" y="4161"/>
                    <a:pt x="3003" y="3661"/>
                    <a:pt x="3136" y="3227"/>
                  </a:cubicBezTo>
                  <a:cubicBezTo>
                    <a:pt x="3336" y="2593"/>
                    <a:pt x="3670" y="2026"/>
                    <a:pt x="4104" y="1559"/>
                  </a:cubicBezTo>
                  <a:cubicBezTo>
                    <a:pt x="4404" y="1226"/>
                    <a:pt x="4838" y="792"/>
                    <a:pt x="4504" y="325"/>
                  </a:cubicBezTo>
                  <a:cubicBezTo>
                    <a:pt x="4339" y="112"/>
                    <a:pt x="4106" y="0"/>
                    <a:pt x="3866"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4"/>
            <p:cNvSpPr/>
            <p:nvPr/>
          </p:nvSpPr>
          <p:spPr>
            <a:xfrm>
              <a:off x="1989925" y="2513700"/>
              <a:ext cx="147625" cy="105050"/>
            </a:xfrm>
            <a:custGeom>
              <a:avLst/>
              <a:gdLst/>
              <a:ahLst/>
              <a:cxnLst/>
              <a:rect l="l" t="t" r="r" b="b"/>
              <a:pathLst>
                <a:path w="5905" h="4202" extrusionOk="0">
                  <a:moveTo>
                    <a:pt x="4981" y="1"/>
                  </a:moveTo>
                  <a:cubicBezTo>
                    <a:pt x="3288" y="1"/>
                    <a:pt x="1413" y="982"/>
                    <a:pt x="434" y="2327"/>
                  </a:cubicBezTo>
                  <a:cubicBezTo>
                    <a:pt x="201" y="2661"/>
                    <a:pt x="1" y="3094"/>
                    <a:pt x="234" y="3461"/>
                  </a:cubicBezTo>
                  <a:cubicBezTo>
                    <a:pt x="334" y="3628"/>
                    <a:pt x="534" y="3728"/>
                    <a:pt x="701" y="3828"/>
                  </a:cubicBezTo>
                  <a:cubicBezTo>
                    <a:pt x="1127" y="4030"/>
                    <a:pt x="1597" y="4201"/>
                    <a:pt x="2043" y="4201"/>
                  </a:cubicBezTo>
                  <a:cubicBezTo>
                    <a:pt x="2260" y="4201"/>
                    <a:pt x="2472" y="4160"/>
                    <a:pt x="2669" y="4062"/>
                  </a:cubicBezTo>
                  <a:cubicBezTo>
                    <a:pt x="3103" y="3828"/>
                    <a:pt x="3370" y="3428"/>
                    <a:pt x="3670" y="3061"/>
                  </a:cubicBezTo>
                  <a:cubicBezTo>
                    <a:pt x="4270" y="2261"/>
                    <a:pt x="5071" y="1627"/>
                    <a:pt x="5638" y="826"/>
                  </a:cubicBezTo>
                  <a:cubicBezTo>
                    <a:pt x="5771" y="593"/>
                    <a:pt x="5905" y="259"/>
                    <a:pt x="5671" y="92"/>
                  </a:cubicBezTo>
                  <a:cubicBezTo>
                    <a:pt x="5605" y="59"/>
                    <a:pt x="5538" y="26"/>
                    <a:pt x="5438" y="26"/>
                  </a:cubicBezTo>
                  <a:cubicBezTo>
                    <a:pt x="5288" y="9"/>
                    <a:pt x="5135" y="1"/>
                    <a:pt x="4981"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4"/>
            <p:cNvSpPr/>
            <p:nvPr/>
          </p:nvSpPr>
          <p:spPr>
            <a:xfrm>
              <a:off x="2597025" y="2571575"/>
              <a:ext cx="99275" cy="277175"/>
            </a:xfrm>
            <a:custGeom>
              <a:avLst/>
              <a:gdLst/>
              <a:ahLst/>
              <a:cxnLst/>
              <a:rect l="l" t="t" r="r" b="b"/>
              <a:pathLst>
                <a:path w="3971" h="11087" extrusionOk="0">
                  <a:moveTo>
                    <a:pt x="3025" y="0"/>
                  </a:moveTo>
                  <a:cubicBezTo>
                    <a:pt x="2455" y="0"/>
                    <a:pt x="2088" y="939"/>
                    <a:pt x="1869" y="1347"/>
                  </a:cubicBezTo>
                  <a:cubicBezTo>
                    <a:pt x="1168" y="2814"/>
                    <a:pt x="868" y="4415"/>
                    <a:pt x="568" y="5983"/>
                  </a:cubicBezTo>
                  <a:cubicBezTo>
                    <a:pt x="267" y="7551"/>
                    <a:pt x="1" y="9152"/>
                    <a:pt x="301" y="10720"/>
                  </a:cubicBezTo>
                  <a:cubicBezTo>
                    <a:pt x="334" y="10820"/>
                    <a:pt x="334" y="10887"/>
                    <a:pt x="401" y="10953"/>
                  </a:cubicBezTo>
                  <a:cubicBezTo>
                    <a:pt x="468" y="11053"/>
                    <a:pt x="601" y="11087"/>
                    <a:pt x="734" y="11087"/>
                  </a:cubicBezTo>
                  <a:cubicBezTo>
                    <a:pt x="1101" y="11087"/>
                    <a:pt x="1402" y="10820"/>
                    <a:pt x="1568" y="10486"/>
                  </a:cubicBezTo>
                  <a:cubicBezTo>
                    <a:pt x="1735" y="10186"/>
                    <a:pt x="1802" y="9819"/>
                    <a:pt x="1869" y="9486"/>
                  </a:cubicBezTo>
                  <a:cubicBezTo>
                    <a:pt x="2102" y="8585"/>
                    <a:pt x="2536" y="7751"/>
                    <a:pt x="3069" y="7051"/>
                  </a:cubicBezTo>
                  <a:cubicBezTo>
                    <a:pt x="3370" y="6684"/>
                    <a:pt x="3737" y="6317"/>
                    <a:pt x="3837" y="5850"/>
                  </a:cubicBezTo>
                  <a:cubicBezTo>
                    <a:pt x="3903" y="5650"/>
                    <a:pt x="3903" y="5416"/>
                    <a:pt x="3937" y="5216"/>
                  </a:cubicBezTo>
                  <a:cubicBezTo>
                    <a:pt x="3970" y="4149"/>
                    <a:pt x="3937" y="3081"/>
                    <a:pt x="3803" y="2047"/>
                  </a:cubicBezTo>
                  <a:cubicBezTo>
                    <a:pt x="3770" y="1513"/>
                    <a:pt x="3837" y="146"/>
                    <a:pt x="3136" y="12"/>
                  </a:cubicBezTo>
                  <a:cubicBezTo>
                    <a:pt x="3098" y="4"/>
                    <a:pt x="3061" y="0"/>
                    <a:pt x="3025"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4"/>
            <p:cNvSpPr/>
            <p:nvPr/>
          </p:nvSpPr>
          <p:spPr>
            <a:xfrm>
              <a:off x="3169925" y="2024800"/>
              <a:ext cx="105950" cy="75450"/>
            </a:xfrm>
            <a:custGeom>
              <a:avLst/>
              <a:gdLst/>
              <a:ahLst/>
              <a:cxnLst/>
              <a:rect l="l" t="t" r="r" b="b"/>
              <a:pathLst>
                <a:path w="4238" h="3018" extrusionOk="0">
                  <a:moveTo>
                    <a:pt x="3737" y="1"/>
                  </a:moveTo>
                  <a:cubicBezTo>
                    <a:pt x="2770" y="1"/>
                    <a:pt x="1802" y="635"/>
                    <a:pt x="935" y="1002"/>
                  </a:cubicBezTo>
                  <a:cubicBezTo>
                    <a:pt x="268" y="1302"/>
                    <a:pt x="1" y="2603"/>
                    <a:pt x="768" y="2936"/>
                  </a:cubicBezTo>
                  <a:cubicBezTo>
                    <a:pt x="868" y="3003"/>
                    <a:pt x="1002" y="3003"/>
                    <a:pt x="1102" y="3003"/>
                  </a:cubicBezTo>
                  <a:cubicBezTo>
                    <a:pt x="1204" y="3012"/>
                    <a:pt x="1309" y="3017"/>
                    <a:pt x="1413" y="3017"/>
                  </a:cubicBezTo>
                  <a:cubicBezTo>
                    <a:pt x="2056" y="3017"/>
                    <a:pt x="2720" y="2838"/>
                    <a:pt x="3237" y="2436"/>
                  </a:cubicBezTo>
                  <a:cubicBezTo>
                    <a:pt x="3837" y="1969"/>
                    <a:pt x="4237" y="1235"/>
                    <a:pt x="4171" y="468"/>
                  </a:cubicBezTo>
                  <a:cubicBezTo>
                    <a:pt x="4171" y="334"/>
                    <a:pt x="4137" y="168"/>
                    <a:pt x="4004" y="68"/>
                  </a:cubicBezTo>
                  <a:cubicBezTo>
                    <a:pt x="3937" y="34"/>
                    <a:pt x="3837" y="1"/>
                    <a:pt x="3737"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4"/>
            <p:cNvSpPr/>
            <p:nvPr/>
          </p:nvSpPr>
          <p:spPr>
            <a:xfrm>
              <a:off x="3328375" y="2123875"/>
              <a:ext cx="109500" cy="39925"/>
            </a:xfrm>
            <a:custGeom>
              <a:avLst/>
              <a:gdLst/>
              <a:ahLst/>
              <a:cxnLst/>
              <a:rect l="l" t="t" r="r" b="b"/>
              <a:pathLst>
                <a:path w="4380" h="1597" extrusionOk="0">
                  <a:moveTo>
                    <a:pt x="2279" y="1"/>
                  </a:moveTo>
                  <a:cubicBezTo>
                    <a:pt x="1734" y="1"/>
                    <a:pt x="1236" y="50"/>
                    <a:pt x="1068" y="74"/>
                  </a:cubicBezTo>
                  <a:cubicBezTo>
                    <a:pt x="835" y="107"/>
                    <a:pt x="568" y="141"/>
                    <a:pt x="368" y="274"/>
                  </a:cubicBezTo>
                  <a:cubicBezTo>
                    <a:pt x="134" y="441"/>
                    <a:pt x="1" y="675"/>
                    <a:pt x="34" y="941"/>
                  </a:cubicBezTo>
                  <a:cubicBezTo>
                    <a:pt x="67" y="1108"/>
                    <a:pt x="234" y="1275"/>
                    <a:pt x="401" y="1375"/>
                  </a:cubicBezTo>
                  <a:cubicBezTo>
                    <a:pt x="568" y="1442"/>
                    <a:pt x="768" y="1475"/>
                    <a:pt x="968" y="1508"/>
                  </a:cubicBezTo>
                  <a:cubicBezTo>
                    <a:pt x="1350" y="1556"/>
                    <a:pt x="1739" y="1596"/>
                    <a:pt x="2122" y="1596"/>
                  </a:cubicBezTo>
                  <a:cubicBezTo>
                    <a:pt x="2541" y="1596"/>
                    <a:pt x="2953" y="1548"/>
                    <a:pt x="3336" y="1408"/>
                  </a:cubicBezTo>
                  <a:cubicBezTo>
                    <a:pt x="3637" y="1308"/>
                    <a:pt x="3937" y="1175"/>
                    <a:pt x="4037" y="908"/>
                  </a:cubicBezTo>
                  <a:cubicBezTo>
                    <a:pt x="4379" y="159"/>
                    <a:pt x="3254" y="1"/>
                    <a:pt x="2279"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4"/>
            <p:cNvSpPr/>
            <p:nvPr/>
          </p:nvSpPr>
          <p:spPr>
            <a:xfrm>
              <a:off x="3296700" y="2284100"/>
              <a:ext cx="148450" cy="80825"/>
            </a:xfrm>
            <a:custGeom>
              <a:avLst/>
              <a:gdLst/>
              <a:ahLst/>
              <a:cxnLst/>
              <a:rect l="l" t="t" r="r" b="b"/>
              <a:pathLst>
                <a:path w="5938" h="3233" extrusionOk="0">
                  <a:moveTo>
                    <a:pt x="2837" y="1"/>
                  </a:moveTo>
                  <a:cubicBezTo>
                    <a:pt x="2042" y="1"/>
                    <a:pt x="1239" y="117"/>
                    <a:pt x="534" y="370"/>
                  </a:cubicBezTo>
                  <a:cubicBezTo>
                    <a:pt x="367" y="437"/>
                    <a:pt x="167" y="503"/>
                    <a:pt x="100" y="670"/>
                  </a:cubicBezTo>
                  <a:cubicBezTo>
                    <a:pt x="0" y="904"/>
                    <a:pt x="100" y="1170"/>
                    <a:pt x="267" y="1371"/>
                  </a:cubicBezTo>
                  <a:cubicBezTo>
                    <a:pt x="534" y="1738"/>
                    <a:pt x="968" y="2038"/>
                    <a:pt x="1401" y="2271"/>
                  </a:cubicBezTo>
                  <a:cubicBezTo>
                    <a:pt x="2302" y="2772"/>
                    <a:pt x="3336" y="3072"/>
                    <a:pt x="4337" y="3205"/>
                  </a:cubicBezTo>
                  <a:cubicBezTo>
                    <a:pt x="4456" y="3222"/>
                    <a:pt x="4583" y="3233"/>
                    <a:pt x="4709" y="3233"/>
                  </a:cubicBezTo>
                  <a:cubicBezTo>
                    <a:pt x="5075" y="3233"/>
                    <a:pt x="5439" y="3144"/>
                    <a:pt x="5638" y="2872"/>
                  </a:cubicBezTo>
                  <a:cubicBezTo>
                    <a:pt x="5938" y="2405"/>
                    <a:pt x="5904" y="1471"/>
                    <a:pt x="5704" y="970"/>
                  </a:cubicBezTo>
                  <a:cubicBezTo>
                    <a:pt x="5537" y="537"/>
                    <a:pt x="5204" y="370"/>
                    <a:pt x="4770" y="236"/>
                  </a:cubicBezTo>
                  <a:cubicBezTo>
                    <a:pt x="4174" y="84"/>
                    <a:pt x="3509" y="1"/>
                    <a:pt x="2837"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4"/>
            <p:cNvSpPr/>
            <p:nvPr/>
          </p:nvSpPr>
          <p:spPr>
            <a:xfrm>
              <a:off x="3179100" y="2502700"/>
              <a:ext cx="127625" cy="91300"/>
            </a:xfrm>
            <a:custGeom>
              <a:avLst/>
              <a:gdLst/>
              <a:ahLst/>
              <a:cxnLst/>
              <a:rect l="l" t="t" r="r" b="b"/>
              <a:pathLst>
                <a:path w="5105" h="3652" extrusionOk="0">
                  <a:moveTo>
                    <a:pt x="1256" y="0"/>
                  </a:moveTo>
                  <a:cubicBezTo>
                    <a:pt x="830" y="0"/>
                    <a:pt x="419" y="93"/>
                    <a:pt x="201" y="432"/>
                  </a:cubicBezTo>
                  <a:cubicBezTo>
                    <a:pt x="34" y="666"/>
                    <a:pt x="1" y="999"/>
                    <a:pt x="34" y="1300"/>
                  </a:cubicBezTo>
                  <a:cubicBezTo>
                    <a:pt x="168" y="2100"/>
                    <a:pt x="901" y="2701"/>
                    <a:pt x="1635" y="3134"/>
                  </a:cubicBezTo>
                  <a:cubicBezTo>
                    <a:pt x="2069" y="3368"/>
                    <a:pt x="2569" y="3601"/>
                    <a:pt x="3070" y="3635"/>
                  </a:cubicBezTo>
                  <a:cubicBezTo>
                    <a:pt x="3152" y="3645"/>
                    <a:pt x="3236" y="3651"/>
                    <a:pt x="3321" y="3651"/>
                  </a:cubicBezTo>
                  <a:cubicBezTo>
                    <a:pt x="3750" y="3651"/>
                    <a:pt x="4192" y="3507"/>
                    <a:pt x="4471" y="3201"/>
                  </a:cubicBezTo>
                  <a:cubicBezTo>
                    <a:pt x="5004" y="2634"/>
                    <a:pt x="5104" y="1366"/>
                    <a:pt x="4404" y="866"/>
                  </a:cubicBezTo>
                  <a:cubicBezTo>
                    <a:pt x="3770" y="366"/>
                    <a:pt x="2536" y="165"/>
                    <a:pt x="1735" y="32"/>
                  </a:cubicBezTo>
                  <a:cubicBezTo>
                    <a:pt x="1580" y="14"/>
                    <a:pt x="1417" y="0"/>
                    <a:pt x="1256"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4"/>
            <p:cNvSpPr/>
            <p:nvPr/>
          </p:nvSpPr>
          <p:spPr>
            <a:xfrm>
              <a:off x="3029000" y="2571275"/>
              <a:ext cx="115100" cy="133025"/>
            </a:xfrm>
            <a:custGeom>
              <a:avLst/>
              <a:gdLst/>
              <a:ahLst/>
              <a:cxnLst/>
              <a:rect l="l" t="t" r="r" b="b"/>
              <a:pathLst>
                <a:path w="4604" h="5321" extrusionOk="0">
                  <a:moveTo>
                    <a:pt x="2528" y="1"/>
                  </a:moveTo>
                  <a:cubicBezTo>
                    <a:pt x="2275" y="1"/>
                    <a:pt x="2018" y="34"/>
                    <a:pt x="1768" y="91"/>
                  </a:cubicBezTo>
                  <a:cubicBezTo>
                    <a:pt x="1235" y="258"/>
                    <a:pt x="701" y="525"/>
                    <a:pt x="367" y="1025"/>
                  </a:cubicBezTo>
                  <a:cubicBezTo>
                    <a:pt x="67" y="1459"/>
                    <a:pt x="1" y="1992"/>
                    <a:pt x="67" y="2526"/>
                  </a:cubicBezTo>
                  <a:cubicBezTo>
                    <a:pt x="134" y="3026"/>
                    <a:pt x="367" y="3493"/>
                    <a:pt x="601" y="3960"/>
                  </a:cubicBezTo>
                  <a:cubicBezTo>
                    <a:pt x="834" y="4394"/>
                    <a:pt x="1135" y="4828"/>
                    <a:pt x="1568" y="5095"/>
                  </a:cubicBezTo>
                  <a:cubicBezTo>
                    <a:pt x="1797" y="5235"/>
                    <a:pt x="2063" y="5320"/>
                    <a:pt x="2322" y="5320"/>
                  </a:cubicBezTo>
                  <a:cubicBezTo>
                    <a:pt x="2554" y="5320"/>
                    <a:pt x="2780" y="5252"/>
                    <a:pt x="2969" y="5095"/>
                  </a:cubicBezTo>
                  <a:cubicBezTo>
                    <a:pt x="3236" y="4894"/>
                    <a:pt x="3370" y="4561"/>
                    <a:pt x="3503" y="4261"/>
                  </a:cubicBezTo>
                  <a:cubicBezTo>
                    <a:pt x="3803" y="3493"/>
                    <a:pt x="4103" y="2726"/>
                    <a:pt x="4370" y="1959"/>
                  </a:cubicBezTo>
                  <a:cubicBezTo>
                    <a:pt x="4604" y="1359"/>
                    <a:pt x="4370" y="892"/>
                    <a:pt x="3870" y="458"/>
                  </a:cubicBezTo>
                  <a:cubicBezTo>
                    <a:pt x="3496" y="127"/>
                    <a:pt x="3019" y="1"/>
                    <a:pt x="2528"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9" name="Google Shape;1359;p24"/>
          <p:cNvGrpSpPr/>
          <p:nvPr/>
        </p:nvGrpSpPr>
        <p:grpSpPr>
          <a:xfrm>
            <a:off x="7445225" y="-113525"/>
            <a:ext cx="1515275" cy="1150275"/>
            <a:chOff x="4181475" y="1873500"/>
            <a:chExt cx="1515275" cy="1150275"/>
          </a:xfrm>
        </p:grpSpPr>
        <p:sp>
          <p:nvSpPr>
            <p:cNvPr id="1360" name="Google Shape;1360;p24"/>
            <p:cNvSpPr/>
            <p:nvPr/>
          </p:nvSpPr>
          <p:spPr>
            <a:xfrm>
              <a:off x="4181475" y="1873500"/>
              <a:ext cx="1515275" cy="1150275"/>
            </a:xfrm>
            <a:custGeom>
              <a:avLst/>
              <a:gdLst/>
              <a:ahLst/>
              <a:cxnLst/>
              <a:rect l="l" t="t" r="r" b="b"/>
              <a:pathLst>
                <a:path w="60611" h="46011" extrusionOk="0">
                  <a:moveTo>
                    <a:pt x="31142" y="0"/>
                  </a:moveTo>
                  <a:cubicBezTo>
                    <a:pt x="29904" y="0"/>
                    <a:pt x="28696" y="320"/>
                    <a:pt x="27487" y="670"/>
                  </a:cubicBezTo>
                  <a:cubicBezTo>
                    <a:pt x="24485" y="1604"/>
                    <a:pt x="21616" y="2938"/>
                    <a:pt x="18814" y="4372"/>
                  </a:cubicBezTo>
                  <a:cubicBezTo>
                    <a:pt x="13310" y="7174"/>
                    <a:pt x="8040" y="10477"/>
                    <a:pt x="3036" y="14146"/>
                  </a:cubicBezTo>
                  <a:cubicBezTo>
                    <a:pt x="1402" y="15347"/>
                    <a:pt x="1" y="16247"/>
                    <a:pt x="167" y="18482"/>
                  </a:cubicBezTo>
                  <a:cubicBezTo>
                    <a:pt x="401" y="21351"/>
                    <a:pt x="3403" y="23886"/>
                    <a:pt x="5271" y="25854"/>
                  </a:cubicBezTo>
                  <a:cubicBezTo>
                    <a:pt x="8206" y="28957"/>
                    <a:pt x="11175" y="32059"/>
                    <a:pt x="14478" y="34761"/>
                  </a:cubicBezTo>
                  <a:cubicBezTo>
                    <a:pt x="16946" y="36729"/>
                    <a:pt x="18747" y="39331"/>
                    <a:pt x="21249" y="41332"/>
                  </a:cubicBezTo>
                  <a:cubicBezTo>
                    <a:pt x="23718" y="43267"/>
                    <a:pt x="26486" y="45802"/>
                    <a:pt x="29722" y="46002"/>
                  </a:cubicBezTo>
                  <a:cubicBezTo>
                    <a:pt x="29835" y="46008"/>
                    <a:pt x="29946" y="46011"/>
                    <a:pt x="30055" y="46011"/>
                  </a:cubicBezTo>
                  <a:cubicBezTo>
                    <a:pt x="31868" y="46011"/>
                    <a:pt x="33078" y="45239"/>
                    <a:pt x="34525" y="44201"/>
                  </a:cubicBezTo>
                  <a:cubicBezTo>
                    <a:pt x="40296" y="40065"/>
                    <a:pt x="45533" y="35194"/>
                    <a:pt x="50103" y="29724"/>
                  </a:cubicBezTo>
                  <a:cubicBezTo>
                    <a:pt x="53205" y="26021"/>
                    <a:pt x="56341" y="22419"/>
                    <a:pt x="58409" y="17982"/>
                  </a:cubicBezTo>
                  <a:cubicBezTo>
                    <a:pt x="59176" y="16281"/>
                    <a:pt x="60611" y="14780"/>
                    <a:pt x="59210" y="12945"/>
                  </a:cubicBezTo>
                  <a:cubicBezTo>
                    <a:pt x="58376" y="11878"/>
                    <a:pt x="57175" y="11244"/>
                    <a:pt x="56007" y="10610"/>
                  </a:cubicBezTo>
                  <a:cubicBezTo>
                    <a:pt x="49336" y="7108"/>
                    <a:pt x="42631" y="3572"/>
                    <a:pt x="35526" y="1003"/>
                  </a:cubicBezTo>
                  <a:cubicBezTo>
                    <a:pt x="34192" y="503"/>
                    <a:pt x="32791" y="36"/>
                    <a:pt x="31323" y="2"/>
                  </a:cubicBezTo>
                  <a:cubicBezTo>
                    <a:pt x="31263" y="1"/>
                    <a:pt x="31202" y="0"/>
                    <a:pt x="31142"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4"/>
            <p:cNvSpPr/>
            <p:nvPr/>
          </p:nvSpPr>
          <p:spPr>
            <a:xfrm>
              <a:off x="4185650" y="2212125"/>
              <a:ext cx="1503600" cy="811650"/>
            </a:xfrm>
            <a:custGeom>
              <a:avLst/>
              <a:gdLst/>
              <a:ahLst/>
              <a:cxnLst/>
              <a:rect l="l" t="t" r="r" b="b"/>
              <a:pathLst>
                <a:path w="60144" h="32466" extrusionOk="0">
                  <a:moveTo>
                    <a:pt x="59409" y="1"/>
                  </a:moveTo>
                  <a:cubicBezTo>
                    <a:pt x="59143" y="901"/>
                    <a:pt x="58542" y="1768"/>
                    <a:pt x="58109" y="2669"/>
                  </a:cubicBezTo>
                  <a:cubicBezTo>
                    <a:pt x="56040" y="7139"/>
                    <a:pt x="52905" y="10708"/>
                    <a:pt x="49803" y="14444"/>
                  </a:cubicBezTo>
                  <a:cubicBezTo>
                    <a:pt x="45233" y="19915"/>
                    <a:pt x="39996" y="24785"/>
                    <a:pt x="34225" y="28921"/>
                  </a:cubicBezTo>
                  <a:cubicBezTo>
                    <a:pt x="32777" y="29960"/>
                    <a:pt x="31567" y="30731"/>
                    <a:pt x="29782" y="30731"/>
                  </a:cubicBezTo>
                  <a:cubicBezTo>
                    <a:pt x="29675" y="30731"/>
                    <a:pt x="29566" y="30728"/>
                    <a:pt x="29455" y="30723"/>
                  </a:cubicBezTo>
                  <a:cubicBezTo>
                    <a:pt x="26186" y="30522"/>
                    <a:pt x="23450" y="27987"/>
                    <a:pt x="20982" y="26053"/>
                  </a:cubicBezTo>
                  <a:cubicBezTo>
                    <a:pt x="18447" y="24018"/>
                    <a:pt x="16679" y="21449"/>
                    <a:pt x="14211" y="19481"/>
                  </a:cubicBezTo>
                  <a:cubicBezTo>
                    <a:pt x="10875" y="16779"/>
                    <a:pt x="7939" y="13677"/>
                    <a:pt x="5004" y="10575"/>
                  </a:cubicBezTo>
                  <a:cubicBezTo>
                    <a:pt x="3303" y="8807"/>
                    <a:pt x="701" y="6572"/>
                    <a:pt x="34" y="4003"/>
                  </a:cubicBezTo>
                  <a:cubicBezTo>
                    <a:pt x="0" y="4304"/>
                    <a:pt x="0" y="4604"/>
                    <a:pt x="0" y="4937"/>
                  </a:cubicBezTo>
                  <a:cubicBezTo>
                    <a:pt x="234" y="7806"/>
                    <a:pt x="3236" y="10341"/>
                    <a:pt x="5104" y="12309"/>
                  </a:cubicBezTo>
                  <a:cubicBezTo>
                    <a:pt x="8039" y="15412"/>
                    <a:pt x="11008" y="18514"/>
                    <a:pt x="14311" y="21216"/>
                  </a:cubicBezTo>
                  <a:cubicBezTo>
                    <a:pt x="16779" y="23184"/>
                    <a:pt x="18580" y="25786"/>
                    <a:pt x="21082" y="27787"/>
                  </a:cubicBezTo>
                  <a:cubicBezTo>
                    <a:pt x="23551" y="29722"/>
                    <a:pt x="26319" y="32257"/>
                    <a:pt x="29555" y="32457"/>
                  </a:cubicBezTo>
                  <a:cubicBezTo>
                    <a:pt x="29668" y="32463"/>
                    <a:pt x="29779" y="32466"/>
                    <a:pt x="29888" y="32466"/>
                  </a:cubicBezTo>
                  <a:cubicBezTo>
                    <a:pt x="31701" y="32466"/>
                    <a:pt x="32911" y="31694"/>
                    <a:pt x="34358" y="30656"/>
                  </a:cubicBezTo>
                  <a:cubicBezTo>
                    <a:pt x="40129" y="26520"/>
                    <a:pt x="45366" y="21649"/>
                    <a:pt x="49936" y="16179"/>
                  </a:cubicBezTo>
                  <a:cubicBezTo>
                    <a:pt x="53038" y="12443"/>
                    <a:pt x="56174" y="8874"/>
                    <a:pt x="58242" y="4404"/>
                  </a:cubicBezTo>
                  <a:cubicBezTo>
                    <a:pt x="58909" y="2936"/>
                    <a:pt x="60143" y="1568"/>
                    <a:pt x="59409"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4"/>
            <p:cNvSpPr/>
            <p:nvPr/>
          </p:nvSpPr>
          <p:spPr>
            <a:xfrm>
              <a:off x="4311575" y="1930175"/>
              <a:ext cx="1245900" cy="950075"/>
            </a:xfrm>
            <a:custGeom>
              <a:avLst/>
              <a:gdLst/>
              <a:ahLst/>
              <a:cxnLst/>
              <a:rect l="l" t="t" r="r" b="b"/>
              <a:pathLst>
                <a:path w="49836" h="38003" extrusionOk="0">
                  <a:moveTo>
                    <a:pt x="40963" y="19618"/>
                  </a:moveTo>
                  <a:cubicBezTo>
                    <a:pt x="42364" y="19618"/>
                    <a:pt x="42364" y="21786"/>
                    <a:pt x="40963" y="21786"/>
                  </a:cubicBezTo>
                  <a:cubicBezTo>
                    <a:pt x="39562" y="21786"/>
                    <a:pt x="39562" y="19618"/>
                    <a:pt x="40963" y="19618"/>
                  </a:cubicBezTo>
                  <a:close/>
                  <a:moveTo>
                    <a:pt x="36193" y="21953"/>
                  </a:moveTo>
                  <a:cubicBezTo>
                    <a:pt x="37160" y="21953"/>
                    <a:pt x="37160" y="23487"/>
                    <a:pt x="36193" y="23487"/>
                  </a:cubicBezTo>
                  <a:cubicBezTo>
                    <a:pt x="35192" y="23487"/>
                    <a:pt x="35192" y="21953"/>
                    <a:pt x="36193" y="21953"/>
                  </a:cubicBezTo>
                  <a:close/>
                  <a:moveTo>
                    <a:pt x="10575" y="23421"/>
                  </a:moveTo>
                  <a:cubicBezTo>
                    <a:pt x="11242" y="23421"/>
                    <a:pt x="11709" y="23988"/>
                    <a:pt x="11742" y="24621"/>
                  </a:cubicBezTo>
                  <a:cubicBezTo>
                    <a:pt x="11775" y="25255"/>
                    <a:pt x="11175" y="25789"/>
                    <a:pt x="10575" y="25789"/>
                  </a:cubicBezTo>
                  <a:cubicBezTo>
                    <a:pt x="9907" y="25789"/>
                    <a:pt x="9407" y="25255"/>
                    <a:pt x="9374" y="24621"/>
                  </a:cubicBezTo>
                  <a:cubicBezTo>
                    <a:pt x="9374" y="23988"/>
                    <a:pt x="9941" y="23421"/>
                    <a:pt x="10575" y="23421"/>
                  </a:cubicBezTo>
                  <a:close/>
                  <a:moveTo>
                    <a:pt x="36193" y="25022"/>
                  </a:moveTo>
                  <a:cubicBezTo>
                    <a:pt x="36526" y="25022"/>
                    <a:pt x="36827" y="25122"/>
                    <a:pt x="37127" y="25255"/>
                  </a:cubicBezTo>
                  <a:cubicBezTo>
                    <a:pt x="37127" y="25255"/>
                    <a:pt x="37160" y="25289"/>
                    <a:pt x="37160" y="25289"/>
                  </a:cubicBezTo>
                  <a:cubicBezTo>
                    <a:pt x="37661" y="25522"/>
                    <a:pt x="37961" y="26089"/>
                    <a:pt x="38027" y="26589"/>
                  </a:cubicBezTo>
                  <a:cubicBezTo>
                    <a:pt x="38094" y="27157"/>
                    <a:pt x="37927" y="27690"/>
                    <a:pt x="37527" y="28124"/>
                  </a:cubicBezTo>
                  <a:lnTo>
                    <a:pt x="37494" y="28157"/>
                  </a:lnTo>
                  <a:cubicBezTo>
                    <a:pt x="37170" y="28503"/>
                    <a:pt x="36706" y="28667"/>
                    <a:pt x="36238" y="28667"/>
                  </a:cubicBezTo>
                  <a:cubicBezTo>
                    <a:pt x="35983" y="28667"/>
                    <a:pt x="35727" y="28618"/>
                    <a:pt x="35492" y="28524"/>
                  </a:cubicBezTo>
                  <a:cubicBezTo>
                    <a:pt x="34892" y="28257"/>
                    <a:pt x="34492" y="27724"/>
                    <a:pt x="34392" y="27090"/>
                  </a:cubicBezTo>
                  <a:cubicBezTo>
                    <a:pt x="34291" y="26356"/>
                    <a:pt x="34625" y="25622"/>
                    <a:pt x="35259" y="25255"/>
                  </a:cubicBezTo>
                  <a:cubicBezTo>
                    <a:pt x="35526" y="25122"/>
                    <a:pt x="35893" y="25022"/>
                    <a:pt x="36193" y="25022"/>
                  </a:cubicBezTo>
                  <a:close/>
                  <a:moveTo>
                    <a:pt x="25703" y="1"/>
                  </a:moveTo>
                  <a:cubicBezTo>
                    <a:pt x="24696" y="1"/>
                    <a:pt x="23692" y="254"/>
                    <a:pt x="22717" y="537"/>
                  </a:cubicBezTo>
                  <a:cubicBezTo>
                    <a:pt x="20248" y="1305"/>
                    <a:pt x="17880" y="2406"/>
                    <a:pt x="15545" y="3573"/>
                  </a:cubicBezTo>
                  <a:cubicBezTo>
                    <a:pt x="11008" y="5941"/>
                    <a:pt x="6638" y="8643"/>
                    <a:pt x="2502" y="11679"/>
                  </a:cubicBezTo>
                  <a:cubicBezTo>
                    <a:pt x="1168" y="12646"/>
                    <a:pt x="0" y="13413"/>
                    <a:pt x="167" y="15248"/>
                  </a:cubicBezTo>
                  <a:cubicBezTo>
                    <a:pt x="301" y="17183"/>
                    <a:pt x="1968" y="18951"/>
                    <a:pt x="3436" y="20418"/>
                  </a:cubicBezTo>
                  <a:cubicBezTo>
                    <a:pt x="3570" y="20018"/>
                    <a:pt x="3970" y="19685"/>
                    <a:pt x="4403" y="19685"/>
                  </a:cubicBezTo>
                  <a:cubicBezTo>
                    <a:pt x="4937" y="19685"/>
                    <a:pt x="5371" y="20152"/>
                    <a:pt x="5404" y="20685"/>
                  </a:cubicBezTo>
                  <a:cubicBezTo>
                    <a:pt x="5404" y="21152"/>
                    <a:pt x="5071" y="21519"/>
                    <a:pt x="4637" y="21653"/>
                  </a:cubicBezTo>
                  <a:cubicBezTo>
                    <a:pt x="5037" y="22053"/>
                    <a:pt x="5404" y="22453"/>
                    <a:pt x="5804" y="22853"/>
                  </a:cubicBezTo>
                  <a:cubicBezTo>
                    <a:pt x="6005" y="22587"/>
                    <a:pt x="6271" y="22386"/>
                    <a:pt x="6605" y="22320"/>
                  </a:cubicBezTo>
                  <a:cubicBezTo>
                    <a:pt x="6605" y="22320"/>
                    <a:pt x="6638" y="22286"/>
                    <a:pt x="6672" y="22286"/>
                  </a:cubicBezTo>
                  <a:cubicBezTo>
                    <a:pt x="6784" y="22262"/>
                    <a:pt x="6902" y="22250"/>
                    <a:pt x="7021" y="22250"/>
                  </a:cubicBezTo>
                  <a:cubicBezTo>
                    <a:pt x="7398" y="22250"/>
                    <a:pt x="7786" y="22375"/>
                    <a:pt x="8039" y="22653"/>
                  </a:cubicBezTo>
                  <a:cubicBezTo>
                    <a:pt x="8039" y="22687"/>
                    <a:pt x="8073" y="22687"/>
                    <a:pt x="8073" y="22720"/>
                  </a:cubicBezTo>
                  <a:cubicBezTo>
                    <a:pt x="8606" y="23287"/>
                    <a:pt x="8673" y="24121"/>
                    <a:pt x="8206" y="24721"/>
                  </a:cubicBezTo>
                  <a:cubicBezTo>
                    <a:pt x="8106" y="24855"/>
                    <a:pt x="8006" y="24922"/>
                    <a:pt x="7906" y="25022"/>
                  </a:cubicBezTo>
                  <a:cubicBezTo>
                    <a:pt x="8273" y="25355"/>
                    <a:pt x="8606" y="25689"/>
                    <a:pt x="8973" y="26056"/>
                  </a:cubicBezTo>
                  <a:cubicBezTo>
                    <a:pt x="9140" y="25956"/>
                    <a:pt x="9340" y="25922"/>
                    <a:pt x="9507" y="25922"/>
                  </a:cubicBezTo>
                  <a:cubicBezTo>
                    <a:pt x="10241" y="25922"/>
                    <a:pt x="10808" y="26489"/>
                    <a:pt x="10808" y="27190"/>
                  </a:cubicBezTo>
                  <a:cubicBezTo>
                    <a:pt x="10841" y="27357"/>
                    <a:pt x="10808" y="27523"/>
                    <a:pt x="10741" y="27657"/>
                  </a:cubicBezTo>
                  <a:cubicBezTo>
                    <a:pt x="11142" y="28024"/>
                    <a:pt x="11542" y="28357"/>
                    <a:pt x="11976" y="28691"/>
                  </a:cubicBezTo>
                  <a:cubicBezTo>
                    <a:pt x="13043" y="29558"/>
                    <a:pt x="13977" y="30592"/>
                    <a:pt x="14911" y="31593"/>
                  </a:cubicBezTo>
                  <a:cubicBezTo>
                    <a:pt x="14844" y="30993"/>
                    <a:pt x="15178" y="30359"/>
                    <a:pt x="15945" y="30359"/>
                  </a:cubicBezTo>
                  <a:cubicBezTo>
                    <a:pt x="17313" y="30359"/>
                    <a:pt x="17279" y="32494"/>
                    <a:pt x="15945" y="32494"/>
                  </a:cubicBezTo>
                  <a:cubicBezTo>
                    <a:pt x="15878" y="32494"/>
                    <a:pt x="15812" y="32460"/>
                    <a:pt x="15778" y="32460"/>
                  </a:cubicBezTo>
                  <a:cubicBezTo>
                    <a:pt x="16345" y="33027"/>
                    <a:pt x="16912" y="33594"/>
                    <a:pt x="17580" y="34128"/>
                  </a:cubicBezTo>
                  <a:cubicBezTo>
                    <a:pt x="19614" y="35729"/>
                    <a:pt x="21883" y="37831"/>
                    <a:pt x="24585" y="37998"/>
                  </a:cubicBezTo>
                  <a:cubicBezTo>
                    <a:pt x="24664" y="38001"/>
                    <a:pt x="24741" y="38002"/>
                    <a:pt x="24817" y="38002"/>
                  </a:cubicBezTo>
                  <a:cubicBezTo>
                    <a:pt x="26320" y="38002"/>
                    <a:pt x="27314" y="37387"/>
                    <a:pt x="28521" y="36530"/>
                  </a:cubicBezTo>
                  <a:cubicBezTo>
                    <a:pt x="29121" y="36063"/>
                    <a:pt x="29755" y="35629"/>
                    <a:pt x="30322" y="35162"/>
                  </a:cubicBezTo>
                  <a:cubicBezTo>
                    <a:pt x="28321" y="34495"/>
                    <a:pt x="28554" y="30993"/>
                    <a:pt x="31056" y="30993"/>
                  </a:cubicBezTo>
                  <a:cubicBezTo>
                    <a:pt x="32323" y="30993"/>
                    <a:pt x="33024" y="31927"/>
                    <a:pt x="33091" y="32927"/>
                  </a:cubicBezTo>
                  <a:cubicBezTo>
                    <a:pt x="35492" y="30859"/>
                    <a:pt x="37761" y="28658"/>
                    <a:pt x="39895" y="26289"/>
                  </a:cubicBezTo>
                  <a:cubicBezTo>
                    <a:pt x="39095" y="26156"/>
                    <a:pt x="38528" y="25489"/>
                    <a:pt x="38494" y="24688"/>
                  </a:cubicBezTo>
                  <a:cubicBezTo>
                    <a:pt x="38461" y="23787"/>
                    <a:pt x="39295" y="23020"/>
                    <a:pt x="40162" y="23020"/>
                  </a:cubicBezTo>
                  <a:cubicBezTo>
                    <a:pt x="40896" y="23020"/>
                    <a:pt x="41497" y="23521"/>
                    <a:pt x="41697" y="24188"/>
                  </a:cubicBezTo>
                  <a:cubicBezTo>
                    <a:pt x="43965" y="21486"/>
                    <a:pt x="46167" y="18884"/>
                    <a:pt x="47768" y="15782"/>
                  </a:cubicBezTo>
                  <a:lnTo>
                    <a:pt x="47768" y="15782"/>
                  </a:lnTo>
                  <a:cubicBezTo>
                    <a:pt x="47705" y="15793"/>
                    <a:pt x="47641" y="15799"/>
                    <a:pt x="47577" y="15799"/>
                  </a:cubicBezTo>
                  <a:cubicBezTo>
                    <a:pt x="47267" y="15799"/>
                    <a:pt x="46955" y="15669"/>
                    <a:pt x="46734" y="15448"/>
                  </a:cubicBezTo>
                  <a:cubicBezTo>
                    <a:pt x="46200" y="14914"/>
                    <a:pt x="46300" y="13914"/>
                    <a:pt x="46967" y="13513"/>
                  </a:cubicBezTo>
                  <a:cubicBezTo>
                    <a:pt x="47001" y="13513"/>
                    <a:pt x="47034" y="13513"/>
                    <a:pt x="47067" y="13480"/>
                  </a:cubicBezTo>
                  <a:cubicBezTo>
                    <a:pt x="47246" y="13378"/>
                    <a:pt x="47440" y="13329"/>
                    <a:pt x="47634" y="13329"/>
                  </a:cubicBezTo>
                  <a:cubicBezTo>
                    <a:pt x="47945" y="13329"/>
                    <a:pt x="48255" y="13454"/>
                    <a:pt x="48502" y="13680"/>
                  </a:cubicBezTo>
                  <a:cubicBezTo>
                    <a:pt x="48602" y="13747"/>
                    <a:pt x="48668" y="13847"/>
                    <a:pt x="48735" y="13947"/>
                  </a:cubicBezTo>
                  <a:cubicBezTo>
                    <a:pt x="49302" y="12880"/>
                    <a:pt x="49836" y="11879"/>
                    <a:pt x="48935" y="10678"/>
                  </a:cubicBezTo>
                  <a:cubicBezTo>
                    <a:pt x="48268" y="9811"/>
                    <a:pt x="47267" y="9277"/>
                    <a:pt x="46300" y="8777"/>
                  </a:cubicBezTo>
                  <a:cubicBezTo>
                    <a:pt x="40763" y="5841"/>
                    <a:pt x="35225" y="2939"/>
                    <a:pt x="29355" y="804"/>
                  </a:cubicBezTo>
                  <a:cubicBezTo>
                    <a:pt x="28254" y="404"/>
                    <a:pt x="27086" y="37"/>
                    <a:pt x="25885" y="4"/>
                  </a:cubicBezTo>
                  <a:cubicBezTo>
                    <a:pt x="25825" y="2"/>
                    <a:pt x="25764" y="1"/>
                    <a:pt x="25703"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3" name="Google Shape;1363;p24"/>
          <p:cNvGrpSpPr/>
          <p:nvPr/>
        </p:nvGrpSpPr>
        <p:grpSpPr>
          <a:xfrm>
            <a:off x="284563" y="-37337"/>
            <a:ext cx="1361850" cy="879500"/>
            <a:chOff x="538050" y="1430388"/>
            <a:chExt cx="1361850" cy="879500"/>
          </a:xfrm>
        </p:grpSpPr>
        <p:sp>
          <p:nvSpPr>
            <p:cNvPr id="1364" name="Google Shape;1364;p24"/>
            <p:cNvSpPr/>
            <p:nvPr/>
          </p:nvSpPr>
          <p:spPr>
            <a:xfrm>
              <a:off x="538050" y="1430388"/>
              <a:ext cx="1361850" cy="879500"/>
            </a:xfrm>
            <a:custGeom>
              <a:avLst/>
              <a:gdLst/>
              <a:ahLst/>
              <a:cxnLst/>
              <a:rect l="l" t="t" r="r" b="b"/>
              <a:pathLst>
                <a:path w="54474" h="35180" extrusionOk="0">
                  <a:moveTo>
                    <a:pt x="44707" y="1"/>
                  </a:moveTo>
                  <a:cubicBezTo>
                    <a:pt x="44671" y="1"/>
                    <a:pt x="44635" y="2"/>
                    <a:pt x="44599" y="3"/>
                  </a:cubicBezTo>
                  <a:cubicBezTo>
                    <a:pt x="42832" y="70"/>
                    <a:pt x="41330" y="1237"/>
                    <a:pt x="40163" y="2538"/>
                  </a:cubicBezTo>
                  <a:cubicBezTo>
                    <a:pt x="38995" y="3839"/>
                    <a:pt x="37995" y="5340"/>
                    <a:pt x="36560" y="6341"/>
                  </a:cubicBezTo>
                  <a:cubicBezTo>
                    <a:pt x="35871" y="6833"/>
                    <a:pt x="34983" y="7186"/>
                    <a:pt x="34152" y="7186"/>
                  </a:cubicBezTo>
                  <a:cubicBezTo>
                    <a:pt x="33576" y="7186"/>
                    <a:pt x="33028" y="7017"/>
                    <a:pt x="32591" y="6608"/>
                  </a:cubicBezTo>
                  <a:cubicBezTo>
                    <a:pt x="31423" y="5507"/>
                    <a:pt x="31724" y="3205"/>
                    <a:pt x="30256" y="2505"/>
                  </a:cubicBezTo>
                  <a:cubicBezTo>
                    <a:pt x="30003" y="2378"/>
                    <a:pt x="29742" y="2324"/>
                    <a:pt x="29478" y="2324"/>
                  </a:cubicBezTo>
                  <a:cubicBezTo>
                    <a:pt x="28697" y="2324"/>
                    <a:pt x="27894" y="2798"/>
                    <a:pt x="27220" y="3272"/>
                  </a:cubicBezTo>
                  <a:cubicBezTo>
                    <a:pt x="26753" y="3605"/>
                    <a:pt x="26286" y="4006"/>
                    <a:pt x="26053" y="4506"/>
                  </a:cubicBezTo>
                  <a:cubicBezTo>
                    <a:pt x="25619" y="5574"/>
                    <a:pt x="26353" y="6874"/>
                    <a:pt x="25486" y="7708"/>
                  </a:cubicBezTo>
                  <a:cubicBezTo>
                    <a:pt x="25386" y="7808"/>
                    <a:pt x="25286" y="7909"/>
                    <a:pt x="25152" y="7975"/>
                  </a:cubicBezTo>
                  <a:cubicBezTo>
                    <a:pt x="24751" y="8230"/>
                    <a:pt x="24261" y="8336"/>
                    <a:pt x="23762" y="8336"/>
                  </a:cubicBezTo>
                  <a:cubicBezTo>
                    <a:pt x="23348" y="8336"/>
                    <a:pt x="22929" y="8263"/>
                    <a:pt x="22550" y="8142"/>
                  </a:cubicBezTo>
                  <a:cubicBezTo>
                    <a:pt x="21483" y="7775"/>
                    <a:pt x="20516" y="7008"/>
                    <a:pt x="19482" y="6541"/>
                  </a:cubicBezTo>
                  <a:cubicBezTo>
                    <a:pt x="18686" y="6198"/>
                    <a:pt x="17818" y="6030"/>
                    <a:pt x="16949" y="6030"/>
                  </a:cubicBezTo>
                  <a:cubicBezTo>
                    <a:pt x="15958" y="6030"/>
                    <a:pt x="14966" y="6248"/>
                    <a:pt x="14078" y="6674"/>
                  </a:cubicBezTo>
                  <a:cubicBezTo>
                    <a:pt x="12910" y="7208"/>
                    <a:pt x="11176" y="8709"/>
                    <a:pt x="11743" y="10210"/>
                  </a:cubicBezTo>
                  <a:cubicBezTo>
                    <a:pt x="12110" y="11144"/>
                    <a:pt x="13344" y="11511"/>
                    <a:pt x="13811" y="12412"/>
                  </a:cubicBezTo>
                  <a:cubicBezTo>
                    <a:pt x="14445" y="13679"/>
                    <a:pt x="13177" y="15114"/>
                    <a:pt x="11876" y="15781"/>
                  </a:cubicBezTo>
                  <a:cubicBezTo>
                    <a:pt x="10809" y="16315"/>
                    <a:pt x="9641" y="16648"/>
                    <a:pt x="8474" y="16748"/>
                  </a:cubicBezTo>
                  <a:cubicBezTo>
                    <a:pt x="7173" y="16882"/>
                    <a:pt x="5838" y="16782"/>
                    <a:pt x="4638" y="17282"/>
                  </a:cubicBezTo>
                  <a:cubicBezTo>
                    <a:pt x="3470" y="17816"/>
                    <a:pt x="2536" y="19250"/>
                    <a:pt x="3170" y="20384"/>
                  </a:cubicBezTo>
                  <a:cubicBezTo>
                    <a:pt x="3670" y="21251"/>
                    <a:pt x="4838" y="21552"/>
                    <a:pt x="5271" y="22452"/>
                  </a:cubicBezTo>
                  <a:cubicBezTo>
                    <a:pt x="5738" y="23420"/>
                    <a:pt x="5071" y="24587"/>
                    <a:pt x="4204" y="25221"/>
                  </a:cubicBezTo>
                  <a:cubicBezTo>
                    <a:pt x="3337" y="25855"/>
                    <a:pt x="2269" y="26155"/>
                    <a:pt x="1435" y="26822"/>
                  </a:cubicBezTo>
                  <a:cubicBezTo>
                    <a:pt x="601" y="27489"/>
                    <a:pt x="1" y="28690"/>
                    <a:pt x="535" y="29624"/>
                  </a:cubicBezTo>
                  <a:cubicBezTo>
                    <a:pt x="902" y="30224"/>
                    <a:pt x="1669" y="30491"/>
                    <a:pt x="2369" y="30525"/>
                  </a:cubicBezTo>
                  <a:cubicBezTo>
                    <a:pt x="2489" y="30534"/>
                    <a:pt x="2607" y="30539"/>
                    <a:pt x="2726" y="30539"/>
                  </a:cubicBezTo>
                  <a:cubicBezTo>
                    <a:pt x="4295" y="30539"/>
                    <a:pt x="5786" y="29758"/>
                    <a:pt x="7306" y="29324"/>
                  </a:cubicBezTo>
                  <a:cubicBezTo>
                    <a:pt x="7881" y="29163"/>
                    <a:pt x="8503" y="29065"/>
                    <a:pt x="9111" y="29065"/>
                  </a:cubicBezTo>
                  <a:cubicBezTo>
                    <a:pt x="10265" y="29065"/>
                    <a:pt x="11364" y="29418"/>
                    <a:pt x="11976" y="30358"/>
                  </a:cubicBezTo>
                  <a:cubicBezTo>
                    <a:pt x="12610" y="31292"/>
                    <a:pt x="12510" y="32560"/>
                    <a:pt x="12176" y="33627"/>
                  </a:cubicBezTo>
                  <a:cubicBezTo>
                    <a:pt x="12110" y="33894"/>
                    <a:pt x="12010" y="34161"/>
                    <a:pt x="12076" y="34428"/>
                  </a:cubicBezTo>
                  <a:cubicBezTo>
                    <a:pt x="12176" y="34728"/>
                    <a:pt x="12477" y="34895"/>
                    <a:pt x="12777" y="34961"/>
                  </a:cubicBezTo>
                  <a:cubicBezTo>
                    <a:pt x="13006" y="35029"/>
                    <a:pt x="13237" y="35059"/>
                    <a:pt x="13468" y="35059"/>
                  </a:cubicBezTo>
                  <a:cubicBezTo>
                    <a:pt x="14383" y="35059"/>
                    <a:pt x="15293" y="34580"/>
                    <a:pt x="16012" y="33994"/>
                  </a:cubicBezTo>
                  <a:cubicBezTo>
                    <a:pt x="16913" y="33260"/>
                    <a:pt x="17680" y="32326"/>
                    <a:pt x="18681" y="31726"/>
                  </a:cubicBezTo>
                  <a:cubicBezTo>
                    <a:pt x="19218" y="31403"/>
                    <a:pt x="19862" y="31206"/>
                    <a:pt x="20481" y="31206"/>
                  </a:cubicBezTo>
                  <a:cubicBezTo>
                    <a:pt x="21016" y="31206"/>
                    <a:pt x="21533" y="31352"/>
                    <a:pt x="21950" y="31692"/>
                  </a:cubicBezTo>
                  <a:cubicBezTo>
                    <a:pt x="22684" y="32326"/>
                    <a:pt x="22851" y="33427"/>
                    <a:pt x="23451" y="34194"/>
                  </a:cubicBezTo>
                  <a:cubicBezTo>
                    <a:pt x="23947" y="34801"/>
                    <a:pt x="24740" y="35179"/>
                    <a:pt x="25528" y="35179"/>
                  </a:cubicBezTo>
                  <a:cubicBezTo>
                    <a:pt x="25693" y="35179"/>
                    <a:pt x="25858" y="35163"/>
                    <a:pt x="26020" y="35128"/>
                  </a:cubicBezTo>
                  <a:cubicBezTo>
                    <a:pt x="26954" y="34961"/>
                    <a:pt x="27754" y="34227"/>
                    <a:pt x="28021" y="33327"/>
                  </a:cubicBezTo>
                  <a:cubicBezTo>
                    <a:pt x="28288" y="32426"/>
                    <a:pt x="28088" y="31392"/>
                    <a:pt x="28521" y="30591"/>
                  </a:cubicBezTo>
                  <a:cubicBezTo>
                    <a:pt x="28954" y="29817"/>
                    <a:pt x="29837" y="29494"/>
                    <a:pt x="30736" y="29494"/>
                  </a:cubicBezTo>
                  <a:cubicBezTo>
                    <a:pt x="31155" y="29494"/>
                    <a:pt x="31576" y="29564"/>
                    <a:pt x="31957" y="29691"/>
                  </a:cubicBezTo>
                  <a:cubicBezTo>
                    <a:pt x="33191" y="30058"/>
                    <a:pt x="34292" y="30825"/>
                    <a:pt x="35526" y="31092"/>
                  </a:cubicBezTo>
                  <a:cubicBezTo>
                    <a:pt x="35886" y="31166"/>
                    <a:pt x="36250" y="31199"/>
                    <a:pt x="36615" y="31199"/>
                  </a:cubicBezTo>
                  <a:cubicBezTo>
                    <a:pt x="37233" y="31199"/>
                    <a:pt x="37854" y="31105"/>
                    <a:pt x="38462" y="30958"/>
                  </a:cubicBezTo>
                  <a:cubicBezTo>
                    <a:pt x="39896" y="30658"/>
                    <a:pt x="41564" y="29624"/>
                    <a:pt x="41297" y="28190"/>
                  </a:cubicBezTo>
                  <a:cubicBezTo>
                    <a:pt x="41097" y="26989"/>
                    <a:pt x="39663" y="26388"/>
                    <a:pt x="39229" y="25221"/>
                  </a:cubicBezTo>
                  <a:cubicBezTo>
                    <a:pt x="38729" y="23787"/>
                    <a:pt x="40096" y="22319"/>
                    <a:pt x="41531" y="21752"/>
                  </a:cubicBezTo>
                  <a:cubicBezTo>
                    <a:pt x="42087" y="21549"/>
                    <a:pt x="42682" y="21405"/>
                    <a:pt x="43272" y="21405"/>
                  </a:cubicBezTo>
                  <a:cubicBezTo>
                    <a:pt x="43459" y="21405"/>
                    <a:pt x="43647" y="21419"/>
                    <a:pt x="43832" y="21452"/>
                  </a:cubicBezTo>
                  <a:cubicBezTo>
                    <a:pt x="44633" y="21585"/>
                    <a:pt x="45367" y="22019"/>
                    <a:pt x="46167" y="22252"/>
                  </a:cubicBezTo>
                  <a:cubicBezTo>
                    <a:pt x="46524" y="22357"/>
                    <a:pt x="46901" y="22409"/>
                    <a:pt x="47280" y="22409"/>
                  </a:cubicBezTo>
                  <a:cubicBezTo>
                    <a:pt x="48353" y="22409"/>
                    <a:pt x="49438" y="21990"/>
                    <a:pt x="50103" y="21151"/>
                  </a:cubicBezTo>
                  <a:cubicBezTo>
                    <a:pt x="51004" y="20051"/>
                    <a:pt x="50904" y="18149"/>
                    <a:pt x="49736" y="17282"/>
                  </a:cubicBezTo>
                  <a:cubicBezTo>
                    <a:pt x="49136" y="16848"/>
                    <a:pt x="48369" y="16681"/>
                    <a:pt x="47702" y="16315"/>
                  </a:cubicBezTo>
                  <a:cubicBezTo>
                    <a:pt x="47035" y="15948"/>
                    <a:pt x="46501" y="15147"/>
                    <a:pt x="46834" y="14447"/>
                  </a:cubicBezTo>
                  <a:cubicBezTo>
                    <a:pt x="46968" y="14180"/>
                    <a:pt x="47201" y="13980"/>
                    <a:pt x="47468" y="13846"/>
                  </a:cubicBezTo>
                  <a:cubicBezTo>
                    <a:pt x="48736" y="13079"/>
                    <a:pt x="50270" y="12945"/>
                    <a:pt x="51604" y="12345"/>
                  </a:cubicBezTo>
                  <a:cubicBezTo>
                    <a:pt x="52839" y="11811"/>
                    <a:pt x="53939" y="10811"/>
                    <a:pt x="54206" y="9510"/>
                  </a:cubicBezTo>
                  <a:cubicBezTo>
                    <a:pt x="54473" y="8175"/>
                    <a:pt x="53706" y="6641"/>
                    <a:pt x="52405" y="6374"/>
                  </a:cubicBezTo>
                  <a:cubicBezTo>
                    <a:pt x="52255" y="6345"/>
                    <a:pt x="52106" y="6332"/>
                    <a:pt x="51957" y="6332"/>
                  </a:cubicBezTo>
                  <a:cubicBezTo>
                    <a:pt x="50717" y="6332"/>
                    <a:pt x="49515" y="7242"/>
                    <a:pt x="48296" y="7242"/>
                  </a:cubicBezTo>
                  <a:cubicBezTo>
                    <a:pt x="48165" y="7242"/>
                    <a:pt x="48034" y="7231"/>
                    <a:pt x="47902" y="7208"/>
                  </a:cubicBezTo>
                  <a:cubicBezTo>
                    <a:pt x="47635" y="7175"/>
                    <a:pt x="47368" y="7041"/>
                    <a:pt x="47168" y="6874"/>
                  </a:cubicBezTo>
                  <a:cubicBezTo>
                    <a:pt x="46701" y="6407"/>
                    <a:pt x="46734" y="5640"/>
                    <a:pt x="47001" y="5040"/>
                  </a:cubicBezTo>
                  <a:cubicBezTo>
                    <a:pt x="47268" y="4406"/>
                    <a:pt x="47668" y="3872"/>
                    <a:pt x="47802" y="3239"/>
                  </a:cubicBezTo>
                  <a:cubicBezTo>
                    <a:pt x="48194" y="1572"/>
                    <a:pt x="46441" y="1"/>
                    <a:pt x="44707"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4"/>
            <p:cNvSpPr/>
            <p:nvPr/>
          </p:nvSpPr>
          <p:spPr>
            <a:xfrm>
              <a:off x="726525" y="1513838"/>
              <a:ext cx="925700" cy="687850"/>
            </a:xfrm>
            <a:custGeom>
              <a:avLst/>
              <a:gdLst/>
              <a:ahLst/>
              <a:cxnLst/>
              <a:rect l="l" t="t" r="r" b="b"/>
              <a:pathLst>
                <a:path w="37028" h="27514" extrusionOk="0">
                  <a:moveTo>
                    <a:pt x="31107" y="0"/>
                  </a:moveTo>
                  <a:cubicBezTo>
                    <a:pt x="28705" y="0"/>
                    <a:pt x="26308" y="509"/>
                    <a:pt x="23984" y="1201"/>
                  </a:cubicBezTo>
                  <a:cubicBezTo>
                    <a:pt x="18514" y="2803"/>
                    <a:pt x="13377" y="5371"/>
                    <a:pt x="8373" y="8106"/>
                  </a:cubicBezTo>
                  <a:cubicBezTo>
                    <a:pt x="7573" y="8507"/>
                    <a:pt x="6772" y="8940"/>
                    <a:pt x="6138" y="9574"/>
                  </a:cubicBezTo>
                  <a:cubicBezTo>
                    <a:pt x="5171" y="10541"/>
                    <a:pt x="4571" y="11909"/>
                    <a:pt x="3803" y="13043"/>
                  </a:cubicBezTo>
                  <a:cubicBezTo>
                    <a:pt x="2903" y="14378"/>
                    <a:pt x="1435" y="14878"/>
                    <a:pt x="568" y="16112"/>
                  </a:cubicBezTo>
                  <a:cubicBezTo>
                    <a:pt x="201" y="16646"/>
                    <a:pt x="1" y="17380"/>
                    <a:pt x="401" y="17880"/>
                  </a:cubicBezTo>
                  <a:cubicBezTo>
                    <a:pt x="901" y="18480"/>
                    <a:pt x="1902" y="18180"/>
                    <a:pt x="2669" y="18447"/>
                  </a:cubicBezTo>
                  <a:cubicBezTo>
                    <a:pt x="3503" y="18747"/>
                    <a:pt x="3870" y="19915"/>
                    <a:pt x="3370" y="20649"/>
                  </a:cubicBezTo>
                  <a:cubicBezTo>
                    <a:pt x="3103" y="21049"/>
                    <a:pt x="2669" y="21282"/>
                    <a:pt x="2302" y="21583"/>
                  </a:cubicBezTo>
                  <a:cubicBezTo>
                    <a:pt x="1935" y="21883"/>
                    <a:pt x="1602" y="22350"/>
                    <a:pt x="1735" y="22817"/>
                  </a:cubicBezTo>
                  <a:cubicBezTo>
                    <a:pt x="1835" y="23150"/>
                    <a:pt x="2136" y="23384"/>
                    <a:pt x="2436" y="23517"/>
                  </a:cubicBezTo>
                  <a:cubicBezTo>
                    <a:pt x="2861" y="23730"/>
                    <a:pt x="3353" y="23842"/>
                    <a:pt x="3841" y="23842"/>
                  </a:cubicBezTo>
                  <a:cubicBezTo>
                    <a:pt x="4042" y="23842"/>
                    <a:pt x="4242" y="23823"/>
                    <a:pt x="4437" y="23784"/>
                  </a:cubicBezTo>
                  <a:cubicBezTo>
                    <a:pt x="5104" y="23617"/>
                    <a:pt x="5738" y="23251"/>
                    <a:pt x="6372" y="23050"/>
                  </a:cubicBezTo>
                  <a:cubicBezTo>
                    <a:pt x="6643" y="22956"/>
                    <a:pt x="6941" y="22899"/>
                    <a:pt x="7233" y="22899"/>
                  </a:cubicBezTo>
                  <a:cubicBezTo>
                    <a:pt x="7661" y="22899"/>
                    <a:pt x="8076" y="23020"/>
                    <a:pt x="8373" y="23317"/>
                  </a:cubicBezTo>
                  <a:cubicBezTo>
                    <a:pt x="9307" y="24285"/>
                    <a:pt x="8307" y="26253"/>
                    <a:pt x="9307" y="27187"/>
                  </a:cubicBezTo>
                  <a:cubicBezTo>
                    <a:pt x="9562" y="27416"/>
                    <a:pt x="9875" y="27514"/>
                    <a:pt x="10202" y="27514"/>
                  </a:cubicBezTo>
                  <a:cubicBezTo>
                    <a:pt x="10731" y="27514"/>
                    <a:pt x="11297" y="27258"/>
                    <a:pt x="11709" y="26886"/>
                  </a:cubicBezTo>
                  <a:cubicBezTo>
                    <a:pt x="12343" y="26319"/>
                    <a:pt x="12776" y="25485"/>
                    <a:pt x="13410" y="24885"/>
                  </a:cubicBezTo>
                  <a:cubicBezTo>
                    <a:pt x="13837" y="24501"/>
                    <a:pt x="14427" y="24226"/>
                    <a:pt x="14972" y="24226"/>
                  </a:cubicBezTo>
                  <a:cubicBezTo>
                    <a:pt x="15279" y="24226"/>
                    <a:pt x="15571" y="24314"/>
                    <a:pt x="15812" y="24518"/>
                  </a:cubicBezTo>
                  <a:cubicBezTo>
                    <a:pt x="16179" y="24818"/>
                    <a:pt x="16312" y="25319"/>
                    <a:pt x="16646" y="25652"/>
                  </a:cubicBezTo>
                  <a:cubicBezTo>
                    <a:pt x="16942" y="25962"/>
                    <a:pt x="17345" y="26100"/>
                    <a:pt x="17759" y="26100"/>
                  </a:cubicBezTo>
                  <a:cubicBezTo>
                    <a:pt x="18326" y="26100"/>
                    <a:pt x="18915" y="25843"/>
                    <a:pt x="19281" y="25419"/>
                  </a:cubicBezTo>
                  <a:cubicBezTo>
                    <a:pt x="19882" y="24652"/>
                    <a:pt x="19948" y="23551"/>
                    <a:pt x="19681" y="22583"/>
                  </a:cubicBezTo>
                  <a:cubicBezTo>
                    <a:pt x="19548" y="22116"/>
                    <a:pt x="19348" y="21549"/>
                    <a:pt x="19615" y="21082"/>
                  </a:cubicBezTo>
                  <a:cubicBezTo>
                    <a:pt x="19748" y="20882"/>
                    <a:pt x="19948" y="20749"/>
                    <a:pt x="20182" y="20615"/>
                  </a:cubicBezTo>
                  <a:cubicBezTo>
                    <a:pt x="20688" y="20380"/>
                    <a:pt x="21252" y="20263"/>
                    <a:pt x="21817" y="20263"/>
                  </a:cubicBezTo>
                  <a:cubicBezTo>
                    <a:pt x="22295" y="20263"/>
                    <a:pt x="22774" y="20347"/>
                    <a:pt x="23217" y="20515"/>
                  </a:cubicBezTo>
                  <a:cubicBezTo>
                    <a:pt x="23718" y="20715"/>
                    <a:pt x="24185" y="21049"/>
                    <a:pt x="24718" y="21216"/>
                  </a:cubicBezTo>
                  <a:cubicBezTo>
                    <a:pt x="25015" y="21324"/>
                    <a:pt x="25327" y="21374"/>
                    <a:pt x="25640" y="21374"/>
                  </a:cubicBezTo>
                  <a:cubicBezTo>
                    <a:pt x="26876" y="21374"/>
                    <a:pt x="28135" y="20585"/>
                    <a:pt x="28588" y="19414"/>
                  </a:cubicBezTo>
                  <a:cubicBezTo>
                    <a:pt x="28688" y="19148"/>
                    <a:pt x="28755" y="18881"/>
                    <a:pt x="28688" y="18581"/>
                  </a:cubicBezTo>
                  <a:cubicBezTo>
                    <a:pt x="28621" y="18314"/>
                    <a:pt x="28454" y="18114"/>
                    <a:pt x="28254" y="17913"/>
                  </a:cubicBezTo>
                  <a:cubicBezTo>
                    <a:pt x="27620" y="17113"/>
                    <a:pt x="26853" y="16212"/>
                    <a:pt x="27053" y="15211"/>
                  </a:cubicBezTo>
                  <a:cubicBezTo>
                    <a:pt x="27220" y="14277"/>
                    <a:pt x="28254" y="13710"/>
                    <a:pt x="29188" y="13577"/>
                  </a:cubicBezTo>
                  <a:cubicBezTo>
                    <a:pt x="29423" y="13553"/>
                    <a:pt x="29658" y="13544"/>
                    <a:pt x="29892" y="13544"/>
                  </a:cubicBezTo>
                  <a:cubicBezTo>
                    <a:pt x="30453" y="13544"/>
                    <a:pt x="31012" y="13593"/>
                    <a:pt x="31561" y="13593"/>
                  </a:cubicBezTo>
                  <a:cubicBezTo>
                    <a:pt x="31727" y="13593"/>
                    <a:pt x="31892" y="13589"/>
                    <a:pt x="32057" y="13577"/>
                  </a:cubicBezTo>
                  <a:cubicBezTo>
                    <a:pt x="33024" y="13477"/>
                    <a:pt x="34058" y="13010"/>
                    <a:pt x="34359" y="12109"/>
                  </a:cubicBezTo>
                  <a:cubicBezTo>
                    <a:pt x="34926" y="10541"/>
                    <a:pt x="32924" y="8874"/>
                    <a:pt x="33425" y="7272"/>
                  </a:cubicBezTo>
                  <a:cubicBezTo>
                    <a:pt x="33691" y="6439"/>
                    <a:pt x="34492" y="5972"/>
                    <a:pt x="35192" y="5438"/>
                  </a:cubicBezTo>
                  <a:cubicBezTo>
                    <a:pt x="36126" y="4737"/>
                    <a:pt x="37027" y="3670"/>
                    <a:pt x="36827" y="2502"/>
                  </a:cubicBezTo>
                  <a:cubicBezTo>
                    <a:pt x="36593" y="1101"/>
                    <a:pt x="34992" y="434"/>
                    <a:pt x="33625" y="201"/>
                  </a:cubicBezTo>
                  <a:cubicBezTo>
                    <a:pt x="32787" y="63"/>
                    <a:pt x="31947" y="0"/>
                    <a:pt x="31107"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4"/>
            <p:cNvSpPr/>
            <p:nvPr/>
          </p:nvSpPr>
          <p:spPr>
            <a:xfrm>
              <a:off x="582250" y="2061613"/>
              <a:ext cx="155975" cy="105650"/>
            </a:xfrm>
            <a:custGeom>
              <a:avLst/>
              <a:gdLst/>
              <a:ahLst/>
              <a:cxnLst/>
              <a:rect l="l" t="t" r="r" b="b"/>
              <a:pathLst>
                <a:path w="6239" h="4226" extrusionOk="0">
                  <a:moveTo>
                    <a:pt x="4842" y="1"/>
                  </a:moveTo>
                  <a:cubicBezTo>
                    <a:pt x="3736" y="1"/>
                    <a:pt x="2303" y="769"/>
                    <a:pt x="1502" y="1273"/>
                  </a:cubicBezTo>
                  <a:cubicBezTo>
                    <a:pt x="835" y="1673"/>
                    <a:pt x="201" y="2240"/>
                    <a:pt x="34" y="2974"/>
                  </a:cubicBezTo>
                  <a:cubicBezTo>
                    <a:pt x="1" y="3174"/>
                    <a:pt x="1" y="3408"/>
                    <a:pt x="101" y="3574"/>
                  </a:cubicBezTo>
                  <a:cubicBezTo>
                    <a:pt x="168" y="3708"/>
                    <a:pt x="268" y="3808"/>
                    <a:pt x="401" y="3875"/>
                  </a:cubicBezTo>
                  <a:cubicBezTo>
                    <a:pt x="733" y="4096"/>
                    <a:pt x="1156" y="4225"/>
                    <a:pt x="1576" y="4225"/>
                  </a:cubicBezTo>
                  <a:cubicBezTo>
                    <a:pt x="1663" y="4225"/>
                    <a:pt x="1750" y="4220"/>
                    <a:pt x="1836" y="4208"/>
                  </a:cubicBezTo>
                  <a:cubicBezTo>
                    <a:pt x="2403" y="4142"/>
                    <a:pt x="2936" y="3808"/>
                    <a:pt x="3503" y="3541"/>
                  </a:cubicBezTo>
                  <a:cubicBezTo>
                    <a:pt x="3970" y="3308"/>
                    <a:pt x="4504" y="3107"/>
                    <a:pt x="4971" y="2841"/>
                  </a:cubicBezTo>
                  <a:cubicBezTo>
                    <a:pt x="5572" y="2507"/>
                    <a:pt x="6239" y="1907"/>
                    <a:pt x="6139" y="1139"/>
                  </a:cubicBezTo>
                  <a:cubicBezTo>
                    <a:pt x="6072" y="639"/>
                    <a:pt x="5738" y="172"/>
                    <a:pt x="5238" y="39"/>
                  </a:cubicBezTo>
                  <a:cubicBezTo>
                    <a:pt x="5112" y="13"/>
                    <a:pt x="4979" y="1"/>
                    <a:pt x="4842"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4"/>
            <p:cNvSpPr/>
            <p:nvPr/>
          </p:nvSpPr>
          <p:spPr>
            <a:xfrm>
              <a:off x="862450" y="2194588"/>
              <a:ext cx="60900" cy="88425"/>
            </a:xfrm>
            <a:custGeom>
              <a:avLst/>
              <a:gdLst/>
              <a:ahLst/>
              <a:cxnLst/>
              <a:rect l="l" t="t" r="r" b="b"/>
              <a:pathLst>
                <a:path w="2436" h="3537" extrusionOk="0">
                  <a:moveTo>
                    <a:pt x="1475" y="0"/>
                  </a:moveTo>
                  <a:cubicBezTo>
                    <a:pt x="1259" y="0"/>
                    <a:pt x="1056" y="88"/>
                    <a:pt x="935" y="290"/>
                  </a:cubicBezTo>
                  <a:cubicBezTo>
                    <a:pt x="568" y="824"/>
                    <a:pt x="401" y="1625"/>
                    <a:pt x="201" y="2225"/>
                  </a:cubicBezTo>
                  <a:cubicBezTo>
                    <a:pt x="101" y="2559"/>
                    <a:pt x="1" y="2959"/>
                    <a:pt x="201" y="3259"/>
                  </a:cubicBezTo>
                  <a:cubicBezTo>
                    <a:pt x="343" y="3448"/>
                    <a:pt x="585" y="3537"/>
                    <a:pt x="833" y="3537"/>
                  </a:cubicBezTo>
                  <a:cubicBezTo>
                    <a:pt x="935" y="3537"/>
                    <a:pt x="1038" y="3522"/>
                    <a:pt x="1135" y="3493"/>
                  </a:cubicBezTo>
                  <a:cubicBezTo>
                    <a:pt x="1469" y="3359"/>
                    <a:pt x="1702" y="3092"/>
                    <a:pt x="1902" y="2792"/>
                  </a:cubicBezTo>
                  <a:cubicBezTo>
                    <a:pt x="2236" y="2225"/>
                    <a:pt x="2436" y="1591"/>
                    <a:pt x="2403" y="957"/>
                  </a:cubicBezTo>
                  <a:cubicBezTo>
                    <a:pt x="2403" y="791"/>
                    <a:pt x="2403" y="624"/>
                    <a:pt x="2303" y="490"/>
                  </a:cubicBezTo>
                  <a:cubicBezTo>
                    <a:pt x="2143" y="192"/>
                    <a:pt x="1795" y="0"/>
                    <a:pt x="1475"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8" name="Google Shape;1368;p24"/>
          <p:cNvGrpSpPr/>
          <p:nvPr/>
        </p:nvGrpSpPr>
        <p:grpSpPr>
          <a:xfrm>
            <a:off x="-76212" y="1590675"/>
            <a:ext cx="1373500" cy="922925"/>
            <a:chOff x="2302238" y="842175"/>
            <a:chExt cx="1373500" cy="922925"/>
          </a:xfrm>
        </p:grpSpPr>
        <p:sp>
          <p:nvSpPr>
            <p:cNvPr id="1369" name="Google Shape;1369;p24"/>
            <p:cNvSpPr/>
            <p:nvPr/>
          </p:nvSpPr>
          <p:spPr>
            <a:xfrm>
              <a:off x="2302238" y="1213850"/>
              <a:ext cx="911500" cy="492875"/>
            </a:xfrm>
            <a:custGeom>
              <a:avLst/>
              <a:gdLst/>
              <a:ahLst/>
              <a:cxnLst/>
              <a:rect l="l" t="t" r="r" b="b"/>
              <a:pathLst>
                <a:path w="36460" h="19715" extrusionOk="0">
                  <a:moveTo>
                    <a:pt x="18213" y="1"/>
                  </a:moveTo>
                  <a:cubicBezTo>
                    <a:pt x="8139" y="1"/>
                    <a:pt x="0" y="4404"/>
                    <a:pt x="0" y="9841"/>
                  </a:cubicBezTo>
                  <a:cubicBezTo>
                    <a:pt x="0" y="15278"/>
                    <a:pt x="8139" y="19715"/>
                    <a:pt x="18213" y="19715"/>
                  </a:cubicBezTo>
                  <a:cubicBezTo>
                    <a:pt x="28287" y="19715"/>
                    <a:pt x="36460" y="15278"/>
                    <a:pt x="36460" y="9841"/>
                  </a:cubicBezTo>
                  <a:cubicBezTo>
                    <a:pt x="36460" y="4404"/>
                    <a:pt x="28287" y="1"/>
                    <a:pt x="18213"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4"/>
            <p:cNvSpPr/>
            <p:nvPr/>
          </p:nvSpPr>
          <p:spPr>
            <a:xfrm>
              <a:off x="2302238" y="1273075"/>
              <a:ext cx="911500" cy="492025"/>
            </a:xfrm>
            <a:custGeom>
              <a:avLst/>
              <a:gdLst/>
              <a:ahLst/>
              <a:cxnLst/>
              <a:rect l="l" t="t" r="r" b="b"/>
              <a:pathLst>
                <a:path w="36460" h="19681" extrusionOk="0">
                  <a:moveTo>
                    <a:pt x="18247" y="0"/>
                  </a:moveTo>
                  <a:cubicBezTo>
                    <a:pt x="9740" y="0"/>
                    <a:pt x="2602" y="3136"/>
                    <a:pt x="567" y="7372"/>
                  </a:cubicBezTo>
                  <a:lnTo>
                    <a:pt x="0" y="7372"/>
                  </a:lnTo>
                  <a:lnTo>
                    <a:pt x="0" y="9841"/>
                  </a:lnTo>
                  <a:cubicBezTo>
                    <a:pt x="0" y="15278"/>
                    <a:pt x="8139" y="19681"/>
                    <a:pt x="18213" y="19681"/>
                  </a:cubicBezTo>
                  <a:cubicBezTo>
                    <a:pt x="28287" y="19681"/>
                    <a:pt x="36460" y="15278"/>
                    <a:pt x="36460" y="9841"/>
                  </a:cubicBezTo>
                  <a:lnTo>
                    <a:pt x="36460" y="7372"/>
                  </a:lnTo>
                  <a:lnTo>
                    <a:pt x="35892" y="7372"/>
                  </a:lnTo>
                  <a:cubicBezTo>
                    <a:pt x="33858" y="3136"/>
                    <a:pt x="26719" y="0"/>
                    <a:pt x="18247"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4"/>
            <p:cNvSpPr/>
            <p:nvPr/>
          </p:nvSpPr>
          <p:spPr>
            <a:xfrm>
              <a:off x="2496538" y="1272875"/>
              <a:ext cx="331925" cy="131475"/>
            </a:xfrm>
            <a:custGeom>
              <a:avLst/>
              <a:gdLst/>
              <a:ahLst/>
              <a:cxnLst/>
              <a:rect l="l" t="t" r="r" b="b"/>
              <a:pathLst>
                <a:path w="13277" h="5259" extrusionOk="0">
                  <a:moveTo>
                    <a:pt x="11887" y="1"/>
                  </a:moveTo>
                  <a:cubicBezTo>
                    <a:pt x="11815" y="1"/>
                    <a:pt x="11744" y="4"/>
                    <a:pt x="11675" y="8"/>
                  </a:cubicBezTo>
                  <a:cubicBezTo>
                    <a:pt x="11108" y="8"/>
                    <a:pt x="10541" y="8"/>
                    <a:pt x="9941" y="42"/>
                  </a:cubicBezTo>
                  <a:cubicBezTo>
                    <a:pt x="8707" y="108"/>
                    <a:pt x="7439" y="275"/>
                    <a:pt x="6205" y="475"/>
                  </a:cubicBezTo>
                  <a:cubicBezTo>
                    <a:pt x="4904" y="675"/>
                    <a:pt x="3603" y="942"/>
                    <a:pt x="2335" y="1376"/>
                  </a:cubicBezTo>
                  <a:cubicBezTo>
                    <a:pt x="1501" y="1676"/>
                    <a:pt x="634" y="2076"/>
                    <a:pt x="134" y="2944"/>
                  </a:cubicBezTo>
                  <a:cubicBezTo>
                    <a:pt x="67" y="3044"/>
                    <a:pt x="0" y="3177"/>
                    <a:pt x="0" y="3311"/>
                  </a:cubicBezTo>
                  <a:cubicBezTo>
                    <a:pt x="0" y="3644"/>
                    <a:pt x="301" y="3878"/>
                    <a:pt x="567" y="4011"/>
                  </a:cubicBezTo>
                  <a:cubicBezTo>
                    <a:pt x="1068" y="4278"/>
                    <a:pt x="1602" y="4545"/>
                    <a:pt x="2169" y="4745"/>
                  </a:cubicBezTo>
                  <a:cubicBezTo>
                    <a:pt x="3041" y="5065"/>
                    <a:pt x="3990" y="5258"/>
                    <a:pt x="4904" y="5258"/>
                  </a:cubicBezTo>
                  <a:cubicBezTo>
                    <a:pt x="5038" y="5258"/>
                    <a:pt x="5172" y="5254"/>
                    <a:pt x="5304" y="5245"/>
                  </a:cubicBezTo>
                  <a:cubicBezTo>
                    <a:pt x="5471" y="5212"/>
                    <a:pt x="5671" y="5212"/>
                    <a:pt x="5805" y="5045"/>
                  </a:cubicBezTo>
                  <a:cubicBezTo>
                    <a:pt x="5838" y="5012"/>
                    <a:pt x="5871" y="4912"/>
                    <a:pt x="5871" y="4845"/>
                  </a:cubicBezTo>
                  <a:cubicBezTo>
                    <a:pt x="5838" y="4678"/>
                    <a:pt x="5671" y="4645"/>
                    <a:pt x="5538" y="4612"/>
                  </a:cubicBezTo>
                  <a:cubicBezTo>
                    <a:pt x="5304" y="4612"/>
                    <a:pt x="5104" y="4545"/>
                    <a:pt x="4904" y="4478"/>
                  </a:cubicBezTo>
                  <a:cubicBezTo>
                    <a:pt x="4737" y="4411"/>
                    <a:pt x="4570" y="4311"/>
                    <a:pt x="4504" y="4145"/>
                  </a:cubicBezTo>
                  <a:cubicBezTo>
                    <a:pt x="4470" y="3911"/>
                    <a:pt x="4604" y="3711"/>
                    <a:pt x="4737" y="3611"/>
                  </a:cubicBezTo>
                  <a:cubicBezTo>
                    <a:pt x="6105" y="2610"/>
                    <a:pt x="8039" y="2277"/>
                    <a:pt x="9607" y="2176"/>
                  </a:cubicBezTo>
                  <a:cubicBezTo>
                    <a:pt x="9874" y="2176"/>
                    <a:pt x="10141" y="2176"/>
                    <a:pt x="10374" y="2310"/>
                  </a:cubicBezTo>
                  <a:cubicBezTo>
                    <a:pt x="10675" y="2477"/>
                    <a:pt x="10875" y="2877"/>
                    <a:pt x="10975" y="3244"/>
                  </a:cubicBezTo>
                  <a:cubicBezTo>
                    <a:pt x="11075" y="3511"/>
                    <a:pt x="11142" y="3744"/>
                    <a:pt x="11275" y="3944"/>
                  </a:cubicBezTo>
                  <a:cubicBezTo>
                    <a:pt x="11380" y="4081"/>
                    <a:pt x="11473" y="4135"/>
                    <a:pt x="11557" y="4135"/>
                  </a:cubicBezTo>
                  <a:cubicBezTo>
                    <a:pt x="11738" y="4135"/>
                    <a:pt x="11883" y="3883"/>
                    <a:pt x="12042" y="3678"/>
                  </a:cubicBezTo>
                  <a:cubicBezTo>
                    <a:pt x="12343" y="3344"/>
                    <a:pt x="12676" y="3077"/>
                    <a:pt x="12910" y="2677"/>
                  </a:cubicBezTo>
                  <a:cubicBezTo>
                    <a:pt x="13176" y="2210"/>
                    <a:pt x="13277" y="1609"/>
                    <a:pt x="13210" y="1042"/>
                  </a:cubicBezTo>
                  <a:cubicBezTo>
                    <a:pt x="13176" y="876"/>
                    <a:pt x="13143" y="675"/>
                    <a:pt x="13043" y="509"/>
                  </a:cubicBezTo>
                  <a:cubicBezTo>
                    <a:pt x="12813" y="106"/>
                    <a:pt x="12335" y="1"/>
                    <a:pt x="11887"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4"/>
            <p:cNvSpPr/>
            <p:nvPr/>
          </p:nvSpPr>
          <p:spPr>
            <a:xfrm>
              <a:off x="2825938" y="1293725"/>
              <a:ext cx="290225" cy="157950"/>
            </a:xfrm>
            <a:custGeom>
              <a:avLst/>
              <a:gdLst/>
              <a:ahLst/>
              <a:cxnLst/>
              <a:rect l="l" t="t" r="r" b="b"/>
              <a:pathLst>
                <a:path w="11609" h="6318" extrusionOk="0">
                  <a:moveTo>
                    <a:pt x="5404" y="1"/>
                  </a:moveTo>
                  <a:cubicBezTo>
                    <a:pt x="4287" y="1"/>
                    <a:pt x="3136" y="521"/>
                    <a:pt x="2169" y="1042"/>
                  </a:cubicBezTo>
                  <a:cubicBezTo>
                    <a:pt x="1368" y="1476"/>
                    <a:pt x="601" y="2076"/>
                    <a:pt x="67" y="2877"/>
                  </a:cubicBezTo>
                  <a:cubicBezTo>
                    <a:pt x="34" y="2944"/>
                    <a:pt x="0" y="3010"/>
                    <a:pt x="0" y="3077"/>
                  </a:cubicBezTo>
                  <a:cubicBezTo>
                    <a:pt x="34" y="3144"/>
                    <a:pt x="67" y="3177"/>
                    <a:pt x="134" y="3210"/>
                  </a:cubicBezTo>
                  <a:cubicBezTo>
                    <a:pt x="272" y="3274"/>
                    <a:pt x="414" y="3301"/>
                    <a:pt x="558" y="3301"/>
                  </a:cubicBezTo>
                  <a:cubicBezTo>
                    <a:pt x="865" y="3301"/>
                    <a:pt x="1183" y="3180"/>
                    <a:pt x="1502" y="3044"/>
                  </a:cubicBezTo>
                  <a:cubicBezTo>
                    <a:pt x="2202" y="2743"/>
                    <a:pt x="2903" y="2443"/>
                    <a:pt x="3603" y="2143"/>
                  </a:cubicBezTo>
                  <a:cubicBezTo>
                    <a:pt x="3765" y="2071"/>
                    <a:pt x="3966" y="2009"/>
                    <a:pt x="4154" y="2009"/>
                  </a:cubicBezTo>
                  <a:cubicBezTo>
                    <a:pt x="4313" y="2009"/>
                    <a:pt x="4463" y="2054"/>
                    <a:pt x="4570" y="2176"/>
                  </a:cubicBezTo>
                  <a:cubicBezTo>
                    <a:pt x="4737" y="2377"/>
                    <a:pt x="4771" y="2677"/>
                    <a:pt x="4871" y="2910"/>
                  </a:cubicBezTo>
                  <a:cubicBezTo>
                    <a:pt x="5004" y="3244"/>
                    <a:pt x="5271" y="3444"/>
                    <a:pt x="5538" y="3611"/>
                  </a:cubicBezTo>
                  <a:cubicBezTo>
                    <a:pt x="5805" y="3744"/>
                    <a:pt x="6105" y="3844"/>
                    <a:pt x="6372" y="3978"/>
                  </a:cubicBezTo>
                  <a:cubicBezTo>
                    <a:pt x="6705" y="4144"/>
                    <a:pt x="7005" y="4411"/>
                    <a:pt x="7239" y="4712"/>
                  </a:cubicBezTo>
                  <a:cubicBezTo>
                    <a:pt x="7339" y="4845"/>
                    <a:pt x="7439" y="5012"/>
                    <a:pt x="7439" y="5179"/>
                  </a:cubicBezTo>
                  <a:cubicBezTo>
                    <a:pt x="7439" y="5345"/>
                    <a:pt x="7306" y="5445"/>
                    <a:pt x="7206" y="5512"/>
                  </a:cubicBezTo>
                  <a:cubicBezTo>
                    <a:pt x="7072" y="5579"/>
                    <a:pt x="6939" y="5579"/>
                    <a:pt x="6805" y="5579"/>
                  </a:cubicBezTo>
                  <a:cubicBezTo>
                    <a:pt x="6338" y="5579"/>
                    <a:pt x="5838" y="5579"/>
                    <a:pt x="5371" y="5612"/>
                  </a:cubicBezTo>
                  <a:cubicBezTo>
                    <a:pt x="5238" y="5612"/>
                    <a:pt x="5137" y="5612"/>
                    <a:pt x="5037" y="5646"/>
                  </a:cubicBezTo>
                  <a:cubicBezTo>
                    <a:pt x="4937" y="5712"/>
                    <a:pt x="4837" y="5846"/>
                    <a:pt x="4871" y="5979"/>
                  </a:cubicBezTo>
                  <a:cubicBezTo>
                    <a:pt x="5071" y="6068"/>
                    <a:pt x="5286" y="6098"/>
                    <a:pt x="5496" y="6098"/>
                  </a:cubicBezTo>
                  <a:cubicBezTo>
                    <a:pt x="5601" y="6098"/>
                    <a:pt x="5705" y="6090"/>
                    <a:pt x="5805" y="6079"/>
                  </a:cubicBezTo>
                  <a:cubicBezTo>
                    <a:pt x="5976" y="6073"/>
                    <a:pt x="6149" y="6071"/>
                    <a:pt x="6322" y="6071"/>
                  </a:cubicBezTo>
                  <a:cubicBezTo>
                    <a:pt x="7158" y="6071"/>
                    <a:pt x="8005" y="6135"/>
                    <a:pt x="8807" y="6246"/>
                  </a:cubicBezTo>
                  <a:cubicBezTo>
                    <a:pt x="9093" y="6278"/>
                    <a:pt x="9379" y="6317"/>
                    <a:pt x="9658" y="6317"/>
                  </a:cubicBezTo>
                  <a:cubicBezTo>
                    <a:pt x="9964" y="6317"/>
                    <a:pt x="10262" y="6270"/>
                    <a:pt x="10541" y="6113"/>
                  </a:cubicBezTo>
                  <a:cubicBezTo>
                    <a:pt x="10908" y="5912"/>
                    <a:pt x="11175" y="5512"/>
                    <a:pt x="11342" y="5112"/>
                  </a:cubicBezTo>
                  <a:cubicBezTo>
                    <a:pt x="11509" y="4778"/>
                    <a:pt x="11609" y="4411"/>
                    <a:pt x="11542" y="4044"/>
                  </a:cubicBezTo>
                  <a:cubicBezTo>
                    <a:pt x="11509" y="3778"/>
                    <a:pt x="11409" y="3544"/>
                    <a:pt x="11275" y="3344"/>
                  </a:cubicBezTo>
                  <a:cubicBezTo>
                    <a:pt x="10942" y="2743"/>
                    <a:pt x="10441" y="2343"/>
                    <a:pt x="9908" y="2010"/>
                  </a:cubicBezTo>
                  <a:cubicBezTo>
                    <a:pt x="9407" y="1676"/>
                    <a:pt x="8840" y="1443"/>
                    <a:pt x="8273" y="1176"/>
                  </a:cubicBezTo>
                  <a:cubicBezTo>
                    <a:pt x="7706" y="842"/>
                    <a:pt x="7139" y="475"/>
                    <a:pt x="6538" y="208"/>
                  </a:cubicBezTo>
                  <a:cubicBezTo>
                    <a:pt x="6170" y="63"/>
                    <a:pt x="5789" y="1"/>
                    <a:pt x="5404"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4"/>
            <p:cNvSpPr/>
            <p:nvPr/>
          </p:nvSpPr>
          <p:spPr>
            <a:xfrm>
              <a:off x="2399788" y="1416500"/>
              <a:ext cx="284400" cy="187050"/>
            </a:xfrm>
            <a:custGeom>
              <a:avLst/>
              <a:gdLst/>
              <a:ahLst/>
              <a:cxnLst/>
              <a:rect l="l" t="t" r="r" b="b"/>
              <a:pathLst>
                <a:path w="11376" h="7482" extrusionOk="0">
                  <a:moveTo>
                    <a:pt x="6305" y="1"/>
                  </a:moveTo>
                  <a:cubicBezTo>
                    <a:pt x="5805" y="1"/>
                    <a:pt x="5338" y="101"/>
                    <a:pt x="4838" y="101"/>
                  </a:cubicBezTo>
                  <a:cubicBezTo>
                    <a:pt x="4725" y="108"/>
                    <a:pt x="4612" y="111"/>
                    <a:pt x="4500" y="111"/>
                  </a:cubicBezTo>
                  <a:cubicBezTo>
                    <a:pt x="3915" y="111"/>
                    <a:pt x="3332" y="31"/>
                    <a:pt x="2756" y="31"/>
                  </a:cubicBezTo>
                  <a:cubicBezTo>
                    <a:pt x="2390" y="31"/>
                    <a:pt x="2028" y="63"/>
                    <a:pt x="1669" y="167"/>
                  </a:cubicBezTo>
                  <a:cubicBezTo>
                    <a:pt x="1469" y="234"/>
                    <a:pt x="1235" y="334"/>
                    <a:pt x="1035" y="468"/>
                  </a:cubicBezTo>
                  <a:cubicBezTo>
                    <a:pt x="601" y="801"/>
                    <a:pt x="301" y="1335"/>
                    <a:pt x="134" y="1902"/>
                  </a:cubicBezTo>
                  <a:cubicBezTo>
                    <a:pt x="1" y="2502"/>
                    <a:pt x="34" y="3136"/>
                    <a:pt x="168" y="3703"/>
                  </a:cubicBezTo>
                  <a:cubicBezTo>
                    <a:pt x="368" y="4437"/>
                    <a:pt x="768" y="5104"/>
                    <a:pt x="1302" y="5505"/>
                  </a:cubicBezTo>
                  <a:cubicBezTo>
                    <a:pt x="1569" y="5671"/>
                    <a:pt x="1836" y="5771"/>
                    <a:pt x="2102" y="5938"/>
                  </a:cubicBezTo>
                  <a:cubicBezTo>
                    <a:pt x="2703" y="6272"/>
                    <a:pt x="3237" y="6739"/>
                    <a:pt x="3837" y="7039"/>
                  </a:cubicBezTo>
                  <a:cubicBezTo>
                    <a:pt x="4473" y="7367"/>
                    <a:pt x="5173" y="7481"/>
                    <a:pt x="5873" y="7481"/>
                  </a:cubicBezTo>
                  <a:cubicBezTo>
                    <a:pt x="6311" y="7481"/>
                    <a:pt x="6749" y="7437"/>
                    <a:pt x="7173" y="7373"/>
                  </a:cubicBezTo>
                  <a:cubicBezTo>
                    <a:pt x="7506" y="7339"/>
                    <a:pt x="7807" y="7273"/>
                    <a:pt x="8107" y="7139"/>
                  </a:cubicBezTo>
                  <a:cubicBezTo>
                    <a:pt x="8474" y="7006"/>
                    <a:pt x="8841" y="6705"/>
                    <a:pt x="9174" y="6439"/>
                  </a:cubicBezTo>
                  <a:cubicBezTo>
                    <a:pt x="9808" y="5938"/>
                    <a:pt x="10375" y="5405"/>
                    <a:pt x="10942" y="4871"/>
                  </a:cubicBezTo>
                  <a:cubicBezTo>
                    <a:pt x="11176" y="4637"/>
                    <a:pt x="11376" y="4370"/>
                    <a:pt x="11376" y="4037"/>
                  </a:cubicBezTo>
                  <a:cubicBezTo>
                    <a:pt x="11376" y="3937"/>
                    <a:pt x="11342" y="3837"/>
                    <a:pt x="11276" y="3770"/>
                  </a:cubicBezTo>
                  <a:cubicBezTo>
                    <a:pt x="11226" y="3703"/>
                    <a:pt x="11151" y="3678"/>
                    <a:pt x="11071" y="3678"/>
                  </a:cubicBezTo>
                  <a:cubicBezTo>
                    <a:pt x="10992" y="3678"/>
                    <a:pt x="10909" y="3703"/>
                    <a:pt x="10842" y="3737"/>
                  </a:cubicBezTo>
                  <a:cubicBezTo>
                    <a:pt x="9725" y="4140"/>
                    <a:pt x="8667" y="4918"/>
                    <a:pt x="7531" y="4918"/>
                  </a:cubicBezTo>
                  <a:cubicBezTo>
                    <a:pt x="7446" y="4918"/>
                    <a:pt x="7359" y="4914"/>
                    <a:pt x="7273" y="4904"/>
                  </a:cubicBezTo>
                  <a:cubicBezTo>
                    <a:pt x="6873" y="4871"/>
                    <a:pt x="6506" y="4771"/>
                    <a:pt x="6139" y="4604"/>
                  </a:cubicBezTo>
                  <a:cubicBezTo>
                    <a:pt x="5805" y="4437"/>
                    <a:pt x="5472" y="4237"/>
                    <a:pt x="5238" y="3937"/>
                  </a:cubicBezTo>
                  <a:cubicBezTo>
                    <a:pt x="4971" y="3637"/>
                    <a:pt x="4771" y="3203"/>
                    <a:pt x="4804" y="2769"/>
                  </a:cubicBezTo>
                  <a:cubicBezTo>
                    <a:pt x="4838" y="2169"/>
                    <a:pt x="5271" y="1669"/>
                    <a:pt x="5738" y="1435"/>
                  </a:cubicBezTo>
                  <a:cubicBezTo>
                    <a:pt x="6205" y="1168"/>
                    <a:pt x="6739" y="1168"/>
                    <a:pt x="7239" y="1068"/>
                  </a:cubicBezTo>
                  <a:cubicBezTo>
                    <a:pt x="7573" y="1035"/>
                    <a:pt x="7973" y="1101"/>
                    <a:pt x="8307" y="901"/>
                  </a:cubicBezTo>
                  <a:cubicBezTo>
                    <a:pt x="9041" y="434"/>
                    <a:pt x="7907" y="234"/>
                    <a:pt x="7606" y="201"/>
                  </a:cubicBezTo>
                  <a:cubicBezTo>
                    <a:pt x="7173" y="134"/>
                    <a:pt x="6739" y="34"/>
                    <a:pt x="6305"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4"/>
            <p:cNvSpPr/>
            <p:nvPr/>
          </p:nvSpPr>
          <p:spPr>
            <a:xfrm>
              <a:off x="2740038" y="1453875"/>
              <a:ext cx="345275" cy="166125"/>
            </a:xfrm>
            <a:custGeom>
              <a:avLst/>
              <a:gdLst/>
              <a:ahLst/>
              <a:cxnLst/>
              <a:rect l="l" t="t" r="r" b="b"/>
              <a:pathLst>
                <a:path w="13811" h="6645" extrusionOk="0">
                  <a:moveTo>
                    <a:pt x="5446" y="1"/>
                  </a:moveTo>
                  <a:cubicBezTo>
                    <a:pt x="5366" y="1"/>
                    <a:pt x="5285" y="3"/>
                    <a:pt x="5204" y="7"/>
                  </a:cubicBezTo>
                  <a:cubicBezTo>
                    <a:pt x="5138" y="274"/>
                    <a:pt x="5271" y="574"/>
                    <a:pt x="5471" y="774"/>
                  </a:cubicBezTo>
                  <a:cubicBezTo>
                    <a:pt x="6105" y="1508"/>
                    <a:pt x="7039" y="1775"/>
                    <a:pt x="7673" y="2509"/>
                  </a:cubicBezTo>
                  <a:cubicBezTo>
                    <a:pt x="7806" y="2675"/>
                    <a:pt x="7940" y="2976"/>
                    <a:pt x="7840" y="3176"/>
                  </a:cubicBezTo>
                  <a:cubicBezTo>
                    <a:pt x="7773" y="3276"/>
                    <a:pt x="7673" y="3309"/>
                    <a:pt x="7573" y="3342"/>
                  </a:cubicBezTo>
                  <a:cubicBezTo>
                    <a:pt x="6739" y="3643"/>
                    <a:pt x="5905" y="3943"/>
                    <a:pt x="5071" y="4243"/>
                  </a:cubicBezTo>
                  <a:cubicBezTo>
                    <a:pt x="4537" y="4410"/>
                    <a:pt x="4004" y="4610"/>
                    <a:pt x="3436" y="4677"/>
                  </a:cubicBezTo>
                  <a:cubicBezTo>
                    <a:pt x="3370" y="4681"/>
                    <a:pt x="3304" y="4683"/>
                    <a:pt x="3237" y="4683"/>
                  </a:cubicBezTo>
                  <a:cubicBezTo>
                    <a:pt x="2731" y="4683"/>
                    <a:pt x="2215" y="4563"/>
                    <a:pt x="1802" y="4210"/>
                  </a:cubicBezTo>
                  <a:cubicBezTo>
                    <a:pt x="1402" y="3876"/>
                    <a:pt x="1135" y="3376"/>
                    <a:pt x="935" y="2875"/>
                  </a:cubicBezTo>
                  <a:cubicBezTo>
                    <a:pt x="844" y="2603"/>
                    <a:pt x="753" y="1781"/>
                    <a:pt x="463" y="1781"/>
                  </a:cubicBezTo>
                  <a:cubicBezTo>
                    <a:pt x="433" y="1781"/>
                    <a:pt x="402" y="1790"/>
                    <a:pt x="368" y="1808"/>
                  </a:cubicBezTo>
                  <a:cubicBezTo>
                    <a:pt x="1" y="2042"/>
                    <a:pt x="101" y="3142"/>
                    <a:pt x="101" y="3543"/>
                  </a:cubicBezTo>
                  <a:cubicBezTo>
                    <a:pt x="101" y="4243"/>
                    <a:pt x="101" y="4977"/>
                    <a:pt x="134" y="5711"/>
                  </a:cubicBezTo>
                  <a:cubicBezTo>
                    <a:pt x="134" y="5911"/>
                    <a:pt x="134" y="6111"/>
                    <a:pt x="268" y="6245"/>
                  </a:cubicBezTo>
                  <a:cubicBezTo>
                    <a:pt x="368" y="6345"/>
                    <a:pt x="501" y="6345"/>
                    <a:pt x="601" y="6378"/>
                  </a:cubicBezTo>
                  <a:cubicBezTo>
                    <a:pt x="1101" y="6411"/>
                    <a:pt x="1568" y="6411"/>
                    <a:pt x="2069" y="6445"/>
                  </a:cubicBezTo>
                  <a:cubicBezTo>
                    <a:pt x="2536" y="6511"/>
                    <a:pt x="3003" y="6645"/>
                    <a:pt x="3470" y="6645"/>
                  </a:cubicBezTo>
                  <a:cubicBezTo>
                    <a:pt x="3937" y="6645"/>
                    <a:pt x="4404" y="6545"/>
                    <a:pt x="4837" y="6411"/>
                  </a:cubicBezTo>
                  <a:cubicBezTo>
                    <a:pt x="7573" y="5744"/>
                    <a:pt x="10341" y="5010"/>
                    <a:pt x="12810" y="3409"/>
                  </a:cubicBezTo>
                  <a:cubicBezTo>
                    <a:pt x="13143" y="3209"/>
                    <a:pt x="13477" y="2942"/>
                    <a:pt x="13710" y="2609"/>
                  </a:cubicBezTo>
                  <a:cubicBezTo>
                    <a:pt x="13777" y="2509"/>
                    <a:pt x="13811" y="2408"/>
                    <a:pt x="13811" y="2308"/>
                  </a:cubicBezTo>
                  <a:cubicBezTo>
                    <a:pt x="13811" y="2108"/>
                    <a:pt x="13644" y="2008"/>
                    <a:pt x="13477" y="1941"/>
                  </a:cubicBezTo>
                  <a:cubicBezTo>
                    <a:pt x="12710" y="1675"/>
                    <a:pt x="11909" y="1641"/>
                    <a:pt x="11109" y="1508"/>
                  </a:cubicBezTo>
                  <a:cubicBezTo>
                    <a:pt x="9187" y="1123"/>
                    <a:pt x="7388" y="1"/>
                    <a:pt x="544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4"/>
            <p:cNvSpPr/>
            <p:nvPr/>
          </p:nvSpPr>
          <p:spPr>
            <a:xfrm>
              <a:off x="2567413" y="1328075"/>
              <a:ext cx="41725" cy="34250"/>
            </a:xfrm>
            <a:custGeom>
              <a:avLst/>
              <a:gdLst/>
              <a:ahLst/>
              <a:cxnLst/>
              <a:rect l="l" t="t" r="r" b="b"/>
              <a:pathLst>
                <a:path w="1669" h="1370" extrusionOk="0">
                  <a:moveTo>
                    <a:pt x="631" y="1"/>
                  </a:moveTo>
                  <a:cubicBezTo>
                    <a:pt x="448" y="1"/>
                    <a:pt x="269" y="108"/>
                    <a:pt x="168" y="235"/>
                  </a:cubicBezTo>
                  <a:cubicBezTo>
                    <a:pt x="1" y="435"/>
                    <a:pt x="1" y="702"/>
                    <a:pt x="134" y="902"/>
                  </a:cubicBezTo>
                  <a:cubicBezTo>
                    <a:pt x="268" y="1203"/>
                    <a:pt x="668" y="1369"/>
                    <a:pt x="968" y="1369"/>
                  </a:cubicBezTo>
                  <a:cubicBezTo>
                    <a:pt x="1435" y="1369"/>
                    <a:pt x="1669" y="769"/>
                    <a:pt x="1335" y="435"/>
                  </a:cubicBezTo>
                  <a:cubicBezTo>
                    <a:pt x="1168" y="269"/>
                    <a:pt x="1035" y="135"/>
                    <a:pt x="801" y="35"/>
                  </a:cubicBezTo>
                  <a:cubicBezTo>
                    <a:pt x="746" y="11"/>
                    <a:pt x="688" y="1"/>
                    <a:pt x="631"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4"/>
            <p:cNvSpPr/>
            <p:nvPr/>
          </p:nvSpPr>
          <p:spPr>
            <a:xfrm>
              <a:off x="2649138" y="1299750"/>
              <a:ext cx="20050" cy="25250"/>
            </a:xfrm>
            <a:custGeom>
              <a:avLst/>
              <a:gdLst/>
              <a:ahLst/>
              <a:cxnLst/>
              <a:rect l="l" t="t" r="r" b="b"/>
              <a:pathLst>
                <a:path w="802" h="1010" extrusionOk="0">
                  <a:moveTo>
                    <a:pt x="389" y="1"/>
                  </a:moveTo>
                  <a:cubicBezTo>
                    <a:pt x="193" y="1"/>
                    <a:pt x="1" y="134"/>
                    <a:pt x="1" y="401"/>
                  </a:cubicBezTo>
                  <a:cubicBezTo>
                    <a:pt x="1" y="534"/>
                    <a:pt x="1" y="634"/>
                    <a:pt x="34" y="735"/>
                  </a:cubicBezTo>
                  <a:cubicBezTo>
                    <a:pt x="84" y="918"/>
                    <a:pt x="243" y="1010"/>
                    <a:pt x="401" y="1010"/>
                  </a:cubicBezTo>
                  <a:cubicBezTo>
                    <a:pt x="559" y="1010"/>
                    <a:pt x="718" y="918"/>
                    <a:pt x="768" y="735"/>
                  </a:cubicBezTo>
                  <a:cubicBezTo>
                    <a:pt x="801" y="634"/>
                    <a:pt x="801" y="501"/>
                    <a:pt x="801" y="401"/>
                  </a:cubicBezTo>
                  <a:cubicBezTo>
                    <a:pt x="785" y="134"/>
                    <a:pt x="584" y="1"/>
                    <a:pt x="389"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4"/>
            <p:cNvSpPr/>
            <p:nvPr/>
          </p:nvSpPr>
          <p:spPr>
            <a:xfrm>
              <a:off x="2700013" y="1287675"/>
              <a:ext cx="25050" cy="24100"/>
            </a:xfrm>
            <a:custGeom>
              <a:avLst/>
              <a:gdLst/>
              <a:ahLst/>
              <a:cxnLst/>
              <a:rect l="l" t="t" r="r" b="b"/>
              <a:pathLst>
                <a:path w="1002" h="964" extrusionOk="0">
                  <a:moveTo>
                    <a:pt x="559" y="1"/>
                  </a:moveTo>
                  <a:cubicBezTo>
                    <a:pt x="502" y="1"/>
                    <a:pt x="447" y="15"/>
                    <a:pt x="401" y="50"/>
                  </a:cubicBezTo>
                  <a:cubicBezTo>
                    <a:pt x="301" y="117"/>
                    <a:pt x="234" y="183"/>
                    <a:pt x="167" y="284"/>
                  </a:cubicBezTo>
                  <a:cubicBezTo>
                    <a:pt x="34" y="450"/>
                    <a:pt x="1" y="684"/>
                    <a:pt x="167" y="851"/>
                  </a:cubicBezTo>
                  <a:cubicBezTo>
                    <a:pt x="238" y="921"/>
                    <a:pt x="354" y="964"/>
                    <a:pt x="469" y="964"/>
                  </a:cubicBezTo>
                  <a:cubicBezTo>
                    <a:pt x="571" y="964"/>
                    <a:pt x="671" y="929"/>
                    <a:pt x="734" y="851"/>
                  </a:cubicBezTo>
                  <a:cubicBezTo>
                    <a:pt x="801" y="751"/>
                    <a:pt x="868" y="684"/>
                    <a:pt x="901" y="584"/>
                  </a:cubicBezTo>
                  <a:cubicBezTo>
                    <a:pt x="1001" y="417"/>
                    <a:pt x="1001" y="250"/>
                    <a:pt x="868" y="117"/>
                  </a:cubicBezTo>
                  <a:cubicBezTo>
                    <a:pt x="781" y="52"/>
                    <a:pt x="666" y="1"/>
                    <a:pt x="559"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4"/>
            <p:cNvSpPr/>
            <p:nvPr/>
          </p:nvSpPr>
          <p:spPr>
            <a:xfrm>
              <a:off x="2763788" y="1293325"/>
              <a:ext cx="32400" cy="24500"/>
            </a:xfrm>
            <a:custGeom>
              <a:avLst/>
              <a:gdLst/>
              <a:ahLst/>
              <a:cxnLst/>
              <a:rect l="l" t="t" r="r" b="b"/>
              <a:pathLst>
                <a:path w="1296" h="980" extrusionOk="0">
                  <a:moveTo>
                    <a:pt x="733" y="0"/>
                  </a:moveTo>
                  <a:cubicBezTo>
                    <a:pt x="665" y="0"/>
                    <a:pt x="592" y="18"/>
                    <a:pt x="518" y="58"/>
                  </a:cubicBezTo>
                  <a:cubicBezTo>
                    <a:pt x="418" y="91"/>
                    <a:pt x="352" y="191"/>
                    <a:pt x="252" y="258"/>
                  </a:cubicBezTo>
                  <a:cubicBezTo>
                    <a:pt x="0" y="537"/>
                    <a:pt x="240" y="980"/>
                    <a:pt x="559" y="980"/>
                  </a:cubicBezTo>
                  <a:cubicBezTo>
                    <a:pt x="621" y="980"/>
                    <a:pt x="687" y="963"/>
                    <a:pt x="752" y="925"/>
                  </a:cubicBezTo>
                  <a:cubicBezTo>
                    <a:pt x="852" y="858"/>
                    <a:pt x="952" y="825"/>
                    <a:pt x="1019" y="725"/>
                  </a:cubicBezTo>
                  <a:cubicBezTo>
                    <a:pt x="1296" y="420"/>
                    <a:pt x="1067" y="0"/>
                    <a:pt x="733"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4"/>
            <p:cNvSpPr/>
            <p:nvPr/>
          </p:nvSpPr>
          <p:spPr>
            <a:xfrm>
              <a:off x="2955413" y="1318450"/>
              <a:ext cx="30675" cy="22000"/>
            </a:xfrm>
            <a:custGeom>
              <a:avLst/>
              <a:gdLst/>
              <a:ahLst/>
              <a:cxnLst/>
              <a:rect l="l" t="t" r="r" b="b"/>
              <a:pathLst>
                <a:path w="1227" h="880" extrusionOk="0">
                  <a:moveTo>
                    <a:pt x="812" y="0"/>
                  </a:moveTo>
                  <a:cubicBezTo>
                    <a:pt x="738" y="0"/>
                    <a:pt x="661" y="19"/>
                    <a:pt x="592" y="53"/>
                  </a:cubicBezTo>
                  <a:cubicBezTo>
                    <a:pt x="492" y="87"/>
                    <a:pt x="425" y="120"/>
                    <a:pt x="359" y="153"/>
                  </a:cubicBezTo>
                  <a:cubicBezTo>
                    <a:pt x="1" y="303"/>
                    <a:pt x="177" y="879"/>
                    <a:pt x="528" y="879"/>
                  </a:cubicBezTo>
                  <a:cubicBezTo>
                    <a:pt x="570" y="879"/>
                    <a:pt x="613" y="871"/>
                    <a:pt x="659" y="854"/>
                  </a:cubicBezTo>
                  <a:cubicBezTo>
                    <a:pt x="726" y="820"/>
                    <a:pt x="792" y="787"/>
                    <a:pt x="892" y="754"/>
                  </a:cubicBezTo>
                  <a:cubicBezTo>
                    <a:pt x="1093" y="687"/>
                    <a:pt x="1226" y="454"/>
                    <a:pt x="1126" y="220"/>
                  </a:cubicBezTo>
                  <a:cubicBezTo>
                    <a:pt x="1082" y="67"/>
                    <a:pt x="953" y="0"/>
                    <a:pt x="812"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4"/>
            <p:cNvSpPr/>
            <p:nvPr/>
          </p:nvSpPr>
          <p:spPr>
            <a:xfrm>
              <a:off x="2991888" y="1351025"/>
              <a:ext cx="31725" cy="22975"/>
            </a:xfrm>
            <a:custGeom>
              <a:avLst/>
              <a:gdLst/>
              <a:ahLst/>
              <a:cxnLst/>
              <a:rect l="l" t="t" r="r" b="b"/>
              <a:pathLst>
                <a:path w="1269" h="919" extrusionOk="0">
                  <a:moveTo>
                    <a:pt x="778" y="0"/>
                  </a:moveTo>
                  <a:cubicBezTo>
                    <a:pt x="741" y="0"/>
                    <a:pt x="704" y="6"/>
                    <a:pt x="668" y="18"/>
                  </a:cubicBezTo>
                  <a:cubicBezTo>
                    <a:pt x="568" y="51"/>
                    <a:pt x="501" y="85"/>
                    <a:pt x="401" y="85"/>
                  </a:cubicBezTo>
                  <a:cubicBezTo>
                    <a:pt x="167" y="118"/>
                    <a:pt x="1" y="285"/>
                    <a:pt x="1" y="518"/>
                  </a:cubicBezTo>
                  <a:cubicBezTo>
                    <a:pt x="1" y="752"/>
                    <a:pt x="167" y="918"/>
                    <a:pt x="401" y="918"/>
                  </a:cubicBezTo>
                  <a:cubicBezTo>
                    <a:pt x="601" y="918"/>
                    <a:pt x="834" y="885"/>
                    <a:pt x="1001" y="785"/>
                  </a:cubicBezTo>
                  <a:cubicBezTo>
                    <a:pt x="1168" y="652"/>
                    <a:pt x="1268" y="451"/>
                    <a:pt x="1168" y="251"/>
                  </a:cubicBezTo>
                  <a:cubicBezTo>
                    <a:pt x="1113" y="115"/>
                    <a:pt x="947" y="0"/>
                    <a:pt x="778"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4"/>
            <p:cNvSpPr/>
            <p:nvPr/>
          </p:nvSpPr>
          <p:spPr>
            <a:xfrm>
              <a:off x="3018563" y="1389825"/>
              <a:ext cx="34225" cy="22850"/>
            </a:xfrm>
            <a:custGeom>
              <a:avLst/>
              <a:gdLst/>
              <a:ahLst/>
              <a:cxnLst/>
              <a:rect l="l" t="t" r="r" b="b"/>
              <a:pathLst>
                <a:path w="1369" h="914" extrusionOk="0">
                  <a:moveTo>
                    <a:pt x="568" y="0"/>
                  </a:moveTo>
                  <a:cubicBezTo>
                    <a:pt x="134" y="34"/>
                    <a:pt x="1" y="701"/>
                    <a:pt x="468" y="801"/>
                  </a:cubicBezTo>
                  <a:lnTo>
                    <a:pt x="768" y="901"/>
                  </a:lnTo>
                  <a:cubicBezTo>
                    <a:pt x="803" y="910"/>
                    <a:pt x="838" y="914"/>
                    <a:pt x="873" y="914"/>
                  </a:cubicBezTo>
                  <a:cubicBezTo>
                    <a:pt x="1101" y="914"/>
                    <a:pt x="1306" y="732"/>
                    <a:pt x="1335" y="501"/>
                  </a:cubicBezTo>
                  <a:cubicBezTo>
                    <a:pt x="1369" y="267"/>
                    <a:pt x="1168" y="0"/>
                    <a:pt x="902"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4"/>
            <p:cNvSpPr/>
            <p:nvPr/>
          </p:nvSpPr>
          <p:spPr>
            <a:xfrm>
              <a:off x="2494863" y="1433100"/>
              <a:ext cx="25875" cy="18450"/>
            </a:xfrm>
            <a:custGeom>
              <a:avLst/>
              <a:gdLst/>
              <a:ahLst/>
              <a:cxnLst/>
              <a:rect l="l" t="t" r="r" b="b"/>
              <a:pathLst>
                <a:path w="1035" h="738" extrusionOk="0">
                  <a:moveTo>
                    <a:pt x="712" y="0"/>
                  </a:moveTo>
                  <a:cubicBezTo>
                    <a:pt x="697" y="0"/>
                    <a:pt x="683" y="1"/>
                    <a:pt x="668" y="4"/>
                  </a:cubicBezTo>
                  <a:cubicBezTo>
                    <a:pt x="534" y="4"/>
                    <a:pt x="401" y="4"/>
                    <a:pt x="268" y="71"/>
                  </a:cubicBezTo>
                  <a:cubicBezTo>
                    <a:pt x="167" y="104"/>
                    <a:pt x="34" y="171"/>
                    <a:pt x="34" y="304"/>
                  </a:cubicBezTo>
                  <a:cubicBezTo>
                    <a:pt x="1" y="404"/>
                    <a:pt x="1" y="471"/>
                    <a:pt x="67" y="571"/>
                  </a:cubicBezTo>
                  <a:cubicBezTo>
                    <a:pt x="101" y="671"/>
                    <a:pt x="234" y="704"/>
                    <a:pt x="368" y="738"/>
                  </a:cubicBezTo>
                  <a:cubicBezTo>
                    <a:pt x="468" y="738"/>
                    <a:pt x="568" y="704"/>
                    <a:pt x="668" y="704"/>
                  </a:cubicBezTo>
                  <a:cubicBezTo>
                    <a:pt x="868" y="671"/>
                    <a:pt x="1035" y="538"/>
                    <a:pt x="1035" y="337"/>
                  </a:cubicBezTo>
                  <a:cubicBezTo>
                    <a:pt x="1035" y="183"/>
                    <a:pt x="892" y="0"/>
                    <a:pt x="712"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4"/>
            <p:cNvSpPr/>
            <p:nvPr/>
          </p:nvSpPr>
          <p:spPr>
            <a:xfrm>
              <a:off x="2461513" y="1481525"/>
              <a:ext cx="44950" cy="27400"/>
            </a:xfrm>
            <a:custGeom>
              <a:avLst/>
              <a:gdLst/>
              <a:ahLst/>
              <a:cxnLst/>
              <a:rect l="l" t="t" r="r" b="b"/>
              <a:pathLst>
                <a:path w="1798" h="1096" extrusionOk="0">
                  <a:moveTo>
                    <a:pt x="1128" y="1"/>
                  </a:moveTo>
                  <a:cubicBezTo>
                    <a:pt x="1119" y="1"/>
                    <a:pt x="1110" y="1"/>
                    <a:pt x="1101" y="2"/>
                  </a:cubicBezTo>
                  <a:cubicBezTo>
                    <a:pt x="834" y="2"/>
                    <a:pt x="434" y="68"/>
                    <a:pt x="234" y="268"/>
                  </a:cubicBezTo>
                  <a:cubicBezTo>
                    <a:pt x="0" y="469"/>
                    <a:pt x="34" y="902"/>
                    <a:pt x="334" y="1036"/>
                  </a:cubicBezTo>
                  <a:cubicBezTo>
                    <a:pt x="429" y="1077"/>
                    <a:pt x="522" y="1096"/>
                    <a:pt x="612" y="1096"/>
                  </a:cubicBezTo>
                  <a:cubicBezTo>
                    <a:pt x="1306" y="1096"/>
                    <a:pt x="1798" y="1"/>
                    <a:pt x="1128"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4"/>
            <p:cNvSpPr/>
            <p:nvPr/>
          </p:nvSpPr>
          <p:spPr>
            <a:xfrm>
              <a:off x="2495713" y="1542525"/>
              <a:ext cx="26700" cy="24800"/>
            </a:xfrm>
            <a:custGeom>
              <a:avLst/>
              <a:gdLst/>
              <a:ahLst/>
              <a:cxnLst/>
              <a:rect l="l" t="t" r="r" b="b"/>
              <a:pathLst>
                <a:path w="1068" h="992" extrusionOk="0">
                  <a:moveTo>
                    <a:pt x="584" y="0"/>
                  </a:moveTo>
                  <a:cubicBezTo>
                    <a:pt x="478" y="0"/>
                    <a:pt x="371" y="42"/>
                    <a:pt x="300" y="130"/>
                  </a:cubicBezTo>
                  <a:cubicBezTo>
                    <a:pt x="267" y="163"/>
                    <a:pt x="200" y="230"/>
                    <a:pt x="167" y="297"/>
                  </a:cubicBezTo>
                  <a:cubicBezTo>
                    <a:pt x="0" y="464"/>
                    <a:pt x="0" y="764"/>
                    <a:pt x="200" y="897"/>
                  </a:cubicBezTo>
                  <a:cubicBezTo>
                    <a:pt x="278" y="962"/>
                    <a:pt x="366" y="992"/>
                    <a:pt x="455" y="992"/>
                  </a:cubicBezTo>
                  <a:cubicBezTo>
                    <a:pt x="593" y="992"/>
                    <a:pt x="732" y="919"/>
                    <a:pt x="834" y="797"/>
                  </a:cubicBezTo>
                  <a:cubicBezTo>
                    <a:pt x="867" y="730"/>
                    <a:pt x="901" y="664"/>
                    <a:pt x="934" y="630"/>
                  </a:cubicBezTo>
                  <a:cubicBezTo>
                    <a:pt x="1067" y="464"/>
                    <a:pt x="1001" y="197"/>
                    <a:pt x="834" y="97"/>
                  </a:cubicBezTo>
                  <a:cubicBezTo>
                    <a:pt x="771" y="34"/>
                    <a:pt x="678" y="0"/>
                    <a:pt x="584"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24"/>
            <p:cNvSpPr/>
            <p:nvPr/>
          </p:nvSpPr>
          <p:spPr>
            <a:xfrm>
              <a:off x="2574913" y="1559500"/>
              <a:ext cx="25900" cy="27575"/>
            </a:xfrm>
            <a:custGeom>
              <a:avLst/>
              <a:gdLst/>
              <a:ahLst/>
              <a:cxnLst/>
              <a:rect l="l" t="t" r="r" b="b"/>
              <a:pathLst>
                <a:path w="1036" h="1103" extrusionOk="0">
                  <a:moveTo>
                    <a:pt x="583" y="1"/>
                  </a:moveTo>
                  <a:cubicBezTo>
                    <a:pt x="402" y="1"/>
                    <a:pt x="256" y="126"/>
                    <a:pt x="201" y="318"/>
                  </a:cubicBezTo>
                  <a:cubicBezTo>
                    <a:pt x="168" y="385"/>
                    <a:pt x="134" y="452"/>
                    <a:pt x="101" y="552"/>
                  </a:cubicBezTo>
                  <a:cubicBezTo>
                    <a:pt x="1" y="752"/>
                    <a:pt x="201" y="1019"/>
                    <a:pt x="401" y="1086"/>
                  </a:cubicBezTo>
                  <a:cubicBezTo>
                    <a:pt x="442" y="1097"/>
                    <a:pt x="485" y="1103"/>
                    <a:pt x="528" y="1103"/>
                  </a:cubicBezTo>
                  <a:cubicBezTo>
                    <a:pt x="731" y="1103"/>
                    <a:pt x="941" y="978"/>
                    <a:pt x="968" y="785"/>
                  </a:cubicBezTo>
                  <a:cubicBezTo>
                    <a:pt x="968" y="685"/>
                    <a:pt x="1002" y="619"/>
                    <a:pt x="1002" y="552"/>
                  </a:cubicBezTo>
                  <a:cubicBezTo>
                    <a:pt x="1035" y="318"/>
                    <a:pt x="935" y="85"/>
                    <a:pt x="701" y="18"/>
                  </a:cubicBezTo>
                  <a:cubicBezTo>
                    <a:pt x="661" y="6"/>
                    <a:pt x="621" y="1"/>
                    <a:pt x="583"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24"/>
            <p:cNvSpPr/>
            <p:nvPr/>
          </p:nvSpPr>
          <p:spPr>
            <a:xfrm>
              <a:off x="2958188" y="1496875"/>
              <a:ext cx="37050" cy="26050"/>
            </a:xfrm>
            <a:custGeom>
              <a:avLst/>
              <a:gdLst/>
              <a:ahLst/>
              <a:cxnLst/>
              <a:rect l="l" t="t" r="r" b="b"/>
              <a:pathLst>
                <a:path w="1482" h="1042" extrusionOk="0">
                  <a:moveTo>
                    <a:pt x="450" y="0"/>
                  </a:moveTo>
                  <a:cubicBezTo>
                    <a:pt x="182" y="0"/>
                    <a:pt x="1" y="112"/>
                    <a:pt x="181" y="488"/>
                  </a:cubicBezTo>
                  <a:cubicBezTo>
                    <a:pt x="297" y="777"/>
                    <a:pt x="638" y="1042"/>
                    <a:pt x="988" y="1042"/>
                  </a:cubicBezTo>
                  <a:cubicBezTo>
                    <a:pt x="1041" y="1042"/>
                    <a:pt x="1095" y="1035"/>
                    <a:pt x="1148" y="1022"/>
                  </a:cubicBezTo>
                  <a:cubicBezTo>
                    <a:pt x="1315" y="955"/>
                    <a:pt x="1449" y="822"/>
                    <a:pt x="1449" y="655"/>
                  </a:cubicBezTo>
                  <a:cubicBezTo>
                    <a:pt x="1482" y="488"/>
                    <a:pt x="1415" y="255"/>
                    <a:pt x="1248" y="188"/>
                  </a:cubicBezTo>
                  <a:cubicBezTo>
                    <a:pt x="1096" y="120"/>
                    <a:pt x="727" y="0"/>
                    <a:pt x="450"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4"/>
            <p:cNvSpPr/>
            <p:nvPr/>
          </p:nvSpPr>
          <p:spPr>
            <a:xfrm>
              <a:off x="2921838" y="1546475"/>
              <a:ext cx="23375" cy="21925"/>
            </a:xfrm>
            <a:custGeom>
              <a:avLst/>
              <a:gdLst/>
              <a:ahLst/>
              <a:cxnLst/>
              <a:rect l="l" t="t" r="r" b="b"/>
              <a:pathLst>
                <a:path w="935" h="877" extrusionOk="0">
                  <a:moveTo>
                    <a:pt x="431" y="1"/>
                  </a:moveTo>
                  <a:cubicBezTo>
                    <a:pt x="346" y="1"/>
                    <a:pt x="263" y="26"/>
                    <a:pt x="201" y="72"/>
                  </a:cubicBezTo>
                  <a:cubicBezTo>
                    <a:pt x="34" y="206"/>
                    <a:pt x="1" y="406"/>
                    <a:pt x="101" y="572"/>
                  </a:cubicBezTo>
                  <a:cubicBezTo>
                    <a:pt x="101" y="606"/>
                    <a:pt x="101" y="639"/>
                    <a:pt x="134" y="673"/>
                  </a:cubicBezTo>
                  <a:cubicBezTo>
                    <a:pt x="192" y="809"/>
                    <a:pt x="319" y="877"/>
                    <a:pt x="454" y="877"/>
                  </a:cubicBezTo>
                  <a:cubicBezTo>
                    <a:pt x="550" y="877"/>
                    <a:pt x="651" y="842"/>
                    <a:pt x="734" y="773"/>
                  </a:cubicBezTo>
                  <a:cubicBezTo>
                    <a:pt x="901" y="639"/>
                    <a:pt x="935" y="372"/>
                    <a:pt x="768" y="172"/>
                  </a:cubicBezTo>
                  <a:cubicBezTo>
                    <a:pt x="734" y="172"/>
                    <a:pt x="734" y="139"/>
                    <a:pt x="701" y="105"/>
                  </a:cubicBezTo>
                  <a:cubicBezTo>
                    <a:pt x="630" y="34"/>
                    <a:pt x="529" y="1"/>
                    <a:pt x="431"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4"/>
            <p:cNvSpPr/>
            <p:nvPr/>
          </p:nvSpPr>
          <p:spPr>
            <a:xfrm>
              <a:off x="2855113" y="1575575"/>
              <a:ext cx="24225" cy="21925"/>
            </a:xfrm>
            <a:custGeom>
              <a:avLst/>
              <a:gdLst/>
              <a:ahLst/>
              <a:cxnLst/>
              <a:rect l="l" t="t" r="r" b="b"/>
              <a:pathLst>
                <a:path w="969" h="877" extrusionOk="0">
                  <a:moveTo>
                    <a:pt x="417" y="0"/>
                  </a:moveTo>
                  <a:cubicBezTo>
                    <a:pt x="209" y="0"/>
                    <a:pt x="60" y="174"/>
                    <a:pt x="34" y="409"/>
                  </a:cubicBezTo>
                  <a:cubicBezTo>
                    <a:pt x="34" y="443"/>
                    <a:pt x="34" y="443"/>
                    <a:pt x="34" y="443"/>
                  </a:cubicBezTo>
                  <a:cubicBezTo>
                    <a:pt x="1" y="609"/>
                    <a:pt x="134" y="776"/>
                    <a:pt x="268" y="843"/>
                  </a:cubicBezTo>
                  <a:cubicBezTo>
                    <a:pt x="323" y="865"/>
                    <a:pt x="379" y="876"/>
                    <a:pt x="432" y="876"/>
                  </a:cubicBezTo>
                  <a:cubicBezTo>
                    <a:pt x="538" y="876"/>
                    <a:pt x="635" y="832"/>
                    <a:pt x="701" y="743"/>
                  </a:cubicBezTo>
                  <a:lnTo>
                    <a:pt x="735" y="709"/>
                  </a:lnTo>
                  <a:cubicBezTo>
                    <a:pt x="968" y="509"/>
                    <a:pt x="868" y="142"/>
                    <a:pt x="601" y="42"/>
                  </a:cubicBezTo>
                  <a:cubicBezTo>
                    <a:pt x="536" y="13"/>
                    <a:pt x="475" y="0"/>
                    <a:pt x="417"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4"/>
            <p:cNvSpPr/>
            <p:nvPr/>
          </p:nvSpPr>
          <p:spPr>
            <a:xfrm>
              <a:off x="2733363" y="900550"/>
              <a:ext cx="928200" cy="499050"/>
            </a:xfrm>
            <a:custGeom>
              <a:avLst/>
              <a:gdLst/>
              <a:ahLst/>
              <a:cxnLst/>
              <a:rect l="l" t="t" r="r" b="b"/>
              <a:pathLst>
                <a:path w="37128" h="19962" extrusionOk="0">
                  <a:moveTo>
                    <a:pt x="16204" y="0"/>
                  </a:moveTo>
                  <a:cubicBezTo>
                    <a:pt x="9285" y="0"/>
                    <a:pt x="3518" y="2230"/>
                    <a:pt x="1402" y="5661"/>
                  </a:cubicBezTo>
                  <a:lnTo>
                    <a:pt x="835" y="5628"/>
                  </a:lnTo>
                  <a:lnTo>
                    <a:pt x="568" y="8063"/>
                  </a:lnTo>
                  <a:cubicBezTo>
                    <a:pt x="1" y="13467"/>
                    <a:pt x="7673" y="18704"/>
                    <a:pt x="17680" y="19771"/>
                  </a:cubicBezTo>
                  <a:cubicBezTo>
                    <a:pt x="18887" y="19900"/>
                    <a:pt x="20073" y="19962"/>
                    <a:pt x="21227" y="19962"/>
                  </a:cubicBezTo>
                  <a:cubicBezTo>
                    <a:pt x="29666" y="19962"/>
                    <a:pt x="36362" y="16653"/>
                    <a:pt x="36860" y="11899"/>
                  </a:cubicBezTo>
                  <a:lnTo>
                    <a:pt x="37127" y="9464"/>
                  </a:lnTo>
                  <a:lnTo>
                    <a:pt x="36560" y="9397"/>
                  </a:lnTo>
                  <a:cubicBezTo>
                    <a:pt x="34992" y="4961"/>
                    <a:pt x="28221" y="1091"/>
                    <a:pt x="19748" y="191"/>
                  </a:cubicBezTo>
                  <a:cubicBezTo>
                    <a:pt x="18543" y="62"/>
                    <a:pt x="17357" y="0"/>
                    <a:pt x="16204"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4"/>
            <p:cNvSpPr/>
            <p:nvPr/>
          </p:nvSpPr>
          <p:spPr>
            <a:xfrm>
              <a:off x="2740038" y="842175"/>
              <a:ext cx="935700" cy="499050"/>
            </a:xfrm>
            <a:custGeom>
              <a:avLst/>
              <a:gdLst/>
              <a:ahLst/>
              <a:cxnLst/>
              <a:rect l="l" t="t" r="r" b="b"/>
              <a:pathLst>
                <a:path w="37428" h="19962" extrusionOk="0">
                  <a:moveTo>
                    <a:pt x="16201" y="1"/>
                  </a:moveTo>
                  <a:cubicBezTo>
                    <a:pt x="7762" y="1"/>
                    <a:pt x="1067" y="3309"/>
                    <a:pt x="568" y="8063"/>
                  </a:cubicBezTo>
                  <a:cubicBezTo>
                    <a:pt x="1" y="13467"/>
                    <a:pt x="7639" y="18704"/>
                    <a:pt x="17680" y="19771"/>
                  </a:cubicBezTo>
                  <a:cubicBezTo>
                    <a:pt x="18883" y="19900"/>
                    <a:pt x="20066" y="19962"/>
                    <a:pt x="21216" y="19962"/>
                  </a:cubicBezTo>
                  <a:cubicBezTo>
                    <a:pt x="29633" y="19962"/>
                    <a:pt x="36328" y="16653"/>
                    <a:pt x="36827" y="11899"/>
                  </a:cubicBezTo>
                  <a:cubicBezTo>
                    <a:pt x="37427" y="6495"/>
                    <a:pt x="29755" y="1225"/>
                    <a:pt x="19748" y="191"/>
                  </a:cubicBezTo>
                  <a:cubicBezTo>
                    <a:pt x="18541" y="62"/>
                    <a:pt x="17355" y="1"/>
                    <a:pt x="16201"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4"/>
            <p:cNvSpPr/>
            <p:nvPr/>
          </p:nvSpPr>
          <p:spPr>
            <a:xfrm>
              <a:off x="2771738" y="865675"/>
              <a:ext cx="871475" cy="451825"/>
            </a:xfrm>
            <a:custGeom>
              <a:avLst/>
              <a:gdLst/>
              <a:ahLst/>
              <a:cxnLst/>
              <a:rect l="l" t="t" r="r" b="b"/>
              <a:pathLst>
                <a:path w="34859" h="18073" extrusionOk="0">
                  <a:moveTo>
                    <a:pt x="14955" y="0"/>
                  </a:moveTo>
                  <a:cubicBezTo>
                    <a:pt x="7136" y="0"/>
                    <a:pt x="968" y="2964"/>
                    <a:pt x="501" y="7256"/>
                  </a:cubicBezTo>
                  <a:cubicBezTo>
                    <a:pt x="0" y="12127"/>
                    <a:pt x="7139" y="16897"/>
                    <a:pt x="16512" y="17897"/>
                  </a:cubicBezTo>
                  <a:cubicBezTo>
                    <a:pt x="17653" y="18016"/>
                    <a:pt x="18774" y="18072"/>
                    <a:pt x="19863" y="18072"/>
                  </a:cubicBezTo>
                  <a:cubicBezTo>
                    <a:pt x="27696" y="18072"/>
                    <a:pt x="33919" y="15130"/>
                    <a:pt x="34358" y="10826"/>
                  </a:cubicBezTo>
                  <a:cubicBezTo>
                    <a:pt x="34858" y="5922"/>
                    <a:pt x="27720" y="1185"/>
                    <a:pt x="18380" y="185"/>
                  </a:cubicBezTo>
                  <a:cubicBezTo>
                    <a:pt x="17213" y="60"/>
                    <a:pt x="16067" y="0"/>
                    <a:pt x="14955"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4"/>
            <p:cNvSpPr/>
            <p:nvPr/>
          </p:nvSpPr>
          <p:spPr>
            <a:xfrm>
              <a:off x="2957688" y="904050"/>
              <a:ext cx="336100" cy="118025"/>
            </a:xfrm>
            <a:custGeom>
              <a:avLst/>
              <a:gdLst/>
              <a:ahLst/>
              <a:cxnLst/>
              <a:rect l="l" t="t" r="r" b="b"/>
              <a:pathLst>
                <a:path w="13444" h="4721" extrusionOk="0">
                  <a:moveTo>
                    <a:pt x="8390" y="1"/>
                  </a:moveTo>
                  <a:cubicBezTo>
                    <a:pt x="7765" y="1"/>
                    <a:pt x="7139" y="17"/>
                    <a:pt x="6506" y="51"/>
                  </a:cubicBezTo>
                  <a:cubicBezTo>
                    <a:pt x="5205" y="151"/>
                    <a:pt x="3870" y="284"/>
                    <a:pt x="2569" y="584"/>
                  </a:cubicBezTo>
                  <a:cubicBezTo>
                    <a:pt x="1702" y="785"/>
                    <a:pt x="801" y="1085"/>
                    <a:pt x="234" y="1885"/>
                  </a:cubicBezTo>
                  <a:cubicBezTo>
                    <a:pt x="134" y="1985"/>
                    <a:pt x="68" y="2119"/>
                    <a:pt x="34" y="2252"/>
                  </a:cubicBezTo>
                  <a:cubicBezTo>
                    <a:pt x="1" y="2586"/>
                    <a:pt x="268" y="2819"/>
                    <a:pt x="535" y="2986"/>
                  </a:cubicBezTo>
                  <a:cubicBezTo>
                    <a:pt x="1035" y="3320"/>
                    <a:pt x="1502" y="3653"/>
                    <a:pt x="2036" y="3920"/>
                  </a:cubicBezTo>
                  <a:cubicBezTo>
                    <a:pt x="3003" y="4387"/>
                    <a:pt x="4070" y="4687"/>
                    <a:pt x="5105" y="4721"/>
                  </a:cubicBezTo>
                  <a:cubicBezTo>
                    <a:pt x="5305" y="4721"/>
                    <a:pt x="5471" y="4721"/>
                    <a:pt x="5605" y="4587"/>
                  </a:cubicBezTo>
                  <a:cubicBezTo>
                    <a:pt x="5672" y="4554"/>
                    <a:pt x="5738" y="4454"/>
                    <a:pt x="5705" y="4387"/>
                  </a:cubicBezTo>
                  <a:cubicBezTo>
                    <a:pt x="5705" y="4220"/>
                    <a:pt x="5538" y="4154"/>
                    <a:pt x="5405" y="4120"/>
                  </a:cubicBezTo>
                  <a:cubicBezTo>
                    <a:pt x="5205" y="4087"/>
                    <a:pt x="4971" y="4020"/>
                    <a:pt x="4771" y="3920"/>
                  </a:cubicBezTo>
                  <a:cubicBezTo>
                    <a:pt x="4638" y="3853"/>
                    <a:pt x="4471" y="3720"/>
                    <a:pt x="4437" y="3520"/>
                  </a:cubicBezTo>
                  <a:cubicBezTo>
                    <a:pt x="4404" y="3320"/>
                    <a:pt x="4571" y="3153"/>
                    <a:pt x="4738" y="3053"/>
                  </a:cubicBezTo>
                  <a:cubicBezTo>
                    <a:pt x="5976" y="2321"/>
                    <a:pt x="7547" y="2135"/>
                    <a:pt x="8970" y="2135"/>
                  </a:cubicBezTo>
                  <a:cubicBezTo>
                    <a:pt x="9233" y="2135"/>
                    <a:pt x="9491" y="2142"/>
                    <a:pt x="9741" y="2152"/>
                  </a:cubicBezTo>
                  <a:cubicBezTo>
                    <a:pt x="9975" y="2152"/>
                    <a:pt x="10242" y="2186"/>
                    <a:pt x="10442" y="2319"/>
                  </a:cubicBezTo>
                  <a:cubicBezTo>
                    <a:pt x="10742" y="2552"/>
                    <a:pt x="10875" y="2953"/>
                    <a:pt x="10975" y="3353"/>
                  </a:cubicBezTo>
                  <a:cubicBezTo>
                    <a:pt x="11009" y="3620"/>
                    <a:pt x="11042" y="3853"/>
                    <a:pt x="11176" y="4054"/>
                  </a:cubicBezTo>
                  <a:cubicBezTo>
                    <a:pt x="11280" y="4227"/>
                    <a:pt x="11376" y="4292"/>
                    <a:pt x="11468" y="4292"/>
                  </a:cubicBezTo>
                  <a:cubicBezTo>
                    <a:pt x="11642" y="4292"/>
                    <a:pt x="11802" y="4061"/>
                    <a:pt x="11976" y="3887"/>
                  </a:cubicBezTo>
                  <a:cubicBezTo>
                    <a:pt x="12310" y="3587"/>
                    <a:pt x="12677" y="3353"/>
                    <a:pt x="12943" y="2986"/>
                  </a:cubicBezTo>
                  <a:cubicBezTo>
                    <a:pt x="13244" y="2519"/>
                    <a:pt x="13444" y="1952"/>
                    <a:pt x="13410" y="1385"/>
                  </a:cubicBezTo>
                  <a:cubicBezTo>
                    <a:pt x="13410" y="1185"/>
                    <a:pt x="13377" y="1018"/>
                    <a:pt x="13310" y="818"/>
                  </a:cubicBezTo>
                  <a:cubicBezTo>
                    <a:pt x="13077" y="318"/>
                    <a:pt x="12510" y="217"/>
                    <a:pt x="12009" y="184"/>
                  </a:cubicBezTo>
                  <a:cubicBezTo>
                    <a:pt x="11442" y="117"/>
                    <a:pt x="10842" y="84"/>
                    <a:pt x="10275" y="51"/>
                  </a:cubicBezTo>
                  <a:cubicBezTo>
                    <a:pt x="9641" y="17"/>
                    <a:pt x="9016" y="1"/>
                    <a:pt x="8390"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4"/>
            <p:cNvSpPr/>
            <p:nvPr/>
          </p:nvSpPr>
          <p:spPr>
            <a:xfrm>
              <a:off x="3284588" y="947000"/>
              <a:ext cx="284400" cy="168900"/>
            </a:xfrm>
            <a:custGeom>
              <a:avLst/>
              <a:gdLst/>
              <a:ahLst/>
              <a:cxnLst/>
              <a:rect l="l" t="t" r="r" b="b"/>
              <a:pathLst>
                <a:path w="11376" h="6756" extrusionOk="0">
                  <a:moveTo>
                    <a:pt x="5231" y="0"/>
                  </a:moveTo>
                  <a:cubicBezTo>
                    <a:pt x="4263" y="0"/>
                    <a:pt x="3247" y="337"/>
                    <a:pt x="2369" y="701"/>
                  </a:cubicBezTo>
                  <a:cubicBezTo>
                    <a:pt x="1502" y="1035"/>
                    <a:pt x="701" y="1568"/>
                    <a:pt x="101" y="2336"/>
                  </a:cubicBezTo>
                  <a:cubicBezTo>
                    <a:pt x="34" y="2369"/>
                    <a:pt x="1" y="2436"/>
                    <a:pt x="1" y="2536"/>
                  </a:cubicBezTo>
                  <a:cubicBezTo>
                    <a:pt x="34" y="2569"/>
                    <a:pt x="68" y="2602"/>
                    <a:pt x="101" y="2636"/>
                  </a:cubicBezTo>
                  <a:cubicBezTo>
                    <a:pt x="270" y="2749"/>
                    <a:pt x="463" y="2790"/>
                    <a:pt x="662" y="2790"/>
                  </a:cubicBezTo>
                  <a:cubicBezTo>
                    <a:pt x="935" y="2790"/>
                    <a:pt x="1218" y="2713"/>
                    <a:pt x="1469" y="2636"/>
                  </a:cubicBezTo>
                  <a:cubicBezTo>
                    <a:pt x="2202" y="2402"/>
                    <a:pt x="2936" y="2169"/>
                    <a:pt x="3670" y="1969"/>
                  </a:cubicBezTo>
                  <a:cubicBezTo>
                    <a:pt x="3830" y="1921"/>
                    <a:pt x="4014" y="1872"/>
                    <a:pt x="4183" y="1872"/>
                  </a:cubicBezTo>
                  <a:cubicBezTo>
                    <a:pt x="4366" y="1872"/>
                    <a:pt x="4534" y="1929"/>
                    <a:pt x="4638" y="2102"/>
                  </a:cubicBezTo>
                  <a:cubicBezTo>
                    <a:pt x="4771" y="2302"/>
                    <a:pt x="4771" y="2602"/>
                    <a:pt x="4838" y="2836"/>
                  </a:cubicBezTo>
                  <a:cubicBezTo>
                    <a:pt x="4938" y="3169"/>
                    <a:pt x="5171" y="3436"/>
                    <a:pt x="5438" y="3603"/>
                  </a:cubicBezTo>
                  <a:cubicBezTo>
                    <a:pt x="5672" y="3770"/>
                    <a:pt x="5972" y="3903"/>
                    <a:pt x="6239" y="4070"/>
                  </a:cubicBezTo>
                  <a:cubicBezTo>
                    <a:pt x="6539" y="4270"/>
                    <a:pt x="6806" y="4570"/>
                    <a:pt x="7039" y="4904"/>
                  </a:cubicBezTo>
                  <a:cubicBezTo>
                    <a:pt x="7106" y="5037"/>
                    <a:pt x="7206" y="5204"/>
                    <a:pt x="7173" y="5371"/>
                  </a:cubicBezTo>
                  <a:cubicBezTo>
                    <a:pt x="7139" y="5538"/>
                    <a:pt x="7006" y="5638"/>
                    <a:pt x="6872" y="5671"/>
                  </a:cubicBezTo>
                  <a:cubicBezTo>
                    <a:pt x="6806" y="5705"/>
                    <a:pt x="6739" y="5713"/>
                    <a:pt x="6672" y="5713"/>
                  </a:cubicBezTo>
                  <a:cubicBezTo>
                    <a:pt x="6606" y="5713"/>
                    <a:pt x="6539" y="5705"/>
                    <a:pt x="6472" y="5705"/>
                  </a:cubicBezTo>
                  <a:cubicBezTo>
                    <a:pt x="6005" y="5671"/>
                    <a:pt x="5538" y="5605"/>
                    <a:pt x="5071" y="5571"/>
                  </a:cubicBezTo>
                  <a:cubicBezTo>
                    <a:pt x="5004" y="5571"/>
                    <a:pt x="4946" y="5563"/>
                    <a:pt x="4892" y="5563"/>
                  </a:cubicBezTo>
                  <a:cubicBezTo>
                    <a:pt x="4838" y="5563"/>
                    <a:pt x="4788" y="5571"/>
                    <a:pt x="4738" y="5605"/>
                  </a:cubicBezTo>
                  <a:cubicBezTo>
                    <a:pt x="4604" y="5638"/>
                    <a:pt x="4504" y="5738"/>
                    <a:pt x="4504" y="5871"/>
                  </a:cubicBezTo>
                  <a:cubicBezTo>
                    <a:pt x="4804" y="6072"/>
                    <a:pt x="5138" y="6072"/>
                    <a:pt x="5438" y="6105"/>
                  </a:cubicBezTo>
                  <a:cubicBezTo>
                    <a:pt x="6439" y="6172"/>
                    <a:pt x="7440" y="6338"/>
                    <a:pt x="8407" y="6572"/>
                  </a:cubicBezTo>
                  <a:cubicBezTo>
                    <a:pt x="8768" y="6657"/>
                    <a:pt x="9143" y="6755"/>
                    <a:pt x="9514" y="6755"/>
                  </a:cubicBezTo>
                  <a:cubicBezTo>
                    <a:pt x="9725" y="6755"/>
                    <a:pt x="9936" y="6723"/>
                    <a:pt x="10141" y="6639"/>
                  </a:cubicBezTo>
                  <a:cubicBezTo>
                    <a:pt x="10508" y="6472"/>
                    <a:pt x="10809" y="6105"/>
                    <a:pt x="11042" y="5705"/>
                  </a:cubicBezTo>
                  <a:cubicBezTo>
                    <a:pt x="11242" y="5404"/>
                    <a:pt x="11376" y="5037"/>
                    <a:pt x="11376" y="4671"/>
                  </a:cubicBezTo>
                  <a:cubicBezTo>
                    <a:pt x="11342" y="4437"/>
                    <a:pt x="11276" y="4170"/>
                    <a:pt x="11176" y="3937"/>
                  </a:cubicBezTo>
                  <a:cubicBezTo>
                    <a:pt x="10909" y="3336"/>
                    <a:pt x="10442" y="2869"/>
                    <a:pt x="9941" y="2469"/>
                  </a:cubicBezTo>
                  <a:cubicBezTo>
                    <a:pt x="9474" y="2102"/>
                    <a:pt x="8941" y="1802"/>
                    <a:pt x="8440" y="1468"/>
                  </a:cubicBezTo>
                  <a:cubicBezTo>
                    <a:pt x="7873" y="1101"/>
                    <a:pt x="7373" y="668"/>
                    <a:pt x="6772" y="367"/>
                  </a:cubicBezTo>
                  <a:cubicBezTo>
                    <a:pt x="6295" y="105"/>
                    <a:pt x="5770" y="0"/>
                    <a:pt x="5231"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4"/>
            <p:cNvSpPr/>
            <p:nvPr/>
          </p:nvSpPr>
          <p:spPr>
            <a:xfrm>
              <a:off x="2848463" y="1017325"/>
              <a:ext cx="280225" cy="196100"/>
            </a:xfrm>
            <a:custGeom>
              <a:avLst/>
              <a:gdLst/>
              <a:ahLst/>
              <a:cxnLst/>
              <a:rect l="l" t="t" r="r" b="b"/>
              <a:pathLst>
                <a:path w="11209" h="7844" extrusionOk="0">
                  <a:moveTo>
                    <a:pt x="2561" y="1"/>
                  </a:moveTo>
                  <a:cubicBezTo>
                    <a:pt x="2354" y="1"/>
                    <a:pt x="2145" y="17"/>
                    <a:pt x="1935" y="56"/>
                  </a:cubicBezTo>
                  <a:cubicBezTo>
                    <a:pt x="1701" y="123"/>
                    <a:pt x="1501" y="190"/>
                    <a:pt x="1268" y="323"/>
                  </a:cubicBezTo>
                  <a:cubicBezTo>
                    <a:pt x="801" y="590"/>
                    <a:pt x="434" y="1057"/>
                    <a:pt x="234" y="1624"/>
                  </a:cubicBezTo>
                  <a:cubicBezTo>
                    <a:pt x="33" y="2191"/>
                    <a:pt x="0" y="2825"/>
                    <a:pt x="67" y="3425"/>
                  </a:cubicBezTo>
                  <a:cubicBezTo>
                    <a:pt x="200" y="4193"/>
                    <a:pt x="500" y="4893"/>
                    <a:pt x="1034" y="5327"/>
                  </a:cubicBezTo>
                  <a:cubicBezTo>
                    <a:pt x="1268" y="5527"/>
                    <a:pt x="1535" y="5694"/>
                    <a:pt x="1768" y="5860"/>
                  </a:cubicBezTo>
                  <a:cubicBezTo>
                    <a:pt x="2335" y="6227"/>
                    <a:pt x="2802" y="6761"/>
                    <a:pt x="3369" y="7128"/>
                  </a:cubicBezTo>
                  <a:cubicBezTo>
                    <a:pt x="4192" y="7667"/>
                    <a:pt x="5183" y="7844"/>
                    <a:pt x="6158" y="7844"/>
                  </a:cubicBezTo>
                  <a:cubicBezTo>
                    <a:pt x="6330" y="7844"/>
                    <a:pt x="6502" y="7838"/>
                    <a:pt x="6672" y="7828"/>
                  </a:cubicBezTo>
                  <a:cubicBezTo>
                    <a:pt x="6972" y="7828"/>
                    <a:pt x="7272" y="7795"/>
                    <a:pt x="7606" y="7695"/>
                  </a:cubicBezTo>
                  <a:cubicBezTo>
                    <a:pt x="8006" y="7595"/>
                    <a:pt x="8373" y="7361"/>
                    <a:pt x="8740" y="7095"/>
                  </a:cubicBezTo>
                  <a:cubicBezTo>
                    <a:pt x="9407" y="6694"/>
                    <a:pt x="10041" y="6227"/>
                    <a:pt x="10674" y="5727"/>
                  </a:cubicBezTo>
                  <a:cubicBezTo>
                    <a:pt x="10908" y="5527"/>
                    <a:pt x="11175" y="5293"/>
                    <a:pt x="11175" y="4960"/>
                  </a:cubicBezTo>
                  <a:cubicBezTo>
                    <a:pt x="11208" y="4860"/>
                    <a:pt x="11175" y="4726"/>
                    <a:pt x="11108" y="4660"/>
                  </a:cubicBezTo>
                  <a:cubicBezTo>
                    <a:pt x="11053" y="4586"/>
                    <a:pt x="10967" y="4563"/>
                    <a:pt x="10879" y="4563"/>
                  </a:cubicBezTo>
                  <a:cubicBezTo>
                    <a:pt x="10807" y="4563"/>
                    <a:pt x="10734" y="4578"/>
                    <a:pt x="10674" y="4593"/>
                  </a:cubicBezTo>
                  <a:cubicBezTo>
                    <a:pt x="9605" y="4853"/>
                    <a:pt x="8536" y="5439"/>
                    <a:pt x="7488" y="5439"/>
                  </a:cubicBezTo>
                  <a:cubicBezTo>
                    <a:pt x="7327" y="5439"/>
                    <a:pt x="7166" y="5425"/>
                    <a:pt x="7005" y="5393"/>
                  </a:cubicBezTo>
                  <a:cubicBezTo>
                    <a:pt x="6605" y="5327"/>
                    <a:pt x="6271" y="5160"/>
                    <a:pt x="5938" y="4960"/>
                  </a:cubicBezTo>
                  <a:cubicBezTo>
                    <a:pt x="5604" y="4760"/>
                    <a:pt x="5304" y="4526"/>
                    <a:pt x="5070" y="4193"/>
                  </a:cubicBezTo>
                  <a:cubicBezTo>
                    <a:pt x="4837" y="3859"/>
                    <a:pt x="4703" y="3425"/>
                    <a:pt x="4770" y="2992"/>
                  </a:cubicBezTo>
                  <a:cubicBezTo>
                    <a:pt x="4870" y="2391"/>
                    <a:pt x="5337" y="1958"/>
                    <a:pt x="5838" y="1757"/>
                  </a:cubicBezTo>
                  <a:cubicBezTo>
                    <a:pt x="6213" y="1607"/>
                    <a:pt x="6588" y="1589"/>
                    <a:pt x="6977" y="1589"/>
                  </a:cubicBezTo>
                  <a:cubicBezTo>
                    <a:pt x="7107" y="1589"/>
                    <a:pt x="7239" y="1591"/>
                    <a:pt x="7372" y="1591"/>
                  </a:cubicBezTo>
                  <a:cubicBezTo>
                    <a:pt x="7428" y="1585"/>
                    <a:pt x="7485" y="1583"/>
                    <a:pt x="7544" y="1583"/>
                  </a:cubicBezTo>
                  <a:cubicBezTo>
                    <a:pt x="7661" y="1583"/>
                    <a:pt x="7783" y="1591"/>
                    <a:pt x="7906" y="1591"/>
                  </a:cubicBezTo>
                  <a:cubicBezTo>
                    <a:pt x="8089" y="1591"/>
                    <a:pt x="8273" y="1574"/>
                    <a:pt x="8439" y="1491"/>
                  </a:cubicBezTo>
                  <a:cubicBezTo>
                    <a:pt x="9240" y="1124"/>
                    <a:pt x="8139" y="823"/>
                    <a:pt x="7839" y="723"/>
                  </a:cubicBezTo>
                  <a:cubicBezTo>
                    <a:pt x="7405" y="590"/>
                    <a:pt x="7005" y="457"/>
                    <a:pt x="6571" y="390"/>
                  </a:cubicBezTo>
                  <a:cubicBezTo>
                    <a:pt x="6071" y="323"/>
                    <a:pt x="5571" y="356"/>
                    <a:pt x="5070" y="323"/>
                  </a:cubicBezTo>
                  <a:cubicBezTo>
                    <a:pt x="4240" y="270"/>
                    <a:pt x="3409" y="1"/>
                    <a:pt x="2561"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4"/>
            <p:cNvSpPr/>
            <p:nvPr/>
          </p:nvSpPr>
          <p:spPr>
            <a:xfrm>
              <a:off x="3177863" y="1097100"/>
              <a:ext cx="350275" cy="161200"/>
            </a:xfrm>
            <a:custGeom>
              <a:avLst/>
              <a:gdLst/>
              <a:ahLst/>
              <a:cxnLst/>
              <a:rect l="l" t="t" r="r" b="b"/>
              <a:pathLst>
                <a:path w="14011" h="6448" extrusionOk="0">
                  <a:moveTo>
                    <a:pt x="5704" y="1"/>
                  </a:moveTo>
                  <a:lnTo>
                    <a:pt x="5704" y="1"/>
                  </a:lnTo>
                  <a:cubicBezTo>
                    <a:pt x="5571" y="268"/>
                    <a:pt x="5704" y="601"/>
                    <a:pt x="5871" y="801"/>
                  </a:cubicBezTo>
                  <a:cubicBezTo>
                    <a:pt x="6405" y="1602"/>
                    <a:pt x="7339" y="1969"/>
                    <a:pt x="7872" y="2769"/>
                  </a:cubicBezTo>
                  <a:cubicBezTo>
                    <a:pt x="8006" y="2936"/>
                    <a:pt x="8106" y="3236"/>
                    <a:pt x="7973" y="3403"/>
                  </a:cubicBezTo>
                  <a:cubicBezTo>
                    <a:pt x="7906" y="3503"/>
                    <a:pt x="7772" y="3537"/>
                    <a:pt x="7672" y="3570"/>
                  </a:cubicBezTo>
                  <a:cubicBezTo>
                    <a:pt x="6838" y="3770"/>
                    <a:pt x="5971" y="3970"/>
                    <a:pt x="5137" y="4204"/>
                  </a:cubicBezTo>
                  <a:cubicBezTo>
                    <a:pt x="4630" y="4323"/>
                    <a:pt x="4123" y="4443"/>
                    <a:pt x="3616" y="4443"/>
                  </a:cubicBezTo>
                  <a:cubicBezTo>
                    <a:pt x="3556" y="4443"/>
                    <a:pt x="3496" y="4441"/>
                    <a:pt x="3436" y="4437"/>
                  </a:cubicBezTo>
                  <a:cubicBezTo>
                    <a:pt x="2869" y="4437"/>
                    <a:pt x="2302" y="4271"/>
                    <a:pt x="1868" y="3837"/>
                  </a:cubicBezTo>
                  <a:cubicBezTo>
                    <a:pt x="1501" y="3470"/>
                    <a:pt x="1301" y="2936"/>
                    <a:pt x="1168" y="2403"/>
                  </a:cubicBezTo>
                  <a:cubicBezTo>
                    <a:pt x="1077" y="2129"/>
                    <a:pt x="1068" y="1276"/>
                    <a:pt x="791" y="1276"/>
                  </a:cubicBezTo>
                  <a:cubicBezTo>
                    <a:pt x="764" y="1276"/>
                    <a:pt x="734" y="1284"/>
                    <a:pt x="701" y="1302"/>
                  </a:cubicBezTo>
                  <a:cubicBezTo>
                    <a:pt x="300" y="1469"/>
                    <a:pt x="300" y="2569"/>
                    <a:pt x="234" y="2970"/>
                  </a:cubicBezTo>
                  <a:cubicBezTo>
                    <a:pt x="134" y="3703"/>
                    <a:pt x="67" y="4404"/>
                    <a:pt x="34" y="5138"/>
                  </a:cubicBezTo>
                  <a:cubicBezTo>
                    <a:pt x="0" y="5338"/>
                    <a:pt x="0" y="5538"/>
                    <a:pt x="100" y="5705"/>
                  </a:cubicBezTo>
                  <a:cubicBezTo>
                    <a:pt x="200" y="5805"/>
                    <a:pt x="334" y="5838"/>
                    <a:pt x="434" y="5838"/>
                  </a:cubicBezTo>
                  <a:cubicBezTo>
                    <a:pt x="901" y="5938"/>
                    <a:pt x="1401" y="5972"/>
                    <a:pt x="1868" y="6105"/>
                  </a:cubicBezTo>
                  <a:cubicBezTo>
                    <a:pt x="2335" y="6205"/>
                    <a:pt x="2802" y="6372"/>
                    <a:pt x="3269" y="6439"/>
                  </a:cubicBezTo>
                  <a:cubicBezTo>
                    <a:pt x="3355" y="6445"/>
                    <a:pt x="3439" y="6448"/>
                    <a:pt x="3523" y="6448"/>
                  </a:cubicBezTo>
                  <a:cubicBezTo>
                    <a:pt x="3896" y="6448"/>
                    <a:pt x="4256" y="6393"/>
                    <a:pt x="4637" y="6339"/>
                  </a:cubicBezTo>
                  <a:cubicBezTo>
                    <a:pt x="7439" y="5938"/>
                    <a:pt x="10274" y="5538"/>
                    <a:pt x="12876" y="4204"/>
                  </a:cubicBezTo>
                  <a:cubicBezTo>
                    <a:pt x="13243" y="4004"/>
                    <a:pt x="13577" y="3804"/>
                    <a:pt x="13877" y="3470"/>
                  </a:cubicBezTo>
                  <a:cubicBezTo>
                    <a:pt x="13943" y="3403"/>
                    <a:pt x="14010" y="3303"/>
                    <a:pt x="14010" y="3203"/>
                  </a:cubicBezTo>
                  <a:cubicBezTo>
                    <a:pt x="14010" y="3003"/>
                    <a:pt x="13843" y="2870"/>
                    <a:pt x="13710" y="2803"/>
                  </a:cubicBezTo>
                  <a:cubicBezTo>
                    <a:pt x="12976" y="2436"/>
                    <a:pt x="12176" y="2336"/>
                    <a:pt x="11408" y="2102"/>
                  </a:cubicBezTo>
                  <a:cubicBezTo>
                    <a:pt x="9474" y="1502"/>
                    <a:pt x="7706" y="101"/>
                    <a:pt x="5704"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4"/>
            <p:cNvSpPr/>
            <p:nvPr/>
          </p:nvSpPr>
          <p:spPr>
            <a:xfrm>
              <a:off x="3030238" y="941825"/>
              <a:ext cx="40700" cy="35250"/>
            </a:xfrm>
            <a:custGeom>
              <a:avLst/>
              <a:gdLst/>
              <a:ahLst/>
              <a:cxnLst/>
              <a:rect l="l" t="t" r="r" b="b"/>
              <a:pathLst>
                <a:path w="1628" h="1410" extrusionOk="0">
                  <a:moveTo>
                    <a:pt x="671" y="1"/>
                  </a:moveTo>
                  <a:cubicBezTo>
                    <a:pt x="495" y="1"/>
                    <a:pt x="322" y="87"/>
                    <a:pt x="201" y="208"/>
                  </a:cubicBezTo>
                  <a:cubicBezTo>
                    <a:pt x="34" y="374"/>
                    <a:pt x="1" y="641"/>
                    <a:pt x="101" y="875"/>
                  </a:cubicBezTo>
                  <a:cubicBezTo>
                    <a:pt x="201" y="1175"/>
                    <a:pt x="568" y="1375"/>
                    <a:pt x="868" y="1408"/>
                  </a:cubicBezTo>
                  <a:cubicBezTo>
                    <a:pt x="881" y="1409"/>
                    <a:pt x="895" y="1410"/>
                    <a:pt x="907" y="1410"/>
                  </a:cubicBezTo>
                  <a:cubicBezTo>
                    <a:pt x="1352" y="1410"/>
                    <a:pt x="1628" y="864"/>
                    <a:pt x="1369" y="508"/>
                  </a:cubicBezTo>
                  <a:cubicBezTo>
                    <a:pt x="1202" y="341"/>
                    <a:pt x="1068" y="174"/>
                    <a:pt x="868" y="41"/>
                  </a:cubicBezTo>
                  <a:cubicBezTo>
                    <a:pt x="804" y="13"/>
                    <a:pt x="737" y="1"/>
                    <a:pt x="671"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4"/>
            <p:cNvSpPr/>
            <p:nvPr/>
          </p:nvSpPr>
          <p:spPr>
            <a:xfrm>
              <a:off x="3114488" y="921825"/>
              <a:ext cx="21300" cy="25125"/>
            </a:xfrm>
            <a:custGeom>
              <a:avLst/>
              <a:gdLst/>
              <a:ahLst/>
              <a:cxnLst/>
              <a:rect l="l" t="t" r="r" b="b"/>
              <a:pathLst>
                <a:path w="852" h="1005" extrusionOk="0">
                  <a:moveTo>
                    <a:pt x="419" y="0"/>
                  </a:moveTo>
                  <a:cubicBezTo>
                    <a:pt x="233" y="0"/>
                    <a:pt x="46" y="110"/>
                    <a:pt x="0" y="340"/>
                  </a:cubicBezTo>
                  <a:cubicBezTo>
                    <a:pt x="0" y="474"/>
                    <a:pt x="0" y="574"/>
                    <a:pt x="33" y="707"/>
                  </a:cubicBezTo>
                  <a:cubicBezTo>
                    <a:pt x="51" y="904"/>
                    <a:pt x="222" y="1005"/>
                    <a:pt x="393" y="1005"/>
                  </a:cubicBezTo>
                  <a:cubicBezTo>
                    <a:pt x="540" y="1005"/>
                    <a:pt x="687" y="929"/>
                    <a:pt x="734" y="774"/>
                  </a:cubicBezTo>
                  <a:cubicBezTo>
                    <a:pt x="767" y="674"/>
                    <a:pt x="834" y="541"/>
                    <a:pt x="834" y="440"/>
                  </a:cubicBezTo>
                  <a:cubicBezTo>
                    <a:pt x="852" y="152"/>
                    <a:pt x="636" y="0"/>
                    <a:pt x="419"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24"/>
            <p:cNvSpPr/>
            <p:nvPr/>
          </p:nvSpPr>
          <p:spPr>
            <a:xfrm>
              <a:off x="3166188" y="915775"/>
              <a:ext cx="25875" cy="23300"/>
            </a:xfrm>
            <a:custGeom>
              <a:avLst/>
              <a:gdLst/>
              <a:ahLst/>
              <a:cxnLst/>
              <a:rect l="l" t="t" r="r" b="b"/>
              <a:pathLst>
                <a:path w="1035" h="932" extrusionOk="0">
                  <a:moveTo>
                    <a:pt x="618" y="1"/>
                  </a:moveTo>
                  <a:cubicBezTo>
                    <a:pt x="564" y="1"/>
                    <a:pt x="512" y="15"/>
                    <a:pt x="467" y="49"/>
                  </a:cubicBezTo>
                  <a:cubicBezTo>
                    <a:pt x="367" y="82"/>
                    <a:pt x="300" y="149"/>
                    <a:pt x="200" y="215"/>
                  </a:cubicBezTo>
                  <a:cubicBezTo>
                    <a:pt x="67" y="382"/>
                    <a:pt x="0" y="616"/>
                    <a:pt x="167" y="783"/>
                  </a:cubicBezTo>
                  <a:cubicBezTo>
                    <a:pt x="245" y="880"/>
                    <a:pt x="368" y="932"/>
                    <a:pt x="490" y="932"/>
                  </a:cubicBezTo>
                  <a:cubicBezTo>
                    <a:pt x="577" y="932"/>
                    <a:pt x="664" y="905"/>
                    <a:pt x="734" y="849"/>
                  </a:cubicBezTo>
                  <a:cubicBezTo>
                    <a:pt x="801" y="783"/>
                    <a:pt x="867" y="716"/>
                    <a:pt x="934" y="616"/>
                  </a:cubicBezTo>
                  <a:cubicBezTo>
                    <a:pt x="1001" y="449"/>
                    <a:pt x="1034" y="282"/>
                    <a:pt x="934" y="149"/>
                  </a:cubicBezTo>
                  <a:cubicBezTo>
                    <a:pt x="845" y="60"/>
                    <a:pt x="727" y="1"/>
                    <a:pt x="618"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24"/>
            <p:cNvSpPr/>
            <p:nvPr/>
          </p:nvSpPr>
          <p:spPr>
            <a:xfrm>
              <a:off x="3229038" y="927900"/>
              <a:ext cx="32875" cy="24300"/>
            </a:xfrm>
            <a:custGeom>
              <a:avLst/>
              <a:gdLst/>
              <a:ahLst/>
              <a:cxnLst/>
              <a:rect l="l" t="t" r="r" b="b"/>
              <a:pathLst>
                <a:path w="1315" h="972" extrusionOk="0">
                  <a:moveTo>
                    <a:pt x="753" y="1"/>
                  </a:moveTo>
                  <a:cubicBezTo>
                    <a:pt x="701" y="1"/>
                    <a:pt x="646" y="10"/>
                    <a:pt x="588" y="31"/>
                  </a:cubicBezTo>
                  <a:cubicBezTo>
                    <a:pt x="455" y="64"/>
                    <a:pt x="388" y="164"/>
                    <a:pt x="288" y="231"/>
                  </a:cubicBezTo>
                  <a:cubicBezTo>
                    <a:pt x="1" y="490"/>
                    <a:pt x="209" y="971"/>
                    <a:pt x="549" y="971"/>
                  </a:cubicBezTo>
                  <a:cubicBezTo>
                    <a:pt x="604" y="971"/>
                    <a:pt x="662" y="959"/>
                    <a:pt x="722" y="931"/>
                  </a:cubicBezTo>
                  <a:cubicBezTo>
                    <a:pt x="822" y="865"/>
                    <a:pt x="922" y="831"/>
                    <a:pt x="1022" y="765"/>
                  </a:cubicBezTo>
                  <a:cubicBezTo>
                    <a:pt x="1314" y="472"/>
                    <a:pt x="1120" y="1"/>
                    <a:pt x="753"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24"/>
            <p:cNvSpPr/>
            <p:nvPr/>
          </p:nvSpPr>
          <p:spPr>
            <a:xfrm>
              <a:off x="3417088" y="973075"/>
              <a:ext cx="30975" cy="21725"/>
            </a:xfrm>
            <a:custGeom>
              <a:avLst/>
              <a:gdLst/>
              <a:ahLst/>
              <a:cxnLst/>
              <a:rect l="l" t="t" r="r" b="b"/>
              <a:pathLst>
                <a:path w="1239" h="869" extrusionOk="0">
                  <a:moveTo>
                    <a:pt x="802" y="1"/>
                  </a:moveTo>
                  <a:cubicBezTo>
                    <a:pt x="749" y="1"/>
                    <a:pt x="694" y="9"/>
                    <a:pt x="638" y="25"/>
                  </a:cubicBezTo>
                  <a:cubicBezTo>
                    <a:pt x="538" y="58"/>
                    <a:pt x="472" y="92"/>
                    <a:pt x="405" y="125"/>
                  </a:cubicBezTo>
                  <a:cubicBezTo>
                    <a:pt x="0" y="250"/>
                    <a:pt x="148" y="869"/>
                    <a:pt x="522" y="869"/>
                  </a:cubicBezTo>
                  <a:cubicBezTo>
                    <a:pt x="549" y="869"/>
                    <a:pt x="576" y="866"/>
                    <a:pt x="605" y="859"/>
                  </a:cubicBezTo>
                  <a:cubicBezTo>
                    <a:pt x="705" y="826"/>
                    <a:pt x="772" y="826"/>
                    <a:pt x="872" y="792"/>
                  </a:cubicBezTo>
                  <a:cubicBezTo>
                    <a:pt x="1105" y="725"/>
                    <a:pt x="1239" y="525"/>
                    <a:pt x="1172" y="292"/>
                  </a:cubicBezTo>
                  <a:cubicBezTo>
                    <a:pt x="1121" y="88"/>
                    <a:pt x="973" y="1"/>
                    <a:pt x="802"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24"/>
            <p:cNvSpPr/>
            <p:nvPr/>
          </p:nvSpPr>
          <p:spPr>
            <a:xfrm>
              <a:off x="3449713" y="1009425"/>
              <a:ext cx="31725" cy="22325"/>
            </a:xfrm>
            <a:custGeom>
              <a:avLst/>
              <a:gdLst/>
              <a:ahLst/>
              <a:cxnLst/>
              <a:rect l="l" t="t" r="r" b="b"/>
              <a:pathLst>
                <a:path w="1269" h="893" extrusionOk="0">
                  <a:moveTo>
                    <a:pt x="805" y="0"/>
                  </a:moveTo>
                  <a:cubicBezTo>
                    <a:pt x="782" y="0"/>
                    <a:pt x="759" y="2"/>
                    <a:pt x="734" y="5"/>
                  </a:cubicBezTo>
                  <a:cubicBezTo>
                    <a:pt x="668" y="39"/>
                    <a:pt x="568" y="72"/>
                    <a:pt x="468" y="72"/>
                  </a:cubicBezTo>
                  <a:cubicBezTo>
                    <a:pt x="234" y="72"/>
                    <a:pt x="34" y="205"/>
                    <a:pt x="1" y="439"/>
                  </a:cubicBezTo>
                  <a:cubicBezTo>
                    <a:pt x="1" y="639"/>
                    <a:pt x="167" y="873"/>
                    <a:pt x="368" y="873"/>
                  </a:cubicBezTo>
                  <a:cubicBezTo>
                    <a:pt x="441" y="885"/>
                    <a:pt x="519" y="893"/>
                    <a:pt x="596" y="893"/>
                  </a:cubicBezTo>
                  <a:cubicBezTo>
                    <a:pt x="730" y="893"/>
                    <a:pt x="862" y="869"/>
                    <a:pt x="968" y="806"/>
                  </a:cubicBezTo>
                  <a:cubicBezTo>
                    <a:pt x="1168" y="706"/>
                    <a:pt x="1268" y="506"/>
                    <a:pt x="1201" y="306"/>
                  </a:cubicBezTo>
                  <a:cubicBezTo>
                    <a:pt x="1142" y="126"/>
                    <a:pt x="1001" y="0"/>
                    <a:pt x="805"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4"/>
            <p:cNvSpPr/>
            <p:nvPr/>
          </p:nvSpPr>
          <p:spPr>
            <a:xfrm>
              <a:off x="3472488" y="1050375"/>
              <a:ext cx="35625" cy="23400"/>
            </a:xfrm>
            <a:custGeom>
              <a:avLst/>
              <a:gdLst/>
              <a:ahLst/>
              <a:cxnLst/>
              <a:rect l="l" t="t" r="r" b="b"/>
              <a:pathLst>
                <a:path w="1425" h="936" extrusionOk="0">
                  <a:moveTo>
                    <a:pt x="593" y="1"/>
                  </a:moveTo>
                  <a:cubicBezTo>
                    <a:pt x="181" y="1"/>
                    <a:pt x="1" y="640"/>
                    <a:pt x="424" y="802"/>
                  </a:cubicBezTo>
                  <a:lnTo>
                    <a:pt x="724" y="902"/>
                  </a:lnTo>
                  <a:cubicBezTo>
                    <a:pt x="784" y="925"/>
                    <a:pt x="846" y="936"/>
                    <a:pt x="906" y="936"/>
                  </a:cubicBezTo>
                  <a:cubicBezTo>
                    <a:pt x="1114" y="936"/>
                    <a:pt x="1306" y="809"/>
                    <a:pt x="1358" y="602"/>
                  </a:cubicBezTo>
                  <a:cubicBezTo>
                    <a:pt x="1425" y="335"/>
                    <a:pt x="1224" y="35"/>
                    <a:pt x="958" y="35"/>
                  </a:cubicBezTo>
                  <a:cubicBezTo>
                    <a:pt x="858" y="35"/>
                    <a:pt x="757" y="35"/>
                    <a:pt x="624" y="2"/>
                  </a:cubicBezTo>
                  <a:cubicBezTo>
                    <a:pt x="613" y="1"/>
                    <a:pt x="603" y="1"/>
                    <a:pt x="593"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4"/>
            <p:cNvSpPr/>
            <p:nvPr/>
          </p:nvSpPr>
          <p:spPr>
            <a:xfrm>
              <a:off x="2947688" y="1038375"/>
              <a:ext cx="25875" cy="17900"/>
            </a:xfrm>
            <a:custGeom>
              <a:avLst/>
              <a:gdLst/>
              <a:ahLst/>
              <a:cxnLst/>
              <a:rect l="l" t="t" r="r" b="b"/>
              <a:pathLst>
                <a:path w="1035" h="716" extrusionOk="0">
                  <a:moveTo>
                    <a:pt x="434" y="0"/>
                  </a:moveTo>
                  <a:cubicBezTo>
                    <a:pt x="390" y="0"/>
                    <a:pt x="345" y="4"/>
                    <a:pt x="301" y="15"/>
                  </a:cubicBezTo>
                  <a:cubicBezTo>
                    <a:pt x="167" y="48"/>
                    <a:pt x="67" y="115"/>
                    <a:pt x="34" y="248"/>
                  </a:cubicBezTo>
                  <a:cubicBezTo>
                    <a:pt x="1" y="348"/>
                    <a:pt x="1" y="415"/>
                    <a:pt x="34" y="515"/>
                  </a:cubicBezTo>
                  <a:cubicBezTo>
                    <a:pt x="67" y="615"/>
                    <a:pt x="201" y="682"/>
                    <a:pt x="301" y="715"/>
                  </a:cubicBezTo>
                  <a:lnTo>
                    <a:pt x="634" y="715"/>
                  </a:lnTo>
                  <a:cubicBezTo>
                    <a:pt x="835" y="715"/>
                    <a:pt x="1001" y="615"/>
                    <a:pt x="1035" y="415"/>
                  </a:cubicBezTo>
                  <a:cubicBezTo>
                    <a:pt x="1035" y="215"/>
                    <a:pt x="901" y="15"/>
                    <a:pt x="701" y="15"/>
                  </a:cubicBezTo>
                  <a:cubicBezTo>
                    <a:pt x="612" y="15"/>
                    <a:pt x="523" y="0"/>
                    <a:pt x="434"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4"/>
            <p:cNvSpPr/>
            <p:nvPr/>
          </p:nvSpPr>
          <p:spPr>
            <a:xfrm>
              <a:off x="2909338" y="1084300"/>
              <a:ext cx="45600" cy="26100"/>
            </a:xfrm>
            <a:custGeom>
              <a:avLst/>
              <a:gdLst/>
              <a:ahLst/>
              <a:cxnLst/>
              <a:rect l="l" t="t" r="r" b="b"/>
              <a:pathLst>
                <a:path w="1824" h="1044" extrusionOk="0">
                  <a:moveTo>
                    <a:pt x="953" y="1"/>
                  </a:moveTo>
                  <a:cubicBezTo>
                    <a:pt x="696" y="1"/>
                    <a:pt x="415" y="50"/>
                    <a:pt x="234" y="179"/>
                  </a:cubicBezTo>
                  <a:cubicBezTo>
                    <a:pt x="0" y="346"/>
                    <a:pt x="0" y="780"/>
                    <a:pt x="267" y="946"/>
                  </a:cubicBezTo>
                  <a:cubicBezTo>
                    <a:pt x="384" y="1014"/>
                    <a:pt x="502" y="1044"/>
                    <a:pt x="616" y="1044"/>
                  </a:cubicBezTo>
                  <a:cubicBezTo>
                    <a:pt x="1285" y="1044"/>
                    <a:pt x="1823" y="41"/>
                    <a:pt x="1168" y="12"/>
                  </a:cubicBezTo>
                  <a:cubicBezTo>
                    <a:pt x="1100" y="5"/>
                    <a:pt x="1028" y="1"/>
                    <a:pt x="953"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4"/>
            <p:cNvSpPr/>
            <p:nvPr/>
          </p:nvSpPr>
          <p:spPr>
            <a:xfrm>
              <a:off x="2936013" y="1147525"/>
              <a:ext cx="27550" cy="24400"/>
            </a:xfrm>
            <a:custGeom>
              <a:avLst/>
              <a:gdLst/>
              <a:ahLst/>
              <a:cxnLst/>
              <a:rect l="l" t="t" r="r" b="b"/>
              <a:pathLst>
                <a:path w="1102" h="976" extrusionOk="0">
                  <a:moveTo>
                    <a:pt x="611" y="0"/>
                  </a:moveTo>
                  <a:cubicBezTo>
                    <a:pt x="527" y="0"/>
                    <a:pt x="441" y="27"/>
                    <a:pt x="368" y="85"/>
                  </a:cubicBezTo>
                  <a:cubicBezTo>
                    <a:pt x="301" y="152"/>
                    <a:pt x="267" y="185"/>
                    <a:pt x="201" y="252"/>
                  </a:cubicBezTo>
                  <a:cubicBezTo>
                    <a:pt x="34" y="419"/>
                    <a:pt x="1" y="686"/>
                    <a:pt x="167" y="853"/>
                  </a:cubicBezTo>
                  <a:cubicBezTo>
                    <a:pt x="254" y="939"/>
                    <a:pt x="354" y="976"/>
                    <a:pt x="452" y="976"/>
                  </a:cubicBezTo>
                  <a:cubicBezTo>
                    <a:pt x="580" y="976"/>
                    <a:pt x="707" y="914"/>
                    <a:pt x="801" y="819"/>
                  </a:cubicBezTo>
                  <a:cubicBezTo>
                    <a:pt x="868" y="752"/>
                    <a:pt x="901" y="686"/>
                    <a:pt x="968" y="652"/>
                  </a:cubicBezTo>
                  <a:cubicBezTo>
                    <a:pt x="1101" y="519"/>
                    <a:pt x="1035" y="252"/>
                    <a:pt x="901" y="119"/>
                  </a:cubicBezTo>
                  <a:cubicBezTo>
                    <a:pt x="826" y="44"/>
                    <a:pt x="720" y="0"/>
                    <a:pt x="611"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4"/>
            <p:cNvSpPr/>
            <p:nvPr/>
          </p:nvSpPr>
          <p:spPr>
            <a:xfrm>
              <a:off x="3013563" y="1172500"/>
              <a:ext cx="26725" cy="27725"/>
            </a:xfrm>
            <a:custGeom>
              <a:avLst/>
              <a:gdLst/>
              <a:ahLst/>
              <a:cxnLst/>
              <a:rect l="l" t="t" r="r" b="b"/>
              <a:pathLst>
                <a:path w="1069" h="1109" extrusionOk="0">
                  <a:moveTo>
                    <a:pt x="629" y="0"/>
                  </a:moveTo>
                  <a:cubicBezTo>
                    <a:pt x="456" y="0"/>
                    <a:pt x="307" y="101"/>
                    <a:pt x="201" y="287"/>
                  </a:cubicBezTo>
                  <a:cubicBezTo>
                    <a:pt x="168" y="354"/>
                    <a:pt x="134" y="421"/>
                    <a:pt x="101" y="487"/>
                  </a:cubicBezTo>
                  <a:cubicBezTo>
                    <a:pt x="1" y="721"/>
                    <a:pt x="134" y="988"/>
                    <a:pt x="368" y="1088"/>
                  </a:cubicBezTo>
                  <a:cubicBezTo>
                    <a:pt x="409" y="1101"/>
                    <a:pt x="454" y="1108"/>
                    <a:pt x="500" y="1108"/>
                  </a:cubicBezTo>
                  <a:cubicBezTo>
                    <a:pt x="681" y="1108"/>
                    <a:pt x="882" y="1007"/>
                    <a:pt x="935" y="821"/>
                  </a:cubicBezTo>
                  <a:cubicBezTo>
                    <a:pt x="968" y="754"/>
                    <a:pt x="968" y="654"/>
                    <a:pt x="1002" y="587"/>
                  </a:cubicBezTo>
                  <a:cubicBezTo>
                    <a:pt x="1068" y="354"/>
                    <a:pt x="1002" y="120"/>
                    <a:pt x="768" y="20"/>
                  </a:cubicBezTo>
                  <a:cubicBezTo>
                    <a:pt x="720" y="7"/>
                    <a:pt x="674" y="0"/>
                    <a:pt x="629"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4"/>
            <p:cNvSpPr/>
            <p:nvPr/>
          </p:nvSpPr>
          <p:spPr>
            <a:xfrm>
              <a:off x="3402638" y="1149975"/>
              <a:ext cx="35425" cy="27425"/>
            </a:xfrm>
            <a:custGeom>
              <a:avLst/>
              <a:gdLst/>
              <a:ahLst/>
              <a:cxnLst/>
              <a:rect l="l" t="t" r="r" b="b"/>
              <a:pathLst>
                <a:path w="1417" h="1097" extrusionOk="0">
                  <a:moveTo>
                    <a:pt x="345" y="0"/>
                  </a:moveTo>
                  <a:cubicBezTo>
                    <a:pt x="133" y="0"/>
                    <a:pt x="1" y="110"/>
                    <a:pt x="116" y="454"/>
                  </a:cubicBezTo>
                  <a:cubicBezTo>
                    <a:pt x="238" y="789"/>
                    <a:pt x="582" y="1097"/>
                    <a:pt x="920" y="1097"/>
                  </a:cubicBezTo>
                  <a:cubicBezTo>
                    <a:pt x="952" y="1097"/>
                    <a:pt x="984" y="1094"/>
                    <a:pt x="1016" y="1088"/>
                  </a:cubicBezTo>
                  <a:cubicBezTo>
                    <a:pt x="1216" y="1055"/>
                    <a:pt x="1350" y="921"/>
                    <a:pt x="1383" y="755"/>
                  </a:cubicBezTo>
                  <a:cubicBezTo>
                    <a:pt x="1417" y="588"/>
                    <a:pt x="1383" y="388"/>
                    <a:pt x="1216" y="288"/>
                  </a:cubicBezTo>
                  <a:cubicBezTo>
                    <a:pt x="1045" y="193"/>
                    <a:pt x="625" y="0"/>
                    <a:pt x="345"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4"/>
            <p:cNvSpPr/>
            <p:nvPr/>
          </p:nvSpPr>
          <p:spPr>
            <a:xfrm>
              <a:off x="3360488" y="1195775"/>
              <a:ext cx="23375" cy="21750"/>
            </a:xfrm>
            <a:custGeom>
              <a:avLst/>
              <a:gdLst/>
              <a:ahLst/>
              <a:cxnLst/>
              <a:rect l="l" t="t" r="r" b="b"/>
              <a:pathLst>
                <a:path w="935" h="870" extrusionOk="0">
                  <a:moveTo>
                    <a:pt x="406" y="0"/>
                  </a:moveTo>
                  <a:cubicBezTo>
                    <a:pt x="335" y="0"/>
                    <a:pt x="263" y="19"/>
                    <a:pt x="201" y="57"/>
                  </a:cubicBezTo>
                  <a:cubicBezTo>
                    <a:pt x="34" y="157"/>
                    <a:pt x="0" y="357"/>
                    <a:pt x="67" y="557"/>
                  </a:cubicBezTo>
                  <a:cubicBezTo>
                    <a:pt x="67" y="590"/>
                    <a:pt x="67" y="624"/>
                    <a:pt x="100" y="657"/>
                  </a:cubicBezTo>
                  <a:cubicBezTo>
                    <a:pt x="147" y="795"/>
                    <a:pt x="304" y="870"/>
                    <a:pt x="463" y="870"/>
                  </a:cubicBezTo>
                  <a:cubicBezTo>
                    <a:pt x="534" y="870"/>
                    <a:pt x="606" y="855"/>
                    <a:pt x="668" y="824"/>
                  </a:cubicBezTo>
                  <a:cubicBezTo>
                    <a:pt x="868" y="690"/>
                    <a:pt x="934" y="424"/>
                    <a:pt x="768" y="223"/>
                  </a:cubicBezTo>
                  <a:cubicBezTo>
                    <a:pt x="768" y="190"/>
                    <a:pt x="734" y="157"/>
                    <a:pt x="701" y="157"/>
                  </a:cubicBezTo>
                  <a:cubicBezTo>
                    <a:pt x="638" y="53"/>
                    <a:pt x="524" y="0"/>
                    <a:pt x="406"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4"/>
            <p:cNvSpPr/>
            <p:nvPr/>
          </p:nvSpPr>
          <p:spPr>
            <a:xfrm>
              <a:off x="3290438" y="1217350"/>
              <a:ext cx="24200" cy="21875"/>
            </a:xfrm>
            <a:custGeom>
              <a:avLst/>
              <a:gdLst/>
              <a:ahLst/>
              <a:cxnLst/>
              <a:rect l="l" t="t" r="r" b="b"/>
              <a:pathLst>
                <a:path w="968" h="875" extrusionOk="0">
                  <a:moveTo>
                    <a:pt x="451" y="1"/>
                  </a:moveTo>
                  <a:cubicBezTo>
                    <a:pt x="246" y="1"/>
                    <a:pt x="84" y="169"/>
                    <a:pt x="34" y="395"/>
                  </a:cubicBezTo>
                  <a:cubicBezTo>
                    <a:pt x="34" y="395"/>
                    <a:pt x="34" y="395"/>
                    <a:pt x="34" y="428"/>
                  </a:cubicBezTo>
                  <a:cubicBezTo>
                    <a:pt x="0" y="561"/>
                    <a:pt x="134" y="761"/>
                    <a:pt x="234" y="828"/>
                  </a:cubicBezTo>
                  <a:cubicBezTo>
                    <a:pt x="309" y="858"/>
                    <a:pt x="384" y="875"/>
                    <a:pt x="456" y="875"/>
                  </a:cubicBezTo>
                  <a:cubicBezTo>
                    <a:pt x="544" y="875"/>
                    <a:pt x="627" y="850"/>
                    <a:pt x="701" y="795"/>
                  </a:cubicBezTo>
                  <a:cubicBezTo>
                    <a:pt x="701" y="761"/>
                    <a:pt x="734" y="761"/>
                    <a:pt x="734" y="761"/>
                  </a:cubicBezTo>
                  <a:cubicBezTo>
                    <a:pt x="968" y="561"/>
                    <a:pt x="934" y="194"/>
                    <a:pt x="668" y="61"/>
                  </a:cubicBezTo>
                  <a:cubicBezTo>
                    <a:pt x="592" y="19"/>
                    <a:pt x="520" y="1"/>
                    <a:pt x="451"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4"/>
            <p:cNvSpPr/>
            <p:nvPr/>
          </p:nvSpPr>
          <p:spPr>
            <a:xfrm>
              <a:off x="2332263" y="1238050"/>
              <a:ext cx="851450" cy="444500"/>
            </a:xfrm>
            <a:custGeom>
              <a:avLst/>
              <a:gdLst/>
              <a:ahLst/>
              <a:cxnLst/>
              <a:rect l="l" t="t" r="r" b="b"/>
              <a:pathLst>
                <a:path w="34058" h="17780" extrusionOk="0">
                  <a:moveTo>
                    <a:pt x="17012" y="0"/>
                  </a:moveTo>
                  <a:cubicBezTo>
                    <a:pt x="7639" y="0"/>
                    <a:pt x="0" y="3970"/>
                    <a:pt x="0" y="8873"/>
                  </a:cubicBezTo>
                  <a:cubicBezTo>
                    <a:pt x="0" y="13810"/>
                    <a:pt x="7639" y="17780"/>
                    <a:pt x="17012" y="17780"/>
                  </a:cubicBezTo>
                  <a:cubicBezTo>
                    <a:pt x="26419" y="17780"/>
                    <a:pt x="34058" y="13810"/>
                    <a:pt x="34058" y="8873"/>
                  </a:cubicBezTo>
                  <a:cubicBezTo>
                    <a:pt x="34058" y="3970"/>
                    <a:pt x="26419" y="0"/>
                    <a:pt x="17012"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4"/>
          <p:cNvGrpSpPr/>
          <p:nvPr/>
        </p:nvGrpSpPr>
        <p:grpSpPr>
          <a:xfrm rot="-7268142">
            <a:off x="6111580" y="2302872"/>
            <a:ext cx="1237087" cy="837934"/>
            <a:chOff x="7954374" y="56393"/>
            <a:chExt cx="1237008" cy="837880"/>
          </a:xfrm>
        </p:grpSpPr>
        <p:sp>
          <p:nvSpPr>
            <p:cNvPr id="1412" name="Google Shape;1412;p24"/>
            <p:cNvSpPr/>
            <p:nvPr/>
          </p:nvSpPr>
          <p:spPr>
            <a:xfrm rot="1846143" flipH="1">
              <a:off x="8271386" y="409470"/>
              <a:ext cx="166543" cy="94873"/>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4"/>
            <p:cNvSpPr/>
            <p:nvPr/>
          </p:nvSpPr>
          <p:spPr>
            <a:xfrm rot="-2147587" flipH="1">
              <a:off x="8767528" y="743032"/>
              <a:ext cx="156448" cy="116481"/>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4"/>
            <p:cNvSpPr/>
            <p:nvPr/>
          </p:nvSpPr>
          <p:spPr>
            <a:xfrm rot="-344649" flipH="1">
              <a:off x="8982370" y="734222"/>
              <a:ext cx="203823" cy="116061"/>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4"/>
            <p:cNvSpPr/>
            <p:nvPr/>
          </p:nvSpPr>
          <p:spPr>
            <a:xfrm rot="-169023" flipH="1">
              <a:off x="8130979" y="201279"/>
              <a:ext cx="189229" cy="70877"/>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4"/>
            <p:cNvSpPr/>
            <p:nvPr/>
          </p:nvSpPr>
          <p:spPr>
            <a:xfrm rot="-3388259" flipH="1">
              <a:off x="7957424" y="89906"/>
              <a:ext cx="118401" cy="7097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4"/>
            <p:cNvSpPr/>
            <p:nvPr/>
          </p:nvSpPr>
          <p:spPr>
            <a:xfrm rot="2280138" flipH="1">
              <a:off x="8490934" y="298869"/>
              <a:ext cx="118403" cy="71173"/>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24"/>
            <p:cNvSpPr/>
            <p:nvPr/>
          </p:nvSpPr>
          <p:spPr>
            <a:xfrm rot="683719" flipH="1">
              <a:off x="8807702" y="342193"/>
              <a:ext cx="118435" cy="71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4"/>
            <p:cNvSpPr/>
            <p:nvPr/>
          </p:nvSpPr>
          <p:spPr>
            <a:xfrm flipH="1">
              <a:off x="8639879" y="535230"/>
              <a:ext cx="204000" cy="62101"/>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4"/>
            <p:cNvSpPr/>
            <p:nvPr/>
          </p:nvSpPr>
          <p:spPr>
            <a:xfrm rot="-344649" flipH="1">
              <a:off x="8623995" y="101459"/>
              <a:ext cx="203823" cy="116061"/>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1" name="Google Shape;1421;p24"/>
          <p:cNvSpPr/>
          <p:nvPr/>
        </p:nvSpPr>
        <p:spPr>
          <a:xfrm>
            <a:off x="1068700" y="-275425"/>
            <a:ext cx="1024467" cy="3537519"/>
          </a:xfrm>
          <a:custGeom>
            <a:avLst/>
            <a:gdLst/>
            <a:ahLst/>
            <a:cxnLst/>
            <a:rect l="l" t="t" r="r" b="b"/>
            <a:pathLst>
              <a:path w="54682" h="96799" extrusionOk="0">
                <a:moveTo>
                  <a:pt x="8263" y="1503"/>
                </a:moveTo>
                <a:cubicBezTo>
                  <a:pt x="11476" y="1595"/>
                  <a:pt x="19830" y="-2077"/>
                  <a:pt x="27542" y="2054"/>
                </a:cubicBezTo>
                <a:cubicBezTo>
                  <a:pt x="35254" y="6185"/>
                  <a:pt x="53340" y="20048"/>
                  <a:pt x="54533" y="26291"/>
                </a:cubicBezTo>
                <a:cubicBezTo>
                  <a:pt x="55727" y="32534"/>
                  <a:pt x="37274" y="32901"/>
                  <a:pt x="34703" y="39511"/>
                </a:cubicBezTo>
                <a:cubicBezTo>
                  <a:pt x="32133" y="46121"/>
                  <a:pt x="40854" y="58516"/>
                  <a:pt x="39110" y="65952"/>
                </a:cubicBezTo>
                <a:cubicBezTo>
                  <a:pt x="37366" y="73388"/>
                  <a:pt x="30755" y="78988"/>
                  <a:pt x="24237" y="84129"/>
                </a:cubicBezTo>
                <a:cubicBezTo>
                  <a:pt x="17719" y="89270"/>
                  <a:pt x="4040" y="94687"/>
                  <a:pt x="0" y="96799"/>
                </a:cubicBezTo>
              </a:path>
            </a:pathLst>
          </a:custGeom>
          <a:noFill/>
          <a:ln w="19050" cap="flat" cmpd="sng">
            <a:solidFill>
              <a:schemeClr val="lt1"/>
            </a:solidFill>
            <a:prstDash val="solid"/>
            <a:round/>
            <a:headEnd type="none" w="med" len="med"/>
            <a:tailEnd type="none" w="med" len="med"/>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7">
    <p:spTree>
      <p:nvGrpSpPr>
        <p:cNvPr id="1" name="Shape 1422"/>
        <p:cNvGrpSpPr/>
        <p:nvPr/>
      </p:nvGrpSpPr>
      <p:grpSpPr>
        <a:xfrm>
          <a:off x="0" y="0"/>
          <a:ext cx="0" cy="0"/>
          <a:chOff x="0" y="0"/>
          <a:chExt cx="0" cy="0"/>
        </a:xfrm>
      </p:grpSpPr>
      <p:grpSp>
        <p:nvGrpSpPr>
          <p:cNvPr id="1423" name="Google Shape;1423;p25"/>
          <p:cNvGrpSpPr/>
          <p:nvPr/>
        </p:nvGrpSpPr>
        <p:grpSpPr>
          <a:xfrm>
            <a:off x="-88262" y="4349775"/>
            <a:ext cx="1614525" cy="779075"/>
            <a:chOff x="407100" y="684850"/>
            <a:chExt cx="1614525" cy="779075"/>
          </a:xfrm>
        </p:grpSpPr>
        <p:sp>
          <p:nvSpPr>
            <p:cNvPr id="1424" name="Google Shape;1424;p25"/>
            <p:cNvSpPr/>
            <p:nvPr/>
          </p:nvSpPr>
          <p:spPr>
            <a:xfrm>
              <a:off x="407100" y="684850"/>
              <a:ext cx="1614525" cy="779075"/>
            </a:xfrm>
            <a:custGeom>
              <a:avLst/>
              <a:gdLst/>
              <a:ahLst/>
              <a:cxnLst/>
              <a:rect l="l" t="t" r="r" b="b"/>
              <a:pathLst>
                <a:path w="64581" h="31163" extrusionOk="0">
                  <a:moveTo>
                    <a:pt x="58224" y="0"/>
                  </a:moveTo>
                  <a:cubicBezTo>
                    <a:pt x="51269" y="0"/>
                    <a:pt x="44288" y="1367"/>
                    <a:pt x="37828" y="4004"/>
                  </a:cubicBezTo>
                  <a:cubicBezTo>
                    <a:pt x="36994" y="4337"/>
                    <a:pt x="36126" y="4704"/>
                    <a:pt x="35226" y="4804"/>
                  </a:cubicBezTo>
                  <a:cubicBezTo>
                    <a:pt x="34985" y="4842"/>
                    <a:pt x="34741" y="4855"/>
                    <a:pt x="34495" y="4855"/>
                  </a:cubicBezTo>
                  <a:cubicBezTo>
                    <a:pt x="33858" y="4855"/>
                    <a:pt x="33207" y="4762"/>
                    <a:pt x="32557" y="4738"/>
                  </a:cubicBezTo>
                  <a:cubicBezTo>
                    <a:pt x="32397" y="4731"/>
                    <a:pt x="32234" y="4727"/>
                    <a:pt x="32070" y="4727"/>
                  </a:cubicBezTo>
                  <a:cubicBezTo>
                    <a:pt x="29869" y="4727"/>
                    <a:pt x="27310" y="5336"/>
                    <a:pt x="25385" y="6205"/>
                  </a:cubicBezTo>
                  <a:cubicBezTo>
                    <a:pt x="22850" y="7340"/>
                    <a:pt x="20482" y="10075"/>
                    <a:pt x="18347" y="11809"/>
                  </a:cubicBezTo>
                  <a:cubicBezTo>
                    <a:pt x="13377" y="15879"/>
                    <a:pt x="8340" y="19882"/>
                    <a:pt x="3136" y="23718"/>
                  </a:cubicBezTo>
                  <a:cubicBezTo>
                    <a:pt x="1502" y="24919"/>
                    <a:pt x="1" y="26753"/>
                    <a:pt x="1435" y="28822"/>
                  </a:cubicBezTo>
                  <a:cubicBezTo>
                    <a:pt x="2202" y="29922"/>
                    <a:pt x="3503" y="30523"/>
                    <a:pt x="4804" y="30823"/>
                  </a:cubicBezTo>
                  <a:cubicBezTo>
                    <a:pt x="5826" y="31061"/>
                    <a:pt x="6809" y="31163"/>
                    <a:pt x="7775" y="31163"/>
                  </a:cubicBezTo>
                  <a:cubicBezTo>
                    <a:pt x="9523" y="31163"/>
                    <a:pt x="11215" y="30829"/>
                    <a:pt x="12977" y="30356"/>
                  </a:cubicBezTo>
                  <a:cubicBezTo>
                    <a:pt x="16379" y="29422"/>
                    <a:pt x="19815" y="28555"/>
                    <a:pt x="23251" y="27788"/>
                  </a:cubicBezTo>
                  <a:cubicBezTo>
                    <a:pt x="30122" y="26286"/>
                    <a:pt x="37094" y="25119"/>
                    <a:pt x="44099" y="24318"/>
                  </a:cubicBezTo>
                  <a:cubicBezTo>
                    <a:pt x="45333" y="24185"/>
                    <a:pt x="46567" y="24052"/>
                    <a:pt x="47701" y="23551"/>
                  </a:cubicBezTo>
                  <a:cubicBezTo>
                    <a:pt x="48869" y="23084"/>
                    <a:pt x="49903" y="22217"/>
                    <a:pt x="50236" y="21049"/>
                  </a:cubicBezTo>
                  <a:cubicBezTo>
                    <a:pt x="50370" y="20582"/>
                    <a:pt x="50437" y="20082"/>
                    <a:pt x="50603" y="19648"/>
                  </a:cubicBezTo>
                  <a:cubicBezTo>
                    <a:pt x="50870" y="18915"/>
                    <a:pt x="51504" y="18381"/>
                    <a:pt x="52104" y="17880"/>
                  </a:cubicBezTo>
                  <a:cubicBezTo>
                    <a:pt x="54606" y="15679"/>
                    <a:pt x="56841" y="13177"/>
                    <a:pt x="58709" y="10408"/>
                  </a:cubicBezTo>
                  <a:cubicBezTo>
                    <a:pt x="59443" y="9308"/>
                    <a:pt x="59910" y="8440"/>
                    <a:pt x="61111" y="7840"/>
                  </a:cubicBezTo>
                  <a:cubicBezTo>
                    <a:pt x="62445" y="7206"/>
                    <a:pt x="63546" y="7039"/>
                    <a:pt x="63880" y="5338"/>
                  </a:cubicBezTo>
                  <a:cubicBezTo>
                    <a:pt x="64146" y="3937"/>
                    <a:pt x="64580" y="2236"/>
                    <a:pt x="63446" y="1202"/>
                  </a:cubicBezTo>
                  <a:cubicBezTo>
                    <a:pt x="62178" y="101"/>
                    <a:pt x="60077" y="34"/>
                    <a:pt x="58476" y="1"/>
                  </a:cubicBezTo>
                  <a:cubicBezTo>
                    <a:pt x="58392" y="1"/>
                    <a:pt x="58308" y="0"/>
                    <a:pt x="58224"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5"/>
            <p:cNvSpPr/>
            <p:nvPr/>
          </p:nvSpPr>
          <p:spPr>
            <a:xfrm>
              <a:off x="407100" y="1061225"/>
              <a:ext cx="1178375" cy="369275"/>
            </a:xfrm>
            <a:custGeom>
              <a:avLst/>
              <a:gdLst/>
              <a:ahLst/>
              <a:cxnLst/>
              <a:rect l="l" t="t" r="r" b="b"/>
              <a:pathLst>
                <a:path w="47135" h="14771" extrusionOk="0">
                  <a:moveTo>
                    <a:pt x="36928" y="0"/>
                  </a:moveTo>
                  <a:cubicBezTo>
                    <a:pt x="36372" y="0"/>
                    <a:pt x="35816" y="10"/>
                    <a:pt x="35259" y="23"/>
                  </a:cubicBezTo>
                  <a:cubicBezTo>
                    <a:pt x="31657" y="90"/>
                    <a:pt x="28021" y="390"/>
                    <a:pt x="24418" y="924"/>
                  </a:cubicBezTo>
                  <a:cubicBezTo>
                    <a:pt x="21816" y="1324"/>
                    <a:pt x="19248" y="1825"/>
                    <a:pt x="16779" y="2725"/>
                  </a:cubicBezTo>
                  <a:cubicBezTo>
                    <a:pt x="14211" y="3693"/>
                    <a:pt x="11809" y="5127"/>
                    <a:pt x="9207" y="6094"/>
                  </a:cubicBezTo>
                  <a:cubicBezTo>
                    <a:pt x="7906" y="6561"/>
                    <a:pt x="6272" y="6928"/>
                    <a:pt x="4704" y="7495"/>
                  </a:cubicBezTo>
                  <a:cubicBezTo>
                    <a:pt x="4170" y="7862"/>
                    <a:pt x="3670" y="8263"/>
                    <a:pt x="3136" y="8663"/>
                  </a:cubicBezTo>
                  <a:cubicBezTo>
                    <a:pt x="1502" y="9864"/>
                    <a:pt x="1" y="11698"/>
                    <a:pt x="1468" y="13767"/>
                  </a:cubicBezTo>
                  <a:cubicBezTo>
                    <a:pt x="1702" y="14134"/>
                    <a:pt x="2035" y="14434"/>
                    <a:pt x="2402" y="14701"/>
                  </a:cubicBezTo>
                  <a:cubicBezTo>
                    <a:pt x="2602" y="14734"/>
                    <a:pt x="2836" y="14767"/>
                    <a:pt x="3069" y="14767"/>
                  </a:cubicBezTo>
                  <a:cubicBezTo>
                    <a:pt x="3166" y="14770"/>
                    <a:pt x="3263" y="14771"/>
                    <a:pt x="3360" y="14771"/>
                  </a:cubicBezTo>
                  <a:cubicBezTo>
                    <a:pt x="4635" y="14771"/>
                    <a:pt x="5930" y="14565"/>
                    <a:pt x="7139" y="14100"/>
                  </a:cubicBezTo>
                  <a:cubicBezTo>
                    <a:pt x="8006" y="13767"/>
                    <a:pt x="8874" y="13300"/>
                    <a:pt x="9774" y="13066"/>
                  </a:cubicBezTo>
                  <a:cubicBezTo>
                    <a:pt x="10108" y="12983"/>
                    <a:pt x="10459" y="12933"/>
                    <a:pt x="10804" y="12933"/>
                  </a:cubicBezTo>
                  <a:cubicBezTo>
                    <a:pt x="11425" y="12933"/>
                    <a:pt x="12026" y="13093"/>
                    <a:pt x="12476" y="13500"/>
                  </a:cubicBezTo>
                  <a:cubicBezTo>
                    <a:pt x="13043" y="12332"/>
                    <a:pt x="14344" y="11732"/>
                    <a:pt x="15545" y="11332"/>
                  </a:cubicBezTo>
                  <a:cubicBezTo>
                    <a:pt x="19281" y="10064"/>
                    <a:pt x="23184" y="9530"/>
                    <a:pt x="27053" y="8997"/>
                  </a:cubicBezTo>
                  <a:cubicBezTo>
                    <a:pt x="32657" y="8196"/>
                    <a:pt x="38261" y="7429"/>
                    <a:pt x="43865" y="6628"/>
                  </a:cubicBezTo>
                  <a:cubicBezTo>
                    <a:pt x="44766" y="6495"/>
                    <a:pt x="45767" y="6328"/>
                    <a:pt x="46367" y="5661"/>
                  </a:cubicBezTo>
                  <a:cubicBezTo>
                    <a:pt x="47134" y="4794"/>
                    <a:pt x="46967" y="3359"/>
                    <a:pt x="46234" y="2459"/>
                  </a:cubicBezTo>
                  <a:cubicBezTo>
                    <a:pt x="45500" y="1525"/>
                    <a:pt x="44366" y="1057"/>
                    <a:pt x="43231" y="724"/>
                  </a:cubicBezTo>
                  <a:cubicBezTo>
                    <a:pt x="41192" y="141"/>
                    <a:pt x="39069" y="0"/>
                    <a:pt x="36928"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5"/>
            <p:cNvSpPr/>
            <p:nvPr/>
          </p:nvSpPr>
          <p:spPr>
            <a:xfrm>
              <a:off x="1577950" y="871600"/>
              <a:ext cx="194325" cy="380350"/>
            </a:xfrm>
            <a:custGeom>
              <a:avLst/>
              <a:gdLst/>
              <a:ahLst/>
              <a:cxnLst/>
              <a:rect l="l" t="t" r="r" b="b"/>
              <a:pathLst>
                <a:path w="7773" h="15214" extrusionOk="0">
                  <a:moveTo>
                    <a:pt x="4630" y="0"/>
                  </a:moveTo>
                  <a:cubicBezTo>
                    <a:pt x="4224" y="0"/>
                    <a:pt x="3849" y="254"/>
                    <a:pt x="3503" y="537"/>
                  </a:cubicBezTo>
                  <a:cubicBezTo>
                    <a:pt x="1835" y="1938"/>
                    <a:pt x="0" y="5140"/>
                    <a:pt x="300" y="7375"/>
                  </a:cubicBezTo>
                  <a:cubicBezTo>
                    <a:pt x="667" y="10010"/>
                    <a:pt x="1401" y="12679"/>
                    <a:pt x="2302" y="15214"/>
                  </a:cubicBezTo>
                  <a:cubicBezTo>
                    <a:pt x="2802" y="14747"/>
                    <a:pt x="3202" y="14213"/>
                    <a:pt x="3402" y="13546"/>
                  </a:cubicBezTo>
                  <a:cubicBezTo>
                    <a:pt x="3569" y="13112"/>
                    <a:pt x="3603" y="12612"/>
                    <a:pt x="3769" y="12178"/>
                  </a:cubicBezTo>
                  <a:cubicBezTo>
                    <a:pt x="4070" y="11445"/>
                    <a:pt x="4670" y="10911"/>
                    <a:pt x="5270" y="10410"/>
                  </a:cubicBezTo>
                  <a:cubicBezTo>
                    <a:pt x="6138" y="9643"/>
                    <a:pt x="6972" y="8843"/>
                    <a:pt x="7772" y="8009"/>
                  </a:cubicBezTo>
                  <a:cubicBezTo>
                    <a:pt x="7272" y="5974"/>
                    <a:pt x="6738" y="3939"/>
                    <a:pt x="6238" y="1938"/>
                  </a:cubicBezTo>
                  <a:cubicBezTo>
                    <a:pt x="6004" y="1070"/>
                    <a:pt x="5571" y="36"/>
                    <a:pt x="4703" y="3"/>
                  </a:cubicBezTo>
                  <a:cubicBezTo>
                    <a:pt x="4679" y="1"/>
                    <a:pt x="4654" y="0"/>
                    <a:pt x="4630"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5"/>
            <p:cNvSpPr/>
            <p:nvPr/>
          </p:nvSpPr>
          <p:spPr>
            <a:xfrm>
              <a:off x="436300" y="684850"/>
              <a:ext cx="1568625" cy="688925"/>
            </a:xfrm>
            <a:custGeom>
              <a:avLst/>
              <a:gdLst/>
              <a:ahLst/>
              <a:cxnLst/>
              <a:rect l="l" t="t" r="r" b="b"/>
              <a:pathLst>
                <a:path w="62745" h="27557" extrusionOk="0">
                  <a:moveTo>
                    <a:pt x="57056" y="0"/>
                  </a:moveTo>
                  <a:cubicBezTo>
                    <a:pt x="50101" y="0"/>
                    <a:pt x="43120" y="1367"/>
                    <a:pt x="36660" y="4004"/>
                  </a:cubicBezTo>
                  <a:cubicBezTo>
                    <a:pt x="35826" y="4337"/>
                    <a:pt x="34992" y="4704"/>
                    <a:pt x="34091" y="4804"/>
                  </a:cubicBezTo>
                  <a:cubicBezTo>
                    <a:pt x="33841" y="4842"/>
                    <a:pt x="33590" y="4855"/>
                    <a:pt x="33340" y="4855"/>
                  </a:cubicBezTo>
                  <a:cubicBezTo>
                    <a:pt x="32690" y="4855"/>
                    <a:pt x="32039" y="4762"/>
                    <a:pt x="31389" y="4738"/>
                  </a:cubicBezTo>
                  <a:cubicBezTo>
                    <a:pt x="31229" y="4731"/>
                    <a:pt x="31066" y="4727"/>
                    <a:pt x="30902" y="4727"/>
                  </a:cubicBezTo>
                  <a:cubicBezTo>
                    <a:pt x="28705" y="4727"/>
                    <a:pt x="26173" y="5336"/>
                    <a:pt x="24217" y="6205"/>
                  </a:cubicBezTo>
                  <a:cubicBezTo>
                    <a:pt x="21682" y="7340"/>
                    <a:pt x="19314" y="10075"/>
                    <a:pt x="17179" y="11809"/>
                  </a:cubicBezTo>
                  <a:cubicBezTo>
                    <a:pt x="12209" y="15879"/>
                    <a:pt x="7172" y="19882"/>
                    <a:pt x="1968" y="23718"/>
                  </a:cubicBezTo>
                  <a:cubicBezTo>
                    <a:pt x="1168" y="24285"/>
                    <a:pt x="400" y="25052"/>
                    <a:pt x="0" y="25886"/>
                  </a:cubicBezTo>
                  <a:cubicBezTo>
                    <a:pt x="1234" y="26653"/>
                    <a:pt x="2569" y="27354"/>
                    <a:pt x="4003" y="27521"/>
                  </a:cubicBezTo>
                  <a:cubicBezTo>
                    <a:pt x="4229" y="27545"/>
                    <a:pt x="4457" y="27556"/>
                    <a:pt x="4685" y="27556"/>
                  </a:cubicBezTo>
                  <a:cubicBezTo>
                    <a:pt x="5701" y="27556"/>
                    <a:pt x="6731" y="27338"/>
                    <a:pt x="7739" y="27120"/>
                  </a:cubicBezTo>
                  <a:cubicBezTo>
                    <a:pt x="13510" y="25819"/>
                    <a:pt x="19314" y="24318"/>
                    <a:pt x="25185" y="23418"/>
                  </a:cubicBezTo>
                  <a:cubicBezTo>
                    <a:pt x="31122" y="22484"/>
                    <a:pt x="37060" y="21383"/>
                    <a:pt x="42931" y="20115"/>
                  </a:cubicBezTo>
                  <a:cubicBezTo>
                    <a:pt x="44665" y="19715"/>
                    <a:pt x="46567" y="19215"/>
                    <a:pt x="47401" y="17680"/>
                  </a:cubicBezTo>
                  <a:cubicBezTo>
                    <a:pt x="47901" y="16746"/>
                    <a:pt x="47901" y="15612"/>
                    <a:pt x="48235" y="14611"/>
                  </a:cubicBezTo>
                  <a:cubicBezTo>
                    <a:pt x="48568" y="13711"/>
                    <a:pt x="49169" y="12944"/>
                    <a:pt x="49802" y="12210"/>
                  </a:cubicBezTo>
                  <a:cubicBezTo>
                    <a:pt x="52871" y="8474"/>
                    <a:pt x="56140" y="5071"/>
                    <a:pt x="60610" y="3103"/>
                  </a:cubicBezTo>
                  <a:cubicBezTo>
                    <a:pt x="61377" y="2736"/>
                    <a:pt x="62211" y="2403"/>
                    <a:pt x="62745" y="1769"/>
                  </a:cubicBezTo>
                  <a:cubicBezTo>
                    <a:pt x="62611" y="1569"/>
                    <a:pt x="62478" y="1369"/>
                    <a:pt x="62278" y="1202"/>
                  </a:cubicBezTo>
                  <a:cubicBezTo>
                    <a:pt x="61010" y="101"/>
                    <a:pt x="58909" y="34"/>
                    <a:pt x="57308" y="1"/>
                  </a:cubicBezTo>
                  <a:cubicBezTo>
                    <a:pt x="57224" y="1"/>
                    <a:pt x="57140" y="0"/>
                    <a:pt x="57056"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25"/>
            <p:cNvSpPr/>
            <p:nvPr/>
          </p:nvSpPr>
          <p:spPr>
            <a:xfrm>
              <a:off x="578050" y="684850"/>
              <a:ext cx="1426050" cy="522900"/>
            </a:xfrm>
            <a:custGeom>
              <a:avLst/>
              <a:gdLst/>
              <a:ahLst/>
              <a:cxnLst/>
              <a:rect l="l" t="t" r="r" b="b"/>
              <a:pathLst>
                <a:path w="57042" h="20916" extrusionOk="0">
                  <a:moveTo>
                    <a:pt x="51386" y="0"/>
                  </a:moveTo>
                  <a:cubicBezTo>
                    <a:pt x="44431" y="0"/>
                    <a:pt x="37450" y="1367"/>
                    <a:pt x="30990" y="4004"/>
                  </a:cubicBezTo>
                  <a:cubicBezTo>
                    <a:pt x="30156" y="4337"/>
                    <a:pt x="29322" y="4704"/>
                    <a:pt x="28421" y="4804"/>
                  </a:cubicBezTo>
                  <a:cubicBezTo>
                    <a:pt x="28171" y="4842"/>
                    <a:pt x="27920" y="4855"/>
                    <a:pt x="27670" y="4855"/>
                  </a:cubicBezTo>
                  <a:cubicBezTo>
                    <a:pt x="27020" y="4855"/>
                    <a:pt x="26369" y="4762"/>
                    <a:pt x="25719" y="4738"/>
                  </a:cubicBezTo>
                  <a:cubicBezTo>
                    <a:pt x="25559" y="4731"/>
                    <a:pt x="25396" y="4727"/>
                    <a:pt x="25232" y="4727"/>
                  </a:cubicBezTo>
                  <a:cubicBezTo>
                    <a:pt x="23035" y="4727"/>
                    <a:pt x="20503" y="5336"/>
                    <a:pt x="18547" y="6205"/>
                  </a:cubicBezTo>
                  <a:cubicBezTo>
                    <a:pt x="16012" y="7340"/>
                    <a:pt x="13644" y="10075"/>
                    <a:pt x="11509" y="11809"/>
                  </a:cubicBezTo>
                  <a:cubicBezTo>
                    <a:pt x="7706" y="14912"/>
                    <a:pt x="3904" y="17947"/>
                    <a:pt x="1" y="20916"/>
                  </a:cubicBezTo>
                  <a:cubicBezTo>
                    <a:pt x="101" y="20883"/>
                    <a:pt x="201" y="20849"/>
                    <a:pt x="334" y="20783"/>
                  </a:cubicBezTo>
                  <a:cubicBezTo>
                    <a:pt x="2469" y="19782"/>
                    <a:pt x="4504" y="17880"/>
                    <a:pt x="6472" y="16513"/>
                  </a:cubicBezTo>
                  <a:cubicBezTo>
                    <a:pt x="8607" y="15012"/>
                    <a:pt x="10742" y="13544"/>
                    <a:pt x="12877" y="12043"/>
                  </a:cubicBezTo>
                  <a:cubicBezTo>
                    <a:pt x="14811" y="10675"/>
                    <a:pt x="16846" y="9308"/>
                    <a:pt x="19181" y="8907"/>
                  </a:cubicBezTo>
                  <a:cubicBezTo>
                    <a:pt x="19615" y="8834"/>
                    <a:pt x="20054" y="8798"/>
                    <a:pt x="20493" y="8798"/>
                  </a:cubicBezTo>
                  <a:cubicBezTo>
                    <a:pt x="22042" y="8798"/>
                    <a:pt x="23585" y="9250"/>
                    <a:pt x="24885" y="10108"/>
                  </a:cubicBezTo>
                  <a:cubicBezTo>
                    <a:pt x="25185" y="10275"/>
                    <a:pt x="25486" y="10475"/>
                    <a:pt x="25786" y="10475"/>
                  </a:cubicBezTo>
                  <a:cubicBezTo>
                    <a:pt x="26086" y="10442"/>
                    <a:pt x="26320" y="10242"/>
                    <a:pt x="26553" y="10041"/>
                  </a:cubicBezTo>
                  <a:cubicBezTo>
                    <a:pt x="29755" y="7306"/>
                    <a:pt x="33892" y="6039"/>
                    <a:pt x="37928" y="4804"/>
                  </a:cubicBezTo>
                  <a:cubicBezTo>
                    <a:pt x="41797" y="3637"/>
                    <a:pt x="45733" y="2469"/>
                    <a:pt x="49770" y="2203"/>
                  </a:cubicBezTo>
                  <a:cubicBezTo>
                    <a:pt x="50511" y="2160"/>
                    <a:pt x="51248" y="2148"/>
                    <a:pt x="51983" y="2148"/>
                  </a:cubicBezTo>
                  <a:cubicBezTo>
                    <a:pt x="52966" y="2148"/>
                    <a:pt x="53945" y="2170"/>
                    <a:pt x="54922" y="2170"/>
                  </a:cubicBezTo>
                  <a:cubicBezTo>
                    <a:pt x="55518" y="2170"/>
                    <a:pt x="56113" y="2162"/>
                    <a:pt x="56708" y="2136"/>
                  </a:cubicBezTo>
                  <a:cubicBezTo>
                    <a:pt x="56841" y="2036"/>
                    <a:pt x="56941" y="1902"/>
                    <a:pt x="57042" y="1769"/>
                  </a:cubicBezTo>
                  <a:cubicBezTo>
                    <a:pt x="56941" y="1569"/>
                    <a:pt x="56808" y="1369"/>
                    <a:pt x="56608" y="1202"/>
                  </a:cubicBezTo>
                  <a:cubicBezTo>
                    <a:pt x="55340" y="101"/>
                    <a:pt x="53239" y="34"/>
                    <a:pt x="51638" y="1"/>
                  </a:cubicBezTo>
                  <a:cubicBezTo>
                    <a:pt x="51554" y="1"/>
                    <a:pt x="51470" y="0"/>
                    <a:pt x="51386"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9" name="Google Shape;1429;p25"/>
          <p:cNvGrpSpPr/>
          <p:nvPr/>
        </p:nvGrpSpPr>
        <p:grpSpPr>
          <a:xfrm rot="894623">
            <a:off x="7106267" y="4582182"/>
            <a:ext cx="1373458" cy="922897"/>
            <a:chOff x="2302238" y="842175"/>
            <a:chExt cx="1373500" cy="922925"/>
          </a:xfrm>
        </p:grpSpPr>
        <p:sp>
          <p:nvSpPr>
            <p:cNvPr id="1430" name="Google Shape;1430;p25"/>
            <p:cNvSpPr/>
            <p:nvPr/>
          </p:nvSpPr>
          <p:spPr>
            <a:xfrm>
              <a:off x="2302238" y="1213850"/>
              <a:ext cx="911500" cy="492875"/>
            </a:xfrm>
            <a:custGeom>
              <a:avLst/>
              <a:gdLst/>
              <a:ahLst/>
              <a:cxnLst/>
              <a:rect l="l" t="t" r="r" b="b"/>
              <a:pathLst>
                <a:path w="36460" h="19715" extrusionOk="0">
                  <a:moveTo>
                    <a:pt x="18213" y="1"/>
                  </a:moveTo>
                  <a:cubicBezTo>
                    <a:pt x="8139" y="1"/>
                    <a:pt x="0" y="4404"/>
                    <a:pt x="0" y="9841"/>
                  </a:cubicBezTo>
                  <a:cubicBezTo>
                    <a:pt x="0" y="15278"/>
                    <a:pt x="8139" y="19715"/>
                    <a:pt x="18213" y="19715"/>
                  </a:cubicBezTo>
                  <a:cubicBezTo>
                    <a:pt x="28287" y="19715"/>
                    <a:pt x="36460" y="15278"/>
                    <a:pt x="36460" y="9841"/>
                  </a:cubicBezTo>
                  <a:cubicBezTo>
                    <a:pt x="36460" y="4404"/>
                    <a:pt x="28287" y="1"/>
                    <a:pt x="18213"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5"/>
            <p:cNvSpPr/>
            <p:nvPr/>
          </p:nvSpPr>
          <p:spPr>
            <a:xfrm>
              <a:off x="2302238" y="1273075"/>
              <a:ext cx="911500" cy="492025"/>
            </a:xfrm>
            <a:custGeom>
              <a:avLst/>
              <a:gdLst/>
              <a:ahLst/>
              <a:cxnLst/>
              <a:rect l="l" t="t" r="r" b="b"/>
              <a:pathLst>
                <a:path w="36460" h="19681" extrusionOk="0">
                  <a:moveTo>
                    <a:pt x="18247" y="0"/>
                  </a:moveTo>
                  <a:cubicBezTo>
                    <a:pt x="9740" y="0"/>
                    <a:pt x="2602" y="3136"/>
                    <a:pt x="567" y="7372"/>
                  </a:cubicBezTo>
                  <a:lnTo>
                    <a:pt x="0" y="7372"/>
                  </a:lnTo>
                  <a:lnTo>
                    <a:pt x="0" y="9841"/>
                  </a:lnTo>
                  <a:cubicBezTo>
                    <a:pt x="0" y="15278"/>
                    <a:pt x="8139" y="19681"/>
                    <a:pt x="18213" y="19681"/>
                  </a:cubicBezTo>
                  <a:cubicBezTo>
                    <a:pt x="28287" y="19681"/>
                    <a:pt x="36460" y="15278"/>
                    <a:pt x="36460" y="9841"/>
                  </a:cubicBezTo>
                  <a:lnTo>
                    <a:pt x="36460" y="7372"/>
                  </a:lnTo>
                  <a:lnTo>
                    <a:pt x="35892" y="7372"/>
                  </a:lnTo>
                  <a:cubicBezTo>
                    <a:pt x="33858" y="3136"/>
                    <a:pt x="26719" y="0"/>
                    <a:pt x="18247"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5"/>
            <p:cNvSpPr/>
            <p:nvPr/>
          </p:nvSpPr>
          <p:spPr>
            <a:xfrm>
              <a:off x="2496538" y="1272875"/>
              <a:ext cx="331925" cy="131475"/>
            </a:xfrm>
            <a:custGeom>
              <a:avLst/>
              <a:gdLst/>
              <a:ahLst/>
              <a:cxnLst/>
              <a:rect l="l" t="t" r="r" b="b"/>
              <a:pathLst>
                <a:path w="13277" h="5259" extrusionOk="0">
                  <a:moveTo>
                    <a:pt x="11887" y="1"/>
                  </a:moveTo>
                  <a:cubicBezTo>
                    <a:pt x="11815" y="1"/>
                    <a:pt x="11744" y="4"/>
                    <a:pt x="11675" y="8"/>
                  </a:cubicBezTo>
                  <a:cubicBezTo>
                    <a:pt x="11108" y="8"/>
                    <a:pt x="10541" y="8"/>
                    <a:pt x="9941" y="42"/>
                  </a:cubicBezTo>
                  <a:cubicBezTo>
                    <a:pt x="8707" y="108"/>
                    <a:pt x="7439" y="275"/>
                    <a:pt x="6205" y="475"/>
                  </a:cubicBezTo>
                  <a:cubicBezTo>
                    <a:pt x="4904" y="675"/>
                    <a:pt x="3603" y="942"/>
                    <a:pt x="2335" y="1376"/>
                  </a:cubicBezTo>
                  <a:cubicBezTo>
                    <a:pt x="1501" y="1676"/>
                    <a:pt x="634" y="2076"/>
                    <a:pt x="134" y="2944"/>
                  </a:cubicBezTo>
                  <a:cubicBezTo>
                    <a:pt x="67" y="3044"/>
                    <a:pt x="0" y="3177"/>
                    <a:pt x="0" y="3311"/>
                  </a:cubicBezTo>
                  <a:cubicBezTo>
                    <a:pt x="0" y="3644"/>
                    <a:pt x="301" y="3878"/>
                    <a:pt x="567" y="4011"/>
                  </a:cubicBezTo>
                  <a:cubicBezTo>
                    <a:pt x="1068" y="4278"/>
                    <a:pt x="1602" y="4545"/>
                    <a:pt x="2169" y="4745"/>
                  </a:cubicBezTo>
                  <a:cubicBezTo>
                    <a:pt x="3041" y="5065"/>
                    <a:pt x="3990" y="5258"/>
                    <a:pt x="4904" y="5258"/>
                  </a:cubicBezTo>
                  <a:cubicBezTo>
                    <a:pt x="5038" y="5258"/>
                    <a:pt x="5172" y="5254"/>
                    <a:pt x="5304" y="5245"/>
                  </a:cubicBezTo>
                  <a:cubicBezTo>
                    <a:pt x="5471" y="5212"/>
                    <a:pt x="5671" y="5212"/>
                    <a:pt x="5805" y="5045"/>
                  </a:cubicBezTo>
                  <a:cubicBezTo>
                    <a:pt x="5838" y="5012"/>
                    <a:pt x="5871" y="4912"/>
                    <a:pt x="5871" y="4845"/>
                  </a:cubicBezTo>
                  <a:cubicBezTo>
                    <a:pt x="5838" y="4678"/>
                    <a:pt x="5671" y="4645"/>
                    <a:pt x="5538" y="4612"/>
                  </a:cubicBezTo>
                  <a:cubicBezTo>
                    <a:pt x="5304" y="4612"/>
                    <a:pt x="5104" y="4545"/>
                    <a:pt x="4904" y="4478"/>
                  </a:cubicBezTo>
                  <a:cubicBezTo>
                    <a:pt x="4737" y="4411"/>
                    <a:pt x="4570" y="4311"/>
                    <a:pt x="4504" y="4145"/>
                  </a:cubicBezTo>
                  <a:cubicBezTo>
                    <a:pt x="4470" y="3911"/>
                    <a:pt x="4604" y="3711"/>
                    <a:pt x="4737" y="3611"/>
                  </a:cubicBezTo>
                  <a:cubicBezTo>
                    <a:pt x="6105" y="2610"/>
                    <a:pt x="8039" y="2277"/>
                    <a:pt x="9607" y="2176"/>
                  </a:cubicBezTo>
                  <a:cubicBezTo>
                    <a:pt x="9874" y="2176"/>
                    <a:pt x="10141" y="2176"/>
                    <a:pt x="10374" y="2310"/>
                  </a:cubicBezTo>
                  <a:cubicBezTo>
                    <a:pt x="10675" y="2477"/>
                    <a:pt x="10875" y="2877"/>
                    <a:pt x="10975" y="3244"/>
                  </a:cubicBezTo>
                  <a:cubicBezTo>
                    <a:pt x="11075" y="3511"/>
                    <a:pt x="11142" y="3744"/>
                    <a:pt x="11275" y="3944"/>
                  </a:cubicBezTo>
                  <a:cubicBezTo>
                    <a:pt x="11380" y="4081"/>
                    <a:pt x="11473" y="4135"/>
                    <a:pt x="11557" y="4135"/>
                  </a:cubicBezTo>
                  <a:cubicBezTo>
                    <a:pt x="11738" y="4135"/>
                    <a:pt x="11883" y="3883"/>
                    <a:pt x="12042" y="3678"/>
                  </a:cubicBezTo>
                  <a:cubicBezTo>
                    <a:pt x="12343" y="3344"/>
                    <a:pt x="12676" y="3077"/>
                    <a:pt x="12910" y="2677"/>
                  </a:cubicBezTo>
                  <a:cubicBezTo>
                    <a:pt x="13176" y="2210"/>
                    <a:pt x="13277" y="1609"/>
                    <a:pt x="13210" y="1042"/>
                  </a:cubicBezTo>
                  <a:cubicBezTo>
                    <a:pt x="13176" y="876"/>
                    <a:pt x="13143" y="675"/>
                    <a:pt x="13043" y="509"/>
                  </a:cubicBezTo>
                  <a:cubicBezTo>
                    <a:pt x="12813" y="106"/>
                    <a:pt x="12335" y="1"/>
                    <a:pt x="11887"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25"/>
            <p:cNvSpPr/>
            <p:nvPr/>
          </p:nvSpPr>
          <p:spPr>
            <a:xfrm>
              <a:off x="2825938" y="1293725"/>
              <a:ext cx="290225" cy="157950"/>
            </a:xfrm>
            <a:custGeom>
              <a:avLst/>
              <a:gdLst/>
              <a:ahLst/>
              <a:cxnLst/>
              <a:rect l="l" t="t" r="r" b="b"/>
              <a:pathLst>
                <a:path w="11609" h="6318" extrusionOk="0">
                  <a:moveTo>
                    <a:pt x="5404" y="1"/>
                  </a:moveTo>
                  <a:cubicBezTo>
                    <a:pt x="4287" y="1"/>
                    <a:pt x="3136" y="521"/>
                    <a:pt x="2169" y="1042"/>
                  </a:cubicBezTo>
                  <a:cubicBezTo>
                    <a:pt x="1368" y="1476"/>
                    <a:pt x="601" y="2076"/>
                    <a:pt x="67" y="2877"/>
                  </a:cubicBezTo>
                  <a:cubicBezTo>
                    <a:pt x="34" y="2944"/>
                    <a:pt x="0" y="3010"/>
                    <a:pt x="0" y="3077"/>
                  </a:cubicBezTo>
                  <a:cubicBezTo>
                    <a:pt x="34" y="3144"/>
                    <a:pt x="67" y="3177"/>
                    <a:pt x="134" y="3210"/>
                  </a:cubicBezTo>
                  <a:cubicBezTo>
                    <a:pt x="272" y="3274"/>
                    <a:pt x="414" y="3301"/>
                    <a:pt x="558" y="3301"/>
                  </a:cubicBezTo>
                  <a:cubicBezTo>
                    <a:pt x="865" y="3301"/>
                    <a:pt x="1183" y="3180"/>
                    <a:pt x="1502" y="3044"/>
                  </a:cubicBezTo>
                  <a:cubicBezTo>
                    <a:pt x="2202" y="2743"/>
                    <a:pt x="2903" y="2443"/>
                    <a:pt x="3603" y="2143"/>
                  </a:cubicBezTo>
                  <a:cubicBezTo>
                    <a:pt x="3765" y="2071"/>
                    <a:pt x="3966" y="2009"/>
                    <a:pt x="4154" y="2009"/>
                  </a:cubicBezTo>
                  <a:cubicBezTo>
                    <a:pt x="4313" y="2009"/>
                    <a:pt x="4463" y="2054"/>
                    <a:pt x="4570" y="2176"/>
                  </a:cubicBezTo>
                  <a:cubicBezTo>
                    <a:pt x="4737" y="2377"/>
                    <a:pt x="4771" y="2677"/>
                    <a:pt x="4871" y="2910"/>
                  </a:cubicBezTo>
                  <a:cubicBezTo>
                    <a:pt x="5004" y="3244"/>
                    <a:pt x="5271" y="3444"/>
                    <a:pt x="5538" y="3611"/>
                  </a:cubicBezTo>
                  <a:cubicBezTo>
                    <a:pt x="5805" y="3744"/>
                    <a:pt x="6105" y="3844"/>
                    <a:pt x="6372" y="3978"/>
                  </a:cubicBezTo>
                  <a:cubicBezTo>
                    <a:pt x="6705" y="4144"/>
                    <a:pt x="7005" y="4411"/>
                    <a:pt x="7239" y="4712"/>
                  </a:cubicBezTo>
                  <a:cubicBezTo>
                    <a:pt x="7339" y="4845"/>
                    <a:pt x="7439" y="5012"/>
                    <a:pt x="7439" y="5179"/>
                  </a:cubicBezTo>
                  <a:cubicBezTo>
                    <a:pt x="7439" y="5345"/>
                    <a:pt x="7306" y="5445"/>
                    <a:pt x="7206" y="5512"/>
                  </a:cubicBezTo>
                  <a:cubicBezTo>
                    <a:pt x="7072" y="5579"/>
                    <a:pt x="6939" y="5579"/>
                    <a:pt x="6805" y="5579"/>
                  </a:cubicBezTo>
                  <a:cubicBezTo>
                    <a:pt x="6338" y="5579"/>
                    <a:pt x="5838" y="5579"/>
                    <a:pt x="5371" y="5612"/>
                  </a:cubicBezTo>
                  <a:cubicBezTo>
                    <a:pt x="5238" y="5612"/>
                    <a:pt x="5137" y="5612"/>
                    <a:pt x="5037" y="5646"/>
                  </a:cubicBezTo>
                  <a:cubicBezTo>
                    <a:pt x="4937" y="5712"/>
                    <a:pt x="4837" y="5846"/>
                    <a:pt x="4871" y="5979"/>
                  </a:cubicBezTo>
                  <a:cubicBezTo>
                    <a:pt x="5071" y="6068"/>
                    <a:pt x="5286" y="6098"/>
                    <a:pt x="5496" y="6098"/>
                  </a:cubicBezTo>
                  <a:cubicBezTo>
                    <a:pt x="5601" y="6098"/>
                    <a:pt x="5705" y="6090"/>
                    <a:pt x="5805" y="6079"/>
                  </a:cubicBezTo>
                  <a:cubicBezTo>
                    <a:pt x="5976" y="6073"/>
                    <a:pt x="6149" y="6071"/>
                    <a:pt x="6322" y="6071"/>
                  </a:cubicBezTo>
                  <a:cubicBezTo>
                    <a:pt x="7158" y="6071"/>
                    <a:pt x="8005" y="6135"/>
                    <a:pt x="8807" y="6246"/>
                  </a:cubicBezTo>
                  <a:cubicBezTo>
                    <a:pt x="9093" y="6278"/>
                    <a:pt x="9379" y="6317"/>
                    <a:pt x="9658" y="6317"/>
                  </a:cubicBezTo>
                  <a:cubicBezTo>
                    <a:pt x="9964" y="6317"/>
                    <a:pt x="10262" y="6270"/>
                    <a:pt x="10541" y="6113"/>
                  </a:cubicBezTo>
                  <a:cubicBezTo>
                    <a:pt x="10908" y="5912"/>
                    <a:pt x="11175" y="5512"/>
                    <a:pt x="11342" y="5112"/>
                  </a:cubicBezTo>
                  <a:cubicBezTo>
                    <a:pt x="11509" y="4778"/>
                    <a:pt x="11609" y="4411"/>
                    <a:pt x="11542" y="4044"/>
                  </a:cubicBezTo>
                  <a:cubicBezTo>
                    <a:pt x="11509" y="3778"/>
                    <a:pt x="11409" y="3544"/>
                    <a:pt x="11275" y="3344"/>
                  </a:cubicBezTo>
                  <a:cubicBezTo>
                    <a:pt x="10942" y="2743"/>
                    <a:pt x="10441" y="2343"/>
                    <a:pt x="9908" y="2010"/>
                  </a:cubicBezTo>
                  <a:cubicBezTo>
                    <a:pt x="9407" y="1676"/>
                    <a:pt x="8840" y="1443"/>
                    <a:pt x="8273" y="1176"/>
                  </a:cubicBezTo>
                  <a:cubicBezTo>
                    <a:pt x="7706" y="842"/>
                    <a:pt x="7139" y="475"/>
                    <a:pt x="6538" y="208"/>
                  </a:cubicBezTo>
                  <a:cubicBezTo>
                    <a:pt x="6170" y="63"/>
                    <a:pt x="5789" y="1"/>
                    <a:pt x="5404"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25"/>
            <p:cNvSpPr/>
            <p:nvPr/>
          </p:nvSpPr>
          <p:spPr>
            <a:xfrm>
              <a:off x="2399788" y="1416500"/>
              <a:ext cx="284400" cy="187050"/>
            </a:xfrm>
            <a:custGeom>
              <a:avLst/>
              <a:gdLst/>
              <a:ahLst/>
              <a:cxnLst/>
              <a:rect l="l" t="t" r="r" b="b"/>
              <a:pathLst>
                <a:path w="11376" h="7482" extrusionOk="0">
                  <a:moveTo>
                    <a:pt x="6305" y="1"/>
                  </a:moveTo>
                  <a:cubicBezTo>
                    <a:pt x="5805" y="1"/>
                    <a:pt x="5338" y="101"/>
                    <a:pt x="4838" y="101"/>
                  </a:cubicBezTo>
                  <a:cubicBezTo>
                    <a:pt x="4725" y="108"/>
                    <a:pt x="4612" y="111"/>
                    <a:pt x="4500" y="111"/>
                  </a:cubicBezTo>
                  <a:cubicBezTo>
                    <a:pt x="3915" y="111"/>
                    <a:pt x="3332" y="31"/>
                    <a:pt x="2756" y="31"/>
                  </a:cubicBezTo>
                  <a:cubicBezTo>
                    <a:pt x="2390" y="31"/>
                    <a:pt x="2028" y="63"/>
                    <a:pt x="1669" y="167"/>
                  </a:cubicBezTo>
                  <a:cubicBezTo>
                    <a:pt x="1469" y="234"/>
                    <a:pt x="1235" y="334"/>
                    <a:pt x="1035" y="468"/>
                  </a:cubicBezTo>
                  <a:cubicBezTo>
                    <a:pt x="601" y="801"/>
                    <a:pt x="301" y="1335"/>
                    <a:pt x="134" y="1902"/>
                  </a:cubicBezTo>
                  <a:cubicBezTo>
                    <a:pt x="1" y="2502"/>
                    <a:pt x="34" y="3136"/>
                    <a:pt x="168" y="3703"/>
                  </a:cubicBezTo>
                  <a:cubicBezTo>
                    <a:pt x="368" y="4437"/>
                    <a:pt x="768" y="5104"/>
                    <a:pt x="1302" y="5505"/>
                  </a:cubicBezTo>
                  <a:cubicBezTo>
                    <a:pt x="1569" y="5671"/>
                    <a:pt x="1836" y="5771"/>
                    <a:pt x="2102" y="5938"/>
                  </a:cubicBezTo>
                  <a:cubicBezTo>
                    <a:pt x="2703" y="6272"/>
                    <a:pt x="3237" y="6739"/>
                    <a:pt x="3837" y="7039"/>
                  </a:cubicBezTo>
                  <a:cubicBezTo>
                    <a:pt x="4473" y="7367"/>
                    <a:pt x="5173" y="7481"/>
                    <a:pt x="5873" y="7481"/>
                  </a:cubicBezTo>
                  <a:cubicBezTo>
                    <a:pt x="6311" y="7481"/>
                    <a:pt x="6749" y="7437"/>
                    <a:pt x="7173" y="7373"/>
                  </a:cubicBezTo>
                  <a:cubicBezTo>
                    <a:pt x="7506" y="7339"/>
                    <a:pt x="7807" y="7273"/>
                    <a:pt x="8107" y="7139"/>
                  </a:cubicBezTo>
                  <a:cubicBezTo>
                    <a:pt x="8474" y="7006"/>
                    <a:pt x="8841" y="6705"/>
                    <a:pt x="9174" y="6439"/>
                  </a:cubicBezTo>
                  <a:cubicBezTo>
                    <a:pt x="9808" y="5938"/>
                    <a:pt x="10375" y="5405"/>
                    <a:pt x="10942" y="4871"/>
                  </a:cubicBezTo>
                  <a:cubicBezTo>
                    <a:pt x="11176" y="4637"/>
                    <a:pt x="11376" y="4370"/>
                    <a:pt x="11376" y="4037"/>
                  </a:cubicBezTo>
                  <a:cubicBezTo>
                    <a:pt x="11376" y="3937"/>
                    <a:pt x="11342" y="3837"/>
                    <a:pt x="11276" y="3770"/>
                  </a:cubicBezTo>
                  <a:cubicBezTo>
                    <a:pt x="11226" y="3703"/>
                    <a:pt x="11151" y="3678"/>
                    <a:pt x="11071" y="3678"/>
                  </a:cubicBezTo>
                  <a:cubicBezTo>
                    <a:pt x="10992" y="3678"/>
                    <a:pt x="10909" y="3703"/>
                    <a:pt x="10842" y="3737"/>
                  </a:cubicBezTo>
                  <a:cubicBezTo>
                    <a:pt x="9725" y="4140"/>
                    <a:pt x="8667" y="4918"/>
                    <a:pt x="7531" y="4918"/>
                  </a:cubicBezTo>
                  <a:cubicBezTo>
                    <a:pt x="7446" y="4918"/>
                    <a:pt x="7359" y="4914"/>
                    <a:pt x="7273" y="4904"/>
                  </a:cubicBezTo>
                  <a:cubicBezTo>
                    <a:pt x="6873" y="4871"/>
                    <a:pt x="6506" y="4771"/>
                    <a:pt x="6139" y="4604"/>
                  </a:cubicBezTo>
                  <a:cubicBezTo>
                    <a:pt x="5805" y="4437"/>
                    <a:pt x="5472" y="4237"/>
                    <a:pt x="5238" y="3937"/>
                  </a:cubicBezTo>
                  <a:cubicBezTo>
                    <a:pt x="4971" y="3637"/>
                    <a:pt x="4771" y="3203"/>
                    <a:pt x="4804" y="2769"/>
                  </a:cubicBezTo>
                  <a:cubicBezTo>
                    <a:pt x="4838" y="2169"/>
                    <a:pt x="5271" y="1669"/>
                    <a:pt x="5738" y="1435"/>
                  </a:cubicBezTo>
                  <a:cubicBezTo>
                    <a:pt x="6205" y="1168"/>
                    <a:pt x="6739" y="1168"/>
                    <a:pt x="7239" y="1068"/>
                  </a:cubicBezTo>
                  <a:cubicBezTo>
                    <a:pt x="7573" y="1035"/>
                    <a:pt x="7973" y="1101"/>
                    <a:pt x="8307" y="901"/>
                  </a:cubicBezTo>
                  <a:cubicBezTo>
                    <a:pt x="9041" y="434"/>
                    <a:pt x="7907" y="234"/>
                    <a:pt x="7606" y="201"/>
                  </a:cubicBezTo>
                  <a:cubicBezTo>
                    <a:pt x="7173" y="134"/>
                    <a:pt x="6739" y="34"/>
                    <a:pt x="6305"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5"/>
            <p:cNvSpPr/>
            <p:nvPr/>
          </p:nvSpPr>
          <p:spPr>
            <a:xfrm>
              <a:off x="2740038" y="1453875"/>
              <a:ext cx="345275" cy="166125"/>
            </a:xfrm>
            <a:custGeom>
              <a:avLst/>
              <a:gdLst/>
              <a:ahLst/>
              <a:cxnLst/>
              <a:rect l="l" t="t" r="r" b="b"/>
              <a:pathLst>
                <a:path w="13811" h="6645" extrusionOk="0">
                  <a:moveTo>
                    <a:pt x="5446" y="1"/>
                  </a:moveTo>
                  <a:cubicBezTo>
                    <a:pt x="5366" y="1"/>
                    <a:pt x="5285" y="3"/>
                    <a:pt x="5204" y="7"/>
                  </a:cubicBezTo>
                  <a:cubicBezTo>
                    <a:pt x="5138" y="274"/>
                    <a:pt x="5271" y="574"/>
                    <a:pt x="5471" y="774"/>
                  </a:cubicBezTo>
                  <a:cubicBezTo>
                    <a:pt x="6105" y="1508"/>
                    <a:pt x="7039" y="1775"/>
                    <a:pt x="7673" y="2509"/>
                  </a:cubicBezTo>
                  <a:cubicBezTo>
                    <a:pt x="7806" y="2675"/>
                    <a:pt x="7940" y="2976"/>
                    <a:pt x="7840" y="3176"/>
                  </a:cubicBezTo>
                  <a:cubicBezTo>
                    <a:pt x="7773" y="3276"/>
                    <a:pt x="7673" y="3309"/>
                    <a:pt x="7573" y="3342"/>
                  </a:cubicBezTo>
                  <a:cubicBezTo>
                    <a:pt x="6739" y="3643"/>
                    <a:pt x="5905" y="3943"/>
                    <a:pt x="5071" y="4243"/>
                  </a:cubicBezTo>
                  <a:cubicBezTo>
                    <a:pt x="4537" y="4410"/>
                    <a:pt x="4004" y="4610"/>
                    <a:pt x="3436" y="4677"/>
                  </a:cubicBezTo>
                  <a:cubicBezTo>
                    <a:pt x="3370" y="4681"/>
                    <a:pt x="3304" y="4683"/>
                    <a:pt x="3237" y="4683"/>
                  </a:cubicBezTo>
                  <a:cubicBezTo>
                    <a:pt x="2731" y="4683"/>
                    <a:pt x="2215" y="4563"/>
                    <a:pt x="1802" y="4210"/>
                  </a:cubicBezTo>
                  <a:cubicBezTo>
                    <a:pt x="1402" y="3876"/>
                    <a:pt x="1135" y="3376"/>
                    <a:pt x="935" y="2875"/>
                  </a:cubicBezTo>
                  <a:cubicBezTo>
                    <a:pt x="844" y="2603"/>
                    <a:pt x="753" y="1781"/>
                    <a:pt x="463" y="1781"/>
                  </a:cubicBezTo>
                  <a:cubicBezTo>
                    <a:pt x="433" y="1781"/>
                    <a:pt x="402" y="1790"/>
                    <a:pt x="368" y="1808"/>
                  </a:cubicBezTo>
                  <a:cubicBezTo>
                    <a:pt x="1" y="2042"/>
                    <a:pt x="101" y="3142"/>
                    <a:pt x="101" y="3543"/>
                  </a:cubicBezTo>
                  <a:cubicBezTo>
                    <a:pt x="101" y="4243"/>
                    <a:pt x="101" y="4977"/>
                    <a:pt x="134" y="5711"/>
                  </a:cubicBezTo>
                  <a:cubicBezTo>
                    <a:pt x="134" y="5911"/>
                    <a:pt x="134" y="6111"/>
                    <a:pt x="268" y="6245"/>
                  </a:cubicBezTo>
                  <a:cubicBezTo>
                    <a:pt x="368" y="6345"/>
                    <a:pt x="501" y="6345"/>
                    <a:pt x="601" y="6378"/>
                  </a:cubicBezTo>
                  <a:cubicBezTo>
                    <a:pt x="1101" y="6411"/>
                    <a:pt x="1568" y="6411"/>
                    <a:pt x="2069" y="6445"/>
                  </a:cubicBezTo>
                  <a:cubicBezTo>
                    <a:pt x="2536" y="6511"/>
                    <a:pt x="3003" y="6645"/>
                    <a:pt x="3470" y="6645"/>
                  </a:cubicBezTo>
                  <a:cubicBezTo>
                    <a:pt x="3937" y="6645"/>
                    <a:pt x="4404" y="6545"/>
                    <a:pt x="4837" y="6411"/>
                  </a:cubicBezTo>
                  <a:cubicBezTo>
                    <a:pt x="7573" y="5744"/>
                    <a:pt x="10341" y="5010"/>
                    <a:pt x="12810" y="3409"/>
                  </a:cubicBezTo>
                  <a:cubicBezTo>
                    <a:pt x="13143" y="3209"/>
                    <a:pt x="13477" y="2942"/>
                    <a:pt x="13710" y="2609"/>
                  </a:cubicBezTo>
                  <a:cubicBezTo>
                    <a:pt x="13777" y="2509"/>
                    <a:pt x="13811" y="2408"/>
                    <a:pt x="13811" y="2308"/>
                  </a:cubicBezTo>
                  <a:cubicBezTo>
                    <a:pt x="13811" y="2108"/>
                    <a:pt x="13644" y="2008"/>
                    <a:pt x="13477" y="1941"/>
                  </a:cubicBezTo>
                  <a:cubicBezTo>
                    <a:pt x="12710" y="1675"/>
                    <a:pt x="11909" y="1641"/>
                    <a:pt x="11109" y="1508"/>
                  </a:cubicBezTo>
                  <a:cubicBezTo>
                    <a:pt x="9187" y="1123"/>
                    <a:pt x="7388" y="1"/>
                    <a:pt x="5446"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5"/>
            <p:cNvSpPr/>
            <p:nvPr/>
          </p:nvSpPr>
          <p:spPr>
            <a:xfrm>
              <a:off x="2567413" y="1328075"/>
              <a:ext cx="41725" cy="34250"/>
            </a:xfrm>
            <a:custGeom>
              <a:avLst/>
              <a:gdLst/>
              <a:ahLst/>
              <a:cxnLst/>
              <a:rect l="l" t="t" r="r" b="b"/>
              <a:pathLst>
                <a:path w="1669" h="1370" extrusionOk="0">
                  <a:moveTo>
                    <a:pt x="631" y="1"/>
                  </a:moveTo>
                  <a:cubicBezTo>
                    <a:pt x="448" y="1"/>
                    <a:pt x="269" y="108"/>
                    <a:pt x="168" y="235"/>
                  </a:cubicBezTo>
                  <a:cubicBezTo>
                    <a:pt x="1" y="435"/>
                    <a:pt x="1" y="702"/>
                    <a:pt x="134" y="902"/>
                  </a:cubicBezTo>
                  <a:cubicBezTo>
                    <a:pt x="268" y="1203"/>
                    <a:pt x="668" y="1369"/>
                    <a:pt x="968" y="1369"/>
                  </a:cubicBezTo>
                  <a:cubicBezTo>
                    <a:pt x="1435" y="1369"/>
                    <a:pt x="1669" y="769"/>
                    <a:pt x="1335" y="435"/>
                  </a:cubicBezTo>
                  <a:cubicBezTo>
                    <a:pt x="1168" y="269"/>
                    <a:pt x="1035" y="135"/>
                    <a:pt x="801" y="35"/>
                  </a:cubicBezTo>
                  <a:cubicBezTo>
                    <a:pt x="746" y="11"/>
                    <a:pt x="688" y="1"/>
                    <a:pt x="631"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5"/>
            <p:cNvSpPr/>
            <p:nvPr/>
          </p:nvSpPr>
          <p:spPr>
            <a:xfrm>
              <a:off x="2649138" y="1299750"/>
              <a:ext cx="20050" cy="25250"/>
            </a:xfrm>
            <a:custGeom>
              <a:avLst/>
              <a:gdLst/>
              <a:ahLst/>
              <a:cxnLst/>
              <a:rect l="l" t="t" r="r" b="b"/>
              <a:pathLst>
                <a:path w="802" h="1010" extrusionOk="0">
                  <a:moveTo>
                    <a:pt x="389" y="1"/>
                  </a:moveTo>
                  <a:cubicBezTo>
                    <a:pt x="193" y="1"/>
                    <a:pt x="1" y="134"/>
                    <a:pt x="1" y="401"/>
                  </a:cubicBezTo>
                  <a:cubicBezTo>
                    <a:pt x="1" y="534"/>
                    <a:pt x="1" y="634"/>
                    <a:pt x="34" y="735"/>
                  </a:cubicBezTo>
                  <a:cubicBezTo>
                    <a:pt x="84" y="918"/>
                    <a:pt x="243" y="1010"/>
                    <a:pt x="401" y="1010"/>
                  </a:cubicBezTo>
                  <a:cubicBezTo>
                    <a:pt x="559" y="1010"/>
                    <a:pt x="718" y="918"/>
                    <a:pt x="768" y="735"/>
                  </a:cubicBezTo>
                  <a:cubicBezTo>
                    <a:pt x="801" y="634"/>
                    <a:pt x="801" y="501"/>
                    <a:pt x="801" y="401"/>
                  </a:cubicBezTo>
                  <a:cubicBezTo>
                    <a:pt x="785" y="134"/>
                    <a:pt x="584" y="1"/>
                    <a:pt x="389"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5"/>
            <p:cNvSpPr/>
            <p:nvPr/>
          </p:nvSpPr>
          <p:spPr>
            <a:xfrm>
              <a:off x="2700013" y="1287675"/>
              <a:ext cx="25050" cy="24100"/>
            </a:xfrm>
            <a:custGeom>
              <a:avLst/>
              <a:gdLst/>
              <a:ahLst/>
              <a:cxnLst/>
              <a:rect l="l" t="t" r="r" b="b"/>
              <a:pathLst>
                <a:path w="1002" h="964" extrusionOk="0">
                  <a:moveTo>
                    <a:pt x="559" y="1"/>
                  </a:moveTo>
                  <a:cubicBezTo>
                    <a:pt x="502" y="1"/>
                    <a:pt x="447" y="15"/>
                    <a:pt x="401" y="50"/>
                  </a:cubicBezTo>
                  <a:cubicBezTo>
                    <a:pt x="301" y="117"/>
                    <a:pt x="234" y="183"/>
                    <a:pt x="167" y="284"/>
                  </a:cubicBezTo>
                  <a:cubicBezTo>
                    <a:pt x="34" y="450"/>
                    <a:pt x="1" y="684"/>
                    <a:pt x="167" y="851"/>
                  </a:cubicBezTo>
                  <a:cubicBezTo>
                    <a:pt x="238" y="921"/>
                    <a:pt x="354" y="964"/>
                    <a:pt x="469" y="964"/>
                  </a:cubicBezTo>
                  <a:cubicBezTo>
                    <a:pt x="571" y="964"/>
                    <a:pt x="671" y="929"/>
                    <a:pt x="734" y="851"/>
                  </a:cubicBezTo>
                  <a:cubicBezTo>
                    <a:pt x="801" y="751"/>
                    <a:pt x="868" y="684"/>
                    <a:pt x="901" y="584"/>
                  </a:cubicBezTo>
                  <a:cubicBezTo>
                    <a:pt x="1001" y="417"/>
                    <a:pt x="1001" y="250"/>
                    <a:pt x="868" y="117"/>
                  </a:cubicBezTo>
                  <a:cubicBezTo>
                    <a:pt x="781" y="52"/>
                    <a:pt x="666" y="1"/>
                    <a:pt x="559"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25"/>
            <p:cNvSpPr/>
            <p:nvPr/>
          </p:nvSpPr>
          <p:spPr>
            <a:xfrm>
              <a:off x="2763788" y="1293325"/>
              <a:ext cx="32400" cy="24500"/>
            </a:xfrm>
            <a:custGeom>
              <a:avLst/>
              <a:gdLst/>
              <a:ahLst/>
              <a:cxnLst/>
              <a:rect l="l" t="t" r="r" b="b"/>
              <a:pathLst>
                <a:path w="1296" h="980" extrusionOk="0">
                  <a:moveTo>
                    <a:pt x="733" y="0"/>
                  </a:moveTo>
                  <a:cubicBezTo>
                    <a:pt x="665" y="0"/>
                    <a:pt x="592" y="18"/>
                    <a:pt x="518" y="58"/>
                  </a:cubicBezTo>
                  <a:cubicBezTo>
                    <a:pt x="418" y="91"/>
                    <a:pt x="352" y="191"/>
                    <a:pt x="252" y="258"/>
                  </a:cubicBezTo>
                  <a:cubicBezTo>
                    <a:pt x="0" y="537"/>
                    <a:pt x="240" y="980"/>
                    <a:pt x="559" y="980"/>
                  </a:cubicBezTo>
                  <a:cubicBezTo>
                    <a:pt x="621" y="980"/>
                    <a:pt x="687" y="963"/>
                    <a:pt x="752" y="925"/>
                  </a:cubicBezTo>
                  <a:cubicBezTo>
                    <a:pt x="852" y="858"/>
                    <a:pt x="952" y="825"/>
                    <a:pt x="1019" y="725"/>
                  </a:cubicBezTo>
                  <a:cubicBezTo>
                    <a:pt x="1296" y="420"/>
                    <a:pt x="1067" y="0"/>
                    <a:pt x="733"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5"/>
            <p:cNvSpPr/>
            <p:nvPr/>
          </p:nvSpPr>
          <p:spPr>
            <a:xfrm>
              <a:off x="2955413" y="1318450"/>
              <a:ext cx="30675" cy="22000"/>
            </a:xfrm>
            <a:custGeom>
              <a:avLst/>
              <a:gdLst/>
              <a:ahLst/>
              <a:cxnLst/>
              <a:rect l="l" t="t" r="r" b="b"/>
              <a:pathLst>
                <a:path w="1227" h="880" extrusionOk="0">
                  <a:moveTo>
                    <a:pt x="812" y="0"/>
                  </a:moveTo>
                  <a:cubicBezTo>
                    <a:pt x="738" y="0"/>
                    <a:pt x="661" y="19"/>
                    <a:pt x="592" y="53"/>
                  </a:cubicBezTo>
                  <a:cubicBezTo>
                    <a:pt x="492" y="87"/>
                    <a:pt x="425" y="120"/>
                    <a:pt x="359" y="153"/>
                  </a:cubicBezTo>
                  <a:cubicBezTo>
                    <a:pt x="1" y="303"/>
                    <a:pt x="177" y="879"/>
                    <a:pt x="528" y="879"/>
                  </a:cubicBezTo>
                  <a:cubicBezTo>
                    <a:pt x="570" y="879"/>
                    <a:pt x="613" y="871"/>
                    <a:pt x="659" y="854"/>
                  </a:cubicBezTo>
                  <a:cubicBezTo>
                    <a:pt x="726" y="820"/>
                    <a:pt x="792" y="787"/>
                    <a:pt x="892" y="754"/>
                  </a:cubicBezTo>
                  <a:cubicBezTo>
                    <a:pt x="1093" y="687"/>
                    <a:pt x="1226" y="454"/>
                    <a:pt x="1126" y="220"/>
                  </a:cubicBezTo>
                  <a:cubicBezTo>
                    <a:pt x="1082" y="67"/>
                    <a:pt x="953" y="0"/>
                    <a:pt x="812"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5"/>
            <p:cNvSpPr/>
            <p:nvPr/>
          </p:nvSpPr>
          <p:spPr>
            <a:xfrm>
              <a:off x="2991888" y="1351025"/>
              <a:ext cx="31725" cy="22975"/>
            </a:xfrm>
            <a:custGeom>
              <a:avLst/>
              <a:gdLst/>
              <a:ahLst/>
              <a:cxnLst/>
              <a:rect l="l" t="t" r="r" b="b"/>
              <a:pathLst>
                <a:path w="1269" h="919" extrusionOk="0">
                  <a:moveTo>
                    <a:pt x="778" y="0"/>
                  </a:moveTo>
                  <a:cubicBezTo>
                    <a:pt x="741" y="0"/>
                    <a:pt x="704" y="6"/>
                    <a:pt x="668" y="18"/>
                  </a:cubicBezTo>
                  <a:cubicBezTo>
                    <a:pt x="568" y="51"/>
                    <a:pt x="501" y="85"/>
                    <a:pt x="401" y="85"/>
                  </a:cubicBezTo>
                  <a:cubicBezTo>
                    <a:pt x="167" y="118"/>
                    <a:pt x="1" y="285"/>
                    <a:pt x="1" y="518"/>
                  </a:cubicBezTo>
                  <a:cubicBezTo>
                    <a:pt x="1" y="752"/>
                    <a:pt x="167" y="918"/>
                    <a:pt x="401" y="918"/>
                  </a:cubicBezTo>
                  <a:cubicBezTo>
                    <a:pt x="601" y="918"/>
                    <a:pt x="834" y="885"/>
                    <a:pt x="1001" y="785"/>
                  </a:cubicBezTo>
                  <a:cubicBezTo>
                    <a:pt x="1168" y="652"/>
                    <a:pt x="1268" y="451"/>
                    <a:pt x="1168" y="251"/>
                  </a:cubicBezTo>
                  <a:cubicBezTo>
                    <a:pt x="1113" y="115"/>
                    <a:pt x="947" y="0"/>
                    <a:pt x="778"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5"/>
            <p:cNvSpPr/>
            <p:nvPr/>
          </p:nvSpPr>
          <p:spPr>
            <a:xfrm>
              <a:off x="3018563" y="1389825"/>
              <a:ext cx="34225" cy="22850"/>
            </a:xfrm>
            <a:custGeom>
              <a:avLst/>
              <a:gdLst/>
              <a:ahLst/>
              <a:cxnLst/>
              <a:rect l="l" t="t" r="r" b="b"/>
              <a:pathLst>
                <a:path w="1369" h="914" extrusionOk="0">
                  <a:moveTo>
                    <a:pt x="568" y="0"/>
                  </a:moveTo>
                  <a:cubicBezTo>
                    <a:pt x="134" y="34"/>
                    <a:pt x="1" y="701"/>
                    <a:pt x="468" y="801"/>
                  </a:cubicBezTo>
                  <a:lnTo>
                    <a:pt x="768" y="901"/>
                  </a:lnTo>
                  <a:cubicBezTo>
                    <a:pt x="803" y="910"/>
                    <a:pt x="838" y="914"/>
                    <a:pt x="873" y="914"/>
                  </a:cubicBezTo>
                  <a:cubicBezTo>
                    <a:pt x="1101" y="914"/>
                    <a:pt x="1306" y="732"/>
                    <a:pt x="1335" y="501"/>
                  </a:cubicBezTo>
                  <a:cubicBezTo>
                    <a:pt x="1369" y="267"/>
                    <a:pt x="1168" y="0"/>
                    <a:pt x="902"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5"/>
            <p:cNvSpPr/>
            <p:nvPr/>
          </p:nvSpPr>
          <p:spPr>
            <a:xfrm>
              <a:off x="2494863" y="1433100"/>
              <a:ext cx="25875" cy="18450"/>
            </a:xfrm>
            <a:custGeom>
              <a:avLst/>
              <a:gdLst/>
              <a:ahLst/>
              <a:cxnLst/>
              <a:rect l="l" t="t" r="r" b="b"/>
              <a:pathLst>
                <a:path w="1035" h="738" extrusionOk="0">
                  <a:moveTo>
                    <a:pt x="712" y="0"/>
                  </a:moveTo>
                  <a:cubicBezTo>
                    <a:pt x="697" y="0"/>
                    <a:pt x="683" y="1"/>
                    <a:pt x="668" y="4"/>
                  </a:cubicBezTo>
                  <a:cubicBezTo>
                    <a:pt x="534" y="4"/>
                    <a:pt x="401" y="4"/>
                    <a:pt x="268" y="71"/>
                  </a:cubicBezTo>
                  <a:cubicBezTo>
                    <a:pt x="167" y="104"/>
                    <a:pt x="34" y="171"/>
                    <a:pt x="34" y="304"/>
                  </a:cubicBezTo>
                  <a:cubicBezTo>
                    <a:pt x="1" y="404"/>
                    <a:pt x="1" y="471"/>
                    <a:pt x="67" y="571"/>
                  </a:cubicBezTo>
                  <a:cubicBezTo>
                    <a:pt x="101" y="671"/>
                    <a:pt x="234" y="704"/>
                    <a:pt x="368" y="738"/>
                  </a:cubicBezTo>
                  <a:cubicBezTo>
                    <a:pt x="468" y="738"/>
                    <a:pt x="568" y="704"/>
                    <a:pt x="668" y="704"/>
                  </a:cubicBezTo>
                  <a:cubicBezTo>
                    <a:pt x="868" y="671"/>
                    <a:pt x="1035" y="538"/>
                    <a:pt x="1035" y="337"/>
                  </a:cubicBezTo>
                  <a:cubicBezTo>
                    <a:pt x="1035" y="183"/>
                    <a:pt x="892" y="0"/>
                    <a:pt x="712"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5"/>
            <p:cNvSpPr/>
            <p:nvPr/>
          </p:nvSpPr>
          <p:spPr>
            <a:xfrm>
              <a:off x="2461513" y="1481525"/>
              <a:ext cx="44950" cy="27400"/>
            </a:xfrm>
            <a:custGeom>
              <a:avLst/>
              <a:gdLst/>
              <a:ahLst/>
              <a:cxnLst/>
              <a:rect l="l" t="t" r="r" b="b"/>
              <a:pathLst>
                <a:path w="1798" h="1096" extrusionOk="0">
                  <a:moveTo>
                    <a:pt x="1128" y="1"/>
                  </a:moveTo>
                  <a:cubicBezTo>
                    <a:pt x="1119" y="1"/>
                    <a:pt x="1110" y="1"/>
                    <a:pt x="1101" y="2"/>
                  </a:cubicBezTo>
                  <a:cubicBezTo>
                    <a:pt x="834" y="2"/>
                    <a:pt x="434" y="68"/>
                    <a:pt x="234" y="268"/>
                  </a:cubicBezTo>
                  <a:cubicBezTo>
                    <a:pt x="0" y="469"/>
                    <a:pt x="34" y="902"/>
                    <a:pt x="334" y="1036"/>
                  </a:cubicBezTo>
                  <a:cubicBezTo>
                    <a:pt x="429" y="1077"/>
                    <a:pt x="522" y="1096"/>
                    <a:pt x="612" y="1096"/>
                  </a:cubicBezTo>
                  <a:cubicBezTo>
                    <a:pt x="1306" y="1096"/>
                    <a:pt x="1798" y="1"/>
                    <a:pt x="1128"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5"/>
            <p:cNvSpPr/>
            <p:nvPr/>
          </p:nvSpPr>
          <p:spPr>
            <a:xfrm>
              <a:off x="2495713" y="1542525"/>
              <a:ext cx="26700" cy="24800"/>
            </a:xfrm>
            <a:custGeom>
              <a:avLst/>
              <a:gdLst/>
              <a:ahLst/>
              <a:cxnLst/>
              <a:rect l="l" t="t" r="r" b="b"/>
              <a:pathLst>
                <a:path w="1068" h="992" extrusionOk="0">
                  <a:moveTo>
                    <a:pt x="584" y="0"/>
                  </a:moveTo>
                  <a:cubicBezTo>
                    <a:pt x="478" y="0"/>
                    <a:pt x="371" y="42"/>
                    <a:pt x="300" y="130"/>
                  </a:cubicBezTo>
                  <a:cubicBezTo>
                    <a:pt x="267" y="163"/>
                    <a:pt x="200" y="230"/>
                    <a:pt x="167" y="297"/>
                  </a:cubicBezTo>
                  <a:cubicBezTo>
                    <a:pt x="0" y="464"/>
                    <a:pt x="0" y="764"/>
                    <a:pt x="200" y="897"/>
                  </a:cubicBezTo>
                  <a:cubicBezTo>
                    <a:pt x="278" y="962"/>
                    <a:pt x="366" y="992"/>
                    <a:pt x="455" y="992"/>
                  </a:cubicBezTo>
                  <a:cubicBezTo>
                    <a:pt x="593" y="992"/>
                    <a:pt x="732" y="919"/>
                    <a:pt x="834" y="797"/>
                  </a:cubicBezTo>
                  <a:cubicBezTo>
                    <a:pt x="867" y="730"/>
                    <a:pt x="901" y="664"/>
                    <a:pt x="934" y="630"/>
                  </a:cubicBezTo>
                  <a:cubicBezTo>
                    <a:pt x="1067" y="464"/>
                    <a:pt x="1001" y="197"/>
                    <a:pt x="834" y="97"/>
                  </a:cubicBezTo>
                  <a:cubicBezTo>
                    <a:pt x="771" y="34"/>
                    <a:pt x="678" y="0"/>
                    <a:pt x="584"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5"/>
            <p:cNvSpPr/>
            <p:nvPr/>
          </p:nvSpPr>
          <p:spPr>
            <a:xfrm>
              <a:off x="2574913" y="1559500"/>
              <a:ext cx="25900" cy="27575"/>
            </a:xfrm>
            <a:custGeom>
              <a:avLst/>
              <a:gdLst/>
              <a:ahLst/>
              <a:cxnLst/>
              <a:rect l="l" t="t" r="r" b="b"/>
              <a:pathLst>
                <a:path w="1036" h="1103" extrusionOk="0">
                  <a:moveTo>
                    <a:pt x="583" y="1"/>
                  </a:moveTo>
                  <a:cubicBezTo>
                    <a:pt x="402" y="1"/>
                    <a:pt x="256" y="126"/>
                    <a:pt x="201" y="318"/>
                  </a:cubicBezTo>
                  <a:cubicBezTo>
                    <a:pt x="168" y="385"/>
                    <a:pt x="134" y="452"/>
                    <a:pt x="101" y="552"/>
                  </a:cubicBezTo>
                  <a:cubicBezTo>
                    <a:pt x="1" y="752"/>
                    <a:pt x="201" y="1019"/>
                    <a:pt x="401" y="1086"/>
                  </a:cubicBezTo>
                  <a:cubicBezTo>
                    <a:pt x="442" y="1097"/>
                    <a:pt x="485" y="1103"/>
                    <a:pt x="528" y="1103"/>
                  </a:cubicBezTo>
                  <a:cubicBezTo>
                    <a:pt x="731" y="1103"/>
                    <a:pt x="941" y="978"/>
                    <a:pt x="968" y="785"/>
                  </a:cubicBezTo>
                  <a:cubicBezTo>
                    <a:pt x="968" y="685"/>
                    <a:pt x="1002" y="619"/>
                    <a:pt x="1002" y="552"/>
                  </a:cubicBezTo>
                  <a:cubicBezTo>
                    <a:pt x="1035" y="318"/>
                    <a:pt x="935" y="85"/>
                    <a:pt x="701" y="18"/>
                  </a:cubicBezTo>
                  <a:cubicBezTo>
                    <a:pt x="661" y="6"/>
                    <a:pt x="621" y="1"/>
                    <a:pt x="583"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5"/>
            <p:cNvSpPr/>
            <p:nvPr/>
          </p:nvSpPr>
          <p:spPr>
            <a:xfrm>
              <a:off x="2958188" y="1496875"/>
              <a:ext cx="37050" cy="26050"/>
            </a:xfrm>
            <a:custGeom>
              <a:avLst/>
              <a:gdLst/>
              <a:ahLst/>
              <a:cxnLst/>
              <a:rect l="l" t="t" r="r" b="b"/>
              <a:pathLst>
                <a:path w="1482" h="1042" extrusionOk="0">
                  <a:moveTo>
                    <a:pt x="450" y="0"/>
                  </a:moveTo>
                  <a:cubicBezTo>
                    <a:pt x="182" y="0"/>
                    <a:pt x="1" y="112"/>
                    <a:pt x="181" y="488"/>
                  </a:cubicBezTo>
                  <a:cubicBezTo>
                    <a:pt x="297" y="777"/>
                    <a:pt x="638" y="1042"/>
                    <a:pt x="988" y="1042"/>
                  </a:cubicBezTo>
                  <a:cubicBezTo>
                    <a:pt x="1041" y="1042"/>
                    <a:pt x="1095" y="1035"/>
                    <a:pt x="1148" y="1022"/>
                  </a:cubicBezTo>
                  <a:cubicBezTo>
                    <a:pt x="1315" y="955"/>
                    <a:pt x="1449" y="822"/>
                    <a:pt x="1449" y="655"/>
                  </a:cubicBezTo>
                  <a:cubicBezTo>
                    <a:pt x="1482" y="488"/>
                    <a:pt x="1415" y="255"/>
                    <a:pt x="1248" y="188"/>
                  </a:cubicBezTo>
                  <a:cubicBezTo>
                    <a:pt x="1096" y="120"/>
                    <a:pt x="727" y="0"/>
                    <a:pt x="450"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5"/>
            <p:cNvSpPr/>
            <p:nvPr/>
          </p:nvSpPr>
          <p:spPr>
            <a:xfrm>
              <a:off x="2921838" y="1546475"/>
              <a:ext cx="23375" cy="21925"/>
            </a:xfrm>
            <a:custGeom>
              <a:avLst/>
              <a:gdLst/>
              <a:ahLst/>
              <a:cxnLst/>
              <a:rect l="l" t="t" r="r" b="b"/>
              <a:pathLst>
                <a:path w="935" h="877" extrusionOk="0">
                  <a:moveTo>
                    <a:pt x="431" y="1"/>
                  </a:moveTo>
                  <a:cubicBezTo>
                    <a:pt x="346" y="1"/>
                    <a:pt x="263" y="26"/>
                    <a:pt x="201" y="72"/>
                  </a:cubicBezTo>
                  <a:cubicBezTo>
                    <a:pt x="34" y="206"/>
                    <a:pt x="1" y="406"/>
                    <a:pt x="101" y="572"/>
                  </a:cubicBezTo>
                  <a:cubicBezTo>
                    <a:pt x="101" y="606"/>
                    <a:pt x="101" y="639"/>
                    <a:pt x="134" y="673"/>
                  </a:cubicBezTo>
                  <a:cubicBezTo>
                    <a:pt x="192" y="809"/>
                    <a:pt x="319" y="877"/>
                    <a:pt x="454" y="877"/>
                  </a:cubicBezTo>
                  <a:cubicBezTo>
                    <a:pt x="550" y="877"/>
                    <a:pt x="651" y="842"/>
                    <a:pt x="734" y="773"/>
                  </a:cubicBezTo>
                  <a:cubicBezTo>
                    <a:pt x="901" y="639"/>
                    <a:pt x="935" y="372"/>
                    <a:pt x="768" y="172"/>
                  </a:cubicBezTo>
                  <a:cubicBezTo>
                    <a:pt x="734" y="172"/>
                    <a:pt x="734" y="139"/>
                    <a:pt x="701" y="105"/>
                  </a:cubicBezTo>
                  <a:cubicBezTo>
                    <a:pt x="630" y="34"/>
                    <a:pt x="529" y="1"/>
                    <a:pt x="431"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5"/>
            <p:cNvSpPr/>
            <p:nvPr/>
          </p:nvSpPr>
          <p:spPr>
            <a:xfrm>
              <a:off x="2855113" y="1575575"/>
              <a:ext cx="24225" cy="21925"/>
            </a:xfrm>
            <a:custGeom>
              <a:avLst/>
              <a:gdLst/>
              <a:ahLst/>
              <a:cxnLst/>
              <a:rect l="l" t="t" r="r" b="b"/>
              <a:pathLst>
                <a:path w="969" h="877" extrusionOk="0">
                  <a:moveTo>
                    <a:pt x="417" y="0"/>
                  </a:moveTo>
                  <a:cubicBezTo>
                    <a:pt x="209" y="0"/>
                    <a:pt x="60" y="174"/>
                    <a:pt x="34" y="409"/>
                  </a:cubicBezTo>
                  <a:cubicBezTo>
                    <a:pt x="34" y="443"/>
                    <a:pt x="34" y="443"/>
                    <a:pt x="34" y="443"/>
                  </a:cubicBezTo>
                  <a:cubicBezTo>
                    <a:pt x="1" y="609"/>
                    <a:pt x="134" y="776"/>
                    <a:pt x="268" y="843"/>
                  </a:cubicBezTo>
                  <a:cubicBezTo>
                    <a:pt x="323" y="865"/>
                    <a:pt x="379" y="876"/>
                    <a:pt x="432" y="876"/>
                  </a:cubicBezTo>
                  <a:cubicBezTo>
                    <a:pt x="538" y="876"/>
                    <a:pt x="635" y="832"/>
                    <a:pt x="701" y="743"/>
                  </a:cubicBezTo>
                  <a:lnTo>
                    <a:pt x="735" y="709"/>
                  </a:lnTo>
                  <a:cubicBezTo>
                    <a:pt x="968" y="509"/>
                    <a:pt x="868" y="142"/>
                    <a:pt x="601" y="42"/>
                  </a:cubicBezTo>
                  <a:cubicBezTo>
                    <a:pt x="536" y="13"/>
                    <a:pt x="475" y="0"/>
                    <a:pt x="417"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5"/>
            <p:cNvSpPr/>
            <p:nvPr/>
          </p:nvSpPr>
          <p:spPr>
            <a:xfrm>
              <a:off x="2733363" y="900550"/>
              <a:ext cx="928200" cy="499050"/>
            </a:xfrm>
            <a:custGeom>
              <a:avLst/>
              <a:gdLst/>
              <a:ahLst/>
              <a:cxnLst/>
              <a:rect l="l" t="t" r="r" b="b"/>
              <a:pathLst>
                <a:path w="37128" h="19962" extrusionOk="0">
                  <a:moveTo>
                    <a:pt x="16204" y="0"/>
                  </a:moveTo>
                  <a:cubicBezTo>
                    <a:pt x="9285" y="0"/>
                    <a:pt x="3518" y="2230"/>
                    <a:pt x="1402" y="5661"/>
                  </a:cubicBezTo>
                  <a:lnTo>
                    <a:pt x="835" y="5628"/>
                  </a:lnTo>
                  <a:lnTo>
                    <a:pt x="568" y="8063"/>
                  </a:lnTo>
                  <a:cubicBezTo>
                    <a:pt x="1" y="13467"/>
                    <a:pt x="7673" y="18704"/>
                    <a:pt x="17680" y="19771"/>
                  </a:cubicBezTo>
                  <a:cubicBezTo>
                    <a:pt x="18887" y="19900"/>
                    <a:pt x="20073" y="19962"/>
                    <a:pt x="21227" y="19962"/>
                  </a:cubicBezTo>
                  <a:cubicBezTo>
                    <a:pt x="29666" y="19962"/>
                    <a:pt x="36362" y="16653"/>
                    <a:pt x="36860" y="11899"/>
                  </a:cubicBezTo>
                  <a:lnTo>
                    <a:pt x="37127" y="9464"/>
                  </a:lnTo>
                  <a:lnTo>
                    <a:pt x="36560" y="9397"/>
                  </a:lnTo>
                  <a:cubicBezTo>
                    <a:pt x="34992" y="4961"/>
                    <a:pt x="28221" y="1091"/>
                    <a:pt x="19748" y="191"/>
                  </a:cubicBezTo>
                  <a:cubicBezTo>
                    <a:pt x="18543" y="62"/>
                    <a:pt x="17357" y="0"/>
                    <a:pt x="16204"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5"/>
            <p:cNvSpPr/>
            <p:nvPr/>
          </p:nvSpPr>
          <p:spPr>
            <a:xfrm>
              <a:off x="2740038" y="842175"/>
              <a:ext cx="935700" cy="499050"/>
            </a:xfrm>
            <a:custGeom>
              <a:avLst/>
              <a:gdLst/>
              <a:ahLst/>
              <a:cxnLst/>
              <a:rect l="l" t="t" r="r" b="b"/>
              <a:pathLst>
                <a:path w="37428" h="19962" extrusionOk="0">
                  <a:moveTo>
                    <a:pt x="16201" y="1"/>
                  </a:moveTo>
                  <a:cubicBezTo>
                    <a:pt x="7762" y="1"/>
                    <a:pt x="1067" y="3309"/>
                    <a:pt x="568" y="8063"/>
                  </a:cubicBezTo>
                  <a:cubicBezTo>
                    <a:pt x="1" y="13467"/>
                    <a:pt x="7639" y="18704"/>
                    <a:pt x="17680" y="19771"/>
                  </a:cubicBezTo>
                  <a:cubicBezTo>
                    <a:pt x="18883" y="19900"/>
                    <a:pt x="20066" y="19962"/>
                    <a:pt x="21216" y="19962"/>
                  </a:cubicBezTo>
                  <a:cubicBezTo>
                    <a:pt x="29633" y="19962"/>
                    <a:pt x="36328" y="16653"/>
                    <a:pt x="36827" y="11899"/>
                  </a:cubicBezTo>
                  <a:cubicBezTo>
                    <a:pt x="37427" y="6495"/>
                    <a:pt x="29755" y="1225"/>
                    <a:pt x="19748" y="191"/>
                  </a:cubicBezTo>
                  <a:cubicBezTo>
                    <a:pt x="18541" y="62"/>
                    <a:pt x="17355" y="1"/>
                    <a:pt x="16201"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5"/>
            <p:cNvSpPr/>
            <p:nvPr/>
          </p:nvSpPr>
          <p:spPr>
            <a:xfrm>
              <a:off x="2771738" y="865675"/>
              <a:ext cx="871475" cy="451825"/>
            </a:xfrm>
            <a:custGeom>
              <a:avLst/>
              <a:gdLst/>
              <a:ahLst/>
              <a:cxnLst/>
              <a:rect l="l" t="t" r="r" b="b"/>
              <a:pathLst>
                <a:path w="34859" h="18073" extrusionOk="0">
                  <a:moveTo>
                    <a:pt x="14955" y="0"/>
                  </a:moveTo>
                  <a:cubicBezTo>
                    <a:pt x="7136" y="0"/>
                    <a:pt x="968" y="2964"/>
                    <a:pt x="501" y="7256"/>
                  </a:cubicBezTo>
                  <a:cubicBezTo>
                    <a:pt x="0" y="12127"/>
                    <a:pt x="7139" y="16897"/>
                    <a:pt x="16512" y="17897"/>
                  </a:cubicBezTo>
                  <a:cubicBezTo>
                    <a:pt x="17653" y="18016"/>
                    <a:pt x="18774" y="18072"/>
                    <a:pt x="19863" y="18072"/>
                  </a:cubicBezTo>
                  <a:cubicBezTo>
                    <a:pt x="27696" y="18072"/>
                    <a:pt x="33919" y="15130"/>
                    <a:pt x="34358" y="10826"/>
                  </a:cubicBezTo>
                  <a:cubicBezTo>
                    <a:pt x="34858" y="5922"/>
                    <a:pt x="27720" y="1185"/>
                    <a:pt x="18380" y="185"/>
                  </a:cubicBezTo>
                  <a:cubicBezTo>
                    <a:pt x="17213" y="60"/>
                    <a:pt x="16067" y="0"/>
                    <a:pt x="14955"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5"/>
            <p:cNvSpPr/>
            <p:nvPr/>
          </p:nvSpPr>
          <p:spPr>
            <a:xfrm>
              <a:off x="2957688" y="904050"/>
              <a:ext cx="336100" cy="118025"/>
            </a:xfrm>
            <a:custGeom>
              <a:avLst/>
              <a:gdLst/>
              <a:ahLst/>
              <a:cxnLst/>
              <a:rect l="l" t="t" r="r" b="b"/>
              <a:pathLst>
                <a:path w="13444" h="4721" extrusionOk="0">
                  <a:moveTo>
                    <a:pt x="8390" y="1"/>
                  </a:moveTo>
                  <a:cubicBezTo>
                    <a:pt x="7765" y="1"/>
                    <a:pt x="7139" y="17"/>
                    <a:pt x="6506" y="51"/>
                  </a:cubicBezTo>
                  <a:cubicBezTo>
                    <a:pt x="5205" y="151"/>
                    <a:pt x="3870" y="284"/>
                    <a:pt x="2569" y="584"/>
                  </a:cubicBezTo>
                  <a:cubicBezTo>
                    <a:pt x="1702" y="785"/>
                    <a:pt x="801" y="1085"/>
                    <a:pt x="234" y="1885"/>
                  </a:cubicBezTo>
                  <a:cubicBezTo>
                    <a:pt x="134" y="1985"/>
                    <a:pt x="68" y="2119"/>
                    <a:pt x="34" y="2252"/>
                  </a:cubicBezTo>
                  <a:cubicBezTo>
                    <a:pt x="1" y="2586"/>
                    <a:pt x="268" y="2819"/>
                    <a:pt x="535" y="2986"/>
                  </a:cubicBezTo>
                  <a:cubicBezTo>
                    <a:pt x="1035" y="3320"/>
                    <a:pt x="1502" y="3653"/>
                    <a:pt x="2036" y="3920"/>
                  </a:cubicBezTo>
                  <a:cubicBezTo>
                    <a:pt x="3003" y="4387"/>
                    <a:pt x="4070" y="4687"/>
                    <a:pt x="5105" y="4721"/>
                  </a:cubicBezTo>
                  <a:cubicBezTo>
                    <a:pt x="5305" y="4721"/>
                    <a:pt x="5471" y="4721"/>
                    <a:pt x="5605" y="4587"/>
                  </a:cubicBezTo>
                  <a:cubicBezTo>
                    <a:pt x="5672" y="4554"/>
                    <a:pt x="5738" y="4454"/>
                    <a:pt x="5705" y="4387"/>
                  </a:cubicBezTo>
                  <a:cubicBezTo>
                    <a:pt x="5705" y="4220"/>
                    <a:pt x="5538" y="4154"/>
                    <a:pt x="5405" y="4120"/>
                  </a:cubicBezTo>
                  <a:cubicBezTo>
                    <a:pt x="5205" y="4087"/>
                    <a:pt x="4971" y="4020"/>
                    <a:pt x="4771" y="3920"/>
                  </a:cubicBezTo>
                  <a:cubicBezTo>
                    <a:pt x="4638" y="3853"/>
                    <a:pt x="4471" y="3720"/>
                    <a:pt x="4437" y="3520"/>
                  </a:cubicBezTo>
                  <a:cubicBezTo>
                    <a:pt x="4404" y="3320"/>
                    <a:pt x="4571" y="3153"/>
                    <a:pt x="4738" y="3053"/>
                  </a:cubicBezTo>
                  <a:cubicBezTo>
                    <a:pt x="5976" y="2321"/>
                    <a:pt x="7547" y="2135"/>
                    <a:pt x="8970" y="2135"/>
                  </a:cubicBezTo>
                  <a:cubicBezTo>
                    <a:pt x="9233" y="2135"/>
                    <a:pt x="9491" y="2142"/>
                    <a:pt x="9741" y="2152"/>
                  </a:cubicBezTo>
                  <a:cubicBezTo>
                    <a:pt x="9975" y="2152"/>
                    <a:pt x="10242" y="2186"/>
                    <a:pt x="10442" y="2319"/>
                  </a:cubicBezTo>
                  <a:cubicBezTo>
                    <a:pt x="10742" y="2552"/>
                    <a:pt x="10875" y="2953"/>
                    <a:pt x="10975" y="3353"/>
                  </a:cubicBezTo>
                  <a:cubicBezTo>
                    <a:pt x="11009" y="3620"/>
                    <a:pt x="11042" y="3853"/>
                    <a:pt x="11176" y="4054"/>
                  </a:cubicBezTo>
                  <a:cubicBezTo>
                    <a:pt x="11280" y="4227"/>
                    <a:pt x="11376" y="4292"/>
                    <a:pt x="11468" y="4292"/>
                  </a:cubicBezTo>
                  <a:cubicBezTo>
                    <a:pt x="11642" y="4292"/>
                    <a:pt x="11802" y="4061"/>
                    <a:pt x="11976" y="3887"/>
                  </a:cubicBezTo>
                  <a:cubicBezTo>
                    <a:pt x="12310" y="3587"/>
                    <a:pt x="12677" y="3353"/>
                    <a:pt x="12943" y="2986"/>
                  </a:cubicBezTo>
                  <a:cubicBezTo>
                    <a:pt x="13244" y="2519"/>
                    <a:pt x="13444" y="1952"/>
                    <a:pt x="13410" y="1385"/>
                  </a:cubicBezTo>
                  <a:cubicBezTo>
                    <a:pt x="13410" y="1185"/>
                    <a:pt x="13377" y="1018"/>
                    <a:pt x="13310" y="818"/>
                  </a:cubicBezTo>
                  <a:cubicBezTo>
                    <a:pt x="13077" y="318"/>
                    <a:pt x="12510" y="217"/>
                    <a:pt x="12009" y="184"/>
                  </a:cubicBezTo>
                  <a:cubicBezTo>
                    <a:pt x="11442" y="117"/>
                    <a:pt x="10842" y="84"/>
                    <a:pt x="10275" y="51"/>
                  </a:cubicBezTo>
                  <a:cubicBezTo>
                    <a:pt x="9641" y="17"/>
                    <a:pt x="9016" y="1"/>
                    <a:pt x="8390"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5"/>
            <p:cNvSpPr/>
            <p:nvPr/>
          </p:nvSpPr>
          <p:spPr>
            <a:xfrm>
              <a:off x="3284588" y="947000"/>
              <a:ext cx="284400" cy="168900"/>
            </a:xfrm>
            <a:custGeom>
              <a:avLst/>
              <a:gdLst/>
              <a:ahLst/>
              <a:cxnLst/>
              <a:rect l="l" t="t" r="r" b="b"/>
              <a:pathLst>
                <a:path w="11376" h="6756" extrusionOk="0">
                  <a:moveTo>
                    <a:pt x="5231" y="0"/>
                  </a:moveTo>
                  <a:cubicBezTo>
                    <a:pt x="4263" y="0"/>
                    <a:pt x="3247" y="337"/>
                    <a:pt x="2369" y="701"/>
                  </a:cubicBezTo>
                  <a:cubicBezTo>
                    <a:pt x="1502" y="1035"/>
                    <a:pt x="701" y="1568"/>
                    <a:pt x="101" y="2336"/>
                  </a:cubicBezTo>
                  <a:cubicBezTo>
                    <a:pt x="34" y="2369"/>
                    <a:pt x="1" y="2436"/>
                    <a:pt x="1" y="2536"/>
                  </a:cubicBezTo>
                  <a:cubicBezTo>
                    <a:pt x="34" y="2569"/>
                    <a:pt x="68" y="2602"/>
                    <a:pt x="101" y="2636"/>
                  </a:cubicBezTo>
                  <a:cubicBezTo>
                    <a:pt x="270" y="2749"/>
                    <a:pt x="463" y="2790"/>
                    <a:pt x="662" y="2790"/>
                  </a:cubicBezTo>
                  <a:cubicBezTo>
                    <a:pt x="935" y="2790"/>
                    <a:pt x="1218" y="2713"/>
                    <a:pt x="1469" y="2636"/>
                  </a:cubicBezTo>
                  <a:cubicBezTo>
                    <a:pt x="2202" y="2402"/>
                    <a:pt x="2936" y="2169"/>
                    <a:pt x="3670" y="1969"/>
                  </a:cubicBezTo>
                  <a:cubicBezTo>
                    <a:pt x="3830" y="1921"/>
                    <a:pt x="4014" y="1872"/>
                    <a:pt x="4183" y="1872"/>
                  </a:cubicBezTo>
                  <a:cubicBezTo>
                    <a:pt x="4366" y="1872"/>
                    <a:pt x="4534" y="1929"/>
                    <a:pt x="4638" y="2102"/>
                  </a:cubicBezTo>
                  <a:cubicBezTo>
                    <a:pt x="4771" y="2302"/>
                    <a:pt x="4771" y="2602"/>
                    <a:pt x="4838" y="2836"/>
                  </a:cubicBezTo>
                  <a:cubicBezTo>
                    <a:pt x="4938" y="3169"/>
                    <a:pt x="5171" y="3436"/>
                    <a:pt x="5438" y="3603"/>
                  </a:cubicBezTo>
                  <a:cubicBezTo>
                    <a:pt x="5672" y="3770"/>
                    <a:pt x="5972" y="3903"/>
                    <a:pt x="6239" y="4070"/>
                  </a:cubicBezTo>
                  <a:cubicBezTo>
                    <a:pt x="6539" y="4270"/>
                    <a:pt x="6806" y="4570"/>
                    <a:pt x="7039" y="4904"/>
                  </a:cubicBezTo>
                  <a:cubicBezTo>
                    <a:pt x="7106" y="5037"/>
                    <a:pt x="7206" y="5204"/>
                    <a:pt x="7173" y="5371"/>
                  </a:cubicBezTo>
                  <a:cubicBezTo>
                    <a:pt x="7139" y="5538"/>
                    <a:pt x="7006" y="5638"/>
                    <a:pt x="6872" y="5671"/>
                  </a:cubicBezTo>
                  <a:cubicBezTo>
                    <a:pt x="6806" y="5705"/>
                    <a:pt x="6739" y="5713"/>
                    <a:pt x="6672" y="5713"/>
                  </a:cubicBezTo>
                  <a:cubicBezTo>
                    <a:pt x="6606" y="5713"/>
                    <a:pt x="6539" y="5705"/>
                    <a:pt x="6472" y="5705"/>
                  </a:cubicBezTo>
                  <a:cubicBezTo>
                    <a:pt x="6005" y="5671"/>
                    <a:pt x="5538" y="5605"/>
                    <a:pt x="5071" y="5571"/>
                  </a:cubicBezTo>
                  <a:cubicBezTo>
                    <a:pt x="5004" y="5571"/>
                    <a:pt x="4946" y="5563"/>
                    <a:pt x="4892" y="5563"/>
                  </a:cubicBezTo>
                  <a:cubicBezTo>
                    <a:pt x="4838" y="5563"/>
                    <a:pt x="4788" y="5571"/>
                    <a:pt x="4738" y="5605"/>
                  </a:cubicBezTo>
                  <a:cubicBezTo>
                    <a:pt x="4604" y="5638"/>
                    <a:pt x="4504" y="5738"/>
                    <a:pt x="4504" y="5871"/>
                  </a:cubicBezTo>
                  <a:cubicBezTo>
                    <a:pt x="4804" y="6072"/>
                    <a:pt x="5138" y="6072"/>
                    <a:pt x="5438" y="6105"/>
                  </a:cubicBezTo>
                  <a:cubicBezTo>
                    <a:pt x="6439" y="6172"/>
                    <a:pt x="7440" y="6338"/>
                    <a:pt x="8407" y="6572"/>
                  </a:cubicBezTo>
                  <a:cubicBezTo>
                    <a:pt x="8768" y="6657"/>
                    <a:pt x="9143" y="6755"/>
                    <a:pt x="9514" y="6755"/>
                  </a:cubicBezTo>
                  <a:cubicBezTo>
                    <a:pt x="9725" y="6755"/>
                    <a:pt x="9936" y="6723"/>
                    <a:pt x="10141" y="6639"/>
                  </a:cubicBezTo>
                  <a:cubicBezTo>
                    <a:pt x="10508" y="6472"/>
                    <a:pt x="10809" y="6105"/>
                    <a:pt x="11042" y="5705"/>
                  </a:cubicBezTo>
                  <a:cubicBezTo>
                    <a:pt x="11242" y="5404"/>
                    <a:pt x="11376" y="5037"/>
                    <a:pt x="11376" y="4671"/>
                  </a:cubicBezTo>
                  <a:cubicBezTo>
                    <a:pt x="11342" y="4437"/>
                    <a:pt x="11276" y="4170"/>
                    <a:pt x="11176" y="3937"/>
                  </a:cubicBezTo>
                  <a:cubicBezTo>
                    <a:pt x="10909" y="3336"/>
                    <a:pt x="10442" y="2869"/>
                    <a:pt x="9941" y="2469"/>
                  </a:cubicBezTo>
                  <a:cubicBezTo>
                    <a:pt x="9474" y="2102"/>
                    <a:pt x="8941" y="1802"/>
                    <a:pt x="8440" y="1468"/>
                  </a:cubicBezTo>
                  <a:cubicBezTo>
                    <a:pt x="7873" y="1101"/>
                    <a:pt x="7373" y="668"/>
                    <a:pt x="6772" y="367"/>
                  </a:cubicBezTo>
                  <a:cubicBezTo>
                    <a:pt x="6295" y="105"/>
                    <a:pt x="5770" y="0"/>
                    <a:pt x="5231"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5"/>
            <p:cNvSpPr/>
            <p:nvPr/>
          </p:nvSpPr>
          <p:spPr>
            <a:xfrm>
              <a:off x="2848463" y="1017325"/>
              <a:ext cx="280225" cy="196100"/>
            </a:xfrm>
            <a:custGeom>
              <a:avLst/>
              <a:gdLst/>
              <a:ahLst/>
              <a:cxnLst/>
              <a:rect l="l" t="t" r="r" b="b"/>
              <a:pathLst>
                <a:path w="11209" h="7844" extrusionOk="0">
                  <a:moveTo>
                    <a:pt x="2561" y="1"/>
                  </a:moveTo>
                  <a:cubicBezTo>
                    <a:pt x="2354" y="1"/>
                    <a:pt x="2145" y="17"/>
                    <a:pt x="1935" y="56"/>
                  </a:cubicBezTo>
                  <a:cubicBezTo>
                    <a:pt x="1701" y="123"/>
                    <a:pt x="1501" y="190"/>
                    <a:pt x="1268" y="323"/>
                  </a:cubicBezTo>
                  <a:cubicBezTo>
                    <a:pt x="801" y="590"/>
                    <a:pt x="434" y="1057"/>
                    <a:pt x="234" y="1624"/>
                  </a:cubicBezTo>
                  <a:cubicBezTo>
                    <a:pt x="33" y="2191"/>
                    <a:pt x="0" y="2825"/>
                    <a:pt x="67" y="3425"/>
                  </a:cubicBezTo>
                  <a:cubicBezTo>
                    <a:pt x="200" y="4193"/>
                    <a:pt x="500" y="4893"/>
                    <a:pt x="1034" y="5327"/>
                  </a:cubicBezTo>
                  <a:cubicBezTo>
                    <a:pt x="1268" y="5527"/>
                    <a:pt x="1535" y="5694"/>
                    <a:pt x="1768" y="5860"/>
                  </a:cubicBezTo>
                  <a:cubicBezTo>
                    <a:pt x="2335" y="6227"/>
                    <a:pt x="2802" y="6761"/>
                    <a:pt x="3369" y="7128"/>
                  </a:cubicBezTo>
                  <a:cubicBezTo>
                    <a:pt x="4192" y="7667"/>
                    <a:pt x="5183" y="7844"/>
                    <a:pt x="6158" y="7844"/>
                  </a:cubicBezTo>
                  <a:cubicBezTo>
                    <a:pt x="6330" y="7844"/>
                    <a:pt x="6502" y="7838"/>
                    <a:pt x="6672" y="7828"/>
                  </a:cubicBezTo>
                  <a:cubicBezTo>
                    <a:pt x="6972" y="7828"/>
                    <a:pt x="7272" y="7795"/>
                    <a:pt x="7606" y="7695"/>
                  </a:cubicBezTo>
                  <a:cubicBezTo>
                    <a:pt x="8006" y="7595"/>
                    <a:pt x="8373" y="7361"/>
                    <a:pt x="8740" y="7095"/>
                  </a:cubicBezTo>
                  <a:cubicBezTo>
                    <a:pt x="9407" y="6694"/>
                    <a:pt x="10041" y="6227"/>
                    <a:pt x="10674" y="5727"/>
                  </a:cubicBezTo>
                  <a:cubicBezTo>
                    <a:pt x="10908" y="5527"/>
                    <a:pt x="11175" y="5293"/>
                    <a:pt x="11175" y="4960"/>
                  </a:cubicBezTo>
                  <a:cubicBezTo>
                    <a:pt x="11208" y="4860"/>
                    <a:pt x="11175" y="4726"/>
                    <a:pt x="11108" y="4660"/>
                  </a:cubicBezTo>
                  <a:cubicBezTo>
                    <a:pt x="11053" y="4586"/>
                    <a:pt x="10967" y="4563"/>
                    <a:pt x="10879" y="4563"/>
                  </a:cubicBezTo>
                  <a:cubicBezTo>
                    <a:pt x="10807" y="4563"/>
                    <a:pt x="10734" y="4578"/>
                    <a:pt x="10674" y="4593"/>
                  </a:cubicBezTo>
                  <a:cubicBezTo>
                    <a:pt x="9605" y="4853"/>
                    <a:pt x="8536" y="5439"/>
                    <a:pt x="7488" y="5439"/>
                  </a:cubicBezTo>
                  <a:cubicBezTo>
                    <a:pt x="7327" y="5439"/>
                    <a:pt x="7166" y="5425"/>
                    <a:pt x="7005" y="5393"/>
                  </a:cubicBezTo>
                  <a:cubicBezTo>
                    <a:pt x="6605" y="5327"/>
                    <a:pt x="6271" y="5160"/>
                    <a:pt x="5938" y="4960"/>
                  </a:cubicBezTo>
                  <a:cubicBezTo>
                    <a:pt x="5604" y="4760"/>
                    <a:pt x="5304" y="4526"/>
                    <a:pt x="5070" y="4193"/>
                  </a:cubicBezTo>
                  <a:cubicBezTo>
                    <a:pt x="4837" y="3859"/>
                    <a:pt x="4703" y="3425"/>
                    <a:pt x="4770" y="2992"/>
                  </a:cubicBezTo>
                  <a:cubicBezTo>
                    <a:pt x="4870" y="2391"/>
                    <a:pt x="5337" y="1958"/>
                    <a:pt x="5838" y="1757"/>
                  </a:cubicBezTo>
                  <a:cubicBezTo>
                    <a:pt x="6213" y="1607"/>
                    <a:pt x="6588" y="1589"/>
                    <a:pt x="6977" y="1589"/>
                  </a:cubicBezTo>
                  <a:cubicBezTo>
                    <a:pt x="7107" y="1589"/>
                    <a:pt x="7239" y="1591"/>
                    <a:pt x="7372" y="1591"/>
                  </a:cubicBezTo>
                  <a:cubicBezTo>
                    <a:pt x="7428" y="1585"/>
                    <a:pt x="7485" y="1583"/>
                    <a:pt x="7544" y="1583"/>
                  </a:cubicBezTo>
                  <a:cubicBezTo>
                    <a:pt x="7661" y="1583"/>
                    <a:pt x="7783" y="1591"/>
                    <a:pt x="7906" y="1591"/>
                  </a:cubicBezTo>
                  <a:cubicBezTo>
                    <a:pt x="8089" y="1591"/>
                    <a:pt x="8273" y="1574"/>
                    <a:pt x="8439" y="1491"/>
                  </a:cubicBezTo>
                  <a:cubicBezTo>
                    <a:pt x="9240" y="1124"/>
                    <a:pt x="8139" y="823"/>
                    <a:pt x="7839" y="723"/>
                  </a:cubicBezTo>
                  <a:cubicBezTo>
                    <a:pt x="7405" y="590"/>
                    <a:pt x="7005" y="457"/>
                    <a:pt x="6571" y="390"/>
                  </a:cubicBezTo>
                  <a:cubicBezTo>
                    <a:pt x="6071" y="323"/>
                    <a:pt x="5571" y="356"/>
                    <a:pt x="5070" y="323"/>
                  </a:cubicBezTo>
                  <a:cubicBezTo>
                    <a:pt x="4240" y="270"/>
                    <a:pt x="3409" y="1"/>
                    <a:pt x="2561"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5"/>
            <p:cNvSpPr/>
            <p:nvPr/>
          </p:nvSpPr>
          <p:spPr>
            <a:xfrm>
              <a:off x="3177863" y="1097100"/>
              <a:ext cx="350275" cy="161200"/>
            </a:xfrm>
            <a:custGeom>
              <a:avLst/>
              <a:gdLst/>
              <a:ahLst/>
              <a:cxnLst/>
              <a:rect l="l" t="t" r="r" b="b"/>
              <a:pathLst>
                <a:path w="14011" h="6448" extrusionOk="0">
                  <a:moveTo>
                    <a:pt x="5704" y="1"/>
                  </a:moveTo>
                  <a:lnTo>
                    <a:pt x="5704" y="1"/>
                  </a:lnTo>
                  <a:cubicBezTo>
                    <a:pt x="5571" y="268"/>
                    <a:pt x="5704" y="601"/>
                    <a:pt x="5871" y="801"/>
                  </a:cubicBezTo>
                  <a:cubicBezTo>
                    <a:pt x="6405" y="1602"/>
                    <a:pt x="7339" y="1969"/>
                    <a:pt x="7872" y="2769"/>
                  </a:cubicBezTo>
                  <a:cubicBezTo>
                    <a:pt x="8006" y="2936"/>
                    <a:pt x="8106" y="3236"/>
                    <a:pt x="7973" y="3403"/>
                  </a:cubicBezTo>
                  <a:cubicBezTo>
                    <a:pt x="7906" y="3503"/>
                    <a:pt x="7772" y="3537"/>
                    <a:pt x="7672" y="3570"/>
                  </a:cubicBezTo>
                  <a:cubicBezTo>
                    <a:pt x="6838" y="3770"/>
                    <a:pt x="5971" y="3970"/>
                    <a:pt x="5137" y="4204"/>
                  </a:cubicBezTo>
                  <a:cubicBezTo>
                    <a:pt x="4630" y="4323"/>
                    <a:pt x="4123" y="4443"/>
                    <a:pt x="3616" y="4443"/>
                  </a:cubicBezTo>
                  <a:cubicBezTo>
                    <a:pt x="3556" y="4443"/>
                    <a:pt x="3496" y="4441"/>
                    <a:pt x="3436" y="4437"/>
                  </a:cubicBezTo>
                  <a:cubicBezTo>
                    <a:pt x="2869" y="4437"/>
                    <a:pt x="2302" y="4271"/>
                    <a:pt x="1868" y="3837"/>
                  </a:cubicBezTo>
                  <a:cubicBezTo>
                    <a:pt x="1501" y="3470"/>
                    <a:pt x="1301" y="2936"/>
                    <a:pt x="1168" y="2403"/>
                  </a:cubicBezTo>
                  <a:cubicBezTo>
                    <a:pt x="1077" y="2129"/>
                    <a:pt x="1068" y="1276"/>
                    <a:pt x="791" y="1276"/>
                  </a:cubicBezTo>
                  <a:cubicBezTo>
                    <a:pt x="764" y="1276"/>
                    <a:pt x="734" y="1284"/>
                    <a:pt x="701" y="1302"/>
                  </a:cubicBezTo>
                  <a:cubicBezTo>
                    <a:pt x="300" y="1469"/>
                    <a:pt x="300" y="2569"/>
                    <a:pt x="234" y="2970"/>
                  </a:cubicBezTo>
                  <a:cubicBezTo>
                    <a:pt x="134" y="3703"/>
                    <a:pt x="67" y="4404"/>
                    <a:pt x="34" y="5138"/>
                  </a:cubicBezTo>
                  <a:cubicBezTo>
                    <a:pt x="0" y="5338"/>
                    <a:pt x="0" y="5538"/>
                    <a:pt x="100" y="5705"/>
                  </a:cubicBezTo>
                  <a:cubicBezTo>
                    <a:pt x="200" y="5805"/>
                    <a:pt x="334" y="5838"/>
                    <a:pt x="434" y="5838"/>
                  </a:cubicBezTo>
                  <a:cubicBezTo>
                    <a:pt x="901" y="5938"/>
                    <a:pt x="1401" y="5972"/>
                    <a:pt x="1868" y="6105"/>
                  </a:cubicBezTo>
                  <a:cubicBezTo>
                    <a:pt x="2335" y="6205"/>
                    <a:pt x="2802" y="6372"/>
                    <a:pt x="3269" y="6439"/>
                  </a:cubicBezTo>
                  <a:cubicBezTo>
                    <a:pt x="3355" y="6445"/>
                    <a:pt x="3439" y="6448"/>
                    <a:pt x="3523" y="6448"/>
                  </a:cubicBezTo>
                  <a:cubicBezTo>
                    <a:pt x="3896" y="6448"/>
                    <a:pt x="4256" y="6393"/>
                    <a:pt x="4637" y="6339"/>
                  </a:cubicBezTo>
                  <a:cubicBezTo>
                    <a:pt x="7439" y="5938"/>
                    <a:pt x="10274" y="5538"/>
                    <a:pt x="12876" y="4204"/>
                  </a:cubicBezTo>
                  <a:cubicBezTo>
                    <a:pt x="13243" y="4004"/>
                    <a:pt x="13577" y="3804"/>
                    <a:pt x="13877" y="3470"/>
                  </a:cubicBezTo>
                  <a:cubicBezTo>
                    <a:pt x="13943" y="3403"/>
                    <a:pt x="14010" y="3303"/>
                    <a:pt x="14010" y="3203"/>
                  </a:cubicBezTo>
                  <a:cubicBezTo>
                    <a:pt x="14010" y="3003"/>
                    <a:pt x="13843" y="2870"/>
                    <a:pt x="13710" y="2803"/>
                  </a:cubicBezTo>
                  <a:cubicBezTo>
                    <a:pt x="12976" y="2436"/>
                    <a:pt x="12176" y="2336"/>
                    <a:pt x="11408" y="2102"/>
                  </a:cubicBezTo>
                  <a:cubicBezTo>
                    <a:pt x="9474" y="1502"/>
                    <a:pt x="7706" y="101"/>
                    <a:pt x="5704"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5"/>
            <p:cNvSpPr/>
            <p:nvPr/>
          </p:nvSpPr>
          <p:spPr>
            <a:xfrm>
              <a:off x="3030238" y="941825"/>
              <a:ext cx="40700" cy="35250"/>
            </a:xfrm>
            <a:custGeom>
              <a:avLst/>
              <a:gdLst/>
              <a:ahLst/>
              <a:cxnLst/>
              <a:rect l="l" t="t" r="r" b="b"/>
              <a:pathLst>
                <a:path w="1628" h="1410" extrusionOk="0">
                  <a:moveTo>
                    <a:pt x="671" y="1"/>
                  </a:moveTo>
                  <a:cubicBezTo>
                    <a:pt x="495" y="1"/>
                    <a:pt x="322" y="87"/>
                    <a:pt x="201" y="208"/>
                  </a:cubicBezTo>
                  <a:cubicBezTo>
                    <a:pt x="34" y="374"/>
                    <a:pt x="1" y="641"/>
                    <a:pt x="101" y="875"/>
                  </a:cubicBezTo>
                  <a:cubicBezTo>
                    <a:pt x="201" y="1175"/>
                    <a:pt x="568" y="1375"/>
                    <a:pt x="868" y="1408"/>
                  </a:cubicBezTo>
                  <a:cubicBezTo>
                    <a:pt x="881" y="1409"/>
                    <a:pt x="895" y="1410"/>
                    <a:pt x="907" y="1410"/>
                  </a:cubicBezTo>
                  <a:cubicBezTo>
                    <a:pt x="1352" y="1410"/>
                    <a:pt x="1628" y="864"/>
                    <a:pt x="1369" y="508"/>
                  </a:cubicBezTo>
                  <a:cubicBezTo>
                    <a:pt x="1202" y="341"/>
                    <a:pt x="1068" y="174"/>
                    <a:pt x="868" y="41"/>
                  </a:cubicBezTo>
                  <a:cubicBezTo>
                    <a:pt x="804" y="13"/>
                    <a:pt x="737" y="1"/>
                    <a:pt x="671"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5"/>
            <p:cNvSpPr/>
            <p:nvPr/>
          </p:nvSpPr>
          <p:spPr>
            <a:xfrm>
              <a:off x="3114488" y="921825"/>
              <a:ext cx="21300" cy="25125"/>
            </a:xfrm>
            <a:custGeom>
              <a:avLst/>
              <a:gdLst/>
              <a:ahLst/>
              <a:cxnLst/>
              <a:rect l="l" t="t" r="r" b="b"/>
              <a:pathLst>
                <a:path w="852" h="1005" extrusionOk="0">
                  <a:moveTo>
                    <a:pt x="419" y="0"/>
                  </a:moveTo>
                  <a:cubicBezTo>
                    <a:pt x="233" y="0"/>
                    <a:pt x="46" y="110"/>
                    <a:pt x="0" y="340"/>
                  </a:cubicBezTo>
                  <a:cubicBezTo>
                    <a:pt x="0" y="474"/>
                    <a:pt x="0" y="574"/>
                    <a:pt x="33" y="707"/>
                  </a:cubicBezTo>
                  <a:cubicBezTo>
                    <a:pt x="51" y="904"/>
                    <a:pt x="222" y="1005"/>
                    <a:pt x="393" y="1005"/>
                  </a:cubicBezTo>
                  <a:cubicBezTo>
                    <a:pt x="540" y="1005"/>
                    <a:pt x="687" y="929"/>
                    <a:pt x="734" y="774"/>
                  </a:cubicBezTo>
                  <a:cubicBezTo>
                    <a:pt x="767" y="674"/>
                    <a:pt x="834" y="541"/>
                    <a:pt x="834" y="440"/>
                  </a:cubicBezTo>
                  <a:cubicBezTo>
                    <a:pt x="852" y="152"/>
                    <a:pt x="636" y="0"/>
                    <a:pt x="419"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5"/>
            <p:cNvSpPr/>
            <p:nvPr/>
          </p:nvSpPr>
          <p:spPr>
            <a:xfrm>
              <a:off x="3166188" y="915775"/>
              <a:ext cx="25875" cy="23300"/>
            </a:xfrm>
            <a:custGeom>
              <a:avLst/>
              <a:gdLst/>
              <a:ahLst/>
              <a:cxnLst/>
              <a:rect l="l" t="t" r="r" b="b"/>
              <a:pathLst>
                <a:path w="1035" h="932" extrusionOk="0">
                  <a:moveTo>
                    <a:pt x="618" y="1"/>
                  </a:moveTo>
                  <a:cubicBezTo>
                    <a:pt x="564" y="1"/>
                    <a:pt x="512" y="15"/>
                    <a:pt x="467" y="49"/>
                  </a:cubicBezTo>
                  <a:cubicBezTo>
                    <a:pt x="367" y="82"/>
                    <a:pt x="300" y="149"/>
                    <a:pt x="200" y="215"/>
                  </a:cubicBezTo>
                  <a:cubicBezTo>
                    <a:pt x="67" y="382"/>
                    <a:pt x="0" y="616"/>
                    <a:pt x="167" y="783"/>
                  </a:cubicBezTo>
                  <a:cubicBezTo>
                    <a:pt x="245" y="880"/>
                    <a:pt x="368" y="932"/>
                    <a:pt x="490" y="932"/>
                  </a:cubicBezTo>
                  <a:cubicBezTo>
                    <a:pt x="577" y="932"/>
                    <a:pt x="664" y="905"/>
                    <a:pt x="734" y="849"/>
                  </a:cubicBezTo>
                  <a:cubicBezTo>
                    <a:pt x="801" y="783"/>
                    <a:pt x="867" y="716"/>
                    <a:pt x="934" y="616"/>
                  </a:cubicBezTo>
                  <a:cubicBezTo>
                    <a:pt x="1001" y="449"/>
                    <a:pt x="1034" y="282"/>
                    <a:pt x="934" y="149"/>
                  </a:cubicBezTo>
                  <a:cubicBezTo>
                    <a:pt x="845" y="60"/>
                    <a:pt x="727" y="1"/>
                    <a:pt x="618"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5"/>
            <p:cNvSpPr/>
            <p:nvPr/>
          </p:nvSpPr>
          <p:spPr>
            <a:xfrm>
              <a:off x="3229038" y="927900"/>
              <a:ext cx="32875" cy="24300"/>
            </a:xfrm>
            <a:custGeom>
              <a:avLst/>
              <a:gdLst/>
              <a:ahLst/>
              <a:cxnLst/>
              <a:rect l="l" t="t" r="r" b="b"/>
              <a:pathLst>
                <a:path w="1315" h="972" extrusionOk="0">
                  <a:moveTo>
                    <a:pt x="753" y="1"/>
                  </a:moveTo>
                  <a:cubicBezTo>
                    <a:pt x="701" y="1"/>
                    <a:pt x="646" y="10"/>
                    <a:pt x="588" y="31"/>
                  </a:cubicBezTo>
                  <a:cubicBezTo>
                    <a:pt x="455" y="64"/>
                    <a:pt x="388" y="164"/>
                    <a:pt x="288" y="231"/>
                  </a:cubicBezTo>
                  <a:cubicBezTo>
                    <a:pt x="1" y="490"/>
                    <a:pt x="209" y="971"/>
                    <a:pt x="549" y="971"/>
                  </a:cubicBezTo>
                  <a:cubicBezTo>
                    <a:pt x="604" y="971"/>
                    <a:pt x="662" y="959"/>
                    <a:pt x="722" y="931"/>
                  </a:cubicBezTo>
                  <a:cubicBezTo>
                    <a:pt x="822" y="865"/>
                    <a:pt x="922" y="831"/>
                    <a:pt x="1022" y="765"/>
                  </a:cubicBezTo>
                  <a:cubicBezTo>
                    <a:pt x="1314" y="472"/>
                    <a:pt x="1120" y="1"/>
                    <a:pt x="753"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5"/>
            <p:cNvSpPr/>
            <p:nvPr/>
          </p:nvSpPr>
          <p:spPr>
            <a:xfrm>
              <a:off x="3417088" y="973075"/>
              <a:ext cx="30975" cy="21725"/>
            </a:xfrm>
            <a:custGeom>
              <a:avLst/>
              <a:gdLst/>
              <a:ahLst/>
              <a:cxnLst/>
              <a:rect l="l" t="t" r="r" b="b"/>
              <a:pathLst>
                <a:path w="1239" h="869" extrusionOk="0">
                  <a:moveTo>
                    <a:pt x="802" y="1"/>
                  </a:moveTo>
                  <a:cubicBezTo>
                    <a:pt x="749" y="1"/>
                    <a:pt x="694" y="9"/>
                    <a:pt x="638" y="25"/>
                  </a:cubicBezTo>
                  <a:cubicBezTo>
                    <a:pt x="538" y="58"/>
                    <a:pt x="472" y="92"/>
                    <a:pt x="405" y="125"/>
                  </a:cubicBezTo>
                  <a:cubicBezTo>
                    <a:pt x="0" y="250"/>
                    <a:pt x="148" y="869"/>
                    <a:pt x="522" y="869"/>
                  </a:cubicBezTo>
                  <a:cubicBezTo>
                    <a:pt x="549" y="869"/>
                    <a:pt x="576" y="866"/>
                    <a:pt x="605" y="859"/>
                  </a:cubicBezTo>
                  <a:cubicBezTo>
                    <a:pt x="705" y="826"/>
                    <a:pt x="772" y="826"/>
                    <a:pt x="872" y="792"/>
                  </a:cubicBezTo>
                  <a:cubicBezTo>
                    <a:pt x="1105" y="725"/>
                    <a:pt x="1239" y="525"/>
                    <a:pt x="1172" y="292"/>
                  </a:cubicBezTo>
                  <a:cubicBezTo>
                    <a:pt x="1121" y="88"/>
                    <a:pt x="973" y="1"/>
                    <a:pt x="802"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5"/>
            <p:cNvSpPr/>
            <p:nvPr/>
          </p:nvSpPr>
          <p:spPr>
            <a:xfrm>
              <a:off x="3449713" y="1009425"/>
              <a:ext cx="31725" cy="22325"/>
            </a:xfrm>
            <a:custGeom>
              <a:avLst/>
              <a:gdLst/>
              <a:ahLst/>
              <a:cxnLst/>
              <a:rect l="l" t="t" r="r" b="b"/>
              <a:pathLst>
                <a:path w="1269" h="893" extrusionOk="0">
                  <a:moveTo>
                    <a:pt x="805" y="0"/>
                  </a:moveTo>
                  <a:cubicBezTo>
                    <a:pt x="782" y="0"/>
                    <a:pt x="759" y="2"/>
                    <a:pt x="734" y="5"/>
                  </a:cubicBezTo>
                  <a:cubicBezTo>
                    <a:pt x="668" y="39"/>
                    <a:pt x="568" y="72"/>
                    <a:pt x="468" y="72"/>
                  </a:cubicBezTo>
                  <a:cubicBezTo>
                    <a:pt x="234" y="72"/>
                    <a:pt x="34" y="205"/>
                    <a:pt x="1" y="439"/>
                  </a:cubicBezTo>
                  <a:cubicBezTo>
                    <a:pt x="1" y="639"/>
                    <a:pt x="167" y="873"/>
                    <a:pt x="368" y="873"/>
                  </a:cubicBezTo>
                  <a:cubicBezTo>
                    <a:pt x="441" y="885"/>
                    <a:pt x="519" y="893"/>
                    <a:pt x="596" y="893"/>
                  </a:cubicBezTo>
                  <a:cubicBezTo>
                    <a:pt x="730" y="893"/>
                    <a:pt x="862" y="869"/>
                    <a:pt x="968" y="806"/>
                  </a:cubicBezTo>
                  <a:cubicBezTo>
                    <a:pt x="1168" y="706"/>
                    <a:pt x="1268" y="506"/>
                    <a:pt x="1201" y="306"/>
                  </a:cubicBezTo>
                  <a:cubicBezTo>
                    <a:pt x="1142" y="126"/>
                    <a:pt x="1001" y="0"/>
                    <a:pt x="805"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5"/>
            <p:cNvSpPr/>
            <p:nvPr/>
          </p:nvSpPr>
          <p:spPr>
            <a:xfrm>
              <a:off x="3472488" y="1050375"/>
              <a:ext cx="35625" cy="23400"/>
            </a:xfrm>
            <a:custGeom>
              <a:avLst/>
              <a:gdLst/>
              <a:ahLst/>
              <a:cxnLst/>
              <a:rect l="l" t="t" r="r" b="b"/>
              <a:pathLst>
                <a:path w="1425" h="936" extrusionOk="0">
                  <a:moveTo>
                    <a:pt x="593" y="1"/>
                  </a:moveTo>
                  <a:cubicBezTo>
                    <a:pt x="181" y="1"/>
                    <a:pt x="1" y="640"/>
                    <a:pt x="424" y="802"/>
                  </a:cubicBezTo>
                  <a:lnTo>
                    <a:pt x="724" y="902"/>
                  </a:lnTo>
                  <a:cubicBezTo>
                    <a:pt x="784" y="925"/>
                    <a:pt x="846" y="936"/>
                    <a:pt x="906" y="936"/>
                  </a:cubicBezTo>
                  <a:cubicBezTo>
                    <a:pt x="1114" y="936"/>
                    <a:pt x="1306" y="809"/>
                    <a:pt x="1358" y="602"/>
                  </a:cubicBezTo>
                  <a:cubicBezTo>
                    <a:pt x="1425" y="335"/>
                    <a:pt x="1224" y="35"/>
                    <a:pt x="958" y="35"/>
                  </a:cubicBezTo>
                  <a:cubicBezTo>
                    <a:pt x="858" y="35"/>
                    <a:pt x="757" y="35"/>
                    <a:pt x="624" y="2"/>
                  </a:cubicBezTo>
                  <a:cubicBezTo>
                    <a:pt x="613" y="1"/>
                    <a:pt x="603" y="1"/>
                    <a:pt x="593"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25"/>
            <p:cNvSpPr/>
            <p:nvPr/>
          </p:nvSpPr>
          <p:spPr>
            <a:xfrm>
              <a:off x="2947688" y="1038375"/>
              <a:ext cx="25875" cy="17900"/>
            </a:xfrm>
            <a:custGeom>
              <a:avLst/>
              <a:gdLst/>
              <a:ahLst/>
              <a:cxnLst/>
              <a:rect l="l" t="t" r="r" b="b"/>
              <a:pathLst>
                <a:path w="1035" h="716" extrusionOk="0">
                  <a:moveTo>
                    <a:pt x="434" y="0"/>
                  </a:moveTo>
                  <a:cubicBezTo>
                    <a:pt x="390" y="0"/>
                    <a:pt x="345" y="4"/>
                    <a:pt x="301" y="15"/>
                  </a:cubicBezTo>
                  <a:cubicBezTo>
                    <a:pt x="167" y="48"/>
                    <a:pt x="67" y="115"/>
                    <a:pt x="34" y="248"/>
                  </a:cubicBezTo>
                  <a:cubicBezTo>
                    <a:pt x="1" y="348"/>
                    <a:pt x="1" y="415"/>
                    <a:pt x="34" y="515"/>
                  </a:cubicBezTo>
                  <a:cubicBezTo>
                    <a:pt x="67" y="615"/>
                    <a:pt x="201" y="682"/>
                    <a:pt x="301" y="715"/>
                  </a:cubicBezTo>
                  <a:lnTo>
                    <a:pt x="634" y="715"/>
                  </a:lnTo>
                  <a:cubicBezTo>
                    <a:pt x="835" y="715"/>
                    <a:pt x="1001" y="615"/>
                    <a:pt x="1035" y="415"/>
                  </a:cubicBezTo>
                  <a:cubicBezTo>
                    <a:pt x="1035" y="215"/>
                    <a:pt x="901" y="15"/>
                    <a:pt x="701" y="15"/>
                  </a:cubicBezTo>
                  <a:cubicBezTo>
                    <a:pt x="612" y="15"/>
                    <a:pt x="523" y="0"/>
                    <a:pt x="434"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25"/>
            <p:cNvSpPr/>
            <p:nvPr/>
          </p:nvSpPr>
          <p:spPr>
            <a:xfrm>
              <a:off x="2909338" y="1084300"/>
              <a:ext cx="45600" cy="26100"/>
            </a:xfrm>
            <a:custGeom>
              <a:avLst/>
              <a:gdLst/>
              <a:ahLst/>
              <a:cxnLst/>
              <a:rect l="l" t="t" r="r" b="b"/>
              <a:pathLst>
                <a:path w="1824" h="1044" extrusionOk="0">
                  <a:moveTo>
                    <a:pt x="953" y="1"/>
                  </a:moveTo>
                  <a:cubicBezTo>
                    <a:pt x="696" y="1"/>
                    <a:pt x="415" y="50"/>
                    <a:pt x="234" y="179"/>
                  </a:cubicBezTo>
                  <a:cubicBezTo>
                    <a:pt x="0" y="346"/>
                    <a:pt x="0" y="780"/>
                    <a:pt x="267" y="946"/>
                  </a:cubicBezTo>
                  <a:cubicBezTo>
                    <a:pt x="384" y="1014"/>
                    <a:pt x="502" y="1044"/>
                    <a:pt x="616" y="1044"/>
                  </a:cubicBezTo>
                  <a:cubicBezTo>
                    <a:pt x="1285" y="1044"/>
                    <a:pt x="1823" y="41"/>
                    <a:pt x="1168" y="12"/>
                  </a:cubicBezTo>
                  <a:cubicBezTo>
                    <a:pt x="1100" y="5"/>
                    <a:pt x="1028" y="1"/>
                    <a:pt x="953"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5"/>
            <p:cNvSpPr/>
            <p:nvPr/>
          </p:nvSpPr>
          <p:spPr>
            <a:xfrm>
              <a:off x="2936013" y="1147525"/>
              <a:ext cx="27550" cy="24400"/>
            </a:xfrm>
            <a:custGeom>
              <a:avLst/>
              <a:gdLst/>
              <a:ahLst/>
              <a:cxnLst/>
              <a:rect l="l" t="t" r="r" b="b"/>
              <a:pathLst>
                <a:path w="1102" h="976" extrusionOk="0">
                  <a:moveTo>
                    <a:pt x="611" y="0"/>
                  </a:moveTo>
                  <a:cubicBezTo>
                    <a:pt x="527" y="0"/>
                    <a:pt x="441" y="27"/>
                    <a:pt x="368" y="85"/>
                  </a:cubicBezTo>
                  <a:cubicBezTo>
                    <a:pt x="301" y="152"/>
                    <a:pt x="267" y="185"/>
                    <a:pt x="201" y="252"/>
                  </a:cubicBezTo>
                  <a:cubicBezTo>
                    <a:pt x="34" y="419"/>
                    <a:pt x="1" y="686"/>
                    <a:pt x="167" y="853"/>
                  </a:cubicBezTo>
                  <a:cubicBezTo>
                    <a:pt x="254" y="939"/>
                    <a:pt x="354" y="976"/>
                    <a:pt x="452" y="976"/>
                  </a:cubicBezTo>
                  <a:cubicBezTo>
                    <a:pt x="580" y="976"/>
                    <a:pt x="707" y="914"/>
                    <a:pt x="801" y="819"/>
                  </a:cubicBezTo>
                  <a:cubicBezTo>
                    <a:pt x="868" y="752"/>
                    <a:pt x="901" y="686"/>
                    <a:pt x="968" y="652"/>
                  </a:cubicBezTo>
                  <a:cubicBezTo>
                    <a:pt x="1101" y="519"/>
                    <a:pt x="1035" y="252"/>
                    <a:pt x="901" y="119"/>
                  </a:cubicBezTo>
                  <a:cubicBezTo>
                    <a:pt x="826" y="44"/>
                    <a:pt x="720" y="0"/>
                    <a:pt x="611"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5"/>
            <p:cNvSpPr/>
            <p:nvPr/>
          </p:nvSpPr>
          <p:spPr>
            <a:xfrm>
              <a:off x="3013563" y="1172500"/>
              <a:ext cx="26725" cy="27725"/>
            </a:xfrm>
            <a:custGeom>
              <a:avLst/>
              <a:gdLst/>
              <a:ahLst/>
              <a:cxnLst/>
              <a:rect l="l" t="t" r="r" b="b"/>
              <a:pathLst>
                <a:path w="1069" h="1109" extrusionOk="0">
                  <a:moveTo>
                    <a:pt x="629" y="0"/>
                  </a:moveTo>
                  <a:cubicBezTo>
                    <a:pt x="456" y="0"/>
                    <a:pt x="307" y="101"/>
                    <a:pt x="201" y="287"/>
                  </a:cubicBezTo>
                  <a:cubicBezTo>
                    <a:pt x="168" y="354"/>
                    <a:pt x="134" y="421"/>
                    <a:pt x="101" y="487"/>
                  </a:cubicBezTo>
                  <a:cubicBezTo>
                    <a:pt x="1" y="721"/>
                    <a:pt x="134" y="988"/>
                    <a:pt x="368" y="1088"/>
                  </a:cubicBezTo>
                  <a:cubicBezTo>
                    <a:pt x="409" y="1101"/>
                    <a:pt x="454" y="1108"/>
                    <a:pt x="500" y="1108"/>
                  </a:cubicBezTo>
                  <a:cubicBezTo>
                    <a:pt x="681" y="1108"/>
                    <a:pt x="882" y="1007"/>
                    <a:pt x="935" y="821"/>
                  </a:cubicBezTo>
                  <a:cubicBezTo>
                    <a:pt x="968" y="754"/>
                    <a:pt x="968" y="654"/>
                    <a:pt x="1002" y="587"/>
                  </a:cubicBezTo>
                  <a:cubicBezTo>
                    <a:pt x="1068" y="354"/>
                    <a:pt x="1002" y="120"/>
                    <a:pt x="768" y="20"/>
                  </a:cubicBezTo>
                  <a:cubicBezTo>
                    <a:pt x="720" y="7"/>
                    <a:pt x="674" y="0"/>
                    <a:pt x="629"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5"/>
            <p:cNvSpPr/>
            <p:nvPr/>
          </p:nvSpPr>
          <p:spPr>
            <a:xfrm>
              <a:off x="3402638" y="1149975"/>
              <a:ext cx="35425" cy="27425"/>
            </a:xfrm>
            <a:custGeom>
              <a:avLst/>
              <a:gdLst/>
              <a:ahLst/>
              <a:cxnLst/>
              <a:rect l="l" t="t" r="r" b="b"/>
              <a:pathLst>
                <a:path w="1417" h="1097" extrusionOk="0">
                  <a:moveTo>
                    <a:pt x="345" y="0"/>
                  </a:moveTo>
                  <a:cubicBezTo>
                    <a:pt x="133" y="0"/>
                    <a:pt x="1" y="110"/>
                    <a:pt x="116" y="454"/>
                  </a:cubicBezTo>
                  <a:cubicBezTo>
                    <a:pt x="238" y="789"/>
                    <a:pt x="582" y="1097"/>
                    <a:pt x="920" y="1097"/>
                  </a:cubicBezTo>
                  <a:cubicBezTo>
                    <a:pt x="952" y="1097"/>
                    <a:pt x="984" y="1094"/>
                    <a:pt x="1016" y="1088"/>
                  </a:cubicBezTo>
                  <a:cubicBezTo>
                    <a:pt x="1216" y="1055"/>
                    <a:pt x="1350" y="921"/>
                    <a:pt x="1383" y="755"/>
                  </a:cubicBezTo>
                  <a:cubicBezTo>
                    <a:pt x="1417" y="588"/>
                    <a:pt x="1383" y="388"/>
                    <a:pt x="1216" y="288"/>
                  </a:cubicBezTo>
                  <a:cubicBezTo>
                    <a:pt x="1045" y="193"/>
                    <a:pt x="625" y="0"/>
                    <a:pt x="345"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5"/>
            <p:cNvSpPr/>
            <p:nvPr/>
          </p:nvSpPr>
          <p:spPr>
            <a:xfrm>
              <a:off x="3360488" y="1195775"/>
              <a:ext cx="23375" cy="21750"/>
            </a:xfrm>
            <a:custGeom>
              <a:avLst/>
              <a:gdLst/>
              <a:ahLst/>
              <a:cxnLst/>
              <a:rect l="l" t="t" r="r" b="b"/>
              <a:pathLst>
                <a:path w="935" h="870" extrusionOk="0">
                  <a:moveTo>
                    <a:pt x="406" y="0"/>
                  </a:moveTo>
                  <a:cubicBezTo>
                    <a:pt x="335" y="0"/>
                    <a:pt x="263" y="19"/>
                    <a:pt x="201" y="57"/>
                  </a:cubicBezTo>
                  <a:cubicBezTo>
                    <a:pt x="34" y="157"/>
                    <a:pt x="0" y="357"/>
                    <a:pt x="67" y="557"/>
                  </a:cubicBezTo>
                  <a:cubicBezTo>
                    <a:pt x="67" y="590"/>
                    <a:pt x="67" y="624"/>
                    <a:pt x="100" y="657"/>
                  </a:cubicBezTo>
                  <a:cubicBezTo>
                    <a:pt x="147" y="795"/>
                    <a:pt x="304" y="870"/>
                    <a:pt x="463" y="870"/>
                  </a:cubicBezTo>
                  <a:cubicBezTo>
                    <a:pt x="534" y="870"/>
                    <a:pt x="606" y="855"/>
                    <a:pt x="668" y="824"/>
                  </a:cubicBezTo>
                  <a:cubicBezTo>
                    <a:pt x="868" y="690"/>
                    <a:pt x="934" y="424"/>
                    <a:pt x="768" y="223"/>
                  </a:cubicBezTo>
                  <a:cubicBezTo>
                    <a:pt x="768" y="190"/>
                    <a:pt x="734" y="157"/>
                    <a:pt x="701" y="157"/>
                  </a:cubicBezTo>
                  <a:cubicBezTo>
                    <a:pt x="638" y="53"/>
                    <a:pt x="524" y="0"/>
                    <a:pt x="406"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5"/>
            <p:cNvSpPr/>
            <p:nvPr/>
          </p:nvSpPr>
          <p:spPr>
            <a:xfrm>
              <a:off x="3290438" y="1217350"/>
              <a:ext cx="24200" cy="21875"/>
            </a:xfrm>
            <a:custGeom>
              <a:avLst/>
              <a:gdLst/>
              <a:ahLst/>
              <a:cxnLst/>
              <a:rect l="l" t="t" r="r" b="b"/>
              <a:pathLst>
                <a:path w="968" h="875" extrusionOk="0">
                  <a:moveTo>
                    <a:pt x="451" y="1"/>
                  </a:moveTo>
                  <a:cubicBezTo>
                    <a:pt x="246" y="1"/>
                    <a:pt x="84" y="169"/>
                    <a:pt x="34" y="395"/>
                  </a:cubicBezTo>
                  <a:cubicBezTo>
                    <a:pt x="34" y="395"/>
                    <a:pt x="34" y="395"/>
                    <a:pt x="34" y="428"/>
                  </a:cubicBezTo>
                  <a:cubicBezTo>
                    <a:pt x="0" y="561"/>
                    <a:pt x="134" y="761"/>
                    <a:pt x="234" y="828"/>
                  </a:cubicBezTo>
                  <a:cubicBezTo>
                    <a:pt x="309" y="858"/>
                    <a:pt x="384" y="875"/>
                    <a:pt x="456" y="875"/>
                  </a:cubicBezTo>
                  <a:cubicBezTo>
                    <a:pt x="544" y="875"/>
                    <a:pt x="627" y="850"/>
                    <a:pt x="701" y="795"/>
                  </a:cubicBezTo>
                  <a:cubicBezTo>
                    <a:pt x="701" y="761"/>
                    <a:pt x="734" y="761"/>
                    <a:pt x="734" y="761"/>
                  </a:cubicBezTo>
                  <a:cubicBezTo>
                    <a:pt x="968" y="561"/>
                    <a:pt x="934" y="194"/>
                    <a:pt x="668" y="61"/>
                  </a:cubicBezTo>
                  <a:cubicBezTo>
                    <a:pt x="592" y="19"/>
                    <a:pt x="520" y="1"/>
                    <a:pt x="451"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5"/>
            <p:cNvSpPr/>
            <p:nvPr/>
          </p:nvSpPr>
          <p:spPr>
            <a:xfrm>
              <a:off x="2332263" y="1238050"/>
              <a:ext cx="851450" cy="444500"/>
            </a:xfrm>
            <a:custGeom>
              <a:avLst/>
              <a:gdLst/>
              <a:ahLst/>
              <a:cxnLst/>
              <a:rect l="l" t="t" r="r" b="b"/>
              <a:pathLst>
                <a:path w="34058" h="17780" extrusionOk="0">
                  <a:moveTo>
                    <a:pt x="17012" y="0"/>
                  </a:moveTo>
                  <a:cubicBezTo>
                    <a:pt x="7639" y="0"/>
                    <a:pt x="0" y="3970"/>
                    <a:pt x="0" y="8873"/>
                  </a:cubicBezTo>
                  <a:cubicBezTo>
                    <a:pt x="0" y="13810"/>
                    <a:pt x="7639" y="17780"/>
                    <a:pt x="17012" y="17780"/>
                  </a:cubicBezTo>
                  <a:cubicBezTo>
                    <a:pt x="26419" y="17780"/>
                    <a:pt x="34058" y="13810"/>
                    <a:pt x="34058" y="8873"/>
                  </a:cubicBezTo>
                  <a:cubicBezTo>
                    <a:pt x="34058" y="3970"/>
                    <a:pt x="26419" y="0"/>
                    <a:pt x="17012"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2" name="Google Shape;1472;p25"/>
          <p:cNvGrpSpPr/>
          <p:nvPr/>
        </p:nvGrpSpPr>
        <p:grpSpPr>
          <a:xfrm rot="5113982">
            <a:off x="8389219" y="1995951"/>
            <a:ext cx="1361794" cy="879464"/>
            <a:chOff x="538050" y="1430388"/>
            <a:chExt cx="1361850" cy="879500"/>
          </a:xfrm>
        </p:grpSpPr>
        <p:sp>
          <p:nvSpPr>
            <p:cNvPr id="1473" name="Google Shape;1473;p25"/>
            <p:cNvSpPr/>
            <p:nvPr/>
          </p:nvSpPr>
          <p:spPr>
            <a:xfrm>
              <a:off x="538050" y="1430388"/>
              <a:ext cx="1361850" cy="879500"/>
            </a:xfrm>
            <a:custGeom>
              <a:avLst/>
              <a:gdLst/>
              <a:ahLst/>
              <a:cxnLst/>
              <a:rect l="l" t="t" r="r" b="b"/>
              <a:pathLst>
                <a:path w="54474" h="35180" extrusionOk="0">
                  <a:moveTo>
                    <a:pt x="44707" y="1"/>
                  </a:moveTo>
                  <a:cubicBezTo>
                    <a:pt x="44671" y="1"/>
                    <a:pt x="44635" y="2"/>
                    <a:pt x="44599" y="3"/>
                  </a:cubicBezTo>
                  <a:cubicBezTo>
                    <a:pt x="42832" y="70"/>
                    <a:pt x="41330" y="1237"/>
                    <a:pt x="40163" y="2538"/>
                  </a:cubicBezTo>
                  <a:cubicBezTo>
                    <a:pt x="38995" y="3839"/>
                    <a:pt x="37995" y="5340"/>
                    <a:pt x="36560" y="6341"/>
                  </a:cubicBezTo>
                  <a:cubicBezTo>
                    <a:pt x="35871" y="6833"/>
                    <a:pt x="34983" y="7186"/>
                    <a:pt x="34152" y="7186"/>
                  </a:cubicBezTo>
                  <a:cubicBezTo>
                    <a:pt x="33576" y="7186"/>
                    <a:pt x="33028" y="7017"/>
                    <a:pt x="32591" y="6608"/>
                  </a:cubicBezTo>
                  <a:cubicBezTo>
                    <a:pt x="31423" y="5507"/>
                    <a:pt x="31724" y="3205"/>
                    <a:pt x="30256" y="2505"/>
                  </a:cubicBezTo>
                  <a:cubicBezTo>
                    <a:pt x="30003" y="2378"/>
                    <a:pt x="29742" y="2324"/>
                    <a:pt x="29478" y="2324"/>
                  </a:cubicBezTo>
                  <a:cubicBezTo>
                    <a:pt x="28697" y="2324"/>
                    <a:pt x="27894" y="2798"/>
                    <a:pt x="27220" y="3272"/>
                  </a:cubicBezTo>
                  <a:cubicBezTo>
                    <a:pt x="26753" y="3605"/>
                    <a:pt x="26286" y="4006"/>
                    <a:pt x="26053" y="4506"/>
                  </a:cubicBezTo>
                  <a:cubicBezTo>
                    <a:pt x="25619" y="5574"/>
                    <a:pt x="26353" y="6874"/>
                    <a:pt x="25486" y="7708"/>
                  </a:cubicBezTo>
                  <a:cubicBezTo>
                    <a:pt x="25386" y="7808"/>
                    <a:pt x="25286" y="7909"/>
                    <a:pt x="25152" y="7975"/>
                  </a:cubicBezTo>
                  <a:cubicBezTo>
                    <a:pt x="24751" y="8230"/>
                    <a:pt x="24261" y="8336"/>
                    <a:pt x="23762" y="8336"/>
                  </a:cubicBezTo>
                  <a:cubicBezTo>
                    <a:pt x="23348" y="8336"/>
                    <a:pt x="22929" y="8263"/>
                    <a:pt x="22550" y="8142"/>
                  </a:cubicBezTo>
                  <a:cubicBezTo>
                    <a:pt x="21483" y="7775"/>
                    <a:pt x="20516" y="7008"/>
                    <a:pt x="19482" y="6541"/>
                  </a:cubicBezTo>
                  <a:cubicBezTo>
                    <a:pt x="18686" y="6198"/>
                    <a:pt x="17818" y="6030"/>
                    <a:pt x="16949" y="6030"/>
                  </a:cubicBezTo>
                  <a:cubicBezTo>
                    <a:pt x="15958" y="6030"/>
                    <a:pt x="14966" y="6248"/>
                    <a:pt x="14078" y="6674"/>
                  </a:cubicBezTo>
                  <a:cubicBezTo>
                    <a:pt x="12910" y="7208"/>
                    <a:pt x="11176" y="8709"/>
                    <a:pt x="11743" y="10210"/>
                  </a:cubicBezTo>
                  <a:cubicBezTo>
                    <a:pt x="12110" y="11144"/>
                    <a:pt x="13344" y="11511"/>
                    <a:pt x="13811" y="12412"/>
                  </a:cubicBezTo>
                  <a:cubicBezTo>
                    <a:pt x="14445" y="13679"/>
                    <a:pt x="13177" y="15114"/>
                    <a:pt x="11876" y="15781"/>
                  </a:cubicBezTo>
                  <a:cubicBezTo>
                    <a:pt x="10809" y="16315"/>
                    <a:pt x="9641" y="16648"/>
                    <a:pt x="8474" y="16748"/>
                  </a:cubicBezTo>
                  <a:cubicBezTo>
                    <a:pt x="7173" y="16882"/>
                    <a:pt x="5838" y="16782"/>
                    <a:pt x="4638" y="17282"/>
                  </a:cubicBezTo>
                  <a:cubicBezTo>
                    <a:pt x="3470" y="17816"/>
                    <a:pt x="2536" y="19250"/>
                    <a:pt x="3170" y="20384"/>
                  </a:cubicBezTo>
                  <a:cubicBezTo>
                    <a:pt x="3670" y="21251"/>
                    <a:pt x="4838" y="21552"/>
                    <a:pt x="5271" y="22452"/>
                  </a:cubicBezTo>
                  <a:cubicBezTo>
                    <a:pt x="5738" y="23420"/>
                    <a:pt x="5071" y="24587"/>
                    <a:pt x="4204" y="25221"/>
                  </a:cubicBezTo>
                  <a:cubicBezTo>
                    <a:pt x="3337" y="25855"/>
                    <a:pt x="2269" y="26155"/>
                    <a:pt x="1435" y="26822"/>
                  </a:cubicBezTo>
                  <a:cubicBezTo>
                    <a:pt x="601" y="27489"/>
                    <a:pt x="1" y="28690"/>
                    <a:pt x="535" y="29624"/>
                  </a:cubicBezTo>
                  <a:cubicBezTo>
                    <a:pt x="902" y="30224"/>
                    <a:pt x="1669" y="30491"/>
                    <a:pt x="2369" y="30525"/>
                  </a:cubicBezTo>
                  <a:cubicBezTo>
                    <a:pt x="2489" y="30534"/>
                    <a:pt x="2607" y="30539"/>
                    <a:pt x="2726" y="30539"/>
                  </a:cubicBezTo>
                  <a:cubicBezTo>
                    <a:pt x="4295" y="30539"/>
                    <a:pt x="5786" y="29758"/>
                    <a:pt x="7306" y="29324"/>
                  </a:cubicBezTo>
                  <a:cubicBezTo>
                    <a:pt x="7881" y="29163"/>
                    <a:pt x="8503" y="29065"/>
                    <a:pt x="9111" y="29065"/>
                  </a:cubicBezTo>
                  <a:cubicBezTo>
                    <a:pt x="10265" y="29065"/>
                    <a:pt x="11364" y="29418"/>
                    <a:pt x="11976" y="30358"/>
                  </a:cubicBezTo>
                  <a:cubicBezTo>
                    <a:pt x="12610" y="31292"/>
                    <a:pt x="12510" y="32560"/>
                    <a:pt x="12176" y="33627"/>
                  </a:cubicBezTo>
                  <a:cubicBezTo>
                    <a:pt x="12110" y="33894"/>
                    <a:pt x="12010" y="34161"/>
                    <a:pt x="12076" y="34428"/>
                  </a:cubicBezTo>
                  <a:cubicBezTo>
                    <a:pt x="12176" y="34728"/>
                    <a:pt x="12477" y="34895"/>
                    <a:pt x="12777" y="34961"/>
                  </a:cubicBezTo>
                  <a:cubicBezTo>
                    <a:pt x="13006" y="35029"/>
                    <a:pt x="13237" y="35059"/>
                    <a:pt x="13468" y="35059"/>
                  </a:cubicBezTo>
                  <a:cubicBezTo>
                    <a:pt x="14383" y="35059"/>
                    <a:pt x="15293" y="34580"/>
                    <a:pt x="16012" y="33994"/>
                  </a:cubicBezTo>
                  <a:cubicBezTo>
                    <a:pt x="16913" y="33260"/>
                    <a:pt x="17680" y="32326"/>
                    <a:pt x="18681" y="31726"/>
                  </a:cubicBezTo>
                  <a:cubicBezTo>
                    <a:pt x="19218" y="31403"/>
                    <a:pt x="19862" y="31206"/>
                    <a:pt x="20481" y="31206"/>
                  </a:cubicBezTo>
                  <a:cubicBezTo>
                    <a:pt x="21016" y="31206"/>
                    <a:pt x="21533" y="31352"/>
                    <a:pt x="21950" y="31692"/>
                  </a:cubicBezTo>
                  <a:cubicBezTo>
                    <a:pt x="22684" y="32326"/>
                    <a:pt x="22851" y="33427"/>
                    <a:pt x="23451" y="34194"/>
                  </a:cubicBezTo>
                  <a:cubicBezTo>
                    <a:pt x="23947" y="34801"/>
                    <a:pt x="24740" y="35179"/>
                    <a:pt x="25528" y="35179"/>
                  </a:cubicBezTo>
                  <a:cubicBezTo>
                    <a:pt x="25693" y="35179"/>
                    <a:pt x="25858" y="35163"/>
                    <a:pt x="26020" y="35128"/>
                  </a:cubicBezTo>
                  <a:cubicBezTo>
                    <a:pt x="26954" y="34961"/>
                    <a:pt x="27754" y="34227"/>
                    <a:pt x="28021" y="33327"/>
                  </a:cubicBezTo>
                  <a:cubicBezTo>
                    <a:pt x="28288" y="32426"/>
                    <a:pt x="28088" y="31392"/>
                    <a:pt x="28521" y="30591"/>
                  </a:cubicBezTo>
                  <a:cubicBezTo>
                    <a:pt x="28954" y="29817"/>
                    <a:pt x="29837" y="29494"/>
                    <a:pt x="30736" y="29494"/>
                  </a:cubicBezTo>
                  <a:cubicBezTo>
                    <a:pt x="31155" y="29494"/>
                    <a:pt x="31576" y="29564"/>
                    <a:pt x="31957" y="29691"/>
                  </a:cubicBezTo>
                  <a:cubicBezTo>
                    <a:pt x="33191" y="30058"/>
                    <a:pt x="34292" y="30825"/>
                    <a:pt x="35526" y="31092"/>
                  </a:cubicBezTo>
                  <a:cubicBezTo>
                    <a:pt x="35886" y="31166"/>
                    <a:pt x="36250" y="31199"/>
                    <a:pt x="36615" y="31199"/>
                  </a:cubicBezTo>
                  <a:cubicBezTo>
                    <a:pt x="37233" y="31199"/>
                    <a:pt x="37854" y="31105"/>
                    <a:pt x="38462" y="30958"/>
                  </a:cubicBezTo>
                  <a:cubicBezTo>
                    <a:pt x="39896" y="30658"/>
                    <a:pt x="41564" y="29624"/>
                    <a:pt x="41297" y="28190"/>
                  </a:cubicBezTo>
                  <a:cubicBezTo>
                    <a:pt x="41097" y="26989"/>
                    <a:pt x="39663" y="26388"/>
                    <a:pt x="39229" y="25221"/>
                  </a:cubicBezTo>
                  <a:cubicBezTo>
                    <a:pt x="38729" y="23787"/>
                    <a:pt x="40096" y="22319"/>
                    <a:pt x="41531" y="21752"/>
                  </a:cubicBezTo>
                  <a:cubicBezTo>
                    <a:pt x="42087" y="21549"/>
                    <a:pt x="42682" y="21405"/>
                    <a:pt x="43272" y="21405"/>
                  </a:cubicBezTo>
                  <a:cubicBezTo>
                    <a:pt x="43459" y="21405"/>
                    <a:pt x="43647" y="21419"/>
                    <a:pt x="43832" y="21452"/>
                  </a:cubicBezTo>
                  <a:cubicBezTo>
                    <a:pt x="44633" y="21585"/>
                    <a:pt x="45367" y="22019"/>
                    <a:pt x="46167" y="22252"/>
                  </a:cubicBezTo>
                  <a:cubicBezTo>
                    <a:pt x="46524" y="22357"/>
                    <a:pt x="46901" y="22409"/>
                    <a:pt x="47280" y="22409"/>
                  </a:cubicBezTo>
                  <a:cubicBezTo>
                    <a:pt x="48353" y="22409"/>
                    <a:pt x="49438" y="21990"/>
                    <a:pt x="50103" y="21151"/>
                  </a:cubicBezTo>
                  <a:cubicBezTo>
                    <a:pt x="51004" y="20051"/>
                    <a:pt x="50904" y="18149"/>
                    <a:pt x="49736" y="17282"/>
                  </a:cubicBezTo>
                  <a:cubicBezTo>
                    <a:pt x="49136" y="16848"/>
                    <a:pt x="48369" y="16681"/>
                    <a:pt x="47702" y="16315"/>
                  </a:cubicBezTo>
                  <a:cubicBezTo>
                    <a:pt x="47035" y="15948"/>
                    <a:pt x="46501" y="15147"/>
                    <a:pt x="46834" y="14447"/>
                  </a:cubicBezTo>
                  <a:cubicBezTo>
                    <a:pt x="46968" y="14180"/>
                    <a:pt x="47201" y="13980"/>
                    <a:pt x="47468" y="13846"/>
                  </a:cubicBezTo>
                  <a:cubicBezTo>
                    <a:pt x="48736" y="13079"/>
                    <a:pt x="50270" y="12945"/>
                    <a:pt x="51604" y="12345"/>
                  </a:cubicBezTo>
                  <a:cubicBezTo>
                    <a:pt x="52839" y="11811"/>
                    <a:pt x="53939" y="10811"/>
                    <a:pt x="54206" y="9510"/>
                  </a:cubicBezTo>
                  <a:cubicBezTo>
                    <a:pt x="54473" y="8175"/>
                    <a:pt x="53706" y="6641"/>
                    <a:pt x="52405" y="6374"/>
                  </a:cubicBezTo>
                  <a:cubicBezTo>
                    <a:pt x="52255" y="6345"/>
                    <a:pt x="52106" y="6332"/>
                    <a:pt x="51957" y="6332"/>
                  </a:cubicBezTo>
                  <a:cubicBezTo>
                    <a:pt x="50717" y="6332"/>
                    <a:pt x="49515" y="7242"/>
                    <a:pt x="48296" y="7242"/>
                  </a:cubicBezTo>
                  <a:cubicBezTo>
                    <a:pt x="48165" y="7242"/>
                    <a:pt x="48034" y="7231"/>
                    <a:pt x="47902" y="7208"/>
                  </a:cubicBezTo>
                  <a:cubicBezTo>
                    <a:pt x="47635" y="7175"/>
                    <a:pt x="47368" y="7041"/>
                    <a:pt x="47168" y="6874"/>
                  </a:cubicBezTo>
                  <a:cubicBezTo>
                    <a:pt x="46701" y="6407"/>
                    <a:pt x="46734" y="5640"/>
                    <a:pt x="47001" y="5040"/>
                  </a:cubicBezTo>
                  <a:cubicBezTo>
                    <a:pt x="47268" y="4406"/>
                    <a:pt x="47668" y="3872"/>
                    <a:pt x="47802" y="3239"/>
                  </a:cubicBezTo>
                  <a:cubicBezTo>
                    <a:pt x="48194" y="1572"/>
                    <a:pt x="46441" y="1"/>
                    <a:pt x="44707"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5"/>
            <p:cNvSpPr/>
            <p:nvPr/>
          </p:nvSpPr>
          <p:spPr>
            <a:xfrm>
              <a:off x="726525" y="1513838"/>
              <a:ext cx="925700" cy="687850"/>
            </a:xfrm>
            <a:custGeom>
              <a:avLst/>
              <a:gdLst/>
              <a:ahLst/>
              <a:cxnLst/>
              <a:rect l="l" t="t" r="r" b="b"/>
              <a:pathLst>
                <a:path w="37028" h="27514" extrusionOk="0">
                  <a:moveTo>
                    <a:pt x="31107" y="0"/>
                  </a:moveTo>
                  <a:cubicBezTo>
                    <a:pt x="28705" y="0"/>
                    <a:pt x="26308" y="509"/>
                    <a:pt x="23984" y="1201"/>
                  </a:cubicBezTo>
                  <a:cubicBezTo>
                    <a:pt x="18514" y="2803"/>
                    <a:pt x="13377" y="5371"/>
                    <a:pt x="8373" y="8106"/>
                  </a:cubicBezTo>
                  <a:cubicBezTo>
                    <a:pt x="7573" y="8507"/>
                    <a:pt x="6772" y="8940"/>
                    <a:pt x="6138" y="9574"/>
                  </a:cubicBezTo>
                  <a:cubicBezTo>
                    <a:pt x="5171" y="10541"/>
                    <a:pt x="4571" y="11909"/>
                    <a:pt x="3803" y="13043"/>
                  </a:cubicBezTo>
                  <a:cubicBezTo>
                    <a:pt x="2903" y="14378"/>
                    <a:pt x="1435" y="14878"/>
                    <a:pt x="568" y="16112"/>
                  </a:cubicBezTo>
                  <a:cubicBezTo>
                    <a:pt x="201" y="16646"/>
                    <a:pt x="1" y="17380"/>
                    <a:pt x="401" y="17880"/>
                  </a:cubicBezTo>
                  <a:cubicBezTo>
                    <a:pt x="901" y="18480"/>
                    <a:pt x="1902" y="18180"/>
                    <a:pt x="2669" y="18447"/>
                  </a:cubicBezTo>
                  <a:cubicBezTo>
                    <a:pt x="3503" y="18747"/>
                    <a:pt x="3870" y="19915"/>
                    <a:pt x="3370" y="20649"/>
                  </a:cubicBezTo>
                  <a:cubicBezTo>
                    <a:pt x="3103" y="21049"/>
                    <a:pt x="2669" y="21282"/>
                    <a:pt x="2302" y="21583"/>
                  </a:cubicBezTo>
                  <a:cubicBezTo>
                    <a:pt x="1935" y="21883"/>
                    <a:pt x="1602" y="22350"/>
                    <a:pt x="1735" y="22817"/>
                  </a:cubicBezTo>
                  <a:cubicBezTo>
                    <a:pt x="1835" y="23150"/>
                    <a:pt x="2136" y="23384"/>
                    <a:pt x="2436" y="23517"/>
                  </a:cubicBezTo>
                  <a:cubicBezTo>
                    <a:pt x="2861" y="23730"/>
                    <a:pt x="3353" y="23842"/>
                    <a:pt x="3841" y="23842"/>
                  </a:cubicBezTo>
                  <a:cubicBezTo>
                    <a:pt x="4042" y="23842"/>
                    <a:pt x="4242" y="23823"/>
                    <a:pt x="4437" y="23784"/>
                  </a:cubicBezTo>
                  <a:cubicBezTo>
                    <a:pt x="5104" y="23617"/>
                    <a:pt x="5738" y="23251"/>
                    <a:pt x="6372" y="23050"/>
                  </a:cubicBezTo>
                  <a:cubicBezTo>
                    <a:pt x="6643" y="22956"/>
                    <a:pt x="6941" y="22899"/>
                    <a:pt x="7233" y="22899"/>
                  </a:cubicBezTo>
                  <a:cubicBezTo>
                    <a:pt x="7661" y="22899"/>
                    <a:pt x="8076" y="23020"/>
                    <a:pt x="8373" y="23317"/>
                  </a:cubicBezTo>
                  <a:cubicBezTo>
                    <a:pt x="9307" y="24285"/>
                    <a:pt x="8307" y="26253"/>
                    <a:pt x="9307" y="27187"/>
                  </a:cubicBezTo>
                  <a:cubicBezTo>
                    <a:pt x="9562" y="27416"/>
                    <a:pt x="9875" y="27514"/>
                    <a:pt x="10202" y="27514"/>
                  </a:cubicBezTo>
                  <a:cubicBezTo>
                    <a:pt x="10731" y="27514"/>
                    <a:pt x="11297" y="27258"/>
                    <a:pt x="11709" y="26886"/>
                  </a:cubicBezTo>
                  <a:cubicBezTo>
                    <a:pt x="12343" y="26319"/>
                    <a:pt x="12776" y="25485"/>
                    <a:pt x="13410" y="24885"/>
                  </a:cubicBezTo>
                  <a:cubicBezTo>
                    <a:pt x="13837" y="24501"/>
                    <a:pt x="14427" y="24226"/>
                    <a:pt x="14972" y="24226"/>
                  </a:cubicBezTo>
                  <a:cubicBezTo>
                    <a:pt x="15279" y="24226"/>
                    <a:pt x="15571" y="24314"/>
                    <a:pt x="15812" y="24518"/>
                  </a:cubicBezTo>
                  <a:cubicBezTo>
                    <a:pt x="16179" y="24818"/>
                    <a:pt x="16312" y="25319"/>
                    <a:pt x="16646" y="25652"/>
                  </a:cubicBezTo>
                  <a:cubicBezTo>
                    <a:pt x="16942" y="25962"/>
                    <a:pt x="17345" y="26100"/>
                    <a:pt x="17759" y="26100"/>
                  </a:cubicBezTo>
                  <a:cubicBezTo>
                    <a:pt x="18326" y="26100"/>
                    <a:pt x="18915" y="25843"/>
                    <a:pt x="19281" y="25419"/>
                  </a:cubicBezTo>
                  <a:cubicBezTo>
                    <a:pt x="19882" y="24652"/>
                    <a:pt x="19948" y="23551"/>
                    <a:pt x="19681" y="22583"/>
                  </a:cubicBezTo>
                  <a:cubicBezTo>
                    <a:pt x="19548" y="22116"/>
                    <a:pt x="19348" y="21549"/>
                    <a:pt x="19615" y="21082"/>
                  </a:cubicBezTo>
                  <a:cubicBezTo>
                    <a:pt x="19748" y="20882"/>
                    <a:pt x="19948" y="20749"/>
                    <a:pt x="20182" y="20615"/>
                  </a:cubicBezTo>
                  <a:cubicBezTo>
                    <a:pt x="20688" y="20380"/>
                    <a:pt x="21252" y="20263"/>
                    <a:pt x="21817" y="20263"/>
                  </a:cubicBezTo>
                  <a:cubicBezTo>
                    <a:pt x="22295" y="20263"/>
                    <a:pt x="22774" y="20347"/>
                    <a:pt x="23217" y="20515"/>
                  </a:cubicBezTo>
                  <a:cubicBezTo>
                    <a:pt x="23718" y="20715"/>
                    <a:pt x="24185" y="21049"/>
                    <a:pt x="24718" y="21216"/>
                  </a:cubicBezTo>
                  <a:cubicBezTo>
                    <a:pt x="25015" y="21324"/>
                    <a:pt x="25327" y="21374"/>
                    <a:pt x="25640" y="21374"/>
                  </a:cubicBezTo>
                  <a:cubicBezTo>
                    <a:pt x="26876" y="21374"/>
                    <a:pt x="28135" y="20585"/>
                    <a:pt x="28588" y="19414"/>
                  </a:cubicBezTo>
                  <a:cubicBezTo>
                    <a:pt x="28688" y="19148"/>
                    <a:pt x="28755" y="18881"/>
                    <a:pt x="28688" y="18581"/>
                  </a:cubicBezTo>
                  <a:cubicBezTo>
                    <a:pt x="28621" y="18314"/>
                    <a:pt x="28454" y="18114"/>
                    <a:pt x="28254" y="17913"/>
                  </a:cubicBezTo>
                  <a:cubicBezTo>
                    <a:pt x="27620" y="17113"/>
                    <a:pt x="26853" y="16212"/>
                    <a:pt x="27053" y="15211"/>
                  </a:cubicBezTo>
                  <a:cubicBezTo>
                    <a:pt x="27220" y="14277"/>
                    <a:pt x="28254" y="13710"/>
                    <a:pt x="29188" y="13577"/>
                  </a:cubicBezTo>
                  <a:cubicBezTo>
                    <a:pt x="29423" y="13553"/>
                    <a:pt x="29658" y="13544"/>
                    <a:pt x="29892" y="13544"/>
                  </a:cubicBezTo>
                  <a:cubicBezTo>
                    <a:pt x="30453" y="13544"/>
                    <a:pt x="31012" y="13593"/>
                    <a:pt x="31561" y="13593"/>
                  </a:cubicBezTo>
                  <a:cubicBezTo>
                    <a:pt x="31727" y="13593"/>
                    <a:pt x="31892" y="13589"/>
                    <a:pt x="32057" y="13577"/>
                  </a:cubicBezTo>
                  <a:cubicBezTo>
                    <a:pt x="33024" y="13477"/>
                    <a:pt x="34058" y="13010"/>
                    <a:pt x="34359" y="12109"/>
                  </a:cubicBezTo>
                  <a:cubicBezTo>
                    <a:pt x="34926" y="10541"/>
                    <a:pt x="32924" y="8874"/>
                    <a:pt x="33425" y="7272"/>
                  </a:cubicBezTo>
                  <a:cubicBezTo>
                    <a:pt x="33691" y="6439"/>
                    <a:pt x="34492" y="5972"/>
                    <a:pt x="35192" y="5438"/>
                  </a:cubicBezTo>
                  <a:cubicBezTo>
                    <a:pt x="36126" y="4737"/>
                    <a:pt x="37027" y="3670"/>
                    <a:pt x="36827" y="2502"/>
                  </a:cubicBezTo>
                  <a:cubicBezTo>
                    <a:pt x="36593" y="1101"/>
                    <a:pt x="34992" y="434"/>
                    <a:pt x="33625" y="201"/>
                  </a:cubicBezTo>
                  <a:cubicBezTo>
                    <a:pt x="32787" y="63"/>
                    <a:pt x="31947" y="0"/>
                    <a:pt x="31107"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5"/>
            <p:cNvSpPr/>
            <p:nvPr/>
          </p:nvSpPr>
          <p:spPr>
            <a:xfrm>
              <a:off x="582250" y="2061613"/>
              <a:ext cx="155975" cy="105650"/>
            </a:xfrm>
            <a:custGeom>
              <a:avLst/>
              <a:gdLst/>
              <a:ahLst/>
              <a:cxnLst/>
              <a:rect l="l" t="t" r="r" b="b"/>
              <a:pathLst>
                <a:path w="6239" h="4226" extrusionOk="0">
                  <a:moveTo>
                    <a:pt x="4842" y="1"/>
                  </a:moveTo>
                  <a:cubicBezTo>
                    <a:pt x="3736" y="1"/>
                    <a:pt x="2303" y="769"/>
                    <a:pt x="1502" y="1273"/>
                  </a:cubicBezTo>
                  <a:cubicBezTo>
                    <a:pt x="835" y="1673"/>
                    <a:pt x="201" y="2240"/>
                    <a:pt x="34" y="2974"/>
                  </a:cubicBezTo>
                  <a:cubicBezTo>
                    <a:pt x="1" y="3174"/>
                    <a:pt x="1" y="3408"/>
                    <a:pt x="101" y="3574"/>
                  </a:cubicBezTo>
                  <a:cubicBezTo>
                    <a:pt x="168" y="3708"/>
                    <a:pt x="268" y="3808"/>
                    <a:pt x="401" y="3875"/>
                  </a:cubicBezTo>
                  <a:cubicBezTo>
                    <a:pt x="733" y="4096"/>
                    <a:pt x="1156" y="4225"/>
                    <a:pt x="1576" y="4225"/>
                  </a:cubicBezTo>
                  <a:cubicBezTo>
                    <a:pt x="1663" y="4225"/>
                    <a:pt x="1750" y="4220"/>
                    <a:pt x="1836" y="4208"/>
                  </a:cubicBezTo>
                  <a:cubicBezTo>
                    <a:pt x="2403" y="4142"/>
                    <a:pt x="2936" y="3808"/>
                    <a:pt x="3503" y="3541"/>
                  </a:cubicBezTo>
                  <a:cubicBezTo>
                    <a:pt x="3970" y="3308"/>
                    <a:pt x="4504" y="3107"/>
                    <a:pt x="4971" y="2841"/>
                  </a:cubicBezTo>
                  <a:cubicBezTo>
                    <a:pt x="5572" y="2507"/>
                    <a:pt x="6239" y="1907"/>
                    <a:pt x="6139" y="1139"/>
                  </a:cubicBezTo>
                  <a:cubicBezTo>
                    <a:pt x="6072" y="639"/>
                    <a:pt x="5738" y="172"/>
                    <a:pt x="5238" y="39"/>
                  </a:cubicBezTo>
                  <a:cubicBezTo>
                    <a:pt x="5112" y="13"/>
                    <a:pt x="4979" y="1"/>
                    <a:pt x="4842"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5"/>
            <p:cNvSpPr/>
            <p:nvPr/>
          </p:nvSpPr>
          <p:spPr>
            <a:xfrm>
              <a:off x="862450" y="2194588"/>
              <a:ext cx="60900" cy="88425"/>
            </a:xfrm>
            <a:custGeom>
              <a:avLst/>
              <a:gdLst/>
              <a:ahLst/>
              <a:cxnLst/>
              <a:rect l="l" t="t" r="r" b="b"/>
              <a:pathLst>
                <a:path w="2436" h="3537" extrusionOk="0">
                  <a:moveTo>
                    <a:pt x="1475" y="0"/>
                  </a:moveTo>
                  <a:cubicBezTo>
                    <a:pt x="1259" y="0"/>
                    <a:pt x="1056" y="88"/>
                    <a:pt x="935" y="290"/>
                  </a:cubicBezTo>
                  <a:cubicBezTo>
                    <a:pt x="568" y="824"/>
                    <a:pt x="401" y="1625"/>
                    <a:pt x="201" y="2225"/>
                  </a:cubicBezTo>
                  <a:cubicBezTo>
                    <a:pt x="101" y="2559"/>
                    <a:pt x="1" y="2959"/>
                    <a:pt x="201" y="3259"/>
                  </a:cubicBezTo>
                  <a:cubicBezTo>
                    <a:pt x="343" y="3448"/>
                    <a:pt x="585" y="3537"/>
                    <a:pt x="833" y="3537"/>
                  </a:cubicBezTo>
                  <a:cubicBezTo>
                    <a:pt x="935" y="3537"/>
                    <a:pt x="1038" y="3522"/>
                    <a:pt x="1135" y="3493"/>
                  </a:cubicBezTo>
                  <a:cubicBezTo>
                    <a:pt x="1469" y="3359"/>
                    <a:pt x="1702" y="3092"/>
                    <a:pt x="1902" y="2792"/>
                  </a:cubicBezTo>
                  <a:cubicBezTo>
                    <a:pt x="2236" y="2225"/>
                    <a:pt x="2436" y="1591"/>
                    <a:pt x="2403" y="957"/>
                  </a:cubicBezTo>
                  <a:cubicBezTo>
                    <a:pt x="2403" y="791"/>
                    <a:pt x="2403" y="624"/>
                    <a:pt x="2303" y="490"/>
                  </a:cubicBezTo>
                  <a:cubicBezTo>
                    <a:pt x="2143" y="192"/>
                    <a:pt x="1795" y="0"/>
                    <a:pt x="1475"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7" name="Google Shape;1477;p25"/>
          <p:cNvGrpSpPr/>
          <p:nvPr/>
        </p:nvGrpSpPr>
        <p:grpSpPr>
          <a:xfrm>
            <a:off x="8145322" y="-97669"/>
            <a:ext cx="941093" cy="660496"/>
            <a:chOff x="8145322" y="-97669"/>
            <a:chExt cx="941093" cy="660496"/>
          </a:xfrm>
        </p:grpSpPr>
        <p:sp>
          <p:nvSpPr>
            <p:cNvPr id="1478" name="Google Shape;1478;p25"/>
            <p:cNvSpPr/>
            <p:nvPr/>
          </p:nvSpPr>
          <p:spPr>
            <a:xfrm rot="-2542547" flipH="1">
              <a:off x="8500418" y="81605"/>
              <a:ext cx="203861" cy="116177"/>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5"/>
            <p:cNvSpPr/>
            <p:nvPr/>
          </p:nvSpPr>
          <p:spPr>
            <a:xfrm rot="-4689059" flipH="1">
              <a:off x="8140206" y="126102"/>
              <a:ext cx="156331" cy="116499"/>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5"/>
            <p:cNvSpPr/>
            <p:nvPr/>
          </p:nvSpPr>
          <p:spPr>
            <a:xfrm rot="-2886029" flipH="1">
              <a:off x="8286619" y="-41018"/>
              <a:ext cx="203945" cy="116199"/>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5"/>
            <p:cNvSpPr/>
            <p:nvPr/>
          </p:nvSpPr>
          <p:spPr>
            <a:xfrm rot="-5930150" flipH="1">
              <a:off x="8308014" y="316892"/>
              <a:ext cx="189448" cy="71026"/>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5"/>
            <p:cNvSpPr/>
            <p:nvPr/>
          </p:nvSpPr>
          <p:spPr>
            <a:xfrm rot="-5933377" flipH="1">
              <a:off x="8179512" y="463414"/>
              <a:ext cx="118423" cy="71026"/>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5"/>
            <p:cNvSpPr/>
            <p:nvPr/>
          </p:nvSpPr>
          <p:spPr>
            <a:xfrm rot="-261253" flipH="1">
              <a:off x="8576597" y="316833"/>
              <a:ext cx="118542" cy="71006"/>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5"/>
            <p:cNvSpPr/>
            <p:nvPr/>
          </p:nvSpPr>
          <p:spPr>
            <a:xfrm rot="-1854841" flipH="1">
              <a:off x="8839916" y="135394"/>
              <a:ext cx="118540" cy="71052"/>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5"/>
            <p:cNvSpPr/>
            <p:nvPr/>
          </p:nvSpPr>
          <p:spPr>
            <a:xfrm rot="-2542547" flipH="1">
              <a:off x="8888334" y="312132"/>
              <a:ext cx="203861" cy="62236"/>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6" name="Google Shape;1486;p25"/>
          <p:cNvGrpSpPr/>
          <p:nvPr/>
        </p:nvGrpSpPr>
        <p:grpSpPr>
          <a:xfrm rot="4613443">
            <a:off x="-747983" y="2680630"/>
            <a:ext cx="1684482" cy="782693"/>
            <a:chOff x="1884850" y="3105525"/>
            <a:chExt cx="1684550" cy="782725"/>
          </a:xfrm>
        </p:grpSpPr>
        <p:sp>
          <p:nvSpPr>
            <p:cNvPr id="1487" name="Google Shape;1487;p25"/>
            <p:cNvSpPr/>
            <p:nvPr/>
          </p:nvSpPr>
          <p:spPr>
            <a:xfrm>
              <a:off x="1884850" y="3345325"/>
              <a:ext cx="1005750" cy="542925"/>
            </a:xfrm>
            <a:custGeom>
              <a:avLst/>
              <a:gdLst/>
              <a:ahLst/>
              <a:cxnLst/>
              <a:rect l="l" t="t" r="r" b="b"/>
              <a:pathLst>
                <a:path w="40230" h="21717" extrusionOk="0">
                  <a:moveTo>
                    <a:pt x="20115" y="1"/>
                  </a:moveTo>
                  <a:cubicBezTo>
                    <a:pt x="10742" y="1"/>
                    <a:pt x="2869" y="3470"/>
                    <a:pt x="634" y="8140"/>
                  </a:cubicBezTo>
                  <a:lnTo>
                    <a:pt x="1" y="8140"/>
                  </a:lnTo>
                  <a:lnTo>
                    <a:pt x="1" y="10842"/>
                  </a:lnTo>
                  <a:cubicBezTo>
                    <a:pt x="1" y="16846"/>
                    <a:pt x="9007" y="21717"/>
                    <a:pt x="20115" y="21717"/>
                  </a:cubicBezTo>
                  <a:cubicBezTo>
                    <a:pt x="31223" y="21717"/>
                    <a:pt x="40229" y="16846"/>
                    <a:pt x="40229" y="10842"/>
                  </a:cubicBezTo>
                  <a:lnTo>
                    <a:pt x="40229" y="8140"/>
                  </a:lnTo>
                  <a:lnTo>
                    <a:pt x="39595" y="8140"/>
                  </a:lnTo>
                  <a:cubicBezTo>
                    <a:pt x="37361" y="3470"/>
                    <a:pt x="29488" y="1"/>
                    <a:pt x="20115"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5"/>
            <p:cNvSpPr/>
            <p:nvPr/>
          </p:nvSpPr>
          <p:spPr>
            <a:xfrm>
              <a:off x="1884850" y="3280300"/>
              <a:ext cx="1005750" cy="542900"/>
            </a:xfrm>
            <a:custGeom>
              <a:avLst/>
              <a:gdLst/>
              <a:ahLst/>
              <a:cxnLst/>
              <a:rect l="l" t="t" r="r" b="b"/>
              <a:pathLst>
                <a:path w="40230" h="21716" extrusionOk="0">
                  <a:moveTo>
                    <a:pt x="20115" y="0"/>
                  </a:moveTo>
                  <a:cubicBezTo>
                    <a:pt x="9007" y="0"/>
                    <a:pt x="1" y="4870"/>
                    <a:pt x="1" y="10875"/>
                  </a:cubicBezTo>
                  <a:cubicBezTo>
                    <a:pt x="1" y="16846"/>
                    <a:pt x="9007" y="21716"/>
                    <a:pt x="20115" y="21716"/>
                  </a:cubicBezTo>
                  <a:cubicBezTo>
                    <a:pt x="31223" y="21716"/>
                    <a:pt x="40229" y="16846"/>
                    <a:pt x="40229" y="10875"/>
                  </a:cubicBezTo>
                  <a:cubicBezTo>
                    <a:pt x="40229" y="4870"/>
                    <a:pt x="31223" y="0"/>
                    <a:pt x="20115"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5"/>
            <p:cNvSpPr/>
            <p:nvPr/>
          </p:nvSpPr>
          <p:spPr>
            <a:xfrm>
              <a:off x="1909025" y="3304475"/>
              <a:ext cx="958225" cy="495375"/>
            </a:xfrm>
            <a:custGeom>
              <a:avLst/>
              <a:gdLst/>
              <a:ahLst/>
              <a:cxnLst/>
              <a:rect l="l" t="t" r="r" b="b"/>
              <a:pathLst>
                <a:path w="38329" h="19815" extrusionOk="0">
                  <a:moveTo>
                    <a:pt x="19148" y="367"/>
                  </a:moveTo>
                  <a:cubicBezTo>
                    <a:pt x="29355" y="367"/>
                    <a:pt x="37928" y="4737"/>
                    <a:pt x="37928" y="9908"/>
                  </a:cubicBezTo>
                  <a:cubicBezTo>
                    <a:pt x="37928" y="15078"/>
                    <a:pt x="29322" y="19448"/>
                    <a:pt x="19148" y="19448"/>
                  </a:cubicBezTo>
                  <a:cubicBezTo>
                    <a:pt x="8974" y="19448"/>
                    <a:pt x="368" y="15078"/>
                    <a:pt x="368" y="9908"/>
                  </a:cubicBezTo>
                  <a:cubicBezTo>
                    <a:pt x="368" y="4737"/>
                    <a:pt x="8974" y="367"/>
                    <a:pt x="19148" y="367"/>
                  </a:cubicBezTo>
                  <a:close/>
                  <a:moveTo>
                    <a:pt x="19148" y="0"/>
                  </a:moveTo>
                  <a:cubicBezTo>
                    <a:pt x="8774" y="0"/>
                    <a:pt x="1" y="4537"/>
                    <a:pt x="1" y="9908"/>
                  </a:cubicBezTo>
                  <a:cubicBezTo>
                    <a:pt x="1" y="15278"/>
                    <a:pt x="8774" y="19815"/>
                    <a:pt x="19148" y="19815"/>
                  </a:cubicBezTo>
                  <a:cubicBezTo>
                    <a:pt x="29555" y="19815"/>
                    <a:pt x="38328" y="15278"/>
                    <a:pt x="38328" y="9908"/>
                  </a:cubicBezTo>
                  <a:cubicBezTo>
                    <a:pt x="38328" y="4537"/>
                    <a:pt x="29555" y="0"/>
                    <a:pt x="19148"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5"/>
            <p:cNvSpPr/>
            <p:nvPr/>
          </p:nvSpPr>
          <p:spPr>
            <a:xfrm>
              <a:off x="1971575" y="3336175"/>
              <a:ext cx="832300" cy="431150"/>
            </a:xfrm>
            <a:custGeom>
              <a:avLst/>
              <a:gdLst/>
              <a:ahLst/>
              <a:cxnLst/>
              <a:rect l="l" t="t" r="r" b="b"/>
              <a:pathLst>
                <a:path w="33292" h="17246" extrusionOk="0">
                  <a:moveTo>
                    <a:pt x="16646" y="400"/>
                  </a:moveTo>
                  <a:cubicBezTo>
                    <a:pt x="25452" y="400"/>
                    <a:pt x="32924" y="4170"/>
                    <a:pt x="32924" y="8640"/>
                  </a:cubicBezTo>
                  <a:cubicBezTo>
                    <a:pt x="32924" y="13109"/>
                    <a:pt x="25452" y="16879"/>
                    <a:pt x="16646" y="16879"/>
                  </a:cubicBezTo>
                  <a:cubicBezTo>
                    <a:pt x="7840" y="16879"/>
                    <a:pt x="401" y="13109"/>
                    <a:pt x="401" y="8640"/>
                  </a:cubicBezTo>
                  <a:cubicBezTo>
                    <a:pt x="401" y="4170"/>
                    <a:pt x="7840" y="400"/>
                    <a:pt x="16646" y="400"/>
                  </a:cubicBezTo>
                  <a:close/>
                  <a:moveTo>
                    <a:pt x="16646" y="0"/>
                  </a:moveTo>
                  <a:cubicBezTo>
                    <a:pt x="7639" y="0"/>
                    <a:pt x="1" y="3970"/>
                    <a:pt x="1" y="8640"/>
                  </a:cubicBezTo>
                  <a:cubicBezTo>
                    <a:pt x="1" y="13310"/>
                    <a:pt x="7639" y="17246"/>
                    <a:pt x="16646" y="17246"/>
                  </a:cubicBezTo>
                  <a:cubicBezTo>
                    <a:pt x="25652" y="17246"/>
                    <a:pt x="33291" y="13310"/>
                    <a:pt x="33291" y="8640"/>
                  </a:cubicBezTo>
                  <a:cubicBezTo>
                    <a:pt x="33291" y="3970"/>
                    <a:pt x="25686" y="0"/>
                    <a:pt x="16646"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5"/>
            <p:cNvSpPr/>
            <p:nvPr/>
          </p:nvSpPr>
          <p:spPr>
            <a:xfrm>
              <a:off x="2034950" y="3368675"/>
              <a:ext cx="705525" cy="366125"/>
            </a:xfrm>
            <a:custGeom>
              <a:avLst/>
              <a:gdLst/>
              <a:ahLst/>
              <a:cxnLst/>
              <a:rect l="l" t="t" r="r" b="b"/>
              <a:pathLst>
                <a:path w="28221" h="14645" extrusionOk="0">
                  <a:moveTo>
                    <a:pt x="14111" y="368"/>
                  </a:moveTo>
                  <a:cubicBezTo>
                    <a:pt x="21550" y="368"/>
                    <a:pt x="27854" y="3570"/>
                    <a:pt x="27854" y="7340"/>
                  </a:cubicBezTo>
                  <a:cubicBezTo>
                    <a:pt x="27854" y="11109"/>
                    <a:pt x="21550" y="14278"/>
                    <a:pt x="14111" y="14278"/>
                  </a:cubicBezTo>
                  <a:cubicBezTo>
                    <a:pt x="6672" y="14278"/>
                    <a:pt x="368" y="11109"/>
                    <a:pt x="368" y="7340"/>
                  </a:cubicBezTo>
                  <a:cubicBezTo>
                    <a:pt x="368" y="3570"/>
                    <a:pt x="6672" y="368"/>
                    <a:pt x="14111" y="368"/>
                  </a:cubicBezTo>
                  <a:close/>
                  <a:moveTo>
                    <a:pt x="14111" y="1"/>
                  </a:moveTo>
                  <a:cubicBezTo>
                    <a:pt x="6472" y="1"/>
                    <a:pt x="1" y="3370"/>
                    <a:pt x="1" y="7340"/>
                  </a:cubicBezTo>
                  <a:cubicBezTo>
                    <a:pt x="1" y="11309"/>
                    <a:pt x="6472" y="14645"/>
                    <a:pt x="14111" y="14645"/>
                  </a:cubicBezTo>
                  <a:cubicBezTo>
                    <a:pt x="21750" y="14645"/>
                    <a:pt x="28221" y="11309"/>
                    <a:pt x="28221" y="7340"/>
                  </a:cubicBezTo>
                  <a:cubicBezTo>
                    <a:pt x="28221" y="3370"/>
                    <a:pt x="21750" y="1"/>
                    <a:pt x="14111"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5"/>
            <p:cNvSpPr/>
            <p:nvPr/>
          </p:nvSpPr>
          <p:spPr>
            <a:xfrm>
              <a:off x="2098325" y="3401200"/>
              <a:ext cx="578775" cy="301075"/>
            </a:xfrm>
            <a:custGeom>
              <a:avLst/>
              <a:gdLst/>
              <a:ahLst/>
              <a:cxnLst/>
              <a:rect l="l" t="t" r="r" b="b"/>
              <a:pathLst>
                <a:path w="23151" h="12043" extrusionOk="0">
                  <a:moveTo>
                    <a:pt x="11576" y="368"/>
                  </a:moveTo>
                  <a:cubicBezTo>
                    <a:pt x="17647" y="368"/>
                    <a:pt x="22784" y="2970"/>
                    <a:pt x="22784" y="6039"/>
                  </a:cubicBezTo>
                  <a:cubicBezTo>
                    <a:pt x="22784" y="9107"/>
                    <a:pt x="17647" y="11676"/>
                    <a:pt x="11576" y="11676"/>
                  </a:cubicBezTo>
                  <a:cubicBezTo>
                    <a:pt x="5505" y="11676"/>
                    <a:pt x="368" y="9107"/>
                    <a:pt x="368" y="6039"/>
                  </a:cubicBezTo>
                  <a:cubicBezTo>
                    <a:pt x="368" y="2970"/>
                    <a:pt x="5505" y="368"/>
                    <a:pt x="11576" y="368"/>
                  </a:cubicBezTo>
                  <a:close/>
                  <a:moveTo>
                    <a:pt x="11576" y="1"/>
                  </a:moveTo>
                  <a:cubicBezTo>
                    <a:pt x="5305" y="1"/>
                    <a:pt x="1" y="2770"/>
                    <a:pt x="1" y="6039"/>
                  </a:cubicBezTo>
                  <a:cubicBezTo>
                    <a:pt x="1" y="9308"/>
                    <a:pt x="5305" y="12043"/>
                    <a:pt x="11576" y="12043"/>
                  </a:cubicBezTo>
                  <a:cubicBezTo>
                    <a:pt x="17847" y="12043"/>
                    <a:pt x="23151" y="9308"/>
                    <a:pt x="23151" y="6039"/>
                  </a:cubicBezTo>
                  <a:cubicBezTo>
                    <a:pt x="23151" y="2770"/>
                    <a:pt x="17847" y="1"/>
                    <a:pt x="1157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5"/>
            <p:cNvSpPr/>
            <p:nvPr/>
          </p:nvSpPr>
          <p:spPr>
            <a:xfrm>
              <a:off x="2161725" y="3433725"/>
              <a:ext cx="452850" cy="236875"/>
            </a:xfrm>
            <a:custGeom>
              <a:avLst/>
              <a:gdLst/>
              <a:ahLst/>
              <a:cxnLst/>
              <a:rect l="l" t="t" r="r" b="b"/>
              <a:pathLst>
                <a:path w="18114" h="9475" extrusionOk="0">
                  <a:moveTo>
                    <a:pt x="9040" y="368"/>
                  </a:moveTo>
                  <a:cubicBezTo>
                    <a:pt x="13743" y="368"/>
                    <a:pt x="17713" y="2369"/>
                    <a:pt x="17713" y="4738"/>
                  </a:cubicBezTo>
                  <a:cubicBezTo>
                    <a:pt x="17713" y="7106"/>
                    <a:pt x="13743" y="9074"/>
                    <a:pt x="9040" y="9074"/>
                  </a:cubicBezTo>
                  <a:cubicBezTo>
                    <a:pt x="4337" y="9074"/>
                    <a:pt x="367" y="7073"/>
                    <a:pt x="367" y="4738"/>
                  </a:cubicBezTo>
                  <a:cubicBezTo>
                    <a:pt x="367" y="2369"/>
                    <a:pt x="4337" y="368"/>
                    <a:pt x="9040" y="368"/>
                  </a:cubicBezTo>
                  <a:close/>
                  <a:moveTo>
                    <a:pt x="9040" y="1"/>
                  </a:moveTo>
                  <a:cubicBezTo>
                    <a:pt x="4136" y="1"/>
                    <a:pt x="0" y="2169"/>
                    <a:pt x="0" y="4738"/>
                  </a:cubicBezTo>
                  <a:cubicBezTo>
                    <a:pt x="0" y="7306"/>
                    <a:pt x="4136" y="9474"/>
                    <a:pt x="9040" y="9474"/>
                  </a:cubicBezTo>
                  <a:cubicBezTo>
                    <a:pt x="13943" y="9474"/>
                    <a:pt x="18113" y="7306"/>
                    <a:pt x="18113" y="4738"/>
                  </a:cubicBezTo>
                  <a:cubicBezTo>
                    <a:pt x="18113" y="2169"/>
                    <a:pt x="13943" y="1"/>
                    <a:pt x="9040"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5"/>
            <p:cNvSpPr/>
            <p:nvPr/>
          </p:nvSpPr>
          <p:spPr>
            <a:xfrm>
              <a:off x="2224250" y="3466250"/>
              <a:ext cx="326925" cy="171825"/>
            </a:xfrm>
            <a:custGeom>
              <a:avLst/>
              <a:gdLst/>
              <a:ahLst/>
              <a:cxnLst/>
              <a:rect l="l" t="t" r="r" b="b"/>
              <a:pathLst>
                <a:path w="13077" h="6873" extrusionOk="0">
                  <a:moveTo>
                    <a:pt x="6539" y="368"/>
                  </a:moveTo>
                  <a:cubicBezTo>
                    <a:pt x="9808" y="368"/>
                    <a:pt x="12710" y="1802"/>
                    <a:pt x="12710" y="3437"/>
                  </a:cubicBezTo>
                  <a:cubicBezTo>
                    <a:pt x="12710" y="5071"/>
                    <a:pt x="9808" y="6472"/>
                    <a:pt x="6539" y="6472"/>
                  </a:cubicBezTo>
                  <a:cubicBezTo>
                    <a:pt x="3270" y="6472"/>
                    <a:pt x="401" y="5071"/>
                    <a:pt x="401" y="3437"/>
                  </a:cubicBezTo>
                  <a:cubicBezTo>
                    <a:pt x="401" y="1802"/>
                    <a:pt x="3270" y="368"/>
                    <a:pt x="6539" y="368"/>
                  </a:cubicBezTo>
                  <a:close/>
                  <a:moveTo>
                    <a:pt x="6539" y="1"/>
                  </a:moveTo>
                  <a:cubicBezTo>
                    <a:pt x="3003" y="1"/>
                    <a:pt x="1" y="1569"/>
                    <a:pt x="1" y="3437"/>
                  </a:cubicBezTo>
                  <a:cubicBezTo>
                    <a:pt x="1" y="5305"/>
                    <a:pt x="3003" y="6872"/>
                    <a:pt x="6539" y="6872"/>
                  </a:cubicBezTo>
                  <a:cubicBezTo>
                    <a:pt x="10075" y="6872"/>
                    <a:pt x="13077" y="5305"/>
                    <a:pt x="13077" y="3437"/>
                  </a:cubicBezTo>
                  <a:cubicBezTo>
                    <a:pt x="13077" y="1569"/>
                    <a:pt x="10075" y="1"/>
                    <a:pt x="6539"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5"/>
            <p:cNvSpPr/>
            <p:nvPr/>
          </p:nvSpPr>
          <p:spPr>
            <a:xfrm>
              <a:off x="2287650" y="3497950"/>
              <a:ext cx="200150" cy="107600"/>
            </a:xfrm>
            <a:custGeom>
              <a:avLst/>
              <a:gdLst/>
              <a:ahLst/>
              <a:cxnLst/>
              <a:rect l="l" t="t" r="r" b="b"/>
              <a:pathLst>
                <a:path w="8006" h="4304" extrusionOk="0">
                  <a:moveTo>
                    <a:pt x="4003" y="401"/>
                  </a:moveTo>
                  <a:cubicBezTo>
                    <a:pt x="5938" y="401"/>
                    <a:pt x="7639" y="1201"/>
                    <a:pt x="7639" y="2169"/>
                  </a:cubicBezTo>
                  <a:cubicBezTo>
                    <a:pt x="7639" y="3103"/>
                    <a:pt x="5938" y="3936"/>
                    <a:pt x="4003" y="3936"/>
                  </a:cubicBezTo>
                  <a:cubicBezTo>
                    <a:pt x="2068" y="3936"/>
                    <a:pt x="367" y="3103"/>
                    <a:pt x="367" y="2169"/>
                  </a:cubicBezTo>
                  <a:cubicBezTo>
                    <a:pt x="367" y="1201"/>
                    <a:pt x="2068" y="401"/>
                    <a:pt x="4003" y="401"/>
                  </a:cubicBezTo>
                  <a:close/>
                  <a:moveTo>
                    <a:pt x="4003" y="0"/>
                  </a:moveTo>
                  <a:cubicBezTo>
                    <a:pt x="1801" y="0"/>
                    <a:pt x="0" y="968"/>
                    <a:pt x="0" y="2169"/>
                  </a:cubicBezTo>
                  <a:cubicBezTo>
                    <a:pt x="0" y="3336"/>
                    <a:pt x="1801" y="4303"/>
                    <a:pt x="4003" y="4303"/>
                  </a:cubicBezTo>
                  <a:cubicBezTo>
                    <a:pt x="6204" y="4303"/>
                    <a:pt x="8006" y="3336"/>
                    <a:pt x="8006" y="2169"/>
                  </a:cubicBezTo>
                  <a:cubicBezTo>
                    <a:pt x="8006" y="968"/>
                    <a:pt x="6204" y="0"/>
                    <a:pt x="4003"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25"/>
            <p:cNvSpPr/>
            <p:nvPr/>
          </p:nvSpPr>
          <p:spPr>
            <a:xfrm>
              <a:off x="2506950" y="3168875"/>
              <a:ext cx="1029100" cy="575700"/>
            </a:xfrm>
            <a:custGeom>
              <a:avLst/>
              <a:gdLst/>
              <a:ahLst/>
              <a:cxnLst/>
              <a:rect l="l" t="t" r="r" b="b"/>
              <a:pathLst>
                <a:path w="41164" h="23028" extrusionOk="0">
                  <a:moveTo>
                    <a:pt x="15438" y="0"/>
                  </a:moveTo>
                  <a:cubicBezTo>
                    <a:pt x="9655" y="0"/>
                    <a:pt x="4857" y="1621"/>
                    <a:pt x="2603" y="4457"/>
                  </a:cubicBezTo>
                  <a:lnTo>
                    <a:pt x="2002" y="4290"/>
                  </a:lnTo>
                  <a:lnTo>
                    <a:pt x="1369" y="6959"/>
                  </a:lnTo>
                  <a:cubicBezTo>
                    <a:pt x="1" y="12796"/>
                    <a:pt x="7673" y="19568"/>
                    <a:pt x="18481" y="22070"/>
                  </a:cubicBezTo>
                  <a:cubicBezTo>
                    <a:pt x="21261" y="22720"/>
                    <a:pt x="23978" y="23028"/>
                    <a:pt x="26503" y="23028"/>
                  </a:cubicBezTo>
                  <a:cubicBezTo>
                    <a:pt x="33824" y="23028"/>
                    <a:pt x="39538" y="20439"/>
                    <a:pt x="40530" y="16099"/>
                  </a:cubicBezTo>
                  <a:lnTo>
                    <a:pt x="41164" y="13430"/>
                  </a:lnTo>
                  <a:lnTo>
                    <a:pt x="40530" y="13297"/>
                  </a:lnTo>
                  <a:cubicBezTo>
                    <a:pt x="39429" y="8226"/>
                    <a:pt x="32558" y="3089"/>
                    <a:pt x="23418" y="955"/>
                  </a:cubicBezTo>
                  <a:cubicBezTo>
                    <a:pt x="20657" y="307"/>
                    <a:pt x="17954" y="0"/>
                    <a:pt x="15438"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5"/>
            <p:cNvSpPr/>
            <p:nvPr/>
          </p:nvSpPr>
          <p:spPr>
            <a:xfrm>
              <a:off x="2521975" y="3105525"/>
              <a:ext cx="1047425" cy="576025"/>
            </a:xfrm>
            <a:custGeom>
              <a:avLst/>
              <a:gdLst/>
              <a:ahLst/>
              <a:cxnLst/>
              <a:rect l="l" t="t" r="r" b="b"/>
              <a:pathLst>
                <a:path w="41897" h="23041" extrusionOk="0">
                  <a:moveTo>
                    <a:pt x="15435" y="1"/>
                  </a:moveTo>
                  <a:cubicBezTo>
                    <a:pt x="8094" y="1"/>
                    <a:pt x="2362" y="2609"/>
                    <a:pt x="1368" y="6958"/>
                  </a:cubicBezTo>
                  <a:cubicBezTo>
                    <a:pt x="0" y="12795"/>
                    <a:pt x="7639" y="19567"/>
                    <a:pt x="18480" y="22102"/>
                  </a:cubicBezTo>
                  <a:cubicBezTo>
                    <a:pt x="21230" y="22739"/>
                    <a:pt x="23920" y="23040"/>
                    <a:pt x="26425" y="23040"/>
                  </a:cubicBezTo>
                  <a:cubicBezTo>
                    <a:pt x="33762" y="23040"/>
                    <a:pt x="39510" y="20450"/>
                    <a:pt x="40529" y="16098"/>
                  </a:cubicBezTo>
                  <a:cubicBezTo>
                    <a:pt x="41897" y="10260"/>
                    <a:pt x="34225" y="3489"/>
                    <a:pt x="23417" y="953"/>
                  </a:cubicBezTo>
                  <a:cubicBezTo>
                    <a:pt x="20652" y="307"/>
                    <a:pt x="17949" y="1"/>
                    <a:pt x="15435"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5"/>
            <p:cNvSpPr/>
            <p:nvPr/>
          </p:nvSpPr>
          <p:spPr>
            <a:xfrm>
              <a:off x="2548650" y="3129975"/>
              <a:ext cx="994075" cy="527825"/>
            </a:xfrm>
            <a:custGeom>
              <a:avLst/>
              <a:gdLst/>
              <a:ahLst/>
              <a:cxnLst/>
              <a:rect l="l" t="t" r="r" b="b"/>
              <a:pathLst>
                <a:path w="39763" h="21113" extrusionOk="0">
                  <a:moveTo>
                    <a:pt x="14372" y="361"/>
                  </a:moveTo>
                  <a:cubicBezTo>
                    <a:pt x="16795" y="361"/>
                    <a:pt x="19402" y="654"/>
                    <a:pt x="22050" y="1276"/>
                  </a:cubicBezTo>
                  <a:cubicBezTo>
                    <a:pt x="31957" y="3578"/>
                    <a:pt x="39362" y="9782"/>
                    <a:pt x="38161" y="14819"/>
                  </a:cubicBezTo>
                  <a:cubicBezTo>
                    <a:pt x="37305" y="18515"/>
                    <a:pt x="32031" y="20738"/>
                    <a:pt x="25371" y="20738"/>
                  </a:cubicBezTo>
                  <a:cubicBezTo>
                    <a:pt x="22953" y="20738"/>
                    <a:pt x="20352" y="20445"/>
                    <a:pt x="17713" y="19823"/>
                  </a:cubicBezTo>
                  <a:cubicBezTo>
                    <a:pt x="7806" y="17521"/>
                    <a:pt x="401" y="11317"/>
                    <a:pt x="1569" y="6280"/>
                  </a:cubicBezTo>
                  <a:cubicBezTo>
                    <a:pt x="2425" y="2585"/>
                    <a:pt x="7699" y="361"/>
                    <a:pt x="14372" y="361"/>
                  </a:cubicBezTo>
                  <a:close/>
                  <a:moveTo>
                    <a:pt x="14452" y="0"/>
                  </a:moveTo>
                  <a:cubicBezTo>
                    <a:pt x="7581" y="0"/>
                    <a:pt x="2114" y="2334"/>
                    <a:pt x="1202" y="6180"/>
                  </a:cubicBezTo>
                  <a:cubicBezTo>
                    <a:pt x="1" y="11417"/>
                    <a:pt x="7506" y="17855"/>
                    <a:pt x="17613" y="20223"/>
                  </a:cubicBezTo>
                  <a:cubicBezTo>
                    <a:pt x="20238" y="20828"/>
                    <a:pt x="22824" y="21112"/>
                    <a:pt x="25237" y="21112"/>
                  </a:cubicBezTo>
                  <a:cubicBezTo>
                    <a:pt x="32149" y="21112"/>
                    <a:pt x="37638" y="18776"/>
                    <a:pt x="38528" y="14919"/>
                  </a:cubicBezTo>
                  <a:cubicBezTo>
                    <a:pt x="39763" y="9682"/>
                    <a:pt x="32257" y="3244"/>
                    <a:pt x="22117" y="909"/>
                  </a:cubicBezTo>
                  <a:cubicBezTo>
                    <a:pt x="19479" y="291"/>
                    <a:pt x="16878" y="0"/>
                    <a:pt x="14452"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5"/>
            <p:cNvSpPr/>
            <p:nvPr/>
          </p:nvSpPr>
          <p:spPr>
            <a:xfrm>
              <a:off x="2613700" y="3164125"/>
              <a:ext cx="863975" cy="459200"/>
            </a:xfrm>
            <a:custGeom>
              <a:avLst/>
              <a:gdLst/>
              <a:ahLst/>
              <a:cxnLst/>
              <a:rect l="l" t="t" r="r" b="b"/>
              <a:pathLst>
                <a:path w="34559" h="18368" extrusionOk="0">
                  <a:moveTo>
                    <a:pt x="12504" y="379"/>
                  </a:moveTo>
                  <a:cubicBezTo>
                    <a:pt x="14601" y="379"/>
                    <a:pt x="16858" y="634"/>
                    <a:pt x="19148" y="1178"/>
                  </a:cubicBezTo>
                  <a:cubicBezTo>
                    <a:pt x="27754" y="3179"/>
                    <a:pt x="34125" y="8550"/>
                    <a:pt x="33124" y="12886"/>
                  </a:cubicBezTo>
                  <a:cubicBezTo>
                    <a:pt x="32364" y="16075"/>
                    <a:pt x="27779" y="18002"/>
                    <a:pt x="21996" y="18002"/>
                  </a:cubicBezTo>
                  <a:cubicBezTo>
                    <a:pt x="19915" y="18002"/>
                    <a:pt x="17680" y="17752"/>
                    <a:pt x="15412" y="17223"/>
                  </a:cubicBezTo>
                  <a:cubicBezTo>
                    <a:pt x="6806" y="15221"/>
                    <a:pt x="434" y="9851"/>
                    <a:pt x="1435" y="5481"/>
                  </a:cubicBezTo>
                  <a:cubicBezTo>
                    <a:pt x="2193" y="2303"/>
                    <a:pt x="6749" y="379"/>
                    <a:pt x="12504" y="379"/>
                  </a:cubicBezTo>
                  <a:close/>
                  <a:moveTo>
                    <a:pt x="12610" y="0"/>
                  </a:moveTo>
                  <a:cubicBezTo>
                    <a:pt x="6617" y="0"/>
                    <a:pt x="1858" y="2031"/>
                    <a:pt x="1068" y="5414"/>
                  </a:cubicBezTo>
                  <a:cubicBezTo>
                    <a:pt x="1" y="9951"/>
                    <a:pt x="6539" y="15522"/>
                    <a:pt x="15312" y="17590"/>
                  </a:cubicBezTo>
                  <a:cubicBezTo>
                    <a:pt x="17597" y="18118"/>
                    <a:pt x="19849" y="18367"/>
                    <a:pt x="21950" y="18367"/>
                  </a:cubicBezTo>
                  <a:cubicBezTo>
                    <a:pt x="27942" y="18367"/>
                    <a:pt x="32701" y="16337"/>
                    <a:pt x="33491" y="12953"/>
                  </a:cubicBezTo>
                  <a:cubicBezTo>
                    <a:pt x="34559" y="8416"/>
                    <a:pt x="28021" y="2846"/>
                    <a:pt x="19248" y="778"/>
                  </a:cubicBezTo>
                  <a:cubicBezTo>
                    <a:pt x="16962" y="250"/>
                    <a:pt x="14710" y="0"/>
                    <a:pt x="12610"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5"/>
            <p:cNvSpPr/>
            <p:nvPr/>
          </p:nvSpPr>
          <p:spPr>
            <a:xfrm>
              <a:off x="2679575" y="3198700"/>
              <a:ext cx="732225" cy="390025"/>
            </a:xfrm>
            <a:custGeom>
              <a:avLst/>
              <a:gdLst/>
              <a:ahLst/>
              <a:cxnLst/>
              <a:rect l="l" t="t" r="r" b="b"/>
              <a:pathLst>
                <a:path w="29289" h="15601" extrusionOk="0">
                  <a:moveTo>
                    <a:pt x="10643" y="366"/>
                  </a:moveTo>
                  <a:cubicBezTo>
                    <a:pt x="12402" y="366"/>
                    <a:pt x="14293" y="578"/>
                    <a:pt x="16212" y="1029"/>
                  </a:cubicBezTo>
                  <a:cubicBezTo>
                    <a:pt x="23484" y="2730"/>
                    <a:pt x="28888" y="7267"/>
                    <a:pt x="28021" y="10936"/>
                  </a:cubicBezTo>
                  <a:cubicBezTo>
                    <a:pt x="27385" y="13626"/>
                    <a:pt x="23541" y="15240"/>
                    <a:pt x="18682" y="15240"/>
                  </a:cubicBezTo>
                  <a:cubicBezTo>
                    <a:pt x="16913" y="15240"/>
                    <a:pt x="15009" y="15026"/>
                    <a:pt x="13077" y="14572"/>
                  </a:cubicBezTo>
                  <a:cubicBezTo>
                    <a:pt x="5805" y="12871"/>
                    <a:pt x="401" y="8334"/>
                    <a:pt x="1268" y="4665"/>
                  </a:cubicBezTo>
                  <a:cubicBezTo>
                    <a:pt x="1906" y="1993"/>
                    <a:pt x="5767" y="366"/>
                    <a:pt x="10643" y="366"/>
                  </a:cubicBezTo>
                  <a:close/>
                  <a:moveTo>
                    <a:pt x="10688" y="1"/>
                  </a:moveTo>
                  <a:cubicBezTo>
                    <a:pt x="5604" y="1"/>
                    <a:pt x="1569" y="1732"/>
                    <a:pt x="902" y="4598"/>
                  </a:cubicBezTo>
                  <a:cubicBezTo>
                    <a:pt x="1" y="8468"/>
                    <a:pt x="5538" y="13205"/>
                    <a:pt x="12977" y="14939"/>
                  </a:cubicBezTo>
                  <a:cubicBezTo>
                    <a:pt x="14905" y="15389"/>
                    <a:pt x="16809" y="15601"/>
                    <a:pt x="18587" y="15601"/>
                  </a:cubicBezTo>
                  <a:cubicBezTo>
                    <a:pt x="23667" y="15601"/>
                    <a:pt x="27721" y="13869"/>
                    <a:pt x="28388" y="11003"/>
                  </a:cubicBezTo>
                  <a:cubicBezTo>
                    <a:pt x="29288" y="7134"/>
                    <a:pt x="23751" y="2397"/>
                    <a:pt x="16313" y="662"/>
                  </a:cubicBezTo>
                  <a:cubicBezTo>
                    <a:pt x="14376" y="213"/>
                    <a:pt x="12468" y="1"/>
                    <a:pt x="10688"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25"/>
            <p:cNvSpPr/>
            <p:nvPr/>
          </p:nvSpPr>
          <p:spPr>
            <a:xfrm>
              <a:off x="2744625" y="3233300"/>
              <a:ext cx="601300" cy="320850"/>
            </a:xfrm>
            <a:custGeom>
              <a:avLst/>
              <a:gdLst/>
              <a:ahLst/>
              <a:cxnLst/>
              <a:rect l="l" t="t" r="r" b="b"/>
              <a:pathLst>
                <a:path w="24052" h="12834" extrusionOk="0">
                  <a:moveTo>
                    <a:pt x="8738" y="375"/>
                  </a:moveTo>
                  <a:cubicBezTo>
                    <a:pt x="10182" y="375"/>
                    <a:pt x="11736" y="548"/>
                    <a:pt x="13310" y="913"/>
                  </a:cubicBezTo>
                  <a:cubicBezTo>
                    <a:pt x="19248" y="2280"/>
                    <a:pt x="23651" y="5983"/>
                    <a:pt x="22950" y="8952"/>
                  </a:cubicBezTo>
                  <a:cubicBezTo>
                    <a:pt x="22437" y="11153"/>
                    <a:pt x="19304" y="12458"/>
                    <a:pt x="15329" y="12458"/>
                  </a:cubicBezTo>
                  <a:cubicBezTo>
                    <a:pt x="13883" y="12458"/>
                    <a:pt x="12325" y="12285"/>
                    <a:pt x="10742" y="11921"/>
                  </a:cubicBezTo>
                  <a:cubicBezTo>
                    <a:pt x="4838" y="10553"/>
                    <a:pt x="434" y="6850"/>
                    <a:pt x="1135" y="3882"/>
                  </a:cubicBezTo>
                  <a:cubicBezTo>
                    <a:pt x="1624" y="1680"/>
                    <a:pt x="4768" y="375"/>
                    <a:pt x="8738" y="375"/>
                  </a:cubicBezTo>
                  <a:close/>
                  <a:moveTo>
                    <a:pt x="8814" y="0"/>
                  </a:moveTo>
                  <a:cubicBezTo>
                    <a:pt x="4642" y="0"/>
                    <a:pt x="1312" y="1433"/>
                    <a:pt x="768" y="3781"/>
                  </a:cubicBezTo>
                  <a:cubicBezTo>
                    <a:pt x="1" y="6950"/>
                    <a:pt x="4571" y="10853"/>
                    <a:pt x="10675" y="12288"/>
                  </a:cubicBezTo>
                  <a:cubicBezTo>
                    <a:pt x="12255" y="12659"/>
                    <a:pt x="13814" y="12833"/>
                    <a:pt x="15271" y="12833"/>
                  </a:cubicBezTo>
                  <a:cubicBezTo>
                    <a:pt x="19444" y="12833"/>
                    <a:pt x="22773" y="11401"/>
                    <a:pt x="23317" y="9052"/>
                  </a:cubicBezTo>
                  <a:cubicBezTo>
                    <a:pt x="24051" y="5850"/>
                    <a:pt x="19515" y="1980"/>
                    <a:pt x="13410" y="546"/>
                  </a:cubicBezTo>
                  <a:cubicBezTo>
                    <a:pt x="11831" y="175"/>
                    <a:pt x="10271" y="0"/>
                    <a:pt x="8814"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25"/>
            <p:cNvSpPr/>
            <p:nvPr/>
          </p:nvSpPr>
          <p:spPr>
            <a:xfrm>
              <a:off x="2810500" y="3267875"/>
              <a:ext cx="470375" cy="251800"/>
            </a:xfrm>
            <a:custGeom>
              <a:avLst/>
              <a:gdLst/>
              <a:ahLst/>
              <a:cxnLst/>
              <a:rect l="l" t="t" r="r" b="b"/>
              <a:pathLst>
                <a:path w="18815" h="10072" extrusionOk="0">
                  <a:moveTo>
                    <a:pt x="6836" y="376"/>
                  </a:moveTo>
                  <a:cubicBezTo>
                    <a:pt x="7960" y="376"/>
                    <a:pt x="9174" y="511"/>
                    <a:pt x="10408" y="797"/>
                  </a:cubicBezTo>
                  <a:cubicBezTo>
                    <a:pt x="14978" y="1865"/>
                    <a:pt x="18414" y="4700"/>
                    <a:pt x="17847" y="7002"/>
                  </a:cubicBezTo>
                  <a:cubicBezTo>
                    <a:pt x="17456" y="8686"/>
                    <a:pt x="15048" y="9692"/>
                    <a:pt x="11980" y="9692"/>
                  </a:cubicBezTo>
                  <a:cubicBezTo>
                    <a:pt x="10855" y="9692"/>
                    <a:pt x="9642" y="9556"/>
                    <a:pt x="8407" y="9270"/>
                  </a:cubicBezTo>
                  <a:cubicBezTo>
                    <a:pt x="3837" y="8203"/>
                    <a:pt x="401" y="5367"/>
                    <a:pt x="968" y="3066"/>
                  </a:cubicBezTo>
                  <a:cubicBezTo>
                    <a:pt x="1359" y="1381"/>
                    <a:pt x="3768" y="376"/>
                    <a:pt x="6836" y="376"/>
                  </a:cubicBezTo>
                  <a:close/>
                  <a:moveTo>
                    <a:pt x="6892" y="1"/>
                  </a:moveTo>
                  <a:cubicBezTo>
                    <a:pt x="3626" y="1"/>
                    <a:pt x="1013" y="1134"/>
                    <a:pt x="568" y="2966"/>
                  </a:cubicBezTo>
                  <a:cubicBezTo>
                    <a:pt x="1" y="5467"/>
                    <a:pt x="3537" y="8536"/>
                    <a:pt x="8340" y="9637"/>
                  </a:cubicBezTo>
                  <a:cubicBezTo>
                    <a:pt x="9584" y="9933"/>
                    <a:pt x="10811" y="10072"/>
                    <a:pt x="11957" y="10072"/>
                  </a:cubicBezTo>
                  <a:cubicBezTo>
                    <a:pt x="15206" y="10072"/>
                    <a:pt x="17795" y="8952"/>
                    <a:pt x="18214" y="7102"/>
                  </a:cubicBezTo>
                  <a:cubicBezTo>
                    <a:pt x="18814" y="4600"/>
                    <a:pt x="15279" y="1531"/>
                    <a:pt x="10475" y="430"/>
                  </a:cubicBezTo>
                  <a:cubicBezTo>
                    <a:pt x="9244" y="138"/>
                    <a:pt x="8029" y="1"/>
                    <a:pt x="6892"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25"/>
            <p:cNvSpPr/>
            <p:nvPr/>
          </p:nvSpPr>
          <p:spPr>
            <a:xfrm>
              <a:off x="2876400" y="3302700"/>
              <a:ext cx="338600" cy="182375"/>
            </a:xfrm>
            <a:custGeom>
              <a:avLst/>
              <a:gdLst/>
              <a:ahLst/>
              <a:cxnLst/>
              <a:rect l="l" t="t" r="r" b="b"/>
              <a:pathLst>
                <a:path w="13544" h="7295" extrusionOk="0">
                  <a:moveTo>
                    <a:pt x="4937" y="366"/>
                  </a:moveTo>
                  <a:cubicBezTo>
                    <a:pt x="5741" y="366"/>
                    <a:pt x="6604" y="464"/>
                    <a:pt x="7472" y="672"/>
                  </a:cubicBezTo>
                  <a:cubicBezTo>
                    <a:pt x="10641" y="1406"/>
                    <a:pt x="13110" y="3441"/>
                    <a:pt x="12776" y="5042"/>
                  </a:cubicBezTo>
                  <a:cubicBezTo>
                    <a:pt x="12508" y="6209"/>
                    <a:pt x="10770" y="6915"/>
                    <a:pt x="8607" y="6915"/>
                  </a:cubicBezTo>
                  <a:cubicBezTo>
                    <a:pt x="7802" y="6915"/>
                    <a:pt x="6939" y="6817"/>
                    <a:pt x="6071" y="6609"/>
                  </a:cubicBezTo>
                  <a:cubicBezTo>
                    <a:pt x="2869" y="5876"/>
                    <a:pt x="400" y="3841"/>
                    <a:pt x="767" y="2240"/>
                  </a:cubicBezTo>
                  <a:cubicBezTo>
                    <a:pt x="1035" y="1073"/>
                    <a:pt x="2773" y="366"/>
                    <a:pt x="4937" y="366"/>
                  </a:cubicBezTo>
                  <a:close/>
                  <a:moveTo>
                    <a:pt x="4961" y="1"/>
                  </a:moveTo>
                  <a:cubicBezTo>
                    <a:pt x="2606" y="1"/>
                    <a:pt x="722" y="811"/>
                    <a:pt x="400" y="2173"/>
                  </a:cubicBezTo>
                  <a:cubicBezTo>
                    <a:pt x="0" y="3974"/>
                    <a:pt x="2535" y="6176"/>
                    <a:pt x="6004" y="6976"/>
                  </a:cubicBezTo>
                  <a:cubicBezTo>
                    <a:pt x="6897" y="7193"/>
                    <a:pt x="7777" y="7295"/>
                    <a:pt x="8600" y="7295"/>
                  </a:cubicBezTo>
                  <a:cubicBezTo>
                    <a:pt x="10947" y="7295"/>
                    <a:pt x="12822" y="6467"/>
                    <a:pt x="13143" y="5108"/>
                  </a:cubicBezTo>
                  <a:cubicBezTo>
                    <a:pt x="13543" y="3307"/>
                    <a:pt x="11008" y="1106"/>
                    <a:pt x="7539" y="305"/>
                  </a:cubicBezTo>
                  <a:cubicBezTo>
                    <a:pt x="6653" y="99"/>
                    <a:pt x="5779" y="1"/>
                    <a:pt x="4961"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25"/>
            <p:cNvSpPr/>
            <p:nvPr/>
          </p:nvSpPr>
          <p:spPr>
            <a:xfrm>
              <a:off x="2941450" y="3336475"/>
              <a:ext cx="208500" cy="113800"/>
            </a:xfrm>
            <a:custGeom>
              <a:avLst/>
              <a:gdLst/>
              <a:ahLst/>
              <a:cxnLst/>
              <a:rect l="l" t="t" r="r" b="b"/>
              <a:pathLst>
                <a:path w="8340" h="4552" extrusionOk="0">
                  <a:moveTo>
                    <a:pt x="3049" y="398"/>
                  </a:moveTo>
                  <a:cubicBezTo>
                    <a:pt x="3532" y="398"/>
                    <a:pt x="4051" y="459"/>
                    <a:pt x="4570" y="588"/>
                  </a:cubicBezTo>
                  <a:cubicBezTo>
                    <a:pt x="6438" y="1022"/>
                    <a:pt x="7906" y="2190"/>
                    <a:pt x="7706" y="3124"/>
                  </a:cubicBezTo>
                  <a:cubicBezTo>
                    <a:pt x="7534" y="3784"/>
                    <a:pt x="6501" y="4194"/>
                    <a:pt x="5225" y="4194"/>
                  </a:cubicBezTo>
                  <a:cubicBezTo>
                    <a:pt x="4762" y="4194"/>
                    <a:pt x="4267" y="4140"/>
                    <a:pt x="3769" y="4024"/>
                  </a:cubicBezTo>
                  <a:cubicBezTo>
                    <a:pt x="1901" y="3591"/>
                    <a:pt x="434" y="2390"/>
                    <a:pt x="634" y="1456"/>
                  </a:cubicBezTo>
                  <a:cubicBezTo>
                    <a:pt x="778" y="805"/>
                    <a:pt x="1793" y="398"/>
                    <a:pt x="3049" y="398"/>
                  </a:cubicBezTo>
                  <a:close/>
                  <a:moveTo>
                    <a:pt x="3078" y="1"/>
                  </a:moveTo>
                  <a:cubicBezTo>
                    <a:pt x="1610" y="1"/>
                    <a:pt x="466" y="519"/>
                    <a:pt x="267" y="1389"/>
                  </a:cubicBezTo>
                  <a:cubicBezTo>
                    <a:pt x="0" y="2523"/>
                    <a:pt x="1534" y="3891"/>
                    <a:pt x="3669" y="4358"/>
                  </a:cubicBezTo>
                  <a:cubicBezTo>
                    <a:pt x="4236" y="4489"/>
                    <a:pt x="4789" y="4551"/>
                    <a:pt x="5302" y="4551"/>
                  </a:cubicBezTo>
                  <a:cubicBezTo>
                    <a:pt x="6750" y="4551"/>
                    <a:pt x="7875" y="4053"/>
                    <a:pt x="8072" y="3190"/>
                  </a:cubicBezTo>
                  <a:cubicBezTo>
                    <a:pt x="8339" y="2056"/>
                    <a:pt x="6805" y="722"/>
                    <a:pt x="4670" y="188"/>
                  </a:cubicBezTo>
                  <a:cubicBezTo>
                    <a:pt x="4118" y="61"/>
                    <a:pt x="3580" y="1"/>
                    <a:pt x="3078"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5" name="Google Shape;1505;p25"/>
          <p:cNvSpPr/>
          <p:nvPr/>
        </p:nvSpPr>
        <p:spPr>
          <a:xfrm rot="-6957655" flipH="1">
            <a:off x="-617491" y="-425835"/>
            <a:ext cx="1267198" cy="2042026"/>
          </a:xfrm>
          <a:custGeom>
            <a:avLst/>
            <a:gdLst/>
            <a:ahLst/>
            <a:cxnLst/>
            <a:rect l="l" t="t" r="r" b="b"/>
            <a:pathLst>
              <a:path w="30801" h="81679" extrusionOk="0">
                <a:moveTo>
                  <a:pt x="29746" y="6214"/>
                </a:moveTo>
                <a:cubicBezTo>
                  <a:pt x="27910" y="5663"/>
                  <a:pt x="18637" y="-4803"/>
                  <a:pt x="18729" y="2909"/>
                </a:cubicBezTo>
                <a:cubicBezTo>
                  <a:pt x="18821" y="10621"/>
                  <a:pt x="33419" y="39356"/>
                  <a:pt x="30297" y="52484"/>
                </a:cubicBezTo>
                <a:cubicBezTo>
                  <a:pt x="27176" y="65612"/>
                  <a:pt x="5050" y="76813"/>
                  <a:pt x="0" y="81679"/>
                </a:cubicBezTo>
              </a:path>
            </a:pathLst>
          </a:custGeom>
          <a:noFill/>
          <a:ln w="19050" cap="flat" cmpd="sng">
            <a:solidFill>
              <a:schemeClr val="lt1"/>
            </a:solidFill>
            <a:prstDash val="solid"/>
            <a:round/>
            <a:headEnd type="none" w="med" len="med"/>
            <a:tailEnd type="none" w="med" len="med"/>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TITLE_1">
    <p:spTree>
      <p:nvGrpSpPr>
        <p:cNvPr id="1" name="Shape 1506"/>
        <p:cNvGrpSpPr/>
        <p:nvPr/>
      </p:nvGrpSpPr>
      <p:grpSpPr>
        <a:xfrm>
          <a:off x="0" y="0"/>
          <a:ext cx="0" cy="0"/>
          <a:chOff x="0" y="0"/>
          <a:chExt cx="0" cy="0"/>
        </a:xfrm>
      </p:grpSpPr>
      <p:grpSp>
        <p:nvGrpSpPr>
          <p:cNvPr id="1507" name="Google Shape;1507;p26"/>
          <p:cNvGrpSpPr/>
          <p:nvPr/>
        </p:nvGrpSpPr>
        <p:grpSpPr>
          <a:xfrm>
            <a:off x="-204275" y="3993225"/>
            <a:ext cx="1515275" cy="1150275"/>
            <a:chOff x="4181475" y="1873500"/>
            <a:chExt cx="1515275" cy="1150275"/>
          </a:xfrm>
        </p:grpSpPr>
        <p:sp>
          <p:nvSpPr>
            <p:cNvPr id="1508" name="Google Shape;1508;p26"/>
            <p:cNvSpPr/>
            <p:nvPr/>
          </p:nvSpPr>
          <p:spPr>
            <a:xfrm>
              <a:off x="4181475" y="1873500"/>
              <a:ext cx="1515275" cy="1150275"/>
            </a:xfrm>
            <a:custGeom>
              <a:avLst/>
              <a:gdLst/>
              <a:ahLst/>
              <a:cxnLst/>
              <a:rect l="l" t="t" r="r" b="b"/>
              <a:pathLst>
                <a:path w="60611" h="46011" extrusionOk="0">
                  <a:moveTo>
                    <a:pt x="31142" y="0"/>
                  </a:moveTo>
                  <a:cubicBezTo>
                    <a:pt x="29904" y="0"/>
                    <a:pt x="28696" y="320"/>
                    <a:pt x="27487" y="670"/>
                  </a:cubicBezTo>
                  <a:cubicBezTo>
                    <a:pt x="24485" y="1604"/>
                    <a:pt x="21616" y="2938"/>
                    <a:pt x="18814" y="4372"/>
                  </a:cubicBezTo>
                  <a:cubicBezTo>
                    <a:pt x="13310" y="7174"/>
                    <a:pt x="8040" y="10477"/>
                    <a:pt x="3036" y="14146"/>
                  </a:cubicBezTo>
                  <a:cubicBezTo>
                    <a:pt x="1402" y="15347"/>
                    <a:pt x="1" y="16247"/>
                    <a:pt x="167" y="18482"/>
                  </a:cubicBezTo>
                  <a:cubicBezTo>
                    <a:pt x="401" y="21351"/>
                    <a:pt x="3403" y="23886"/>
                    <a:pt x="5271" y="25854"/>
                  </a:cubicBezTo>
                  <a:cubicBezTo>
                    <a:pt x="8206" y="28957"/>
                    <a:pt x="11175" y="32059"/>
                    <a:pt x="14478" y="34761"/>
                  </a:cubicBezTo>
                  <a:cubicBezTo>
                    <a:pt x="16946" y="36729"/>
                    <a:pt x="18747" y="39331"/>
                    <a:pt x="21249" y="41332"/>
                  </a:cubicBezTo>
                  <a:cubicBezTo>
                    <a:pt x="23718" y="43267"/>
                    <a:pt x="26486" y="45802"/>
                    <a:pt x="29722" y="46002"/>
                  </a:cubicBezTo>
                  <a:cubicBezTo>
                    <a:pt x="29835" y="46008"/>
                    <a:pt x="29946" y="46011"/>
                    <a:pt x="30055" y="46011"/>
                  </a:cubicBezTo>
                  <a:cubicBezTo>
                    <a:pt x="31868" y="46011"/>
                    <a:pt x="33078" y="45239"/>
                    <a:pt x="34525" y="44201"/>
                  </a:cubicBezTo>
                  <a:cubicBezTo>
                    <a:pt x="40296" y="40065"/>
                    <a:pt x="45533" y="35194"/>
                    <a:pt x="50103" y="29724"/>
                  </a:cubicBezTo>
                  <a:cubicBezTo>
                    <a:pt x="53205" y="26021"/>
                    <a:pt x="56341" y="22419"/>
                    <a:pt x="58409" y="17982"/>
                  </a:cubicBezTo>
                  <a:cubicBezTo>
                    <a:pt x="59176" y="16281"/>
                    <a:pt x="60611" y="14780"/>
                    <a:pt x="59210" y="12945"/>
                  </a:cubicBezTo>
                  <a:cubicBezTo>
                    <a:pt x="58376" y="11878"/>
                    <a:pt x="57175" y="11244"/>
                    <a:pt x="56007" y="10610"/>
                  </a:cubicBezTo>
                  <a:cubicBezTo>
                    <a:pt x="49336" y="7108"/>
                    <a:pt x="42631" y="3572"/>
                    <a:pt x="35526" y="1003"/>
                  </a:cubicBezTo>
                  <a:cubicBezTo>
                    <a:pt x="34192" y="503"/>
                    <a:pt x="32791" y="36"/>
                    <a:pt x="31323" y="2"/>
                  </a:cubicBezTo>
                  <a:cubicBezTo>
                    <a:pt x="31263" y="1"/>
                    <a:pt x="31202" y="0"/>
                    <a:pt x="31142"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6"/>
            <p:cNvSpPr/>
            <p:nvPr/>
          </p:nvSpPr>
          <p:spPr>
            <a:xfrm>
              <a:off x="4185650" y="2212125"/>
              <a:ext cx="1503600" cy="811650"/>
            </a:xfrm>
            <a:custGeom>
              <a:avLst/>
              <a:gdLst/>
              <a:ahLst/>
              <a:cxnLst/>
              <a:rect l="l" t="t" r="r" b="b"/>
              <a:pathLst>
                <a:path w="60144" h="32466" extrusionOk="0">
                  <a:moveTo>
                    <a:pt x="59409" y="1"/>
                  </a:moveTo>
                  <a:cubicBezTo>
                    <a:pt x="59143" y="901"/>
                    <a:pt x="58542" y="1768"/>
                    <a:pt x="58109" y="2669"/>
                  </a:cubicBezTo>
                  <a:cubicBezTo>
                    <a:pt x="56040" y="7139"/>
                    <a:pt x="52905" y="10708"/>
                    <a:pt x="49803" y="14444"/>
                  </a:cubicBezTo>
                  <a:cubicBezTo>
                    <a:pt x="45233" y="19915"/>
                    <a:pt x="39996" y="24785"/>
                    <a:pt x="34225" y="28921"/>
                  </a:cubicBezTo>
                  <a:cubicBezTo>
                    <a:pt x="32777" y="29960"/>
                    <a:pt x="31567" y="30731"/>
                    <a:pt x="29782" y="30731"/>
                  </a:cubicBezTo>
                  <a:cubicBezTo>
                    <a:pt x="29675" y="30731"/>
                    <a:pt x="29566" y="30728"/>
                    <a:pt x="29455" y="30723"/>
                  </a:cubicBezTo>
                  <a:cubicBezTo>
                    <a:pt x="26186" y="30522"/>
                    <a:pt x="23450" y="27987"/>
                    <a:pt x="20982" y="26053"/>
                  </a:cubicBezTo>
                  <a:cubicBezTo>
                    <a:pt x="18447" y="24018"/>
                    <a:pt x="16679" y="21449"/>
                    <a:pt x="14211" y="19481"/>
                  </a:cubicBezTo>
                  <a:cubicBezTo>
                    <a:pt x="10875" y="16779"/>
                    <a:pt x="7939" y="13677"/>
                    <a:pt x="5004" y="10575"/>
                  </a:cubicBezTo>
                  <a:cubicBezTo>
                    <a:pt x="3303" y="8807"/>
                    <a:pt x="701" y="6572"/>
                    <a:pt x="34" y="4003"/>
                  </a:cubicBezTo>
                  <a:cubicBezTo>
                    <a:pt x="0" y="4304"/>
                    <a:pt x="0" y="4604"/>
                    <a:pt x="0" y="4937"/>
                  </a:cubicBezTo>
                  <a:cubicBezTo>
                    <a:pt x="234" y="7806"/>
                    <a:pt x="3236" y="10341"/>
                    <a:pt x="5104" y="12309"/>
                  </a:cubicBezTo>
                  <a:cubicBezTo>
                    <a:pt x="8039" y="15412"/>
                    <a:pt x="11008" y="18514"/>
                    <a:pt x="14311" y="21216"/>
                  </a:cubicBezTo>
                  <a:cubicBezTo>
                    <a:pt x="16779" y="23184"/>
                    <a:pt x="18580" y="25786"/>
                    <a:pt x="21082" y="27787"/>
                  </a:cubicBezTo>
                  <a:cubicBezTo>
                    <a:pt x="23551" y="29722"/>
                    <a:pt x="26319" y="32257"/>
                    <a:pt x="29555" y="32457"/>
                  </a:cubicBezTo>
                  <a:cubicBezTo>
                    <a:pt x="29668" y="32463"/>
                    <a:pt x="29779" y="32466"/>
                    <a:pt x="29888" y="32466"/>
                  </a:cubicBezTo>
                  <a:cubicBezTo>
                    <a:pt x="31701" y="32466"/>
                    <a:pt x="32911" y="31694"/>
                    <a:pt x="34358" y="30656"/>
                  </a:cubicBezTo>
                  <a:cubicBezTo>
                    <a:pt x="40129" y="26520"/>
                    <a:pt x="45366" y="21649"/>
                    <a:pt x="49936" y="16179"/>
                  </a:cubicBezTo>
                  <a:cubicBezTo>
                    <a:pt x="53038" y="12443"/>
                    <a:pt x="56174" y="8874"/>
                    <a:pt x="58242" y="4404"/>
                  </a:cubicBezTo>
                  <a:cubicBezTo>
                    <a:pt x="58909" y="2936"/>
                    <a:pt x="60143" y="1568"/>
                    <a:pt x="59409"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6"/>
            <p:cNvSpPr/>
            <p:nvPr/>
          </p:nvSpPr>
          <p:spPr>
            <a:xfrm>
              <a:off x="4311575" y="1930175"/>
              <a:ext cx="1245900" cy="950075"/>
            </a:xfrm>
            <a:custGeom>
              <a:avLst/>
              <a:gdLst/>
              <a:ahLst/>
              <a:cxnLst/>
              <a:rect l="l" t="t" r="r" b="b"/>
              <a:pathLst>
                <a:path w="49836" h="38003" extrusionOk="0">
                  <a:moveTo>
                    <a:pt x="40963" y="19618"/>
                  </a:moveTo>
                  <a:cubicBezTo>
                    <a:pt x="42364" y="19618"/>
                    <a:pt x="42364" y="21786"/>
                    <a:pt x="40963" y="21786"/>
                  </a:cubicBezTo>
                  <a:cubicBezTo>
                    <a:pt x="39562" y="21786"/>
                    <a:pt x="39562" y="19618"/>
                    <a:pt x="40963" y="19618"/>
                  </a:cubicBezTo>
                  <a:close/>
                  <a:moveTo>
                    <a:pt x="36193" y="21953"/>
                  </a:moveTo>
                  <a:cubicBezTo>
                    <a:pt x="37160" y="21953"/>
                    <a:pt x="37160" y="23487"/>
                    <a:pt x="36193" y="23487"/>
                  </a:cubicBezTo>
                  <a:cubicBezTo>
                    <a:pt x="35192" y="23487"/>
                    <a:pt x="35192" y="21953"/>
                    <a:pt x="36193" y="21953"/>
                  </a:cubicBezTo>
                  <a:close/>
                  <a:moveTo>
                    <a:pt x="10575" y="23421"/>
                  </a:moveTo>
                  <a:cubicBezTo>
                    <a:pt x="11242" y="23421"/>
                    <a:pt x="11709" y="23988"/>
                    <a:pt x="11742" y="24621"/>
                  </a:cubicBezTo>
                  <a:cubicBezTo>
                    <a:pt x="11775" y="25255"/>
                    <a:pt x="11175" y="25789"/>
                    <a:pt x="10575" y="25789"/>
                  </a:cubicBezTo>
                  <a:cubicBezTo>
                    <a:pt x="9907" y="25789"/>
                    <a:pt x="9407" y="25255"/>
                    <a:pt x="9374" y="24621"/>
                  </a:cubicBezTo>
                  <a:cubicBezTo>
                    <a:pt x="9374" y="23988"/>
                    <a:pt x="9941" y="23421"/>
                    <a:pt x="10575" y="23421"/>
                  </a:cubicBezTo>
                  <a:close/>
                  <a:moveTo>
                    <a:pt x="36193" y="25022"/>
                  </a:moveTo>
                  <a:cubicBezTo>
                    <a:pt x="36526" y="25022"/>
                    <a:pt x="36827" y="25122"/>
                    <a:pt x="37127" y="25255"/>
                  </a:cubicBezTo>
                  <a:cubicBezTo>
                    <a:pt x="37127" y="25255"/>
                    <a:pt x="37160" y="25289"/>
                    <a:pt x="37160" y="25289"/>
                  </a:cubicBezTo>
                  <a:cubicBezTo>
                    <a:pt x="37661" y="25522"/>
                    <a:pt x="37961" y="26089"/>
                    <a:pt x="38027" y="26589"/>
                  </a:cubicBezTo>
                  <a:cubicBezTo>
                    <a:pt x="38094" y="27157"/>
                    <a:pt x="37927" y="27690"/>
                    <a:pt x="37527" y="28124"/>
                  </a:cubicBezTo>
                  <a:lnTo>
                    <a:pt x="37494" y="28157"/>
                  </a:lnTo>
                  <a:cubicBezTo>
                    <a:pt x="37170" y="28503"/>
                    <a:pt x="36706" y="28667"/>
                    <a:pt x="36238" y="28667"/>
                  </a:cubicBezTo>
                  <a:cubicBezTo>
                    <a:pt x="35983" y="28667"/>
                    <a:pt x="35727" y="28618"/>
                    <a:pt x="35492" y="28524"/>
                  </a:cubicBezTo>
                  <a:cubicBezTo>
                    <a:pt x="34892" y="28257"/>
                    <a:pt x="34492" y="27724"/>
                    <a:pt x="34392" y="27090"/>
                  </a:cubicBezTo>
                  <a:cubicBezTo>
                    <a:pt x="34291" y="26356"/>
                    <a:pt x="34625" y="25622"/>
                    <a:pt x="35259" y="25255"/>
                  </a:cubicBezTo>
                  <a:cubicBezTo>
                    <a:pt x="35526" y="25122"/>
                    <a:pt x="35893" y="25022"/>
                    <a:pt x="36193" y="25022"/>
                  </a:cubicBezTo>
                  <a:close/>
                  <a:moveTo>
                    <a:pt x="25703" y="1"/>
                  </a:moveTo>
                  <a:cubicBezTo>
                    <a:pt x="24696" y="1"/>
                    <a:pt x="23692" y="254"/>
                    <a:pt x="22717" y="537"/>
                  </a:cubicBezTo>
                  <a:cubicBezTo>
                    <a:pt x="20248" y="1305"/>
                    <a:pt x="17880" y="2406"/>
                    <a:pt x="15545" y="3573"/>
                  </a:cubicBezTo>
                  <a:cubicBezTo>
                    <a:pt x="11008" y="5941"/>
                    <a:pt x="6638" y="8643"/>
                    <a:pt x="2502" y="11679"/>
                  </a:cubicBezTo>
                  <a:cubicBezTo>
                    <a:pt x="1168" y="12646"/>
                    <a:pt x="0" y="13413"/>
                    <a:pt x="167" y="15248"/>
                  </a:cubicBezTo>
                  <a:cubicBezTo>
                    <a:pt x="301" y="17183"/>
                    <a:pt x="1968" y="18951"/>
                    <a:pt x="3436" y="20418"/>
                  </a:cubicBezTo>
                  <a:cubicBezTo>
                    <a:pt x="3570" y="20018"/>
                    <a:pt x="3970" y="19685"/>
                    <a:pt x="4403" y="19685"/>
                  </a:cubicBezTo>
                  <a:cubicBezTo>
                    <a:pt x="4937" y="19685"/>
                    <a:pt x="5371" y="20152"/>
                    <a:pt x="5404" y="20685"/>
                  </a:cubicBezTo>
                  <a:cubicBezTo>
                    <a:pt x="5404" y="21152"/>
                    <a:pt x="5071" y="21519"/>
                    <a:pt x="4637" y="21653"/>
                  </a:cubicBezTo>
                  <a:cubicBezTo>
                    <a:pt x="5037" y="22053"/>
                    <a:pt x="5404" y="22453"/>
                    <a:pt x="5804" y="22853"/>
                  </a:cubicBezTo>
                  <a:cubicBezTo>
                    <a:pt x="6005" y="22587"/>
                    <a:pt x="6271" y="22386"/>
                    <a:pt x="6605" y="22320"/>
                  </a:cubicBezTo>
                  <a:cubicBezTo>
                    <a:pt x="6605" y="22320"/>
                    <a:pt x="6638" y="22286"/>
                    <a:pt x="6672" y="22286"/>
                  </a:cubicBezTo>
                  <a:cubicBezTo>
                    <a:pt x="6784" y="22262"/>
                    <a:pt x="6902" y="22250"/>
                    <a:pt x="7021" y="22250"/>
                  </a:cubicBezTo>
                  <a:cubicBezTo>
                    <a:pt x="7398" y="22250"/>
                    <a:pt x="7786" y="22375"/>
                    <a:pt x="8039" y="22653"/>
                  </a:cubicBezTo>
                  <a:cubicBezTo>
                    <a:pt x="8039" y="22687"/>
                    <a:pt x="8073" y="22687"/>
                    <a:pt x="8073" y="22720"/>
                  </a:cubicBezTo>
                  <a:cubicBezTo>
                    <a:pt x="8606" y="23287"/>
                    <a:pt x="8673" y="24121"/>
                    <a:pt x="8206" y="24721"/>
                  </a:cubicBezTo>
                  <a:cubicBezTo>
                    <a:pt x="8106" y="24855"/>
                    <a:pt x="8006" y="24922"/>
                    <a:pt x="7906" y="25022"/>
                  </a:cubicBezTo>
                  <a:cubicBezTo>
                    <a:pt x="8273" y="25355"/>
                    <a:pt x="8606" y="25689"/>
                    <a:pt x="8973" y="26056"/>
                  </a:cubicBezTo>
                  <a:cubicBezTo>
                    <a:pt x="9140" y="25956"/>
                    <a:pt x="9340" y="25922"/>
                    <a:pt x="9507" y="25922"/>
                  </a:cubicBezTo>
                  <a:cubicBezTo>
                    <a:pt x="10241" y="25922"/>
                    <a:pt x="10808" y="26489"/>
                    <a:pt x="10808" y="27190"/>
                  </a:cubicBezTo>
                  <a:cubicBezTo>
                    <a:pt x="10841" y="27357"/>
                    <a:pt x="10808" y="27523"/>
                    <a:pt x="10741" y="27657"/>
                  </a:cubicBezTo>
                  <a:cubicBezTo>
                    <a:pt x="11142" y="28024"/>
                    <a:pt x="11542" y="28357"/>
                    <a:pt x="11976" y="28691"/>
                  </a:cubicBezTo>
                  <a:cubicBezTo>
                    <a:pt x="13043" y="29558"/>
                    <a:pt x="13977" y="30592"/>
                    <a:pt x="14911" y="31593"/>
                  </a:cubicBezTo>
                  <a:cubicBezTo>
                    <a:pt x="14844" y="30993"/>
                    <a:pt x="15178" y="30359"/>
                    <a:pt x="15945" y="30359"/>
                  </a:cubicBezTo>
                  <a:cubicBezTo>
                    <a:pt x="17313" y="30359"/>
                    <a:pt x="17279" y="32494"/>
                    <a:pt x="15945" y="32494"/>
                  </a:cubicBezTo>
                  <a:cubicBezTo>
                    <a:pt x="15878" y="32494"/>
                    <a:pt x="15812" y="32460"/>
                    <a:pt x="15778" y="32460"/>
                  </a:cubicBezTo>
                  <a:cubicBezTo>
                    <a:pt x="16345" y="33027"/>
                    <a:pt x="16912" y="33594"/>
                    <a:pt x="17580" y="34128"/>
                  </a:cubicBezTo>
                  <a:cubicBezTo>
                    <a:pt x="19614" y="35729"/>
                    <a:pt x="21883" y="37831"/>
                    <a:pt x="24585" y="37998"/>
                  </a:cubicBezTo>
                  <a:cubicBezTo>
                    <a:pt x="24664" y="38001"/>
                    <a:pt x="24741" y="38002"/>
                    <a:pt x="24817" y="38002"/>
                  </a:cubicBezTo>
                  <a:cubicBezTo>
                    <a:pt x="26320" y="38002"/>
                    <a:pt x="27314" y="37387"/>
                    <a:pt x="28521" y="36530"/>
                  </a:cubicBezTo>
                  <a:cubicBezTo>
                    <a:pt x="29121" y="36063"/>
                    <a:pt x="29755" y="35629"/>
                    <a:pt x="30322" y="35162"/>
                  </a:cubicBezTo>
                  <a:cubicBezTo>
                    <a:pt x="28321" y="34495"/>
                    <a:pt x="28554" y="30993"/>
                    <a:pt x="31056" y="30993"/>
                  </a:cubicBezTo>
                  <a:cubicBezTo>
                    <a:pt x="32323" y="30993"/>
                    <a:pt x="33024" y="31927"/>
                    <a:pt x="33091" y="32927"/>
                  </a:cubicBezTo>
                  <a:cubicBezTo>
                    <a:pt x="35492" y="30859"/>
                    <a:pt x="37761" y="28658"/>
                    <a:pt x="39895" y="26289"/>
                  </a:cubicBezTo>
                  <a:cubicBezTo>
                    <a:pt x="39095" y="26156"/>
                    <a:pt x="38528" y="25489"/>
                    <a:pt x="38494" y="24688"/>
                  </a:cubicBezTo>
                  <a:cubicBezTo>
                    <a:pt x="38461" y="23787"/>
                    <a:pt x="39295" y="23020"/>
                    <a:pt x="40162" y="23020"/>
                  </a:cubicBezTo>
                  <a:cubicBezTo>
                    <a:pt x="40896" y="23020"/>
                    <a:pt x="41497" y="23521"/>
                    <a:pt x="41697" y="24188"/>
                  </a:cubicBezTo>
                  <a:cubicBezTo>
                    <a:pt x="43965" y="21486"/>
                    <a:pt x="46167" y="18884"/>
                    <a:pt x="47768" y="15782"/>
                  </a:cubicBezTo>
                  <a:lnTo>
                    <a:pt x="47768" y="15782"/>
                  </a:lnTo>
                  <a:cubicBezTo>
                    <a:pt x="47705" y="15793"/>
                    <a:pt x="47641" y="15799"/>
                    <a:pt x="47577" y="15799"/>
                  </a:cubicBezTo>
                  <a:cubicBezTo>
                    <a:pt x="47267" y="15799"/>
                    <a:pt x="46955" y="15669"/>
                    <a:pt x="46734" y="15448"/>
                  </a:cubicBezTo>
                  <a:cubicBezTo>
                    <a:pt x="46200" y="14914"/>
                    <a:pt x="46300" y="13914"/>
                    <a:pt x="46967" y="13513"/>
                  </a:cubicBezTo>
                  <a:cubicBezTo>
                    <a:pt x="47001" y="13513"/>
                    <a:pt x="47034" y="13513"/>
                    <a:pt x="47067" y="13480"/>
                  </a:cubicBezTo>
                  <a:cubicBezTo>
                    <a:pt x="47246" y="13378"/>
                    <a:pt x="47440" y="13329"/>
                    <a:pt x="47634" y="13329"/>
                  </a:cubicBezTo>
                  <a:cubicBezTo>
                    <a:pt x="47945" y="13329"/>
                    <a:pt x="48255" y="13454"/>
                    <a:pt x="48502" y="13680"/>
                  </a:cubicBezTo>
                  <a:cubicBezTo>
                    <a:pt x="48602" y="13747"/>
                    <a:pt x="48668" y="13847"/>
                    <a:pt x="48735" y="13947"/>
                  </a:cubicBezTo>
                  <a:cubicBezTo>
                    <a:pt x="49302" y="12880"/>
                    <a:pt x="49836" y="11879"/>
                    <a:pt x="48935" y="10678"/>
                  </a:cubicBezTo>
                  <a:cubicBezTo>
                    <a:pt x="48268" y="9811"/>
                    <a:pt x="47267" y="9277"/>
                    <a:pt x="46300" y="8777"/>
                  </a:cubicBezTo>
                  <a:cubicBezTo>
                    <a:pt x="40763" y="5841"/>
                    <a:pt x="35225" y="2939"/>
                    <a:pt x="29355" y="804"/>
                  </a:cubicBezTo>
                  <a:cubicBezTo>
                    <a:pt x="28254" y="404"/>
                    <a:pt x="27086" y="37"/>
                    <a:pt x="25885" y="4"/>
                  </a:cubicBezTo>
                  <a:cubicBezTo>
                    <a:pt x="25825" y="2"/>
                    <a:pt x="25764" y="1"/>
                    <a:pt x="25703"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1" name="Google Shape;1511;p26"/>
          <p:cNvGrpSpPr/>
          <p:nvPr/>
        </p:nvGrpSpPr>
        <p:grpSpPr>
          <a:xfrm>
            <a:off x="7970263" y="3993225"/>
            <a:ext cx="1373500" cy="922925"/>
            <a:chOff x="2302238" y="842175"/>
            <a:chExt cx="1373500" cy="922925"/>
          </a:xfrm>
        </p:grpSpPr>
        <p:sp>
          <p:nvSpPr>
            <p:cNvPr id="1512" name="Google Shape;1512;p26"/>
            <p:cNvSpPr/>
            <p:nvPr/>
          </p:nvSpPr>
          <p:spPr>
            <a:xfrm>
              <a:off x="2302238" y="1213850"/>
              <a:ext cx="911500" cy="492875"/>
            </a:xfrm>
            <a:custGeom>
              <a:avLst/>
              <a:gdLst/>
              <a:ahLst/>
              <a:cxnLst/>
              <a:rect l="l" t="t" r="r" b="b"/>
              <a:pathLst>
                <a:path w="36460" h="19715" extrusionOk="0">
                  <a:moveTo>
                    <a:pt x="18213" y="1"/>
                  </a:moveTo>
                  <a:cubicBezTo>
                    <a:pt x="8139" y="1"/>
                    <a:pt x="0" y="4404"/>
                    <a:pt x="0" y="9841"/>
                  </a:cubicBezTo>
                  <a:cubicBezTo>
                    <a:pt x="0" y="15278"/>
                    <a:pt x="8139" y="19715"/>
                    <a:pt x="18213" y="19715"/>
                  </a:cubicBezTo>
                  <a:cubicBezTo>
                    <a:pt x="28287" y="19715"/>
                    <a:pt x="36460" y="15278"/>
                    <a:pt x="36460" y="9841"/>
                  </a:cubicBezTo>
                  <a:cubicBezTo>
                    <a:pt x="36460" y="4404"/>
                    <a:pt x="28287" y="1"/>
                    <a:pt x="18213"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6"/>
            <p:cNvSpPr/>
            <p:nvPr/>
          </p:nvSpPr>
          <p:spPr>
            <a:xfrm>
              <a:off x="2302238" y="1273075"/>
              <a:ext cx="911500" cy="492025"/>
            </a:xfrm>
            <a:custGeom>
              <a:avLst/>
              <a:gdLst/>
              <a:ahLst/>
              <a:cxnLst/>
              <a:rect l="l" t="t" r="r" b="b"/>
              <a:pathLst>
                <a:path w="36460" h="19681" extrusionOk="0">
                  <a:moveTo>
                    <a:pt x="18247" y="0"/>
                  </a:moveTo>
                  <a:cubicBezTo>
                    <a:pt x="9740" y="0"/>
                    <a:pt x="2602" y="3136"/>
                    <a:pt x="567" y="7372"/>
                  </a:cubicBezTo>
                  <a:lnTo>
                    <a:pt x="0" y="7372"/>
                  </a:lnTo>
                  <a:lnTo>
                    <a:pt x="0" y="9841"/>
                  </a:lnTo>
                  <a:cubicBezTo>
                    <a:pt x="0" y="15278"/>
                    <a:pt x="8139" y="19681"/>
                    <a:pt x="18213" y="19681"/>
                  </a:cubicBezTo>
                  <a:cubicBezTo>
                    <a:pt x="28287" y="19681"/>
                    <a:pt x="36460" y="15278"/>
                    <a:pt x="36460" y="9841"/>
                  </a:cubicBezTo>
                  <a:lnTo>
                    <a:pt x="36460" y="7372"/>
                  </a:lnTo>
                  <a:lnTo>
                    <a:pt x="35892" y="7372"/>
                  </a:lnTo>
                  <a:cubicBezTo>
                    <a:pt x="33858" y="3136"/>
                    <a:pt x="26719" y="0"/>
                    <a:pt x="18247"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6"/>
            <p:cNvSpPr/>
            <p:nvPr/>
          </p:nvSpPr>
          <p:spPr>
            <a:xfrm>
              <a:off x="2496538" y="1272875"/>
              <a:ext cx="331925" cy="131475"/>
            </a:xfrm>
            <a:custGeom>
              <a:avLst/>
              <a:gdLst/>
              <a:ahLst/>
              <a:cxnLst/>
              <a:rect l="l" t="t" r="r" b="b"/>
              <a:pathLst>
                <a:path w="13277" h="5259" extrusionOk="0">
                  <a:moveTo>
                    <a:pt x="11887" y="1"/>
                  </a:moveTo>
                  <a:cubicBezTo>
                    <a:pt x="11815" y="1"/>
                    <a:pt x="11744" y="4"/>
                    <a:pt x="11675" y="8"/>
                  </a:cubicBezTo>
                  <a:cubicBezTo>
                    <a:pt x="11108" y="8"/>
                    <a:pt x="10541" y="8"/>
                    <a:pt x="9941" y="42"/>
                  </a:cubicBezTo>
                  <a:cubicBezTo>
                    <a:pt x="8707" y="108"/>
                    <a:pt x="7439" y="275"/>
                    <a:pt x="6205" y="475"/>
                  </a:cubicBezTo>
                  <a:cubicBezTo>
                    <a:pt x="4904" y="675"/>
                    <a:pt x="3603" y="942"/>
                    <a:pt x="2335" y="1376"/>
                  </a:cubicBezTo>
                  <a:cubicBezTo>
                    <a:pt x="1501" y="1676"/>
                    <a:pt x="634" y="2076"/>
                    <a:pt x="134" y="2944"/>
                  </a:cubicBezTo>
                  <a:cubicBezTo>
                    <a:pt x="67" y="3044"/>
                    <a:pt x="0" y="3177"/>
                    <a:pt x="0" y="3311"/>
                  </a:cubicBezTo>
                  <a:cubicBezTo>
                    <a:pt x="0" y="3644"/>
                    <a:pt x="301" y="3878"/>
                    <a:pt x="567" y="4011"/>
                  </a:cubicBezTo>
                  <a:cubicBezTo>
                    <a:pt x="1068" y="4278"/>
                    <a:pt x="1602" y="4545"/>
                    <a:pt x="2169" y="4745"/>
                  </a:cubicBezTo>
                  <a:cubicBezTo>
                    <a:pt x="3041" y="5065"/>
                    <a:pt x="3990" y="5258"/>
                    <a:pt x="4904" y="5258"/>
                  </a:cubicBezTo>
                  <a:cubicBezTo>
                    <a:pt x="5038" y="5258"/>
                    <a:pt x="5172" y="5254"/>
                    <a:pt x="5304" y="5245"/>
                  </a:cubicBezTo>
                  <a:cubicBezTo>
                    <a:pt x="5471" y="5212"/>
                    <a:pt x="5671" y="5212"/>
                    <a:pt x="5805" y="5045"/>
                  </a:cubicBezTo>
                  <a:cubicBezTo>
                    <a:pt x="5838" y="5012"/>
                    <a:pt x="5871" y="4912"/>
                    <a:pt x="5871" y="4845"/>
                  </a:cubicBezTo>
                  <a:cubicBezTo>
                    <a:pt x="5838" y="4678"/>
                    <a:pt x="5671" y="4645"/>
                    <a:pt x="5538" y="4612"/>
                  </a:cubicBezTo>
                  <a:cubicBezTo>
                    <a:pt x="5304" y="4612"/>
                    <a:pt x="5104" y="4545"/>
                    <a:pt x="4904" y="4478"/>
                  </a:cubicBezTo>
                  <a:cubicBezTo>
                    <a:pt x="4737" y="4411"/>
                    <a:pt x="4570" y="4311"/>
                    <a:pt x="4504" y="4145"/>
                  </a:cubicBezTo>
                  <a:cubicBezTo>
                    <a:pt x="4470" y="3911"/>
                    <a:pt x="4604" y="3711"/>
                    <a:pt x="4737" y="3611"/>
                  </a:cubicBezTo>
                  <a:cubicBezTo>
                    <a:pt x="6105" y="2610"/>
                    <a:pt x="8039" y="2277"/>
                    <a:pt x="9607" y="2176"/>
                  </a:cubicBezTo>
                  <a:cubicBezTo>
                    <a:pt x="9874" y="2176"/>
                    <a:pt x="10141" y="2176"/>
                    <a:pt x="10374" y="2310"/>
                  </a:cubicBezTo>
                  <a:cubicBezTo>
                    <a:pt x="10675" y="2477"/>
                    <a:pt x="10875" y="2877"/>
                    <a:pt x="10975" y="3244"/>
                  </a:cubicBezTo>
                  <a:cubicBezTo>
                    <a:pt x="11075" y="3511"/>
                    <a:pt x="11142" y="3744"/>
                    <a:pt x="11275" y="3944"/>
                  </a:cubicBezTo>
                  <a:cubicBezTo>
                    <a:pt x="11380" y="4081"/>
                    <a:pt x="11473" y="4135"/>
                    <a:pt x="11557" y="4135"/>
                  </a:cubicBezTo>
                  <a:cubicBezTo>
                    <a:pt x="11738" y="4135"/>
                    <a:pt x="11883" y="3883"/>
                    <a:pt x="12042" y="3678"/>
                  </a:cubicBezTo>
                  <a:cubicBezTo>
                    <a:pt x="12343" y="3344"/>
                    <a:pt x="12676" y="3077"/>
                    <a:pt x="12910" y="2677"/>
                  </a:cubicBezTo>
                  <a:cubicBezTo>
                    <a:pt x="13176" y="2210"/>
                    <a:pt x="13277" y="1609"/>
                    <a:pt x="13210" y="1042"/>
                  </a:cubicBezTo>
                  <a:cubicBezTo>
                    <a:pt x="13176" y="876"/>
                    <a:pt x="13143" y="675"/>
                    <a:pt x="13043" y="509"/>
                  </a:cubicBezTo>
                  <a:cubicBezTo>
                    <a:pt x="12813" y="106"/>
                    <a:pt x="12335" y="1"/>
                    <a:pt x="11887"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6"/>
            <p:cNvSpPr/>
            <p:nvPr/>
          </p:nvSpPr>
          <p:spPr>
            <a:xfrm>
              <a:off x="2825938" y="1293725"/>
              <a:ext cx="290225" cy="157950"/>
            </a:xfrm>
            <a:custGeom>
              <a:avLst/>
              <a:gdLst/>
              <a:ahLst/>
              <a:cxnLst/>
              <a:rect l="l" t="t" r="r" b="b"/>
              <a:pathLst>
                <a:path w="11609" h="6318" extrusionOk="0">
                  <a:moveTo>
                    <a:pt x="5404" y="1"/>
                  </a:moveTo>
                  <a:cubicBezTo>
                    <a:pt x="4287" y="1"/>
                    <a:pt x="3136" y="521"/>
                    <a:pt x="2169" y="1042"/>
                  </a:cubicBezTo>
                  <a:cubicBezTo>
                    <a:pt x="1368" y="1476"/>
                    <a:pt x="601" y="2076"/>
                    <a:pt x="67" y="2877"/>
                  </a:cubicBezTo>
                  <a:cubicBezTo>
                    <a:pt x="34" y="2944"/>
                    <a:pt x="0" y="3010"/>
                    <a:pt x="0" y="3077"/>
                  </a:cubicBezTo>
                  <a:cubicBezTo>
                    <a:pt x="34" y="3144"/>
                    <a:pt x="67" y="3177"/>
                    <a:pt x="134" y="3210"/>
                  </a:cubicBezTo>
                  <a:cubicBezTo>
                    <a:pt x="272" y="3274"/>
                    <a:pt x="414" y="3301"/>
                    <a:pt x="558" y="3301"/>
                  </a:cubicBezTo>
                  <a:cubicBezTo>
                    <a:pt x="865" y="3301"/>
                    <a:pt x="1183" y="3180"/>
                    <a:pt x="1502" y="3044"/>
                  </a:cubicBezTo>
                  <a:cubicBezTo>
                    <a:pt x="2202" y="2743"/>
                    <a:pt x="2903" y="2443"/>
                    <a:pt x="3603" y="2143"/>
                  </a:cubicBezTo>
                  <a:cubicBezTo>
                    <a:pt x="3765" y="2071"/>
                    <a:pt x="3966" y="2009"/>
                    <a:pt x="4154" y="2009"/>
                  </a:cubicBezTo>
                  <a:cubicBezTo>
                    <a:pt x="4313" y="2009"/>
                    <a:pt x="4463" y="2054"/>
                    <a:pt x="4570" y="2176"/>
                  </a:cubicBezTo>
                  <a:cubicBezTo>
                    <a:pt x="4737" y="2377"/>
                    <a:pt x="4771" y="2677"/>
                    <a:pt x="4871" y="2910"/>
                  </a:cubicBezTo>
                  <a:cubicBezTo>
                    <a:pt x="5004" y="3244"/>
                    <a:pt x="5271" y="3444"/>
                    <a:pt x="5538" y="3611"/>
                  </a:cubicBezTo>
                  <a:cubicBezTo>
                    <a:pt x="5805" y="3744"/>
                    <a:pt x="6105" y="3844"/>
                    <a:pt x="6372" y="3978"/>
                  </a:cubicBezTo>
                  <a:cubicBezTo>
                    <a:pt x="6705" y="4144"/>
                    <a:pt x="7005" y="4411"/>
                    <a:pt x="7239" y="4712"/>
                  </a:cubicBezTo>
                  <a:cubicBezTo>
                    <a:pt x="7339" y="4845"/>
                    <a:pt x="7439" y="5012"/>
                    <a:pt x="7439" y="5179"/>
                  </a:cubicBezTo>
                  <a:cubicBezTo>
                    <a:pt x="7439" y="5345"/>
                    <a:pt x="7306" y="5445"/>
                    <a:pt x="7206" y="5512"/>
                  </a:cubicBezTo>
                  <a:cubicBezTo>
                    <a:pt x="7072" y="5579"/>
                    <a:pt x="6939" y="5579"/>
                    <a:pt x="6805" y="5579"/>
                  </a:cubicBezTo>
                  <a:cubicBezTo>
                    <a:pt x="6338" y="5579"/>
                    <a:pt x="5838" y="5579"/>
                    <a:pt x="5371" y="5612"/>
                  </a:cubicBezTo>
                  <a:cubicBezTo>
                    <a:pt x="5238" y="5612"/>
                    <a:pt x="5137" y="5612"/>
                    <a:pt x="5037" y="5646"/>
                  </a:cubicBezTo>
                  <a:cubicBezTo>
                    <a:pt x="4937" y="5712"/>
                    <a:pt x="4837" y="5846"/>
                    <a:pt x="4871" y="5979"/>
                  </a:cubicBezTo>
                  <a:cubicBezTo>
                    <a:pt x="5071" y="6068"/>
                    <a:pt x="5286" y="6098"/>
                    <a:pt x="5496" y="6098"/>
                  </a:cubicBezTo>
                  <a:cubicBezTo>
                    <a:pt x="5601" y="6098"/>
                    <a:pt x="5705" y="6090"/>
                    <a:pt x="5805" y="6079"/>
                  </a:cubicBezTo>
                  <a:cubicBezTo>
                    <a:pt x="5976" y="6073"/>
                    <a:pt x="6149" y="6071"/>
                    <a:pt x="6322" y="6071"/>
                  </a:cubicBezTo>
                  <a:cubicBezTo>
                    <a:pt x="7158" y="6071"/>
                    <a:pt x="8005" y="6135"/>
                    <a:pt x="8807" y="6246"/>
                  </a:cubicBezTo>
                  <a:cubicBezTo>
                    <a:pt x="9093" y="6278"/>
                    <a:pt x="9379" y="6317"/>
                    <a:pt x="9658" y="6317"/>
                  </a:cubicBezTo>
                  <a:cubicBezTo>
                    <a:pt x="9964" y="6317"/>
                    <a:pt x="10262" y="6270"/>
                    <a:pt x="10541" y="6113"/>
                  </a:cubicBezTo>
                  <a:cubicBezTo>
                    <a:pt x="10908" y="5912"/>
                    <a:pt x="11175" y="5512"/>
                    <a:pt x="11342" y="5112"/>
                  </a:cubicBezTo>
                  <a:cubicBezTo>
                    <a:pt x="11509" y="4778"/>
                    <a:pt x="11609" y="4411"/>
                    <a:pt x="11542" y="4044"/>
                  </a:cubicBezTo>
                  <a:cubicBezTo>
                    <a:pt x="11509" y="3778"/>
                    <a:pt x="11409" y="3544"/>
                    <a:pt x="11275" y="3344"/>
                  </a:cubicBezTo>
                  <a:cubicBezTo>
                    <a:pt x="10942" y="2743"/>
                    <a:pt x="10441" y="2343"/>
                    <a:pt x="9908" y="2010"/>
                  </a:cubicBezTo>
                  <a:cubicBezTo>
                    <a:pt x="9407" y="1676"/>
                    <a:pt x="8840" y="1443"/>
                    <a:pt x="8273" y="1176"/>
                  </a:cubicBezTo>
                  <a:cubicBezTo>
                    <a:pt x="7706" y="842"/>
                    <a:pt x="7139" y="475"/>
                    <a:pt x="6538" y="208"/>
                  </a:cubicBezTo>
                  <a:cubicBezTo>
                    <a:pt x="6170" y="63"/>
                    <a:pt x="5789" y="1"/>
                    <a:pt x="5404"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6"/>
            <p:cNvSpPr/>
            <p:nvPr/>
          </p:nvSpPr>
          <p:spPr>
            <a:xfrm>
              <a:off x="2399788" y="1416500"/>
              <a:ext cx="284400" cy="187050"/>
            </a:xfrm>
            <a:custGeom>
              <a:avLst/>
              <a:gdLst/>
              <a:ahLst/>
              <a:cxnLst/>
              <a:rect l="l" t="t" r="r" b="b"/>
              <a:pathLst>
                <a:path w="11376" h="7482" extrusionOk="0">
                  <a:moveTo>
                    <a:pt x="6305" y="1"/>
                  </a:moveTo>
                  <a:cubicBezTo>
                    <a:pt x="5805" y="1"/>
                    <a:pt x="5338" y="101"/>
                    <a:pt x="4838" y="101"/>
                  </a:cubicBezTo>
                  <a:cubicBezTo>
                    <a:pt x="4725" y="108"/>
                    <a:pt x="4612" y="111"/>
                    <a:pt x="4500" y="111"/>
                  </a:cubicBezTo>
                  <a:cubicBezTo>
                    <a:pt x="3915" y="111"/>
                    <a:pt x="3332" y="31"/>
                    <a:pt x="2756" y="31"/>
                  </a:cubicBezTo>
                  <a:cubicBezTo>
                    <a:pt x="2390" y="31"/>
                    <a:pt x="2028" y="63"/>
                    <a:pt x="1669" y="167"/>
                  </a:cubicBezTo>
                  <a:cubicBezTo>
                    <a:pt x="1469" y="234"/>
                    <a:pt x="1235" y="334"/>
                    <a:pt x="1035" y="468"/>
                  </a:cubicBezTo>
                  <a:cubicBezTo>
                    <a:pt x="601" y="801"/>
                    <a:pt x="301" y="1335"/>
                    <a:pt x="134" y="1902"/>
                  </a:cubicBezTo>
                  <a:cubicBezTo>
                    <a:pt x="1" y="2502"/>
                    <a:pt x="34" y="3136"/>
                    <a:pt x="168" y="3703"/>
                  </a:cubicBezTo>
                  <a:cubicBezTo>
                    <a:pt x="368" y="4437"/>
                    <a:pt x="768" y="5104"/>
                    <a:pt x="1302" y="5505"/>
                  </a:cubicBezTo>
                  <a:cubicBezTo>
                    <a:pt x="1569" y="5671"/>
                    <a:pt x="1836" y="5771"/>
                    <a:pt x="2102" y="5938"/>
                  </a:cubicBezTo>
                  <a:cubicBezTo>
                    <a:pt x="2703" y="6272"/>
                    <a:pt x="3237" y="6739"/>
                    <a:pt x="3837" y="7039"/>
                  </a:cubicBezTo>
                  <a:cubicBezTo>
                    <a:pt x="4473" y="7367"/>
                    <a:pt x="5173" y="7481"/>
                    <a:pt x="5873" y="7481"/>
                  </a:cubicBezTo>
                  <a:cubicBezTo>
                    <a:pt x="6311" y="7481"/>
                    <a:pt x="6749" y="7437"/>
                    <a:pt x="7173" y="7373"/>
                  </a:cubicBezTo>
                  <a:cubicBezTo>
                    <a:pt x="7506" y="7339"/>
                    <a:pt x="7807" y="7273"/>
                    <a:pt x="8107" y="7139"/>
                  </a:cubicBezTo>
                  <a:cubicBezTo>
                    <a:pt x="8474" y="7006"/>
                    <a:pt x="8841" y="6705"/>
                    <a:pt x="9174" y="6439"/>
                  </a:cubicBezTo>
                  <a:cubicBezTo>
                    <a:pt x="9808" y="5938"/>
                    <a:pt x="10375" y="5405"/>
                    <a:pt x="10942" y="4871"/>
                  </a:cubicBezTo>
                  <a:cubicBezTo>
                    <a:pt x="11176" y="4637"/>
                    <a:pt x="11376" y="4370"/>
                    <a:pt x="11376" y="4037"/>
                  </a:cubicBezTo>
                  <a:cubicBezTo>
                    <a:pt x="11376" y="3937"/>
                    <a:pt x="11342" y="3837"/>
                    <a:pt x="11276" y="3770"/>
                  </a:cubicBezTo>
                  <a:cubicBezTo>
                    <a:pt x="11226" y="3703"/>
                    <a:pt x="11151" y="3678"/>
                    <a:pt x="11071" y="3678"/>
                  </a:cubicBezTo>
                  <a:cubicBezTo>
                    <a:pt x="10992" y="3678"/>
                    <a:pt x="10909" y="3703"/>
                    <a:pt x="10842" y="3737"/>
                  </a:cubicBezTo>
                  <a:cubicBezTo>
                    <a:pt x="9725" y="4140"/>
                    <a:pt x="8667" y="4918"/>
                    <a:pt x="7531" y="4918"/>
                  </a:cubicBezTo>
                  <a:cubicBezTo>
                    <a:pt x="7446" y="4918"/>
                    <a:pt x="7359" y="4914"/>
                    <a:pt x="7273" y="4904"/>
                  </a:cubicBezTo>
                  <a:cubicBezTo>
                    <a:pt x="6873" y="4871"/>
                    <a:pt x="6506" y="4771"/>
                    <a:pt x="6139" y="4604"/>
                  </a:cubicBezTo>
                  <a:cubicBezTo>
                    <a:pt x="5805" y="4437"/>
                    <a:pt x="5472" y="4237"/>
                    <a:pt x="5238" y="3937"/>
                  </a:cubicBezTo>
                  <a:cubicBezTo>
                    <a:pt x="4971" y="3637"/>
                    <a:pt x="4771" y="3203"/>
                    <a:pt x="4804" y="2769"/>
                  </a:cubicBezTo>
                  <a:cubicBezTo>
                    <a:pt x="4838" y="2169"/>
                    <a:pt x="5271" y="1669"/>
                    <a:pt x="5738" y="1435"/>
                  </a:cubicBezTo>
                  <a:cubicBezTo>
                    <a:pt x="6205" y="1168"/>
                    <a:pt x="6739" y="1168"/>
                    <a:pt x="7239" y="1068"/>
                  </a:cubicBezTo>
                  <a:cubicBezTo>
                    <a:pt x="7573" y="1035"/>
                    <a:pt x="7973" y="1101"/>
                    <a:pt x="8307" y="901"/>
                  </a:cubicBezTo>
                  <a:cubicBezTo>
                    <a:pt x="9041" y="434"/>
                    <a:pt x="7907" y="234"/>
                    <a:pt x="7606" y="201"/>
                  </a:cubicBezTo>
                  <a:cubicBezTo>
                    <a:pt x="7173" y="134"/>
                    <a:pt x="6739" y="34"/>
                    <a:pt x="6305"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6"/>
            <p:cNvSpPr/>
            <p:nvPr/>
          </p:nvSpPr>
          <p:spPr>
            <a:xfrm>
              <a:off x="2740038" y="1453875"/>
              <a:ext cx="345275" cy="166125"/>
            </a:xfrm>
            <a:custGeom>
              <a:avLst/>
              <a:gdLst/>
              <a:ahLst/>
              <a:cxnLst/>
              <a:rect l="l" t="t" r="r" b="b"/>
              <a:pathLst>
                <a:path w="13811" h="6645" extrusionOk="0">
                  <a:moveTo>
                    <a:pt x="5446" y="1"/>
                  </a:moveTo>
                  <a:cubicBezTo>
                    <a:pt x="5366" y="1"/>
                    <a:pt x="5285" y="3"/>
                    <a:pt x="5204" y="7"/>
                  </a:cubicBezTo>
                  <a:cubicBezTo>
                    <a:pt x="5138" y="274"/>
                    <a:pt x="5271" y="574"/>
                    <a:pt x="5471" y="774"/>
                  </a:cubicBezTo>
                  <a:cubicBezTo>
                    <a:pt x="6105" y="1508"/>
                    <a:pt x="7039" y="1775"/>
                    <a:pt x="7673" y="2509"/>
                  </a:cubicBezTo>
                  <a:cubicBezTo>
                    <a:pt x="7806" y="2675"/>
                    <a:pt x="7940" y="2976"/>
                    <a:pt x="7840" y="3176"/>
                  </a:cubicBezTo>
                  <a:cubicBezTo>
                    <a:pt x="7773" y="3276"/>
                    <a:pt x="7673" y="3309"/>
                    <a:pt x="7573" y="3342"/>
                  </a:cubicBezTo>
                  <a:cubicBezTo>
                    <a:pt x="6739" y="3643"/>
                    <a:pt x="5905" y="3943"/>
                    <a:pt x="5071" y="4243"/>
                  </a:cubicBezTo>
                  <a:cubicBezTo>
                    <a:pt x="4537" y="4410"/>
                    <a:pt x="4004" y="4610"/>
                    <a:pt x="3436" y="4677"/>
                  </a:cubicBezTo>
                  <a:cubicBezTo>
                    <a:pt x="3370" y="4681"/>
                    <a:pt x="3304" y="4683"/>
                    <a:pt x="3237" y="4683"/>
                  </a:cubicBezTo>
                  <a:cubicBezTo>
                    <a:pt x="2731" y="4683"/>
                    <a:pt x="2215" y="4563"/>
                    <a:pt x="1802" y="4210"/>
                  </a:cubicBezTo>
                  <a:cubicBezTo>
                    <a:pt x="1402" y="3876"/>
                    <a:pt x="1135" y="3376"/>
                    <a:pt x="935" y="2875"/>
                  </a:cubicBezTo>
                  <a:cubicBezTo>
                    <a:pt x="844" y="2603"/>
                    <a:pt x="753" y="1781"/>
                    <a:pt x="463" y="1781"/>
                  </a:cubicBezTo>
                  <a:cubicBezTo>
                    <a:pt x="433" y="1781"/>
                    <a:pt x="402" y="1790"/>
                    <a:pt x="368" y="1808"/>
                  </a:cubicBezTo>
                  <a:cubicBezTo>
                    <a:pt x="1" y="2042"/>
                    <a:pt x="101" y="3142"/>
                    <a:pt x="101" y="3543"/>
                  </a:cubicBezTo>
                  <a:cubicBezTo>
                    <a:pt x="101" y="4243"/>
                    <a:pt x="101" y="4977"/>
                    <a:pt x="134" y="5711"/>
                  </a:cubicBezTo>
                  <a:cubicBezTo>
                    <a:pt x="134" y="5911"/>
                    <a:pt x="134" y="6111"/>
                    <a:pt x="268" y="6245"/>
                  </a:cubicBezTo>
                  <a:cubicBezTo>
                    <a:pt x="368" y="6345"/>
                    <a:pt x="501" y="6345"/>
                    <a:pt x="601" y="6378"/>
                  </a:cubicBezTo>
                  <a:cubicBezTo>
                    <a:pt x="1101" y="6411"/>
                    <a:pt x="1568" y="6411"/>
                    <a:pt x="2069" y="6445"/>
                  </a:cubicBezTo>
                  <a:cubicBezTo>
                    <a:pt x="2536" y="6511"/>
                    <a:pt x="3003" y="6645"/>
                    <a:pt x="3470" y="6645"/>
                  </a:cubicBezTo>
                  <a:cubicBezTo>
                    <a:pt x="3937" y="6645"/>
                    <a:pt x="4404" y="6545"/>
                    <a:pt x="4837" y="6411"/>
                  </a:cubicBezTo>
                  <a:cubicBezTo>
                    <a:pt x="7573" y="5744"/>
                    <a:pt x="10341" y="5010"/>
                    <a:pt x="12810" y="3409"/>
                  </a:cubicBezTo>
                  <a:cubicBezTo>
                    <a:pt x="13143" y="3209"/>
                    <a:pt x="13477" y="2942"/>
                    <a:pt x="13710" y="2609"/>
                  </a:cubicBezTo>
                  <a:cubicBezTo>
                    <a:pt x="13777" y="2509"/>
                    <a:pt x="13811" y="2408"/>
                    <a:pt x="13811" y="2308"/>
                  </a:cubicBezTo>
                  <a:cubicBezTo>
                    <a:pt x="13811" y="2108"/>
                    <a:pt x="13644" y="2008"/>
                    <a:pt x="13477" y="1941"/>
                  </a:cubicBezTo>
                  <a:cubicBezTo>
                    <a:pt x="12710" y="1675"/>
                    <a:pt x="11909" y="1641"/>
                    <a:pt x="11109" y="1508"/>
                  </a:cubicBezTo>
                  <a:cubicBezTo>
                    <a:pt x="9187" y="1123"/>
                    <a:pt x="7388" y="1"/>
                    <a:pt x="544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6"/>
            <p:cNvSpPr/>
            <p:nvPr/>
          </p:nvSpPr>
          <p:spPr>
            <a:xfrm>
              <a:off x="2567413" y="1328075"/>
              <a:ext cx="41725" cy="34250"/>
            </a:xfrm>
            <a:custGeom>
              <a:avLst/>
              <a:gdLst/>
              <a:ahLst/>
              <a:cxnLst/>
              <a:rect l="l" t="t" r="r" b="b"/>
              <a:pathLst>
                <a:path w="1669" h="1370" extrusionOk="0">
                  <a:moveTo>
                    <a:pt x="631" y="1"/>
                  </a:moveTo>
                  <a:cubicBezTo>
                    <a:pt x="448" y="1"/>
                    <a:pt x="269" y="108"/>
                    <a:pt x="168" y="235"/>
                  </a:cubicBezTo>
                  <a:cubicBezTo>
                    <a:pt x="1" y="435"/>
                    <a:pt x="1" y="702"/>
                    <a:pt x="134" y="902"/>
                  </a:cubicBezTo>
                  <a:cubicBezTo>
                    <a:pt x="268" y="1203"/>
                    <a:pt x="668" y="1369"/>
                    <a:pt x="968" y="1369"/>
                  </a:cubicBezTo>
                  <a:cubicBezTo>
                    <a:pt x="1435" y="1369"/>
                    <a:pt x="1669" y="769"/>
                    <a:pt x="1335" y="435"/>
                  </a:cubicBezTo>
                  <a:cubicBezTo>
                    <a:pt x="1168" y="269"/>
                    <a:pt x="1035" y="135"/>
                    <a:pt x="801" y="35"/>
                  </a:cubicBezTo>
                  <a:cubicBezTo>
                    <a:pt x="746" y="11"/>
                    <a:pt x="688" y="1"/>
                    <a:pt x="631"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6"/>
            <p:cNvSpPr/>
            <p:nvPr/>
          </p:nvSpPr>
          <p:spPr>
            <a:xfrm>
              <a:off x="2649138" y="1299750"/>
              <a:ext cx="20050" cy="25250"/>
            </a:xfrm>
            <a:custGeom>
              <a:avLst/>
              <a:gdLst/>
              <a:ahLst/>
              <a:cxnLst/>
              <a:rect l="l" t="t" r="r" b="b"/>
              <a:pathLst>
                <a:path w="802" h="1010" extrusionOk="0">
                  <a:moveTo>
                    <a:pt x="389" y="1"/>
                  </a:moveTo>
                  <a:cubicBezTo>
                    <a:pt x="193" y="1"/>
                    <a:pt x="1" y="134"/>
                    <a:pt x="1" y="401"/>
                  </a:cubicBezTo>
                  <a:cubicBezTo>
                    <a:pt x="1" y="534"/>
                    <a:pt x="1" y="634"/>
                    <a:pt x="34" y="735"/>
                  </a:cubicBezTo>
                  <a:cubicBezTo>
                    <a:pt x="84" y="918"/>
                    <a:pt x="243" y="1010"/>
                    <a:pt x="401" y="1010"/>
                  </a:cubicBezTo>
                  <a:cubicBezTo>
                    <a:pt x="559" y="1010"/>
                    <a:pt x="718" y="918"/>
                    <a:pt x="768" y="735"/>
                  </a:cubicBezTo>
                  <a:cubicBezTo>
                    <a:pt x="801" y="634"/>
                    <a:pt x="801" y="501"/>
                    <a:pt x="801" y="401"/>
                  </a:cubicBezTo>
                  <a:cubicBezTo>
                    <a:pt x="785" y="134"/>
                    <a:pt x="584" y="1"/>
                    <a:pt x="389"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6"/>
            <p:cNvSpPr/>
            <p:nvPr/>
          </p:nvSpPr>
          <p:spPr>
            <a:xfrm>
              <a:off x="2700013" y="1287675"/>
              <a:ext cx="25050" cy="24100"/>
            </a:xfrm>
            <a:custGeom>
              <a:avLst/>
              <a:gdLst/>
              <a:ahLst/>
              <a:cxnLst/>
              <a:rect l="l" t="t" r="r" b="b"/>
              <a:pathLst>
                <a:path w="1002" h="964" extrusionOk="0">
                  <a:moveTo>
                    <a:pt x="559" y="1"/>
                  </a:moveTo>
                  <a:cubicBezTo>
                    <a:pt x="502" y="1"/>
                    <a:pt x="447" y="15"/>
                    <a:pt x="401" y="50"/>
                  </a:cubicBezTo>
                  <a:cubicBezTo>
                    <a:pt x="301" y="117"/>
                    <a:pt x="234" y="183"/>
                    <a:pt x="167" y="284"/>
                  </a:cubicBezTo>
                  <a:cubicBezTo>
                    <a:pt x="34" y="450"/>
                    <a:pt x="1" y="684"/>
                    <a:pt x="167" y="851"/>
                  </a:cubicBezTo>
                  <a:cubicBezTo>
                    <a:pt x="238" y="921"/>
                    <a:pt x="354" y="964"/>
                    <a:pt x="469" y="964"/>
                  </a:cubicBezTo>
                  <a:cubicBezTo>
                    <a:pt x="571" y="964"/>
                    <a:pt x="671" y="929"/>
                    <a:pt x="734" y="851"/>
                  </a:cubicBezTo>
                  <a:cubicBezTo>
                    <a:pt x="801" y="751"/>
                    <a:pt x="868" y="684"/>
                    <a:pt x="901" y="584"/>
                  </a:cubicBezTo>
                  <a:cubicBezTo>
                    <a:pt x="1001" y="417"/>
                    <a:pt x="1001" y="250"/>
                    <a:pt x="868" y="117"/>
                  </a:cubicBezTo>
                  <a:cubicBezTo>
                    <a:pt x="781" y="52"/>
                    <a:pt x="666" y="1"/>
                    <a:pt x="559"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6"/>
            <p:cNvSpPr/>
            <p:nvPr/>
          </p:nvSpPr>
          <p:spPr>
            <a:xfrm>
              <a:off x="2763788" y="1293325"/>
              <a:ext cx="32400" cy="24500"/>
            </a:xfrm>
            <a:custGeom>
              <a:avLst/>
              <a:gdLst/>
              <a:ahLst/>
              <a:cxnLst/>
              <a:rect l="l" t="t" r="r" b="b"/>
              <a:pathLst>
                <a:path w="1296" h="980" extrusionOk="0">
                  <a:moveTo>
                    <a:pt x="733" y="0"/>
                  </a:moveTo>
                  <a:cubicBezTo>
                    <a:pt x="665" y="0"/>
                    <a:pt x="592" y="18"/>
                    <a:pt x="518" y="58"/>
                  </a:cubicBezTo>
                  <a:cubicBezTo>
                    <a:pt x="418" y="91"/>
                    <a:pt x="352" y="191"/>
                    <a:pt x="252" y="258"/>
                  </a:cubicBezTo>
                  <a:cubicBezTo>
                    <a:pt x="0" y="537"/>
                    <a:pt x="240" y="980"/>
                    <a:pt x="559" y="980"/>
                  </a:cubicBezTo>
                  <a:cubicBezTo>
                    <a:pt x="621" y="980"/>
                    <a:pt x="687" y="963"/>
                    <a:pt x="752" y="925"/>
                  </a:cubicBezTo>
                  <a:cubicBezTo>
                    <a:pt x="852" y="858"/>
                    <a:pt x="952" y="825"/>
                    <a:pt x="1019" y="725"/>
                  </a:cubicBezTo>
                  <a:cubicBezTo>
                    <a:pt x="1296" y="420"/>
                    <a:pt x="1067" y="0"/>
                    <a:pt x="733"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6"/>
            <p:cNvSpPr/>
            <p:nvPr/>
          </p:nvSpPr>
          <p:spPr>
            <a:xfrm>
              <a:off x="2955413" y="1318450"/>
              <a:ext cx="30675" cy="22000"/>
            </a:xfrm>
            <a:custGeom>
              <a:avLst/>
              <a:gdLst/>
              <a:ahLst/>
              <a:cxnLst/>
              <a:rect l="l" t="t" r="r" b="b"/>
              <a:pathLst>
                <a:path w="1227" h="880" extrusionOk="0">
                  <a:moveTo>
                    <a:pt x="812" y="0"/>
                  </a:moveTo>
                  <a:cubicBezTo>
                    <a:pt x="738" y="0"/>
                    <a:pt x="661" y="19"/>
                    <a:pt x="592" y="53"/>
                  </a:cubicBezTo>
                  <a:cubicBezTo>
                    <a:pt x="492" y="87"/>
                    <a:pt x="425" y="120"/>
                    <a:pt x="359" y="153"/>
                  </a:cubicBezTo>
                  <a:cubicBezTo>
                    <a:pt x="1" y="303"/>
                    <a:pt x="177" y="879"/>
                    <a:pt x="528" y="879"/>
                  </a:cubicBezTo>
                  <a:cubicBezTo>
                    <a:pt x="570" y="879"/>
                    <a:pt x="613" y="871"/>
                    <a:pt x="659" y="854"/>
                  </a:cubicBezTo>
                  <a:cubicBezTo>
                    <a:pt x="726" y="820"/>
                    <a:pt x="792" y="787"/>
                    <a:pt x="892" y="754"/>
                  </a:cubicBezTo>
                  <a:cubicBezTo>
                    <a:pt x="1093" y="687"/>
                    <a:pt x="1226" y="454"/>
                    <a:pt x="1126" y="220"/>
                  </a:cubicBezTo>
                  <a:cubicBezTo>
                    <a:pt x="1082" y="67"/>
                    <a:pt x="953" y="0"/>
                    <a:pt x="812"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6"/>
            <p:cNvSpPr/>
            <p:nvPr/>
          </p:nvSpPr>
          <p:spPr>
            <a:xfrm>
              <a:off x="2991888" y="1351025"/>
              <a:ext cx="31725" cy="22975"/>
            </a:xfrm>
            <a:custGeom>
              <a:avLst/>
              <a:gdLst/>
              <a:ahLst/>
              <a:cxnLst/>
              <a:rect l="l" t="t" r="r" b="b"/>
              <a:pathLst>
                <a:path w="1269" h="919" extrusionOk="0">
                  <a:moveTo>
                    <a:pt x="778" y="0"/>
                  </a:moveTo>
                  <a:cubicBezTo>
                    <a:pt x="741" y="0"/>
                    <a:pt x="704" y="6"/>
                    <a:pt x="668" y="18"/>
                  </a:cubicBezTo>
                  <a:cubicBezTo>
                    <a:pt x="568" y="51"/>
                    <a:pt x="501" y="85"/>
                    <a:pt x="401" y="85"/>
                  </a:cubicBezTo>
                  <a:cubicBezTo>
                    <a:pt x="167" y="118"/>
                    <a:pt x="1" y="285"/>
                    <a:pt x="1" y="518"/>
                  </a:cubicBezTo>
                  <a:cubicBezTo>
                    <a:pt x="1" y="752"/>
                    <a:pt x="167" y="918"/>
                    <a:pt x="401" y="918"/>
                  </a:cubicBezTo>
                  <a:cubicBezTo>
                    <a:pt x="601" y="918"/>
                    <a:pt x="834" y="885"/>
                    <a:pt x="1001" y="785"/>
                  </a:cubicBezTo>
                  <a:cubicBezTo>
                    <a:pt x="1168" y="652"/>
                    <a:pt x="1268" y="451"/>
                    <a:pt x="1168" y="251"/>
                  </a:cubicBezTo>
                  <a:cubicBezTo>
                    <a:pt x="1113" y="115"/>
                    <a:pt x="947" y="0"/>
                    <a:pt x="778"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6"/>
            <p:cNvSpPr/>
            <p:nvPr/>
          </p:nvSpPr>
          <p:spPr>
            <a:xfrm>
              <a:off x="3018563" y="1389825"/>
              <a:ext cx="34225" cy="22850"/>
            </a:xfrm>
            <a:custGeom>
              <a:avLst/>
              <a:gdLst/>
              <a:ahLst/>
              <a:cxnLst/>
              <a:rect l="l" t="t" r="r" b="b"/>
              <a:pathLst>
                <a:path w="1369" h="914" extrusionOk="0">
                  <a:moveTo>
                    <a:pt x="568" y="0"/>
                  </a:moveTo>
                  <a:cubicBezTo>
                    <a:pt x="134" y="34"/>
                    <a:pt x="1" y="701"/>
                    <a:pt x="468" y="801"/>
                  </a:cubicBezTo>
                  <a:lnTo>
                    <a:pt x="768" y="901"/>
                  </a:lnTo>
                  <a:cubicBezTo>
                    <a:pt x="803" y="910"/>
                    <a:pt x="838" y="914"/>
                    <a:pt x="873" y="914"/>
                  </a:cubicBezTo>
                  <a:cubicBezTo>
                    <a:pt x="1101" y="914"/>
                    <a:pt x="1306" y="732"/>
                    <a:pt x="1335" y="501"/>
                  </a:cubicBezTo>
                  <a:cubicBezTo>
                    <a:pt x="1369" y="267"/>
                    <a:pt x="1168" y="0"/>
                    <a:pt x="902"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6"/>
            <p:cNvSpPr/>
            <p:nvPr/>
          </p:nvSpPr>
          <p:spPr>
            <a:xfrm>
              <a:off x="2494863" y="1433100"/>
              <a:ext cx="25875" cy="18450"/>
            </a:xfrm>
            <a:custGeom>
              <a:avLst/>
              <a:gdLst/>
              <a:ahLst/>
              <a:cxnLst/>
              <a:rect l="l" t="t" r="r" b="b"/>
              <a:pathLst>
                <a:path w="1035" h="738" extrusionOk="0">
                  <a:moveTo>
                    <a:pt x="712" y="0"/>
                  </a:moveTo>
                  <a:cubicBezTo>
                    <a:pt x="697" y="0"/>
                    <a:pt x="683" y="1"/>
                    <a:pt x="668" y="4"/>
                  </a:cubicBezTo>
                  <a:cubicBezTo>
                    <a:pt x="534" y="4"/>
                    <a:pt x="401" y="4"/>
                    <a:pt x="268" y="71"/>
                  </a:cubicBezTo>
                  <a:cubicBezTo>
                    <a:pt x="167" y="104"/>
                    <a:pt x="34" y="171"/>
                    <a:pt x="34" y="304"/>
                  </a:cubicBezTo>
                  <a:cubicBezTo>
                    <a:pt x="1" y="404"/>
                    <a:pt x="1" y="471"/>
                    <a:pt x="67" y="571"/>
                  </a:cubicBezTo>
                  <a:cubicBezTo>
                    <a:pt x="101" y="671"/>
                    <a:pt x="234" y="704"/>
                    <a:pt x="368" y="738"/>
                  </a:cubicBezTo>
                  <a:cubicBezTo>
                    <a:pt x="468" y="738"/>
                    <a:pt x="568" y="704"/>
                    <a:pt x="668" y="704"/>
                  </a:cubicBezTo>
                  <a:cubicBezTo>
                    <a:pt x="868" y="671"/>
                    <a:pt x="1035" y="538"/>
                    <a:pt x="1035" y="337"/>
                  </a:cubicBezTo>
                  <a:cubicBezTo>
                    <a:pt x="1035" y="183"/>
                    <a:pt x="892" y="0"/>
                    <a:pt x="712"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6"/>
            <p:cNvSpPr/>
            <p:nvPr/>
          </p:nvSpPr>
          <p:spPr>
            <a:xfrm>
              <a:off x="2461513" y="1481525"/>
              <a:ext cx="44950" cy="27400"/>
            </a:xfrm>
            <a:custGeom>
              <a:avLst/>
              <a:gdLst/>
              <a:ahLst/>
              <a:cxnLst/>
              <a:rect l="l" t="t" r="r" b="b"/>
              <a:pathLst>
                <a:path w="1798" h="1096" extrusionOk="0">
                  <a:moveTo>
                    <a:pt x="1128" y="1"/>
                  </a:moveTo>
                  <a:cubicBezTo>
                    <a:pt x="1119" y="1"/>
                    <a:pt x="1110" y="1"/>
                    <a:pt x="1101" y="2"/>
                  </a:cubicBezTo>
                  <a:cubicBezTo>
                    <a:pt x="834" y="2"/>
                    <a:pt x="434" y="68"/>
                    <a:pt x="234" y="268"/>
                  </a:cubicBezTo>
                  <a:cubicBezTo>
                    <a:pt x="0" y="469"/>
                    <a:pt x="34" y="902"/>
                    <a:pt x="334" y="1036"/>
                  </a:cubicBezTo>
                  <a:cubicBezTo>
                    <a:pt x="429" y="1077"/>
                    <a:pt x="522" y="1096"/>
                    <a:pt x="612" y="1096"/>
                  </a:cubicBezTo>
                  <a:cubicBezTo>
                    <a:pt x="1306" y="1096"/>
                    <a:pt x="1798" y="1"/>
                    <a:pt x="1128"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6"/>
            <p:cNvSpPr/>
            <p:nvPr/>
          </p:nvSpPr>
          <p:spPr>
            <a:xfrm>
              <a:off x="2495713" y="1542525"/>
              <a:ext cx="26700" cy="24800"/>
            </a:xfrm>
            <a:custGeom>
              <a:avLst/>
              <a:gdLst/>
              <a:ahLst/>
              <a:cxnLst/>
              <a:rect l="l" t="t" r="r" b="b"/>
              <a:pathLst>
                <a:path w="1068" h="992" extrusionOk="0">
                  <a:moveTo>
                    <a:pt x="584" y="0"/>
                  </a:moveTo>
                  <a:cubicBezTo>
                    <a:pt x="478" y="0"/>
                    <a:pt x="371" y="42"/>
                    <a:pt x="300" y="130"/>
                  </a:cubicBezTo>
                  <a:cubicBezTo>
                    <a:pt x="267" y="163"/>
                    <a:pt x="200" y="230"/>
                    <a:pt x="167" y="297"/>
                  </a:cubicBezTo>
                  <a:cubicBezTo>
                    <a:pt x="0" y="464"/>
                    <a:pt x="0" y="764"/>
                    <a:pt x="200" y="897"/>
                  </a:cubicBezTo>
                  <a:cubicBezTo>
                    <a:pt x="278" y="962"/>
                    <a:pt x="366" y="992"/>
                    <a:pt x="455" y="992"/>
                  </a:cubicBezTo>
                  <a:cubicBezTo>
                    <a:pt x="593" y="992"/>
                    <a:pt x="732" y="919"/>
                    <a:pt x="834" y="797"/>
                  </a:cubicBezTo>
                  <a:cubicBezTo>
                    <a:pt x="867" y="730"/>
                    <a:pt x="901" y="664"/>
                    <a:pt x="934" y="630"/>
                  </a:cubicBezTo>
                  <a:cubicBezTo>
                    <a:pt x="1067" y="464"/>
                    <a:pt x="1001" y="197"/>
                    <a:pt x="834" y="97"/>
                  </a:cubicBezTo>
                  <a:cubicBezTo>
                    <a:pt x="771" y="34"/>
                    <a:pt x="678" y="0"/>
                    <a:pt x="584"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6"/>
            <p:cNvSpPr/>
            <p:nvPr/>
          </p:nvSpPr>
          <p:spPr>
            <a:xfrm>
              <a:off x="2574913" y="1559500"/>
              <a:ext cx="25900" cy="27575"/>
            </a:xfrm>
            <a:custGeom>
              <a:avLst/>
              <a:gdLst/>
              <a:ahLst/>
              <a:cxnLst/>
              <a:rect l="l" t="t" r="r" b="b"/>
              <a:pathLst>
                <a:path w="1036" h="1103" extrusionOk="0">
                  <a:moveTo>
                    <a:pt x="583" y="1"/>
                  </a:moveTo>
                  <a:cubicBezTo>
                    <a:pt x="402" y="1"/>
                    <a:pt x="256" y="126"/>
                    <a:pt x="201" y="318"/>
                  </a:cubicBezTo>
                  <a:cubicBezTo>
                    <a:pt x="168" y="385"/>
                    <a:pt x="134" y="452"/>
                    <a:pt x="101" y="552"/>
                  </a:cubicBezTo>
                  <a:cubicBezTo>
                    <a:pt x="1" y="752"/>
                    <a:pt x="201" y="1019"/>
                    <a:pt x="401" y="1086"/>
                  </a:cubicBezTo>
                  <a:cubicBezTo>
                    <a:pt x="442" y="1097"/>
                    <a:pt x="485" y="1103"/>
                    <a:pt x="528" y="1103"/>
                  </a:cubicBezTo>
                  <a:cubicBezTo>
                    <a:pt x="731" y="1103"/>
                    <a:pt x="941" y="978"/>
                    <a:pt x="968" y="785"/>
                  </a:cubicBezTo>
                  <a:cubicBezTo>
                    <a:pt x="968" y="685"/>
                    <a:pt x="1002" y="619"/>
                    <a:pt x="1002" y="552"/>
                  </a:cubicBezTo>
                  <a:cubicBezTo>
                    <a:pt x="1035" y="318"/>
                    <a:pt x="935" y="85"/>
                    <a:pt x="701" y="18"/>
                  </a:cubicBezTo>
                  <a:cubicBezTo>
                    <a:pt x="661" y="6"/>
                    <a:pt x="621" y="1"/>
                    <a:pt x="583"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6"/>
            <p:cNvSpPr/>
            <p:nvPr/>
          </p:nvSpPr>
          <p:spPr>
            <a:xfrm>
              <a:off x="2958188" y="1496875"/>
              <a:ext cx="37050" cy="26050"/>
            </a:xfrm>
            <a:custGeom>
              <a:avLst/>
              <a:gdLst/>
              <a:ahLst/>
              <a:cxnLst/>
              <a:rect l="l" t="t" r="r" b="b"/>
              <a:pathLst>
                <a:path w="1482" h="1042" extrusionOk="0">
                  <a:moveTo>
                    <a:pt x="450" y="0"/>
                  </a:moveTo>
                  <a:cubicBezTo>
                    <a:pt x="182" y="0"/>
                    <a:pt x="1" y="112"/>
                    <a:pt x="181" y="488"/>
                  </a:cubicBezTo>
                  <a:cubicBezTo>
                    <a:pt x="297" y="777"/>
                    <a:pt x="638" y="1042"/>
                    <a:pt x="988" y="1042"/>
                  </a:cubicBezTo>
                  <a:cubicBezTo>
                    <a:pt x="1041" y="1042"/>
                    <a:pt x="1095" y="1035"/>
                    <a:pt x="1148" y="1022"/>
                  </a:cubicBezTo>
                  <a:cubicBezTo>
                    <a:pt x="1315" y="955"/>
                    <a:pt x="1449" y="822"/>
                    <a:pt x="1449" y="655"/>
                  </a:cubicBezTo>
                  <a:cubicBezTo>
                    <a:pt x="1482" y="488"/>
                    <a:pt x="1415" y="255"/>
                    <a:pt x="1248" y="188"/>
                  </a:cubicBezTo>
                  <a:cubicBezTo>
                    <a:pt x="1096" y="120"/>
                    <a:pt x="727" y="0"/>
                    <a:pt x="450"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6"/>
            <p:cNvSpPr/>
            <p:nvPr/>
          </p:nvSpPr>
          <p:spPr>
            <a:xfrm>
              <a:off x="2921838" y="1546475"/>
              <a:ext cx="23375" cy="21925"/>
            </a:xfrm>
            <a:custGeom>
              <a:avLst/>
              <a:gdLst/>
              <a:ahLst/>
              <a:cxnLst/>
              <a:rect l="l" t="t" r="r" b="b"/>
              <a:pathLst>
                <a:path w="935" h="877" extrusionOk="0">
                  <a:moveTo>
                    <a:pt x="431" y="1"/>
                  </a:moveTo>
                  <a:cubicBezTo>
                    <a:pt x="346" y="1"/>
                    <a:pt x="263" y="26"/>
                    <a:pt x="201" y="72"/>
                  </a:cubicBezTo>
                  <a:cubicBezTo>
                    <a:pt x="34" y="206"/>
                    <a:pt x="1" y="406"/>
                    <a:pt x="101" y="572"/>
                  </a:cubicBezTo>
                  <a:cubicBezTo>
                    <a:pt x="101" y="606"/>
                    <a:pt x="101" y="639"/>
                    <a:pt x="134" y="673"/>
                  </a:cubicBezTo>
                  <a:cubicBezTo>
                    <a:pt x="192" y="809"/>
                    <a:pt x="319" y="877"/>
                    <a:pt x="454" y="877"/>
                  </a:cubicBezTo>
                  <a:cubicBezTo>
                    <a:pt x="550" y="877"/>
                    <a:pt x="651" y="842"/>
                    <a:pt x="734" y="773"/>
                  </a:cubicBezTo>
                  <a:cubicBezTo>
                    <a:pt x="901" y="639"/>
                    <a:pt x="935" y="372"/>
                    <a:pt x="768" y="172"/>
                  </a:cubicBezTo>
                  <a:cubicBezTo>
                    <a:pt x="734" y="172"/>
                    <a:pt x="734" y="139"/>
                    <a:pt x="701" y="105"/>
                  </a:cubicBezTo>
                  <a:cubicBezTo>
                    <a:pt x="630" y="34"/>
                    <a:pt x="529" y="1"/>
                    <a:pt x="431"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6"/>
            <p:cNvSpPr/>
            <p:nvPr/>
          </p:nvSpPr>
          <p:spPr>
            <a:xfrm>
              <a:off x="2855113" y="1575575"/>
              <a:ext cx="24225" cy="21925"/>
            </a:xfrm>
            <a:custGeom>
              <a:avLst/>
              <a:gdLst/>
              <a:ahLst/>
              <a:cxnLst/>
              <a:rect l="l" t="t" r="r" b="b"/>
              <a:pathLst>
                <a:path w="969" h="877" extrusionOk="0">
                  <a:moveTo>
                    <a:pt x="417" y="0"/>
                  </a:moveTo>
                  <a:cubicBezTo>
                    <a:pt x="209" y="0"/>
                    <a:pt x="60" y="174"/>
                    <a:pt x="34" y="409"/>
                  </a:cubicBezTo>
                  <a:cubicBezTo>
                    <a:pt x="34" y="443"/>
                    <a:pt x="34" y="443"/>
                    <a:pt x="34" y="443"/>
                  </a:cubicBezTo>
                  <a:cubicBezTo>
                    <a:pt x="1" y="609"/>
                    <a:pt x="134" y="776"/>
                    <a:pt x="268" y="843"/>
                  </a:cubicBezTo>
                  <a:cubicBezTo>
                    <a:pt x="323" y="865"/>
                    <a:pt x="379" y="876"/>
                    <a:pt x="432" y="876"/>
                  </a:cubicBezTo>
                  <a:cubicBezTo>
                    <a:pt x="538" y="876"/>
                    <a:pt x="635" y="832"/>
                    <a:pt x="701" y="743"/>
                  </a:cubicBezTo>
                  <a:lnTo>
                    <a:pt x="735" y="709"/>
                  </a:lnTo>
                  <a:cubicBezTo>
                    <a:pt x="968" y="509"/>
                    <a:pt x="868" y="142"/>
                    <a:pt x="601" y="42"/>
                  </a:cubicBezTo>
                  <a:cubicBezTo>
                    <a:pt x="536" y="13"/>
                    <a:pt x="475" y="0"/>
                    <a:pt x="417"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6"/>
            <p:cNvSpPr/>
            <p:nvPr/>
          </p:nvSpPr>
          <p:spPr>
            <a:xfrm>
              <a:off x="2733363" y="900550"/>
              <a:ext cx="928200" cy="499050"/>
            </a:xfrm>
            <a:custGeom>
              <a:avLst/>
              <a:gdLst/>
              <a:ahLst/>
              <a:cxnLst/>
              <a:rect l="l" t="t" r="r" b="b"/>
              <a:pathLst>
                <a:path w="37128" h="19962" extrusionOk="0">
                  <a:moveTo>
                    <a:pt x="16204" y="0"/>
                  </a:moveTo>
                  <a:cubicBezTo>
                    <a:pt x="9285" y="0"/>
                    <a:pt x="3518" y="2230"/>
                    <a:pt x="1402" y="5661"/>
                  </a:cubicBezTo>
                  <a:lnTo>
                    <a:pt x="835" y="5628"/>
                  </a:lnTo>
                  <a:lnTo>
                    <a:pt x="568" y="8063"/>
                  </a:lnTo>
                  <a:cubicBezTo>
                    <a:pt x="1" y="13467"/>
                    <a:pt x="7673" y="18704"/>
                    <a:pt x="17680" y="19771"/>
                  </a:cubicBezTo>
                  <a:cubicBezTo>
                    <a:pt x="18887" y="19900"/>
                    <a:pt x="20073" y="19962"/>
                    <a:pt x="21227" y="19962"/>
                  </a:cubicBezTo>
                  <a:cubicBezTo>
                    <a:pt x="29666" y="19962"/>
                    <a:pt x="36362" y="16653"/>
                    <a:pt x="36860" y="11899"/>
                  </a:cubicBezTo>
                  <a:lnTo>
                    <a:pt x="37127" y="9464"/>
                  </a:lnTo>
                  <a:lnTo>
                    <a:pt x="36560" y="9397"/>
                  </a:lnTo>
                  <a:cubicBezTo>
                    <a:pt x="34992" y="4961"/>
                    <a:pt x="28221" y="1091"/>
                    <a:pt x="19748" y="191"/>
                  </a:cubicBezTo>
                  <a:cubicBezTo>
                    <a:pt x="18543" y="62"/>
                    <a:pt x="17357" y="0"/>
                    <a:pt x="16204"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6"/>
            <p:cNvSpPr/>
            <p:nvPr/>
          </p:nvSpPr>
          <p:spPr>
            <a:xfrm>
              <a:off x="2740038" y="842175"/>
              <a:ext cx="935700" cy="499050"/>
            </a:xfrm>
            <a:custGeom>
              <a:avLst/>
              <a:gdLst/>
              <a:ahLst/>
              <a:cxnLst/>
              <a:rect l="l" t="t" r="r" b="b"/>
              <a:pathLst>
                <a:path w="37428" h="19962" extrusionOk="0">
                  <a:moveTo>
                    <a:pt x="16201" y="1"/>
                  </a:moveTo>
                  <a:cubicBezTo>
                    <a:pt x="7762" y="1"/>
                    <a:pt x="1067" y="3309"/>
                    <a:pt x="568" y="8063"/>
                  </a:cubicBezTo>
                  <a:cubicBezTo>
                    <a:pt x="1" y="13467"/>
                    <a:pt x="7639" y="18704"/>
                    <a:pt x="17680" y="19771"/>
                  </a:cubicBezTo>
                  <a:cubicBezTo>
                    <a:pt x="18883" y="19900"/>
                    <a:pt x="20066" y="19962"/>
                    <a:pt x="21216" y="19962"/>
                  </a:cubicBezTo>
                  <a:cubicBezTo>
                    <a:pt x="29633" y="19962"/>
                    <a:pt x="36328" y="16653"/>
                    <a:pt x="36827" y="11899"/>
                  </a:cubicBezTo>
                  <a:cubicBezTo>
                    <a:pt x="37427" y="6495"/>
                    <a:pt x="29755" y="1225"/>
                    <a:pt x="19748" y="191"/>
                  </a:cubicBezTo>
                  <a:cubicBezTo>
                    <a:pt x="18541" y="62"/>
                    <a:pt x="17355" y="1"/>
                    <a:pt x="16201"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6"/>
            <p:cNvSpPr/>
            <p:nvPr/>
          </p:nvSpPr>
          <p:spPr>
            <a:xfrm>
              <a:off x="2771738" y="865675"/>
              <a:ext cx="871475" cy="451825"/>
            </a:xfrm>
            <a:custGeom>
              <a:avLst/>
              <a:gdLst/>
              <a:ahLst/>
              <a:cxnLst/>
              <a:rect l="l" t="t" r="r" b="b"/>
              <a:pathLst>
                <a:path w="34859" h="18073" extrusionOk="0">
                  <a:moveTo>
                    <a:pt x="14955" y="0"/>
                  </a:moveTo>
                  <a:cubicBezTo>
                    <a:pt x="7136" y="0"/>
                    <a:pt x="968" y="2964"/>
                    <a:pt x="501" y="7256"/>
                  </a:cubicBezTo>
                  <a:cubicBezTo>
                    <a:pt x="0" y="12127"/>
                    <a:pt x="7139" y="16897"/>
                    <a:pt x="16512" y="17897"/>
                  </a:cubicBezTo>
                  <a:cubicBezTo>
                    <a:pt x="17653" y="18016"/>
                    <a:pt x="18774" y="18072"/>
                    <a:pt x="19863" y="18072"/>
                  </a:cubicBezTo>
                  <a:cubicBezTo>
                    <a:pt x="27696" y="18072"/>
                    <a:pt x="33919" y="15130"/>
                    <a:pt x="34358" y="10826"/>
                  </a:cubicBezTo>
                  <a:cubicBezTo>
                    <a:pt x="34858" y="5922"/>
                    <a:pt x="27720" y="1185"/>
                    <a:pt x="18380" y="185"/>
                  </a:cubicBezTo>
                  <a:cubicBezTo>
                    <a:pt x="17213" y="60"/>
                    <a:pt x="16067" y="0"/>
                    <a:pt x="14955"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6"/>
            <p:cNvSpPr/>
            <p:nvPr/>
          </p:nvSpPr>
          <p:spPr>
            <a:xfrm>
              <a:off x="2957688" y="904050"/>
              <a:ext cx="336100" cy="118025"/>
            </a:xfrm>
            <a:custGeom>
              <a:avLst/>
              <a:gdLst/>
              <a:ahLst/>
              <a:cxnLst/>
              <a:rect l="l" t="t" r="r" b="b"/>
              <a:pathLst>
                <a:path w="13444" h="4721" extrusionOk="0">
                  <a:moveTo>
                    <a:pt x="8390" y="1"/>
                  </a:moveTo>
                  <a:cubicBezTo>
                    <a:pt x="7765" y="1"/>
                    <a:pt x="7139" y="17"/>
                    <a:pt x="6506" y="51"/>
                  </a:cubicBezTo>
                  <a:cubicBezTo>
                    <a:pt x="5205" y="151"/>
                    <a:pt x="3870" y="284"/>
                    <a:pt x="2569" y="584"/>
                  </a:cubicBezTo>
                  <a:cubicBezTo>
                    <a:pt x="1702" y="785"/>
                    <a:pt x="801" y="1085"/>
                    <a:pt x="234" y="1885"/>
                  </a:cubicBezTo>
                  <a:cubicBezTo>
                    <a:pt x="134" y="1985"/>
                    <a:pt x="68" y="2119"/>
                    <a:pt x="34" y="2252"/>
                  </a:cubicBezTo>
                  <a:cubicBezTo>
                    <a:pt x="1" y="2586"/>
                    <a:pt x="268" y="2819"/>
                    <a:pt x="535" y="2986"/>
                  </a:cubicBezTo>
                  <a:cubicBezTo>
                    <a:pt x="1035" y="3320"/>
                    <a:pt x="1502" y="3653"/>
                    <a:pt x="2036" y="3920"/>
                  </a:cubicBezTo>
                  <a:cubicBezTo>
                    <a:pt x="3003" y="4387"/>
                    <a:pt x="4070" y="4687"/>
                    <a:pt x="5105" y="4721"/>
                  </a:cubicBezTo>
                  <a:cubicBezTo>
                    <a:pt x="5305" y="4721"/>
                    <a:pt x="5471" y="4721"/>
                    <a:pt x="5605" y="4587"/>
                  </a:cubicBezTo>
                  <a:cubicBezTo>
                    <a:pt x="5672" y="4554"/>
                    <a:pt x="5738" y="4454"/>
                    <a:pt x="5705" y="4387"/>
                  </a:cubicBezTo>
                  <a:cubicBezTo>
                    <a:pt x="5705" y="4220"/>
                    <a:pt x="5538" y="4154"/>
                    <a:pt x="5405" y="4120"/>
                  </a:cubicBezTo>
                  <a:cubicBezTo>
                    <a:pt x="5205" y="4087"/>
                    <a:pt x="4971" y="4020"/>
                    <a:pt x="4771" y="3920"/>
                  </a:cubicBezTo>
                  <a:cubicBezTo>
                    <a:pt x="4638" y="3853"/>
                    <a:pt x="4471" y="3720"/>
                    <a:pt x="4437" y="3520"/>
                  </a:cubicBezTo>
                  <a:cubicBezTo>
                    <a:pt x="4404" y="3320"/>
                    <a:pt x="4571" y="3153"/>
                    <a:pt x="4738" y="3053"/>
                  </a:cubicBezTo>
                  <a:cubicBezTo>
                    <a:pt x="5976" y="2321"/>
                    <a:pt x="7547" y="2135"/>
                    <a:pt x="8970" y="2135"/>
                  </a:cubicBezTo>
                  <a:cubicBezTo>
                    <a:pt x="9233" y="2135"/>
                    <a:pt x="9491" y="2142"/>
                    <a:pt x="9741" y="2152"/>
                  </a:cubicBezTo>
                  <a:cubicBezTo>
                    <a:pt x="9975" y="2152"/>
                    <a:pt x="10242" y="2186"/>
                    <a:pt x="10442" y="2319"/>
                  </a:cubicBezTo>
                  <a:cubicBezTo>
                    <a:pt x="10742" y="2552"/>
                    <a:pt x="10875" y="2953"/>
                    <a:pt x="10975" y="3353"/>
                  </a:cubicBezTo>
                  <a:cubicBezTo>
                    <a:pt x="11009" y="3620"/>
                    <a:pt x="11042" y="3853"/>
                    <a:pt x="11176" y="4054"/>
                  </a:cubicBezTo>
                  <a:cubicBezTo>
                    <a:pt x="11280" y="4227"/>
                    <a:pt x="11376" y="4292"/>
                    <a:pt x="11468" y="4292"/>
                  </a:cubicBezTo>
                  <a:cubicBezTo>
                    <a:pt x="11642" y="4292"/>
                    <a:pt x="11802" y="4061"/>
                    <a:pt x="11976" y="3887"/>
                  </a:cubicBezTo>
                  <a:cubicBezTo>
                    <a:pt x="12310" y="3587"/>
                    <a:pt x="12677" y="3353"/>
                    <a:pt x="12943" y="2986"/>
                  </a:cubicBezTo>
                  <a:cubicBezTo>
                    <a:pt x="13244" y="2519"/>
                    <a:pt x="13444" y="1952"/>
                    <a:pt x="13410" y="1385"/>
                  </a:cubicBezTo>
                  <a:cubicBezTo>
                    <a:pt x="13410" y="1185"/>
                    <a:pt x="13377" y="1018"/>
                    <a:pt x="13310" y="818"/>
                  </a:cubicBezTo>
                  <a:cubicBezTo>
                    <a:pt x="13077" y="318"/>
                    <a:pt x="12510" y="217"/>
                    <a:pt x="12009" y="184"/>
                  </a:cubicBezTo>
                  <a:cubicBezTo>
                    <a:pt x="11442" y="117"/>
                    <a:pt x="10842" y="84"/>
                    <a:pt x="10275" y="51"/>
                  </a:cubicBezTo>
                  <a:cubicBezTo>
                    <a:pt x="9641" y="17"/>
                    <a:pt x="9016" y="1"/>
                    <a:pt x="8390"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6"/>
            <p:cNvSpPr/>
            <p:nvPr/>
          </p:nvSpPr>
          <p:spPr>
            <a:xfrm>
              <a:off x="3284588" y="947000"/>
              <a:ext cx="284400" cy="168900"/>
            </a:xfrm>
            <a:custGeom>
              <a:avLst/>
              <a:gdLst/>
              <a:ahLst/>
              <a:cxnLst/>
              <a:rect l="l" t="t" r="r" b="b"/>
              <a:pathLst>
                <a:path w="11376" h="6756" extrusionOk="0">
                  <a:moveTo>
                    <a:pt x="5231" y="0"/>
                  </a:moveTo>
                  <a:cubicBezTo>
                    <a:pt x="4263" y="0"/>
                    <a:pt x="3247" y="337"/>
                    <a:pt x="2369" y="701"/>
                  </a:cubicBezTo>
                  <a:cubicBezTo>
                    <a:pt x="1502" y="1035"/>
                    <a:pt x="701" y="1568"/>
                    <a:pt x="101" y="2336"/>
                  </a:cubicBezTo>
                  <a:cubicBezTo>
                    <a:pt x="34" y="2369"/>
                    <a:pt x="1" y="2436"/>
                    <a:pt x="1" y="2536"/>
                  </a:cubicBezTo>
                  <a:cubicBezTo>
                    <a:pt x="34" y="2569"/>
                    <a:pt x="68" y="2602"/>
                    <a:pt x="101" y="2636"/>
                  </a:cubicBezTo>
                  <a:cubicBezTo>
                    <a:pt x="270" y="2749"/>
                    <a:pt x="463" y="2790"/>
                    <a:pt x="662" y="2790"/>
                  </a:cubicBezTo>
                  <a:cubicBezTo>
                    <a:pt x="935" y="2790"/>
                    <a:pt x="1218" y="2713"/>
                    <a:pt x="1469" y="2636"/>
                  </a:cubicBezTo>
                  <a:cubicBezTo>
                    <a:pt x="2202" y="2402"/>
                    <a:pt x="2936" y="2169"/>
                    <a:pt x="3670" y="1969"/>
                  </a:cubicBezTo>
                  <a:cubicBezTo>
                    <a:pt x="3830" y="1921"/>
                    <a:pt x="4014" y="1872"/>
                    <a:pt x="4183" y="1872"/>
                  </a:cubicBezTo>
                  <a:cubicBezTo>
                    <a:pt x="4366" y="1872"/>
                    <a:pt x="4534" y="1929"/>
                    <a:pt x="4638" y="2102"/>
                  </a:cubicBezTo>
                  <a:cubicBezTo>
                    <a:pt x="4771" y="2302"/>
                    <a:pt x="4771" y="2602"/>
                    <a:pt x="4838" y="2836"/>
                  </a:cubicBezTo>
                  <a:cubicBezTo>
                    <a:pt x="4938" y="3169"/>
                    <a:pt x="5171" y="3436"/>
                    <a:pt x="5438" y="3603"/>
                  </a:cubicBezTo>
                  <a:cubicBezTo>
                    <a:pt x="5672" y="3770"/>
                    <a:pt x="5972" y="3903"/>
                    <a:pt x="6239" y="4070"/>
                  </a:cubicBezTo>
                  <a:cubicBezTo>
                    <a:pt x="6539" y="4270"/>
                    <a:pt x="6806" y="4570"/>
                    <a:pt x="7039" y="4904"/>
                  </a:cubicBezTo>
                  <a:cubicBezTo>
                    <a:pt x="7106" y="5037"/>
                    <a:pt x="7206" y="5204"/>
                    <a:pt x="7173" y="5371"/>
                  </a:cubicBezTo>
                  <a:cubicBezTo>
                    <a:pt x="7139" y="5538"/>
                    <a:pt x="7006" y="5638"/>
                    <a:pt x="6872" y="5671"/>
                  </a:cubicBezTo>
                  <a:cubicBezTo>
                    <a:pt x="6806" y="5705"/>
                    <a:pt x="6739" y="5713"/>
                    <a:pt x="6672" y="5713"/>
                  </a:cubicBezTo>
                  <a:cubicBezTo>
                    <a:pt x="6606" y="5713"/>
                    <a:pt x="6539" y="5705"/>
                    <a:pt x="6472" y="5705"/>
                  </a:cubicBezTo>
                  <a:cubicBezTo>
                    <a:pt x="6005" y="5671"/>
                    <a:pt x="5538" y="5605"/>
                    <a:pt x="5071" y="5571"/>
                  </a:cubicBezTo>
                  <a:cubicBezTo>
                    <a:pt x="5004" y="5571"/>
                    <a:pt x="4946" y="5563"/>
                    <a:pt x="4892" y="5563"/>
                  </a:cubicBezTo>
                  <a:cubicBezTo>
                    <a:pt x="4838" y="5563"/>
                    <a:pt x="4788" y="5571"/>
                    <a:pt x="4738" y="5605"/>
                  </a:cubicBezTo>
                  <a:cubicBezTo>
                    <a:pt x="4604" y="5638"/>
                    <a:pt x="4504" y="5738"/>
                    <a:pt x="4504" y="5871"/>
                  </a:cubicBezTo>
                  <a:cubicBezTo>
                    <a:pt x="4804" y="6072"/>
                    <a:pt x="5138" y="6072"/>
                    <a:pt x="5438" y="6105"/>
                  </a:cubicBezTo>
                  <a:cubicBezTo>
                    <a:pt x="6439" y="6172"/>
                    <a:pt x="7440" y="6338"/>
                    <a:pt x="8407" y="6572"/>
                  </a:cubicBezTo>
                  <a:cubicBezTo>
                    <a:pt x="8768" y="6657"/>
                    <a:pt x="9143" y="6755"/>
                    <a:pt x="9514" y="6755"/>
                  </a:cubicBezTo>
                  <a:cubicBezTo>
                    <a:pt x="9725" y="6755"/>
                    <a:pt x="9936" y="6723"/>
                    <a:pt x="10141" y="6639"/>
                  </a:cubicBezTo>
                  <a:cubicBezTo>
                    <a:pt x="10508" y="6472"/>
                    <a:pt x="10809" y="6105"/>
                    <a:pt x="11042" y="5705"/>
                  </a:cubicBezTo>
                  <a:cubicBezTo>
                    <a:pt x="11242" y="5404"/>
                    <a:pt x="11376" y="5037"/>
                    <a:pt x="11376" y="4671"/>
                  </a:cubicBezTo>
                  <a:cubicBezTo>
                    <a:pt x="11342" y="4437"/>
                    <a:pt x="11276" y="4170"/>
                    <a:pt x="11176" y="3937"/>
                  </a:cubicBezTo>
                  <a:cubicBezTo>
                    <a:pt x="10909" y="3336"/>
                    <a:pt x="10442" y="2869"/>
                    <a:pt x="9941" y="2469"/>
                  </a:cubicBezTo>
                  <a:cubicBezTo>
                    <a:pt x="9474" y="2102"/>
                    <a:pt x="8941" y="1802"/>
                    <a:pt x="8440" y="1468"/>
                  </a:cubicBezTo>
                  <a:cubicBezTo>
                    <a:pt x="7873" y="1101"/>
                    <a:pt x="7373" y="668"/>
                    <a:pt x="6772" y="367"/>
                  </a:cubicBezTo>
                  <a:cubicBezTo>
                    <a:pt x="6295" y="105"/>
                    <a:pt x="5770" y="0"/>
                    <a:pt x="5231"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6"/>
            <p:cNvSpPr/>
            <p:nvPr/>
          </p:nvSpPr>
          <p:spPr>
            <a:xfrm>
              <a:off x="2848463" y="1017325"/>
              <a:ext cx="280225" cy="196100"/>
            </a:xfrm>
            <a:custGeom>
              <a:avLst/>
              <a:gdLst/>
              <a:ahLst/>
              <a:cxnLst/>
              <a:rect l="l" t="t" r="r" b="b"/>
              <a:pathLst>
                <a:path w="11209" h="7844" extrusionOk="0">
                  <a:moveTo>
                    <a:pt x="2561" y="1"/>
                  </a:moveTo>
                  <a:cubicBezTo>
                    <a:pt x="2354" y="1"/>
                    <a:pt x="2145" y="17"/>
                    <a:pt x="1935" y="56"/>
                  </a:cubicBezTo>
                  <a:cubicBezTo>
                    <a:pt x="1701" y="123"/>
                    <a:pt x="1501" y="190"/>
                    <a:pt x="1268" y="323"/>
                  </a:cubicBezTo>
                  <a:cubicBezTo>
                    <a:pt x="801" y="590"/>
                    <a:pt x="434" y="1057"/>
                    <a:pt x="234" y="1624"/>
                  </a:cubicBezTo>
                  <a:cubicBezTo>
                    <a:pt x="33" y="2191"/>
                    <a:pt x="0" y="2825"/>
                    <a:pt x="67" y="3425"/>
                  </a:cubicBezTo>
                  <a:cubicBezTo>
                    <a:pt x="200" y="4193"/>
                    <a:pt x="500" y="4893"/>
                    <a:pt x="1034" y="5327"/>
                  </a:cubicBezTo>
                  <a:cubicBezTo>
                    <a:pt x="1268" y="5527"/>
                    <a:pt x="1535" y="5694"/>
                    <a:pt x="1768" y="5860"/>
                  </a:cubicBezTo>
                  <a:cubicBezTo>
                    <a:pt x="2335" y="6227"/>
                    <a:pt x="2802" y="6761"/>
                    <a:pt x="3369" y="7128"/>
                  </a:cubicBezTo>
                  <a:cubicBezTo>
                    <a:pt x="4192" y="7667"/>
                    <a:pt x="5183" y="7844"/>
                    <a:pt x="6158" y="7844"/>
                  </a:cubicBezTo>
                  <a:cubicBezTo>
                    <a:pt x="6330" y="7844"/>
                    <a:pt x="6502" y="7838"/>
                    <a:pt x="6672" y="7828"/>
                  </a:cubicBezTo>
                  <a:cubicBezTo>
                    <a:pt x="6972" y="7828"/>
                    <a:pt x="7272" y="7795"/>
                    <a:pt x="7606" y="7695"/>
                  </a:cubicBezTo>
                  <a:cubicBezTo>
                    <a:pt x="8006" y="7595"/>
                    <a:pt x="8373" y="7361"/>
                    <a:pt x="8740" y="7095"/>
                  </a:cubicBezTo>
                  <a:cubicBezTo>
                    <a:pt x="9407" y="6694"/>
                    <a:pt x="10041" y="6227"/>
                    <a:pt x="10674" y="5727"/>
                  </a:cubicBezTo>
                  <a:cubicBezTo>
                    <a:pt x="10908" y="5527"/>
                    <a:pt x="11175" y="5293"/>
                    <a:pt x="11175" y="4960"/>
                  </a:cubicBezTo>
                  <a:cubicBezTo>
                    <a:pt x="11208" y="4860"/>
                    <a:pt x="11175" y="4726"/>
                    <a:pt x="11108" y="4660"/>
                  </a:cubicBezTo>
                  <a:cubicBezTo>
                    <a:pt x="11053" y="4586"/>
                    <a:pt x="10967" y="4563"/>
                    <a:pt x="10879" y="4563"/>
                  </a:cubicBezTo>
                  <a:cubicBezTo>
                    <a:pt x="10807" y="4563"/>
                    <a:pt x="10734" y="4578"/>
                    <a:pt x="10674" y="4593"/>
                  </a:cubicBezTo>
                  <a:cubicBezTo>
                    <a:pt x="9605" y="4853"/>
                    <a:pt x="8536" y="5439"/>
                    <a:pt x="7488" y="5439"/>
                  </a:cubicBezTo>
                  <a:cubicBezTo>
                    <a:pt x="7327" y="5439"/>
                    <a:pt x="7166" y="5425"/>
                    <a:pt x="7005" y="5393"/>
                  </a:cubicBezTo>
                  <a:cubicBezTo>
                    <a:pt x="6605" y="5327"/>
                    <a:pt x="6271" y="5160"/>
                    <a:pt x="5938" y="4960"/>
                  </a:cubicBezTo>
                  <a:cubicBezTo>
                    <a:pt x="5604" y="4760"/>
                    <a:pt x="5304" y="4526"/>
                    <a:pt x="5070" y="4193"/>
                  </a:cubicBezTo>
                  <a:cubicBezTo>
                    <a:pt x="4837" y="3859"/>
                    <a:pt x="4703" y="3425"/>
                    <a:pt x="4770" y="2992"/>
                  </a:cubicBezTo>
                  <a:cubicBezTo>
                    <a:pt x="4870" y="2391"/>
                    <a:pt x="5337" y="1958"/>
                    <a:pt x="5838" y="1757"/>
                  </a:cubicBezTo>
                  <a:cubicBezTo>
                    <a:pt x="6213" y="1607"/>
                    <a:pt x="6588" y="1589"/>
                    <a:pt x="6977" y="1589"/>
                  </a:cubicBezTo>
                  <a:cubicBezTo>
                    <a:pt x="7107" y="1589"/>
                    <a:pt x="7239" y="1591"/>
                    <a:pt x="7372" y="1591"/>
                  </a:cubicBezTo>
                  <a:cubicBezTo>
                    <a:pt x="7428" y="1585"/>
                    <a:pt x="7485" y="1583"/>
                    <a:pt x="7544" y="1583"/>
                  </a:cubicBezTo>
                  <a:cubicBezTo>
                    <a:pt x="7661" y="1583"/>
                    <a:pt x="7783" y="1591"/>
                    <a:pt x="7906" y="1591"/>
                  </a:cubicBezTo>
                  <a:cubicBezTo>
                    <a:pt x="8089" y="1591"/>
                    <a:pt x="8273" y="1574"/>
                    <a:pt x="8439" y="1491"/>
                  </a:cubicBezTo>
                  <a:cubicBezTo>
                    <a:pt x="9240" y="1124"/>
                    <a:pt x="8139" y="823"/>
                    <a:pt x="7839" y="723"/>
                  </a:cubicBezTo>
                  <a:cubicBezTo>
                    <a:pt x="7405" y="590"/>
                    <a:pt x="7005" y="457"/>
                    <a:pt x="6571" y="390"/>
                  </a:cubicBezTo>
                  <a:cubicBezTo>
                    <a:pt x="6071" y="323"/>
                    <a:pt x="5571" y="356"/>
                    <a:pt x="5070" y="323"/>
                  </a:cubicBezTo>
                  <a:cubicBezTo>
                    <a:pt x="4240" y="270"/>
                    <a:pt x="3409" y="1"/>
                    <a:pt x="2561"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6"/>
            <p:cNvSpPr/>
            <p:nvPr/>
          </p:nvSpPr>
          <p:spPr>
            <a:xfrm>
              <a:off x="3177863" y="1097100"/>
              <a:ext cx="350275" cy="161200"/>
            </a:xfrm>
            <a:custGeom>
              <a:avLst/>
              <a:gdLst/>
              <a:ahLst/>
              <a:cxnLst/>
              <a:rect l="l" t="t" r="r" b="b"/>
              <a:pathLst>
                <a:path w="14011" h="6448" extrusionOk="0">
                  <a:moveTo>
                    <a:pt x="5704" y="1"/>
                  </a:moveTo>
                  <a:lnTo>
                    <a:pt x="5704" y="1"/>
                  </a:lnTo>
                  <a:cubicBezTo>
                    <a:pt x="5571" y="268"/>
                    <a:pt x="5704" y="601"/>
                    <a:pt x="5871" y="801"/>
                  </a:cubicBezTo>
                  <a:cubicBezTo>
                    <a:pt x="6405" y="1602"/>
                    <a:pt x="7339" y="1969"/>
                    <a:pt x="7872" y="2769"/>
                  </a:cubicBezTo>
                  <a:cubicBezTo>
                    <a:pt x="8006" y="2936"/>
                    <a:pt x="8106" y="3236"/>
                    <a:pt x="7973" y="3403"/>
                  </a:cubicBezTo>
                  <a:cubicBezTo>
                    <a:pt x="7906" y="3503"/>
                    <a:pt x="7772" y="3537"/>
                    <a:pt x="7672" y="3570"/>
                  </a:cubicBezTo>
                  <a:cubicBezTo>
                    <a:pt x="6838" y="3770"/>
                    <a:pt x="5971" y="3970"/>
                    <a:pt x="5137" y="4204"/>
                  </a:cubicBezTo>
                  <a:cubicBezTo>
                    <a:pt x="4630" y="4323"/>
                    <a:pt x="4123" y="4443"/>
                    <a:pt x="3616" y="4443"/>
                  </a:cubicBezTo>
                  <a:cubicBezTo>
                    <a:pt x="3556" y="4443"/>
                    <a:pt x="3496" y="4441"/>
                    <a:pt x="3436" y="4437"/>
                  </a:cubicBezTo>
                  <a:cubicBezTo>
                    <a:pt x="2869" y="4437"/>
                    <a:pt x="2302" y="4271"/>
                    <a:pt x="1868" y="3837"/>
                  </a:cubicBezTo>
                  <a:cubicBezTo>
                    <a:pt x="1501" y="3470"/>
                    <a:pt x="1301" y="2936"/>
                    <a:pt x="1168" y="2403"/>
                  </a:cubicBezTo>
                  <a:cubicBezTo>
                    <a:pt x="1077" y="2129"/>
                    <a:pt x="1068" y="1276"/>
                    <a:pt x="791" y="1276"/>
                  </a:cubicBezTo>
                  <a:cubicBezTo>
                    <a:pt x="764" y="1276"/>
                    <a:pt x="734" y="1284"/>
                    <a:pt x="701" y="1302"/>
                  </a:cubicBezTo>
                  <a:cubicBezTo>
                    <a:pt x="300" y="1469"/>
                    <a:pt x="300" y="2569"/>
                    <a:pt x="234" y="2970"/>
                  </a:cubicBezTo>
                  <a:cubicBezTo>
                    <a:pt x="134" y="3703"/>
                    <a:pt x="67" y="4404"/>
                    <a:pt x="34" y="5138"/>
                  </a:cubicBezTo>
                  <a:cubicBezTo>
                    <a:pt x="0" y="5338"/>
                    <a:pt x="0" y="5538"/>
                    <a:pt x="100" y="5705"/>
                  </a:cubicBezTo>
                  <a:cubicBezTo>
                    <a:pt x="200" y="5805"/>
                    <a:pt x="334" y="5838"/>
                    <a:pt x="434" y="5838"/>
                  </a:cubicBezTo>
                  <a:cubicBezTo>
                    <a:pt x="901" y="5938"/>
                    <a:pt x="1401" y="5972"/>
                    <a:pt x="1868" y="6105"/>
                  </a:cubicBezTo>
                  <a:cubicBezTo>
                    <a:pt x="2335" y="6205"/>
                    <a:pt x="2802" y="6372"/>
                    <a:pt x="3269" y="6439"/>
                  </a:cubicBezTo>
                  <a:cubicBezTo>
                    <a:pt x="3355" y="6445"/>
                    <a:pt x="3439" y="6448"/>
                    <a:pt x="3523" y="6448"/>
                  </a:cubicBezTo>
                  <a:cubicBezTo>
                    <a:pt x="3896" y="6448"/>
                    <a:pt x="4256" y="6393"/>
                    <a:pt x="4637" y="6339"/>
                  </a:cubicBezTo>
                  <a:cubicBezTo>
                    <a:pt x="7439" y="5938"/>
                    <a:pt x="10274" y="5538"/>
                    <a:pt x="12876" y="4204"/>
                  </a:cubicBezTo>
                  <a:cubicBezTo>
                    <a:pt x="13243" y="4004"/>
                    <a:pt x="13577" y="3804"/>
                    <a:pt x="13877" y="3470"/>
                  </a:cubicBezTo>
                  <a:cubicBezTo>
                    <a:pt x="13943" y="3403"/>
                    <a:pt x="14010" y="3303"/>
                    <a:pt x="14010" y="3203"/>
                  </a:cubicBezTo>
                  <a:cubicBezTo>
                    <a:pt x="14010" y="3003"/>
                    <a:pt x="13843" y="2870"/>
                    <a:pt x="13710" y="2803"/>
                  </a:cubicBezTo>
                  <a:cubicBezTo>
                    <a:pt x="12976" y="2436"/>
                    <a:pt x="12176" y="2336"/>
                    <a:pt x="11408" y="2102"/>
                  </a:cubicBezTo>
                  <a:cubicBezTo>
                    <a:pt x="9474" y="1502"/>
                    <a:pt x="7706" y="101"/>
                    <a:pt x="5704"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6"/>
            <p:cNvSpPr/>
            <p:nvPr/>
          </p:nvSpPr>
          <p:spPr>
            <a:xfrm>
              <a:off x="3030238" y="941825"/>
              <a:ext cx="40700" cy="35250"/>
            </a:xfrm>
            <a:custGeom>
              <a:avLst/>
              <a:gdLst/>
              <a:ahLst/>
              <a:cxnLst/>
              <a:rect l="l" t="t" r="r" b="b"/>
              <a:pathLst>
                <a:path w="1628" h="1410" extrusionOk="0">
                  <a:moveTo>
                    <a:pt x="671" y="1"/>
                  </a:moveTo>
                  <a:cubicBezTo>
                    <a:pt x="495" y="1"/>
                    <a:pt x="322" y="87"/>
                    <a:pt x="201" y="208"/>
                  </a:cubicBezTo>
                  <a:cubicBezTo>
                    <a:pt x="34" y="374"/>
                    <a:pt x="1" y="641"/>
                    <a:pt x="101" y="875"/>
                  </a:cubicBezTo>
                  <a:cubicBezTo>
                    <a:pt x="201" y="1175"/>
                    <a:pt x="568" y="1375"/>
                    <a:pt x="868" y="1408"/>
                  </a:cubicBezTo>
                  <a:cubicBezTo>
                    <a:pt x="881" y="1409"/>
                    <a:pt x="895" y="1410"/>
                    <a:pt x="907" y="1410"/>
                  </a:cubicBezTo>
                  <a:cubicBezTo>
                    <a:pt x="1352" y="1410"/>
                    <a:pt x="1628" y="864"/>
                    <a:pt x="1369" y="508"/>
                  </a:cubicBezTo>
                  <a:cubicBezTo>
                    <a:pt x="1202" y="341"/>
                    <a:pt x="1068" y="174"/>
                    <a:pt x="868" y="41"/>
                  </a:cubicBezTo>
                  <a:cubicBezTo>
                    <a:pt x="804" y="13"/>
                    <a:pt x="737" y="1"/>
                    <a:pt x="671"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6"/>
            <p:cNvSpPr/>
            <p:nvPr/>
          </p:nvSpPr>
          <p:spPr>
            <a:xfrm>
              <a:off x="3114488" y="921825"/>
              <a:ext cx="21300" cy="25125"/>
            </a:xfrm>
            <a:custGeom>
              <a:avLst/>
              <a:gdLst/>
              <a:ahLst/>
              <a:cxnLst/>
              <a:rect l="l" t="t" r="r" b="b"/>
              <a:pathLst>
                <a:path w="852" h="1005" extrusionOk="0">
                  <a:moveTo>
                    <a:pt x="419" y="0"/>
                  </a:moveTo>
                  <a:cubicBezTo>
                    <a:pt x="233" y="0"/>
                    <a:pt x="46" y="110"/>
                    <a:pt x="0" y="340"/>
                  </a:cubicBezTo>
                  <a:cubicBezTo>
                    <a:pt x="0" y="474"/>
                    <a:pt x="0" y="574"/>
                    <a:pt x="33" y="707"/>
                  </a:cubicBezTo>
                  <a:cubicBezTo>
                    <a:pt x="51" y="904"/>
                    <a:pt x="222" y="1005"/>
                    <a:pt x="393" y="1005"/>
                  </a:cubicBezTo>
                  <a:cubicBezTo>
                    <a:pt x="540" y="1005"/>
                    <a:pt x="687" y="929"/>
                    <a:pt x="734" y="774"/>
                  </a:cubicBezTo>
                  <a:cubicBezTo>
                    <a:pt x="767" y="674"/>
                    <a:pt x="834" y="541"/>
                    <a:pt x="834" y="440"/>
                  </a:cubicBezTo>
                  <a:cubicBezTo>
                    <a:pt x="852" y="152"/>
                    <a:pt x="636" y="0"/>
                    <a:pt x="419"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6"/>
            <p:cNvSpPr/>
            <p:nvPr/>
          </p:nvSpPr>
          <p:spPr>
            <a:xfrm>
              <a:off x="3166188" y="915775"/>
              <a:ext cx="25875" cy="23300"/>
            </a:xfrm>
            <a:custGeom>
              <a:avLst/>
              <a:gdLst/>
              <a:ahLst/>
              <a:cxnLst/>
              <a:rect l="l" t="t" r="r" b="b"/>
              <a:pathLst>
                <a:path w="1035" h="932" extrusionOk="0">
                  <a:moveTo>
                    <a:pt x="618" y="1"/>
                  </a:moveTo>
                  <a:cubicBezTo>
                    <a:pt x="564" y="1"/>
                    <a:pt x="512" y="15"/>
                    <a:pt x="467" y="49"/>
                  </a:cubicBezTo>
                  <a:cubicBezTo>
                    <a:pt x="367" y="82"/>
                    <a:pt x="300" y="149"/>
                    <a:pt x="200" y="215"/>
                  </a:cubicBezTo>
                  <a:cubicBezTo>
                    <a:pt x="67" y="382"/>
                    <a:pt x="0" y="616"/>
                    <a:pt x="167" y="783"/>
                  </a:cubicBezTo>
                  <a:cubicBezTo>
                    <a:pt x="245" y="880"/>
                    <a:pt x="368" y="932"/>
                    <a:pt x="490" y="932"/>
                  </a:cubicBezTo>
                  <a:cubicBezTo>
                    <a:pt x="577" y="932"/>
                    <a:pt x="664" y="905"/>
                    <a:pt x="734" y="849"/>
                  </a:cubicBezTo>
                  <a:cubicBezTo>
                    <a:pt x="801" y="783"/>
                    <a:pt x="867" y="716"/>
                    <a:pt x="934" y="616"/>
                  </a:cubicBezTo>
                  <a:cubicBezTo>
                    <a:pt x="1001" y="449"/>
                    <a:pt x="1034" y="282"/>
                    <a:pt x="934" y="149"/>
                  </a:cubicBezTo>
                  <a:cubicBezTo>
                    <a:pt x="845" y="60"/>
                    <a:pt x="727" y="1"/>
                    <a:pt x="618"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6"/>
            <p:cNvSpPr/>
            <p:nvPr/>
          </p:nvSpPr>
          <p:spPr>
            <a:xfrm>
              <a:off x="3229038" y="927900"/>
              <a:ext cx="32875" cy="24300"/>
            </a:xfrm>
            <a:custGeom>
              <a:avLst/>
              <a:gdLst/>
              <a:ahLst/>
              <a:cxnLst/>
              <a:rect l="l" t="t" r="r" b="b"/>
              <a:pathLst>
                <a:path w="1315" h="972" extrusionOk="0">
                  <a:moveTo>
                    <a:pt x="753" y="1"/>
                  </a:moveTo>
                  <a:cubicBezTo>
                    <a:pt x="701" y="1"/>
                    <a:pt x="646" y="10"/>
                    <a:pt x="588" y="31"/>
                  </a:cubicBezTo>
                  <a:cubicBezTo>
                    <a:pt x="455" y="64"/>
                    <a:pt x="388" y="164"/>
                    <a:pt x="288" y="231"/>
                  </a:cubicBezTo>
                  <a:cubicBezTo>
                    <a:pt x="1" y="490"/>
                    <a:pt x="209" y="971"/>
                    <a:pt x="549" y="971"/>
                  </a:cubicBezTo>
                  <a:cubicBezTo>
                    <a:pt x="604" y="971"/>
                    <a:pt x="662" y="959"/>
                    <a:pt x="722" y="931"/>
                  </a:cubicBezTo>
                  <a:cubicBezTo>
                    <a:pt x="822" y="865"/>
                    <a:pt x="922" y="831"/>
                    <a:pt x="1022" y="765"/>
                  </a:cubicBezTo>
                  <a:cubicBezTo>
                    <a:pt x="1314" y="472"/>
                    <a:pt x="1120" y="1"/>
                    <a:pt x="753"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6"/>
            <p:cNvSpPr/>
            <p:nvPr/>
          </p:nvSpPr>
          <p:spPr>
            <a:xfrm>
              <a:off x="3417088" y="973075"/>
              <a:ext cx="30975" cy="21725"/>
            </a:xfrm>
            <a:custGeom>
              <a:avLst/>
              <a:gdLst/>
              <a:ahLst/>
              <a:cxnLst/>
              <a:rect l="l" t="t" r="r" b="b"/>
              <a:pathLst>
                <a:path w="1239" h="869" extrusionOk="0">
                  <a:moveTo>
                    <a:pt x="802" y="1"/>
                  </a:moveTo>
                  <a:cubicBezTo>
                    <a:pt x="749" y="1"/>
                    <a:pt x="694" y="9"/>
                    <a:pt x="638" y="25"/>
                  </a:cubicBezTo>
                  <a:cubicBezTo>
                    <a:pt x="538" y="58"/>
                    <a:pt x="472" y="92"/>
                    <a:pt x="405" y="125"/>
                  </a:cubicBezTo>
                  <a:cubicBezTo>
                    <a:pt x="0" y="250"/>
                    <a:pt x="148" y="869"/>
                    <a:pt x="522" y="869"/>
                  </a:cubicBezTo>
                  <a:cubicBezTo>
                    <a:pt x="549" y="869"/>
                    <a:pt x="576" y="866"/>
                    <a:pt x="605" y="859"/>
                  </a:cubicBezTo>
                  <a:cubicBezTo>
                    <a:pt x="705" y="826"/>
                    <a:pt x="772" y="826"/>
                    <a:pt x="872" y="792"/>
                  </a:cubicBezTo>
                  <a:cubicBezTo>
                    <a:pt x="1105" y="725"/>
                    <a:pt x="1239" y="525"/>
                    <a:pt x="1172" y="292"/>
                  </a:cubicBezTo>
                  <a:cubicBezTo>
                    <a:pt x="1121" y="88"/>
                    <a:pt x="973" y="1"/>
                    <a:pt x="802"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26"/>
            <p:cNvSpPr/>
            <p:nvPr/>
          </p:nvSpPr>
          <p:spPr>
            <a:xfrm>
              <a:off x="3449713" y="1009425"/>
              <a:ext cx="31725" cy="22325"/>
            </a:xfrm>
            <a:custGeom>
              <a:avLst/>
              <a:gdLst/>
              <a:ahLst/>
              <a:cxnLst/>
              <a:rect l="l" t="t" r="r" b="b"/>
              <a:pathLst>
                <a:path w="1269" h="893" extrusionOk="0">
                  <a:moveTo>
                    <a:pt x="805" y="0"/>
                  </a:moveTo>
                  <a:cubicBezTo>
                    <a:pt x="782" y="0"/>
                    <a:pt x="759" y="2"/>
                    <a:pt x="734" y="5"/>
                  </a:cubicBezTo>
                  <a:cubicBezTo>
                    <a:pt x="668" y="39"/>
                    <a:pt x="568" y="72"/>
                    <a:pt x="468" y="72"/>
                  </a:cubicBezTo>
                  <a:cubicBezTo>
                    <a:pt x="234" y="72"/>
                    <a:pt x="34" y="205"/>
                    <a:pt x="1" y="439"/>
                  </a:cubicBezTo>
                  <a:cubicBezTo>
                    <a:pt x="1" y="639"/>
                    <a:pt x="167" y="873"/>
                    <a:pt x="368" y="873"/>
                  </a:cubicBezTo>
                  <a:cubicBezTo>
                    <a:pt x="441" y="885"/>
                    <a:pt x="519" y="893"/>
                    <a:pt x="596" y="893"/>
                  </a:cubicBezTo>
                  <a:cubicBezTo>
                    <a:pt x="730" y="893"/>
                    <a:pt x="862" y="869"/>
                    <a:pt x="968" y="806"/>
                  </a:cubicBezTo>
                  <a:cubicBezTo>
                    <a:pt x="1168" y="706"/>
                    <a:pt x="1268" y="506"/>
                    <a:pt x="1201" y="306"/>
                  </a:cubicBezTo>
                  <a:cubicBezTo>
                    <a:pt x="1142" y="126"/>
                    <a:pt x="1001" y="0"/>
                    <a:pt x="805"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6"/>
            <p:cNvSpPr/>
            <p:nvPr/>
          </p:nvSpPr>
          <p:spPr>
            <a:xfrm>
              <a:off x="3472488" y="1050375"/>
              <a:ext cx="35625" cy="23400"/>
            </a:xfrm>
            <a:custGeom>
              <a:avLst/>
              <a:gdLst/>
              <a:ahLst/>
              <a:cxnLst/>
              <a:rect l="l" t="t" r="r" b="b"/>
              <a:pathLst>
                <a:path w="1425" h="936" extrusionOk="0">
                  <a:moveTo>
                    <a:pt x="593" y="1"/>
                  </a:moveTo>
                  <a:cubicBezTo>
                    <a:pt x="181" y="1"/>
                    <a:pt x="1" y="640"/>
                    <a:pt x="424" y="802"/>
                  </a:cubicBezTo>
                  <a:lnTo>
                    <a:pt x="724" y="902"/>
                  </a:lnTo>
                  <a:cubicBezTo>
                    <a:pt x="784" y="925"/>
                    <a:pt x="846" y="936"/>
                    <a:pt x="906" y="936"/>
                  </a:cubicBezTo>
                  <a:cubicBezTo>
                    <a:pt x="1114" y="936"/>
                    <a:pt x="1306" y="809"/>
                    <a:pt x="1358" y="602"/>
                  </a:cubicBezTo>
                  <a:cubicBezTo>
                    <a:pt x="1425" y="335"/>
                    <a:pt x="1224" y="35"/>
                    <a:pt x="958" y="35"/>
                  </a:cubicBezTo>
                  <a:cubicBezTo>
                    <a:pt x="858" y="35"/>
                    <a:pt x="757" y="35"/>
                    <a:pt x="624" y="2"/>
                  </a:cubicBezTo>
                  <a:cubicBezTo>
                    <a:pt x="613" y="1"/>
                    <a:pt x="603" y="1"/>
                    <a:pt x="593"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6"/>
            <p:cNvSpPr/>
            <p:nvPr/>
          </p:nvSpPr>
          <p:spPr>
            <a:xfrm>
              <a:off x="2947688" y="1038375"/>
              <a:ext cx="25875" cy="17900"/>
            </a:xfrm>
            <a:custGeom>
              <a:avLst/>
              <a:gdLst/>
              <a:ahLst/>
              <a:cxnLst/>
              <a:rect l="l" t="t" r="r" b="b"/>
              <a:pathLst>
                <a:path w="1035" h="716" extrusionOk="0">
                  <a:moveTo>
                    <a:pt x="434" y="0"/>
                  </a:moveTo>
                  <a:cubicBezTo>
                    <a:pt x="390" y="0"/>
                    <a:pt x="345" y="4"/>
                    <a:pt x="301" y="15"/>
                  </a:cubicBezTo>
                  <a:cubicBezTo>
                    <a:pt x="167" y="48"/>
                    <a:pt x="67" y="115"/>
                    <a:pt x="34" y="248"/>
                  </a:cubicBezTo>
                  <a:cubicBezTo>
                    <a:pt x="1" y="348"/>
                    <a:pt x="1" y="415"/>
                    <a:pt x="34" y="515"/>
                  </a:cubicBezTo>
                  <a:cubicBezTo>
                    <a:pt x="67" y="615"/>
                    <a:pt x="201" y="682"/>
                    <a:pt x="301" y="715"/>
                  </a:cubicBezTo>
                  <a:lnTo>
                    <a:pt x="634" y="715"/>
                  </a:lnTo>
                  <a:cubicBezTo>
                    <a:pt x="835" y="715"/>
                    <a:pt x="1001" y="615"/>
                    <a:pt x="1035" y="415"/>
                  </a:cubicBezTo>
                  <a:cubicBezTo>
                    <a:pt x="1035" y="215"/>
                    <a:pt x="901" y="15"/>
                    <a:pt x="701" y="15"/>
                  </a:cubicBezTo>
                  <a:cubicBezTo>
                    <a:pt x="612" y="15"/>
                    <a:pt x="523" y="0"/>
                    <a:pt x="434"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6"/>
            <p:cNvSpPr/>
            <p:nvPr/>
          </p:nvSpPr>
          <p:spPr>
            <a:xfrm>
              <a:off x="2909338" y="1084300"/>
              <a:ext cx="45600" cy="26100"/>
            </a:xfrm>
            <a:custGeom>
              <a:avLst/>
              <a:gdLst/>
              <a:ahLst/>
              <a:cxnLst/>
              <a:rect l="l" t="t" r="r" b="b"/>
              <a:pathLst>
                <a:path w="1824" h="1044" extrusionOk="0">
                  <a:moveTo>
                    <a:pt x="953" y="1"/>
                  </a:moveTo>
                  <a:cubicBezTo>
                    <a:pt x="696" y="1"/>
                    <a:pt x="415" y="50"/>
                    <a:pt x="234" y="179"/>
                  </a:cubicBezTo>
                  <a:cubicBezTo>
                    <a:pt x="0" y="346"/>
                    <a:pt x="0" y="780"/>
                    <a:pt x="267" y="946"/>
                  </a:cubicBezTo>
                  <a:cubicBezTo>
                    <a:pt x="384" y="1014"/>
                    <a:pt x="502" y="1044"/>
                    <a:pt x="616" y="1044"/>
                  </a:cubicBezTo>
                  <a:cubicBezTo>
                    <a:pt x="1285" y="1044"/>
                    <a:pt x="1823" y="41"/>
                    <a:pt x="1168" y="12"/>
                  </a:cubicBezTo>
                  <a:cubicBezTo>
                    <a:pt x="1100" y="5"/>
                    <a:pt x="1028" y="1"/>
                    <a:pt x="953"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6"/>
            <p:cNvSpPr/>
            <p:nvPr/>
          </p:nvSpPr>
          <p:spPr>
            <a:xfrm>
              <a:off x="2936013" y="1147525"/>
              <a:ext cx="27550" cy="24400"/>
            </a:xfrm>
            <a:custGeom>
              <a:avLst/>
              <a:gdLst/>
              <a:ahLst/>
              <a:cxnLst/>
              <a:rect l="l" t="t" r="r" b="b"/>
              <a:pathLst>
                <a:path w="1102" h="976" extrusionOk="0">
                  <a:moveTo>
                    <a:pt x="611" y="0"/>
                  </a:moveTo>
                  <a:cubicBezTo>
                    <a:pt x="527" y="0"/>
                    <a:pt x="441" y="27"/>
                    <a:pt x="368" y="85"/>
                  </a:cubicBezTo>
                  <a:cubicBezTo>
                    <a:pt x="301" y="152"/>
                    <a:pt x="267" y="185"/>
                    <a:pt x="201" y="252"/>
                  </a:cubicBezTo>
                  <a:cubicBezTo>
                    <a:pt x="34" y="419"/>
                    <a:pt x="1" y="686"/>
                    <a:pt x="167" y="853"/>
                  </a:cubicBezTo>
                  <a:cubicBezTo>
                    <a:pt x="254" y="939"/>
                    <a:pt x="354" y="976"/>
                    <a:pt x="452" y="976"/>
                  </a:cubicBezTo>
                  <a:cubicBezTo>
                    <a:pt x="580" y="976"/>
                    <a:pt x="707" y="914"/>
                    <a:pt x="801" y="819"/>
                  </a:cubicBezTo>
                  <a:cubicBezTo>
                    <a:pt x="868" y="752"/>
                    <a:pt x="901" y="686"/>
                    <a:pt x="968" y="652"/>
                  </a:cubicBezTo>
                  <a:cubicBezTo>
                    <a:pt x="1101" y="519"/>
                    <a:pt x="1035" y="252"/>
                    <a:pt x="901" y="119"/>
                  </a:cubicBezTo>
                  <a:cubicBezTo>
                    <a:pt x="826" y="44"/>
                    <a:pt x="720" y="0"/>
                    <a:pt x="611"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6"/>
            <p:cNvSpPr/>
            <p:nvPr/>
          </p:nvSpPr>
          <p:spPr>
            <a:xfrm>
              <a:off x="3013563" y="1172500"/>
              <a:ext cx="26725" cy="27725"/>
            </a:xfrm>
            <a:custGeom>
              <a:avLst/>
              <a:gdLst/>
              <a:ahLst/>
              <a:cxnLst/>
              <a:rect l="l" t="t" r="r" b="b"/>
              <a:pathLst>
                <a:path w="1069" h="1109" extrusionOk="0">
                  <a:moveTo>
                    <a:pt x="629" y="0"/>
                  </a:moveTo>
                  <a:cubicBezTo>
                    <a:pt x="456" y="0"/>
                    <a:pt x="307" y="101"/>
                    <a:pt x="201" y="287"/>
                  </a:cubicBezTo>
                  <a:cubicBezTo>
                    <a:pt x="168" y="354"/>
                    <a:pt x="134" y="421"/>
                    <a:pt x="101" y="487"/>
                  </a:cubicBezTo>
                  <a:cubicBezTo>
                    <a:pt x="1" y="721"/>
                    <a:pt x="134" y="988"/>
                    <a:pt x="368" y="1088"/>
                  </a:cubicBezTo>
                  <a:cubicBezTo>
                    <a:pt x="409" y="1101"/>
                    <a:pt x="454" y="1108"/>
                    <a:pt x="500" y="1108"/>
                  </a:cubicBezTo>
                  <a:cubicBezTo>
                    <a:pt x="681" y="1108"/>
                    <a:pt x="882" y="1007"/>
                    <a:pt x="935" y="821"/>
                  </a:cubicBezTo>
                  <a:cubicBezTo>
                    <a:pt x="968" y="754"/>
                    <a:pt x="968" y="654"/>
                    <a:pt x="1002" y="587"/>
                  </a:cubicBezTo>
                  <a:cubicBezTo>
                    <a:pt x="1068" y="354"/>
                    <a:pt x="1002" y="120"/>
                    <a:pt x="768" y="20"/>
                  </a:cubicBezTo>
                  <a:cubicBezTo>
                    <a:pt x="720" y="7"/>
                    <a:pt x="674" y="0"/>
                    <a:pt x="629"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6"/>
            <p:cNvSpPr/>
            <p:nvPr/>
          </p:nvSpPr>
          <p:spPr>
            <a:xfrm>
              <a:off x="3402638" y="1149975"/>
              <a:ext cx="35425" cy="27425"/>
            </a:xfrm>
            <a:custGeom>
              <a:avLst/>
              <a:gdLst/>
              <a:ahLst/>
              <a:cxnLst/>
              <a:rect l="l" t="t" r="r" b="b"/>
              <a:pathLst>
                <a:path w="1417" h="1097" extrusionOk="0">
                  <a:moveTo>
                    <a:pt x="345" y="0"/>
                  </a:moveTo>
                  <a:cubicBezTo>
                    <a:pt x="133" y="0"/>
                    <a:pt x="1" y="110"/>
                    <a:pt x="116" y="454"/>
                  </a:cubicBezTo>
                  <a:cubicBezTo>
                    <a:pt x="238" y="789"/>
                    <a:pt x="582" y="1097"/>
                    <a:pt x="920" y="1097"/>
                  </a:cubicBezTo>
                  <a:cubicBezTo>
                    <a:pt x="952" y="1097"/>
                    <a:pt x="984" y="1094"/>
                    <a:pt x="1016" y="1088"/>
                  </a:cubicBezTo>
                  <a:cubicBezTo>
                    <a:pt x="1216" y="1055"/>
                    <a:pt x="1350" y="921"/>
                    <a:pt x="1383" y="755"/>
                  </a:cubicBezTo>
                  <a:cubicBezTo>
                    <a:pt x="1417" y="588"/>
                    <a:pt x="1383" y="388"/>
                    <a:pt x="1216" y="288"/>
                  </a:cubicBezTo>
                  <a:cubicBezTo>
                    <a:pt x="1045" y="193"/>
                    <a:pt x="625" y="0"/>
                    <a:pt x="345"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6"/>
            <p:cNvSpPr/>
            <p:nvPr/>
          </p:nvSpPr>
          <p:spPr>
            <a:xfrm>
              <a:off x="3360488" y="1195775"/>
              <a:ext cx="23375" cy="21750"/>
            </a:xfrm>
            <a:custGeom>
              <a:avLst/>
              <a:gdLst/>
              <a:ahLst/>
              <a:cxnLst/>
              <a:rect l="l" t="t" r="r" b="b"/>
              <a:pathLst>
                <a:path w="935" h="870" extrusionOk="0">
                  <a:moveTo>
                    <a:pt x="406" y="0"/>
                  </a:moveTo>
                  <a:cubicBezTo>
                    <a:pt x="335" y="0"/>
                    <a:pt x="263" y="19"/>
                    <a:pt x="201" y="57"/>
                  </a:cubicBezTo>
                  <a:cubicBezTo>
                    <a:pt x="34" y="157"/>
                    <a:pt x="0" y="357"/>
                    <a:pt x="67" y="557"/>
                  </a:cubicBezTo>
                  <a:cubicBezTo>
                    <a:pt x="67" y="590"/>
                    <a:pt x="67" y="624"/>
                    <a:pt x="100" y="657"/>
                  </a:cubicBezTo>
                  <a:cubicBezTo>
                    <a:pt x="147" y="795"/>
                    <a:pt x="304" y="870"/>
                    <a:pt x="463" y="870"/>
                  </a:cubicBezTo>
                  <a:cubicBezTo>
                    <a:pt x="534" y="870"/>
                    <a:pt x="606" y="855"/>
                    <a:pt x="668" y="824"/>
                  </a:cubicBezTo>
                  <a:cubicBezTo>
                    <a:pt x="868" y="690"/>
                    <a:pt x="934" y="424"/>
                    <a:pt x="768" y="223"/>
                  </a:cubicBezTo>
                  <a:cubicBezTo>
                    <a:pt x="768" y="190"/>
                    <a:pt x="734" y="157"/>
                    <a:pt x="701" y="157"/>
                  </a:cubicBezTo>
                  <a:cubicBezTo>
                    <a:pt x="638" y="53"/>
                    <a:pt x="524" y="0"/>
                    <a:pt x="406"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6"/>
            <p:cNvSpPr/>
            <p:nvPr/>
          </p:nvSpPr>
          <p:spPr>
            <a:xfrm>
              <a:off x="3290438" y="1217350"/>
              <a:ext cx="24200" cy="21875"/>
            </a:xfrm>
            <a:custGeom>
              <a:avLst/>
              <a:gdLst/>
              <a:ahLst/>
              <a:cxnLst/>
              <a:rect l="l" t="t" r="r" b="b"/>
              <a:pathLst>
                <a:path w="968" h="875" extrusionOk="0">
                  <a:moveTo>
                    <a:pt x="451" y="1"/>
                  </a:moveTo>
                  <a:cubicBezTo>
                    <a:pt x="246" y="1"/>
                    <a:pt x="84" y="169"/>
                    <a:pt x="34" y="395"/>
                  </a:cubicBezTo>
                  <a:cubicBezTo>
                    <a:pt x="34" y="395"/>
                    <a:pt x="34" y="395"/>
                    <a:pt x="34" y="428"/>
                  </a:cubicBezTo>
                  <a:cubicBezTo>
                    <a:pt x="0" y="561"/>
                    <a:pt x="134" y="761"/>
                    <a:pt x="234" y="828"/>
                  </a:cubicBezTo>
                  <a:cubicBezTo>
                    <a:pt x="309" y="858"/>
                    <a:pt x="384" y="875"/>
                    <a:pt x="456" y="875"/>
                  </a:cubicBezTo>
                  <a:cubicBezTo>
                    <a:pt x="544" y="875"/>
                    <a:pt x="627" y="850"/>
                    <a:pt x="701" y="795"/>
                  </a:cubicBezTo>
                  <a:cubicBezTo>
                    <a:pt x="701" y="761"/>
                    <a:pt x="734" y="761"/>
                    <a:pt x="734" y="761"/>
                  </a:cubicBezTo>
                  <a:cubicBezTo>
                    <a:pt x="968" y="561"/>
                    <a:pt x="934" y="194"/>
                    <a:pt x="668" y="61"/>
                  </a:cubicBezTo>
                  <a:cubicBezTo>
                    <a:pt x="592" y="19"/>
                    <a:pt x="520" y="1"/>
                    <a:pt x="451"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6"/>
            <p:cNvSpPr/>
            <p:nvPr/>
          </p:nvSpPr>
          <p:spPr>
            <a:xfrm>
              <a:off x="2332263" y="1238050"/>
              <a:ext cx="851450" cy="444500"/>
            </a:xfrm>
            <a:custGeom>
              <a:avLst/>
              <a:gdLst/>
              <a:ahLst/>
              <a:cxnLst/>
              <a:rect l="l" t="t" r="r" b="b"/>
              <a:pathLst>
                <a:path w="34058" h="17780" extrusionOk="0">
                  <a:moveTo>
                    <a:pt x="17012" y="0"/>
                  </a:moveTo>
                  <a:cubicBezTo>
                    <a:pt x="7639" y="0"/>
                    <a:pt x="0" y="3970"/>
                    <a:pt x="0" y="8873"/>
                  </a:cubicBezTo>
                  <a:cubicBezTo>
                    <a:pt x="0" y="13810"/>
                    <a:pt x="7639" y="17780"/>
                    <a:pt x="17012" y="17780"/>
                  </a:cubicBezTo>
                  <a:cubicBezTo>
                    <a:pt x="26419" y="17780"/>
                    <a:pt x="34058" y="13810"/>
                    <a:pt x="34058" y="8873"/>
                  </a:cubicBezTo>
                  <a:cubicBezTo>
                    <a:pt x="34058" y="3970"/>
                    <a:pt x="26419" y="0"/>
                    <a:pt x="17012"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4" name="Google Shape;1554;p26"/>
          <p:cNvGrpSpPr/>
          <p:nvPr/>
        </p:nvGrpSpPr>
        <p:grpSpPr>
          <a:xfrm>
            <a:off x="-204276" y="-7"/>
            <a:ext cx="1237008" cy="837880"/>
            <a:chOff x="7954374" y="56393"/>
            <a:chExt cx="1237008" cy="837880"/>
          </a:xfrm>
        </p:grpSpPr>
        <p:sp>
          <p:nvSpPr>
            <p:cNvPr id="1555" name="Google Shape;1555;p26"/>
            <p:cNvSpPr/>
            <p:nvPr/>
          </p:nvSpPr>
          <p:spPr>
            <a:xfrm rot="1846143" flipH="1">
              <a:off x="8271386" y="409470"/>
              <a:ext cx="166543" cy="94873"/>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6"/>
            <p:cNvSpPr/>
            <p:nvPr/>
          </p:nvSpPr>
          <p:spPr>
            <a:xfrm rot="-2147587" flipH="1">
              <a:off x="8767528" y="743032"/>
              <a:ext cx="156448" cy="116481"/>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6"/>
            <p:cNvSpPr/>
            <p:nvPr/>
          </p:nvSpPr>
          <p:spPr>
            <a:xfrm rot="-344649" flipH="1">
              <a:off x="8982370" y="734222"/>
              <a:ext cx="203823" cy="116061"/>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6"/>
            <p:cNvSpPr/>
            <p:nvPr/>
          </p:nvSpPr>
          <p:spPr>
            <a:xfrm rot="-169023" flipH="1">
              <a:off x="8130979" y="201279"/>
              <a:ext cx="189229" cy="70877"/>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6"/>
            <p:cNvSpPr/>
            <p:nvPr/>
          </p:nvSpPr>
          <p:spPr>
            <a:xfrm rot="-3388259" flipH="1">
              <a:off x="7957424" y="89906"/>
              <a:ext cx="118401" cy="7097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6"/>
            <p:cNvSpPr/>
            <p:nvPr/>
          </p:nvSpPr>
          <p:spPr>
            <a:xfrm rot="2280138" flipH="1">
              <a:off x="8490934" y="298869"/>
              <a:ext cx="118403" cy="71173"/>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6"/>
            <p:cNvSpPr/>
            <p:nvPr/>
          </p:nvSpPr>
          <p:spPr>
            <a:xfrm rot="683719" flipH="1">
              <a:off x="8807702" y="342193"/>
              <a:ext cx="118435" cy="71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6"/>
            <p:cNvSpPr/>
            <p:nvPr/>
          </p:nvSpPr>
          <p:spPr>
            <a:xfrm flipH="1">
              <a:off x="8639879" y="535230"/>
              <a:ext cx="204000" cy="62101"/>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6"/>
            <p:cNvSpPr/>
            <p:nvPr/>
          </p:nvSpPr>
          <p:spPr>
            <a:xfrm rot="-344649" flipH="1">
              <a:off x="8623995" y="101459"/>
              <a:ext cx="203823" cy="116061"/>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4" name="Google Shape;1564;p26"/>
          <p:cNvGrpSpPr/>
          <p:nvPr/>
        </p:nvGrpSpPr>
        <p:grpSpPr>
          <a:xfrm rot="10800000">
            <a:off x="4081625" y="4351750"/>
            <a:ext cx="1600325" cy="939550"/>
            <a:chOff x="1939900" y="2001425"/>
            <a:chExt cx="1600325" cy="939550"/>
          </a:xfrm>
        </p:grpSpPr>
        <p:sp>
          <p:nvSpPr>
            <p:cNvPr id="1565" name="Google Shape;1565;p26"/>
            <p:cNvSpPr/>
            <p:nvPr/>
          </p:nvSpPr>
          <p:spPr>
            <a:xfrm>
              <a:off x="1939900" y="2001425"/>
              <a:ext cx="1600325" cy="939550"/>
            </a:xfrm>
            <a:custGeom>
              <a:avLst/>
              <a:gdLst/>
              <a:ahLst/>
              <a:cxnLst/>
              <a:rect l="l" t="t" r="r" b="b"/>
              <a:pathLst>
                <a:path w="64013" h="37582" extrusionOk="0">
                  <a:moveTo>
                    <a:pt x="53040" y="0"/>
                  </a:moveTo>
                  <a:cubicBezTo>
                    <a:pt x="52834" y="0"/>
                    <a:pt x="52630" y="14"/>
                    <a:pt x="52438" y="35"/>
                  </a:cubicBezTo>
                  <a:cubicBezTo>
                    <a:pt x="48401" y="536"/>
                    <a:pt x="44565" y="2037"/>
                    <a:pt x="40629" y="3071"/>
                  </a:cubicBezTo>
                  <a:cubicBezTo>
                    <a:pt x="36860" y="4071"/>
                    <a:pt x="33457" y="3805"/>
                    <a:pt x="29655" y="4005"/>
                  </a:cubicBezTo>
                  <a:cubicBezTo>
                    <a:pt x="27420" y="4138"/>
                    <a:pt x="25151" y="4739"/>
                    <a:pt x="22950" y="4772"/>
                  </a:cubicBezTo>
                  <a:cubicBezTo>
                    <a:pt x="22928" y="4772"/>
                    <a:pt x="22907" y="4773"/>
                    <a:pt x="22886" y="4773"/>
                  </a:cubicBezTo>
                  <a:cubicBezTo>
                    <a:pt x="21755" y="4773"/>
                    <a:pt x="20472" y="4112"/>
                    <a:pt x="19293" y="4112"/>
                  </a:cubicBezTo>
                  <a:cubicBezTo>
                    <a:pt x="18956" y="4112"/>
                    <a:pt x="18627" y="4166"/>
                    <a:pt x="18313" y="4305"/>
                  </a:cubicBezTo>
                  <a:cubicBezTo>
                    <a:pt x="17379" y="4739"/>
                    <a:pt x="17012" y="5839"/>
                    <a:pt x="16445" y="6707"/>
                  </a:cubicBezTo>
                  <a:cubicBezTo>
                    <a:pt x="15711" y="7741"/>
                    <a:pt x="14577" y="8475"/>
                    <a:pt x="13310" y="8641"/>
                  </a:cubicBezTo>
                  <a:cubicBezTo>
                    <a:pt x="13160" y="8671"/>
                    <a:pt x="13003" y="8688"/>
                    <a:pt x="12846" y="8688"/>
                  </a:cubicBezTo>
                  <a:cubicBezTo>
                    <a:pt x="12653" y="8688"/>
                    <a:pt x="12459" y="8663"/>
                    <a:pt x="12276" y="8608"/>
                  </a:cubicBezTo>
                  <a:cubicBezTo>
                    <a:pt x="11842" y="8441"/>
                    <a:pt x="11508" y="8108"/>
                    <a:pt x="11175" y="7807"/>
                  </a:cubicBezTo>
                  <a:cubicBezTo>
                    <a:pt x="10240" y="6986"/>
                    <a:pt x="9040" y="6381"/>
                    <a:pt x="7821" y="6381"/>
                  </a:cubicBezTo>
                  <a:cubicBezTo>
                    <a:pt x="7605" y="6381"/>
                    <a:pt x="7388" y="6400"/>
                    <a:pt x="7172" y="6440"/>
                  </a:cubicBezTo>
                  <a:cubicBezTo>
                    <a:pt x="5771" y="6740"/>
                    <a:pt x="4537" y="8208"/>
                    <a:pt x="4937" y="9609"/>
                  </a:cubicBezTo>
                  <a:cubicBezTo>
                    <a:pt x="5070" y="10209"/>
                    <a:pt x="5504" y="10810"/>
                    <a:pt x="5271" y="11377"/>
                  </a:cubicBezTo>
                  <a:cubicBezTo>
                    <a:pt x="5137" y="11777"/>
                    <a:pt x="4703" y="12010"/>
                    <a:pt x="4337" y="12211"/>
                  </a:cubicBezTo>
                  <a:cubicBezTo>
                    <a:pt x="3002" y="12878"/>
                    <a:pt x="1635" y="13512"/>
                    <a:pt x="701" y="14612"/>
                  </a:cubicBezTo>
                  <a:cubicBezTo>
                    <a:pt x="334" y="15079"/>
                    <a:pt x="0" y="15680"/>
                    <a:pt x="167" y="16247"/>
                  </a:cubicBezTo>
                  <a:cubicBezTo>
                    <a:pt x="300" y="16814"/>
                    <a:pt x="834" y="17181"/>
                    <a:pt x="1268" y="17614"/>
                  </a:cubicBezTo>
                  <a:cubicBezTo>
                    <a:pt x="2135" y="18482"/>
                    <a:pt x="2502" y="19816"/>
                    <a:pt x="2202" y="21017"/>
                  </a:cubicBezTo>
                  <a:cubicBezTo>
                    <a:pt x="1901" y="22251"/>
                    <a:pt x="1001" y="23652"/>
                    <a:pt x="1835" y="24620"/>
                  </a:cubicBezTo>
                  <a:cubicBezTo>
                    <a:pt x="2335" y="25187"/>
                    <a:pt x="3202" y="25220"/>
                    <a:pt x="3836" y="25687"/>
                  </a:cubicBezTo>
                  <a:cubicBezTo>
                    <a:pt x="4937" y="26521"/>
                    <a:pt x="4804" y="28522"/>
                    <a:pt x="6038" y="29189"/>
                  </a:cubicBezTo>
                  <a:cubicBezTo>
                    <a:pt x="6234" y="29291"/>
                    <a:pt x="6448" y="29338"/>
                    <a:pt x="6664" y="29338"/>
                  </a:cubicBezTo>
                  <a:cubicBezTo>
                    <a:pt x="7365" y="29338"/>
                    <a:pt x="8078" y="28844"/>
                    <a:pt x="8206" y="28155"/>
                  </a:cubicBezTo>
                  <a:cubicBezTo>
                    <a:pt x="8473" y="26955"/>
                    <a:pt x="7272" y="25487"/>
                    <a:pt x="8139" y="24586"/>
                  </a:cubicBezTo>
                  <a:cubicBezTo>
                    <a:pt x="8367" y="24359"/>
                    <a:pt x="8670" y="24262"/>
                    <a:pt x="8986" y="24262"/>
                  </a:cubicBezTo>
                  <a:cubicBezTo>
                    <a:pt x="9366" y="24262"/>
                    <a:pt x="9765" y="24401"/>
                    <a:pt x="10074" y="24620"/>
                  </a:cubicBezTo>
                  <a:cubicBezTo>
                    <a:pt x="12276" y="26087"/>
                    <a:pt x="11842" y="30023"/>
                    <a:pt x="14210" y="31191"/>
                  </a:cubicBezTo>
                  <a:cubicBezTo>
                    <a:pt x="14547" y="31363"/>
                    <a:pt x="14915" y="31443"/>
                    <a:pt x="15287" y="31443"/>
                  </a:cubicBezTo>
                  <a:cubicBezTo>
                    <a:pt x="16425" y="31443"/>
                    <a:pt x="17586" y="30696"/>
                    <a:pt x="17913" y="29590"/>
                  </a:cubicBezTo>
                  <a:cubicBezTo>
                    <a:pt x="18180" y="28622"/>
                    <a:pt x="17980" y="27455"/>
                    <a:pt x="18680" y="26754"/>
                  </a:cubicBezTo>
                  <a:cubicBezTo>
                    <a:pt x="18962" y="26488"/>
                    <a:pt x="19331" y="26369"/>
                    <a:pt x="19713" y="26369"/>
                  </a:cubicBezTo>
                  <a:cubicBezTo>
                    <a:pt x="20146" y="26369"/>
                    <a:pt x="20594" y="26522"/>
                    <a:pt x="20948" y="26788"/>
                  </a:cubicBezTo>
                  <a:cubicBezTo>
                    <a:pt x="21616" y="27255"/>
                    <a:pt x="22016" y="28022"/>
                    <a:pt x="22316" y="28789"/>
                  </a:cubicBezTo>
                  <a:cubicBezTo>
                    <a:pt x="22850" y="30157"/>
                    <a:pt x="23217" y="31591"/>
                    <a:pt x="23917" y="32892"/>
                  </a:cubicBezTo>
                  <a:cubicBezTo>
                    <a:pt x="24584" y="34193"/>
                    <a:pt x="25652" y="35394"/>
                    <a:pt x="27053" y="35794"/>
                  </a:cubicBezTo>
                  <a:cubicBezTo>
                    <a:pt x="27174" y="35814"/>
                    <a:pt x="27296" y="35847"/>
                    <a:pt x="27418" y="35847"/>
                  </a:cubicBezTo>
                  <a:cubicBezTo>
                    <a:pt x="27496" y="35847"/>
                    <a:pt x="27575" y="35833"/>
                    <a:pt x="27653" y="35794"/>
                  </a:cubicBezTo>
                  <a:cubicBezTo>
                    <a:pt x="28087" y="35661"/>
                    <a:pt x="28154" y="35060"/>
                    <a:pt x="28187" y="34593"/>
                  </a:cubicBezTo>
                  <a:cubicBezTo>
                    <a:pt x="28287" y="33159"/>
                    <a:pt x="28787" y="31691"/>
                    <a:pt x="29921" y="30824"/>
                  </a:cubicBezTo>
                  <a:cubicBezTo>
                    <a:pt x="30451" y="30419"/>
                    <a:pt x="31132" y="30203"/>
                    <a:pt x="31797" y="30203"/>
                  </a:cubicBezTo>
                  <a:cubicBezTo>
                    <a:pt x="32557" y="30203"/>
                    <a:pt x="33295" y="30486"/>
                    <a:pt x="33758" y="31091"/>
                  </a:cubicBezTo>
                  <a:cubicBezTo>
                    <a:pt x="35025" y="32792"/>
                    <a:pt x="33457" y="35794"/>
                    <a:pt x="35092" y="37162"/>
                  </a:cubicBezTo>
                  <a:cubicBezTo>
                    <a:pt x="35436" y="37453"/>
                    <a:pt x="35841" y="37581"/>
                    <a:pt x="36260" y="37581"/>
                  </a:cubicBezTo>
                  <a:cubicBezTo>
                    <a:pt x="37424" y="37581"/>
                    <a:pt x="38693" y="36596"/>
                    <a:pt x="39061" y="35394"/>
                  </a:cubicBezTo>
                  <a:cubicBezTo>
                    <a:pt x="39362" y="34393"/>
                    <a:pt x="39261" y="33359"/>
                    <a:pt x="39328" y="32325"/>
                  </a:cubicBezTo>
                  <a:cubicBezTo>
                    <a:pt x="39362" y="31291"/>
                    <a:pt x="39595" y="30190"/>
                    <a:pt x="40329" y="29456"/>
                  </a:cubicBezTo>
                  <a:cubicBezTo>
                    <a:pt x="40698" y="29070"/>
                    <a:pt x="41261" y="28850"/>
                    <a:pt x="41799" y="28850"/>
                  </a:cubicBezTo>
                  <a:cubicBezTo>
                    <a:pt x="42283" y="28850"/>
                    <a:pt x="42746" y="29028"/>
                    <a:pt x="43031" y="29423"/>
                  </a:cubicBezTo>
                  <a:cubicBezTo>
                    <a:pt x="43264" y="29723"/>
                    <a:pt x="43364" y="30090"/>
                    <a:pt x="43565" y="30390"/>
                  </a:cubicBezTo>
                  <a:cubicBezTo>
                    <a:pt x="43895" y="30886"/>
                    <a:pt x="44494" y="31126"/>
                    <a:pt x="45108" y="31126"/>
                  </a:cubicBezTo>
                  <a:cubicBezTo>
                    <a:pt x="45486" y="31126"/>
                    <a:pt x="45869" y="31035"/>
                    <a:pt x="46200" y="30857"/>
                  </a:cubicBezTo>
                  <a:cubicBezTo>
                    <a:pt x="47034" y="30390"/>
                    <a:pt x="47567" y="29456"/>
                    <a:pt x="47868" y="28556"/>
                  </a:cubicBezTo>
                  <a:cubicBezTo>
                    <a:pt x="48168" y="27688"/>
                    <a:pt x="48335" y="26754"/>
                    <a:pt x="48968" y="26154"/>
                  </a:cubicBezTo>
                  <a:cubicBezTo>
                    <a:pt x="49515" y="25650"/>
                    <a:pt x="50227" y="25518"/>
                    <a:pt x="50997" y="25518"/>
                  </a:cubicBezTo>
                  <a:cubicBezTo>
                    <a:pt x="51842" y="25518"/>
                    <a:pt x="52757" y="25677"/>
                    <a:pt x="53600" y="25677"/>
                  </a:cubicBezTo>
                  <a:cubicBezTo>
                    <a:pt x="54379" y="25677"/>
                    <a:pt x="55096" y="25542"/>
                    <a:pt x="55640" y="25020"/>
                  </a:cubicBezTo>
                  <a:cubicBezTo>
                    <a:pt x="57208" y="23452"/>
                    <a:pt x="55640" y="20083"/>
                    <a:pt x="57474" y="18849"/>
                  </a:cubicBezTo>
                  <a:cubicBezTo>
                    <a:pt x="58408" y="18248"/>
                    <a:pt x="59743" y="18615"/>
                    <a:pt x="60743" y="18081"/>
                  </a:cubicBezTo>
                  <a:cubicBezTo>
                    <a:pt x="61544" y="17648"/>
                    <a:pt x="61944" y="16680"/>
                    <a:pt x="61944" y="15746"/>
                  </a:cubicBezTo>
                  <a:cubicBezTo>
                    <a:pt x="61911" y="14846"/>
                    <a:pt x="61544" y="13979"/>
                    <a:pt x="61077" y="13178"/>
                  </a:cubicBezTo>
                  <a:cubicBezTo>
                    <a:pt x="60844" y="12711"/>
                    <a:pt x="60543" y="12244"/>
                    <a:pt x="60543" y="11710"/>
                  </a:cubicBezTo>
                  <a:cubicBezTo>
                    <a:pt x="60577" y="10009"/>
                    <a:pt x="63512" y="9675"/>
                    <a:pt x="63846" y="7974"/>
                  </a:cubicBezTo>
                  <a:cubicBezTo>
                    <a:pt x="64012" y="7140"/>
                    <a:pt x="63412" y="6340"/>
                    <a:pt x="62678" y="5939"/>
                  </a:cubicBezTo>
                  <a:cubicBezTo>
                    <a:pt x="62044" y="5639"/>
                    <a:pt x="61344" y="5673"/>
                    <a:pt x="60743" y="5372"/>
                  </a:cubicBezTo>
                  <a:cubicBezTo>
                    <a:pt x="60643" y="5306"/>
                    <a:pt x="60543" y="5239"/>
                    <a:pt x="60443" y="5172"/>
                  </a:cubicBezTo>
                  <a:cubicBezTo>
                    <a:pt x="60043" y="4839"/>
                    <a:pt x="59809" y="4372"/>
                    <a:pt x="59176" y="4205"/>
                  </a:cubicBezTo>
                  <a:cubicBezTo>
                    <a:pt x="58909" y="4127"/>
                    <a:pt x="58635" y="4101"/>
                    <a:pt x="58357" y="4101"/>
                  </a:cubicBezTo>
                  <a:cubicBezTo>
                    <a:pt x="57801" y="4101"/>
                    <a:pt x="57230" y="4205"/>
                    <a:pt x="56674" y="4205"/>
                  </a:cubicBezTo>
                  <a:cubicBezTo>
                    <a:pt x="56639" y="4206"/>
                    <a:pt x="56604" y="4207"/>
                    <a:pt x="56569" y="4207"/>
                  </a:cubicBezTo>
                  <a:cubicBezTo>
                    <a:pt x="55758" y="4207"/>
                    <a:pt x="54832" y="3837"/>
                    <a:pt x="54672" y="3037"/>
                  </a:cubicBezTo>
                  <a:cubicBezTo>
                    <a:pt x="54506" y="2304"/>
                    <a:pt x="55039" y="1570"/>
                    <a:pt x="54806" y="869"/>
                  </a:cubicBezTo>
                  <a:cubicBezTo>
                    <a:pt x="54570" y="187"/>
                    <a:pt x="53797" y="0"/>
                    <a:pt x="53040"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6"/>
            <p:cNvSpPr/>
            <p:nvPr/>
          </p:nvSpPr>
          <p:spPr>
            <a:xfrm>
              <a:off x="2039125" y="2461050"/>
              <a:ext cx="381125" cy="273850"/>
            </a:xfrm>
            <a:custGeom>
              <a:avLst/>
              <a:gdLst/>
              <a:ahLst/>
              <a:cxnLst/>
              <a:rect l="l" t="t" r="r" b="b"/>
              <a:pathLst>
                <a:path w="15245" h="10954" extrusionOk="0">
                  <a:moveTo>
                    <a:pt x="13268" y="0"/>
                  </a:moveTo>
                  <a:cubicBezTo>
                    <a:pt x="12542" y="0"/>
                    <a:pt x="11696" y="163"/>
                    <a:pt x="10875" y="697"/>
                  </a:cubicBezTo>
                  <a:cubicBezTo>
                    <a:pt x="9074" y="1865"/>
                    <a:pt x="2069" y="6168"/>
                    <a:pt x="1" y="7435"/>
                  </a:cubicBezTo>
                  <a:cubicBezTo>
                    <a:pt x="968" y="8336"/>
                    <a:pt x="868" y="10171"/>
                    <a:pt x="2069" y="10804"/>
                  </a:cubicBezTo>
                  <a:cubicBezTo>
                    <a:pt x="2265" y="10906"/>
                    <a:pt x="2479" y="10953"/>
                    <a:pt x="2695" y="10953"/>
                  </a:cubicBezTo>
                  <a:cubicBezTo>
                    <a:pt x="3396" y="10953"/>
                    <a:pt x="4109" y="10459"/>
                    <a:pt x="4237" y="9770"/>
                  </a:cubicBezTo>
                  <a:cubicBezTo>
                    <a:pt x="4504" y="8570"/>
                    <a:pt x="3303" y="7102"/>
                    <a:pt x="4170" y="6201"/>
                  </a:cubicBezTo>
                  <a:cubicBezTo>
                    <a:pt x="4398" y="5974"/>
                    <a:pt x="4701" y="5877"/>
                    <a:pt x="5017" y="5877"/>
                  </a:cubicBezTo>
                  <a:cubicBezTo>
                    <a:pt x="5397" y="5877"/>
                    <a:pt x="5796" y="6016"/>
                    <a:pt x="6105" y="6235"/>
                  </a:cubicBezTo>
                  <a:cubicBezTo>
                    <a:pt x="6539" y="6535"/>
                    <a:pt x="6872" y="6935"/>
                    <a:pt x="7172" y="7369"/>
                  </a:cubicBezTo>
                  <a:cubicBezTo>
                    <a:pt x="9407" y="5434"/>
                    <a:pt x="15245" y="397"/>
                    <a:pt x="15245" y="397"/>
                  </a:cubicBezTo>
                  <a:cubicBezTo>
                    <a:pt x="15245" y="397"/>
                    <a:pt x="14402" y="0"/>
                    <a:pt x="13268"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6"/>
            <p:cNvSpPr/>
            <p:nvPr/>
          </p:nvSpPr>
          <p:spPr>
            <a:xfrm>
              <a:off x="2722125" y="2547675"/>
              <a:ext cx="200150" cy="393300"/>
            </a:xfrm>
            <a:custGeom>
              <a:avLst/>
              <a:gdLst/>
              <a:ahLst/>
              <a:cxnLst/>
              <a:rect l="l" t="t" r="r" b="b"/>
              <a:pathLst>
                <a:path w="8006" h="15732" extrusionOk="0">
                  <a:moveTo>
                    <a:pt x="167" y="1"/>
                  </a:moveTo>
                  <a:cubicBezTo>
                    <a:pt x="134" y="34"/>
                    <a:pt x="100" y="68"/>
                    <a:pt x="100" y="134"/>
                  </a:cubicBezTo>
                  <a:cubicBezTo>
                    <a:pt x="0" y="902"/>
                    <a:pt x="100" y="1735"/>
                    <a:pt x="267" y="2469"/>
                  </a:cubicBezTo>
                  <a:cubicBezTo>
                    <a:pt x="367" y="2836"/>
                    <a:pt x="467" y="3203"/>
                    <a:pt x="534" y="3603"/>
                  </a:cubicBezTo>
                  <a:cubicBezTo>
                    <a:pt x="701" y="5205"/>
                    <a:pt x="901" y="6806"/>
                    <a:pt x="1134" y="8407"/>
                  </a:cubicBezTo>
                  <a:cubicBezTo>
                    <a:pt x="1668" y="8507"/>
                    <a:pt x="2135" y="8807"/>
                    <a:pt x="2469" y="9241"/>
                  </a:cubicBezTo>
                  <a:cubicBezTo>
                    <a:pt x="3736" y="10942"/>
                    <a:pt x="2168" y="13911"/>
                    <a:pt x="3803" y="15312"/>
                  </a:cubicBezTo>
                  <a:cubicBezTo>
                    <a:pt x="4147" y="15603"/>
                    <a:pt x="4552" y="15731"/>
                    <a:pt x="4971" y="15731"/>
                  </a:cubicBezTo>
                  <a:cubicBezTo>
                    <a:pt x="6135" y="15731"/>
                    <a:pt x="7404" y="14746"/>
                    <a:pt x="7772" y="13544"/>
                  </a:cubicBezTo>
                  <a:cubicBezTo>
                    <a:pt x="7906" y="13110"/>
                    <a:pt x="7972" y="12643"/>
                    <a:pt x="8006" y="12176"/>
                  </a:cubicBezTo>
                  <a:cubicBezTo>
                    <a:pt x="7639" y="11643"/>
                    <a:pt x="7305" y="11075"/>
                    <a:pt x="6938" y="10542"/>
                  </a:cubicBezTo>
                  <a:cubicBezTo>
                    <a:pt x="6071" y="9207"/>
                    <a:pt x="5204" y="7873"/>
                    <a:pt x="4370" y="6472"/>
                  </a:cubicBezTo>
                  <a:cubicBezTo>
                    <a:pt x="3636" y="5271"/>
                    <a:pt x="2969" y="4004"/>
                    <a:pt x="2202" y="2803"/>
                  </a:cubicBezTo>
                  <a:cubicBezTo>
                    <a:pt x="1601" y="1802"/>
                    <a:pt x="1268" y="735"/>
                    <a:pt x="300" y="34"/>
                  </a:cubicBezTo>
                  <a:cubicBezTo>
                    <a:pt x="267" y="34"/>
                    <a:pt x="200" y="1"/>
                    <a:pt x="167"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6"/>
            <p:cNvSpPr/>
            <p:nvPr/>
          </p:nvSpPr>
          <p:spPr>
            <a:xfrm>
              <a:off x="2071650" y="2363350"/>
              <a:ext cx="82575" cy="97300"/>
            </a:xfrm>
            <a:custGeom>
              <a:avLst/>
              <a:gdLst/>
              <a:ahLst/>
              <a:cxnLst/>
              <a:rect l="l" t="t" r="r" b="b"/>
              <a:pathLst>
                <a:path w="3303" h="3892" extrusionOk="0">
                  <a:moveTo>
                    <a:pt x="2091" y="0"/>
                  </a:moveTo>
                  <a:cubicBezTo>
                    <a:pt x="963" y="0"/>
                    <a:pt x="280" y="1177"/>
                    <a:pt x="67" y="2270"/>
                  </a:cubicBezTo>
                  <a:cubicBezTo>
                    <a:pt x="1" y="2737"/>
                    <a:pt x="1" y="3271"/>
                    <a:pt x="367" y="3604"/>
                  </a:cubicBezTo>
                  <a:cubicBezTo>
                    <a:pt x="553" y="3790"/>
                    <a:pt x="824" y="3892"/>
                    <a:pt x="1094" y="3892"/>
                  </a:cubicBezTo>
                  <a:cubicBezTo>
                    <a:pt x="1164" y="3892"/>
                    <a:pt x="1233" y="3885"/>
                    <a:pt x="1301" y="3871"/>
                  </a:cubicBezTo>
                  <a:cubicBezTo>
                    <a:pt x="1668" y="3805"/>
                    <a:pt x="1969" y="3638"/>
                    <a:pt x="2235" y="3404"/>
                  </a:cubicBezTo>
                  <a:cubicBezTo>
                    <a:pt x="2869" y="2871"/>
                    <a:pt x="3270" y="2037"/>
                    <a:pt x="3303" y="1203"/>
                  </a:cubicBezTo>
                  <a:cubicBezTo>
                    <a:pt x="3303" y="1003"/>
                    <a:pt x="3270" y="769"/>
                    <a:pt x="3169" y="569"/>
                  </a:cubicBezTo>
                  <a:cubicBezTo>
                    <a:pt x="3036" y="302"/>
                    <a:pt x="2736" y="135"/>
                    <a:pt x="2436" y="35"/>
                  </a:cubicBezTo>
                  <a:cubicBezTo>
                    <a:pt x="2316" y="11"/>
                    <a:pt x="2201" y="0"/>
                    <a:pt x="2091"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6"/>
            <p:cNvSpPr/>
            <p:nvPr/>
          </p:nvSpPr>
          <p:spPr>
            <a:xfrm>
              <a:off x="3318375" y="2183125"/>
              <a:ext cx="133450" cy="60700"/>
            </a:xfrm>
            <a:custGeom>
              <a:avLst/>
              <a:gdLst/>
              <a:ahLst/>
              <a:cxnLst/>
              <a:rect l="l" t="t" r="r" b="b"/>
              <a:pathLst>
                <a:path w="5338" h="2428" extrusionOk="0">
                  <a:moveTo>
                    <a:pt x="3260" y="1"/>
                  </a:moveTo>
                  <a:cubicBezTo>
                    <a:pt x="2300" y="1"/>
                    <a:pt x="1092" y="346"/>
                    <a:pt x="334" y="740"/>
                  </a:cubicBezTo>
                  <a:cubicBezTo>
                    <a:pt x="267" y="773"/>
                    <a:pt x="167" y="806"/>
                    <a:pt x="134" y="873"/>
                  </a:cubicBezTo>
                  <a:cubicBezTo>
                    <a:pt x="0" y="1073"/>
                    <a:pt x="101" y="1340"/>
                    <a:pt x="234" y="1507"/>
                  </a:cubicBezTo>
                  <a:cubicBezTo>
                    <a:pt x="568" y="1940"/>
                    <a:pt x="1068" y="2207"/>
                    <a:pt x="1602" y="2341"/>
                  </a:cubicBezTo>
                  <a:cubicBezTo>
                    <a:pt x="1940" y="2404"/>
                    <a:pt x="2278" y="2427"/>
                    <a:pt x="2617" y="2427"/>
                  </a:cubicBezTo>
                  <a:cubicBezTo>
                    <a:pt x="2812" y="2427"/>
                    <a:pt x="3007" y="2420"/>
                    <a:pt x="3203" y="2407"/>
                  </a:cubicBezTo>
                  <a:cubicBezTo>
                    <a:pt x="3536" y="2374"/>
                    <a:pt x="3903" y="2341"/>
                    <a:pt x="4203" y="2207"/>
                  </a:cubicBezTo>
                  <a:cubicBezTo>
                    <a:pt x="5338" y="1674"/>
                    <a:pt x="4871" y="173"/>
                    <a:pt x="3770" y="39"/>
                  </a:cubicBezTo>
                  <a:cubicBezTo>
                    <a:pt x="3612" y="13"/>
                    <a:pt x="3440" y="1"/>
                    <a:pt x="3260"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6"/>
            <p:cNvSpPr/>
            <p:nvPr/>
          </p:nvSpPr>
          <p:spPr>
            <a:xfrm>
              <a:off x="3239975" y="2353250"/>
              <a:ext cx="93000" cy="66600"/>
            </a:xfrm>
            <a:custGeom>
              <a:avLst/>
              <a:gdLst/>
              <a:ahLst/>
              <a:cxnLst/>
              <a:rect l="l" t="t" r="r" b="b"/>
              <a:pathLst>
                <a:path w="3720" h="2664" extrusionOk="0">
                  <a:moveTo>
                    <a:pt x="1983" y="1"/>
                  </a:moveTo>
                  <a:cubicBezTo>
                    <a:pt x="1295" y="1"/>
                    <a:pt x="541" y="380"/>
                    <a:pt x="301" y="940"/>
                  </a:cubicBezTo>
                  <a:cubicBezTo>
                    <a:pt x="1" y="1540"/>
                    <a:pt x="401" y="2140"/>
                    <a:pt x="935" y="2474"/>
                  </a:cubicBezTo>
                  <a:cubicBezTo>
                    <a:pt x="1170" y="2605"/>
                    <a:pt x="1426" y="2664"/>
                    <a:pt x="1680" y="2664"/>
                  </a:cubicBezTo>
                  <a:cubicBezTo>
                    <a:pt x="2720" y="2664"/>
                    <a:pt x="3720" y="1672"/>
                    <a:pt x="3103" y="573"/>
                  </a:cubicBezTo>
                  <a:cubicBezTo>
                    <a:pt x="2876" y="171"/>
                    <a:pt x="2444" y="1"/>
                    <a:pt x="1983"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6"/>
            <p:cNvSpPr/>
            <p:nvPr/>
          </p:nvSpPr>
          <p:spPr>
            <a:xfrm>
              <a:off x="2953650" y="2521900"/>
              <a:ext cx="62875" cy="72500"/>
            </a:xfrm>
            <a:custGeom>
              <a:avLst/>
              <a:gdLst/>
              <a:ahLst/>
              <a:cxnLst/>
              <a:rect l="l" t="t" r="r" b="b"/>
              <a:pathLst>
                <a:path w="2515" h="2900" extrusionOk="0">
                  <a:moveTo>
                    <a:pt x="1348" y="1"/>
                  </a:moveTo>
                  <a:cubicBezTo>
                    <a:pt x="659" y="1"/>
                    <a:pt x="1" y="730"/>
                    <a:pt x="46" y="1566"/>
                  </a:cubicBezTo>
                  <a:cubicBezTo>
                    <a:pt x="79" y="2066"/>
                    <a:pt x="346" y="2533"/>
                    <a:pt x="746" y="2766"/>
                  </a:cubicBezTo>
                  <a:cubicBezTo>
                    <a:pt x="913" y="2833"/>
                    <a:pt x="1080" y="2900"/>
                    <a:pt x="1247" y="2900"/>
                  </a:cubicBezTo>
                  <a:cubicBezTo>
                    <a:pt x="1513" y="2900"/>
                    <a:pt x="1780" y="2733"/>
                    <a:pt x="1980" y="2500"/>
                  </a:cubicBezTo>
                  <a:cubicBezTo>
                    <a:pt x="2147" y="2299"/>
                    <a:pt x="2247" y="2033"/>
                    <a:pt x="2347" y="1766"/>
                  </a:cubicBezTo>
                  <a:cubicBezTo>
                    <a:pt x="2447" y="1365"/>
                    <a:pt x="2514" y="898"/>
                    <a:pt x="2281" y="565"/>
                  </a:cubicBezTo>
                  <a:cubicBezTo>
                    <a:pt x="2012" y="166"/>
                    <a:pt x="1676" y="1"/>
                    <a:pt x="1348"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6"/>
            <p:cNvSpPr/>
            <p:nvPr/>
          </p:nvSpPr>
          <p:spPr>
            <a:xfrm>
              <a:off x="3107000" y="2444575"/>
              <a:ext cx="63075" cy="62400"/>
            </a:xfrm>
            <a:custGeom>
              <a:avLst/>
              <a:gdLst/>
              <a:ahLst/>
              <a:cxnLst/>
              <a:rect l="l" t="t" r="r" b="b"/>
              <a:pathLst>
                <a:path w="2523" h="2496" extrusionOk="0">
                  <a:moveTo>
                    <a:pt x="1254" y="0"/>
                  </a:moveTo>
                  <a:cubicBezTo>
                    <a:pt x="637" y="0"/>
                    <a:pt x="1" y="445"/>
                    <a:pt x="49" y="1423"/>
                  </a:cubicBezTo>
                  <a:cubicBezTo>
                    <a:pt x="81" y="1959"/>
                    <a:pt x="530" y="2496"/>
                    <a:pt x="1059" y="2496"/>
                  </a:cubicBezTo>
                  <a:cubicBezTo>
                    <a:pt x="1089" y="2496"/>
                    <a:pt x="1120" y="2494"/>
                    <a:pt x="1150" y="2490"/>
                  </a:cubicBezTo>
                  <a:cubicBezTo>
                    <a:pt x="1317" y="2457"/>
                    <a:pt x="1484" y="2390"/>
                    <a:pt x="1651" y="2290"/>
                  </a:cubicBezTo>
                  <a:cubicBezTo>
                    <a:pt x="1984" y="2090"/>
                    <a:pt x="2251" y="1756"/>
                    <a:pt x="2318" y="1356"/>
                  </a:cubicBezTo>
                  <a:cubicBezTo>
                    <a:pt x="2522" y="486"/>
                    <a:pt x="1899" y="0"/>
                    <a:pt x="1254"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6"/>
            <p:cNvSpPr/>
            <p:nvPr/>
          </p:nvSpPr>
          <p:spPr>
            <a:xfrm>
              <a:off x="2379375" y="2521700"/>
              <a:ext cx="100100" cy="81425"/>
            </a:xfrm>
            <a:custGeom>
              <a:avLst/>
              <a:gdLst/>
              <a:ahLst/>
              <a:cxnLst/>
              <a:rect l="l" t="t" r="r" b="b"/>
              <a:pathLst>
                <a:path w="4004" h="3257" extrusionOk="0">
                  <a:moveTo>
                    <a:pt x="2369" y="0"/>
                  </a:moveTo>
                  <a:cubicBezTo>
                    <a:pt x="2335" y="0"/>
                    <a:pt x="2301" y="2"/>
                    <a:pt x="2269" y="6"/>
                  </a:cubicBezTo>
                  <a:cubicBezTo>
                    <a:pt x="1535" y="73"/>
                    <a:pt x="734" y="1007"/>
                    <a:pt x="334" y="1574"/>
                  </a:cubicBezTo>
                  <a:cubicBezTo>
                    <a:pt x="167" y="1807"/>
                    <a:pt x="0" y="2141"/>
                    <a:pt x="34" y="2441"/>
                  </a:cubicBezTo>
                  <a:cubicBezTo>
                    <a:pt x="67" y="2875"/>
                    <a:pt x="501" y="3208"/>
                    <a:pt x="934" y="3241"/>
                  </a:cubicBezTo>
                  <a:cubicBezTo>
                    <a:pt x="1001" y="3252"/>
                    <a:pt x="1067" y="3256"/>
                    <a:pt x="1133" y="3256"/>
                  </a:cubicBezTo>
                  <a:cubicBezTo>
                    <a:pt x="1500" y="3256"/>
                    <a:pt x="1863" y="3111"/>
                    <a:pt x="2202" y="2941"/>
                  </a:cubicBezTo>
                  <a:cubicBezTo>
                    <a:pt x="2569" y="2774"/>
                    <a:pt x="2902" y="2541"/>
                    <a:pt x="3236" y="2274"/>
                  </a:cubicBezTo>
                  <a:cubicBezTo>
                    <a:pt x="3636" y="1974"/>
                    <a:pt x="4003" y="1507"/>
                    <a:pt x="3903" y="1040"/>
                  </a:cubicBezTo>
                  <a:cubicBezTo>
                    <a:pt x="3777" y="505"/>
                    <a:pt x="2940" y="0"/>
                    <a:pt x="2369"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6"/>
            <p:cNvSpPr/>
            <p:nvPr/>
          </p:nvSpPr>
          <p:spPr>
            <a:xfrm>
              <a:off x="2307650" y="2670225"/>
              <a:ext cx="65900" cy="61850"/>
            </a:xfrm>
            <a:custGeom>
              <a:avLst/>
              <a:gdLst/>
              <a:ahLst/>
              <a:cxnLst/>
              <a:rect l="l" t="t" r="r" b="b"/>
              <a:pathLst>
                <a:path w="2636" h="2474" extrusionOk="0">
                  <a:moveTo>
                    <a:pt x="1798" y="1"/>
                  </a:moveTo>
                  <a:cubicBezTo>
                    <a:pt x="1312" y="1"/>
                    <a:pt x="742" y="484"/>
                    <a:pt x="434" y="836"/>
                  </a:cubicBezTo>
                  <a:cubicBezTo>
                    <a:pt x="301" y="1003"/>
                    <a:pt x="167" y="1170"/>
                    <a:pt x="134" y="1370"/>
                  </a:cubicBezTo>
                  <a:cubicBezTo>
                    <a:pt x="1" y="1870"/>
                    <a:pt x="468" y="2437"/>
                    <a:pt x="1001" y="2471"/>
                  </a:cubicBezTo>
                  <a:cubicBezTo>
                    <a:pt x="1027" y="2472"/>
                    <a:pt x="1053" y="2473"/>
                    <a:pt x="1079" y="2473"/>
                  </a:cubicBezTo>
                  <a:cubicBezTo>
                    <a:pt x="1614" y="2473"/>
                    <a:pt x="2081" y="2149"/>
                    <a:pt x="2336" y="1704"/>
                  </a:cubicBezTo>
                  <a:cubicBezTo>
                    <a:pt x="2536" y="1337"/>
                    <a:pt x="2636" y="870"/>
                    <a:pt x="2436" y="469"/>
                  </a:cubicBezTo>
                  <a:cubicBezTo>
                    <a:pt x="2277" y="129"/>
                    <a:pt x="2049" y="1"/>
                    <a:pt x="1798"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6"/>
            <p:cNvSpPr/>
            <p:nvPr/>
          </p:nvSpPr>
          <p:spPr>
            <a:xfrm>
              <a:off x="2866375" y="2562700"/>
              <a:ext cx="141800" cy="169300"/>
            </a:xfrm>
            <a:custGeom>
              <a:avLst/>
              <a:gdLst/>
              <a:ahLst/>
              <a:cxnLst/>
              <a:rect l="l" t="t" r="r" b="b"/>
              <a:pathLst>
                <a:path w="5672" h="6772" extrusionOk="0">
                  <a:moveTo>
                    <a:pt x="1" y="0"/>
                  </a:moveTo>
                  <a:lnTo>
                    <a:pt x="3537" y="6772"/>
                  </a:lnTo>
                  <a:cubicBezTo>
                    <a:pt x="3890" y="6530"/>
                    <a:pt x="4325" y="6392"/>
                    <a:pt x="4746" y="6392"/>
                  </a:cubicBezTo>
                  <a:cubicBezTo>
                    <a:pt x="5081" y="6392"/>
                    <a:pt x="5406" y="6480"/>
                    <a:pt x="5672" y="6672"/>
                  </a:cubicBezTo>
                  <a:lnTo>
                    <a:pt x="1" y="0"/>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6"/>
            <p:cNvSpPr/>
            <p:nvPr/>
          </p:nvSpPr>
          <p:spPr>
            <a:xfrm>
              <a:off x="2722950" y="2542675"/>
              <a:ext cx="66750" cy="245200"/>
            </a:xfrm>
            <a:custGeom>
              <a:avLst/>
              <a:gdLst/>
              <a:ahLst/>
              <a:cxnLst/>
              <a:rect l="l" t="t" r="r" b="b"/>
              <a:pathLst>
                <a:path w="2670" h="9808" extrusionOk="0">
                  <a:moveTo>
                    <a:pt x="0" y="1"/>
                  </a:moveTo>
                  <a:lnTo>
                    <a:pt x="0" y="8574"/>
                  </a:lnTo>
                  <a:cubicBezTo>
                    <a:pt x="154" y="8552"/>
                    <a:pt x="308" y="8540"/>
                    <a:pt x="462" y="8540"/>
                  </a:cubicBezTo>
                  <a:cubicBezTo>
                    <a:pt x="1241" y="8540"/>
                    <a:pt x="1990" y="8828"/>
                    <a:pt x="2436" y="9441"/>
                  </a:cubicBezTo>
                  <a:cubicBezTo>
                    <a:pt x="2536" y="9541"/>
                    <a:pt x="2602" y="9674"/>
                    <a:pt x="2669" y="9808"/>
                  </a:cubicBezTo>
                  <a:lnTo>
                    <a:pt x="0" y="1"/>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6"/>
            <p:cNvSpPr/>
            <p:nvPr/>
          </p:nvSpPr>
          <p:spPr>
            <a:xfrm>
              <a:off x="2431075" y="2509325"/>
              <a:ext cx="192650" cy="268550"/>
            </a:xfrm>
            <a:custGeom>
              <a:avLst/>
              <a:gdLst/>
              <a:ahLst/>
              <a:cxnLst/>
              <a:rect l="l" t="t" r="r" b="b"/>
              <a:pathLst>
                <a:path w="7706" h="10742" extrusionOk="0">
                  <a:moveTo>
                    <a:pt x="7706" y="0"/>
                  </a:moveTo>
                  <a:lnTo>
                    <a:pt x="0" y="6071"/>
                  </a:lnTo>
                  <a:cubicBezTo>
                    <a:pt x="48" y="6068"/>
                    <a:pt x="95" y="6066"/>
                    <a:pt x="142" y="6066"/>
                  </a:cubicBezTo>
                  <a:cubicBezTo>
                    <a:pt x="561" y="6066"/>
                    <a:pt x="972" y="6198"/>
                    <a:pt x="1301" y="6438"/>
                  </a:cubicBezTo>
                  <a:cubicBezTo>
                    <a:pt x="1969" y="6939"/>
                    <a:pt x="2369" y="7706"/>
                    <a:pt x="2669" y="8473"/>
                  </a:cubicBezTo>
                  <a:cubicBezTo>
                    <a:pt x="2969" y="9207"/>
                    <a:pt x="3203" y="9974"/>
                    <a:pt x="3470" y="10741"/>
                  </a:cubicBezTo>
                  <a:lnTo>
                    <a:pt x="7706" y="0"/>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6"/>
            <p:cNvSpPr/>
            <p:nvPr/>
          </p:nvSpPr>
          <p:spPr>
            <a:xfrm>
              <a:off x="2178400" y="2470950"/>
              <a:ext cx="241850" cy="225200"/>
            </a:xfrm>
            <a:custGeom>
              <a:avLst/>
              <a:gdLst/>
              <a:ahLst/>
              <a:cxnLst/>
              <a:rect l="l" t="t" r="r" b="b"/>
              <a:pathLst>
                <a:path w="9674" h="9008" extrusionOk="0">
                  <a:moveTo>
                    <a:pt x="9674" y="1"/>
                  </a:moveTo>
                  <a:lnTo>
                    <a:pt x="0" y="5572"/>
                  </a:lnTo>
                  <a:cubicBezTo>
                    <a:pt x="200" y="5638"/>
                    <a:pt x="401" y="5738"/>
                    <a:pt x="534" y="5839"/>
                  </a:cubicBezTo>
                  <a:cubicBezTo>
                    <a:pt x="1568" y="6539"/>
                    <a:pt x="2035" y="7773"/>
                    <a:pt x="2469" y="9007"/>
                  </a:cubicBezTo>
                  <a:lnTo>
                    <a:pt x="9674" y="1"/>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26"/>
            <p:cNvSpPr/>
            <p:nvPr/>
          </p:nvSpPr>
          <p:spPr>
            <a:xfrm>
              <a:off x="1974075" y="2322750"/>
              <a:ext cx="120950" cy="127325"/>
            </a:xfrm>
            <a:custGeom>
              <a:avLst/>
              <a:gdLst/>
              <a:ahLst/>
              <a:cxnLst/>
              <a:rect l="l" t="t" r="r" b="b"/>
              <a:pathLst>
                <a:path w="4838" h="5093" extrusionOk="0">
                  <a:moveTo>
                    <a:pt x="3866" y="0"/>
                  </a:moveTo>
                  <a:cubicBezTo>
                    <a:pt x="3767" y="0"/>
                    <a:pt x="3667" y="19"/>
                    <a:pt x="3570" y="58"/>
                  </a:cubicBezTo>
                  <a:cubicBezTo>
                    <a:pt x="3203" y="192"/>
                    <a:pt x="2869" y="458"/>
                    <a:pt x="2503" y="625"/>
                  </a:cubicBezTo>
                  <a:cubicBezTo>
                    <a:pt x="2002" y="825"/>
                    <a:pt x="1535" y="1059"/>
                    <a:pt x="1068" y="1326"/>
                  </a:cubicBezTo>
                  <a:cubicBezTo>
                    <a:pt x="534" y="1693"/>
                    <a:pt x="1" y="2226"/>
                    <a:pt x="34" y="2860"/>
                  </a:cubicBezTo>
                  <a:cubicBezTo>
                    <a:pt x="67" y="3260"/>
                    <a:pt x="334" y="3594"/>
                    <a:pt x="568" y="3928"/>
                  </a:cubicBezTo>
                  <a:lnTo>
                    <a:pt x="1035" y="4561"/>
                  </a:lnTo>
                  <a:cubicBezTo>
                    <a:pt x="1168" y="4728"/>
                    <a:pt x="1302" y="4928"/>
                    <a:pt x="1535" y="5028"/>
                  </a:cubicBezTo>
                  <a:cubicBezTo>
                    <a:pt x="1630" y="5072"/>
                    <a:pt x="1728" y="5092"/>
                    <a:pt x="1826" y="5092"/>
                  </a:cubicBezTo>
                  <a:cubicBezTo>
                    <a:pt x="2175" y="5092"/>
                    <a:pt x="2520" y="4841"/>
                    <a:pt x="2703" y="4528"/>
                  </a:cubicBezTo>
                  <a:cubicBezTo>
                    <a:pt x="2936" y="4161"/>
                    <a:pt x="3003" y="3661"/>
                    <a:pt x="3136" y="3227"/>
                  </a:cubicBezTo>
                  <a:cubicBezTo>
                    <a:pt x="3336" y="2593"/>
                    <a:pt x="3670" y="2026"/>
                    <a:pt x="4104" y="1559"/>
                  </a:cubicBezTo>
                  <a:cubicBezTo>
                    <a:pt x="4404" y="1226"/>
                    <a:pt x="4838" y="792"/>
                    <a:pt x="4504" y="325"/>
                  </a:cubicBezTo>
                  <a:cubicBezTo>
                    <a:pt x="4339" y="112"/>
                    <a:pt x="4106" y="0"/>
                    <a:pt x="3866"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6"/>
            <p:cNvSpPr/>
            <p:nvPr/>
          </p:nvSpPr>
          <p:spPr>
            <a:xfrm>
              <a:off x="1989925" y="2513700"/>
              <a:ext cx="147625" cy="105050"/>
            </a:xfrm>
            <a:custGeom>
              <a:avLst/>
              <a:gdLst/>
              <a:ahLst/>
              <a:cxnLst/>
              <a:rect l="l" t="t" r="r" b="b"/>
              <a:pathLst>
                <a:path w="5905" h="4202" extrusionOk="0">
                  <a:moveTo>
                    <a:pt x="4981" y="1"/>
                  </a:moveTo>
                  <a:cubicBezTo>
                    <a:pt x="3288" y="1"/>
                    <a:pt x="1413" y="982"/>
                    <a:pt x="434" y="2327"/>
                  </a:cubicBezTo>
                  <a:cubicBezTo>
                    <a:pt x="201" y="2661"/>
                    <a:pt x="1" y="3094"/>
                    <a:pt x="234" y="3461"/>
                  </a:cubicBezTo>
                  <a:cubicBezTo>
                    <a:pt x="334" y="3628"/>
                    <a:pt x="534" y="3728"/>
                    <a:pt x="701" y="3828"/>
                  </a:cubicBezTo>
                  <a:cubicBezTo>
                    <a:pt x="1127" y="4030"/>
                    <a:pt x="1597" y="4201"/>
                    <a:pt x="2043" y="4201"/>
                  </a:cubicBezTo>
                  <a:cubicBezTo>
                    <a:pt x="2260" y="4201"/>
                    <a:pt x="2472" y="4160"/>
                    <a:pt x="2669" y="4062"/>
                  </a:cubicBezTo>
                  <a:cubicBezTo>
                    <a:pt x="3103" y="3828"/>
                    <a:pt x="3370" y="3428"/>
                    <a:pt x="3670" y="3061"/>
                  </a:cubicBezTo>
                  <a:cubicBezTo>
                    <a:pt x="4270" y="2261"/>
                    <a:pt x="5071" y="1627"/>
                    <a:pt x="5638" y="826"/>
                  </a:cubicBezTo>
                  <a:cubicBezTo>
                    <a:pt x="5771" y="593"/>
                    <a:pt x="5905" y="259"/>
                    <a:pt x="5671" y="92"/>
                  </a:cubicBezTo>
                  <a:cubicBezTo>
                    <a:pt x="5605" y="59"/>
                    <a:pt x="5538" y="26"/>
                    <a:pt x="5438" y="26"/>
                  </a:cubicBezTo>
                  <a:cubicBezTo>
                    <a:pt x="5288" y="9"/>
                    <a:pt x="5135" y="1"/>
                    <a:pt x="4981"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6"/>
            <p:cNvSpPr/>
            <p:nvPr/>
          </p:nvSpPr>
          <p:spPr>
            <a:xfrm>
              <a:off x="2597025" y="2571575"/>
              <a:ext cx="99275" cy="277175"/>
            </a:xfrm>
            <a:custGeom>
              <a:avLst/>
              <a:gdLst/>
              <a:ahLst/>
              <a:cxnLst/>
              <a:rect l="l" t="t" r="r" b="b"/>
              <a:pathLst>
                <a:path w="3971" h="11087" extrusionOk="0">
                  <a:moveTo>
                    <a:pt x="3025" y="0"/>
                  </a:moveTo>
                  <a:cubicBezTo>
                    <a:pt x="2455" y="0"/>
                    <a:pt x="2088" y="939"/>
                    <a:pt x="1869" y="1347"/>
                  </a:cubicBezTo>
                  <a:cubicBezTo>
                    <a:pt x="1168" y="2814"/>
                    <a:pt x="868" y="4415"/>
                    <a:pt x="568" y="5983"/>
                  </a:cubicBezTo>
                  <a:cubicBezTo>
                    <a:pt x="267" y="7551"/>
                    <a:pt x="1" y="9152"/>
                    <a:pt x="301" y="10720"/>
                  </a:cubicBezTo>
                  <a:cubicBezTo>
                    <a:pt x="334" y="10820"/>
                    <a:pt x="334" y="10887"/>
                    <a:pt x="401" y="10953"/>
                  </a:cubicBezTo>
                  <a:cubicBezTo>
                    <a:pt x="468" y="11053"/>
                    <a:pt x="601" y="11087"/>
                    <a:pt x="734" y="11087"/>
                  </a:cubicBezTo>
                  <a:cubicBezTo>
                    <a:pt x="1101" y="11087"/>
                    <a:pt x="1402" y="10820"/>
                    <a:pt x="1568" y="10486"/>
                  </a:cubicBezTo>
                  <a:cubicBezTo>
                    <a:pt x="1735" y="10186"/>
                    <a:pt x="1802" y="9819"/>
                    <a:pt x="1869" y="9486"/>
                  </a:cubicBezTo>
                  <a:cubicBezTo>
                    <a:pt x="2102" y="8585"/>
                    <a:pt x="2536" y="7751"/>
                    <a:pt x="3069" y="7051"/>
                  </a:cubicBezTo>
                  <a:cubicBezTo>
                    <a:pt x="3370" y="6684"/>
                    <a:pt x="3737" y="6317"/>
                    <a:pt x="3837" y="5850"/>
                  </a:cubicBezTo>
                  <a:cubicBezTo>
                    <a:pt x="3903" y="5650"/>
                    <a:pt x="3903" y="5416"/>
                    <a:pt x="3937" y="5216"/>
                  </a:cubicBezTo>
                  <a:cubicBezTo>
                    <a:pt x="3970" y="4149"/>
                    <a:pt x="3937" y="3081"/>
                    <a:pt x="3803" y="2047"/>
                  </a:cubicBezTo>
                  <a:cubicBezTo>
                    <a:pt x="3770" y="1513"/>
                    <a:pt x="3837" y="146"/>
                    <a:pt x="3136" y="12"/>
                  </a:cubicBezTo>
                  <a:cubicBezTo>
                    <a:pt x="3098" y="4"/>
                    <a:pt x="3061" y="0"/>
                    <a:pt x="3025"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6"/>
            <p:cNvSpPr/>
            <p:nvPr/>
          </p:nvSpPr>
          <p:spPr>
            <a:xfrm>
              <a:off x="3169925" y="2024800"/>
              <a:ext cx="105950" cy="75450"/>
            </a:xfrm>
            <a:custGeom>
              <a:avLst/>
              <a:gdLst/>
              <a:ahLst/>
              <a:cxnLst/>
              <a:rect l="l" t="t" r="r" b="b"/>
              <a:pathLst>
                <a:path w="4238" h="3018" extrusionOk="0">
                  <a:moveTo>
                    <a:pt x="3737" y="1"/>
                  </a:moveTo>
                  <a:cubicBezTo>
                    <a:pt x="2770" y="1"/>
                    <a:pt x="1802" y="635"/>
                    <a:pt x="935" y="1002"/>
                  </a:cubicBezTo>
                  <a:cubicBezTo>
                    <a:pt x="268" y="1302"/>
                    <a:pt x="1" y="2603"/>
                    <a:pt x="768" y="2936"/>
                  </a:cubicBezTo>
                  <a:cubicBezTo>
                    <a:pt x="868" y="3003"/>
                    <a:pt x="1002" y="3003"/>
                    <a:pt x="1102" y="3003"/>
                  </a:cubicBezTo>
                  <a:cubicBezTo>
                    <a:pt x="1204" y="3012"/>
                    <a:pt x="1309" y="3017"/>
                    <a:pt x="1413" y="3017"/>
                  </a:cubicBezTo>
                  <a:cubicBezTo>
                    <a:pt x="2056" y="3017"/>
                    <a:pt x="2720" y="2838"/>
                    <a:pt x="3237" y="2436"/>
                  </a:cubicBezTo>
                  <a:cubicBezTo>
                    <a:pt x="3837" y="1969"/>
                    <a:pt x="4237" y="1235"/>
                    <a:pt x="4171" y="468"/>
                  </a:cubicBezTo>
                  <a:cubicBezTo>
                    <a:pt x="4171" y="334"/>
                    <a:pt x="4137" y="168"/>
                    <a:pt x="4004" y="68"/>
                  </a:cubicBezTo>
                  <a:cubicBezTo>
                    <a:pt x="3937" y="34"/>
                    <a:pt x="3837" y="1"/>
                    <a:pt x="3737"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6"/>
            <p:cNvSpPr/>
            <p:nvPr/>
          </p:nvSpPr>
          <p:spPr>
            <a:xfrm>
              <a:off x="3328375" y="2123875"/>
              <a:ext cx="109500" cy="39925"/>
            </a:xfrm>
            <a:custGeom>
              <a:avLst/>
              <a:gdLst/>
              <a:ahLst/>
              <a:cxnLst/>
              <a:rect l="l" t="t" r="r" b="b"/>
              <a:pathLst>
                <a:path w="4380" h="1597" extrusionOk="0">
                  <a:moveTo>
                    <a:pt x="2279" y="1"/>
                  </a:moveTo>
                  <a:cubicBezTo>
                    <a:pt x="1734" y="1"/>
                    <a:pt x="1236" y="50"/>
                    <a:pt x="1068" y="74"/>
                  </a:cubicBezTo>
                  <a:cubicBezTo>
                    <a:pt x="835" y="107"/>
                    <a:pt x="568" y="141"/>
                    <a:pt x="368" y="274"/>
                  </a:cubicBezTo>
                  <a:cubicBezTo>
                    <a:pt x="134" y="441"/>
                    <a:pt x="1" y="675"/>
                    <a:pt x="34" y="941"/>
                  </a:cubicBezTo>
                  <a:cubicBezTo>
                    <a:pt x="67" y="1108"/>
                    <a:pt x="234" y="1275"/>
                    <a:pt x="401" y="1375"/>
                  </a:cubicBezTo>
                  <a:cubicBezTo>
                    <a:pt x="568" y="1442"/>
                    <a:pt x="768" y="1475"/>
                    <a:pt x="968" y="1508"/>
                  </a:cubicBezTo>
                  <a:cubicBezTo>
                    <a:pt x="1350" y="1556"/>
                    <a:pt x="1739" y="1596"/>
                    <a:pt x="2122" y="1596"/>
                  </a:cubicBezTo>
                  <a:cubicBezTo>
                    <a:pt x="2541" y="1596"/>
                    <a:pt x="2953" y="1548"/>
                    <a:pt x="3336" y="1408"/>
                  </a:cubicBezTo>
                  <a:cubicBezTo>
                    <a:pt x="3637" y="1308"/>
                    <a:pt x="3937" y="1175"/>
                    <a:pt x="4037" y="908"/>
                  </a:cubicBezTo>
                  <a:cubicBezTo>
                    <a:pt x="4379" y="159"/>
                    <a:pt x="3254" y="1"/>
                    <a:pt x="2279"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6"/>
            <p:cNvSpPr/>
            <p:nvPr/>
          </p:nvSpPr>
          <p:spPr>
            <a:xfrm>
              <a:off x="3296700" y="2284100"/>
              <a:ext cx="148450" cy="80825"/>
            </a:xfrm>
            <a:custGeom>
              <a:avLst/>
              <a:gdLst/>
              <a:ahLst/>
              <a:cxnLst/>
              <a:rect l="l" t="t" r="r" b="b"/>
              <a:pathLst>
                <a:path w="5938" h="3233" extrusionOk="0">
                  <a:moveTo>
                    <a:pt x="2837" y="1"/>
                  </a:moveTo>
                  <a:cubicBezTo>
                    <a:pt x="2042" y="1"/>
                    <a:pt x="1239" y="117"/>
                    <a:pt x="534" y="370"/>
                  </a:cubicBezTo>
                  <a:cubicBezTo>
                    <a:pt x="367" y="437"/>
                    <a:pt x="167" y="503"/>
                    <a:pt x="100" y="670"/>
                  </a:cubicBezTo>
                  <a:cubicBezTo>
                    <a:pt x="0" y="904"/>
                    <a:pt x="100" y="1170"/>
                    <a:pt x="267" y="1371"/>
                  </a:cubicBezTo>
                  <a:cubicBezTo>
                    <a:pt x="534" y="1738"/>
                    <a:pt x="968" y="2038"/>
                    <a:pt x="1401" y="2271"/>
                  </a:cubicBezTo>
                  <a:cubicBezTo>
                    <a:pt x="2302" y="2772"/>
                    <a:pt x="3336" y="3072"/>
                    <a:pt x="4337" y="3205"/>
                  </a:cubicBezTo>
                  <a:cubicBezTo>
                    <a:pt x="4456" y="3222"/>
                    <a:pt x="4583" y="3233"/>
                    <a:pt x="4709" y="3233"/>
                  </a:cubicBezTo>
                  <a:cubicBezTo>
                    <a:pt x="5075" y="3233"/>
                    <a:pt x="5439" y="3144"/>
                    <a:pt x="5638" y="2872"/>
                  </a:cubicBezTo>
                  <a:cubicBezTo>
                    <a:pt x="5938" y="2405"/>
                    <a:pt x="5904" y="1471"/>
                    <a:pt x="5704" y="970"/>
                  </a:cubicBezTo>
                  <a:cubicBezTo>
                    <a:pt x="5537" y="537"/>
                    <a:pt x="5204" y="370"/>
                    <a:pt x="4770" y="236"/>
                  </a:cubicBezTo>
                  <a:cubicBezTo>
                    <a:pt x="4174" y="84"/>
                    <a:pt x="3509" y="1"/>
                    <a:pt x="2837"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6"/>
            <p:cNvSpPr/>
            <p:nvPr/>
          </p:nvSpPr>
          <p:spPr>
            <a:xfrm>
              <a:off x="3179100" y="2502700"/>
              <a:ext cx="127625" cy="91300"/>
            </a:xfrm>
            <a:custGeom>
              <a:avLst/>
              <a:gdLst/>
              <a:ahLst/>
              <a:cxnLst/>
              <a:rect l="l" t="t" r="r" b="b"/>
              <a:pathLst>
                <a:path w="5105" h="3652" extrusionOk="0">
                  <a:moveTo>
                    <a:pt x="1256" y="0"/>
                  </a:moveTo>
                  <a:cubicBezTo>
                    <a:pt x="830" y="0"/>
                    <a:pt x="419" y="93"/>
                    <a:pt x="201" y="432"/>
                  </a:cubicBezTo>
                  <a:cubicBezTo>
                    <a:pt x="34" y="666"/>
                    <a:pt x="1" y="999"/>
                    <a:pt x="34" y="1300"/>
                  </a:cubicBezTo>
                  <a:cubicBezTo>
                    <a:pt x="168" y="2100"/>
                    <a:pt x="901" y="2701"/>
                    <a:pt x="1635" y="3134"/>
                  </a:cubicBezTo>
                  <a:cubicBezTo>
                    <a:pt x="2069" y="3368"/>
                    <a:pt x="2569" y="3601"/>
                    <a:pt x="3070" y="3635"/>
                  </a:cubicBezTo>
                  <a:cubicBezTo>
                    <a:pt x="3152" y="3645"/>
                    <a:pt x="3236" y="3651"/>
                    <a:pt x="3321" y="3651"/>
                  </a:cubicBezTo>
                  <a:cubicBezTo>
                    <a:pt x="3750" y="3651"/>
                    <a:pt x="4192" y="3507"/>
                    <a:pt x="4471" y="3201"/>
                  </a:cubicBezTo>
                  <a:cubicBezTo>
                    <a:pt x="5004" y="2634"/>
                    <a:pt x="5104" y="1366"/>
                    <a:pt x="4404" y="866"/>
                  </a:cubicBezTo>
                  <a:cubicBezTo>
                    <a:pt x="3770" y="366"/>
                    <a:pt x="2536" y="165"/>
                    <a:pt x="1735" y="32"/>
                  </a:cubicBezTo>
                  <a:cubicBezTo>
                    <a:pt x="1580" y="14"/>
                    <a:pt x="1417" y="0"/>
                    <a:pt x="1256"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6"/>
            <p:cNvSpPr/>
            <p:nvPr/>
          </p:nvSpPr>
          <p:spPr>
            <a:xfrm>
              <a:off x="3029000" y="2571275"/>
              <a:ext cx="115100" cy="133025"/>
            </a:xfrm>
            <a:custGeom>
              <a:avLst/>
              <a:gdLst/>
              <a:ahLst/>
              <a:cxnLst/>
              <a:rect l="l" t="t" r="r" b="b"/>
              <a:pathLst>
                <a:path w="4604" h="5321" extrusionOk="0">
                  <a:moveTo>
                    <a:pt x="2528" y="1"/>
                  </a:moveTo>
                  <a:cubicBezTo>
                    <a:pt x="2275" y="1"/>
                    <a:pt x="2018" y="34"/>
                    <a:pt x="1768" y="91"/>
                  </a:cubicBezTo>
                  <a:cubicBezTo>
                    <a:pt x="1235" y="258"/>
                    <a:pt x="701" y="525"/>
                    <a:pt x="367" y="1025"/>
                  </a:cubicBezTo>
                  <a:cubicBezTo>
                    <a:pt x="67" y="1459"/>
                    <a:pt x="1" y="1992"/>
                    <a:pt x="67" y="2526"/>
                  </a:cubicBezTo>
                  <a:cubicBezTo>
                    <a:pt x="134" y="3026"/>
                    <a:pt x="367" y="3493"/>
                    <a:pt x="601" y="3960"/>
                  </a:cubicBezTo>
                  <a:cubicBezTo>
                    <a:pt x="834" y="4394"/>
                    <a:pt x="1135" y="4828"/>
                    <a:pt x="1568" y="5095"/>
                  </a:cubicBezTo>
                  <a:cubicBezTo>
                    <a:pt x="1797" y="5235"/>
                    <a:pt x="2063" y="5320"/>
                    <a:pt x="2322" y="5320"/>
                  </a:cubicBezTo>
                  <a:cubicBezTo>
                    <a:pt x="2554" y="5320"/>
                    <a:pt x="2780" y="5252"/>
                    <a:pt x="2969" y="5095"/>
                  </a:cubicBezTo>
                  <a:cubicBezTo>
                    <a:pt x="3236" y="4894"/>
                    <a:pt x="3370" y="4561"/>
                    <a:pt x="3503" y="4261"/>
                  </a:cubicBezTo>
                  <a:cubicBezTo>
                    <a:pt x="3803" y="3493"/>
                    <a:pt x="4103" y="2726"/>
                    <a:pt x="4370" y="1959"/>
                  </a:cubicBezTo>
                  <a:cubicBezTo>
                    <a:pt x="4604" y="1359"/>
                    <a:pt x="4370" y="892"/>
                    <a:pt x="3870" y="458"/>
                  </a:cubicBezTo>
                  <a:cubicBezTo>
                    <a:pt x="3496" y="127"/>
                    <a:pt x="3019" y="1"/>
                    <a:pt x="2528"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7" name="Google Shape;1587;p26"/>
          <p:cNvSpPr/>
          <p:nvPr/>
        </p:nvSpPr>
        <p:spPr>
          <a:xfrm rot="-2821328" flipH="1">
            <a:off x="7612794" y="-1208720"/>
            <a:ext cx="1422842" cy="3439135"/>
          </a:xfrm>
          <a:custGeom>
            <a:avLst/>
            <a:gdLst/>
            <a:ahLst/>
            <a:cxnLst/>
            <a:rect l="l" t="t" r="r" b="b"/>
            <a:pathLst>
              <a:path w="56915" h="105408" extrusionOk="0">
                <a:moveTo>
                  <a:pt x="56915" y="0"/>
                </a:moveTo>
                <a:cubicBezTo>
                  <a:pt x="51671" y="6993"/>
                  <a:pt x="26659" y="27432"/>
                  <a:pt x="25449" y="41955"/>
                </a:cubicBezTo>
                <a:cubicBezTo>
                  <a:pt x="24239" y="56478"/>
                  <a:pt x="53016" y="76850"/>
                  <a:pt x="49654" y="87137"/>
                </a:cubicBezTo>
                <a:cubicBezTo>
                  <a:pt x="46292" y="97424"/>
                  <a:pt x="13481" y="100719"/>
                  <a:pt x="5278" y="103677"/>
                </a:cubicBezTo>
                <a:cubicBezTo>
                  <a:pt x="-2925" y="106635"/>
                  <a:pt x="1244" y="104685"/>
                  <a:pt x="437" y="104887"/>
                </a:cubicBezTo>
              </a:path>
            </a:pathLst>
          </a:custGeom>
          <a:noFill/>
          <a:ln w="19050" cap="flat" cmpd="sng">
            <a:solidFill>
              <a:schemeClr val="lt1"/>
            </a:solidFill>
            <a:prstDash val="solid"/>
            <a:round/>
            <a:headEnd type="none" w="med" len="med"/>
            <a:tailEnd type="none" w="med" len="med"/>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82168"/>
            <a:ext cx="7717500" cy="365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Francois One"/>
              <a:buNone/>
              <a:defRPr sz="2800">
                <a:solidFill>
                  <a:schemeClr val="dk1"/>
                </a:solidFill>
                <a:latin typeface="Francois One"/>
                <a:ea typeface="Francois One"/>
                <a:cs typeface="Francois One"/>
                <a:sym typeface="Francois One"/>
              </a:defRPr>
            </a:lvl1pPr>
            <a:lvl2pPr lvl="1" algn="ctr" rtl="0">
              <a:spcBef>
                <a:spcPts val="0"/>
              </a:spcBef>
              <a:spcAft>
                <a:spcPts val="0"/>
              </a:spcAft>
              <a:buClr>
                <a:schemeClr val="dk2"/>
              </a:buClr>
              <a:buSzPts val="2800"/>
              <a:buFont typeface="Francois One"/>
              <a:buNone/>
              <a:defRPr sz="2800">
                <a:solidFill>
                  <a:schemeClr val="dk2"/>
                </a:solidFill>
                <a:latin typeface="Francois One"/>
                <a:ea typeface="Francois One"/>
                <a:cs typeface="Francois One"/>
                <a:sym typeface="Francois One"/>
              </a:defRPr>
            </a:lvl2pPr>
            <a:lvl3pPr lvl="2" algn="ctr" rtl="0">
              <a:spcBef>
                <a:spcPts val="0"/>
              </a:spcBef>
              <a:spcAft>
                <a:spcPts val="0"/>
              </a:spcAft>
              <a:buClr>
                <a:schemeClr val="dk2"/>
              </a:buClr>
              <a:buSzPts val="2800"/>
              <a:buFont typeface="Francois One"/>
              <a:buNone/>
              <a:defRPr sz="2800">
                <a:solidFill>
                  <a:schemeClr val="dk2"/>
                </a:solidFill>
                <a:latin typeface="Francois One"/>
                <a:ea typeface="Francois One"/>
                <a:cs typeface="Francois One"/>
                <a:sym typeface="Francois One"/>
              </a:defRPr>
            </a:lvl3pPr>
            <a:lvl4pPr lvl="3" algn="ctr" rtl="0">
              <a:spcBef>
                <a:spcPts val="0"/>
              </a:spcBef>
              <a:spcAft>
                <a:spcPts val="0"/>
              </a:spcAft>
              <a:buClr>
                <a:schemeClr val="dk2"/>
              </a:buClr>
              <a:buSzPts val="2800"/>
              <a:buFont typeface="Francois One"/>
              <a:buNone/>
              <a:defRPr sz="2800">
                <a:solidFill>
                  <a:schemeClr val="dk2"/>
                </a:solidFill>
                <a:latin typeface="Francois One"/>
                <a:ea typeface="Francois One"/>
                <a:cs typeface="Francois One"/>
                <a:sym typeface="Francois One"/>
              </a:defRPr>
            </a:lvl4pPr>
            <a:lvl5pPr lvl="4" algn="ctr" rtl="0">
              <a:spcBef>
                <a:spcPts val="0"/>
              </a:spcBef>
              <a:spcAft>
                <a:spcPts val="0"/>
              </a:spcAft>
              <a:buClr>
                <a:schemeClr val="dk2"/>
              </a:buClr>
              <a:buSzPts val="2800"/>
              <a:buFont typeface="Francois One"/>
              <a:buNone/>
              <a:defRPr sz="2800">
                <a:solidFill>
                  <a:schemeClr val="dk2"/>
                </a:solidFill>
                <a:latin typeface="Francois One"/>
                <a:ea typeface="Francois One"/>
                <a:cs typeface="Francois One"/>
                <a:sym typeface="Francois One"/>
              </a:defRPr>
            </a:lvl5pPr>
            <a:lvl6pPr lvl="5" algn="ctr" rtl="0">
              <a:spcBef>
                <a:spcPts val="0"/>
              </a:spcBef>
              <a:spcAft>
                <a:spcPts val="0"/>
              </a:spcAft>
              <a:buClr>
                <a:schemeClr val="dk2"/>
              </a:buClr>
              <a:buSzPts val="2800"/>
              <a:buFont typeface="Francois One"/>
              <a:buNone/>
              <a:defRPr sz="2800">
                <a:solidFill>
                  <a:schemeClr val="dk2"/>
                </a:solidFill>
                <a:latin typeface="Francois One"/>
                <a:ea typeface="Francois One"/>
                <a:cs typeface="Francois One"/>
                <a:sym typeface="Francois One"/>
              </a:defRPr>
            </a:lvl6pPr>
            <a:lvl7pPr lvl="6" algn="ctr" rtl="0">
              <a:spcBef>
                <a:spcPts val="0"/>
              </a:spcBef>
              <a:spcAft>
                <a:spcPts val="0"/>
              </a:spcAft>
              <a:buClr>
                <a:schemeClr val="dk2"/>
              </a:buClr>
              <a:buSzPts val="2800"/>
              <a:buFont typeface="Francois One"/>
              <a:buNone/>
              <a:defRPr sz="2800">
                <a:solidFill>
                  <a:schemeClr val="dk2"/>
                </a:solidFill>
                <a:latin typeface="Francois One"/>
                <a:ea typeface="Francois One"/>
                <a:cs typeface="Francois One"/>
                <a:sym typeface="Francois One"/>
              </a:defRPr>
            </a:lvl7pPr>
            <a:lvl8pPr lvl="7" algn="ctr" rtl="0">
              <a:spcBef>
                <a:spcPts val="0"/>
              </a:spcBef>
              <a:spcAft>
                <a:spcPts val="0"/>
              </a:spcAft>
              <a:buClr>
                <a:schemeClr val="dk2"/>
              </a:buClr>
              <a:buSzPts val="2800"/>
              <a:buFont typeface="Francois One"/>
              <a:buNone/>
              <a:defRPr sz="2800">
                <a:solidFill>
                  <a:schemeClr val="dk2"/>
                </a:solidFill>
                <a:latin typeface="Francois One"/>
                <a:ea typeface="Francois One"/>
                <a:cs typeface="Francois One"/>
                <a:sym typeface="Francois One"/>
              </a:defRPr>
            </a:lvl8pPr>
            <a:lvl9pPr lvl="8" algn="ctr" rtl="0">
              <a:spcBef>
                <a:spcPts val="0"/>
              </a:spcBef>
              <a:spcAft>
                <a:spcPts val="0"/>
              </a:spcAft>
              <a:buClr>
                <a:schemeClr val="dk2"/>
              </a:buClr>
              <a:buSzPts val="2800"/>
              <a:buFont typeface="Francois One"/>
              <a:buNone/>
              <a:defRPr sz="2800">
                <a:solidFill>
                  <a:schemeClr val="dk2"/>
                </a:solidFill>
                <a:latin typeface="Francois One"/>
                <a:ea typeface="Francois One"/>
                <a:cs typeface="Francois One"/>
                <a:sym typeface="Francois One"/>
              </a:defRPr>
            </a:lvl9pPr>
          </a:lstStyle>
          <a:p>
            <a:endParaRPr/>
          </a:p>
        </p:txBody>
      </p:sp>
      <p:sp>
        <p:nvSpPr>
          <p:cNvPr id="7" name="Google Shape;7;p1"/>
          <p:cNvSpPr txBox="1">
            <a:spLocks noGrp="1"/>
          </p:cNvSpPr>
          <p:nvPr>
            <p:ph type="body" idx="1"/>
          </p:nvPr>
        </p:nvSpPr>
        <p:spPr>
          <a:xfrm>
            <a:off x="713225" y="1152475"/>
            <a:ext cx="7717500" cy="34470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Catamaran"/>
              <a:buChar char="●"/>
              <a:defRPr sz="1600">
                <a:solidFill>
                  <a:schemeClr val="dk1"/>
                </a:solidFill>
                <a:latin typeface="Catamaran"/>
                <a:ea typeface="Catamaran"/>
                <a:cs typeface="Catamaran"/>
                <a:sym typeface="Catamaran"/>
              </a:defRPr>
            </a:lvl1pPr>
            <a:lvl2pPr marL="914400" lvl="1" indent="-330200">
              <a:lnSpc>
                <a:spcPct val="100000"/>
              </a:lnSpc>
              <a:spcBef>
                <a:spcPts val="0"/>
              </a:spcBef>
              <a:spcAft>
                <a:spcPts val="0"/>
              </a:spcAft>
              <a:buClr>
                <a:schemeClr val="dk1"/>
              </a:buClr>
              <a:buSzPts val="1600"/>
              <a:buFont typeface="Catamaran"/>
              <a:buChar char="○"/>
              <a:defRPr sz="1600">
                <a:solidFill>
                  <a:schemeClr val="dk1"/>
                </a:solidFill>
                <a:latin typeface="Catamaran"/>
                <a:ea typeface="Catamaran"/>
                <a:cs typeface="Catamaran"/>
                <a:sym typeface="Catamaran"/>
              </a:defRPr>
            </a:lvl2pPr>
            <a:lvl3pPr marL="1371600" lvl="2" indent="-330200">
              <a:lnSpc>
                <a:spcPct val="100000"/>
              </a:lnSpc>
              <a:spcBef>
                <a:spcPts val="0"/>
              </a:spcBef>
              <a:spcAft>
                <a:spcPts val="0"/>
              </a:spcAft>
              <a:buClr>
                <a:schemeClr val="dk1"/>
              </a:buClr>
              <a:buSzPts val="1600"/>
              <a:buFont typeface="Catamaran"/>
              <a:buChar char="■"/>
              <a:defRPr sz="1600">
                <a:solidFill>
                  <a:schemeClr val="dk1"/>
                </a:solidFill>
                <a:latin typeface="Catamaran"/>
                <a:ea typeface="Catamaran"/>
                <a:cs typeface="Catamaran"/>
                <a:sym typeface="Catamaran"/>
              </a:defRPr>
            </a:lvl3pPr>
            <a:lvl4pPr marL="1828800" lvl="3" indent="-330200">
              <a:lnSpc>
                <a:spcPct val="100000"/>
              </a:lnSpc>
              <a:spcBef>
                <a:spcPts val="0"/>
              </a:spcBef>
              <a:spcAft>
                <a:spcPts val="0"/>
              </a:spcAft>
              <a:buClr>
                <a:schemeClr val="dk1"/>
              </a:buClr>
              <a:buSzPts val="1600"/>
              <a:buFont typeface="Catamaran"/>
              <a:buChar char="●"/>
              <a:defRPr sz="1600">
                <a:solidFill>
                  <a:schemeClr val="dk1"/>
                </a:solidFill>
                <a:latin typeface="Catamaran"/>
                <a:ea typeface="Catamaran"/>
                <a:cs typeface="Catamaran"/>
                <a:sym typeface="Catamaran"/>
              </a:defRPr>
            </a:lvl4pPr>
            <a:lvl5pPr marL="2286000" lvl="4" indent="-330200">
              <a:lnSpc>
                <a:spcPct val="100000"/>
              </a:lnSpc>
              <a:spcBef>
                <a:spcPts val="0"/>
              </a:spcBef>
              <a:spcAft>
                <a:spcPts val="0"/>
              </a:spcAft>
              <a:buClr>
                <a:schemeClr val="dk1"/>
              </a:buClr>
              <a:buSzPts val="1600"/>
              <a:buFont typeface="Catamaran"/>
              <a:buChar char="○"/>
              <a:defRPr sz="1600">
                <a:solidFill>
                  <a:schemeClr val="dk1"/>
                </a:solidFill>
                <a:latin typeface="Catamaran"/>
                <a:ea typeface="Catamaran"/>
                <a:cs typeface="Catamaran"/>
                <a:sym typeface="Catamaran"/>
              </a:defRPr>
            </a:lvl5pPr>
            <a:lvl6pPr marL="2743200" lvl="5" indent="-330200">
              <a:lnSpc>
                <a:spcPct val="100000"/>
              </a:lnSpc>
              <a:spcBef>
                <a:spcPts val="0"/>
              </a:spcBef>
              <a:spcAft>
                <a:spcPts val="0"/>
              </a:spcAft>
              <a:buClr>
                <a:schemeClr val="dk1"/>
              </a:buClr>
              <a:buSzPts val="1600"/>
              <a:buFont typeface="Catamaran"/>
              <a:buChar char="■"/>
              <a:defRPr sz="1600">
                <a:solidFill>
                  <a:schemeClr val="dk1"/>
                </a:solidFill>
                <a:latin typeface="Catamaran"/>
                <a:ea typeface="Catamaran"/>
                <a:cs typeface="Catamaran"/>
                <a:sym typeface="Catamaran"/>
              </a:defRPr>
            </a:lvl6pPr>
            <a:lvl7pPr marL="3200400" lvl="6" indent="-330200">
              <a:lnSpc>
                <a:spcPct val="100000"/>
              </a:lnSpc>
              <a:spcBef>
                <a:spcPts val="0"/>
              </a:spcBef>
              <a:spcAft>
                <a:spcPts val="0"/>
              </a:spcAft>
              <a:buClr>
                <a:schemeClr val="dk1"/>
              </a:buClr>
              <a:buSzPts val="1600"/>
              <a:buFont typeface="Catamaran"/>
              <a:buChar char="●"/>
              <a:defRPr sz="1600">
                <a:solidFill>
                  <a:schemeClr val="dk1"/>
                </a:solidFill>
                <a:latin typeface="Catamaran"/>
                <a:ea typeface="Catamaran"/>
                <a:cs typeface="Catamaran"/>
                <a:sym typeface="Catamaran"/>
              </a:defRPr>
            </a:lvl7pPr>
            <a:lvl8pPr marL="3657600" lvl="7" indent="-330200">
              <a:lnSpc>
                <a:spcPct val="100000"/>
              </a:lnSpc>
              <a:spcBef>
                <a:spcPts val="0"/>
              </a:spcBef>
              <a:spcAft>
                <a:spcPts val="0"/>
              </a:spcAft>
              <a:buClr>
                <a:schemeClr val="dk1"/>
              </a:buClr>
              <a:buSzPts val="1600"/>
              <a:buFont typeface="Catamaran"/>
              <a:buChar char="○"/>
              <a:defRPr sz="1600">
                <a:solidFill>
                  <a:schemeClr val="dk1"/>
                </a:solidFill>
                <a:latin typeface="Catamaran"/>
                <a:ea typeface="Catamaran"/>
                <a:cs typeface="Catamaran"/>
                <a:sym typeface="Catamaran"/>
              </a:defRPr>
            </a:lvl8pPr>
            <a:lvl9pPr marL="4114800" lvl="8" indent="-330200">
              <a:lnSpc>
                <a:spcPct val="100000"/>
              </a:lnSpc>
              <a:spcBef>
                <a:spcPts val="0"/>
              </a:spcBef>
              <a:spcAft>
                <a:spcPts val="0"/>
              </a:spcAft>
              <a:buClr>
                <a:schemeClr val="dk1"/>
              </a:buClr>
              <a:buSzPts val="1600"/>
              <a:buFont typeface="Catamaran"/>
              <a:buChar char="■"/>
              <a:defRPr sz="1600">
                <a:solidFill>
                  <a:schemeClr val="dk1"/>
                </a:solidFill>
                <a:latin typeface="Catamaran"/>
                <a:ea typeface="Catamaran"/>
                <a:cs typeface="Catamaran"/>
                <a:sym typeface="Catamar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7" r:id="rId3"/>
    <p:sldLayoutId id="2147483658" r:id="rId4"/>
    <p:sldLayoutId id="2147483659" r:id="rId5"/>
    <p:sldLayoutId id="2147483663" r:id="rId6"/>
    <p:sldLayoutId id="2147483670" r:id="rId7"/>
    <p:sldLayoutId id="2147483671" r:id="rId8"/>
    <p:sldLayoutId id="2147483672"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hyperlink" Target="https://www.ionos.co.uk/digitalguide/fileadmin/DigitalGuide/Schaubilder/the-singleton-pattern-in-practice.png" TargetMode="External"/><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hyperlink" Target="https://medium.com/@rhodunda/mvc-design-pattern-fe76175a01de" TargetMode="External"/><Relationship Id="rId4" Type="http://schemas.openxmlformats.org/officeDocument/2006/relationships/hyperlink" Target="https://sourcemaking.com/design_patterns/decorator"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65"/>
        <p:cNvGrpSpPr/>
        <p:nvPr/>
      </p:nvGrpSpPr>
      <p:grpSpPr>
        <a:xfrm>
          <a:off x="0" y="0"/>
          <a:ext cx="0" cy="0"/>
          <a:chOff x="0" y="0"/>
          <a:chExt cx="0" cy="0"/>
        </a:xfrm>
      </p:grpSpPr>
      <p:sp>
        <p:nvSpPr>
          <p:cNvPr id="2266" name="Google Shape;2266;p69"/>
          <p:cNvSpPr txBox="1">
            <a:spLocks noGrp="1"/>
          </p:cNvSpPr>
          <p:nvPr>
            <p:ph type="ctrTitle"/>
          </p:nvPr>
        </p:nvSpPr>
        <p:spPr>
          <a:xfrm>
            <a:off x="2839454" y="902154"/>
            <a:ext cx="5368492" cy="283708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SandwichMaker</a:t>
            </a:r>
            <a:br>
              <a:rPr lang="en" dirty="0"/>
            </a:br>
            <a:r>
              <a:rPr lang="en" sz="2800" dirty="0"/>
              <a:t>Projet Design Pattern</a:t>
            </a:r>
            <a:endParaRPr dirty="0"/>
          </a:p>
        </p:txBody>
      </p:sp>
      <p:sp>
        <p:nvSpPr>
          <p:cNvPr id="2267" name="Google Shape;2267;p69"/>
          <p:cNvSpPr txBox="1">
            <a:spLocks noGrp="1"/>
          </p:cNvSpPr>
          <p:nvPr>
            <p:ph type="subTitle" idx="1"/>
          </p:nvPr>
        </p:nvSpPr>
        <p:spPr>
          <a:xfrm>
            <a:off x="2849706" y="3976804"/>
            <a:ext cx="5424796" cy="60336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3"/>
                </a:solidFill>
              </a:rPr>
              <a:t>Aubert Nicolas, Besia Alexandre, Mouchet Guillaume</a:t>
            </a:r>
          </a:p>
          <a:p>
            <a:pPr marL="0" lvl="0" indent="0" algn="ctr" rtl="0">
              <a:spcBef>
                <a:spcPts val="0"/>
              </a:spcBef>
              <a:spcAft>
                <a:spcPts val="0"/>
              </a:spcAft>
              <a:buNone/>
            </a:pPr>
            <a:r>
              <a:rPr lang="en" dirty="0">
                <a:solidFill>
                  <a:schemeClr val="accent3"/>
                </a:solidFill>
              </a:rPr>
              <a:t>ISC2il-b 			               17.06.2022</a:t>
            </a:r>
            <a:endParaRPr dirty="0">
              <a:solidFill>
                <a:schemeClr val="accent3"/>
              </a:solidFill>
            </a:endParaRPr>
          </a:p>
        </p:txBody>
      </p:sp>
      <p:cxnSp>
        <p:nvCxnSpPr>
          <p:cNvPr id="2268" name="Google Shape;2268;p69"/>
          <p:cNvCxnSpPr/>
          <p:nvPr/>
        </p:nvCxnSpPr>
        <p:spPr>
          <a:xfrm>
            <a:off x="3194837" y="3825475"/>
            <a:ext cx="4670100" cy="0"/>
          </a:xfrm>
          <a:prstGeom prst="straightConnector1">
            <a:avLst/>
          </a:prstGeom>
          <a:noFill/>
          <a:ln w="152400" cap="flat" cmpd="sng">
            <a:solidFill>
              <a:schemeClr val="lt1"/>
            </a:solidFill>
            <a:prstDash val="solid"/>
            <a:round/>
            <a:headEnd type="none" w="med" len="med"/>
            <a:tailEnd type="none" w="med" len="med"/>
          </a:ln>
        </p:spPr>
      </p:cxnSp>
      <p:pic>
        <p:nvPicPr>
          <p:cNvPr id="2269" name="Google Shape;2269;p69"/>
          <p:cNvPicPr preferRelativeResize="0"/>
          <p:nvPr/>
        </p:nvPicPr>
        <p:blipFill rotWithShape="1">
          <a:blip r:embed="rId3">
            <a:alphaModFix/>
          </a:blip>
          <a:srcRect l="16337" t="15813" r="2499" b="-329"/>
          <a:stretch/>
        </p:blipFill>
        <p:spPr>
          <a:xfrm>
            <a:off x="-1173725" y="-222150"/>
            <a:ext cx="3576600" cy="5587800"/>
          </a:xfrm>
          <a:prstGeom prst="flowChartDelay">
            <a:avLst/>
          </a:prstGeom>
          <a:noFill/>
          <a:ln>
            <a:noFill/>
          </a:ln>
        </p:spPr>
      </p:pic>
      <p:cxnSp>
        <p:nvCxnSpPr>
          <p:cNvPr id="2270" name="Google Shape;2270;p69"/>
          <p:cNvCxnSpPr/>
          <p:nvPr/>
        </p:nvCxnSpPr>
        <p:spPr>
          <a:xfrm>
            <a:off x="3163825" y="821875"/>
            <a:ext cx="4732200" cy="0"/>
          </a:xfrm>
          <a:prstGeom prst="straightConnector1">
            <a:avLst/>
          </a:prstGeom>
          <a:noFill/>
          <a:ln w="152400" cap="flat" cmpd="sng">
            <a:solidFill>
              <a:schemeClr val="lt1"/>
            </a:solidFill>
            <a:prstDash val="solid"/>
            <a:round/>
            <a:headEnd type="none" w="med" len="med"/>
            <a:tailEnd type="none" w="med" len="med"/>
          </a:ln>
        </p:spPr>
      </p:cxnSp>
      <p:grpSp>
        <p:nvGrpSpPr>
          <p:cNvPr id="2272" name="Google Shape;2272;p69"/>
          <p:cNvGrpSpPr/>
          <p:nvPr/>
        </p:nvGrpSpPr>
        <p:grpSpPr>
          <a:xfrm>
            <a:off x="1293697" y="4697069"/>
            <a:ext cx="941093" cy="660496"/>
            <a:chOff x="8145322" y="-97669"/>
            <a:chExt cx="941093" cy="660496"/>
          </a:xfrm>
        </p:grpSpPr>
        <p:sp>
          <p:nvSpPr>
            <p:cNvPr id="2273" name="Google Shape;2273;p69"/>
            <p:cNvSpPr/>
            <p:nvPr/>
          </p:nvSpPr>
          <p:spPr>
            <a:xfrm rot="-2542547" flipH="1">
              <a:off x="8500418" y="81605"/>
              <a:ext cx="203861" cy="116177"/>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69"/>
            <p:cNvSpPr/>
            <p:nvPr/>
          </p:nvSpPr>
          <p:spPr>
            <a:xfrm rot="-4689059" flipH="1">
              <a:off x="8140206" y="126102"/>
              <a:ext cx="156331" cy="116499"/>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69"/>
            <p:cNvSpPr/>
            <p:nvPr/>
          </p:nvSpPr>
          <p:spPr>
            <a:xfrm rot="-2886029" flipH="1">
              <a:off x="8286619" y="-41018"/>
              <a:ext cx="203945" cy="116199"/>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69"/>
            <p:cNvSpPr/>
            <p:nvPr/>
          </p:nvSpPr>
          <p:spPr>
            <a:xfrm rot="-5930150" flipH="1">
              <a:off x="8308014" y="316892"/>
              <a:ext cx="189448" cy="71026"/>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69"/>
            <p:cNvSpPr/>
            <p:nvPr/>
          </p:nvSpPr>
          <p:spPr>
            <a:xfrm rot="-5933377" flipH="1">
              <a:off x="8179512" y="463414"/>
              <a:ext cx="118423" cy="71026"/>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69"/>
            <p:cNvSpPr/>
            <p:nvPr/>
          </p:nvSpPr>
          <p:spPr>
            <a:xfrm rot="-261253" flipH="1">
              <a:off x="8576597" y="316833"/>
              <a:ext cx="118542" cy="71006"/>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69"/>
            <p:cNvSpPr/>
            <p:nvPr/>
          </p:nvSpPr>
          <p:spPr>
            <a:xfrm rot="-1854841" flipH="1">
              <a:off x="8839916" y="135394"/>
              <a:ext cx="118540" cy="71052"/>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69"/>
            <p:cNvSpPr/>
            <p:nvPr/>
          </p:nvSpPr>
          <p:spPr>
            <a:xfrm rot="-2542547" flipH="1">
              <a:off x="8888334" y="312132"/>
              <a:ext cx="203861" cy="62236"/>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54"/>
        <p:cNvGrpSpPr/>
        <p:nvPr/>
      </p:nvGrpSpPr>
      <p:grpSpPr>
        <a:xfrm>
          <a:off x="0" y="0"/>
          <a:ext cx="0" cy="0"/>
          <a:chOff x="0" y="0"/>
          <a:chExt cx="0" cy="0"/>
        </a:xfrm>
      </p:grpSpPr>
      <p:sp>
        <p:nvSpPr>
          <p:cNvPr id="2355" name="Google Shape;2355;p75"/>
          <p:cNvSpPr txBox="1">
            <a:spLocks noGrp="1"/>
          </p:cNvSpPr>
          <p:nvPr>
            <p:ph type="title"/>
          </p:nvPr>
        </p:nvSpPr>
        <p:spPr>
          <a:xfrm>
            <a:off x="713225" y="548640"/>
            <a:ext cx="77175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Decorator – Fonctionnement</a:t>
            </a:r>
            <a:endParaRPr dirty="0"/>
          </a:p>
        </p:txBody>
      </p:sp>
      <p:cxnSp>
        <p:nvCxnSpPr>
          <p:cNvPr id="2356" name="Google Shape;2356;p75"/>
          <p:cNvCxnSpPr/>
          <p:nvPr/>
        </p:nvCxnSpPr>
        <p:spPr>
          <a:xfrm>
            <a:off x="1627050" y="990800"/>
            <a:ext cx="5889900" cy="0"/>
          </a:xfrm>
          <a:prstGeom prst="straightConnector1">
            <a:avLst/>
          </a:prstGeom>
          <a:noFill/>
          <a:ln w="152400" cap="flat" cmpd="sng">
            <a:solidFill>
              <a:schemeClr val="lt1"/>
            </a:solidFill>
            <a:prstDash val="solid"/>
            <a:round/>
            <a:headEnd type="none" w="med" len="med"/>
            <a:tailEnd type="none" w="med" len="med"/>
          </a:ln>
        </p:spPr>
      </p:cxnSp>
      <p:cxnSp>
        <p:nvCxnSpPr>
          <p:cNvPr id="2357" name="Google Shape;2357;p75"/>
          <p:cNvCxnSpPr/>
          <p:nvPr/>
        </p:nvCxnSpPr>
        <p:spPr>
          <a:xfrm>
            <a:off x="1627050" y="378400"/>
            <a:ext cx="5889900" cy="0"/>
          </a:xfrm>
          <a:prstGeom prst="straightConnector1">
            <a:avLst/>
          </a:prstGeom>
          <a:noFill/>
          <a:ln w="152400" cap="flat" cmpd="sng">
            <a:solidFill>
              <a:schemeClr val="lt1"/>
            </a:solidFill>
            <a:prstDash val="solid"/>
            <a:round/>
            <a:headEnd type="none" w="med" len="med"/>
            <a:tailEnd type="none" w="med" len="med"/>
          </a:ln>
        </p:spPr>
      </p:cxnSp>
      <p:sp>
        <p:nvSpPr>
          <p:cNvPr id="2369" name="Google Shape;2369;p75"/>
          <p:cNvSpPr txBox="1"/>
          <p:nvPr/>
        </p:nvSpPr>
        <p:spPr>
          <a:xfrm>
            <a:off x="1627050" y="1162595"/>
            <a:ext cx="5889900" cy="613954"/>
          </a:xfrm>
          <a:prstGeom prst="rect">
            <a:avLst/>
          </a:prstGeom>
          <a:no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fr-FR" sz="2400" dirty="0">
                <a:solidFill>
                  <a:schemeClr val="accent3"/>
                </a:solidFill>
                <a:latin typeface="Catamaran"/>
                <a:ea typeface="Catamaran"/>
                <a:cs typeface="Catamaran"/>
                <a:sym typeface="Catamaran"/>
              </a:rPr>
              <a:t>Extension </a:t>
            </a:r>
            <a:endParaRPr lang="en" sz="2400" dirty="0">
              <a:solidFill>
                <a:schemeClr val="accent3"/>
              </a:solidFill>
              <a:latin typeface="Catamaran"/>
              <a:ea typeface="Catamaran"/>
              <a:cs typeface="Catamaran"/>
              <a:sym typeface="Catamaran"/>
            </a:endParaRPr>
          </a:p>
        </p:txBody>
      </p:sp>
      <p:sp>
        <p:nvSpPr>
          <p:cNvPr id="6" name="Organigramme : Alternative 5">
            <a:extLst>
              <a:ext uri="{FF2B5EF4-FFF2-40B4-BE49-F238E27FC236}">
                <a16:creationId xmlns:a16="http://schemas.microsoft.com/office/drawing/2014/main" id="{1AB09A82-39E3-4887-665B-0300B1B26316}"/>
              </a:ext>
            </a:extLst>
          </p:cNvPr>
          <p:cNvSpPr/>
          <p:nvPr/>
        </p:nvSpPr>
        <p:spPr>
          <a:xfrm>
            <a:off x="8351520" y="4386942"/>
            <a:ext cx="612000" cy="612648"/>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fld id="{FA3253BF-D337-4E66-973D-0492B15204C6}" type="slidenum">
              <a:rPr lang="fr-CH" sz="2000" dirty="0"/>
              <a:t>10</a:t>
            </a:fld>
            <a:endParaRPr lang="fr-CH" sz="2000" dirty="0"/>
          </a:p>
        </p:txBody>
      </p:sp>
      <p:pic>
        <p:nvPicPr>
          <p:cNvPr id="3" name="Image 2">
            <a:extLst>
              <a:ext uri="{FF2B5EF4-FFF2-40B4-BE49-F238E27FC236}">
                <a16:creationId xmlns:a16="http://schemas.microsoft.com/office/drawing/2014/main" id="{3C6314C7-CBA6-F0D1-F496-14865E7A121B}"/>
              </a:ext>
            </a:extLst>
          </p:cNvPr>
          <p:cNvPicPr>
            <a:picLocks noChangeAspect="1"/>
          </p:cNvPicPr>
          <p:nvPr/>
        </p:nvPicPr>
        <p:blipFill>
          <a:blip r:embed="rId3"/>
          <a:stretch>
            <a:fillRect/>
          </a:stretch>
        </p:blipFill>
        <p:spPr>
          <a:xfrm>
            <a:off x="2362786" y="1635765"/>
            <a:ext cx="4418378" cy="2751177"/>
          </a:xfrm>
          <a:prstGeom prst="rect">
            <a:avLst/>
          </a:prstGeom>
        </p:spPr>
      </p:pic>
      <p:sp>
        <p:nvSpPr>
          <p:cNvPr id="8" name="ZoneTexte 7">
            <a:extLst>
              <a:ext uri="{FF2B5EF4-FFF2-40B4-BE49-F238E27FC236}">
                <a16:creationId xmlns:a16="http://schemas.microsoft.com/office/drawing/2014/main" id="{44DE82AD-D5B4-CD71-41BD-91D01C532AD8}"/>
              </a:ext>
            </a:extLst>
          </p:cNvPr>
          <p:cNvSpPr txBox="1"/>
          <p:nvPr/>
        </p:nvSpPr>
        <p:spPr>
          <a:xfrm>
            <a:off x="6781164" y="3543587"/>
            <a:ext cx="2012089" cy="523220"/>
          </a:xfrm>
          <a:prstGeom prst="rect">
            <a:avLst/>
          </a:prstGeom>
          <a:noFill/>
        </p:spPr>
        <p:txBody>
          <a:bodyPr wrap="none" rtlCol="0">
            <a:spAutoFit/>
          </a:bodyPr>
          <a:lstStyle/>
          <a:p>
            <a:r>
              <a:rPr lang="fr-CH" dirty="0">
                <a:latin typeface="Catamaran"/>
              </a:rPr>
              <a:t>[4] Diagramme de classe </a:t>
            </a:r>
            <a:br>
              <a:rPr lang="fr-CH" dirty="0">
                <a:latin typeface="Catamaran"/>
              </a:rPr>
            </a:br>
            <a:r>
              <a:rPr lang="fr-CH" dirty="0">
                <a:latin typeface="Catamaran"/>
              </a:rPr>
              <a:t>      </a:t>
            </a:r>
            <a:r>
              <a:rPr lang="fr-CH" dirty="0" err="1">
                <a:latin typeface="Catamaran"/>
              </a:rPr>
              <a:t>Decorator</a:t>
            </a:r>
            <a:endParaRPr lang="fr-CH" dirty="0">
              <a:latin typeface="Catamaran"/>
            </a:endParaRPr>
          </a:p>
        </p:txBody>
      </p:sp>
    </p:spTree>
    <p:extLst>
      <p:ext uri="{BB962C8B-B14F-4D97-AF65-F5344CB8AC3E}">
        <p14:creationId xmlns:p14="http://schemas.microsoft.com/office/powerpoint/2010/main" val="3517967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54"/>
        <p:cNvGrpSpPr/>
        <p:nvPr/>
      </p:nvGrpSpPr>
      <p:grpSpPr>
        <a:xfrm>
          <a:off x="0" y="0"/>
          <a:ext cx="0" cy="0"/>
          <a:chOff x="0" y="0"/>
          <a:chExt cx="0" cy="0"/>
        </a:xfrm>
      </p:grpSpPr>
      <p:sp>
        <p:nvSpPr>
          <p:cNvPr id="2355" name="Google Shape;2355;p75"/>
          <p:cNvSpPr txBox="1">
            <a:spLocks noGrp="1"/>
          </p:cNvSpPr>
          <p:nvPr>
            <p:ph type="title"/>
          </p:nvPr>
        </p:nvSpPr>
        <p:spPr>
          <a:xfrm>
            <a:off x="713225" y="548640"/>
            <a:ext cx="77175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Decorator – Utilisation</a:t>
            </a:r>
            <a:endParaRPr dirty="0"/>
          </a:p>
        </p:txBody>
      </p:sp>
      <p:cxnSp>
        <p:nvCxnSpPr>
          <p:cNvPr id="2356" name="Google Shape;2356;p75"/>
          <p:cNvCxnSpPr/>
          <p:nvPr/>
        </p:nvCxnSpPr>
        <p:spPr>
          <a:xfrm>
            <a:off x="1627050" y="990800"/>
            <a:ext cx="5889900" cy="0"/>
          </a:xfrm>
          <a:prstGeom prst="straightConnector1">
            <a:avLst/>
          </a:prstGeom>
          <a:noFill/>
          <a:ln w="152400" cap="flat" cmpd="sng">
            <a:solidFill>
              <a:schemeClr val="lt1"/>
            </a:solidFill>
            <a:prstDash val="solid"/>
            <a:round/>
            <a:headEnd type="none" w="med" len="med"/>
            <a:tailEnd type="none" w="med" len="med"/>
          </a:ln>
        </p:spPr>
      </p:cxnSp>
      <p:cxnSp>
        <p:nvCxnSpPr>
          <p:cNvPr id="2357" name="Google Shape;2357;p75"/>
          <p:cNvCxnSpPr/>
          <p:nvPr/>
        </p:nvCxnSpPr>
        <p:spPr>
          <a:xfrm>
            <a:off x="1627050" y="378400"/>
            <a:ext cx="5889900" cy="0"/>
          </a:xfrm>
          <a:prstGeom prst="straightConnector1">
            <a:avLst/>
          </a:prstGeom>
          <a:noFill/>
          <a:ln w="152400" cap="flat" cmpd="sng">
            <a:solidFill>
              <a:schemeClr val="lt1"/>
            </a:solidFill>
            <a:prstDash val="solid"/>
            <a:round/>
            <a:headEnd type="none" w="med" len="med"/>
            <a:tailEnd type="none" w="med" len="med"/>
          </a:ln>
        </p:spPr>
      </p:cxnSp>
      <p:sp>
        <p:nvSpPr>
          <p:cNvPr id="6" name="Organigramme : Alternative 5">
            <a:extLst>
              <a:ext uri="{FF2B5EF4-FFF2-40B4-BE49-F238E27FC236}">
                <a16:creationId xmlns:a16="http://schemas.microsoft.com/office/drawing/2014/main" id="{3CE9E735-34F4-607E-AF16-09060B2C1ABE}"/>
              </a:ext>
            </a:extLst>
          </p:cNvPr>
          <p:cNvSpPr/>
          <p:nvPr/>
        </p:nvSpPr>
        <p:spPr>
          <a:xfrm>
            <a:off x="8351520" y="4386942"/>
            <a:ext cx="612000" cy="612648"/>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fld id="{FA3253BF-D337-4E66-973D-0492B15204C6}" type="slidenum">
              <a:rPr lang="fr-CH" sz="2000" dirty="0"/>
              <a:t>11</a:t>
            </a:fld>
            <a:endParaRPr lang="fr-CH" sz="2000" dirty="0"/>
          </a:p>
        </p:txBody>
      </p:sp>
      <p:pic>
        <p:nvPicPr>
          <p:cNvPr id="1026" name="Picture 2">
            <a:extLst>
              <a:ext uri="{FF2B5EF4-FFF2-40B4-BE49-F238E27FC236}">
                <a16:creationId xmlns:a16="http://schemas.microsoft.com/office/drawing/2014/main" id="{0EA863F5-F2A1-5FDA-BDCE-DA93C20587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25" y="1071563"/>
            <a:ext cx="6000750" cy="300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3332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54"/>
        <p:cNvGrpSpPr/>
        <p:nvPr/>
      </p:nvGrpSpPr>
      <p:grpSpPr>
        <a:xfrm>
          <a:off x="0" y="0"/>
          <a:ext cx="0" cy="0"/>
          <a:chOff x="0" y="0"/>
          <a:chExt cx="0" cy="0"/>
        </a:xfrm>
      </p:grpSpPr>
      <p:sp>
        <p:nvSpPr>
          <p:cNvPr id="2355" name="Google Shape;2355;p75"/>
          <p:cNvSpPr txBox="1">
            <a:spLocks noGrp="1"/>
          </p:cNvSpPr>
          <p:nvPr>
            <p:ph type="title"/>
          </p:nvPr>
        </p:nvSpPr>
        <p:spPr>
          <a:xfrm>
            <a:off x="713225" y="548640"/>
            <a:ext cx="77175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MVC – But</a:t>
            </a:r>
            <a:endParaRPr dirty="0"/>
          </a:p>
        </p:txBody>
      </p:sp>
      <p:cxnSp>
        <p:nvCxnSpPr>
          <p:cNvPr id="2356" name="Google Shape;2356;p75"/>
          <p:cNvCxnSpPr/>
          <p:nvPr/>
        </p:nvCxnSpPr>
        <p:spPr>
          <a:xfrm>
            <a:off x="1627050" y="990800"/>
            <a:ext cx="5889900" cy="0"/>
          </a:xfrm>
          <a:prstGeom prst="straightConnector1">
            <a:avLst/>
          </a:prstGeom>
          <a:noFill/>
          <a:ln w="152400" cap="flat" cmpd="sng">
            <a:solidFill>
              <a:schemeClr val="lt1"/>
            </a:solidFill>
            <a:prstDash val="solid"/>
            <a:round/>
            <a:headEnd type="none" w="med" len="med"/>
            <a:tailEnd type="none" w="med" len="med"/>
          </a:ln>
        </p:spPr>
      </p:cxnSp>
      <p:cxnSp>
        <p:nvCxnSpPr>
          <p:cNvPr id="2357" name="Google Shape;2357;p75"/>
          <p:cNvCxnSpPr/>
          <p:nvPr/>
        </p:nvCxnSpPr>
        <p:spPr>
          <a:xfrm>
            <a:off x="1627050" y="378400"/>
            <a:ext cx="5889900" cy="0"/>
          </a:xfrm>
          <a:prstGeom prst="straightConnector1">
            <a:avLst/>
          </a:prstGeom>
          <a:noFill/>
          <a:ln w="152400" cap="flat" cmpd="sng">
            <a:solidFill>
              <a:schemeClr val="lt1"/>
            </a:solidFill>
            <a:prstDash val="solid"/>
            <a:round/>
            <a:headEnd type="none" w="med" len="med"/>
            <a:tailEnd type="none" w="med" len="med"/>
          </a:ln>
        </p:spPr>
      </p:cxnSp>
      <p:sp>
        <p:nvSpPr>
          <p:cNvPr id="2369" name="Google Shape;2369;p75"/>
          <p:cNvSpPr txBox="1"/>
          <p:nvPr/>
        </p:nvSpPr>
        <p:spPr>
          <a:xfrm>
            <a:off x="1627050" y="1330779"/>
            <a:ext cx="5889900" cy="3065687"/>
          </a:xfrm>
          <a:prstGeom prst="rect">
            <a:avLst/>
          </a:prstGeom>
          <a:no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endParaRPr lang="en" sz="2400" dirty="0">
              <a:solidFill>
                <a:schemeClr val="accent3"/>
              </a:solidFill>
              <a:latin typeface="Catamaran"/>
              <a:ea typeface="Catamaran"/>
              <a:cs typeface="Catamaran"/>
              <a:sym typeface="Catamaran"/>
            </a:endParaRPr>
          </a:p>
          <a:p>
            <a:pPr marL="285750" lvl="0" indent="-285750" algn="l" rtl="0">
              <a:spcBef>
                <a:spcPts val="0"/>
              </a:spcBef>
              <a:spcAft>
                <a:spcPts val="0"/>
              </a:spcAft>
              <a:buFont typeface="Arial" panose="020B0604020202020204" pitchFamily="34" charset="0"/>
              <a:buChar char="•"/>
            </a:pPr>
            <a:r>
              <a:rPr lang="en" sz="2400" dirty="0">
                <a:solidFill>
                  <a:schemeClr val="accent3"/>
                </a:solidFill>
                <a:latin typeface="Catamaran"/>
                <a:ea typeface="Catamaran"/>
                <a:cs typeface="Catamaran"/>
                <a:sym typeface="Catamaran"/>
              </a:rPr>
              <a:t>Pattern architectural</a:t>
            </a:r>
          </a:p>
          <a:p>
            <a:pPr marL="285750" lvl="0" indent="-285750" algn="l" rtl="0">
              <a:spcBef>
                <a:spcPts val="0"/>
              </a:spcBef>
              <a:spcAft>
                <a:spcPts val="0"/>
              </a:spcAft>
              <a:buFont typeface="Arial" panose="020B0604020202020204" pitchFamily="34" charset="0"/>
              <a:buChar char="•"/>
            </a:pPr>
            <a:r>
              <a:rPr lang="en" sz="2400" dirty="0">
                <a:solidFill>
                  <a:schemeClr val="accent3"/>
                </a:solidFill>
                <a:latin typeface="Catamaran"/>
                <a:ea typeface="Catamaran"/>
                <a:cs typeface="Catamaran"/>
                <a:sym typeface="Catamaran"/>
              </a:rPr>
              <a:t>Séparer logique métier et affichage</a:t>
            </a:r>
          </a:p>
          <a:p>
            <a:pPr marL="285750" lvl="0" indent="-285750" algn="l" rtl="0">
              <a:spcBef>
                <a:spcPts val="0"/>
              </a:spcBef>
              <a:spcAft>
                <a:spcPts val="0"/>
              </a:spcAft>
              <a:buFont typeface="Arial" panose="020B0604020202020204" pitchFamily="34" charset="0"/>
              <a:buChar char="•"/>
            </a:pPr>
            <a:r>
              <a:rPr lang="en" sz="2400" dirty="0">
                <a:solidFill>
                  <a:schemeClr val="accent3"/>
                </a:solidFill>
                <a:latin typeface="Catamaran"/>
                <a:ea typeface="Catamaran"/>
                <a:cs typeface="Catamaran"/>
                <a:sym typeface="Catamaran"/>
              </a:rPr>
              <a:t>Maintenance et évolution simplifiées</a:t>
            </a:r>
          </a:p>
          <a:p>
            <a:pPr marL="285750" lvl="0" indent="-285750" algn="l" rtl="0">
              <a:spcBef>
                <a:spcPts val="0"/>
              </a:spcBef>
              <a:spcAft>
                <a:spcPts val="0"/>
              </a:spcAft>
              <a:buFont typeface="Arial" panose="020B0604020202020204" pitchFamily="34" charset="0"/>
              <a:buChar char="•"/>
            </a:pPr>
            <a:r>
              <a:rPr lang="en" sz="2400" dirty="0">
                <a:solidFill>
                  <a:schemeClr val="accent3"/>
                </a:solidFill>
                <a:latin typeface="Catamaran"/>
                <a:ea typeface="Catamaran"/>
                <a:cs typeface="Catamaran"/>
                <a:sym typeface="Catamaran"/>
              </a:rPr>
              <a:t>Développement à plusieurs plus souple</a:t>
            </a:r>
          </a:p>
          <a:p>
            <a:pPr marL="285750" lvl="0" indent="-285750" algn="l" rtl="0">
              <a:spcBef>
                <a:spcPts val="0"/>
              </a:spcBef>
              <a:spcAft>
                <a:spcPts val="0"/>
              </a:spcAft>
              <a:buFont typeface="Arial" panose="020B0604020202020204" pitchFamily="34" charset="0"/>
              <a:buChar char="•"/>
            </a:pPr>
            <a:r>
              <a:rPr lang="en" sz="2400" dirty="0">
                <a:solidFill>
                  <a:schemeClr val="accent3"/>
                </a:solidFill>
                <a:latin typeface="Catamaran"/>
                <a:ea typeface="Catamaran"/>
                <a:cs typeface="Catamaran"/>
                <a:sym typeface="Catamaran"/>
              </a:rPr>
              <a:t>Tests unitaires simplifiés</a:t>
            </a:r>
          </a:p>
          <a:p>
            <a:pPr lvl="0" algn="l" rtl="0">
              <a:spcBef>
                <a:spcPts val="0"/>
              </a:spcBef>
              <a:spcAft>
                <a:spcPts val="0"/>
              </a:spcAft>
            </a:pPr>
            <a:endParaRPr lang="en" sz="2400" dirty="0">
              <a:solidFill>
                <a:schemeClr val="accent3"/>
              </a:solidFill>
              <a:latin typeface="Catamaran"/>
              <a:ea typeface="Catamaran"/>
              <a:cs typeface="Catamaran"/>
              <a:sym typeface="Catamaran"/>
            </a:endParaRPr>
          </a:p>
        </p:txBody>
      </p:sp>
      <p:sp>
        <p:nvSpPr>
          <p:cNvPr id="7" name="Organigramme : Alternative 6">
            <a:extLst>
              <a:ext uri="{FF2B5EF4-FFF2-40B4-BE49-F238E27FC236}">
                <a16:creationId xmlns:a16="http://schemas.microsoft.com/office/drawing/2014/main" id="{4833542E-2185-8398-185E-86DBB9AF7ECA}"/>
              </a:ext>
            </a:extLst>
          </p:cNvPr>
          <p:cNvSpPr/>
          <p:nvPr/>
        </p:nvSpPr>
        <p:spPr>
          <a:xfrm>
            <a:off x="8351520" y="4386942"/>
            <a:ext cx="612000" cy="612648"/>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fld id="{FA3253BF-D337-4E66-973D-0492B15204C6}" type="slidenum">
              <a:rPr lang="fr-CH" sz="2000" dirty="0"/>
              <a:t>12</a:t>
            </a:fld>
            <a:endParaRPr lang="fr-CH" sz="2000" dirty="0"/>
          </a:p>
        </p:txBody>
      </p:sp>
    </p:spTree>
    <p:extLst>
      <p:ext uri="{BB962C8B-B14F-4D97-AF65-F5344CB8AC3E}">
        <p14:creationId xmlns:p14="http://schemas.microsoft.com/office/powerpoint/2010/main" val="3618118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54"/>
        <p:cNvGrpSpPr/>
        <p:nvPr/>
      </p:nvGrpSpPr>
      <p:grpSpPr>
        <a:xfrm>
          <a:off x="0" y="0"/>
          <a:ext cx="0" cy="0"/>
          <a:chOff x="0" y="0"/>
          <a:chExt cx="0" cy="0"/>
        </a:xfrm>
      </p:grpSpPr>
      <p:sp>
        <p:nvSpPr>
          <p:cNvPr id="2355" name="Google Shape;2355;p75"/>
          <p:cNvSpPr txBox="1">
            <a:spLocks noGrp="1"/>
          </p:cNvSpPr>
          <p:nvPr>
            <p:ph type="title"/>
          </p:nvPr>
        </p:nvSpPr>
        <p:spPr>
          <a:xfrm>
            <a:off x="713225" y="548640"/>
            <a:ext cx="77175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MVC – Fonctionnement</a:t>
            </a:r>
            <a:endParaRPr dirty="0"/>
          </a:p>
        </p:txBody>
      </p:sp>
      <p:cxnSp>
        <p:nvCxnSpPr>
          <p:cNvPr id="2356" name="Google Shape;2356;p75"/>
          <p:cNvCxnSpPr/>
          <p:nvPr/>
        </p:nvCxnSpPr>
        <p:spPr>
          <a:xfrm>
            <a:off x="1627050" y="990800"/>
            <a:ext cx="5889900" cy="0"/>
          </a:xfrm>
          <a:prstGeom prst="straightConnector1">
            <a:avLst/>
          </a:prstGeom>
          <a:noFill/>
          <a:ln w="152400" cap="flat" cmpd="sng">
            <a:solidFill>
              <a:schemeClr val="lt1"/>
            </a:solidFill>
            <a:prstDash val="solid"/>
            <a:round/>
            <a:headEnd type="none" w="med" len="med"/>
            <a:tailEnd type="none" w="med" len="med"/>
          </a:ln>
        </p:spPr>
      </p:cxnSp>
      <p:cxnSp>
        <p:nvCxnSpPr>
          <p:cNvPr id="2357" name="Google Shape;2357;p75"/>
          <p:cNvCxnSpPr/>
          <p:nvPr/>
        </p:nvCxnSpPr>
        <p:spPr>
          <a:xfrm>
            <a:off x="1627050" y="378400"/>
            <a:ext cx="5889900" cy="0"/>
          </a:xfrm>
          <a:prstGeom prst="straightConnector1">
            <a:avLst/>
          </a:prstGeom>
          <a:noFill/>
          <a:ln w="152400" cap="flat" cmpd="sng">
            <a:solidFill>
              <a:schemeClr val="lt1"/>
            </a:solidFill>
            <a:prstDash val="solid"/>
            <a:round/>
            <a:headEnd type="none" w="med" len="med"/>
            <a:tailEnd type="none" w="med" len="med"/>
          </a:ln>
        </p:spPr>
      </p:cxnSp>
      <p:sp>
        <p:nvSpPr>
          <p:cNvPr id="2369" name="Google Shape;2369;p75"/>
          <p:cNvSpPr txBox="1"/>
          <p:nvPr/>
        </p:nvSpPr>
        <p:spPr>
          <a:xfrm>
            <a:off x="670284" y="1330779"/>
            <a:ext cx="6846666" cy="3065687"/>
          </a:xfrm>
          <a:prstGeom prst="rect">
            <a:avLst/>
          </a:prstGeom>
          <a:noFill/>
          <a:ln>
            <a:noFill/>
          </a:ln>
        </p:spPr>
        <p:txBody>
          <a:bodyPr spcFirstLastPara="1" wrap="square" lIns="91425" tIns="91425" rIns="91425" bIns="91425" anchor="ctr" anchorCtr="0">
            <a:noAutofit/>
          </a:bodyPr>
          <a:lstStyle/>
          <a:p>
            <a:pPr lvl="0" algn="l" rtl="0">
              <a:spcBef>
                <a:spcPts val="0"/>
              </a:spcBef>
              <a:spcAft>
                <a:spcPts val="0"/>
              </a:spcAft>
            </a:pPr>
            <a:r>
              <a:rPr lang="en" sz="2400" dirty="0">
                <a:solidFill>
                  <a:schemeClr val="accent3"/>
                </a:solidFill>
                <a:latin typeface="Catamaran"/>
                <a:ea typeface="Catamaran"/>
                <a:cs typeface="Catamaran"/>
                <a:sym typeface="Catamaran"/>
              </a:rPr>
              <a:t>Modèle </a:t>
            </a:r>
            <a:r>
              <a:rPr lang="en" sz="2400" dirty="0">
                <a:solidFill>
                  <a:schemeClr val="accent3"/>
                </a:solidFill>
                <a:latin typeface="Catamaran"/>
                <a:ea typeface="Catamaran"/>
                <a:cs typeface="Catamaran"/>
                <a:sym typeface="Wingdings" panose="05000000000000000000" pitchFamily="2" charset="2"/>
              </a:rPr>
              <a:t> Données</a:t>
            </a:r>
          </a:p>
          <a:p>
            <a:pPr lvl="0" algn="l" rtl="0">
              <a:spcBef>
                <a:spcPts val="0"/>
              </a:spcBef>
              <a:spcAft>
                <a:spcPts val="0"/>
              </a:spcAft>
            </a:pPr>
            <a:endParaRPr lang="en" sz="2400" dirty="0">
              <a:solidFill>
                <a:schemeClr val="accent3"/>
              </a:solidFill>
              <a:latin typeface="Catamaran"/>
              <a:ea typeface="Catamaran"/>
              <a:cs typeface="Catamaran"/>
              <a:sym typeface="Wingdings" panose="05000000000000000000" pitchFamily="2" charset="2"/>
            </a:endParaRPr>
          </a:p>
          <a:p>
            <a:pPr lvl="0" algn="l" rtl="0">
              <a:spcBef>
                <a:spcPts val="0"/>
              </a:spcBef>
              <a:spcAft>
                <a:spcPts val="0"/>
              </a:spcAft>
            </a:pPr>
            <a:r>
              <a:rPr lang="en" sz="2400" dirty="0">
                <a:solidFill>
                  <a:schemeClr val="accent3"/>
                </a:solidFill>
                <a:latin typeface="Catamaran"/>
                <a:ea typeface="Catamaran"/>
                <a:cs typeface="Catamaran"/>
                <a:sym typeface="Wingdings" panose="05000000000000000000" pitchFamily="2" charset="2"/>
              </a:rPr>
              <a:t>Vue  Affichage</a:t>
            </a:r>
          </a:p>
          <a:p>
            <a:pPr lvl="0" algn="l" rtl="0">
              <a:spcBef>
                <a:spcPts val="0"/>
              </a:spcBef>
              <a:spcAft>
                <a:spcPts val="0"/>
              </a:spcAft>
            </a:pPr>
            <a:endParaRPr lang="en" sz="2400" dirty="0">
              <a:solidFill>
                <a:schemeClr val="accent3"/>
              </a:solidFill>
              <a:latin typeface="Catamaran"/>
              <a:ea typeface="Catamaran"/>
              <a:cs typeface="Catamaran"/>
              <a:sym typeface="Wingdings" panose="05000000000000000000" pitchFamily="2" charset="2"/>
            </a:endParaRPr>
          </a:p>
          <a:p>
            <a:pPr lvl="0" algn="l" rtl="0">
              <a:spcBef>
                <a:spcPts val="0"/>
              </a:spcBef>
              <a:spcAft>
                <a:spcPts val="0"/>
              </a:spcAft>
            </a:pPr>
            <a:r>
              <a:rPr lang="en" sz="2400" dirty="0">
                <a:solidFill>
                  <a:schemeClr val="accent3"/>
                </a:solidFill>
                <a:latin typeface="Catamaran"/>
                <a:ea typeface="Catamaran"/>
                <a:cs typeface="Catamaran"/>
                <a:sym typeface="Wingdings" panose="05000000000000000000" pitchFamily="2" charset="2"/>
              </a:rPr>
              <a:t>Controller  Liaison entre </a:t>
            </a:r>
            <a:br>
              <a:rPr lang="en" sz="2400" dirty="0">
                <a:solidFill>
                  <a:schemeClr val="accent3"/>
                </a:solidFill>
                <a:latin typeface="Catamaran"/>
                <a:ea typeface="Catamaran"/>
                <a:cs typeface="Catamaran"/>
                <a:sym typeface="Wingdings" panose="05000000000000000000" pitchFamily="2" charset="2"/>
              </a:rPr>
            </a:br>
            <a:r>
              <a:rPr lang="en" sz="2400" dirty="0">
                <a:solidFill>
                  <a:schemeClr val="accent3"/>
                </a:solidFill>
                <a:latin typeface="Catamaran"/>
                <a:ea typeface="Catamaran"/>
                <a:cs typeface="Catamaran"/>
                <a:sym typeface="Wingdings" panose="05000000000000000000" pitchFamily="2" charset="2"/>
              </a:rPr>
              <a:t>	            les deux</a:t>
            </a:r>
            <a:endParaRPr lang="en" sz="2400" dirty="0">
              <a:solidFill>
                <a:schemeClr val="accent3"/>
              </a:solidFill>
              <a:latin typeface="Catamaran"/>
              <a:ea typeface="Catamaran"/>
              <a:cs typeface="Catamaran"/>
              <a:sym typeface="Catamaran"/>
            </a:endParaRPr>
          </a:p>
        </p:txBody>
      </p:sp>
      <p:pic>
        <p:nvPicPr>
          <p:cNvPr id="6" name="Picture 2">
            <a:extLst>
              <a:ext uri="{FF2B5EF4-FFF2-40B4-BE49-F238E27FC236}">
                <a16:creationId xmlns:a16="http://schemas.microsoft.com/office/drawing/2014/main" id="{C3D5A80C-D5A0-7AD4-857A-1837A74302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1879" y="1366394"/>
            <a:ext cx="4442121" cy="2850559"/>
          </a:xfrm>
          <a:prstGeom prst="rect">
            <a:avLst/>
          </a:prstGeom>
          <a:noFill/>
          <a:extLst>
            <a:ext uri="{909E8E84-426E-40DD-AFC4-6F175D3DCCD1}">
              <a14:hiddenFill xmlns:a14="http://schemas.microsoft.com/office/drawing/2010/main">
                <a:solidFill>
                  <a:srgbClr val="FFFFFF"/>
                </a:solidFill>
              </a14:hiddenFill>
            </a:ext>
          </a:extLst>
        </p:spPr>
      </p:pic>
      <p:sp>
        <p:nvSpPr>
          <p:cNvPr id="7" name="Organigramme : Alternative 6">
            <a:extLst>
              <a:ext uri="{FF2B5EF4-FFF2-40B4-BE49-F238E27FC236}">
                <a16:creationId xmlns:a16="http://schemas.microsoft.com/office/drawing/2014/main" id="{25A539D9-A0A2-A63E-4D07-DF5924A6E389}"/>
              </a:ext>
            </a:extLst>
          </p:cNvPr>
          <p:cNvSpPr/>
          <p:nvPr/>
        </p:nvSpPr>
        <p:spPr>
          <a:xfrm>
            <a:off x="8351520" y="4386942"/>
            <a:ext cx="612000" cy="612648"/>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fld id="{FA3253BF-D337-4E66-973D-0492B15204C6}" type="slidenum">
              <a:rPr lang="fr-CH" sz="2000" dirty="0"/>
              <a:t>13</a:t>
            </a:fld>
            <a:endParaRPr lang="fr-CH" sz="2000" dirty="0"/>
          </a:p>
        </p:txBody>
      </p:sp>
      <p:sp>
        <p:nvSpPr>
          <p:cNvPr id="2" name="ZoneTexte 1">
            <a:extLst>
              <a:ext uri="{FF2B5EF4-FFF2-40B4-BE49-F238E27FC236}">
                <a16:creationId xmlns:a16="http://schemas.microsoft.com/office/drawing/2014/main" id="{175A4F3A-66B3-5AEA-B0EC-4FC9DE9261B8}"/>
              </a:ext>
            </a:extLst>
          </p:cNvPr>
          <p:cNvSpPr txBox="1"/>
          <p:nvPr/>
        </p:nvSpPr>
        <p:spPr>
          <a:xfrm>
            <a:off x="6175069" y="4216953"/>
            <a:ext cx="1388522" cy="307777"/>
          </a:xfrm>
          <a:prstGeom prst="rect">
            <a:avLst/>
          </a:prstGeom>
          <a:noFill/>
        </p:spPr>
        <p:txBody>
          <a:bodyPr wrap="none" rtlCol="0">
            <a:spAutoFit/>
          </a:bodyPr>
          <a:lstStyle/>
          <a:p>
            <a:r>
              <a:rPr lang="fr-CH" dirty="0">
                <a:latin typeface="Catamaran"/>
              </a:rPr>
              <a:t>[5] Schéma MVC</a:t>
            </a:r>
          </a:p>
        </p:txBody>
      </p:sp>
    </p:spTree>
    <p:extLst>
      <p:ext uri="{BB962C8B-B14F-4D97-AF65-F5344CB8AC3E}">
        <p14:creationId xmlns:p14="http://schemas.microsoft.com/office/powerpoint/2010/main" val="2556269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54"/>
        <p:cNvGrpSpPr/>
        <p:nvPr/>
      </p:nvGrpSpPr>
      <p:grpSpPr>
        <a:xfrm>
          <a:off x="0" y="0"/>
          <a:ext cx="0" cy="0"/>
          <a:chOff x="0" y="0"/>
          <a:chExt cx="0" cy="0"/>
        </a:xfrm>
      </p:grpSpPr>
      <p:sp>
        <p:nvSpPr>
          <p:cNvPr id="2355" name="Google Shape;2355;p75"/>
          <p:cNvSpPr txBox="1">
            <a:spLocks noGrp="1"/>
          </p:cNvSpPr>
          <p:nvPr>
            <p:ph type="title"/>
          </p:nvPr>
        </p:nvSpPr>
        <p:spPr>
          <a:xfrm>
            <a:off x="713225" y="548640"/>
            <a:ext cx="77175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MVC – Utilisation</a:t>
            </a:r>
            <a:endParaRPr dirty="0"/>
          </a:p>
        </p:txBody>
      </p:sp>
      <p:cxnSp>
        <p:nvCxnSpPr>
          <p:cNvPr id="2356" name="Google Shape;2356;p75"/>
          <p:cNvCxnSpPr/>
          <p:nvPr/>
        </p:nvCxnSpPr>
        <p:spPr>
          <a:xfrm>
            <a:off x="1627050" y="990800"/>
            <a:ext cx="5889900" cy="0"/>
          </a:xfrm>
          <a:prstGeom prst="straightConnector1">
            <a:avLst/>
          </a:prstGeom>
          <a:noFill/>
          <a:ln w="152400" cap="flat" cmpd="sng">
            <a:solidFill>
              <a:schemeClr val="lt1"/>
            </a:solidFill>
            <a:prstDash val="solid"/>
            <a:round/>
            <a:headEnd type="none" w="med" len="med"/>
            <a:tailEnd type="none" w="med" len="med"/>
          </a:ln>
        </p:spPr>
      </p:cxnSp>
      <p:cxnSp>
        <p:nvCxnSpPr>
          <p:cNvPr id="2357" name="Google Shape;2357;p75"/>
          <p:cNvCxnSpPr/>
          <p:nvPr/>
        </p:nvCxnSpPr>
        <p:spPr>
          <a:xfrm>
            <a:off x="1627050" y="378400"/>
            <a:ext cx="5889900" cy="0"/>
          </a:xfrm>
          <a:prstGeom prst="straightConnector1">
            <a:avLst/>
          </a:prstGeom>
          <a:noFill/>
          <a:ln w="152400" cap="flat" cmpd="sng">
            <a:solidFill>
              <a:schemeClr val="lt1"/>
            </a:solidFill>
            <a:prstDash val="solid"/>
            <a:round/>
            <a:headEnd type="none" w="med" len="med"/>
            <a:tailEnd type="none" w="med" len="med"/>
          </a:ln>
        </p:spPr>
      </p:cxnSp>
      <p:sp>
        <p:nvSpPr>
          <p:cNvPr id="2369" name="Google Shape;2369;p75"/>
          <p:cNvSpPr txBox="1"/>
          <p:nvPr/>
        </p:nvSpPr>
        <p:spPr>
          <a:xfrm>
            <a:off x="1627050" y="1330779"/>
            <a:ext cx="5889900" cy="3065687"/>
          </a:xfrm>
          <a:prstGeom prst="rect">
            <a:avLst/>
          </a:prstGeom>
          <a:no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endParaRPr lang="en" sz="2400" dirty="0">
              <a:solidFill>
                <a:schemeClr val="accent3"/>
              </a:solidFill>
              <a:latin typeface="Catamaran"/>
              <a:ea typeface="Catamaran"/>
              <a:cs typeface="Catamaran"/>
              <a:sym typeface="Catamaran"/>
            </a:endParaRPr>
          </a:p>
          <a:p>
            <a:pPr marL="285750" lvl="0" indent="-285750" algn="l" rtl="0">
              <a:spcBef>
                <a:spcPts val="0"/>
              </a:spcBef>
              <a:spcAft>
                <a:spcPts val="0"/>
              </a:spcAft>
              <a:buFont typeface="Arial" panose="020B0604020202020204" pitchFamily="34" charset="0"/>
              <a:buChar char="•"/>
            </a:pPr>
            <a:r>
              <a:rPr lang="en" sz="2400" dirty="0">
                <a:solidFill>
                  <a:schemeClr val="accent3"/>
                </a:solidFill>
                <a:latin typeface="Catamaran"/>
                <a:ea typeface="Catamaran"/>
                <a:cs typeface="Catamaran"/>
                <a:sym typeface="Catamaran"/>
              </a:rPr>
              <a:t>Modèles </a:t>
            </a:r>
            <a:r>
              <a:rPr lang="en" sz="2400" i="1" dirty="0">
                <a:solidFill>
                  <a:schemeClr val="accent3"/>
                </a:solidFill>
                <a:latin typeface="Catamaran"/>
                <a:ea typeface="Catamaran"/>
                <a:cs typeface="Catamaran"/>
                <a:sym typeface="Catamaran"/>
              </a:rPr>
              <a:t>Sandwich </a:t>
            </a:r>
            <a:r>
              <a:rPr lang="en" sz="2400" dirty="0">
                <a:solidFill>
                  <a:schemeClr val="accent3"/>
                </a:solidFill>
                <a:latin typeface="Catamaran"/>
                <a:ea typeface="Catamaran"/>
                <a:cs typeface="Catamaran"/>
                <a:sym typeface="Catamaran"/>
              </a:rPr>
              <a:t>et </a:t>
            </a:r>
            <a:r>
              <a:rPr lang="en" sz="2400" i="1" dirty="0">
                <a:solidFill>
                  <a:schemeClr val="accent3"/>
                </a:solidFill>
                <a:latin typeface="Catamaran"/>
                <a:ea typeface="Catamaran"/>
                <a:cs typeface="Catamaran"/>
                <a:sym typeface="Catamaran"/>
              </a:rPr>
              <a:t>Command</a:t>
            </a:r>
          </a:p>
          <a:p>
            <a:pPr marL="285750" lvl="0" indent="-285750" algn="l" rtl="0">
              <a:spcBef>
                <a:spcPts val="0"/>
              </a:spcBef>
              <a:spcAft>
                <a:spcPts val="0"/>
              </a:spcAft>
              <a:buFont typeface="Arial" panose="020B0604020202020204" pitchFamily="34" charset="0"/>
              <a:buChar char="•"/>
            </a:pPr>
            <a:r>
              <a:rPr lang="en" sz="2400" i="1" dirty="0">
                <a:solidFill>
                  <a:schemeClr val="accent3"/>
                </a:solidFill>
                <a:latin typeface="Catamaran"/>
                <a:ea typeface="Catamaran"/>
                <a:cs typeface="Catamaran"/>
                <a:sym typeface="Catamaran"/>
              </a:rPr>
              <a:t>IndexController</a:t>
            </a:r>
            <a:r>
              <a:rPr lang="en" sz="2400" dirty="0">
                <a:solidFill>
                  <a:schemeClr val="accent3"/>
                </a:solidFill>
                <a:latin typeface="Catamaran"/>
                <a:ea typeface="Catamaran"/>
                <a:cs typeface="Catamaran"/>
                <a:sym typeface="Catamaran"/>
              </a:rPr>
              <a:t>, </a:t>
            </a:r>
            <a:r>
              <a:rPr lang="en" sz="2400" i="1" dirty="0">
                <a:solidFill>
                  <a:schemeClr val="accent3"/>
                </a:solidFill>
                <a:latin typeface="Catamaran"/>
                <a:ea typeface="Catamaran"/>
                <a:cs typeface="Catamaran"/>
                <a:sym typeface="Catamaran"/>
              </a:rPr>
              <a:t>SandwichController </a:t>
            </a:r>
            <a:r>
              <a:rPr lang="en" sz="2400" dirty="0">
                <a:solidFill>
                  <a:schemeClr val="accent3"/>
                </a:solidFill>
                <a:latin typeface="Catamaran"/>
                <a:ea typeface="Catamaran"/>
                <a:cs typeface="Catamaran"/>
                <a:sym typeface="Catamaran"/>
              </a:rPr>
              <a:t>et </a:t>
            </a:r>
            <a:r>
              <a:rPr lang="en" sz="2400" i="1" dirty="0">
                <a:solidFill>
                  <a:schemeClr val="accent3"/>
                </a:solidFill>
                <a:latin typeface="Catamaran"/>
                <a:ea typeface="Catamaran"/>
                <a:cs typeface="Catamaran"/>
                <a:sym typeface="Catamaran"/>
              </a:rPr>
              <a:t>CommandController</a:t>
            </a:r>
          </a:p>
          <a:p>
            <a:pPr marL="285750" lvl="0" indent="-285750" algn="l" rtl="0">
              <a:spcBef>
                <a:spcPts val="0"/>
              </a:spcBef>
              <a:spcAft>
                <a:spcPts val="0"/>
              </a:spcAft>
              <a:buFont typeface="Arial" panose="020B0604020202020204" pitchFamily="34" charset="0"/>
              <a:buChar char="•"/>
            </a:pPr>
            <a:r>
              <a:rPr lang="en" sz="2400" dirty="0">
                <a:solidFill>
                  <a:schemeClr val="accent3"/>
                </a:solidFill>
                <a:latin typeface="Catamaran"/>
                <a:ea typeface="Catamaran"/>
                <a:cs typeface="Catamaran"/>
                <a:sym typeface="Catamaran"/>
              </a:rPr>
              <a:t>Différentes vues : accueil, création de sandwichs, panier, …</a:t>
            </a:r>
          </a:p>
          <a:p>
            <a:pPr marL="285750" lvl="0" indent="-285750" algn="l" rtl="0">
              <a:spcBef>
                <a:spcPts val="0"/>
              </a:spcBef>
              <a:spcAft>
                <a:spcPts val="0"/>
              </a:spcAft>
              <a:buFont typeface="Arial" panose="020B0604020202020204" pitchFamily="34" charset="0"/>
              <a:buChar char="•"/>
            </a:pPr>
            <a:r>
              <a:rPr lang="en" sz="2400" dirty="0">
                <a:solidFill>
                  <a:schemeClr val="accent3"/>
                </a:solidFill>
                <a:latin typeface="Catamaran"/>
                <a:ea typeface="Catamaran"/>
                <a:cs typeface="Catamaran"/>
                <a:sym typeface="Catamaran"/>
              </a:rPr>
              <a:t>Routeur</a:t>
            </a:r>
          </a:p>
          <a:p>
            <a:pPr lvl="0" algn="l" rtl="0">
              <a:spcBef>
                <a:spcPts val="0"/>
              </a:spcBef>
              <a:spcAft>
                <a:spcPts val="0"/>
              </a:spcAft>
            </a:pPr>
            <a:endParaRPr lang="en" sz="2400" dirty="0">
              <a:solidFill>
                <a:schemeClr val="accent3"/>
              </a:solidFill>
              <a:latin typeface="Catamaran"/>
              <a:ea typeface="Catamaran"/>
              <a:cs typeface="Catamaran"/>
              <a:sym typeface="Catamaran"/>
            </a:endParaRPr>
          </a:p>
        </p:txBody>
      </p:sp>
      <p:sp>
        <p:nvSpPr>
          <p:cNvPr id="6" name="Organigramme : Alternative 5">
            <a:extLst>
              <a:ext uri="{FF2B5EF4-FFF2-40B4-BE49-F238E27FC236}">
                <a16:creationId xmlns:a16="http://schemas.microsoft.com/office/drawing/2014/main" id="{E39DDE26-2940-53BA-0251-5CF9D00E04F1}"/>
              </a:ext>
            </a:extLst>
          </p:cNvPr>
          <p:cNvSpPr/>
          <p:nvPr/>
        </p:nvSpPr>
        <p:spPr>
          <a:xfrm>
            <a:off x="8351520" y="4386942"/>
            <a:ext cx="612000" cy="612648"/>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fld id="{FA3253BF-D337-4E66-973D-0492B15204C6}" type="slidenum">
              <a:rPr lang="fr-CH" sz="2000" dirty="0"/>
              <a:t>14</a:t>
            </a:fld>
            <a:endParaRPr lang="fr-CH" sz="2000" dirty="0"/>
          </a:p>
        </p:txBody>
      </p:sp>
    </p:spTree>
    <p:extLst>
      <p:ext uri="{BB962C8B-B14F-4D97-AF65-F5344CB8AC3E}">
        <p14:creationId xmlns:p14="http://schemas.microsoft.com/office/powerpoint/2010/main" val="2156639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88"/>
        <p:cNvGrpSpPr/>
        <p:nvPr/>
      </p:nvGrpSpPr>
      <p:grpSpPr>
        <a:xfrm>
          <a:off x="0" y="0"/>
          <a:ext cx="0" cy="0"/>
          <a:chOff x="0" y="0"/>
          <a:chExt cx="0" cy="0"/>
        </a:xfrm>
      </p:grpSpPr>
      <p:sp>
        <p:nvSpPr>
          <p:cNvPr id="2489" name="Google Shape;2489;p79"/>
          <p:cNvSpPr txBox="1">
            <a:spLocks noGrp="1"/>
          </p:cNvSpPr>
          <p:nvPr>
            <p:ph type="title"/>
          </p:nvPr>
        </p:nvSpPr>
        <p:spPr>
          <a:xfrm>
            <a:off x="1391017" y="2369401"/>
            <a:ext cx="6362100"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500" dirty="0">
                <a:solidFill>
                  <a:schemeClr val="tx1"/>
                </a:solidFill>
              </a:rPr>
              <a:t>Résultats</a:t>
            </a:r>
            <a:endParaRPr sz="4500" dirty="0">
              <a:solidFill>
                <a:schemeClr val="tx1"/>
              </a:solidFill>
            </a:endParaRPr>
          </a:p>
        </p:txBody>
      </p:sp>
      <p:cxnSp>
        <p:nvCxnSpPr>
          <p:cNvPr id="2491" name="Google Shape;2491;p79"/>
          <p:cNvCxnSpPr/>
          <p:nvPr/>
        </p:nvCxnSpPr>
        <p:spPr>
          <a:xfrm>
            <a:off x="1800334" y="3825475"/>
            <a:ext cx="5667300" cy="0"/>
          </a:xfrm>
          <a:prstGeom prst="straightConnector1">
            <a:avLst/>
          </a:prstGeom>
          <a:noFill/>
          <a:ln w="152400" cap="flat" cmpd="sng">
            <a:solidFill>
              <a:schemeClr val="lt1"/>
            </a:solidFill>
            <a:prstDash val="solid"/>
            <a:round/>
            <a:headEnd type="none" w="med" len="med"/>
            <a:tailEnd type="none" w="med" len="med"/>
          </a:ln>
        </p:spPr>
      </p:cxnSp>
      <p:cxnSp>
        <p:nvCxnSpPr>
          <p:cNvPr id="2492" name="Google Shape;2492;p79"/>
          <p:cNvCxnSpPr/>
          <p:nvPr/>
        </p:nvCxnSpPr>
        <p:spPr>
          <a:xfrm>
            <a:off x="1762700" y="2294850"/>
            <a:ext cx="5742600" cy="0"/>
          </a:xfrm>
          <a:prstGeom prst="straightConnector1">
            <a:avLst/>
          </a:prstGeom>
          <a:noFill/>
          <a:ln w="152400" cap="flat" cmpd="sng">
            <a:solidFill>
              <a:schemeClr val="lt1"/>
            </a:solidFill>
            <a:prstDash val="solid"/>
            <a:round/>
            <a:headEnd type="none" w="med" len="med"/>
            <a:tailEnd type="none" w="med" len="med"/>
          </a:ln>
        </p:spPr>
      </p:cxnSp>
      <p:sp>
        <p:nvSpPr>
          <p:cNvPr id="18" name="Google Shape;2321;p73">
            <a:extLst>
              <a:ext uri="{FF2B5EF4-FFF2-40B4-BE49-F238E27FC236}">
                <a16:creationId xmlns:a16="http://schemas.microsoft.com/office/drawing/2014/main" id="{59CACD9E-EF07-59C8-F1E4-90F37519C382}"/>
              </a:ext>
            </a:extLst>
          </p:cNvPr>
          <p:cNvSpPr/>
          <p:nvPr/>
        </p:nvSpPr>
        <p:spPr>
          <a:xfrm>
            <a:off x="4162272" y="1298089"/>
            <a:ext cx="819456" cy="693000"/>
          </a:xfrm>
          <a:prstGeom prst="rect">
            <a:avLst/>
          </a:prstGeom>
        </p:spPr>
        <p:txBody>
          <a:bodyPr>
            <a:prstTxWarp prst="textPlain">
              <a:avLst/>
            </a:prstTxWarp>
          </a:bodyPr>
          <a:lstStyle/>
          <a:p>
            <a:pPr lvl="0" algn="ctr"/>
            <a:r>
              <a:rPr b="0" i="0" dirty="0">
                <a:ln w="19050" cap="flat" cmpd="sng">
                  <a:solidFill>
                    <a:schemeClr val="lt1"/>
                  </a:solidFill>
                  <a:prstDash val="solid"/>
                  <a:round/>
                  <a:headEnd type="none" w="sm" len="sm"/>
                  <a:tailEnd type="none" w="sm" len="sm"/>
                </a:ln>
                <a:noFill/>
                <a:latin typeface="Francois One"/>
              </a:rPr>
              <a:t>0</a:t>
            </a:r>
            <a:r>
              <a:rPr lang="fr-CH" dirty="0">
                <a:ln w="19050" cap="flat" cmpd="sng">
                  <a:solidFill>
                    <a:schemeClr val="lt1"/>
                  </a:solidFill>
                  <a:prstDash val="solid"/>
                  <a:round/>
                  <a:headEnd type="none" w="sm" len="sm"/>
                  <a:tailEnd type="none" w="sm" len="sm"/>
                </a:ln>
                <a:noFill/>
                <a:latin typeface="Francois One"/>
              </a:rPr>
              <a:t>3</a:t>
            </a:r>
            <a:endParaRPr b="0" i="0" dirty="0">
              <a:ln w="19050" cap="flat" cmpd="sng">
                <a:solidFill>
                  <a:schemeClr val="lt1"/>
                </a:solidFill>
                <a:prstDash val="solid"/>
                <a:round/>
                <a:headEnd type="none" w="sm" len="sm"/>
                <a:tailEnd type="none" w="sm" len="sm"/>
              </a:ln>
              <a:noFill/>
              <a:latin typeface="Francois On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54"/>
        <p:cNvGrpSpPr/>
        <p:nvPr/>
      </p:nvGrpSpPr>
      <p:grpSpPr>
        <a:xfrm>
          <a:off x="0" y="0"/>
          <a:ext cx="0" cy="0"/>
          <a:chOff x="0" y="0"/>
          <a:chExt cx="0" cy="0"/>
        </a:xfrm>
      </p:grpSpPr>
      <p:sp>
        <p:nvSpPr>
          <p:cNvPr id="2355" name="Google Shape;2355;p75"/>
          <p:cNvSpPr txBox="1">
            <a:spLocks noGrp="1"/>
          </p:cNvSpPr>
          <p:nvPr>
            <p:ph type="title"/>
          </p:nvPr>
        </p:nvSpPr>
        <p:spPr>
          <a:xfrm>
            <a:off x="713225" y="548640"/>
            <a:ext cx="77175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Résultats</a:t>
            </a:r>
            <a:endParaRPr dirty="0"/>
          </a:p>
        </p:txBody>
      </p:sp>
      <p:cxnSp>
        <p:nvCxnSpPr>
          <p:cNvPr id="2356" name="Google Shape;2356;p75"/>
          <p:cNvCxnSpPr/>
          <p:nvPr/>
        </p:nvCxnSpPr>
        <p:spPr>
          <a:xfrm>
            <a:off x="1627050" y="990800"/>
            <a:ext cx="5889900" cy="0"/>
          </a:xfrm>
          <a:prstGeom prst="straightConnector1">
            <a:avLst/>
          </a:prstGeom>
          <a:noFill/>
          <a:ln w="152400" cap="flat" cmpd="sng">
            <a:solidFill>
              <a:schemeClr val="lt1"/>
            </a:solidFill>
            <a:prstDash val="solid"/>
            <a:round/>
            <a:headEnd type="none" w="med" len="med"/>
            <a:tailEnd type="none" w="med" len="med"/>
          </a:ln>
        </p:spPr>
      </p:cxnSp>
      <p:cxnSp>
        <p:nvCxnSpPr>
          <p:cNvPr id="2357" name="Google Shape;2357;p75"/>
          <p:cNvCxnSpPr/>
          <p:nvPr/>
        </p:nvCxnSpPr>
        <p:spPr>
          <a:xfrm>
            <a:off x="1627050" y="378400"/>
            <a:ext cx="5889900" cy="0"/>
          </a:xfrm>
          <a:prstGeom prst="straightConnector1">
            <a:avLst/>
          </a:prstGeom>
          <a:noFill/>
          <a:ln w="152400" cap="flat" cmpd="sng">
            <a:solidFill>
              <a:schemeClr val="lt1"/>
            </a:solidFill>
            <a:prstDash val="solid"/>
            <a:round/>
            <a:headEnd type="none" w="med" len="med"/>
            <a:tailEnd type="none" w="med" len="med"/>
          </a:ln>
        </p:spPr>
      </p:cxnSp>
      <p:sp>
        <p:nvSpPr>
          <p:cNvPr id="2369" name="Google Shape;2369;p75"/>
          <p:cNvSpPr txBox="1"/>
          <p:nvPr/>
        </p:nvSpPr>
        <p:spPr>
          <a:xfrm>
            <a:off x="1627050" y="1330779"/>
            <a:ext cx="5889900" cy="3065687"/>
          </a:xfrm>
          <a:prstGeom prst="rect">
            <a:avLst/>
          </a:prstGeom>
          <a:no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endParaRPr lang="en" sz="2400" dirty="0">
              <a:solidFill>
                <a:schemeClr val="accent3"/>
              </a:solidFill>
              <a:latin typeface="Catamaran"/>
              <a:ea typeface="Catamaran"/>
              <a:cs typeface="Catamaran"/>
              <a:sym typeface="Catamaran"/>
            </a:endParaRPr>
          </a:p>
          <a:p>
            <a:pPr marL="285750" lvl="0" indent="-285750" algn="l" rtl="0">
              <a:spcBef>
                <a:spcPts val="0"/>
              </a:spcBef>
              <a:spcAft>
                <a:spcPts val="0"/>
              </a:spcAft>
              <a:buFont typeface="Arial" panose="020B0604020202020204" pitchFamily="34" charset="0"/>
              <a:buChar char="•"/>
            </a:pPr>
            <a:r>
              <a:rPr lang="en" sz="2400" dirty="0">
                <a:solidFill>
                  <a:schemeClr val="accent3"/>
                </a:solidFill>
                <a:latin typeface="Catamaran"/>
                <a:ea typeface="Catamaran"/>
                <a:cs typeface="Catamaran"/>
                <a:sym typeface="Catamaran"/>
              </a:rPr>
              <a:t>Démonstration</a:t>
            </a:r>
          </a:p>
          <a:p>
            <a:pPr lvl="0" algn="l" rtl="0">
              <a:spcBef>
                <a:spcPts val="0"/>
              </a:spcBef>
              <a:spcAft>
                <a:spcPts val="0"/>
              </a:spcAft>
            </a:pPr>
            <a:endParaRPr lang="en" sz="2400" dirty="0">
              <a:solidFill>
                <a:schemeClr val="accent3"/>
              </a:solidFill>
              <a:latin typeface="Catamaran"/>
              <a:ea typeface="Catamaran"/>
              <a:cs typeface="Catamaran"/>
              <a:sym typeface="Catamaran"/>
            </a:endParaRPr>
          </a:p>
        </p:txBody>
      </p:sp>
      <p:sp>
        <p:nvSpPr>
          <p:cNvPr id="6" name="Organigramme : Alternative 5">
            <a:extLst>
              <a:ext uri="{FF2B5EF4-FFF2-40B4-BE49-F238E27FC236}">
                <a16:creationId xmlns:a16="http://schemas.microsoft.com/office/drawing/2014/main" id="{466C848B-1E95-B340-D2A9-98F290CA3E08}"/>
              </a:ext>
            </a:extLst>
          </p:cNvPr>
          <p:cNvSpPr/>
          <p:nvPr/>
        </p:nvSpPr>
        <p:spPr>
          <a:xfrm>
            <a:off x="8351520" y="4386942"/>
            <a:ext cx="612000" cy="612648"/>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fld id="{FA3253BF-D337-4E66-973D-0492B15204C6}" type="slidenum">
              <a:rPr lang="fr-CH" sz="2000" dirty="0"/>
              <a:t>16</a:t>
            </a:fld>
            <a:endParaRPr lang="fr-CH" sz="2000" dirty="0"/>
          </a:p>
        </p:txBody>
      </p:sp>
    </p:spTree>
    <p:extLst>
      <p:ext uri="{BB962C8B-B14F-4D97-AF65-F5344CB8AC3E}">
        <p14:creationId xmlns:p14="http://schemas.microsoft.com/office/powerpoint/2010/main" val="3278137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54"/>
        <p:cNvGrpSpPr/>
        <p:nvPr/>
      </p:nvGrpSpPr>
      <p:grpSpPr>
        <a:xfrm>
          <a:off x="0" y="0"/>
          <a:ext cx="0" cy="0"/>
          <a:chOff x="0" y="0"/>
          <a:chExt cx="0" cy="0"/>
        </a:xfrm>
      </p:grpSpPr>
      <p:sp>
        <p:nvSpPr>
          <p:cNvPr id="2355" name="Google Shape;2355;p75"/>
          <p:cNvSpPr txBox="1">
            <a:spLocks noGrp="1"/>
          </p:cNvSpPr>
          <p:nvPr>
            <p:ph type="title"/>
          </p:nvPr>
        </p:nvSpPr>
        <p:spPr>
          <a:xfrm>
            <a:off x="713225" y="548640"/>
            <a:ext cx="77175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Résultats - Discussions</a:t>
            </a:r>
            <a:endParaRPr dirty="0"/>
          </a:p>
        </p:txBody>
      </p:sp>
      <p:cxnSp>
        <p:nvCxnSpPr>
          <p:cNvPr id="2356" name="Google Shape;2356;p75"/>
          <p:cNvCxnSpPr/>
          <p:nvPr/>
        </p:nvCxnSpPr>
        <p:spPr>
          <a:xfrm>
            <a:off x="1627050" y="990800"/>
            <a:ext cx="5889900" cy="0"/>
          </a:xfrm>
          <a:prstGeom prst="straightConnector1">
            <a:avLst/>
          </a:prstGeom>
          <a:noFill/>
          <a:ln w="152400" cap="flat" cmpd="sng">
            <a:solidFill>
              <a:schemeClr val="lt1"/>
            </a:solidFill>
            <a:prstDash val="solid"/>
            <a:round/>
            <a:headEnd type="none" w="med" len="med"/>
            <a:tailEnd type="none" w="med" len="med"/>
          </a:ln>
        </p:spPr>
      </p:cxnSp>
      <p:cxnSp>
        <p:nvCxnSpPr>
          <p:cNvPr id="2357" name="Google Shape;2357;p75"/>
          <p:cNvCxnSpPr/>
          <p:nvPr/>
        </p:nvCxnSpPr>
        <p:spPr>
          <a:xfrm>
            <a:off x="1627050" y="378400"/>
            <a:ext cx="5889900" cy="0"/>
          </a:xfrm>
          <a:prstGeom prst="straightConnector1">
            <a:avLst/>
          </a:prstGeom>
          <a:noFill/>
          <a:ln w="152400" cap="flat" cmpd="sng">
            <a:solidFill>
              <a:schemeClr val="lt1"/>
            </a:solidFill>
            <a:prstDash val="solid"/>
            <a:round/>
            <a:headEnd type="none" w="med" len="med"/>
            <a:tailEnd type="none" w="med" len="med"/>
          </a:ln>
        </p:spPr>
      </p:cxnSp>
      <p:sp>
        <p:nvSpPr>
          <p:cNvPr id="2369" name="Google Shape;2369;p75"/>
          <p:cNvSpPr txBox="1"/>
          <p:nvPr/>
        </p:nvSpPr>
        <p:spPr>
          <a:xfrm>
            <a:off x="1627050" y="1330779"/>
            <a:ext cx="5889900" cy="3065687"/>
          </a:xfrm>
          <a:prstGeom prst="rect">
            <a:avLst/>
          </a:prstGeom>
          <a:no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endParaRPr lang="en" sz="2400" dirty="0">
              <a:solidFill>
                <a:schemeClr val="accent3"/>
              </a:solidFill>
              <a:latin typeface="Catamaran"/>
              <a:ea typeface="Catamaran"/>
              <a:cs typeface="Catamaran"/>
              <a:sym typeface="Catamaran"/>
            </a:endParaRPr>
          </a:p>
          <a:p>
            <a:pPr marL="285750" lvl="0" indent="-285750" algn="l" rtl="0">
              <a:spcBef>
                <a:spcPts val="0"/>
              </a:spcBef>
              <a:spcAft>
                <a:spcPts val="0"/>
              </a:spcAft>
              <a:buFont typeface="Arial" panose="020B0604020202020204" pitchFamily="34" charset="0"/>
              <a:buChar char="•"/>
            </a:pPr>
            <a:r>
              <a:rPr lang="en" sz="2400" dirty="0">
                <a:solidFill>
                  <a:schemeClr val="accent3"/>
                </a:solidFill>
                <a:latin typeface="Catamaran"/>
                <a:ea typeface="Catamaran"/>
                <a:cs typeface="Catamaran"/>
                <a:sym typeface="Catamaran"/>
              </a:rPr>
              <a:t>Première idée : </a:t>
            </a:r>
            <a:r>
              <a:rPr lang="en" sz="2400" i="1" dirty="0">
                <a:solidFill>
                  <a:schemeClr val="accent3"/>
                </a:solidFill>
                <a:latin typeface="Catamaran"/>
                <a:ea typeface="Catamaran"/>
                <a:cs typeface="Catamaran"/>
                <a:sym typeface="Catamaran"/>
              </a:rPr>
              <a:t>Chain of respons</a:t>
            </a:r>
            <a:r>
              <a:rPr lang="fr-CH" sz="2400" i="1" dirty="0">
                <a:solidFill>
                  <a:schemeClr val="accent3"/>
                </a:solidFill>
                <a:latin typeface="Catamaran"/>
                <a:ea typeface="Catamaran"/>
                <a:cs typeface="Catamaran"/>
                <a:sym typeface="Catamaran"/>
              </a:rPr>
              <a:t>i</a:t>
            </a:r>
            <a:r>
              <a:rPr lang="en" sz="2400" i="1" dirty="0">
                <a:solidFill>
                  <a:schemeClr val="accent3"/>
                </a:solidFill>
                <a:latin typeface="Catamaran"/>
                <a:ea typeface="Catamaran"/>
                <a:cs typeface="Catamaran"/>
                <a:sym typeface="Catamaran"/>
              </a:rPr>
              <a:t>bility</a:t>
            </a:r>
            <a:endParaRPr lang="en" sz="2400" dirty="0">
              <a:solidFill>
                <a:schemeClr val="accent3"/>
              </a:solidFill>
              <a:latin typeface="Catamaran"/>
              <a:ea typeface="Catamaran"/>
              <a:cs typeface="Catamaran"/>
              <a:sym typeface="Catamaran"/>
            </a:endParaRPr>
          </a:p>
          <a:p>
            <a:pPr marL="285750" lvl="0" indent="-285750" algn="l" rtl="0">
              <a:spcBef>
                <a:spcPts val="0"/>
              </a:spcBef>
              <a:spcAft>
                <a:spcPts val="0"/>
              </a:spcAft>
              <a:buFont typeface="Arial" panose="020B0604020202020204" pitchFamily="34" charset="0"/>
              <a:buChar char="•"/>
            </a:pPr>
            <a:r>
              <a:rPr lang="en" sz="2400" dirty="0">
                <a:solidFill>
                  <a:schemeClr val="accent3"/>
                </a:solidFill>
                <a:latin typeface="Catamaran"/>
                <a:ea typeface="Catamaran"/>
                <a:cs typeface="Catamaran"/>
                <a:sym typeface="Catamaran"/>
              </a:rPr>
              <a:t>Retranchement sur le modèle MVC</a:t>
            </a:r>
          </a:p>
          <a:p>
            <a:pPr marL="285750" lvl="0" indent="-285750" algn="l" rtl="0">
              <a:spcBef>
                <a:spcPts val="0"/>
              </a:spcBef>
              <a:spcAft>
                <a:spcPts val="0"/>
              </a:spcAft>
              <a:buFont typeface="Arial" panose="020B0604020202020204" pitchFamily="34" charset="0"/>
              <a:buChar char="•"/>
            </a:pPr>
            <a:r>
              <a:rPr lang="en" sz="2400" dirty="0">
                <a:solidFill>
                  <a:schemeClr val="accent3"/>
                </a:solidFill>
                <a:latin typeface="Catamaran"/>
                <a:ea typeface="Catamaran"/>
                <a:cs typeface="Catamaran"/>
                <a:sym typeface="Catamaran"/>
              </a:rPr>
              <a:t>Simplification de personnalisation des sandwichs avec le </a:t>
            </a:r>
            <a:r>
              <a:rPr lang="en" sz="2400" i="1" dirty="0">
                <a:solidFill>
                  <a:schemeClr val="accent3"/>
                </a:solidFill>
                <a:latin typeface="Catamaran"/>
                <a:ea typeface="Catamaran"/>
                <a:cs typeface="Catamaran"/>
                <a:sym typeface="Catamaran"/>
              </a:rPr>
              <a:t>Decorator</a:t>
            </a:r>
            <a:endParaRPr lang="en" sz="2400" dirty="0">
              <a:solidFill>
                <a:schemeClr val="accent3"/>
              </a:solidFill>
              <a:latin typeface="Catamaran"/>
              <a:ea typeface="Catamaran"/>
              <a:cs typeface="Catamaran"/>
              <a:sym typeface="Catamaran"/>
            </a:endParaRPr>
          </a:p>
          <a:p>
            <a:pPr marL="285750" lvl="0" indent="-285750" algn="l" rtl="0">
              <a:spcBef>
                <a:spcPts val="0"/>
              </a:spcBef>
              <a:spcAft>
                <a:spcPts val="0"/>
              </a:spcAft>
              <a:buFont typeface="Arial" panose="020B0604020202020204" pitchFamily="34" charset="0"/>
              <a:buChar char="•"/>
            </a:pPr>
            <a:r>
              <a:rPr lang="en" sz="2400" dirty="0">
                <a:solidFill>
                  <a:schemeClr val="accent3"/>
                </a:solidFill>
                <a:latin typeface="Catamaran"/>
                <a:ea typeface="Catamaran"/>
                <a:cs typeface="Catamaran"/>
                <a:sym typeface="Catamaran"/>
              </a:rPr>
              <a:t>Routeur sans serveur</a:t>
            </a:r>
          </a:p>
          <a:p>
            <a:pPr lvl="0" algn="l" rtl="0">
              <a:spcBef>
                <a:spcPts val="0"/>
              </a:spcBef>
              <a:spcAft>
                <a:spcPts val="0"/>
              </a:spcAft>
            </a:pPr>
            <a:endParaRPr lang="en" sz="2400" dirty="0">
              <a:solidFill>
                <a:schemeClr val="accent3"/>
              </a:solidFill>
              <a:latin typeface="Catamaran"/>
              <a:ea typeface="Catamaran"/>
              <a:cs typeface="Catamaran"/>
              <a:sym typeface="Catamaran"/>
            </a:endParaRPr>
          </a:p>
        </p:txBody>
      </p:sp>
      <p:sp>
        <p:nvSpPr>
          <p:cNvPr id="6" name="Organigramme : Alternative 5">
            <a:extLst>
              <a:ext uri="{FF2B5EF4-FFF2-40B4-BE49-F238E27FC236}">
                <a16:creationId xmlns:a16="http://schemas.microsoft.com/office/drawing/2014/main" id="{D397AC00-3268-2A06-F6A7-48479019E54F}"/>
              </a:ext>
            </a:extLst>
          </p:cNvPr>
          <p:cNvSpPr/>
          <p:nvPr/>
        </p:nvSpPr>
        <p:spPr>
          <a:xfrm>
            <a:off x="8351520" y="4386942"/>
            <a:ext cx="612000" cy="612648"/>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fld id="{FA3253BF-D337-4E66-973D-0492B15204C6}" type="slidenum">
              <a:rPr lang="fr-CH" sz="2000" dirty="0"/>
              <a:t>17</a:t>
            </a:fld>
            <a:endParaRPr lang="fr-CH" sz="2000" dirty="0"/>
          </a:p>
        </p:txBody>
      </p:sp>
    </p:spTree>
    <p:extLst>
      <p:ext uri="{BB962C8B-B14F-4D97-AF65-F5344CB8AC3E}">
        <p14:creationId xmlns:p14="http://schemas.microsoft.com/office/powerpoint/2010/main" val="3897243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54"/>
        <p:cNvGrpSpPr/>
        <p:nvPr/>
      </p:nvGrpSpPr>
      <p:grpSpPr>
        <a:xfrm>
          <a:off x="0" y="0"/>
          <a:ext cx="0" cy="0"/>
          <a:chOff x="0" y="0"/>
          <a:chExt cx="0" cy="0"/>
        </a:xfrm>
      </p:grpSpPr>
      <p:sp>
        <p:nvSpPr>
          <p:cNvPr id="2355" name="Google Shape;2355;p75"/>
          <p:cNvSpPr txBox="1">
            <a:spLocks noGrp="1"/>
          </p:cNvSpPr>
          <p:nvPr>
            <p:ph type="title"/>
          </p:nvPr>
        </p:nvSpPr>
        <p:spPr>
          <a:xfrm>
            <a:off x="713225" y="548640"/>
            <a:ext cx="77175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Résultats – Améliorations et perspectives</a:t>
            </a:r>
            <a:endParaRPr dirty="0"/>
          </a:p>
        </p:txBody>
      </p:sp>
      <p:cxnSp>
        <p:nvCxnSpPr>
          <p:cNvPr id="2356" name="Google Shape;2356;p75"/>
          <p:cNvCxnSpPr/>
          <p:nvPr/>
        </p:nvCxnSpPr>
        <p:spPr>
          <a:xfrm>
            <a:off x="1627050" y="990800"/>
            <a:ext cx="5889900" cy="0"/>
          </a:xfrm>
          <a:prstGeom prst="straightConnector1">
            <a:avLst/>
          </a:prstGeom>
          <a:noFill/>
          <a:ln w="152400" cap="flat" cmpd="sng">
            <a:solidFill>
              <a:schemeClr val="lt1"/>
            </a:solidFill>
            <a:prstDash val="solid"/>
            <a:round/>
            <a:headEnd type="none" w="med" len="med"/>
            <a:tailEnd type="none" w="med" len="med"/>
          </a:ln>
        </p:spPr>
      </p:cxnSp>
      <p:cxnSp>
        <p:nvCxnSpPr>
          <p:cNvPr id="2357" name="Google Shape;2357;p75"/>
          <p:cNvCxnSpPr/>
          <p:nvPr/>
        </p:nvCxnSpPr>
        <p:spPr>
          <a:xfrm>
            <a:off x="1627050" y="378400"/>
            <a:ext cx="5889900" cy="0"/>
          </a:xfrm>
          <a:prstGeom prst="straightConnector1">
            <a:avLst/>
          </a:prstGeom>
          <a:noFill/>
          <a:ln w="152400" cap="flat" cmpd="sng">
            <a:solidFill>
              <a:schemeClr val="lt1"/>
            </a:solidFill>
            <a:prstDash val="solid"/>
            <a:round/>
            <a:headEnd type="none" w="med" len="med"/>
            <a:tailEnd type="none" w="med" len="med"/>
          </a:ln>
        </p:spPr>
      </p:cxnSp>
      <p:sp>
        <p:nvSpPr>
          <p:cNvPr id="2369" name="Google Shape;2369;p75"/>
          <p:cNvSpPr txBox="1"/>
          <p:nvPr/>
        </p:nvSpPr>
        <p:spPr>
          <a:xfrm>
            <a:off x="1627050" y="1330779"/>
            <a:ext cx="6373950" cy="3065687"/>
          </a:xfrm>
          <a:prstGeom prst="rect">
            <a:avLst/>
          </a:prstGeom>
          <a:no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endParaRPr lang="en" sz="2400" dirty="0">
              <a:solidFill>
                <a:schemeClr val="accent3"/>
              </a:solidFill>
              <a:latin typeface="Catamaran"/>
              <a:ea typeface="Catamaran"/>
              <a:cs typeface="Catamaran"/>
              <a:sym typeface="Catamaran"/>
            </a:endParaRPr>
          </a:p>
          <a:p>
            <a:pPr marL="285750" lvl="0" indent="-285750" algn="l" rtl="0">
              <a:spcBef>
                <a:spcPts val="0"/>
              </a:spcBef>
              <a:spcAft>
                <a:spcPts val="0"/>
              </a:spcAft>
              <a:buFont typeface="Arial" panose="020B0604020202020204" pitchFamily="34" charset="0"/>
              <a:buChar char="•"/>
            </a:pPr>
            <a:r>
              <a:rPr lang="fr-CH" sz="2400" dirty="0">
                <a:solidFill>
                  <a:schemeClr val="accent3"/>
                </a:solidFill>
                <a:latin typeface="Catamaran"/>
                <a:ea typeface="Catamaran"/>
                <a:cs typeface="Catamaran"/>
                <a:sym typeface="Catamaran"/>
              </a:rPr>
              <a:t>Utiliser le Framework PHP réalisé en </a:t>
            </a:r>
            <a:r>
              <a:rPr lang="fr-CH" sz="2400" dirty="0" err="1">
                <a:solidFill>
                  <a:schemeClr val="accent3"/>
                </a:solidFill>
                <a:latin typeface="Catamaran"/>
                <a:ea typeface="Catamaran"/>
                <a:cs typeface="Catamaran"/>
                <a:sym typeface="Catamaran"/>
              </a:rPr>
              <a:t>AppWeb</a:t>
            </a:r>
            <a:endParaRPr lang="fr-CH" sz="2400" dirty="0">
              <a:solidFill>
                <a:schemeClr val="accent3"/>
              </a:solidFill>
              <a:latin typeface="Catamaran"/>
              <a:ea typeface="Catamaran"/>
              <a:cs typeface="Catamaran"/>
              <a:sym typeface="Catamaran"/>
            </a:endParaRPr>
          </a:p>
          <a:p>
            <a:pPr marL="285750" lvl="0" indent="-285750" algn="l" rtl="0">
              <a:spcBef>
                <a:spcPts val="0"/>
              </a:spcBef>
              <a:spcAft>
                <a:spcPts val="0"/>
              </a:spcAft>
              <a:buFont typeface="Arial" panose="020B0604020202020204" pitchFamily="34" charset="0"/>
              <a:buChar char="•"/>
            </a:pPr>
            <a:r>
              <a:rPr lang="fr-CH" sz="2400" dirty="0">
                <a:solidFill>
                  <a:schemeClr val="accent3"/>
                </a:solidFill>
                <a:latin typeface="Catamaran"/>
                <a:ea typeface="Catamaran"/>
                <a:cs typeface="Catamaran"/>
                <a:sym typeface="Catamaran"/>
              </a:rPr>
              <a:t>Choix du pain</a:t>
            </a:r>
          </a:p>
          <a:p>
            <a:pPr marL="285750" lvl="0" indent="-285750" algn="l" rtl="0">
              <a:spcBef>
                <a:spcPts val="0"/>
              </a:spcBef>
              <a:spcAft>
                <a:spcPts val="0"/>
              </a:spcAft>
              <a:buFont typeface="Arial" panose="020B0604020202020204" pitchFamily="34" charset="0"/>
              <a:buChar char="•"/>
            </a:pPr>
            <a:r>
              <a:rPr lang="fr-CH" sz="2400" dirty="0">
                <a:solidFill>
                  <a:schemeClr val="accent3"/>
                </a:solidFill>
                <a:latin typeface="Catamaran"/>
                <a:ea typeface="Catamaran"/>
                <a:cs typeface="Catamaran"/>
                <a:sym typeface="Catamaran"/>
              </a:rPr>
              <a:t>Complétion du système de commande</a:t>
            </a:r>
            <a:endParaRPr lang="en" sz="2400" dirty="0">
              <a:solidFill>
                <a:schemeClr val="accent3"/>
              </a:solidFill>
              <a:latin typeface="Catamaran"/>
              <a:ea typeface="Catamaran"/>
              <a:cs typeface="Catamaran"/>
              <a:sym typeface="Catamaran"/>
            </a:endParaRPr>
          </a:p>
          <a:p>
            <a:pPr lvl="0" algn="l" rtl="0">
              <a:spcBef>
                <a:spcPts val="0"/>
              </a:spcBef>
              <a:spcAft>
                <a:spcPts val="0"/>
              </a:spcAft>
            </a:pPr>
            <a:endParaRPr lang="en" sz="2400" dirty="0">
              <a:solidFill>
                <a:schemeClr val="accent3"/>
              </a:solidFill>
              <a:latin typeface="Catamaran"/>
              <a:ea typeface="Catamaran"/>
              <a:cs typeface="Catamaran"/>
              <a:sym typeface="Catamaran"/>
            </a:endParaRPr>
          </a:p>
        </p:txBody>
      </p:sp>
      <p:sp>
        <p:nvSpPr>
          <p:cNvPr id="6" name="Organigramme : Alternative 5">
            <a:extLst>
              <a:ext uri="{FF2B5EF4-FFF2-40B4-BE49-F238E27FC236}">
                <a16:creationId xmlns:a16="http://schemas.microsoft.com/office/drawing/2014/main" id="{127550AD-2099-4C9E-6CA7-268A77E9421E}"/>
              </a:ext>
            </a:extLst>
          </p:cNvPr>
          <p:cNvSpPr/>
          <p:nvPr/>
        </p:nvSpPr>
        <p:spPr>
          <a:xfrm>
            <a:off x="8351520" y="4386942"/>
            <a:ext cx="612000" cy="612648"/>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fld id="{FA3253BF-D337-4E66-973D-0492B15204C6}" type="slidenum">
              <a:rPr lang="fr-CH" sz="2000" dirty="0"/>
              <a:t>18</a:t>
            </a:fld>
            <a:endParaRPr lang="fr-CH" sz="2000" dirty="0"/>
          </a:p>
        </p:txBody>
      </p:sp>
    </p:spTree>
    <p:extLst>
      <p:ext uri="{BB962C8B-B14F-4D97-AF65-F5344CB8AC3E}">
        <p14:creationId xmlns:p14="http://schemas.microsoft.com/office/powerpoint/2010/main" val="2344029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96"/>
        <p:cNvGrpSpPr/>
        <p:nvPr/>
      </p:nvGrpSpPr>
      <p:grpSpPr>
        <a:xfrm>
          <a:off x="0" y="0"/>
          <a:ext cx="0" cy="0"/>
          <a:chOff x="0" y="0"/>
          <a:chExt cx="0" cy="0"/>
        </a:xfrm>
      </p:grpSpPr>
      <p:sp>
        <p:nvSpPr>
          <p:cNvPr id="2897" name="Google Shape;2897;p89"/>
          <p:cNvSpPr txBox="1">
            <a:spLocks noGrp="1"/>
          </p:cNvSpPr>
          <p:nvPr>
            <p:ph type="title"/>
          </p:nvPr>
        </p:nvSpPr>
        <p:spPr>
          <a:xfrm>
            <a:off x="2642550" y="950478"/>
            <a:ext cx="38589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Merci</a:t>
            </a:r>
            <a:endParaRPr dirty="0"/>
          </a:p>
        </p:txBody>
      </p:sp>
      <p:sp>
        <p:nvSpPr>
          <p:cNvPr id="2898" name="Google Shape;2898;p89"/>
          <p:cNvSpPr txBox="1">
            <a:spLocks noGrp="1"/>
          </p:cNvSpPr>
          <p:nvPr>
            <p:ph type="subTitle" idx="1"/>
          </p:nvPr>
        </p:nvSpPr>
        <p:spPr>
          <a:xfrm>
            <a:off x="2642550" y="2010764"/>
            <a:ext cx="3858900" cy="35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SzPts val="1100"/>
              <a:buFont typeface="Arial"/>
              <a:buNone/>
            </a:pPr>
            <a:r>
              <a:rPr lang="en" sz="2400" dirty="0"/>
              <a:t>Avez-vous des questions ?</a:t>
            </a:r>
            <a:endParaRPr sz="2400" dirty="0"/>
          </a:p>
        </p:txBody>
      </p:sp>
      <p:cxnSp>
        <p:nvCxnSpPr>
          <p:cNvPr id="2899" name="Google Shape;2899;p89"/>
          <p:cNvCxnSpPr/>
          <p:nvPr/>
        </p:nvCxnSpPr>
        <p:spPr>
          <a:xfrm>
            <a:off x="2470800" y="4599425"/>
            <a:ext cx="4202400" cy="0"/>
          </a:xfrm>
          <a:prstGeom prst="straightConnector1">
            <a:avLst/>
          </a:prstGeom>
          <a:noFill/>
          <a:ln w="152400" cap="flat" cmpd="sng">
            <a:solidFill>
              <a:schemeClr val="lt1"/>
            </a:solidFill>
            <a:prstDash val="solid"/>
            <a:round/>
            <a:headEnd type="none" w="med" len="med"/>
            <a:tailEnd type="none" w="med" len="med"/>
          </a:ln>
        </p:spPr>
      </p:cxnSp>
      <p:cxnSp>
        <p:nvCxnSpPr>
          <p:cNvPr id="2900" name="Google Shape;2900;p89"/>
          <p:cNvCxnSpPr/>
          <p:nvPr/>
        </p:nvCxnSpPr>
        <p:spPr>
          <a:xfrm>
            <a:off x="2442900" y="534725"/>
            <a:ext cx="4258200" cy="0"/>
          </a:xfrm>
          <a:prstGeom prst="straightConnector1">
            <a:avLst/>
          </a:prstGeom>
          <a:noFill/>
          <a:ln w="152400" cap="flat" cmpd="sng">
            <a:solidFill>
              <a:schemeClr val="lt1"/>
            </a:solidFill>
            <a:prstDash val="solid"/>
            <a:round/>
            <a:headEnd type="none" w="med" len="med"/>
            <a:tailEnd type="none" w="med" len="med"/>
          </a:ln>
        </p:spPr>
      </p:cxnSp>
      <p:sp>
        <p:nvSpPr>
          <p:cNvPr id="2908" name="Google Shape;2908;p89"/>
          <p:cNvSpPr txBox="1"/>
          <p:nvPr/>
        </p:nvSpPr>
        <p:spPr>
          <a:xfrm>
            <a:off x="3072000" y="4277105"/>
            <a:ext cx="3000000" cy="1833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 sz="1000">
                <a:solidFill>
                  <a:schemeClr val="lt1"/>
                </a:solidFill>
                <a:latin typeface="Catamaran"/>
                <a:ea typeface="Catamaran"/>
                <a:cs typeface="Catamaran"/>
                <a:sym typeface="Catamaran"/>
              </a:rPr>
              <a:t>Please keep this slide for attribution</a:t>
            </a:r>
            <a:endParaRPr sz="1000">
              <a:solidFill>
                <a:schemeClr val="lt1"/>
              </a:solidFill>
              <a:latin typeface="Catamaran"/>
              <a:ea typeface="Catamaran"/>
              <a:cs typeface="Catamaran"/>
              <a:sym typeface="Catamaran"/>
            </a:endParaRPr>
          </a:p>
        </p:txBody>
      </p:sp>
      <p:sp>
        <p:nvSpPr>
          <p:cNvPr id="3" name="Sous-titre 2">
            <a:extLst>
              <a:ext uri="{FF2B5EF4-FFF2-40B4-BE49-F238E27FC236}">
                <a16:creationId xmlns:a16="http://schemas.microsoft.com/office/drawing/2014/main" id="{00305F7B-63C9-6B77-DEB9-E5D16C3C62B6}"/>
              </a:ext>
            </a:extLst>
          </p:cNvPr>
          <p:cNvSpPr>
            <a:spLocks noGrp="1"/>
          </p:cNvSpPr>
          <p:nvPr>
            <p:ph type="subTitle" idx="2"/>
          </p:nvPr>
        </p:nvSpPr>
        <p:spPr/>
        <p:txBody>
          <a:bodyPr/>
          <a:lstStyle/>
          <a:p>
            <a:endParaRPr lang="fr-CH"/>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01"/>
        <p:cNvGrpSpPr/>
        <p:nvPr/>
      </p:nvGrpSpPr>
      <p:grpSpPr>
        <a:xfrm>
          <a:off x="0" y="0"/>
          <a:ext cx="0" cy="0"/>
          <a:chOff x="0" y="0"/>
          <a:chExt cx="0" cy="0"/>
        </a:xfrm>
      </p:grpSpPr>
      <p:sp>
        <p:nvSpPr>
          <p:cNvPr id="2302" name="Google Shape;2302;p72"/>
          <p:cNvSpPr/>
          <p:nvPr/>
        </p:nvSpPr>
        <p:spPr>
          <a:xfrm>
            <a:off x="4891933" y="3449053"/>
            <a:ext cx="907636" cy="693000"/>
          </a:xfrm>
          <a:prstGeom prst="rect">
            <a:avLst/>
          </a:prstGeom>
        </p:spPr>
        <p:txBody>
          <a:bodyPr>
            <a:prstTxWarp prst="textPlain">
              <a:avLst/>
            </a:prstTxWarp>
          </a:bodyPr>
          <a:lstStyle/>
          <a:p>
            <a:pPr lvl="0" algn="ctr"/>
            <a:r>
              <a:rPr b="0" i="0">
                <a:ln w="19050" cap="flat" cmpd="sng">
                  <a:solidFill>
                    <a:schemeClr val="lt1"/>
                  </a:solidFill>
                  <a:prstDash val="solid"/>
                  <a:round/>
                  <a:headEnd type="none" w="sm" len="sm"/>
                  <a:tailEnd type="none" w="sm" len="sm"/>
                </a:ln>
                <a:noFill/>
                <a:latin typeface="Francois One"/>
              </a:rPr>
              <a:t>04</a:t>
            </a:r>
          </a:p>
        </p:txBody>
      </p:sp>
      <p:sp>
        <p:nvSpPr>
          <p:cNvPr id="2303" name="Google Shape;2303;p72"/>
          <p:cNvSpPr/>
          <p:nvPr/>
        </p:nvSpPr>
        <p:spPr>
          <a:xfrm>
            <a:off x="4903071" y="1971628"/>
            <a:ext cx="885368" cy="693000"/>
          </a:xfrm>
          <a:prstGeom prst="rect">
            <a:avLst/>
          </a:prstGeom>
        </p:spPr>
        <p:txBody>
          <a:bodyPr>
            <a:prstTxWarp prst="textPlain">
              <a:avLst/>
            </a:prstTxWarp>
          </a:bodyPr>
          <a:lstStyle/>
          <a:p>
            <a:pPr lvl="0" algn="ctr"/>
            <a:r>
              <a:rPr b="0" i="0">
                <a:ln w="19050" cap="flat" cmpd="sng">
                  <a:solidFill>
                    <a:schemeClr val="lt1"/>
                  </a:solidFill>
                  <a:prstDash val="solid"/>
                  <a:round/>
                  <a:headEnd type="none" w="sm" len="sm"/>
                  <a:tailEnd type="none" w="sm" len="sm"/>
                </a:ln>
                <a:noFill/>
                <a:latin typeface="Francois One"/>
              </a:rPr>
              <a:t>02</a:t>
            </a:r>
          </a:p>
        </p:txBody>
      </p:sp>
      <p:sp>
        <p:nvSpPr>
          <p:cNvPr id="2304" name="Google Shape;2304;p72"/>
          <p:cNvSpPr/>
          <p:nvPr/>
        </p:nvSpPr>
        <p:spPr>
          <a:xfrm>
            <a:off x="910072" y="3449053"/>
            <a:ext cx="873789" cy="693000"/>
          </a:xfrm>
          <a:prstGeom prst="rect">
            <a:avLst/>
          </a:prstGeom>
        </p:spPr>
        <p:txBody>
          <a:bodyPr>
            <a:prstTxWarp prst="textPlain">
              <a:avLst/>
            </a:prstTxWarp>
          </a:bodyPr>
          <a:lstStyle/>
          <a:p>
            <a:pPr lvl="0" algn="ctr"/>
            <a:r>
              <a:rPr b="0" i="0">
                <a:ln w="19050" cap="flat" cmpd="sng">
                  <a:solidFill>
                    <a:schemeClr val="lt1"/>
                  </a:solidFill>
                  <a:prstDash val="solid"/>
                  <a:round/>
                  <a:headEnd type="none" w="sm" len="sm"/>
                  <a:tailEnd type="none" w="sm" len="sm"/>
                </a:ln>
                <a:noFill/>
                <a:latin typeface="Francois One"/>
              </a:rPr>
              <a:t>03</a:t>
            </a:r>
          </a:p>
        </p:txBody>
      </p:sp>
      <p:sp>
        <p:nvSpPr>
          <p:cNvPr id="2305" name="Google Shape;2305;p72"/>
          <p:cNvSpPr/>
          <p:nvPr/>
        </p:nvSpPr>
        <p:spPr>
          <a:xfrm>
            <a:off x="943034" y="1971628"/>
            <a:ext cx="819456" cy="693000"/>
          </a:xfrm>
          <a:prstGeom prst="rect">
            <a:avLst/>
          </a:prstGeom>
        </p:spPr>
        <p:txBody>
          <a:bodyPr>
            <a:prstTxWarp prst="textPlain">
              <a:avLst/>
            </a:prstTxWarp>
          </a:bodyPr>
          <a:lstStyle/>
          <a:p>
            <a:pPr lvl="0" algn="ctr"/>
            <a:r>
              <a:rPr b="0" i="0">
                <a:ln w="19050" cap="flat" cmpd="sng">
                  <a:solidFill>
                    <a:schemeClr val="lt1"/>
                  </a:solidFill>
                  <a:prstDash val="solid"/>
                  <a:round/>
                  <a:headEnd type="none" w="sm" len="sm"/>
                  <a:tailEnd type="none" w="sm" len="sm"/>
                </a:ln>
                <a:noFill/>
                <a:latin typeface="Francois One"/>
              </a:rPr>
              <a:t>01</a:t>
            </a:r>
          </a:p>
        </p:txBody>
      </p:sp>
      <p:sp>
        <p:nvSpPr>
          <p:cNvPr id="2306" name="Google Shape;2306;p72"/>
          <p:cNvSpPr txBox="1">
            <a:spLocks noGrp="1"/>
          </p:cNvSpPr>
          <p:nvPr>
            <p:ph type="title" idx="6"/>
          </p:nvPr>
        </p:nvSpPr>
        <p:spPr>
          <a:xfrm>
            <a:off x="713225" y="548640"/>
            <a:ext cx="77175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Table des matières</a:t>
            </a:r>
            <a:endParaRPr dirty="0"/>
          </a:p>
        </p:txBody>
      </p:sp>
      <p:sp>
        <p:nvSpPr>
          <p:cNvPr id="2307" name="Google Shape;2307;p72"/>
          <p:cNvSpPr txBox="1">
            <a:spLocks noGrp="1"/>
          </p:cNvSpPr>
          <p:nvPr>
            <p:ph type="subTitle" idx="1"/>
          </p:nvPr>
        </p:nvSpPr>
        <p:spPr>
          <a:xfrm>
            <a:off x="1942738" y="1929719"/>
            <a:ext cx="2258700" cy="22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Contexte</a:t>
            </a:r>
            <a:endParaRPr dirty="0"/>
          </a:p>
        </p:txBody>
      </p:sp>
      <p:sp>
        <p:nvSpPr>
          <p:cNvPr id="2308" name="Google Shape;2308;p72"/>
          <p:cNvSpPr txBox="1">
            <a:spLocks noGrp="1"/>
          </p:cNvSpPr>
          <p:nvPr>
            <p:ph type="subTitle" idx="2"/>
          </p:nvPr>
        </p:nvSpPr>
        <p:spPr>
          <a:xfrm>
            <a:off x="1942739" y="2285729"/>
            <a:ext cx="2255700" cy="39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Problématique</a:t>
            </a:r>
            <a:endParaRPr dirty="0"/>
          </a:p>
        </p:txBody>
      </p:sp>
      <p:sp>
        <p:nvSpPr>
          <p:cNvPr id="2309" name="Google Shape;2309;p72"/>
          <p:cNvSpPr txBox="1">
            <a:spLocks noGrp="1"/>
          </p:cNvSpPr>
          <p:nvPr>
            <p:ph type="subTitle" idx="9"/>
          </p:nvPr>
        </p:nvSpPr>
        <p:spPr>
          <a:xfrm>
            <a:off x="5975190" y="3415940"/>
            <a:ext cx="2258700" cy="22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Conclusion</a:t>
            </a:r>
            <a:endParaRPr dirty="0"/>
          </a:p>
        </p:txBody>
      </p:sp>
      <p:sp>
        <p:nvSpPr>
          <p:cNvPr id="2310" name="Google Shape;2310;p72"/>
          <p:cNvSpPr txBox="1">
            <a:spLocks noGrp="1"/>
          </p:cNvSpPr>
          <p:nvPr>
            <p:ph type="subTitle" idx="7"/>
          </p:nvPr>
        </p:nvSpPr>
        <p:spPr>
          <a:xfrm>
            <a:off x="5975190" y="1929719"/>
            <a:ext cx="2258700" cy="22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Méthodologie</a:t>
            </a:r>
            <a:endParaRPr dirty="0"/>
          </a:p>
        </p:txBody>
      </p:sp>
      <p:sp>
        <p:nvSpPr>
          <p:cNvPr id="2311" name="Google Shape;2311;p72"/>
          <p:cNvSpPr txBox="1">
            <a:spLocks noGrp="1"/>
          </p:cNvSpPr>
          <p:nvPr>
            <p:ph type="subTitle" idx="8"/>
          </p:nvPr>
        </p:nvSpPr>
        <p:spPr>
          <a:xfrm>
            <a:off x="5975190" y="2285729"/>
            <a:ext cx="2255700" cy="39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Design Patterns</a:t>
            </a:r>
            <a:endParaRPr dirty="0"/>
          </a:p>
        </p:txBody>
      </p:sp>
      <p:cxnSp>
        <p:nvCxnSpPr>
          <p:cNvPr id="2312" name="Google Shape;2312;p72"/>
          <p:cNvCxnSpPr/>
          <p:nvPr/>
        </p:nvCxnSpPr>
        <p:spPr>
          <a:xfrm>
            <a:off x="1627050" y="990800"/>
            <a:ext cx="5889900" cy="0"/>
          </a:xfrm>
          <a:prstGeom prst="straightConnector1">
            <a:avLst/>
          </a:prstGeom>
          <a:noFill/>
          <a:ln w="152400" cap="flat" cmpd="sng">
            <a:solidFill>
              <a:schemeClr val="lt1"/>
            </a:solidFill>
            <a:prstDash val="solid"/>
            <a:round/>
            <a:headEnd type="none" w="med" len="med"/>
            <a:tailEnd type="none" w="med" len="med"/>
          </a:ln>
        </p:spPr>
      </p:cxnSp>
      <p:cxnSp>
        <p:nvCxnSpPr>
          <p:cNvPr id="2313" name="Google Shape;2313;p72"/>
          <p:cNvCxnSpPr/>
          <p:nvPr/>
        </p:nvCxnSpPr>
        <p:spPr>
          <a:xfrm>
            <a:off x="1627050" y="378400"/>
            <a:ext cx="5889900" cy="0"/>
          </a:xfrm>
          <a:prstGeom prst="straightConnector1">
            <a:avLst/>
          </a:prstGeom>
          <a:noFill/>
          <a:ln w="152400" cap="flat" cmpd="sng">
            <a:solidFill>
              <a:schemeClr val="lt1"/>
            </a:solidFill>
            <a:prstDash val="solid"/>
            <a:round/>
            <a:headEnd type="none" w="med" len="med"/>
            <a:tailEnd type="none" w="med" len="med"/>
          </a:ln>
        </p:spPr>
      </p:cxnSp>
      <p:sp>
        <p:nvSpPr>
          <p:cNvPr id="2314" name="Google Shape;2314;p72"/>
          <p:cNvSpPr txBox="1">
            <a:spLocks noGrp="1"/>
          </p:cNvSpPr>
          <p:nvPr>
            <p:ph type="subTitle" idx="3"/>
          </p:nvPr>
        </p:nvSpPr>
        <p:spPr>
          <a:xfrm>
            <a:off x="1942737" y="3415940"/>
            <a:ext cx="2255700" cy="22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Résultats</a:t>
            </a:r>
            <a:endParaRPr dirty="0"/>
          </a:p>
        </p:txBody>
      </p:sp>
      <p:sp>
        <p:nvSpPr>
          <p:cNvPr id="2315" name="Google Shape;2315;p72"/>
          <p:cNvSpPr txBox="1">
            <a:spLocks noGrp="1"/>
          </p:cNvSpPr>
          <p:nvPr>
            <p:ph type="subTitle" idx="4"/>
          </p:nvPr>
        </p:nvSpPr>
        <p:spPr>
          <a:xfrm>
            <a:off x="1942739" y="3772866"/>
            <a:ext cx="2255700" cy="40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Démonstration et discussions</a:t>
            </a:r>
            <a:endParaRPr dirty="0"/>
          </a:p>
        </p:txBody>
      </p:sp>
      <p:sp>
        <p:nvSpPr>
          <p:cNvPr id="2316" name="Google Shape;2316;p72"/>
          <p:cNvSpPr txBox="1">
            <a:spLocks noGrp="1"/>
          </p:cNvSpPr>
          <p:nvPr>
            <p:ph type="subTitle" idx="13"/>
          </p:nvPr>
        </p:nvSpPr>
        <p:spPr>
          <a:xfrm>
            <a:off x="5975190" y="3772866"/>
            <a:ext cx="2255700" cy="40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Améliorations et perspectives</a:t>
            </a:r>
            <a:endParaRPr dirty="0"/>
          </a:p>
        </p:txBody>
      </p:sp>
      <p:sp>
        <p:nvSpPr>
          <p:cNvPr id="18" name="Organigramme : Alternative 17">
            <a:extLst>
              <a:ext uri="{FF2B5EF4-FFF2-40B4-BE49-F238E27FC236}">
                <a16:creationId xmlns:a16="http://schemas.microsoft.com/office/drawing/2014/main" id="{E36DD410-C1A3-55BC-4E51-FD607C1893D1}"/>
              </a:ext>
            </a:extLst>
          </p:cNvPr>
          <p:cNvSpPr/>
          <p:nvPr/>
        </p:nvSpPr>
        <p:spPr>
          <a:xfrm>
            <a:off x="8351520" y="4386942"/>
            <a:ext cx="612000" cy="612648"/>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fld id="{FA3253BF-D337-4E66-973D-0492B15204C6}" type="slidenum">
              <a:rPr lang="fr-CH" sz="2000" dirty="0"/>
              <a:t>2</a:t>
            </a:fld>
            <a:endParaRPr lang="fr-CH"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12"/>
        <p:cNvGrpSpPr/>
        <p:nvPr/>
      </p:nvGrpSpPr>
      <p:grpSpPr>
        <a:xfrm>
          <a:off x="0" y="0"/>
          <a:ext cx="0" cy="0"/>
          <a:chOff x="0" y="0"/>
          <a:chExt cx="0" cy="0"/>
        </a:xfrm>
      </p:grpSpPr>
      <p:sp>
        <p:nvSpPr>
          <p:cNvPr id="2913" name="Google Shape;2913;p90"/>
          <p:cNvSpPr txBox="1">
            <a:spLocks noGrp="1"/>
          </p:cNvSpPr>
          <p:nvPr>
            <p:ph type="title"/>
          </p:nvPr>
        </p:nvSpPr>
        <p:spPr>
          <a:xfrm>
            <a:off x="1163100" y="548650"/>
            <a:ext cx="6817800" cy="29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Références</a:t>
            </a:r>
            <a:endParaRPr dirty="0"/>
          </a:p>
        </p:txBody>
      </p:sp>
      <p:sp>
        <p:nvSpPr>
          <p:cNvPr id="2914" name="Google Shape;2914;p90"/>
          <p:cNvSpPr txBox="1">
            <a:spLocks noGrp="1"/>
          </p:cNvSpPr>
          <p:nvPr>
            <p:ph type="body" idx="1"/>
          </p:nvPr>
        </p:nvSpPr>
        <p:spPr>
          <a:xfrm>
            <a:off x="1338750" y="1138351"/>
            <a:ext cx="6466500" cy="35368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H" sz="1600" dirty="0">
                <a:solidFill>
                  <a:schemeClr val="tx1"/>
                </a:solidFill>
                <a:effectLst/>
              </a:rPr>
              <a:t>[1], [2] Ionos, 2022, The single pattern – a class in </a:t>
            </a:r>
            <a:r>
              <a:rPr lang="fr-CH" sz="1600" dirty="0" err="1">
                <a:solidFill>
                  <a:schemeClr val="tx1"/>
                </a:solidFill>
                <a:effectLst/>
              </a:rPr>
              <a:t>itself</a:t>
            </a:r>
            <a:r>
              <a:rPr lang="fr-CH" sz="1600" dirty="0">
                <a:solidFill>
                  <a:schemeClr val="tx1"/>
                </a:solidFill>
                <a:effectLst/>
              </a:rPr>
              <a:t> [en ligne], mis en ligne le 19 février 2021, [Consulté le 09 juin 2022]. Disponible à l’adresse : </a:t>
            </a:r>
            <a:r>
              <a:rPr lang="pt-BR" sz="1600" b="0" i="0" u="none" strike="noStrike" dirty="0">
                <a:effectLst/>
                <a:latin typeface="Whitney"/>
                <a:hlinkClick r:id="rId3" tooltip="https://www.ionos.co.uk/digitalguide/fileadmin/DigitalGuide/Schaubilder/the-singleton-pattern-in-practice.png"/>
              </a:rPr>
              <a:t>https://www.ionos.co.uk/digitalguide/fileadmin/DigitalGuide/Schaubilder/the-singleton-pattern-in-practice.png</a:t>
            </a:r>
            <a:endParaRPr lang="pt-BR" sz="1600" b="0" i="0" u="none" strike="noStrike" dirty="0">
              <a:effectLst/>
              <a:latin typeface="Whitney"/>
            </a:endParaRPr>
          </a:p>
          <a:p>
            <a:pPr marL="0" lvl="0" indent="0" algn="l" rtl="0">
              <a:spcBef>
                <a:spcPts val="0"/>
              </a:spcBef>
              <a:spcAft>
                <a:spcPts val="0"/>
              </a:spcAft>
              <a:buNone/>
            </a:pPr>
            <a:endParaRPr lang="pt-BR" sz="1600" b="0" i="0" u="none" strike="noStrike" dirty="0">
              <a:effectLst/>
              <a:latin typeface="Whitney"/>
            </a:endParaRPr>
          </a:p>
          <a:p>
            <a:pPr marL="0" lvl="0" indent="0" algn="l" rtl="0">
              <a:spcBef>
                <a:spcPts val="0"/>
              </a:spcBef>
              <a:spcAft>
                <a:spcPts val="0"/>
              </a:spcAft>
              <a:buNone/>
            </a:pPr>
            <a:r>
              <a:rPr lang="fr" sz="1600" dirty="0"/>
              <a:t>[3], [4] sourcemaking, 2022, Decorator Design Pattern [en ligne], date inconnue, [Consulté le 09 juin 2022]. Disponible à l’adresse : </a:t>
            </a:r>
            <a:r>
              <a:rPr lang="pt-BR" sz="1600" b="0" i="0" u="none" strike="noStrike" dirty="0">
                <a:effectLst/>
                <a:latin typeface="Whitney"/>
                <a:hlinkClick r:id="rId4"/>
              </a:rPr>
              <a:t>https://sourcemaking.com/design_patterns/decorator</a:t>
            </a:r>
            <a:endParaRPr lang="pt-BR" sz="1600" b="0" i="0" u="none" strike="noStrike" dirty="0">
              <a:effectLst/>
              <a:latin typeface="Whitney"/>
            </a:endParaRPr>
          </a:p>
          <a:p>
            <a:pPr marL="0" lvl="0" indent="0" algn="l" rtl="0">
              <a:spcBef>
                <a:spcPts val="0"/>
              </a:spcBef>
              <a:spcAft>
                <a:spcPts val="0"/>
              </a:spcAft>
              <a:buNone/>
            </a:pPr>
            <a:endParaRPr lang="pt-BR" sz="1600" b="0" i="0" u="none" strike="noStrike" dirty="0">
              <a:effectLst/>
              <a:latin typeface="Whitney"/>
            </a:endParaRPr>
          </a:p>
          <a:p>
            <a:pPr marL="0" lvl="0" indent="0" algn="l" rtl="0">
              <a:spcBef>
                <a:spcPts val="0"/>
              </a:spcBef>
              <a:spcAft>
                <a:spcPts val="0"/>
              </a:spcAft>
              <a:buNone/>
            </a:pPr>
            <a:r>
              <a:rPr lang="fr" sz="1600" dirty="0"/>
              <a:t>[5] medium, 2022, MVC design pattern [en ligne], mis en ligne le 20 mars 2020, [Consulté le 09 juin 2022]. Disponible à l’adresse : </a:t>
            </a:r>
            <a:r>
              <a:rPr lang="pt-BR" sz="1600" b="0" i="0" u="none" strike="noStrike" dirty="0">
                <a:effectLst/>
                <a:latin typeface="Whitney"/>
                <a:hlinkClick r:id="rId5"/>
              </a:rPr>
              <a:t>https://medium.com/@rhodunda/mvc-design-pattern-fe76175a01de</a:t>
            </a:r>
            <a:endParaRPr lang="pt-BR" sz="1600" b="0" i="0" u="none" strike="noStrike" dirty="0">
              <a:effectLst/>
              <a:latin typeface="Whitney"/>
            </a:endParaRPr>
          </a:p>
          <a:p>
            <a:pPr marL="0" lvl="0" indent="457200" algn="l" rtl="0">
              <a:spcBef>
                <a:spcPts val="0"/>
              </a:spcBef>
              <a:spcAft>
                <a:spcPts val="0"/>
              </a:spcAft>
              <a:buNone/>
            </a:pPr>
            <a:endParaRPr b="1" dirty="0">
              <a:latin typeface="Francois One"/>
              <a:ea typeface="Francois One"/>
              <a:cs typeface="Francois One"/>
              <a:sym typeface="Francois One"/>
            </a:endParaRPr>
          </a:p>
        </p:txBody>
      </p:sp>
      <p:cxnSp>
        <p:nvCxnSpPr>
          <p:cNvPr id="2915" name="Google Shape;2915;p90"/>
          <p:cNvCxnSpPr/>
          <p:nvPr/>
        </p:nvCxnSpPr>
        <p:spPr>
          <a:xfrm>
            <a:off x="1627050" y="990800"/>
            <a:ext cx="5889900" cy="0"/>
          </a:xfrm>
          <a:prstGeom prst="straightConnector1">
            <a:avLst/>
          </a:prstGeom>
          <a:noFill/>
          <a:ln w="152400" cap="flat" cmpd="sng">
            <a:solidFill>
              <a:schemeClr val="lt1"/>
            </a:solidFill>
            <a:prstDash val="solid"/>
            <a:round/>
            <a:headEnd type="none" w="med" len="med"/>
            <a:tailEnd type="none" w="med" len="med"/>
          </a:ln>
        </p:spPr>
      </p:cxnSp>
      <p:cxnSp>
        <p:nvCxnSpPr>
          <p:cNvPr id="2916" name="Google Shape;2916;p90"/>
          <p:cNvCxnSpPr/>
          <p:nvPr/>
        </p:nvCxnSpPr>
        <p:spPr>
          <a:xfrm>
            <a:off x="1627050" y="378400"/>
            <a:ext cx="5889900" cy="0"/>
          </a:xfrm>
          <a:prstGeom prst="straightConnector1">
            <a:avLst/>
          </a:prstGeom>
          <a:noFill/>
          <a:ln w="152400" cap="flat" cmpd="sng">
            <a:solidFill>
              <a:schemeClr val="lt1"/>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88"/>
        <p:cNvGrpSpPr/>
        <p:nvPr/>
      </p:nvGrpSpPr>
      <p:grpSpPr>
        <a:xfrm>
          <a:off x="0" y="0"/>
          <a:ext cx="0" cy="0"/>
          <a:chOff x="0" y="0"/>
          <a:chExt cx="0" cy="0"/>
        </a:xfrm>
      </p:grpSpPr>
      <p:sp>
        <p:nvSpPr>
          <p:cNvPr id="2489" name="Google Shape;2489;p79"/>
          <p:cNvSpPr txBox="1">
            <a:spLocks noGrp="1"/>
          </p:cNvSpPr>
          <p:nvPr>
            <p:ph type="title"/>
          </p:nvPr>
        </p:nvSpPr>
        <p:spPr>
          <a:xfrm>
            <a:off x="1391017" y="2369401"/>
            <a:ext cx="6362100"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500" dirty="0">
                <a:solidFill>
                  <a:schemeClr val="tx1"/>
                </a:solidFill>
              </a:rPr>
              <a:t>Contexte</a:t>
            </a:r>
            <a:endParaRPr sz="4500" dirty="0">
              <a:solidFill>
                <a:schemeClr val="tx1"/>
              </a:solidFill>
            </a:endParaRPr>
          </a:p>
        </p:txBody>
      </p:sp>
      <p:cxnSp>
        <p:nvCxnSpPr>
          <p:cNvPr id="2491" name="Google Shape;2491;p79"/>
          <p:cNvCxnSpPr/>
          <p:nvPr/>
        </p:nvCxnSpPr>
        <p:spPr>
          <a:xfrm>
            <a:off x="1800334" y="3825475"/>
            <a:ext cx="5667300" cy="0"/>
          </a:xfrm>
          <a:prstGeom prst="straightConnector1">
            <a:avLst/>
          </a:prstGeom>
          <a:noFill/>
          <a:ln w="152400" cap="flat" cmpd="sng">
            <a:solidFill>
              <a:schemeClr val="lt1"/>
            </a:solidFill>
            <a:prstDash val="solid"/>
            <a:round/>
            <a:headEnd type="none" w="med" len="med"/>
            <a:tailEnd type="none" w="med" len="med"/>
          </a:ln>
        </p:spPr>
      </p:cxnSp>
      <p:cxnSp>
        <p:nvCxnSpPr>
          <p:cNvPr id="2492" name="Google Shape;2492;p79"/>
          <p:cNvCxnSpPr/>
          <p:nvPr/>
        </p:nvCxnSpPr>
        <p:spPr>
          <a:xfrm>
            <a:off x="1762700" y="2294850"/>
            <a:ext cx="5742600" cy="0"/>
          </a:xfrm>
          <a:prstGeom prst="straightConnector1">
            <a:avLst/>
          </a:prstGeom>
          <a:noFill/>
          <a:ln w="152400" cap="flat" cmpd="sng">
            <a:solidFill>
              <a:schemeClr val="lt1"/>
            </a:solidFill>
            <a:prstDash val="solid"/>
            <a:round/>
            <a:headEnd type="none" w="med" len="med"/>
            <a:tailEnd type="none" w="med" len="med"/>
          </a:ln>
        </p:spPr>
      </p:cxnSp>
      <p:sp>
        <p:nvSpPr>
          <p:cNvPr id="18" name="Google Shape;2321;p73">
            <a:extLst>
              <a:ext uri="{FF2B5EF4-FFF2-40B4-BE49-F238E27FC236}">
                <a16:creationId xmlns:a16="http://schemas.microsoft.com/office/drawing/2014/main" id="{59CACD9E-EF07-59C8-F1E4-90F37519C382}"/>
              </a:ext>
            </a:extLst>
          </p:cNvPr>
          <p:cNvSpPr/>
          <p:nvPr/>
        </p:nvSpPr>
        <p:spPr>
          <a:xfrm>
            <a:off x="4162272" y="1298089"/>
            <a:ext cx="819456" cy="693000"/>
          </a:xfrm>
          <a:prstGeom prst="rect">
            <a:avLst/>
          </a:prstGeom>
        </p:spPr>
        <p:txBody>
          <a:bodyPr>
            <a:prstTxWarp prst="textPlain">
              <a:avLst/>
            </a:prstTxWarp>
          </a:bodyPr>
          <a:lstStyle/>
          <a:p>
            <a:pPr lvl="0" algn="ctr"/>
            <a:r>
              <a:rPr b="0" i="0" dirty="0">
                <a:ln w="19050" cap="flat" cmpd="sng">
                  <a:solidFill>
                    <a:schemeClr val="lt1"/>
                  </a:solidFill>
                  <a:prstDash val="solid"/>
                  <a:round/>
                  <a:headEnd type="none" w="sm" len="sm"/>
                  <a:tailEnd type="none" w="sm" len="sm"/>
                </a:ln>
                <a:noFill/>
                <a:latin typeface="Francois One"/>
              </a:rPr>
              <a:t>0</a:t>
            </a:r>
            <a:r>
              <a:rPr lang="fr-CH" b="0" i="0" dirty="0">
                <a:ln w="19050" cap="flat" cmpd="sng">
                  <a:solidFill>
                    <a:schemeClr val="lt1"/>
                  </a:solidFill>
                  <a:prstDash val="solid"/>
                  <a:round/>
                  <a:headEnd type="none" w="sm" len="sm"/>
                  <a:tailEnd type="none" w="sm" len="sm"/>
                </a:ln>
                <a:noFill/>
                <a:latin typeface="Francois One"/>
              </a:rPr>
              <a:t>1</a:t>
            </a:r>
            <a:endParaRPr b="0" i="0" dirty="0">
              <a:ln w="19050" cap="flat" cmpd="sng">
                <a:solidFill>
                  <a:schemeClr val="lt1"/>
                </a:solidFill>
                <a:prstDash val="solid"/>
                <a:round/>
                <a:headEnd type="none" w="sm" len="sm"/>
                <a:tailEnd type="none" w="sm" len="sm"/>
              </a:ln>
              <a:noFill/>
              <a:latin typeface="Francois One"/>
            </a:endParaRPr>
          </a:p>
        </p:txBody>
      </p:sp>
      <p:sp>
        <p:nvSpPr>
          <p:cNvPr id="7" name="Organigramme : Alternative 6">
            <a:extLst>
              <a:ext uri="{FF2B5EF4-FFF2-40B4-BE49-F238E27FC236}">
                <a16:creationId xmlns:a16="http://schemas.microsoft.com/office/drawing/2014/main" id="{5D78D124-E6B5-4FBF-E47F-CDD7AEBB45EE}"/>
              </a:ext>
            </a:extLst>
          </p:cNvPr>
          <p:cNvSpPr/>
          <p:nvPr/>
        </p:nvSpPr>
        <p:spPr>
          <a:xfrm>
            <a:off x="8351520" y="4386942"/>
            <a:ext cx="612000" cy="612648"/>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fld id="{FA3253BF-D337-4E66-973D-0492B15204C6}" type="slidenum">
              <a:rPr lang="fr-CH" sz="2000" dirty="0"/>
              <a:t>3</a:t>
            </a:fld>
            <a:endParaRPr lang="fr-CH" sz="2000" dirty="0"/>
          </a:p>
        </p:txBody>
      </p:sp>
    </p:spTree>
    <p:extLst>
      <p:ext uri="{BB962C8B-B14F-4D97-AF65-F5344CB8AC3E}">
        <p14:creationId xmlns:p14="http://schemas.microsoft.com/office/powerpoint/2010/main" val="2630319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54"/>
        <p:cNvGrpSpPr/>
        <p:nvPr/>
      </p:nvGrpSpPr>
      <p:grpSpPr>
        <a:xfrm>
          <a:off x="0" y="0"/>
          <a:ext cx="0" cy="0"/>
          <a:chOff x="0" y="0"/>
          <a:chExt cx="0" cy="0"/>
        </a:xfrm>
      </p:grpSpPr>
      <p:sp>
        <p:nvSpPr>
          <p:cNvPr id="2355" name="Google Shape;2355;p75"/>
          <p:cNvSpPr txBox="1">
            <a:spLocks noGrp="1"/>
          </p:cNvSpPr>
          <p:nvPr>
            <p:ph type="title"/>
          </p:nvPr>
        </p:nvSpPr>
        <p:spPr>
          <a:xfrm>
            <a:off x="713225" y="548640"/>
            <a:ext cx="77175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Problématique</a:t>
            </a:r>
            <a:endParaRPr dirty="0"/>
          </a:p>
        </p:txBody>
      </p:sp>
      <p:cxnSp>
        <p:nvCxnSpPr>
          <p:cNvPr id="2356" name="Google Shape;2356;p75"/>
          <p:cNvCxnSpPr/>
          <p:nvPr/>
        </p:nvCxnSpPr>
        <p:spPr>
          <a:xfrm>
            <a:off x="1627050" y="990800"/>
            <a:ext cx="5889900" cy="0"/>
          </a:xfrm>
          <a:prstGeom prst="straightConnector1">
            <a:avLst/>
          </a:prstGeom>
          <a:noFill/>
          <a:ln w="152400" cap="flat" cmpd="sng">
            <a:solidFill>
              <a:schemeClr val="lt1"/>
            </a:solidFill>
            <a:prstDash val="solid"/>
            <a:round/>
            <a:headEnd type="none" w="med" len="med"/>
            <a:tailEnd type="none" w="med" len="med"/>
          </a:ln>
        </p:spPr>
      </p:cxnSp>
      <p:cxnSp>
        <p:nvCxnSpPr>
          <p:cNvPr id="2357" name="Google Shape;2357;p75"/>
          <p:cNvCxnSpPr/>
          <p:nvPr/>
        </p:nvCxnSpPr>
        <p:spPr>
          <a:xfrm>
            <a:off x="1627050" y="378400"/>
            <a:ext cx="5889900" cy="0"/>
          </a:xfrm>
          <a:prstGeom prst="straightConnector1">
            <a:avLst/>
          </a:prstGeom>
          <a:noFill/>
          <a:ln w="152400" cap="flat" cmpd="sng">
            <a:solidFill>
              <a:schemeClr val="lt1"/>
            </a:solidFill>
            <a:prstDash val="solid"/>
            <a:round/>
            <a:headEnd type="none" w="med" len="med"/>
            <a:tailEnd type="none" w="med" len="med"/>
          </a:ln>
        </p:spPr>
      </p:cxnSp>
      <p:sp>
        <p:nvSpPr>
          <p:cNvPr id="2369" name="Google Shape;2369;p75"/>
          <p:cNvSpPr txBox="1"/>
          <p:nvPr/>
        </p:nvSpPr>
        <p:spPr>
          <a:xfrm>
            <a:off x="1627050" y="1330780"/>
            <a:ext cx="5889900" cy="3010020"/>
          </a:xfrm>
          <a:prstGeom prst="rect">
            <a:avLst/>
          </a:prstGeom>
          <a:no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 sz="2400" dirty="0">
                <a:solidFill>
                  <a:schemeClr val="accent3"/>
                </a:solidFill>
                <a:latin typeface="Catamaran"/>
                <a:ea typeface="Catamaran"/>
                <a:cs typeface="Catamaran"/>
                <a:sym typeface="Catamaran"/>
              </a:rPr>
              <a:t>Création d’une application de création de sandwichs</a:t>
            </a:r>
          </a:p>
          <a:p>
            <a:pPr marL="285750" lvl="0" indent="-285750" algn="l" rtl="0">
              <a:spcBef>
                <a:spcPts val="0"/>
              </a:spcBef>
              <a:spcAft>
                <a:spcPts val="0"/>
              </a:spcAft>
              <a:buFont typeface="Arial" panose="020B0604020202020204" pitchFamily="34" charset="0"/>
              <a:buChar char="•"/>
            </a:pPr>
            <a:r>
              <a:rPr lang="en" sz="2400" dirty="0">
                <a:solidFill>
                  <a:schemeClr val="accent3"/>
                </a:solidFill>
                <a:latin typeface="Catamaran"/>
                <a:ea typeface="Catamaran"/>
                <a:cs typeface="Catamaran"/>
                <a:sym typeface="Catamaran"/>
              </a:rPr>
              <a:t>Utilisation de Design Patterns afin de faciliter la conception</a:t>
            </a:r>
            <a:endParaRPr sz="2400" dirty="0">
              <a:solidFill>
                <a:schemeClr val="accent3"/>
              </a:solidFill>
              <a:latin typeface="Catamaran"/>
              <a:ea typeface="Catamaran"/>
              <a:cs typeface="Catamaran"/>
              <a:sym typeface="Catamaran"/>
            </a:endParaRPr>
          </a:p>
        </p:txBody>
      </p:sp>
      <p:sp>
        <p:nvSpPr>
          <p:cNvPr id="51" name="Organigramme : Alternative 50">
            <a:extLst>
              <a:ext uri="{FF2B5EF4-FFF2-40B4-BE49-F238E27FC236}">
                <a16:creationId xmlns:a16="http://schemas.microsoft.com/office/drawing/2014/main" id="{B000FB97-2035-4883-46D9-73F4C5AFA3BC}"/>
              </a:ext>
            </a:extLst>
          </p:cNvPr>
          <p:cNvSpPr/>
          <p:nvPr/>
        </p:nvSpPr>
        <p:spPr>
          <a:xfrm>
            <a:off x="8351520" y="4386942"/>
            <a:ext cx="612000" cy="612648"/>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fld id="{FA3253BF-D337-4E66-973D-0492B15204C6}" type="slidenum">
              <a:rPr lang="fr-CH" sz="2000" dirty="0"/>
              <a:t>4</a:t>
            </a:fld>
            <a:endParaRPr lang="fr-CH"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88"/>
        <p:cNvGrpSpPr/>
        <p:nvPr/>
      </p:nvGrpSpPr>
      <p:grpSpPr>
        <a:xfrm>
          <a:off x="0" y="0"/>
          <a:ext cx="0" cy="0"/>
          <a:chOff x="0" y="0"/>
          <a:chExt cx="0" cy="0"/>
        </a:xfrm>
      </p:grpSpPr>
      <p:sp>
        <p:nvSpPr>
          <p:cNvPr id="2489" name="Google Shape;2489;p79"/>
          <p:cNvSpPr txBox="1">
            <a:spLocks noGrp="1"/>
          </p:cNvSpPr>
          <p:nvPr>
            <p:ph type="title"/>
          </p:nvPr>
        </p:nvSpPr>
        <p:spPr>
          <a:xfrm>
            <a:off x="1391017" y="2369401"/>
            <a:ext cx="6362100"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500" dirty="0">
                <a:solidFill>
                  <a:schemeClr val="tx1"/>
                </a:solidFill>
              </a:rPr>
              <a:t>Méthodologie</a:t>
            </a:r>
            <a:endParaRPr sz="4500" dirty="0">
              <a:solidFill>
                <a:schemeClr val="tx1"/>
              </a:solidFill>
            </a:endParaRPr>
          </a:p>
        </p:txBody>
      </p:sp>
      <p:cxnSp>
        <p:nvCxnSpPr>
          <p:cNvPr id="2491" name="Google Shape;2491;p79"/>
          <p:cNvCxnSpPr/>
          <p:nvPr/>
        </p:nvCxnSpPr>
        <p:spPr>
          <a:xfrm>
            <a:off x="1800334" y="3825475"/>
            <a:ext cx="5667300" cy="0"/>
          </a:xfrm>
          <a:prstGeom prst="straightConnector1">
            <a:avLst/>
          </a:prstGeom>
          <a:noFill/>
          <a:ln w="152400" cap="flat" cmpd="sng">
            <a:solidFill>
              <a:schemeClr val="lt1"/>
            </a:solidFill>
            <a:prstDash val="solid"/>
            <a:round/>
            <a:headEnd type="none" w="med" len="med"/>
            <a:tailEnd type="none" w="med" len="med"/>
          </a:ln>
        </p:spPr>
      </p:cxnSp>
      <p:cxnSp>
        <p:nvCxnSpPr>
          <p:cNvPr id="2492" name="Google Shape;2492;p79"/>
          <p:cNvCxnSpPr/>
          <p:nvPr/>
        </p:nvCxnSpPr>
        <p:spPr>
          <a:xfrm>
            <a:off x="1762700" y="2294850"/>
            <a:ext cx="5742600" cy="0"/>
          </a:xfrm>
          <a:prstGeom prst="straightConnector1">
            <a:avLst/>
          </a:prstGeom>
          <a:noFill/>
          <a:ln w="152400" cap="flat" cmpd="sng">
            <a:solidFill>
              <a:schemeClr val="lt1"/>
            </a:solidFill>
            <a:prstDash val="solid"/>
            <a:round/>
            <a:headEnd type="none" w="med" len="med"/>
            <a:tailEnd type="none" w="med" len="med"/>
          </a:ln>
        </p:spPr>
      </p:cxnSp>
      <p:sp>
        <p:nvSpPr>
          <p:cNvPr id="18" name="Google Shape;2321;p73">
            <a:extLst>
              <a:ext uri="{FF2B5EF4-FFF2-40B4-BE49-F238E27FC236}">
                <a16:creationId xmlns:a16="http://schemas.microsoft.com/office/drawing/2014/main" id="{59CACD9E-EF07-59C8-F1E4-90F37519C382}"/>
              </a:ext>
            </a:extLst>
          </p:cNvPr>
          <p:cNvSpPr/>
          <p:nvPr/>
        </p:nvSpPr>
        <p:spPr>
          <a:xfrm>
            <a:off x="4162272" y="1298089"/>
            <a:ext cx="819456" cy="693000"/>
          </a:xfrm>
          <a:prstGeom prst="rect">
            <a:avLst/>
          </a:prstGeom>
        </p:spPr>
        <p:txBody>
          <a:bodyPr>
            <a:prstTxWarp prst="textPlain">
              <a:avLst/>
            </a:prstTxWarp>
          </a:bodyPr>
          <a:lstStyle/>
          <a:p>
            <a:pPr lvl="0" algn="ctr"/>
            <a:r>
              <a:rPr b="0" i="0" dirty="0">
                <a:ln w="19050" cap="flat" cmpd="sng">
                  <a:solidFill>
                    <a:schemeClr val="lt1"/>
                  </a:solidFill>
                  <a:prstDash val="solid"/>
                  <a:round/>
                  <a:headEnd type="none" w="sm" len="sm"/>
                  <a:tailEnd type="none" w="sm" len="sm"/>
                </a:ln>
                <a:noFill/>
                <a:latin typeface="Francois One"/>
              </a:rPr>
              <a:t>0</a:t>
            </a:r>
            <a:r>
              <a:rPr lang="fr-CH" b="0" i="0" dirty="0">
                <a:ln w="19050" cap="flat" cmpd="sng">
                  <a:solidFill>
                    <a:schemeClr val="lt1"/>
                  </a:solidFill>
                  <a:prstDash val="solid"/>
                  <a:round/>
                  <a:headEnd type="none" w="sm" len="sm"/>
                  <a:tailEnd type="none" w="sm" len="sm"/>
                </a:ln>
                <a:noFill/>
                <a:latin typeface="Francois One"/>
              </a:rPr>
              <a:t>2</a:t>
            </a:r>
            <a:endParaRPr b="0" i="0" dirty="0">
              <a:ln w="19050" cap="flat" cmpd="sng">
                <a:solidFill>
                  <a:schemeClr val="lt1"/>
                </a:solidFill>
                <a:prstDash val="solid"/>
                <a:round/>
                <a:headEnd type="none" w="sm" len="sm"/>
                <a:tailEnd type="none" w="sm" len="sm"/>
              </a:ln>
              <a:noFill/>
              <a:latin typeface="Francois One"/>
            </a:endParaRPr>
          </a:p>
        </p:txBody>
      </p:sp>
    </p:spTree>
    <p:extLst>
      <p:ext uri="{BB962C8B-B14F-4D97-AF65-F5344CB8AC3E}">
        <p14:creationId xmlns:p14="http://schemas.microsoft.com/office/powerpoint/2010/main" val="3044608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54"/>
        <p:cNvGrpSpPr/>
        <p:nvPr/>
      </p:nvGrpSpPr>
      <p:grpSpPr>
        <a:xfrm>
          <a:off x="0" y="0"/>
          <a:ext cx="0" cy="0"/>
          <a:chOff x="0" y="0"/>
          <a:chExt cx="0" cy="0"/>
        </a:xfrm>
      </p:grpSpPr>
      <p:sp>
        <p:nvSpPr>
          <p:cNvPr id="2355" name="Google Shape;2355;p75"/>
          <p:cNvSpPr txBox="1">
            <a:spLocks noGrp="1"/>
          </p:cNvSpPr>
          <p:nvPr>
            <p:ph type="title"/>
          </p:nvPr>
        </p:nvSpPr>
        <p:spPr>
          <a:xfrm>
            <a:off x="713225" y="548640"/>
            <a:ext cx="77175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Singleton – But</a:t>
            </a:r>
            <a:endParaRPr dirty="0"/>
          </a:p>
        </p:txBody>
      </p:sp>
      <p:cxnSp>
        <p:nvCxnSpPr>
          <p:cNvPr id="2356" name="Google Shape;2356;p75"/>
          <p:cNvCxnSpPr/>
          <p:nvPr/>
        </p:nvCxnSpPr>
        <p:spPr>
          <a:xfrm>
            <a:off x="1627050" y="990800"/>
            <a:ext cx="5889900" cy="0"/>
          </a:xfrm>
          <a:prstGeom prst="straightConnector1">
            <a:avLst/>
          </a:prstGeom>
          <a:noFill/>
          <a:ln w="152400" cap="flat" cmpd="sng">
            <a:solidFill>
              <a:schemeClr val="lt1"/>
            </a:solidFill>
            <a:prstDash val="solid"/>
            <a:round/>
            <a:headEnd type="none" w="med" len="med"/>
            <a:tailEnd type="none" w="med" len="med"/>
          </a:ln>
        </p:spPr>
      </p:cxnSp>
      <p:cxnSp>
        <p:nvCxnSpPr>
          <p:cNvPr id="2357" name="Google Shape;2357;p75"/>
          <p:cNvCxnSpPr/>
          <p:nvPr/>
        </p:nvCxnSpPr>
        <p:spPr>
          <a:xfrm>
            <a:off x="1627050" y="378400"/>
            <a:ext cx="5889900" cy="0"/>
          </a:xfrm>
          <a:prstGeom prst="straightConnector1">
            <a:avLst/>
          </a:prstGeom>
          <a:noFill/>
          <a:ln w="152400" cap="flat" cmpd="sng">
            <a:solidFill>
              <a:schemeClr val="lt1"/>
            </a:solidFill>
            <a:prstDash val="solid"/>
            <a:round/>
            <a:headEnd type="none" w="med" len="med"/>
            <a:tailEnd type="none" w="med" len="med"/>
          </a:ln>
        </p:spPr>
      </p:cxnSp>
      <p:sp>
        <p:nvSpPr>
          <p:cNvPr id="2369" name="Google Shape;2369;p75"/>
          <p:cNvSpPr txBox="1"/>
          <p:nvPr/>
        </p:nvSpPr>
        <p:spPr>
          <a:xfrm>
            <a:off x="1627050" y="1330780"/>
            <a:ext cx="5889900" cy="1240968"/>
          </a:xfrm>
          <a:prstGeom prst="rect">
            <a:avLst/>
          </a:prstGeom>
          <a:no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endParaRPr lang="en" sz="2400" dirty="0">
              <a:solidFill>
                <a:schemeClr val="accent3"/>
              </a:solidFill>
              <a:latin typeface="Catamaran"/>
              <a:ea typeface="Catamaran"/>
              <a:cs typeface="Catamaran"/>
              <a:sym typeface="Catamaran"/>
            </a:endParaRPr>
          </a:p>
          <a:p>
            <a:pPr marL="285750" lvl="0" indent="-285750" algn="l" rtl="0">
              <a:spcBef>
                <a:spcPts val="0"/>
              </a:spcBef>
              <a:spcAft>
                <a:spcPts val="0"/>
              </a:spcAft>
              <a:buFont typeface="Arial" panose="020B0604020202020204" pitchFamily="34" charset="0"/>
              <a:buChar char="•"/>
            </a:pPr>
            <a:r>
              <a:rPr lang="en" sz="2400" dirty="0">
                <a:solidFill>
                  <a:schemeClr val="accent3"/>
                </a:solidFill>
                <a:latin typeface="Catamaran"/>
                <a:ea typeface="Catamaran"/>
                <a:cs typeface="Catamaran"/>
                <a:sym typeface="Catamaran"/>
              </a:rPr>
              <a:t>Limiter le nombre d’instances d’une classe</a:t>
            </a:r>
          </a:p>
          <a:p>
            <a:pPr marL="285750" lvl="0" indent="-285750" algn="l" rtl="0">
              <a:spcBef>
                <a:spcPts val="0"/>
              </a:spcBef>
              <a:spcAft>
                <a:spcPts val="0"/>
              </a:spcAft>
              <a:buFont typeface="Arial" panose="020B0604020202020204" pitchFamily="34" charset="0"/>
              <a:buChar char="•"/>
            </a:pPr>
            <a:r>
              <a:rPr lang="en" sz="2400" dirty="0">
                <a:solidFill>
                  <a:schemeClr val="accent3"/>
                </a:solidFill>
                <a:latin typeface="Catamaran"/>
                <a:ea typeface="Catamaran"/>
                <a:cs typeface="Catamaran"/>
                <a:sym typeface="Catamaran"/>
              </a:rPr>
              <a:t>Partage : gain mémoire</a:t>
            </a:r>
          </a:p>
          <a:p>
            <a:pPr lvl="0" algn="l" rtl="0">
              <a:spcBef>
                <a:spcPts val="0"/>
              </a:spcBef>
              <a:spcAft>
                <a:spcPts val="0"/>
              </a:spcAft>
            </a:pPr>
            <a:endParaRPr lang="en" sz="2400" dirty="0">
              <a:solidFill>
                <a:schemeClr val="accent3"/>
              </a:solidFill>
              <a:latin typeface="Catamaran"/>
              <a:ea typeface="Catamaran"/>
              <a:cs typeface="Catamaran"/>
              <a:sym typeface="Catamaran"/>
            </a:endParaRPr>
          </a:p>
        </p:txBody>
      </p:sp>
      <p:pic>
        <p:nvPicPr>
          <p:cNvPr id="6" name="Picture 2">
            <a:extLst>
              <a:ext uri="{FF2B5EF4-FFF2-40B4-BE49-F238E27FC236}">
                <a16:creationId xmlns:a16="http://schemas.microsoft.com/office/drawing/2014/main" id="{3CFC00FD-9134-3BDC-6B04-6486A64EF00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38968" y="2495197"/>
            <a:ext cx="3967868" cy="2231925"/>
          </a:xfrm>
          <a:prstGeom prst="rect">
            <a:avLst/>
          </a:prstGeom>
          <a:noFill/>
          <a:extLst>
            <a:ext uri="{909E8E84-426E-40DD-AFC4-6F175D3DCCD1}">
              <a14:hiddenFill xmlns:a14="http://schemas.microsoft.com/office/drawing/2010/main">
                <a:solidFill>
                  <a:srgbClr val="FFFFFF"/>
                </a:solidFill>
              </a14:hiddenFill>
            </a:ext>
          </a:extLst>
        </p:spPr>
      </p:pic>
      <p:sp>
        <p:nvSpPr>
          <p:cNvPr id="8" name="Organigramme : Alternative 7">
            <a:extLst>
              <a:ext uri="{FF2B5EF4-FFF2-40B4-BE49-F238E27FC236}">
                <a16:creationId xmlns:a16="http://schemas.microsoft.com/office/drawing/2014/main" id="{8D14B70F-5A00-81D9-10EF-F9A4784FCA91}"/>
              </a:ext>
            </a:extLst>
          </p:cNvPr>
          <p:cNvSpPr/>
          <p:nvPr/>
        </p:nvSpPr>
        <p:spPr>
          <a:xfrm>
            <a:off x="8351520" y="4391631"/>
            <a:ext cx="612000" cy="612648"/>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fld id="{FA3253BF-D337-4E66-973D-0492B15204C6}" type="slidenum">
              <a:rPr lang="fr-CH" sz="2000" dirty="0"/>
              <a:t>6</a:t>
            </a:fld>
            <a:endParaRPr lang="fr-CH" sz="2000" dirty="0"/>
          </a:p>
        </p:txBody>
      </p:sp>
      <p:sp>
        <p:nvSpPr>
          <p:cNvPr id="9" name="ZoneTexte 8">
            <a:extLst>
              <a:ext uri="{FF2B5EF4-FFF2-40B4-BE49-F238E27FC236}">
                <a16:creationId xmlns:a16="http://schemas.microsoft.com/office/drawing/2014/main" id="{69F9B28E-256D-46D7-B8F5-C1BC2341010D}"/>
              </a:ext>
            </a:extLst>
          </p:cNvPr>
          <p:cNvSpPr txBox="1"/>
          <p:nvPr/>
        </p:nvSpPr>
        <p:spPr>
          <a:xfrm>
            <a:off x="5738911" y="3457270"/>
            <a:ext cx="1720343" cy="307777"/>
          </a:xfrm>
          <a:prstGeom prst="rect">
            <a:avLst/>
          </a:prstGeom>
          <a:noFill/>
        </p:spPr>
        <p:txBody>
          <a:bodyPr wrap="none" rtlCol="0">
            <a:spAutoFit/>
          </a:bodyPr>
          <a:lstStyle/>
          <a:p>
            <a:r>
              <a:rPr lang="fr-CH" dirty="0">
                <a:latin typeface="Catamaran"/>
              </a:rPr>
              <a:t>[1] Schéma Singleton</a:t>
            </a:r>
          </a:p>
        </p:txBody>
      </p:sp>
    </p:spTree>
    <p:extLst>
      <p:ext uri="{BB962C8B-B14F-4D97-AF65-F5344CB8AC3E}">
        <p14:creationId xmlns:p14="http://schemas.microsoft.com/office/powerpoint/2010/main" val="461923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54"/>
        <p:cNvGrpSpPr/>
        <p:nvPr/>
      </p:nvGrpSpPr>
      <p:grpSpPr>
        <a:xfrm>
          <a:off x="0" y="0"/>
          <a:ext cx="0" cy="0"/>
          <a:chOff x="0" y="0"/>
          <a:chExt cx="0" cy="0"/>
        </a:xfrm>
      </p:grpSpPr>
      <p:sp>
        <p:nvSpPr>
          <p:cNvPr id="2355" name="Google Shape;2355;p75"/>
          <p:cNvSpPr txBox="1">
            <a:spLocks noGrp="1"/>
          </p:cNvSpPr>
          <p:nvPr>
            <p:ph type="title"/>
          </p:nvPr>
        </p:nvSpPr>
        <p:spPr>
          <a:xfrm>
            <a:off x="713225" y="548640"/>
            <a:ext cx="77175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Singleton – Fonctionnement</a:t>
            </a:r>
            <a:endParaRPr dirty="0"/>
          </a:p>
        </p:txBody>
      </p:sp>
      <p:cxnSp>
        <p:nvCxnSpPr>
          <p:cNvPr id="2356" name="Google Shape;2356;p75"/>
          <p:cNvCxnSpPr/>
          <p:nvPr/>
        </p:nvCxnSpPr>
        <p:spPr>
          <a:xfrm>
            <a:off x="1627050" y="990800"/>
            <a:ext cx="5889900" cy="0"/>
          </a:xfrm>
          <a:prstGeom prst="straightConnector1">
            <a:avLst/>
          </a:prstGeom>
          <a:noFill/>
          <a:ln w="152400" cap="flat" cmpd="sng">
            <a:solidFill>
              <a:schemeClr val="lt1"/>
            </a:solidFill>
            <a:prstDash val="solid"/>
            <a:round/>
            <a:headEnd type="none" w="med" len="med"/>
            <a:tailEnd type="none" w="med" len="med"/>
          </a:ln>
        </p:spPr>
      </p:cxnSp>
      <p:cxnSp>
        <p:nvCxnSpPr>
          <p:cNvPr id="2357" name="Google Shape;2357;p75"/>
          <p:cNvCxnSpPr/>
          <p:nvPr/>
        </p:nvCxnSpPr>
        <p:spPr>
          <a:xfrm>
            <a:off x="1627050" y="378400"/>
            <a:ext cx="5889900" cy="0"/>
          </a:xfrm>
          <a:prstGeom prst="straightConnector1">
            <a:avLst/>
          </a:prstGeom>
          <a:noFill/>
          <a:ln w="152400" cap="flat" cmpd="sng">
            <a:solidFill>
              <a:schemeClr val="lt1"/>
            </a:solidFill>
            <a:prstDash val="solid"/>
            <a:round/>
            <a:headEnd type="none" w="med" len="med"/>
            <a:tailEnd type="none" w="med" len="med"/>
          </a:ln>
        </p:spPr>
      </p:cxnSp>
      <p:sp>
        <p:nvSpPr>
          <p:cNvPr id="2369" name="Google Shape;2369;p75"/>
          <p:cNvSpPr txBox="1"/>
          <p:nvPr/>
        </p:nvSpPr>
        <p:spPr>
          <a:xfrm>
            <a:off x="789869" y="1494065"/>
            <a:ext cx="6625028" cy="2658635"/>
          </a:xfrm>
          <a:prstGeom prst="rect">
            <a:avLst/>
          </a:prstGeom>
          <a:no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endParaRPr lang="en" sz="2400" dirty="0">
              <a:solidFill>
                <a:schemeClr val="accent3"/>
              </a:solidFill>
              <a:latin typeface="Catamaran"/>
              <a:ea typeface="Catamaran"/>
              <a:cs typeface="Catamaran"/>
              <a:sym typeface="Catamaran"/>
            </a:endParaRPr>
          </a:p>
          <a:p>
            <a:pPr marL="285750" lvl="0" indent="-285750" algn="l" rtl="0">
              <a:spcBef>
                <a:spcPts val="0"/>
              </a:spcBef>
              <a:spcAft>
                <a:spcPts val="0"/>
              </a:spcAft>
              <a:buFont typeface="Arial" panose="020B0604020202020204" pitchFamily="34" charset="0"/>
              <a:buChar char="•"/>
            </a:pPr>
            <a:r>
              <a:rPr lang="en" sz="2400" dirty="0">
                <a:solidFill>
                  <a:schemeClr val="accent3"/>
                </a:solidFill>
                <a:latin typeface="Catamaran"/>
                <a:ea typeface="Catamaran"/>
                <a:cs typeface="Catamaran"/>
                <a:sym typeface="Catamaran"/>
              </a:rPr>
              <a:t>Attribut privé static</a:t>
            </a:r>
          </a:p>
          <a:p>
            <a:pPr marL="285750" lvl="0" indent="-285750" algn="l" rtl="0">
              <a:spcBef>
                <a:spcPts val="0"/>
              </a:spcBef>
              <a:spcAft>
                <a:spcPts val="0"/>
              </a:spcAft>
              <a:buFont typeface="Arial" panose="020B0604020202020204" pitchFamily="34" charset="0"/>
              <a:buChar char="•"/>
            </a:pPr>
            <a:r>
              <a:rPr lang="en" sz="2400" dirty="0">
                <a:solidFill>
                  <a:schemeClr val="accent3"/>
                </a:solidFill>
                <a:latin typeface="Catamaran"/>
                <a:ea typeface="Catamaran"/>
                <a:cs typeface="Catamaran"/>
                <a:sym typeface="Catamaran"/>
              </a:rPr>
              <a:t>Constructeur privé</a:t>
            </a:r>
          </a:p>
          <a:p>
            <a:pPr marL="285750" lvl="0" indent="-285750" algn="l" rtl="0">
              <a:spcBef>
                <a:spcPts val="0"/>
              </a:spcBef>
              <a:spcAft>
                <a:spcPts val="0"/>
              </a:spcAft>
              <a:buFont typeface="Arial" panose="020B0604020202020204" pitchFamily="34" charset="0"/>
              <a:buChar char="•"/>
            </a:pPr>
            <a:endParaRPr lang="en" sz="2400" dirty="0">
              <a:solidFill>
                <a:schemeClr val="accent3"/>
              </a:solidFill>
              <a:latin typeface="Catamaran"/>
              <a:ea typeface="Catamaran"/>
              <a:cs typeface="Catamaran"/>
              <a:sym typeface="Catamaran"/>
            </a:endParaRPr>
          </a:p>
          <a:p>
            <a:pPr marL="285750" lvl="0" indent="-285750" algn="l" rtl="0">
              <a:spcBef>
                <a:spcPts val="0"/>
              </a:spcBef>
              <a:spcAft>
                <a:spcPts val="0"/>
              </a:spcAft>
              <a:buFont typeface="Arial" panose="020B0604020202020204" pitchFamily="34" charset="0"/>
              <a:buChar char="•"/>
            </a:pPr>
            <a:endParaRPr lang="en" sz="2400" dirty="0">
              <a:solidFill>
                <a:schemeClr val="accent3"/>
              </a:solidFill>
              <a:latin typeface="Catamaran"/>
              <a:ea typeface="Catamaran"/>
              <a:cs typeface="Catamaran"/>
              <a:sym typeface="Catamaran"/>
            </a:endParaRPr>
          </a:p>
          <a:p>
            <a:pPr marL="285750" lvl="0" indent="-285750" algn="l" rtl="0">
              <a:spcBef>
                <a:spcPts val="0"/>
              </a:spcBef>
              <a:spcAft>
                <a:spcPts val="0"/>
              </a:spcAft>
              <a:buFont typeface="Arial" panose="020B0604020202020204" pitchFamily="34" charset="0"/>
              <a:buChar char="•"/>
            </a:pPr>
            <a:r>
              <a:rPr lang="en" sz="2400" dirty="0">
                <a:solidFill>
                  <a:schemeClr val="accent3"/>
                </a:solidFill>
                <a:latin typeface="Catamaran"/>
                <a:ea typeface="Catamaran"/>
                <a:cs typeface="Catamaran"/>
                <a:sym typeface="Catamaran"/>
              </a:rPr>
              <a:t>Méthode de récupération de l’instance</a:t>
            </a:r>
          </a:p>
          <a:p>
            <a:pPr lvl="0" algn="l" rtl="0">
              <a:spcBef>
                <a:spcPts val="0"/>
              </a:spcBef>
              <a:spcAft>
                <a:spcPts val="0"/>
              </a:spcAft>
            </a:pPr>
            <a:endParaRPr lang="en" sz="2400" dirty="0">
              <a:solidFill>
                <a:schemeClr val="accent3"/>
              </a:solidFill>
              <a:latin typeface="Catamaran"/>
              <a:ea typeface="Catamaran"/>
              <a:cs typeface="Catamaran"/>
              <a:sym typeface="Catamaran"/>
            </a:endParaRPr>
          </a:p>
        </p:txBody>
      </p:sp>
      <p:pic>
        <p:nvPicPr>
          <p:cNvPr id="1026" name="Picture 2">
            <a:extLst>
              <a:ext uri="{FF2B5EF4-FFF2-40B4-BE49-F238E27FC236}">
                <a16:creationId xmlns:a16="http://schemas.microsoft.com/office/drawing/2014/main" id="{F718F772-17A7-F224-B56C-B2ECD19739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9655" y="881665"/>
            <a:ext cx="4472012" cy="2683207"/>
          </a:xfrm>
          <a:prstGeom prst="rect">
            <a:avLst/>
          </a:prstGeom>
          <a:noFill/>
          <a:extLst>
            <a:ext uri="{909E8E84-426E-40DD-AFC4-6F175D3DCCD1}">
              <a14:hiddenFill xmlns:a14="http://schemas.microsoft.com/office/drawing/2010/main">
                <a:solidFill>
                  <a:srgbClr val="FFFFFF"/>
                </a:solidFill>
              </a14:hiddenFill>
            </a:ext>
          </a:extLst>
        </p:spPr>
      </p:pic>
      <p:sp>
        <p:nvSpPr>
          <p:cNvPr id="9" name="Organigramme : Alternative 8">
            <a:extLst>
              <a:ext uri="{FF2B5EF4-FFF2-40B4-BE49-F238E27FC236}">
                <a16:creationId xmlns:a16="http://schemas.microsoft.com/office/drawing/2014/main" id="{75A2D465-234E-55C1-D560-2884572170AE}"/>
              </a:ext>
            </a:extLst>
          </p:cNvPr>
          <p:cNvSpPr/>
          <p:nvPr/>
        </p:nvSpPr>
        <p:spPr>
          <a:xfrm>
            <a:off x="8351520" y="4386942"/>
            <a:ext cx="612000" cy="612648"/>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fld id="{FA3253BF-D337-4E66-973D-0492B15204C6}" type="slidenum">
              <a:rPr lang="fr-CH" sz="2000" dirty="0"/>
              <a:t>7</a:t>
            </a:fld>
            <a:endParaRPr lang="fr-CH" sz="2000" dirty="0"/>
          </a:p>
        </p:txBody>
      </p:sp>
      <p:sp>
        <p:nvSpPr>
          <p:cNvPr id="8" name="ZoneTexte 7">
            <a:extLst>
              <a:ext uri="{FF2B5EF4-FFF2-40B4-BE49-F238E27FC236}">
                <a16:creationId xmlns:a16="http://schemas.microsoft.com/office/drawing/2014/main" id="{843F3EBB-4314-930F-73C9-88C9E09D3211}"/>
              </a:ext>
            </a:extLst>
          </p:cNvPr>
          <p:cNvSpPr txBox="1"/>
          <p:nvPr/>
        </p:nvSpPr>
        <p:spPr>
          <a:xfrm>
            <a:off x="6595923" y="3257095"/>
            <a:ext cx="1734770" cy="523220"/>
          </a:xfrm>
          <a:prstGeom prst="rect">
            <a:avLst/>
          </a:prstGeom>
          <a:noFill/>
        </p:spPr>
        <p:txBody>
          <a:bodyPr wrap="none" rtlCol="0">
            <a:spAutoFit/>
          </a:bodyPr>
          <a:lstStyle/>
          <a:p>
            <a:r>
              <a:rPr lang="fr-CH" dirty="0">
                <a:latin typeface="Catamaran"/>
              </a:rPr>
              <a:t>[2] Schéma de classe </a:t>
            </a:r>
            <a:br>
              <a:rPr lang="fr-CH" dirty="0">
                <a:latin typeface="Catamaran"/>
              </a:rPr>
            </a:br>
            <a:r>
              <a:rPr lang="fr-CH" dirty="0">
                <a:latin typeface="Catamaran"/>
              </a:rPr>
              <a:t>      Singleton</a:t>
            </a:r>
          </a:p>
        </p:txBody>
      </p:sp>
    </p:spTree>
    <p:extLst>
      <p:ext uri="{BB962C8B-B14F-4D97-AF65-F5344CB8AC3E}">
        <p14:creationId xmlns:p14="http://schemas.microsoft.com/office/powerpoint/2010/main" val="715248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54"/>
        <p:cNvGrpSpPr/>
        <p:nvPr/>
      </p:nvGrpSpPr>
      <p:grpSpPr>
        <a:xfrm>
          <a:off x="0" y="0"/>
          <a:ext cx="0" cy="0"/>
          <a:chOff x="0" y="0"/>
          <a:chExt cx="0" cy="0"/>
        </a:xfrm>
      </p:grpSpPr>
      <p:sp>
        <p:nvSpPr>
          <p:cNvPr id="2355" name="Google Shape;2355;p75"/>
          <p:cNvSpPr txBox="1">
            <a:spLocks noGrp="1"/>
          </p:cNvSpPr>
          <p:nvPr>
            <p:ph type="title"/>
          </p:nvPr>
        </p:nvSpPr>
        <p:spPr>
          <a:xfrm>
            <a:off x="713225" y="548640"/>
            <a:ext cx="77175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Singleton – Utilisation</a:t>
            </a:r>
            <a:endParaRPr dirty="0"/>
          </a:p>
        </p:txBody>
      </p:sp>
      <p:cxnSp>
        <p:nvCxnSpPr>
          <p:cNvPr id="2356" name="Google Shape;2356;p75"/>
          <p:cNvCxnSpPr/>
          <p:nvPr/>
        </p:nvCxnSpPr>
        <p:spPr>
          <a:xfrm>
            <a:off x="1627050" y="990800"/>
            <a:ext cx="5889900" cy="0"/>
          </a:xfrm>
          <a:prstGeom prst="straightConnector1">
            <a:avLst/>
          </a:prstGeom>
          <a:noFill/>
          <a:ln w="152400" cap="flat" cmpd="sng">
            <a:solidFill>
              <a:schemeClr val="lt1"/>
            </a:solidFill>
            <a:prstDash val="solid"/>
            <a:round/>
            <a:headEnd type="none" w="med" len="med"/>
            <a:tailEnd type="none" w="med" len="med"/>
          </a:ln>
        </p:spPr>
      </p:cxnSp>
      <p:cxnSp>
        <p:nvCxnSpPr>
          <p:cNvPr id="2357" name="Google Shape;2357;p75"/>
          <p:cNvCxnSpPr/>
          <p:nvPr/>
        </p:nvCxnSpPr>
        <p:spPr>
          <a:xfrm>
            <a:off x="1627050" y="378400"/>
            <a:ext cx="5889900" cy="0"/>
          </a:xfrm>
          <a:prstGeom prst="straightConnector1">
            <a:avLst/>
          </a:prstGeom>
          <a:noFill/>
          <a:ln w="152400" cap="flat" cmpd="sng">
            <a:solidFill>
              <a:schemeClr val="lt1"/>
            </a:solidFill>
            <a:prstDash val="solid"/>
            <a:round/>
            <a:headEnd type="none" w="med" len="med"/>
            <a:tailEnd type="none" w="med" len="med"/>
          </a:ln>
        </p:spPr>
      </p:cxnSp>
      <p:sp>
        <p:nvSpPr>
          <p:cNvPr id="2369" name="Google Shape;2369;p75"/>
          <p:cNvSpPr txBox="1"/>
          <p:nvPr/>
        </p:nvSpPr>
        <p:spPr>
          <a:xfrm>
            <a:off x="1627050" y="1330779"/>
            <a:ext cx="5889900" cy="3065687"/>
          </a:xfrm>
          <a:prstGeom prst="rect">
            <a:avLst/>
          </a:prstGeom>
          <a:no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endParaRPr lang="en" sz="2400" dirty="0">
              <a:solidFill>
                <a:schemeClr val="accent3"/>
              </a:solidFill>
              <a:latin typeface="Catamaran"/>
              <a:ea typeface="Catamaran"/>
              <a:cs typeface="Catamaran"/>
              <a:sym typeface="Catamaran"/>
            </a:endParaRPr>
          </a:p>
          <a:p>
            <a:pPr marL="285750" lvl="0" indent="-285750" algn="l" rtl="0">
              <a:spcBef>
                <a:spcPts val="0"/>
              </a:spcBef>
              <a:spcAft>
                <a:spcPts val="0"/>
              </a:spcAft>
              <a:buFont typeface="Arial" panose="020B0604020202020204" pitchFamily="34" charset="0"/>
              <a:buChar char="•"/>
            </a:pPr>
            <a:r>
              <a:rPr lang="en" sz="2400" dirty="0">
                <a:solidFill>
                  <a:schemeClr val="accent3"/>
                </a:solidFill>
                <a:latin typeface="Catamaran"/>
                <a:ea typeface="Catamaran"/>
                <a:cs typeface="Catamaran"/>
                <a:sym typeface="Catamaran"/>
              </a:rPr>
              <a:t>Besoin d’un stockage -&gt; LocalStorage</a:t>
            </a:r>
          </a:p>
          <a:p>
            <a:pPr marL="285750" lvl="8" indent="-285750">
              <a:buFont typeface="Arial" panose="020B0604020202020204" pitchFamily="34" charset="0"/>
              <a:buChar char="•"/>
            </a:pPr>
            <a:r>
              <a:rPr lang="en" sz="2400" dirty="0">
                <a:solidFill>
                  <a:schemeClr val="accent3"/>
                </a:solidFill>
                <a:latin typeface="Catamaran"/>
                <a:ea typeface="Catamaran"/>
                <a:cs typeface="Catamaran"/>
                <a:sym typeface="Catamaran"/>
              </a:rPr>
              <a:t>Similaire au sessionStorage</a:t>
            </a:r>
          </a:p>
          <a:p>
            <a:pPr marL="285750" lvl="8" indent="-285750">
              <a:buFont typeface="Arial" panose="020B0604020202020204" pitchFamily="34" charset="0"/>
              <a:buChar char="•"/>
            </a:pPr>
            <a:r>
              <a:rPr lang="en" sz="2400" dirty="0">
                <a:solidFill>
                  <a:schemeClr val="accent3"/>
                </a:solidFill>
                <a:latin typeface="Catamaran"/>
                <a:ea typeface="Catamaran"/>
                <a:cs typeface="Catamaran"/>
                <a:sym typeface="Catamaran"/>
              </a:rPr>
              <a:t>Classe </a:t>
            </a:r>
            <a:r>
              <a:rPr lang="en" sz="2400" i="1" dirty="0">
                <a:solidFill>
                  <a:schemeClr val="accent3"/>
                </a:solidFill>
                <a:latin typeface="Catamaran"/>
                <a:ea typeface="Catamaran"/>
                <a:cs typeface="Catamaran"/>
                <a:sym typeface="Catamaran"/>
              </a:rPr>
              <a:t>Storage</a:t>
            </a:r>
            <a:r>
              <a:rPr lang="en" sz="2400" dirty="0">
                <a:solidFill>
                  <a:schemeClr val="accent3"/>
                </a:solidFill>
                <a:latin typeface="Catamaran"/>
                <a:ea typeface="Catamaran"/>
                <a:cs typeface="Catamaran"/>
                <a:sym typeface="Catamaran"/>
              </a:rPr>
              <a:t> utilisant le LocalStorage</a:t>
            </a:r>
          </a:p>
          <a:p>
            <a:pPr marL="285750" lvl="8" indent="-285750">
              <a:buFont typeface="Arial" panose="020B0604020202020204" pitchFamily="34" charset="0"/>
              <a:buChar char="•"/>
            </a:pPr>
            <a:r>
              <a:rPr lang="en" sz="2400" dirty="0">
                <a:solidFill>
                  <a:schemeClr val="accent3"/>
                </a:solidFill>
                <a:latin typeface="Catamaran"/>
                <a:ea typeface="Catamaran"/>
                <a:cs typeface="Catamaran"/>
                <a:sym typeface="Catamaran"/>
              </a:rPr>
              <a:t>Plus complète</a:t>
            </a:r>
          </a:p>
          <a:p>
            <a:pPr marL="285750" lvl="8" indent="-285750">
              <a:buFont typeface="Arial" panose="020B0604020202020204" pitchFamily="34" charset="0"/>
              <a:buChar char="•"/>
            </a:pPr>
            <a:r>
              <a:rPr lang="en" sz="2400" dirty="0">
                <a:solidFill>
                  <a:schemeClr val="accent3"/>
                </a:solidFill>
                <a:latin typeface="Catamaran"/>
                <a:ea typeface="Catamaran"/>
                <a:cs typeface="Catamaran"/>
                <a:sym typeface="Catamaran"/>
              </a:rPr>
              <a:t>Singleton</a:t>
            </a:r>
          </a:p>
          <a:p>
            <a:pPr lvl="0" algn="l" rtl="0">
              <a:spcBef>
                <a:spcPts val="0"/>
              </a:spcBef>
              <a:spcAft>
                <a:spcPts val="0"/>
              </a:spcAft>
            </a:pPr>
            <a:endParaRPr lang="en" sz="2400" dirty="0">
              <a:solidFill>
                <a:schemeClr val="accent3"/>
              </a:solidFill>
              <a:latin typeface="Catamaran"/>
              <a:ea typeface="Catamaran"/>
              <a:cs typeface="Catamaran"/>
              <a:sym typeface="Catamaran"/>
            </a:endParaRPr>
          </a:p>
        </p:txBody>
      </p:sp>
      <p:sp>
        <p:nvSpPr>
          <p:cNvPr id="6" name="Organigramme : Alternative 5">
            <a:extLst>
              <a:ext uri="{FF2B5EF4-FFF2-40B4-BE49-F238E27FC236}">
                <a16:creationId xmlns:a16="http://schemas.microsoft.com/office/drawing/2014/main" id="{8D3B1EDE-6D89-330A-C347-E8E1FDC84AA8}"/>
              </a:ext>
            </a:extLst>
          </p:cNvPr>
          <p:cNvSpPr/>
          <p:nvPr/>
        </p:nvSpPr>
        <p:spPr>
          <a:xfrm>
            <a:off x="8351520" y="4386942"/>
            <a:ext cx="612000" cy="612648"/>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fld id="{FA3253BF-D337-4E66-973D-0492B15204C6}" type="slidenum">
              <a:rPr lang="fr-CH" sz="2000" dirty="0"/>
              <a:t>8</a:t>
            </a:fld>
            <a:endParaRPr lang="fr-CH" sz="2000" dirty="0"/>
          </a:p>
        </p:txBody>
      </p:sp>
    </p:spTree>
    <p:extLst>
      <p:ext uri="{BB962C8B-B14F-4D97-AF65-F5344CB8AC3E}">
        <p14:creationId xmlns:p14="http://schemas.microsoft.com/office/powerpoint/2010/main" val="3048026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54"/>
        <p:cNvGrpSpPr/>
        <p:nvPr/>
      </p:nvGrpSpPr>
      <p:grpSpPr>
        <a:xfrm>
          <a:off x="0" y="0"/>
          <a:ext cx="0" cy="0"/>
          <a:chOff x="0" y="0"/>
          <a:chExt cx="0" cy="0"/>
        </a:xfrm>
      </p:grpSpPr>
      <p:sp>
        <p:nvSpPr>
          <p:cNvPr id="2355" name="Google Shape;2355;p75"/>
          <p:cNvSpPr txBox="1">
            <a:spLocks noGrp="1"/>
          </p:cNvSpPr>
          <p:nvPr>
            <p:ph type="title"/>
          </p:nvPr>
        </p:nvSpPr>
        <p:spPr>
          <a:xfrm>
            <a:off x="713225" y="548640"/>
            <a:ext cx="77175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Decorator – but</a:t>
            </a:r>
            <a:endParaRPr dirty="0"/>
          </a:p>
        </p:txBody>
      </p:sp>
      <p:cxnSp>
        <p:nvCxnSpPr>
          <p:cNvPr id="2356" name="Google Shape;2356;p75"/>
          <p:cNvCxnSpPr/>
          <p:nvPr/>
        </p:nvCxnSpPr>
        <p:spPr>
          <a:xfrm>
            <a:off x="1627050" y="990800"/>
            <a:ext cx="5889900" cy="0"/>
          </a:xfrm>
          <a:prstGeom prst="straightConnector1">
            <a:avLst/>
          </a:prstGeom>
          <a:noFill/>
          <a:ln w="152400" cap="flat" cmpd="sng">
            <a:solidFill>
              <a:schemeClr val="lt1"/>
            </a:solidFill>
            <a:prstDash val="solid"/>
            <a:round/>
            <a:headEnd type="none" w="med" len="med"/>
            <a:tailEnd type="none" w="med" len="med"/>
          </a:ln>
        </p:spPr>
      </p:cxnSp>
      <p:cxnSp>
        <p:nvCxnSpPr>
          <p:cNvPr id="2357" name="Google Shape;2357;p75"/>
          <p:cNvCxnSpPr/>
          <p:nvPr/>
        </p:nvCxnSpPr>
        <p:spPr>
          <a:xfrm>
            <a:off x="1627050" y="378400"/>
            <a:ext cx="5889900" cy="0"/>
          </a:xfrm>
          <a:prstGeom prst="straightConnector1">
            <a:avLst/>
          </a:prstGeom>
          <a:noFill/>
          <a:ln w="152400" cap="flat" cmpd="sng">
            <a:solidFill>
              <a:schemeClr val="lt1"/>
            </a:solidFill>
            <a:prstDash val="solid"/>
            <a:round/>
            <a:headEnd type="none" w="med" len="med"/>
            <a:tailEnd type="none" w="med" len="med"/>
          </a:ln>
        </p:spPr>
      </p:cxnSp>
      <p:sp>
        <p:nvSpPr>
          <p:cNvPr id="2369" name="Google Shape;2369;p75"/>
          <p:cNvSpPr txBox="1"/>
          <p:nvPr/>
        </p:nvSpPr>
        <p:spPr>
          <a:xfrm>
            <a:off x="4122435" y="1257829"/>
            <a:ext cx="3616583" cy="3065687"/>
          </a:xfrm>
          <a:prstGeom prst="rect">
            <a:avLst/>
          </a:prstGeom>
          <a:no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endParaRPr lang="en" sz="2000" dirty="0">
              <a:solidFill>
                <a:schemeClr val="accent3"/>
              </a:solidFill>
              <a:latin typeface="Catamaran"/>
              <a:ea typeface="Catamaran"/>
              <a:cs typeface="Catamaran"/>
              <a:sym typeface="Catamaran"/>
            </a:endParaRPr>
          </a:p>
          <a:p>
            <a:pPr marL="285750" lvl="0" indent="-285750" algn="l" rtl="0">
              <a:spcBef>
                <a:spcPts val="0"/>
              </a:spcBef>
              <a:spcAft>
                <a:spcPts val="0"/>
              </a:spcAft>
              <a:buFont typeface="Arial" panose="020B0604020202020204" pitchFamily="34" charset="0"/>
              <a:buChar char="•"/>
            </a:pPr>
            <a:r>
              <a:rPr lang="fr-FR" sz="2000" dirty="0">
                <a:solidFill>
                  <a:schemeClr val="accent3"/>
                </a:solidFill>
                <a:latin typeface="Catamaran"/>
              </a:rPr>
              <a:t>Modifier le comportement d'une classe dynamiquement</a:t>
            </a:r>
          </a:p>
          <a:p>
            <a:pPr marL="285750" lvl="0" indent="-285750" algn="l" rtl="0">
              <a:spcBef>
                <a:spcPts val="0"/>
              </a:spcBef>
              <a:spcAft>
                <a:spcPts val="0"/>
              </a:spcAft>
              <a:buFont typeface="Arial" panose="020B0604020202020204" pitchFamily="34" charset="0"/>
              <a:buChar char="•"/>
            </a:pPr>
            <a:r>
              <a:rPr lang="fr-FR" sz="2000" dirty="0">
                <a:solidFill>
                  <a:schemeClr val="accent3"/>
                </a:solidFill>
                <a:latin typeface="Catamaran"/>
                <a:sym typeface="Catamaran"/>
              </a:rPr>
              <a:t>principe "SOLID"</a:t>
            </a:r>
          </a:p>
          <a:p>
            <a:pPr marL="285750" lvl="0" indent="-285750" algn="l" rtl="0">
              <a:spcBef>
                <a:spcPts val="0"/>
              </a:spcBef>
              <a:spcAft>
                <a:spcPts val="0"/>
              </a:spcAft>
              <a:buFont typeface="Arial" panose="020B0604020202020204" pitchFamily="34" charset="0"/>
              <a:buChar char="•"/>
            </a:pPr>
            <a:r>
              <a:rPr lang="fr-FR" sz="2000" dirty="0">
                <a:solidFill>
                  <a:schemeClr val="accent3"/>
                </a:solidFill>
                <a:latin typeface="Catamaran"/>
                <a:sym typeface="Catamaran"/>
              </a:rPr>
              <a:t>Combinaison d’effets</a:t>
            </a:r>
          </a:p>
          <a:p>
            <a:pPr marL="285750" lvl="0" indent="-285750" algn="l" rtl="0">
              <a:spcBef>
                <a:spcPts val="0"/>
              </a:spcBef>
              <a:spcAft>
                <a:spcPts val="0"/>
              </a:spcAft>
              <a:buFont typeface="Arial" panose="020B0604020202020204" pitchFamily="34" charset="0"/>
              <a:buChar char="•"/>
            </a:pPr>
            <a:r>
              <a:rPr lang="fr-FR" sz="2000" dirty="0">
                <a:solidFill>
                  <a:schemeClr val="accent3"/>
                </a:solidFill>
                <a:latin typeface="Catamaran"/>
                <a:sym typeface="Catamaran"/>
              </a:rPr>
              <a:t>Évolutif</a:t>
            </a:r>
          </a:p>
          <a:p>
            <a:pPr marL="285750" lvl="0" indent="-285750" algn="l" rtl="0">
              <a:spcBef>
                <a:spcPts val="0"/>
              </a:spcBef>
              <a:spcAft>
                <a:spcPts val="0"/>
              </a:spcAft>
              <a:buFont typeface="Arial" panose="020B0604020202020204" pitchFamily="34" charset="0"/>
              <a:buChar char="•"/>
            </a:pPr>
            <a:endParaRPr lang="en" sz="2000" dirty="0">
              <a:solidFill>
                <a:schemeClr val="accent3"/>
              </a:solidFill>
              <a:latin typeface="Catamaran"/>
              <a:sym typeface="Catamaran"/>
            </a:endParaRPr>
          </a:p>
          <a:p>
            <a:pPr marL="285750" lvl="0" indent="-285750" algn="l" rtl="0">
              <a:spcBef>
                <a:spcPts val="0"/>
              </a:spcBef>
              <a:spcAft>
                <a:spcPts val="0"/>
              </a:spcAft>
              <a:buFont typeface="Arial" panose="020B0604020202020204" pitchFamily="34" charset="0"/>
              <a:buChar char="•"/>
            </a:pPr>
            <a:r>
              <a:rPr lang="en" sz="2000" dirty="0">
                <a:solidFill>
                  <a:schemeClr val="accent3"/>
                </a:solidFill>
                <a:latin typeface="Catamaran"/>
                <a:sym typeface="Catamaran"/>
              </a:rPr>
              <a:t>Difficile à maintenir</a:t>
            </a:r>
          </a:p>
          <a:p>
            <a:pPr marL="285750" lvl="0" indent="-285750" algn="l" rtl="0">
              <a:spcBef>
                <a:spcPts val="0"/>
              </a:spcBef>
              <a:spcAft>
                <a:spcPts val="0"/>
              </a:spcAft>
              <a:buFont typeface="Arial" panose="020B0604020202020204" pitchFamily="34" charset="0"/>
              <a:buChar char="•"/>
            </a:pPr>
            <a:r>
              <a:rPr lang="en" sz="2000" dirty="0">
                <a:solidFill>
                  <a:schemeClr val="accent3"/>
                </a:solidFill>
                <a:latin typeface="Catamaran"/>
                <a:sym typeface="Catamaran"/>
              </a:rPr>
              <a:t>Sur-définition nombreuse</a:t>
            </a:r>
          </a:p>
          <a:p>
            <a:pPr marL="285750" lvl="0" indent="-285750" algn="l" rtl="0">
              <a:spcBef>
                <a:spcPts val="0"/>
              </a:spcBef>
              <a:spcAft>
                <a:spcPts val="0"/>
              </a:spcAft>
              <a:buFont typeface="Arial" panose="020B0604020202020204" pitchFamily="34" charset="0"/>
              <a:buChar char="•"/>
            </a:pPr>
            <a:endParaRPr lang="en" sz="2000" dirty="0">
              <a:sym typeface="Catamaran"/>
            </a:endParaRPr>
          </a:p>
        </p:txBody>
      </p:sp>
      <p:pic>
        <p:nvPicPr>
          <p:cNvPr id="6" name="Picture 2">
            <a:extLst>
              <a:ext uri="{FF2B5EF4-FFF2-40B4-BE49-F238E27FC236}">
                <a16:creationId xmlns:a16="http://schemas.microsoft.com/office/drawing/2014/main" id="{72A5B475-E2DD-876C-AC0B-579F22884F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606" y="1308183"/>
            <a:ext cx="2821761" cy="2844517"/>
          </a:xfrm>
          <a:prstGeom prst="rect">
            <a:avLst/>
          </a:prstGeom>
          <a:noFill/>
          <a:extLst>
            <a:ext uri="{909E8E84-426E-40DD-AFC4-6F175D3DCCD1}">
              <a14:hiddenFill xmlns:a14="http://schemas.microsoft.com/office/drawing/2010/main">
                <a:solidFill>
                  <a:srgbClr val="FFFFFF"/>
                </a:solidFill>
              </a14:hiddenFill>
            </a:ext>
          </a:extLst>
        </p:spPr>
      </p:pic>
      <p:sp>
        <p:nvSpPr>
          <p:cNvPr id="7" name="Organigramme : Alternative 6">
            <a:extLst>
              <a:ext uri="{FF2B5EF4-FFF2-40B4-BE49-F238E27FC236}">
                <a16:creationId xmlns:a16="http://schemas.microsoft.com/office/drawing/2014/main" id="{17C31EDA-048D-8423-B0E6-2D4E19547F52}"/>
              </a:ext>
            </a:extLst>
          </p:cNvPr>
          <p:cNvSpPr/>
          <p:nvPr/>
        </p:nvSpPr>
        <p:spPr>
          <a:xfrm>
            <a:off x="8351520" y="4386942"/>
            <a:ext cx="612000" cy="612648"/>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fld id="{FA3253BF-D337-4E66-973D-0492B15204C6}" type="slidenum">
              <a:rPr lang="fr-CH" sz="2000" dirty="0"/>
              <a:t>9</a:t>
            </a:fld>
            <a:endParaRPr lang="fr-CH" sz="2000" dirty="0"/>
          </a:p>
        </p:txBody>
      </p:sp>
      <p:sp>
        <p:nvSpPr>
          <p:cNvPr id="8" name="ZoneTexte 7">
            <a:extLst>
              <a:ext uri="{FF2B5EF4-FFF2-40B4-BE49-F238E27FC236}">
                <a16:creationId xmlns:a16="http://schemas.microsoft.com/office/drawing/2014/main" id="{1B0B8D45-6D04-1012-1F7A-10258339F899}"/>
              </a:ext>
            </a:extLst>
          </p:cNvPr>
          <p:cNvSpPr txBox="1"/>
          <p:nvPr/>
        </p:nvSpPr>
        <p:spPr>
          <a:xfrm>
            <a:off x="518361" y="3608628"/>
            <a:ext cx="1773242" cy="307777"/>
          </a:xfrm>
          <a:prstGeom prst="rect">
            <a:avLst/>
          </a:prstGeom>
          <a:noFill/>
        </p:spPr>
        <p:txBody>
          <a:bodyPr wrap="none" rtlCol="0">
            <a:spAutoFit/>
          </a:bodyPr>
          <a:lstStyle/>
          <a:p>
            <a:r>
              <a:rPr lang="fr-CH" dirty="0">
                <a:latin typeface="Catamaran"/>
              </a:rPr>
              <a:t>[3] Schéma </a:t>
            </a:r>
            <a:r>
              <a:rPr lang="fr-CH" dirty="0" err="1">
                <a:latin typeface="Catamaran"/>
              </a:rPr>
              <a:t>Decorator</a:t>
            </a:r>
            <a:endParaRPr lang="fr-CH" dirty="0">
              <a:latin typeface="Catamaran"/>
            </a:endParaRPr>
          </a:p>
        </p:txBody>
      </p:sp>
    </p:spTree>
    <p:extLst>
      <p:ext uri="{BB962C8B-B14F-4D97-AF65-F5344CB8AC3E}">
        <p14:creationId xmlns:p14="http://schemas.microsoft.com/office/powerpoint/2010/main" val="768246804"/>
      </p:ext>
    </p:extLst>
  </p:cSld>
  <p:clrMapOvr>
    <a:masterClrMapping/>
  </p:clrMapOvr>
</p:sld>
</file>

<file path=ppt/theme/theme1.xml><?xml version="1.0" encoding="utf-8"?>
<a:theme xmlns:a="http://schemas.openxmlformats.org/drawingml/2006/main" name="World Sandwich Day Minitheme by Slidesgo">
  <a:themeElements>
    <a:clrScheme name="Simple Light">
      <a:dk1>
        <a:srgbClr val="161926"/>
      </a:dk1>
      <a:lt1>
        <a:srgbClr val="F3B43E"/>
      </a:lt1>
      <a:dk2>
        <a:srgbClr val="F3F3F3"/>
      </a:dk2>
      <a:lt2>
        <a:srgbClr val="F8CB7C"/>
      </a:lt2>
      <a:accent1>
        <a:srgbClr val="DDA650"/>
      </a:accent1>
      <a:accent2>
        <a:srgbClr val="595959"/>
      </a:accent2>
      <a:accent3>
        <a:srgbClr val="595959"/>
      </a:accent3>
      <a:accent4>
        <a:srgbClr val="FFFFFF"/>
      </a:accent4>
      <a:accent5>
        <a:srgbClr val="FFFFFF"/>
      </a:accent5>
      <a:accent6>
        <a:srgbClr val="FFFFFF"/>
      </a:accent6>
      <a:hlink>
        <a:srgbClr val="16192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921</TotalTime>
  <Words>1266</Words>
  <Application>Microsoft Office PowerPoint</Application>
  <PresentationFormat>Affichage à l'écran (16:9)</PresentationFormat>
  <Paragraphs>185</Paragraphs>
  <Slides>20</Slides>
  <Notes>20</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20</vt:i4>
      </vt:variant>
    </vt:vector>
  </HeadingPairs>
  <TitlesOfParts>
    <vt:vector size="30" baseType="lpstr">
      <vt:lpstr>Arial</vt:lpstr>
      <vt:lpstr>Catamaran</vt:lpstr>
      <vt:lpstr>Catamaran Black</vt:lpstr>
      <vt:lpstr>Dosis</vt:lpstr>
      <vt:lpstr>Francois One</vt:lpstr>
      <vt:lpstr>PT Sans</vt:lpstr>
      <vt:lpstr>Roboto Condensed Light</vt:lpstr>
      <vt:lpstr>Whitney</vt:lpstr>
      <vt:lpstr>Wingdings 2</vt:lpstr>
      <vt:lpstr>World Sandwich Day Minitheme by Slidesgo</vt:lpstr>
      <vt:lpstr>SandwichMaker Projet Design Pattern</vt:lpstr>
      <vt:lpstr>Table des matières</vt:lpstr>
      <vt:lpstr>Contexte</vt:lpstr>
      <vt:lpstr>Problématique</vt:lpstr>
      <vt:lpstr>Méthodologie</vt:lpstr>
      <vt:lpstr>Singleton – But</vt:lpstr>
      <vt:lpstr>Singleton – Fonctionnement</vt:lpstr>
      <vt:lpstr>Singleton – Utilisation</vt:lpstr>
      <vt:lpstr>Decorator – but</vt:lpstr>
      <vt:lpstr>Decorator – Fonctionnement</vt:lpstr>
      <vt:lpstr>Decorator – Utilisation</vt:lpstr>
      <vt:lpstr>MVC – But</vt:lpstr>
      <vt:lpstr>MVC – Fonctionnement</vt:lpstr>
      <vt:lpstr>MVC – Utilisation</vt:lpstr>
      <vt:lpstr>Résultats</vt:lpstr>
      <vt:lpstr>Résultats</vt:lpstr>
      <vt:lpstr>Résultats - Discussions</vt:lpstr>
      <vt:lpstr>Résultats – Améliorations et perspectives</vt:lpstr>
      <vt:lpstr>Merci</vt:lpstr>
      <vt:lpstr>Références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SANDWICH DAY</dc:title>
  <cp:lastModifiedBy>Aubert Nicolas</cp:lastModifiedBy>
  <cp:revision>82</cp:revision>
  <dcterms:modified xsi:type="dcterms:W3CDTF">2022-06-17T11:55:43Z</dcterms:modified>
</cp:coreProperties>
</file>