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8" r:id="rId7"/>
    <p:sldId id="295" r:id="rId8"/>
    <p:sldId id="297" r:id="rId9"/>
    <p:sldId id="262" r:id="rId10"/>
    <p:sldId id="269" r:id="rId11"/>
    <p:sldId id="272" r:id="rId12"/>
    <p:sldId id="274" r:id="rId13"/>
    <p:sldId id="287" r:id="rId14"/>
    <p:sldId id="288" r:id="rId15"/>
    <p:sldId id="289" r:id="rId16"/>
    <p:sldId id="290" r:id="rId17"/>
    <p:sldId id="291" r:id="rId18"/>
    <p:sldId id="292" r:id="rId19"/>
    <p:sldId id="293" r:id="rId20"/>
  </p:sldIdLst>
  <p:sldSz cx="9144000" cy="5143500" type="screen16x9"/>
  <p:notesSz cx="6858000" cy="9144000"/>
  <p:embeddedFontLst>
    <p:embeddedFont>
      <p:font typeface="Bree Serif" panose="020B0604020202020204" charset="0"/>
      <p:regular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Semibold" panose="020B0604020202020204" charset="0"/>
      <p:regular r:id="rId27"/>
      <p:bold r:id="rId28"/>
      <p:boldItalic r:id="rId29"/>
    </p:embeddedFont>
    <p:embeddedFont>
      <p:font typeface="Roboto Black" panose="02000000000000000000" pitchFamily="2" charset="0"/>
      <p:bold r:id="rId30"/>
      <p:boldItalic r:id="rId31"/>
    </p:embeddedFont>
    <p:embeddedFont>
      <p:font typeface="Roboto Light" panose="02000000000000000000" pitchFamily="2" charset="0"/>
      <p:regular r:id="rId32"/>
      <p:bold r:id="rId33"/>
      <p:italic r:id="rId34"/>
      <p:boldItalic r:id="rId35"/>
    </p:embeddedFont>
    <p:embeddedFont>
      <p:font typeface="Roboto Mono Thin" panose="020B0604020202020204" charset="0"/>
      <p:regular r:id="rId36"/>
      <p:bold r:id="rId37"/>
      <p:italic r:id="rId38"/>
      <p:boldItalic r:id="rId39"/>
    </p:embeddedFont>
    <p:embeddedFont>
      <p:font typeface="Roboto Thin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34657E-A20B-48E1-BF33-D11BC6EBD934}">
  <a:tblStyle styleId="{DC34657E-A20B-48E1-BF33-D11BC6EBD9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7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" name="Google Shape;5836;gde5d36f7b2_0_4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7" name="Google Shape;5837;gde5d36f7b2_0_4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0" name="Google Shape;6250;gde5d36f7b2_0_4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1" name="Google Shape;6251;gde5d36f7b2_0_4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1" name="Google Shape;6611;gde5d36f7b2_0_5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2" name="Google Shape;6612;gde5d36f7b2_0_5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1" name="Google Shape;7121;gde5d36f7b2_0_5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2" name="Google Shape;7122;gde5d36f7b2_0_5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" name="Google Shape;7741;gde5d36f7b2_0_6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2" name="Google Shape;7742;gde5d36f7b2_0_6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" name="Google Shape;8335;gde5d36f7b2_0_7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6" name="Google Shape;8336;gde5d36f7b2_0_7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6" name="Google Shape;8656;gde5d36f7b2_0_7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7" name="Google Shape;8657;gde5d36f7b2_0_7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282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303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  <p:sldLayoutId id="2147483659" r:id="rId7"/>
    <p:sldLayoutId id="2147483660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flaticon-for-gsuit-gslide/haekgjfnhhdkgfgmldhfokhmfkgmcib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1"/>
                </a:solidFill>
              </a:rPr>
              <a:t>P3 HES-ETE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JDS-Web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619518" y="4181150"/>
            <a:ext cx="3747458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Nicolas Aubert, Vincent Jeannin et Théo Vuilliomenet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3338976" y="172122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3511668" y="189543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3659885" y="189543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3795889" y="189543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4037327" y="189543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CONCLUSION ET PERSPECTIVES</a:t>
            </a:r>
            <a:endParaRPr dirty="0"/>
          </a:p>
        </p:txBody>
      </p:sp>
      <p:sp>
        <p:nvSpPr>
          <p:cNvPr id="1067" name="Google Shape;1067;p38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3567150" y="2603979"/>
            <a:ext cx="2009700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0" name="Google Shape;1100;p38"/>
          <p:cNvSpPr txBox="1">
            <a:spLocks noGrp="1"/>
          </p:cNvSpPr>
          <p:nvPr>
            <p:ph type="subTitle" idx="4294967295"/>
          </p:nvPr>
        </p:nvSpPr>
        <p:spPr>
          <a:xfrm>
            <a:off x="822936" y="3559231"/>
            <a:ext cx="1954578" cy="890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CH" sz="1200" dirty="0"/>
              <a:t>Base de données</a:t>
            </a:r>
            <a:br>
              <a:rPr lang="fr-CH" sz="1200" dirty="0"/>
            </a:br>
            <a:r>
              <a:rPr lang="fr-CH" sz="1200" dirty="0"/>
              <a:t>Interfaçage EF fastidieux</a:t>
            </a:r>
            <a:br>
              <a:rPr lang="fr-CH" sz="1200" dirty="0"/>
            </a:br>
            <a:r>
              <a:rPr lang="fr-CH" sz="1200" dirty="0" err="1"/>
              <a:t>Front-end</a:t>
            </a:r>
            <a:r>
              <a:rPr lang="fr-CH" sz="1200" dirty="0"/>
              <a:t> complexe</a:t>
            </a:r>
            <a:endParaRPr sz="1200" dirty="0"/>
          </a:p>
        </p:txBody>
      </p:sp>
      <p:sp>
        <p:nvSpPr>
          <p:cNvPr id="1101" name="Google Shape;1101;p38"/>
          <p:cNvSpPr txBox="1">
            <a:spLocks noGrp="1"/>
          </p:cNvSpPr>
          <p:nvPr>
            <p:ph type="subTitle" idx="4294967295"/>
          </p:nvPr>
        </p:nvSpPr>
        <p:spPr>
          <a:xfrm>
            <a:off x="3701738" y="1641463"/>
            <a:ext cx="1790699" cy="735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dirty="0"/>
              <a:t>Site opérationnel</a:t>
            </a:r>
            <a:br>
              <a:rPr lang="es" sz="1200" dirty="0"/>
            </a:br>
            <a:r>
              <a:rPr lang="es" sz="1200" dirty="0"/>
              <a:t>Découverte ASP.NET</a:t>
            </a:r>
            <a:br>
              <a:rPr lang="es" sz="1200" dirty="0"/>
            </a:br>
            <a:r>
              <a:rPr lang="es" sz="1200" dirty="0"/>
              <a:t>Maintenance facile</a:t>
            </a:r>
            <a:endParaRPr sz="1200" dirty="0"/>
          </a:p>
        </p:txBody>
      </p:sp>
      <p:sp>
        <p:nvSpPr>
          <p:cNvPr id="1102" name="Google Shape;1102;p38"/>
          <p:cNvSpPr txBox="1">
            <a:spLocks noGrp="1"/>
          </p:cNvSpPr>
          <p:nvPr>
            <p:ph type="subTitle" idx="4294967295"/>
          </p:nvPr>
        </p:nvSpPr>
        <p:spPr>
          <a:xfrm>
            <a:off x="6328422" y="3575016"/>
            <a:ext cx="1906956" cy="623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dirty="0"/>
              <a:t>Déploiement SSL</a:t>
            </a:r>
            <a:br>
              <a:rPr lang="es" sz="1200" dirty="0"/>
            </a:br>
            <a:r>
              <a:rPr lang="es" sz="1200" dirty="0"/>
              <a:t>CRUD pour la boutique</a:t>
            </a:r>
            <a:br>
              <a:rPr lang="es" sz="1200" dirty="0"/>
            </a:br>
            <a:r>
              <a:rPr lang="es" sz="1200" dirty="0"/>
              <a:t>P</a:t>
            </a:r>
            <a:r>
              <a:rPr lang="fr-CH" sz="1200" dirty="0"/>
              <a:t>lus de sécurité</a:t>
            </a:r>
            <a:br>
              <a:rPr lang="es" sz="1200" dirty="0"/>
            </a:br>
            <a:endParaRPr lang="es" sz="1200" dirty="0"/>
          </a:p>
        </p:txBody>
      </p: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404;p54">
            <a:extLst>
              <a:ext uri="{FF2B5EF4-FFF2-40B4-BE49-F238E27FC236}">
                <a16:creationId xmlns:a16="http://schemas.microsoft.com/office/drawing/2014/main" id="{6FF36CB1-468F-A6EE-D496-569E275DA28E}"/>
              </a:ext>
            </a:extLst>
          </p:cNvPr>
          <p:cNvGrpSpPr/>
          <p:nvPr/>
        </p:nvGrpSpPr>
        <p:grpSpPr>
          <a:xfrm>
            <a:off x="7022651" y="2495784"/>
            <a:ext cx="557112" cy="556803"/>
            <a:chOff x="-39647175" y="3972000"/>
            <a:chExt cx="313500" cy="317050"/>
          </a:xfrm>
          <a:solidFill>
            <a:schemeClr val="tx1"/>
          </a:solidFill>
        </p:grpSpPr>
        <p:sp>
          <p:nvSpPr>
            <p:cNvPr id="3" name="Google Shape;6405;p54">
              <a:extLst>
                <a:ext uri="{FF2B5EF4-FFF2-40B4-BE49-F238E27FC236}">
                  <a16:creationId xmlns:a16="http://schemas.microsoft.com/office/drawing/2014/main" id="{5722FE59-C579-0F4E-7441-69F6DF410BE5}"/>
                </a:ext>
              </a:extLst>
            </p:cNvPr>
            <p:cNvSpPr/>
            <p:nvPr/>
          </p:nvSpPr>
          <p:spPr>
            <a:xfrm>
              <a:off x="-39647175" y="3972000"/>
              <a:ext cx="95325" cy="153975"/>
            </a:xfrm>
            <a:custGeom>
              <a:avLst/>
              <a:gdLst/>
              <a:ahLst/>
              <a:cxnLst/>
              <a:rect l="l" t="t" r="r" b="b"/>
              <a:pathLst>
                <a:path w="3813" h="6159" extrusionOk="0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406;p54">
              <a:extLst>
                <a:ext uri="{FF2B5EF4-FFF2-40B4-BE49-F238E27FC236}">
                  <a16:creationId xmlns:a16="http://schemas.microsoft.com/office/drawing/2014/main" id="{BA524BA0-9441-D994-F135-9C5E0D50A82F}"/>
                </a:ext>
              </a:extLst>
            </p:cNvPr>
            <p:cNvSpPr/>
            <p:nvPr/>
          </p:nvSpPr>
          <p:spPr>
            <a:xfrm>
              <a:off x="-39588875" y="4011750"/>
              <a:ext cx="216600" cy="277300"/>
            </a:xfrm>
            <a:custGeom>
              <a:avLst/>
              <a:gdLst/>
              <a:ahLst/>
              <a:cxnLst/>
              <a:rect l="l" t="t" r="r" b="b"/>
              <a:pathLst>
                <a:path w="8664" h="11092" extrusionOk="0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407;p54">
              <a:extLst>
                <a:ext uri="{FF2B5EF4-FFF2-40B4-BE49-F238E27FC236}">
                  <a16:creationId xmlns:a16="http://schemas.microsoft.com/office/drawing/2014/main" id="{157B32C0-BA88-A4BC-9BDB-F0913735F67B}"/>
                </a:ext>
              </a:extLst>
            </p:cNvPr>
            <p:cNvSpPr/>
            <p:nvPr/>
          </p:nvSpPr>
          <p:spPr>
            <a:xfrm>
              <a:off x="-39398275" y="4073975"/>
              <a:ext cx="64600" cy="71600"/>
            </a:xfrm>
            <a:custGeom>
              <a:avLst/>
              <a:gdLst/>
              <a:ahLst/>
              <a:cxnLst/>
              <a:rect l="l" t="t" r="r" b="b"/>
              <a:pathLst>
                <a:path w="2584" h="2864" extrusionOk="0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788;p55">
            <a:extLst>
              <a:ext uri="{FF2B5EF4-FFF2-40B4-BE49-F238E27FC236}">
                <a16:creationId xmlns:a16="http://schemas.microsoft.com/office/drawing/2014/main" id="{63F61A2E-E05A-AFB4-961D-5F507B1BF55F}"/>
              </a:ext>
            </a:extLst>
          </p:cNvPr>
          <p:cNvGrpSpPr/>
          <p:nvPr/>
        </p:nvGrpSpPr>
        <p:grpSpPr>
          <a:xfrm>
            <a:off x="1496083" y="2318738"/>
            <a:ext cx="586005" cy="570481"/>
            <a:chOff x="-63679950" y="4093450"/>
            <a:chExt cx="320600" cy="317650"/>
          </a:xfrm>
          <a:solidFill>
            <a:schemeClr val="tx1"/>
          </a:solidFill>
        </p:grpSpPr>
        <p:sp>
          <p:nvSpPr>
            <p:cNvPr id="7" name="Google Shape;6789;p55">
              <a:extLst>
                <a:ext uri="{FF2B5EF4-FFF2-40B4-BE49-F238E27FC236}">
                  <a16:creationId xmlns:a16="http://schemas.microsoft.com/office/drawing/2014/main" id="{D5D1AC48-D83A-AE0B-6B2D-0427CCB4333B}"/>
                </a:ext>
              </a:extLst>
            </p:cNvPr>
            <p:cNvSpPr/>
            <p:nvPr/>
          </p:nvSpPr>
          <p:spPr>
            <a:xfrm>
              <a:off x="-63595650" y="4093450"/>
              <a:ext cx="236300" cy="230425"/>
            </a:xfrm>
            <a:custGeom>
              <a:avLst/>
              <a:gdLst/>
              <a:ahLst/>
              <a:cxnLst/>
              <a:rect l="l" t="t" r="r" b="b"/>
              <a:pathLst>
                <a:path w="9452" h="9217" extrusionOk="0">
                  <a:moveTo>
                    <a:pt x="3387" y="836"/>
                  </a:moveTo>
                  <a:cubicBezTo>
                    <a:pt x="3497" y="836"/>
                    <a:pt x="3607" y="875"/>
                    <a:pt x="3686" y="954"/>
                  </a:cubicBezTo>
                  <a:cubicBezTo>
                    <a:pt x="3844" y="1111"/>
                    <a:pt x="3844" y="1395"/>
                    <a:pt x="3686" y="1553"/>
                  </a:cubicBezTo>
                  <a:lnTo>
                    <a:pt x="1638" y="3600"/>
                  </a:lnTo>
                  <a:cubicBezTo>
                    <a:pt x="1560" y="3679"/>
                    <a:pt x="1449" y="3718"/>
                    <a:pt x="1339" y="3718"/>
                  </a:cubicBezTo>
                  <a:cubicBezTo>
                    <a:pt x="1229" y="3718"/>
                    <a:pt x="1118" y="3679"/>
                    <a:pt x="1040" y="3600"/>
                  </a:cubicBezTo>
                  <a:cubicBezTo>
                    <a:pt x="882" y="3443"/>
                    <a:pt x="882" y="3159"/>
                    <a:pt x="1040" y="3002"/>
                  </a:cubicBezTo>
                  <a:lnTo>
                    <a:pt x="3088" y="954"/>
                  </a:lnTo>
                  <a:cubicBezTo>
                    <a:pt x="3166" y="875"/>
                    <a:pt x="3277" y="836"/>
                    <a:pt x="3387" y="836"/>
                  </a:cubicBezTo>
                  <a:close/>
                  <a:moveTo>
                    <a:pt x="8081" y="5530"/>
                  </a:moveTo>
                  <a:cubicBezTo>
                    <a:pt x="8191" y="5530"/>
                    <a:pt x="8302" y="5569"/>
                    <a:pt x="8380" y="5648"/>
                  </a:cubicBezTo>
                  <a:cubicBezTo>
                    <a:pt x="8538" y="5806"/>
                    <a:pt x="8538" y="6089"/>
                    <a:pt x="8380" y="6247"/>
                  </a:cubicBezTo>
                  <a:lnTo>
                    <a:pt x="6333" y="8295"/>
                  </a:lnTo>
                  <a:cubicBezTo>
                    <a:pt x="6254" y="8358"/>
                    <a:pt x="6143" y="8389"/>
                    <a:pt x="6033" y="8389"/>
                  </a:cubicBezTo>
                  <a:cubicBezTo>
                    <a:pt x="5923" y="8389"/>
                    <a:pt x="5813" y="8358"/>
                    <a:pt x="5734" y="8295"/>
                  </a:cubicBezTo>
                  <a:cubicBezTo>
                    <a:pt x="5576" y="8137"/>
                    <a:pt x="5576" y="7853"/>
                    <a:pt x="5734" y="7696"/>
                  </a:cubicBezTo>
                  <a:lnTo>
                    <a:pt x="7782" y="5648"/>
                  </a:lnTo>
                  <a:cubicBezTo>
                    <a:pt x="7861" y="5569"/>
                    <a:pt x="7971" y="5530"/>
                    <a:pt x="8081" y="5530"/>
                  </a:cubicBezTo>
                  <a:close/>
                  <a:moveTo>
                    <a:pt x="3414" y="1"/>
                  </a:moveTo>
                  <a:cubicBezTo>
                    <a:pt x="3095" y="1"/>
                    <a:pt x="2772" y="119"/>
                    <a:pt x="2520" y="355"/>
                  </a:cubicBezTo>
                  <a:lnTo>
                    <a:pt x="473" y="2403"/>
                  </a:lnTo>
                  <a:cubicBezTo>
                    <a:pt x="0" y="2876"/>
                    <a:pt x="0" y="3663"/>
                    <a:pt x="473" y="4199"/>
                  </a:cubicBezTo>
                  <a:cubicBezTo>
                    <a:pt x="700" y="4406"/>
                    <a:pt x="1008" y="4544"/>
                    <a:pt x="1345" y="4544"/>
                  </a:cubicBezTo>
                  <a:cubicBezTo>
                    <a:pt x="1522" y="4544"/>
                    <a:pt x="1706" y="4506"/>
                    <a:pt x="1890" y="4419"/>
                  </a:cubicBezTo>
                  <a:lnTo>
                    <a:pt x="4915" y="7444"/>
                  </a:lnTo>
                  <a:cubicBezTo>
                    <a:pt x="4663" y="7980"/>
                    <a:pt x="4789" y="8515"/>
                    <a:pt x="5135" y="8862"/>
                  </a:cubicBezTo>
                  <a:cubicBezTo>
                    <a:pt x="5372" y="9098"/>
                    <a:pt x="5687" y="9216"/>
                    <a:pt x="6010" y="9216"/>
                  </a:cubicBezTo>
                  <a:cubicBezTo>
                    <a:pt x="6333" y="9216"/>
                    <a:pt x="6663" y="9098"/>
                    <a:pt x="6931" y="8862"/>
                  </a:cubicBezTo>
                  <a:lnTo>
                    <a:pt x="8979" y="6814"/>
                  </a:lnTo>
                  <a:cubicBezTo>
                    <a:pt x="9452" y="6341"/>
                    <a:pt x="9452" y="5554"/>
                    <a:pt x="8979" y="5050"/>
                  </a:cubicBezTo>
                  <a:cubicBezTo>
                    <a:pt x="8757" y="4828"/>
                    <a:pt x="8445" y="4696"/>
                    <a:pt x="8117" y="4696"/>
                  </a:cubicBezTo>
                  <a:cubicBezTo>
                    <a:pt x="7933" y="4696"/>
                    <a:pt x="7743" y="4738"/>
                    <a:pt x="7561" y="4829"/>
                  </a:cubicBezTo>
                  <a:lnTo>
                    <a:pt x="4505" y="1773"/>
                  </a:lnTo>
                  <a:cubicBezTo>
                    <a:pt x="4757" y="1269"/>
                    <a:pt x="4631" y="733"/>
                    <a:pt x="4285" y="355"/>
                  </a:cubicBezTo>
                  <a:cubicBezTo>
                    <a:pt x="4048" y="119"/>
                    <a:pt x="3733" y="1"/>
                    <a:pt x="34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790;p55">
              <a:extLst>
                <a:ext uri="{FF2B5EF4-FFF2-40B4-BE49-F238E27FC236}">
                  <a16:creationId xmlns:a16="http://schemas.microsoft.com/office/drawing/2014/main" id="{CCF7D25D-48A1-D850-8065-CB80FF6FA010}"/>
                </a:ext>
              </a:extLst>
            </p:cNvPr>
            <p:cNvSpPr/>
            <p:nvPr/>
          </p:nvSpPr>
          <p:spPr>
            <a:xfrm>
              <a:off x="-63679950" y="4233850"/>
              <a:ext cx="177250" cy="177250"/>
            </a:xfrm>
            <a:custGeom>
              <a:avLst/>
              <a:gdLst/>
              <a:ahLst/>
              <a:cxnLst/>
              <a:rect l="l" t="t" r="r" b="b"/>
              <a:pathLst>
                <a:path w="7090" h="7090" extrusionOk="0">
                  <a:moveTo>
                    <a:pt x="5325" y="1"/>
                  </a:moveTo>
                  <a:lnTo>
                    <a:pt x="4160" y="1166"/>
                  </a:lnTo>
                  <a:cubicBezTo>
                    <a:pt x="4081" y="1088"/>
                    <a:pt x="3971" y="1048"/>
                    <a:pt x="3860" y="1048"/>
                  </a:cubicBezTo>
                  <a:cubicBezTo>
                    <a:pt x="3750" y="1048"/>
                    <a:pt x="3640" y="1088"/>
                    <a:pt x="3561" y="1166"/>
                  </a:cubicBezTo>
                  <a:lnTo>
                    <a:pt x="474" y="4254"/>
                  </a:lnTo>
                  <a:cubicBezTo>
                    <a:pt x="159" y="4569"/>
                    <a:pt x="1" y="4947"/>
                    <a:pt x="1" y="5419"/>
                  </a:cubicBezTo>
                  <a:cubicBezTo>
                    <a:pt x="1" y="5861"/>
                    <a:pt x="159" y="6302"/>
                    <a:pt x="474" y="6617"/>
                  </a:cubicBezTo>
                  <a:cubicBezTo>
                    <a:pt x="789" y="6932"/>
                    <a:pt x="1214" y="7089"/>
                    <a:pt x="1639" y="7089"/>
                  </a:cubicBezTo>
                  <a:cubicBezTo>
                    <a:pt x="2065" y="7089"/>
                    <a:pt x="2490" y="6932"/>
                    <a:pt x="2805" y="6617"/>
                  </a:cubicBezTo>
                  <a:lnTo>
                    <a:pt x="5892" y="3529"/>
                  </a:lnTo>
                  <a:cubicBezTo>
                    <a:pt x="6081" y="3372"/>
                    <a:pt x="6081" y="3088"/>
                    <a:pt x="5924" y="2931"/>
                  </a:cubicBezTo>
                  <a:lnTo>
                    <a:pt x="7090" y="1765"/>
                  </a:lnTo>
                  <a:lnTo>
                    <a:pt x="53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791;p55">
              <a:extLst>
                <a:ext uri="{FF2B5EF4-FFF2-40B4-BE49-F238E27FC236}">
                  <a16:creationId xmlns:a16="http://schemas.microsoft.com/office/drawing/2014/main" id="{38C5DC86-3D42-DF3F-7E41-BFF017528EA6}"/>
                </a:ext>
              </a:extLst>
            </p:cNvPr>
            <p:cNvSpPr/>
            <p:nvPr/>
          </p:nvSpPr>
          <p:spPr>
            <a:xfrm>
              <a:off x="-63548400" y="4348850"/>
              <a:ext cx="185900" cy="62250"/>
            </a:xfrm>
            <a:custGeom>
              <a:avLst/>
              <a:gdLst/>
              <a:ahLst/>
              <a:cxnLst/>
              <a:rect l="l" t="t" r="r" b="b"/>
              <a:pathLst>
                <a:path w="7436" h="2490" extrusionOk="0"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7026" y="2489"/>
                  </a:lnTo>
                  <a:cubicBezTo>
                    <a:pt x="7278" y="2489"/>
                    <a:pt x="7435" y="2269"/>
                    <a:pt x="7435" y="2048"/>
                  </a:cubicBezTo>
                  <a:cubicBezTo>
                    <a:pt x="7435" y="1859"/>
                    <a:pt x="7246" y="1639"/>
                    <a:pt x="6994" y="1639"/>
                  </a:cubicBezTo>
                  <a:lnTo>
                    <a:pt x="6616" y="1639"/>
                  </a:lnTo>
                  <a:lnTo>
                    <a:pt x="6616" y="1229"/>
                  </a:lnTo>
                  <a:cubicBezTo>
                    <a:pt x="6616" y="536"/>
                    <a:pt x="6049" y="0"/>
                    <a:pt x="53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860;p59">
            <a:extLst>
              <a:ext uri="{FF2B5EF4-FFF2-40B4-BE49-F238E27FC236}">
                <a16:creationId xmlns:a16="http://schemas.microsoft.com/office/drawing/2014/main" id="{842E1804-DC45-ABE2-CF3E-07F6F6C9B46A}"/>
              </a:ext>
            </a:extLst>
          </p:cNvPr>
          <p:cNvGrpSpPr/>
          <p:nvPr/>
        </p:nvGrpSpPr>
        <p:grpSpPr>
          <a:xfrm>
            <a:off x="4122205" y="3201569"/>
            <a:ext cx="899627" cy="886525"/>
            <a:chOff x="-5254775" y="3631325"/>
            <a:chExt cx="296950" cy="292625"/>
          </a:xfrm>
          <a:solidFill>
            <a:schemeClr val="tx1"/>
          </a:solidFill>
        </p:grpSpPr>
        <p:sp>
          <p:nvSpPr>
            <p:cNvPr id="11" name="Google Shape;8861;p59">
              <a:extLst>
                <a:ext uri="{FF2B5EF4-FFF2-40B4-BE49-F238E27FC236}">
                  <a16:creationId xmlns:a16="http://schemas.microsoft.com/office/drawing/2014/main" id="{A18CF9A7-7485-5D1E-FD08-7CA1BE518795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862;p59">
              <a:extLst>
                <a:ext uri="{FF2B5EF4-FFF2-40B4-BE49-F238E27FC236}">
                  <a16:creationId xmlns:a16="http://schemas.microsoft.com/office/drawing/2014/main" id="{068EB726-E45D-B2AC-D409-35882089E926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863;p59">
              <a:extLst>
                <a:ext uri="{FF2B5EF4-FFF2-40B4-BE49-F238E27FC236}">
                  <a16:creationId xmlns:a16="http://schemas.microsoft.com/office/drawing/2014/main" id="{2DB87A91-2B26-F9B7-13FB-0842B183C821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864;p59">
              <a:extLst>
                <a:ext uri="{FF2B5EF4-FFF2-40B4-BE49-F238E27FC236}">
                  <a16:creationId xmlns:a16="http://schemas.microsoft.com/office/drawing/2014/main" id="{2050056C-7671-F5DB-3B10-1FF3FE5A7995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865;p59">
              <a:extLst>
                <a:ext uri="{FF2B5EF4-FFF2-40B4-BE49-F238E27FC236}">
                  <a16:creationId xmlns:a16="http://schemas.microsoft.com/office/drawing/2014/main" id="{38F3F75E-E63E-270F-F8D3-EDB14DA5FDED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866;p59">
              <a:extLst>
                <a:ext uri="{FF2B5EF4-FFF2-40B4-BE49-F238E27FC236}">
                  <a16:creationId xmlns:a16="http://schemas.microsoft.com/office/drawing/2014/main" id="{08D29EFB-5376-1F2A-A5DB-D970D89F12B1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867;p59">
              <a:extLst>
                <a:ext uri="{FF2B5EF4-FFF2-40B4-BE49-F238E27FC236}">
                  <a16:creationId xmlns:a16="http://schemas.microsoft.com/office/drawing/2014/main" id="{4575B4AA-8E8A-FC33-0B97-8188DC9636DD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66832" y="3071767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MERCI DE VOTRE ATTENTION !</a:t>
            </a:r>
            <a:br>
              <a:rPr lang="es" dirty="0"/>
            </a:br>
            <a:br>
              <a:rPr lang="es" dirty="0"/>
            </a:br>
            <a:br>
              <a:rPr lang="es" dirty="0"/>
            </a:br>
            <a:r>
              <a:rPr lang="es" dirty="0"/>
              <a:t>DES QUESTIONS ?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9" name="Google Shape;5839;p53"/>
          <p:cNvSpPr txBox="1">
            <a:spLocks noGrp="1"/>
          </p:cNvSpPr>
          <p:nvPr>
            <p:ph type="title" idx="4294967295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...and our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sets 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 editable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0" name="Google Shape;5840;p53"/>
          <p:cNvSpPr txBox="1">
            <a:spLocks noGrp="1"/>
          </p:cNvSpPr>
          <p:nvPr>
            <p:ph type="body" idx="4294967295"/>
          </p:nvPr>
        </p:nvSpPr>
        <p:spPr>
          <a:xfrm>
            <a:off x="828875" y="1610275"/>
            <a:ext cx="75258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</a:t>
            </a:r>
            <a:r>
              <a:rPr lang="es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resize</a:t>
            </a:r>
            <a:r>
              <a:rPr lang="es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icons without losing quality.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 </a:t>
            </a:r>
            <a:r>
              <a:rPr lang="es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change the stroke and fill color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just select the icon and click on the</a:t>
            </a:r>
            <a:r>
              <a:rPr lang="es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paint bucket/pen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Google Slides, you can also use </a:t>
            </a:r>
            <a:r>
              <a:rPr lang="es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Flaticon’s extension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allowing you to customize and add even more icons.</a:t>
            </a:r>
            <a:br>
              <a:rPr lang="es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1" name="Google Shape;5841;p53"/>
          <p:cNvGrpSpPr/>
          <p:nvPr/>
        </p:nvGrpSpPr>
        <p:grpSpPr>
          <a:xfrm>
            <a:off x="829359" y="2307635"/>
            <a:ext cx="339235" cy="298186"/>
            <a:chOff x="898875" y="244725"/>
            <a:chExt cx="481800" cy="423500"/>
          </a:xfrm>
        </p:grpSpPr>
        <p:sp>
          <p:nvSpPr>
            <p:cNvPr id="5842" name="Google Shape;5842;p53"/>
            <p:cNvSpPr/>
            <p:nvPr/>
          </p:nvSpPr>
          <p:spPr>
            <a:xfrm>
              <a:off x="1125675" y="470575"/>
              <a:ext cx="28275" cy="28250"/>
            </a:xfrm>
            <a:custGeom>
              <a:avLst/>
              <a:gdLst/>
              <a:ahLst/>
              <a:cxnLst/>
              <a:rect l="l" t="t" r="r" b="b"/>
              <a:pathLst>
                <a:path w="1131" h="1130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43" name="Google Shape;5843;p53"/>
            <p:cNvSpPr/>
            <p:nvPr/>
          </p:nvSpPr>
          <p:spPr>
            <a:xfrm>
              <a:off x="898875" y="244725"/>
              <a:ext cx="481800" cy="225875"/>
            </a:xfrm>
            <a:custGeom>
              <a:avLst/>
              <a:gdLst/>
              <a:ahLst/>
              <a:cxnLst/>
              <a:rect l="l" t="t" r="r" b="b"/>
              <a:pathLst>
                <a:path w="19272" h="9035" extrusionOk="0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44" name="Google Shape;5844;p53"/>
            <p:cNvSpPr/>
            <p:nvPr/>
          </p:nvSpPr>
          <p:spPr>
            <a:xfrm>
              <a:off x="1324200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45" name="Google Shape;5845;p53"/>
            <p:cNvSpPr/>
            <p:nvPr/>
          </p:nvSpPr>
          <p:spPr>
            <a:xfrm>
              <a:off x="898875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46" name="Google Shape;5846;p53"/>
            <p:cNvSpPr/>
            <p:nvPr/>
          </p:nvSpPr>
          <p:spPr>
            <a:xfrm>
              <a:off x="1063650" y="414125"/>
              <a:ext cx="146750" cy="141125"/>
            </a:xfrm>
            <a:custGeom>
              <a:avLst/>
              <a:gdLst/>
              <a:ahLst/>
              <a:cxnLst/>
              <a:rect l="l" t="t" r="r" b="b"/>
              <a:pathLst>
                <a:path w="5870" h="5645" extrusionOk="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47" name="Google Shape;5847;p53"/>
            <p:cNvSpPr/>
            <p:nvPr/>
          </p:nvSpPr>
          <p:spPr>
            <a:xfrm>
              <a:off x="898875" y="498800"/>
              <a:ext cx="481800" cy="169425"/>
            </a:xfrm>
            <a:custGeom>
              <a:avLst/>
              <a:gdLst/>
              <a:ahLst/>
              <a:cxnLst/>
              <a:rect l="l" t="t" r="r" b="b"/>
              <a:pathLst>
                <a:path w="19272" h="6777" extrusionOk="0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48" name="Google Shape;5848;p53"/>
          <p:cNvGrpSpPr/>
          <p:nvPr/>
        </p:nvGrpSpPr>
        <p:grpSpPr>
          <a:xfrm>
            <a:off x="1267741" y="2287103"/>
            <a:ext cx="298169" cy="339253"/>
            <a:chOff x="1529350" y="258825"/>
            <a:chExt cx="423475" cy="481825"/>
          </a:xfrm>
        </p:grpSpPr>
        <p:sp>
          <p:nvSpPr>
            <p:cNvPr id="5849" name="Google Shape;5849;p53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0" name="Google Shape;5850;p53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51" name="Google Shape;5851;p53"/>
          <p:cNvGrpSpPr/>
          <p:nvPr/>
        </p:nvGrpSpPr>
        <p:grpSpPr>
          <a:xfrm>
            <a:off x="1660716" y="2367273"/>
            <a:ext cx="340890" cy="178912"/>
            <a:chOff x="2084325" y="363300"/>
            <a:chExt cx="484150" cy="254100"/>
          </a:xfrm>
        </p:grpSpPr>
        <p:sp>
          <p:nvSpPr>
            <p:cNvPr id="5852" name="Google Shape;5852;p53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3" name="Google Shape;5853;p53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54" name="Google Shape;5854;p53"/>
          <p:cNvGrpSpPr/>
          <p:nvPr/>
        </p:nvGrpSpPr>
        <p:grpSpPr>
          <a:xfrm>
            <a:off x="2110011" y="2287102"/>
            <a:ext cx="298169" cy="339253"/>
            <a:chOff x="2707500" y="249400"/>
            <a:chExt cx="423475" cy="481825"/>
          </a:xfrm>
        </p:grpSpPr>
        <p:sp>
          <p:nvSpPr>
            <p:cNvPr id="5855" name="Google Shape;5855;p53"/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6" name="Google Shape;5856;p53"/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57" name="Google Shape;5857;p53"/>
          <p:cNvGrpSpPr/>
          <p:nvPr/>
        </p:nvGrpSpPr>
        <p:grpSpPr>
          <a:xfrm>
            <a:off x="2523626" y="2287428"/>
            <a:ext cx="305386" cy="338602"/>
            <a:chOff x="3300325" y="249875"/>
            <a:chExt cx="433725" cy="480900"/>
          </a:xfrm>
        </p:grpSpPr>
        <p:sp>
          <p:nvSpPr>
            <p:cNvPr id="5858" name="Google Shape;5858;p53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9" name="Google Shape;5859;p53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0" name="Google Shape;5860;p53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1" name="Google Shape;5861;p53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2" name="Google Shape;5862;p53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3" name="Google Shape;5863;p53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64" name="Google Shape;5864;p53"/>
          <p:cNvGrpSpPr/>
          <p:nvPr/>
        </p:nvGrpSpPr>
        <p:grpSpPr>
          <a:xfrm>
            <a:off x="2912712" y="2287349"/>
            <a:ext cx="352349" cy="338760"/>
            <a:chOff x="3854700" y="249750"/>
            <a:chExt cx="500425" cy="481125"/>
          </a:xfrm>
        </p:grpSpPr>
        <p:sp>
          <p:nvSpPr>
            <p:cNvPr id="5865" name="Google Shape;5865;p53"/>
            <p:cNvSpPr/>
            <p:nvPr/>
          </p:nvSpPr>
          <p:spPr>
            <a:xfrm>
              <a:off x="4206725" y="598350"/>
              <a:ext cx="70775" cy="68025"/>
            </a:xfrm>
            <a:custGeom>
              <a:avLst/>
              <a:gdLst/>
              <a:ahLst/>
              <a:cxnLst/>
              <a:rect l="l" t="t" r="r" b="b"/>
              <a:pathLst>
                <a:path w="2831" h="2721" extrusionOk="0">
                  <a:moveTo>
                    <a:pt x="622" y="1"/>
                  </a:moveTo>
                  <a:cubicBezTo>
                    <a:pt x="478" y="1"/>
                    <a:pt x="333" y="56"/>
                    <a:pt x="223" y="165"/>
                  </a:cubicBezTo>
                  <a:cubicBezTo>
                    <a:pt x="0" y="388"/>
                    <a:pt x="0" y="744"/>
                    <a:pt x="223" y="966"/>
                  </a:cubicBezTo>
                  <a:lnTo>
                    <a:pt x="1819" y="2562"/>
                  </a:lnTo>
                  <a:cubicBezTo>
                    <a:pt x="1929" y="2668"/>
                    <a:pt x="2070" y="2721"/>
                    <a:pt x="2211" y="2721"/>
                  </a:cubicBezTo>
                  <a:cubicBezTo>
                    <a:pt x="2356" y="2721"/>
                    <a:pt x="2501" y="2665"/>
                    <a:pt x="2611" y="2553"/>
                  </a:cubicBezTo>
                  <a:cubicBezTo>
                    <a:pt x="2828" y="2337"/>
                    <a:pt x="2831" y="1984"/>
                    <a:pt x="2617" y="1764"/>
                  </a:cubicBezTo>
                  <a:lnTo>
                    <a:pt x="1021" y="165"/>
                  </a:lnTo>
                  <a:cubicBezTo>
                    <a:pt x="911" y="56"/>
                    <a:pt x="767" y="1"/>
                    <a:pt x="6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6" name="Google Shape;5866;p53"/>
            <p:cNvSpPr/>
            <p:nvPr/>
          </p:nvSpPr>
          <p:spPr>
            <a:xfrm>
              <a:off x="4226750" y="538600"/>
              <a:ext cx="91250" cy="48150"/>
            </a:xfrm>
            <a:custGeom>
              <a:avLst/>
              <a:gdLst/>
              <a:ahLst/>
              <a:cxnLst/>
              <a:rect l="l" t="t" r="r" b="b"/>
              <a:pathLst>
                <a:path w="3650" h="1926" extrusionOk="0">
                  <a:moveTo>
                    <a:pt x="631" y="1"/>
                  </a:moveTo>
                  <a:cubicBezTo>
                    <a:pt x="393" y="1"/>
                    <a:pt x="175" y="151"/>
                    <a:pt x="97" y="387"/>
                  </a:cubicBezTo>
                  <a:cubicBezTo>
                    <a:pt x="0" y="676"/>
                    <a:pt x="151" y="993"/>
                    <a:pt x="440" y="1098"/>
                  </a:cubicBezTo>
                  <a:lnTo>
                    <a:pt x="2837" y="1896"/>
                  </a:lnTo>
                  <a:cubicBezTo>
                    <a:pt x="2896" y="1916"/>
                    <a:pt x="2956" y="1925"/>
                    <a:pt x="3014" y="1925"/>
                  </a:cubicBezTo>
                  <a:cubicBezTo>
                    <a:pt x="3251" y="1925"/>
                    <a:pt x="3471" y="1774"/>
                    <a:pt x="3551" y="1538"/>
                  </a:cubicBezTo>
                  <a:cubicBezTo>
                    <a:pt x="3650" y="1243"/>
                    <a:pt x="3490" y="920"/>
                    <a:pt x="3192" y="824"/>
                  </a:cubicBezTo>
                  <a:lnTo>
                    <a:pt x="798" y="26"/>
                  </a:lnTo>
                  <a:cubicBezTo>
                    <a:pt x="742" y="9"/>
                    <a:pt x="686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7" name="Google Shape;5867;p53"/>
            <p:cNvSpPr/>
            <p:nvPr/>
          </p:nvSpPr>
          <p:spPr>
            <a:xfrm>
              <a:off x="4146500" y="618325"/>
              <a:ext cx="52050" cy="88650"/>
            </a:xfrm>
            <a:custGeom>
              <a:avLst/>
              <a:gdLst/>
              <a:ahLst/>
              <a:cxnLst/>
              <a:rect l="l" t="t" r="r" b="b"/>
              <a:pathLst>
                <a:path w="2082" h="3546" extrusionOk="0">
                  <a:moveTo>
                    <a:pt x="632" y="1"/>
                  </a:moveTo>
                  <a:cubicBezTo>
                    <a:pt x="574" y="1"/>
                    <a:pt x="514" y="10"/>
                    <a:pt x="455" y="29"/>
                  </a:cubicBezTo>
                  <a:cubicBezTo>
                    <a:pt x="160" y="128"/>
                    <a:pt x="0" y="447"/>
                    <a:pt x="100" y="746"/>
                  </a:cubicBezTo>
                  <a:lnTo>
                    <a:pt x="898" y="3140"/>
                  </a:lnTo>
                  <a:cubicBezTo>
                    <a:pt x="970" y="3386"/>
                    <a:pt x="1196" y="3546"/>
                    <a:pt x="1439" y="3546"/>
                  </a:cubicBezTo>
                  <a:cubicBezTo>
                    <a:pt x="1498" y="3546"/>
                    <a:pt x="1558" y="3536"/>
                    <a:pt x="1617" y="3516"/>
                  </a:cubicBezTo>
                  <a:cubicBezTo>
                    <a:pt x="1921" y="3417"/>
                    <a:pt x="2081" y="3082"/>
                    <a:pt x="1970" y="2784"/>
                  </a:cubicBezTo>
                  <a:lnTo>
                    <a:pt x="1172" y="387"/>
                  </a:lnTo>
                  <a:cubicBezTo>
                    <a:pt x="1092" y="150"/>
                    <a:pt x="871" y="1"/>
                    <a:pt x="6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8" name="Google Shape;5868;p53"/>
            <p:cNvSpPr/>
            <p:nvPr/>
          </p:nvSpPr>
          <p:spPr>
            <a:xfrm>
              <a:off x="3927425" y="319075"/>
              <a:ext cx="70650" cy="67850"/>
            </a:xfrm>
            <a:custGeom>
              <a:avLst/>
              <a:gdLst/>
              <a:ahLst/>
              <a:cxnLst/>
              <a:rect l="l" t="t" r="r" b="b"/>
              <a:pathLst>
                <a:path w="2826" h="2714" extrusionOk="0">
                  <a:moveTo>
                    <a:pt x="621" y="0"/>
                  </a:moveTo>
                  <a:cubicBezTo>
                    <a:pt x="477" y="0"/>
                    <a:pt x="333" y="55"/>
                    <a:pt x="223" y="165"/>
                  </a:cubicBezTo>
                  <a:cubicBezTo>
                    <a:pt x="4" y="385"/>
                    <a:pt x="1" y="737"/>
                    <a:pt x="214" y="957"/>
                  </a:cubicBezTo>
                  <a:lnTo>
                    <a:pt x="1813" y="2556"/>
                  </a:lnTo>
                  <a:cubicBezTo>
                    <a:pt x="1922" y="2661"/>
                    <a:pt x="2062" y="2714"/>
                    <a:pt x="2203" y="2714"/>
                  </a:cubicBezTo>
                  <a:cubicBezTo>
                    <a:pt x="2348" y="2714"/>
                    <a:pt x="2494" y="2658"/>
                    <a:pt x="2605" y="2547"/>
                  </a:cubicBezTo>
                  <a:cubicBezTo>
                    <a:pt x="2822" y="2330"/>
                    <a:pt x="2825" y="1977"/>
                    <a:pt x="2611" y="1755"/>
                  </a:cubicBezTo>
                  <a:lnTo>
                    <a:pt x="1012" y="159"/>
                  </a:lnTo>
                  <a:cubicBezTo>
                    <a:pt x="904" y="53"/>
                    <a:pt x="762" y="0"/>
                    <a:pt x="6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9" name="Google Shape;5869;p53"/>
            <p:cNvSpPr/>
            <p:nvPr/>
          </p:nvSpPr>
          <p:spPr>
            <a:xfrm>
              <a:off x="4007000" y="279300"/>
              <a:ext cx="51675" cy="88150"/>
            </a:xfrm>
            <a:custGeom>
              <a:avLst/>
              <a:gdLst/>
              <a:ahLst/>
              <a:cxnLst/>
              <a:rect l="l" t="t" r="r" b="b"/>
              <a:pathLst>
                <a:path w="2067" h="3526" extrusionOk="0">
                  <a:moveTo>
                    <a:pt x="632" y="0"/>
                  </a:moveTo>
                  <a:cubicBezTo>
                    <a:pt x="573" y="0"/>
                    <a:pt x="512" y="10"/>
                    <a:pt x="452" y="30"/>
                  </a:cubicBezTo>
                  <a:cubicBezTo>
                    <a:pt x="160" y="127"/>
                    <a:pt x="0" y="437"/>
                    <a:pt x="91" y="732"/>
                  </a:cubicBezTo>
                  <a:lnTo>
                    <a:pt x="889" y="3126"/>
                  </a:lnTo>
                  <a:cubicBezTo>
                    <a:pt x="964" y="3370"/>
                    <a:pt x="1188" y="3525"/>
                    <a:pt x="1428" y="3525"/>
                  </a:cubicBezTo>
                  <a:cubicBezTo>
                    <a:pt x="1487" y="3525"/>
                    <a:pt x="1547" y="3516"/>
                    <a:pt x="1605" y="3496"/>
                  </a:cubicBezTo>
                  <a:cubicBezTo>
                    <a:pt x="1907" y="3397"/>
                    <a:pt x="2066" y="3069"/>
                    <a:pt x="1961" y="2771"/>
                  </a:cubicBezTo>
                  <a:lnTo>
                    <a:pt x="1160" y="374"/>
                  </a:lnTo>
                  <a:cubicBezTo>
                    <a:pt x="1079" y="144"/>
                    <a:pt x="863" y="0"/>
                    <a:pt x="6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70" name="Google Shape;5870;p53"/>
            <p:cNvSpPr/>
            <p:nvPr/>
          </p:nvSpPr>
          <p:spPr>
            <a:xfrm>
              <a:off x="3887300" y="398850"/>
              <a:ext cx="91800" cy="48250"/>
            </a:xfrm>
            <a:custGeom>
              <a:avLst/>
              <a:gdLst/>
              <a:ahLst/>
              <a:cxnLst/>
              <a:rect l="l" t="t" r="r" b="b"/>
              <a:pathLst>
                <a:path w="3672" h="1930" extrusionOk="0">
                  <a:moveTo>
                    <a:pt x="638" y="0"/>
                  </a:moveTo>
                  <a:cubicBezTo>
                    <a:pt x="399" y="0"/>
                    <a:pt x="178" y="150"/>
                    <a:pt x="100" y="385"/>
                  </a:cubicBezTo>
                  <a:cubicBezTo>
                    <a:pt x="1" y="678"/>
                    <a:pt x="154" y="991"/>
                    <a:pt x="443" y="1096"/>
                  </a:cubicBezTo>
                  <a:lnTo>
                    <a:pt x="2840" y="1894"/>
                  </a:lnTo>
                  <a:cubicBezTo>
                    <a:pt x="2905" y="1918"/>
                    <a:pt x="2971" y="1930"/>
                    <a:pt x="3036" y="1930"/>
                  </a:cubicBezTo>
                  <a:cubicBezTo>
                    <a:pt x="3271" y="1930"/>
                    <a:pt x="3492" y="1781"/>
                    <a:pt x="3572" y="1545"/>
                  </a:cubicBezTo>
                  <a:cubicBezTo>
                    <a:pt x="3671" y="1241"/>
                    <a:pt x="3503" y="915"/>
                    <a:pt x="3195" y="825"/>
                  </a:cubicBezTo>
                  <a:lnTo>
                    <a:pt x="802" y="24"/>
                  </a:lnTo>
                  <a:cubicBezTo>
                    <a:pt x="747" y="8"/>
                    <a:pt x="692" y="0"/>
                    <a:pt x="6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71" name="Google Shape;5871;p53"/>
            <p:cNvSpPr/>
            <p:nvPr/>
          </p:nvSpPr>
          <p:spPr>
            <a:xfrm>
              <a:off x="385470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8" y="0"/>
                  </a:moveTo>
                  <a:lnTo>
                    <a:pt x="10639" y="1635"/>
                  </a:lnTo>
                  <a:cubicBezTo>
                    <a:pt x="10811" y="1720"/>
                    <a:pt x="10971" y="1831"/>
                    <a:pt x="11109" y="1964"/>
                  </a:cubicBezTo>
                  <a:cubicBezTo>
                    <a:pt x="11772" y="2623"/>
                    <a:pt x="11772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4" y="9287"/>
                    <a:pt x="2464" y="8215"/>
                    <a:pt x="3126" y="7552"/>
                  </a:cubicBezTo>
                  <a:lnTo>
                    <a:pt x="5331" y="5351"/>
                  </a:lnTo>
                  <a:cubicBezTo>
                    <a:pt x="4924" y="4499"/>
                    <a:pt x="4764" y="3554"/>
                    <a:pt x="4867" y="2620"/>
                  </a:cubicBezTo>
                  <a:lnTo>
                    <a:pt x="4867" y="2620"/>
                  </a:lnTo>
                  <a:lnTo>
                    <a:pt x="1527" y="5956"/>
                  </a:lnTo>
                  <a:cubicBezTo>
                    <a:pt x="1" y="7501"/>
                    <a:pt x="7" y="9992"/>
                    <a:pt x="1545" y="11530"/>
                  </a:cubicBezTo>
                  <a:cubicBezTo>
                    <a:pt x="2316" y="12301"/>
                    <a:pt x="3328" y="12687"/>
                    <a:pt x="4340" y="12687"/>
                  </a:cubicBezTo>
                  <a:cubicBezTo>
                    <a:pt x="5344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9" y="3276"/>
                    <a:pt x="13627" y="1843"/>
                  </a:cubicBezTo>
                  <a:cubicBezTo>
                    <a:pt x="13500" y="1467"/>
                    <a:pt x="13316" y="1114"/>
                    <a:pt x="13076" y="798"/>
                  </a:cubicBezTo>
                  <a:lnTo>
                    <a:pt x="13066" y="807"/>
                  </a:lnTo>
                  <a:cubicBezTo>
                    <a:pt x="12955" y="663"/>
                    <a:pt x="12844" y="503"/>
                    <a:pt x="12708" y="368"/>
                  </a:cubicBezTo>
                  <a:cubicBezTo>
                    <a:pt x="12570" y="235"/>
                    <a:pt x="12428" y="115"/>
                    <a:pt x="122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72" name="Google Shape;5872;p53"/>
            <p:cNvSpPr/>
            <p:nvPr/>
          </p:nvSpPr>
          <p:spPr>
            <a:xfrm>
              <a:off x="399682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3" y="1"/>
                  </a:moveTo>
                  <a:cubicBezTo>
                    <a:pt x="8989" y="1"/>
                    <a:pt x="7985" y="381"/>
                    <a:pt x="7216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6" y="11038"/>
                  </a:cubicBezTo>
                  <a:cubicBezTo>
                    <a:pt x="639" y="11414"/>
                    <a:pt x="826" y="11767"/>
                    <a:pt x="1067" y="12083"/>
                  </a:cubicBezTo>
                  <a:lnTo>
                    <a:pt x="1073" y="12074"/>
                  </a:lnTo>
                  <a:cubicBezTo>
                    <a:pt x="1187" y="12218"/>
                    <a:pt x="1296" y="12378"/>
                    <a:pt x="1434" y="12513"/>
                  </a:cubicBezTo>
                  <a:cubicBezTo>
                    <a:pt x="1570" y="12646"/>
                    <a:pt x="1711" y="12766"/>
                    <a:pt x="1865" y="12881"/>
                  </a:cubicBezTo>
                  <a:lnTo>
                    <a:pt x="3500" y="11243"/>
                  </a:lnTo>
                  <a:cubicBezTo>
                    <a:pt x="3328" y="11158"/>
                    <a:pt x="3169" y="11050"/>
                    <a:pt x="3030" y="10918"/>
                  </a:cubicBezTo>
                  <a:cubicBezTo>
                    <a:pt x="2368" y="10255"/>
                    <a:pt x="2368" y="9183"/>
                    <a:pt x="3030" y="8521"/>
                  </a:cubicBezTo>
                  <a:lnTo>
                    <a:pt x="8812" y="2739"/>
                  </a:lnTo>
                  <a:cubicBezTo>
                    <a:pt x="9143" y="2408"/>
                    <a:pt x="9577" y="2242"/>
                    <a:pt x="10010" y="2242"/>
                  </a:cubicBezTo>
                  <a:cubicBezTo>
                    <a:pt x="10443" y="2242"/>
                    <a:pt x="10876" y="2408"/>
                    <a:pt x="11206" y="2739"/>
                  </a:cubicBezTo>
                  <a:cubicBezTo>
                    <a:pt x="11868" y="3401"/>
                    <a:pt x="11868" y="4473"/>
                    <a:pt x="11206" y="5136"/>
                  </a:cubicBezTo>
                  <a:lnTo>
                    <a:pt x="8812" y="7530"/>
                  </a:lnTo>
                  <a:cubicBezTo>
                    <a:pt x="9215" y="8382"/>
                    <a:pt x="9375" y="9328"/>
                    <a:pt x="9273" y="10261"/>
                  </a:cubicBezTo>
                  <a:lnTo>
                    <a:pt x="12805" y="6732"/>
                  </a:lnTo>
                  <a:cubicBezTo>
                    <a:pt x="14331" y="5187"/>
                    <a:pt x="14325" y="2697"/>
                    <a:pt x="12787" y="1158"/>
                  </a:cubicBezTo>
                  <a:cubicBezTo>
                    <a:pt x="12016" y="387"/>
                    <a:pt x="11004" y="1"/>
                    <a:pt x="99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73" name="Google Shape;5873;p53"/>
          <p:cNvGrpSpPr/>
          <p:nvPr/>
        </p:nvGrpSpPr>
        <p:grpSpPr>
          <a:xfrm>
            <a:off x="3330701" y="2287349"/>
            <a:ext cx="352349" cy="338760"/>
            <a:chOff x="4447550" y="249750"/>
            <a:chExt cx="500425" cy="481125"/>
          </a:xfrm>
        </p:grpSpPr>
        <p:sp>
          <p:nvSpPr>
            <p:cNvPr id="5874" name="Google Shape;5874;p53"/>
            <p:cNvSpPr/>
            <p:nvPr/>
          </p:nvSpPr>
          <p:spPr>
            <a:xfrm>
              <a:off x="444755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4" y="0"/>
                  </a:moveTo>
                  <a:lnTo>
                    <a:pt x="10639" y="1635"/>
                  </a:lnTo>
                  <a:cubicBezTo>
                    <a:pt x="10811" y="1720"/>
                    <a:pt x="10970" y="1831"/>
                    <a:pt x="11109" y="1964"/>
                  </a:cubicBezTo>
                  <a:cubicBezTo>
                    <a:pt x="11771" y="2623"/>
                    <a:pt x="11771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3" y="9287"/>
                    <a:pt x="2463" y="8215"/>
                    <a:pt x="3126" y="7552"/>
                  </a:cubicBezTo>
                  <a:lnTo>
                    <a:pt x="5330" y="5351"/>
                  </a:lnTo>
                  <a:cubicBezTo>
                    <a:pt x="4924" y="4499"/>
                    <a:pt x="4764" y="3554"/>
                    <a:pt x="4866" y="2620"/>
                  </a:cubicBezTo>
                  <a:lnTo>
                    <a:pt x="4866" y="2620"/>
                  </a:lnTo>
                  <a:lnTo>
                    <a:pt x="1527" y="5956"/>
                  </a:lnTo>
                  <a:cubicBezTo>
                    <a:pt x="0" y="7501"/>
                    <a:pt x="6" y="9992"/>
                    <a:pt x="1545" y="11530"/>
                  </a:cubicBezTo>
                  <a:cubicBezTo>
                    <a:pt x="2316" y="12301"/>
                    <a:pt x="3327" y="12687"/>
                    <a:pt x="4339" y="12687"/>
                  </a:cubicBezTo>
                  <a:cubicBezTo>
                    <a:pt x="5343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8" y="3276"/>
                    <a:pt x="13626" y="1843"/>
                  </a:cubicBezTo>
                  <a:cubicBezTo>
                    <a:pt x="13500" y="1467"/>
                    <a:pt x="13316" y="1114"/>
                    <a:pt x="13075" y="798"/>
                  </a:cubicBezTo>
                  <a:lnTo>
                    <a:pt x="13066" y="807"/>
                  </a:lnTo>
                  <a:cubicBezTo>
                    <a:pt x="12952" y="663"/>
                    <a:pt x="12843" y="503"/>
                    <a:pt x="12708" y="368"/>
                  </a:cubicBezTo>
                  <a:cubicBezTo>
                    <a:pt x="12569" y="235"/>
                    <a:pt x="12428" y="115"/>
                    <a:pt x="122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75" name="Google Shape;5875;p53"/>
            <p:cNvSpPr/>
            <p:nvPr/>
          </p:nvSpPr>
          <p:spPr>
            <a:xfrm>
              <a:off x="458967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2" y="1"/>
                  </a:moveTo>
                  <a:cubicBezTo>
                    <a:pt x="8989" y="1"/>
                    <a:pt x="7985" y="381"/>
                    <a:pt x="7215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5" y="11038"/>
                  </a:cubicBezTo>
                  <a:cubicBezTo>
                    <a:pt x="639" y="11414"/>
                    <a:pt x="826" y="11767"/>
                    <a:pt x="1066" y="12083"/>
                  </a:cubicBezTo>
                  <a:lnTo>
                    <a:pt x="1073" y="12074"/>
                  </a:lnTo>
                  <a:cubicBezTo>
                    <a:pt x="1187" y="12218"/>
                    <a:pt x="1295" y="12378"/>
                    <a:pt x="1434" y="12513"/>
                  </a:cubicBezTo>
                  <a:cubicBezTo>
                    <a:pt x="1569" y="12646"/>
                    <a:pt x="1711" y="12766"/>
                    <a:pt x="1864" y="12881"/>
                  </a:cubicBezTo>
                  <a:lnTo>
                    <a:pt x="3500" y="11243"/>
                  </a:lnTo>
                  <a:cubicBezTo>
                    <a:pt x="3328" y="11158"/>
                    <a:pt x="3168" y="11050"/>
                    <a:pt x="3030" y="10918"/>
                  </a:cubicBezTo>
                  <a:cubicBezTo>
                    <a:pt x="2367" y="10255"/>
                    <a:pt x="2367" y="9183"/>
                    <a:pt x="3030" y="8521"/>
                  </a:cubicBezTo>
                  <a:lnTo>
                    <a:pt x="8811" y="2739"/>
                  </a:lnTo>
                  <a:cubicBezTo>
                    <a:pt x="9143" y="2408"/>
                    <a:pt x="9576" y="2242"/>
                    <a:pt x="10010" y="2242"/>
                  </a:cubicBezTo>
                  <a:cubicBezTo>
                    <a:pt x="10443" y="2242"/>
                    <a:pt x="10876" y="2408"/>
                    <a:pt x="11205" y="2739"/>
                  </a:cubicBezTo>
                  <a:cubicBezTo>
                    <a:pt x="11868" y="3401"/>
                    <a:pt x="11868" y="4473"/>
                    <a:pt x="11205" y="5136"/>
                  </a:cubicBezTo>
                  <a:lnTo>
                    <a:pt x="8811" y="7530"/>
                  </a:lnTo>
                  <a:cubicBezTo>
                    <a:pt x="9215" y="8382"/>
                    <a:pt x="9375" y="9328"/>
                    <a:pt x="9272" y="10261"/>
                  </a:cubicBezTo>
                  <a:lnTo>
                    <a:pt x="12804" y="6732"/>
                  </a:lnTo>
                  <a:cubicBezTo>
                    <a:pt x="14331" y="5187"/>
                    <a:pt x="14325" y="2697"/>
                    <a:pt x="12786" y="1158"/>
                  </a:cubicBezTo>
                  <a:cubicBezTo>
                    <a:pt x="12015" y="387"/>
                    <a:pt x="11004" y="1"/>
                    <a:pt x="9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76" name="Google Shape;5876;p53"/>
          <p:cNvGrpSpPr/>
          <p:nvPr/>
        </p:nvGrpSpPr>
        <p:grpSpPr>
          <a:xfrm>
            <a:off x="3759902" y="2287102"/>
            <a:ext cx="339253" cy="339253"/>
            <a:chOff x="5049725" y="249400"/>
            <a:chExt cx="481825" cy="481825"/>
          </a:xfrm>
        </p:grpSpPr>
        <p:sp>
          <p:nvSpPr>
            <p:cNvPr id="5877" name="Google Shape;5877;p53"/>
            <p:cNvSpPr/>
            <p:nvPr/>
          </p:nvSpPr>
          <p:spPr>
            <a:xfrm>
              <a:off x="5191775" y="560925"/>
              <a:ext cx="197625" cy="170300"/>
            </a:xfrm>
            <a:custGeom>
              <a:avLst/>
              <a:gdLst/>
              <a:ahLst/>
              <a:cxnLst/>
              <a:rect l="l" t="t" r="r" b="b"/>
              <a:pathLst>
                <a:path w="7905" h="6812" extrusionOk="0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78" name="Google Shape;5878;p53"/>
            <p:cNvSpPr/>
            <p:nvPr/>
          </p:nvSpPr>
          <p:spPr>
            <a:xfrm>
              <a:off x="5049725" y="249400"/>
              <a:ext cx="481825" cy="396225"/>
            </a:xfrm>
            <a:custGeom>
              <a:avLst/>
              <a:gdLst/>
              <a:ahLst/>
              <a:cxnLst/>
              <a:rect l="l" t="t" r="r" b="b"/>
              <a:pathLst>
                <a:path w="19273" h="15849" extrusionOk="0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79" name="Google Shape;5879;p53"/>
          <p:cNvGrpSpPr/>
          <p:nvPr/>
        </p:nvGrpSpPr>
        <p:grpSpPr>
          <a:xfrm>
            <a:off x="4173843" y="2287102"/>
            <a:ext cx="339253" cy="339253"/>
            <a:chOff x="5660400" y="238125"/>
            <a:chExt cx="481825" cy="481825"/>
          </a:xfrm>
        </p:grpSpPr>
        <p:sp>
          <p:nvSpPr>
            <p:cNvPr id="5880" name="Google Shape;5880;p53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1" name="Google Shape;5881;p53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82" name="Google Shape;5882;p53"/>
          <p:cNvGrpSpPr/>
          <p:nvPr/>
        </p:nvGrpSpPr>
        <p:grpSpPr>
          <a:xfrm>
            <a:off x="4590529" y="2287102"/>
            <a:ext cx="339253" cy="339253"/>
            <a:chOff x="6235400" y="249400"/>
            <a:chExt cx="481825" cy="481825"/>
          </a:xfrm>
        </p:grpSpPr>
        <p:sp>
          <p:nvSpPr>
            <p:cNvPr id="5883" name="Google Shape;5883;p53"/>
            <p:cNvSpPr/>
            <p:nvPr/>
          </p:nvSpPr>
          <p:spPr>
            <a:xfrm>
              <a:off x="6425625" y="482025"/>
              <a:ext cx="177700" cy="135375"/>
            </a:xfrm>
            <a:custGeom>
              <a:avLst/>
              <a:gdLst/>
              <a:ahLst/>
              <a:cxnLst/>
              <a:rect l="l" t="t" r="r" b="b"/>
              <a:pathLst>
                <a:path w="7108" h="5415" extrusionOk="0">
                  <a:moveTo>
                    <a:pt x="5415" y="0"/>
                  </a:moveTo>
                  <a:lnTo>
                    <a:pt x="1" y="5415"/>
                  </a:lnTo>
                  <a:lnTo>
                    <a:pt x="7107" y="5415"/>
                  </a:lnTo>
                  <a:lnTo>
                    <a:pt x="7107" y="1696"/>
                  </a:lnTo>
                  <a:lnTo>
                    <a:pt x="541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4" name="Google Shape;5884;p53"/>
            <p:cNvSpPr/>
            <p:nvPr/>
          </p:nvSpPr>
          <p:spPr>
            <a:xfrm>
              <a:off x="6462150" y="41977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0"/>
                  </a:moveTo>
                  <a:cubicBezTo>
                    <a:pt x="253" y="0"/>
                    <a:pt x="0" y="250"/>
                    <a:pt x="0" y="563"/>
                  </a:cubicBezTo>
                  <a:cubicBezTo>
                    <a:pt x="0" y="876"/>
                    <a:pt x="253" y="1129"/>
                    <a:pt x="566" y="1129"/>
                  </a:cubicBezTo>
                  <a:cubicBezTo>
                    <a:pt x="877" y="1129"/>
                    <a:pt x="1130" y="876"/>
                    <a:pt x="1130" y="563"/>
                  </a:cubicBezTo>
                  <a:cubicBezTo>
                    <a:pt x="1130" y="250"/>
                    <a:pt x="877" y="0"/>
                    <a:pt x="5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5" name="Google Shape;5885;p53"/>
            <p:cNvSpPr/>
            <p:nvPr/>
          </p:nvSpPr>
          <p:spPr>
            <a:xfrm>
              <a:off x="6349225" y="508600"/>
              <a:ext cx="113625" cy="108800"/>
            </a:xfrm>
            <a:custGeom>
              <a:avLst/>
              <a:gdLst/>
              <a:ahLst/>
              <a:cxnLst/>
              <a:rect l="l" t="t" r="r" b="b"/>
              <a:pathLst>
                <a:path w="4545" h="4352" extrusionOk="0">
                  <a:moveTo>
                    <a:pt x="2858" y="0"/>
                  </a:moveTo>
                  <a:lnTo>
                    <a:pt x="0" y="2623"/>
                  </a:lnTo>
                  <a:lnTo>
                    <a:pt x="0" y="4352"/>
                  </a:lnTo>
                  <a:lnTo>
                    <a:pt x="1461" y="4352"/>
                  </a:lnTo>
                  <a:lnTo>
                    <a:pt x="4544" y="1265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6" name="Google Shape;5886;p53"/>
            <p:cNvSpPr/>
            <p:nvPr/>
          </p:nvSpPr>
          <p:spPr>
            <a:xfrm>
              <a:off x="6349225" y="363300"/>
              <a:ext cx="254100" cy="172575"/>
            </a:xfrm>
            <a:custGeom>
              <a:avLst/>
              <a:gdLst/>
              <a:ahLst/>
              <a:cxnLst/>
              <a:rect l="l" t="t" r="r" b="b"/>
              <a:pathLst>
                <a:path w="10164" h="6903" extrusionOk="0">
                  <a:moveTo>
                    <a:pt x="5083" y="1130"/>
                  </a:moveTo>
                  <a:cubicBezTo>
                    <a:pt x="5767" y="1130"/>
                    <a:pt x="6384" y="1542"/>
                    <a:pt x="6646" y="2175"/>
                  </a:cubicBezTo>
                  <a:cubicBezTo>
                    <a:pt x="6908" y="2807"/>
                    <a:pt x="6764" y="3536"/>
                    <a:pt x="6279" y="4021"/>
                  </a:cubicBezTo>
                  <a:cubicBezTo>
                    <a:pt x="5955" y="4345"/>
                    <a:pt x="5521" y="4517"/>
                    <a:pt x="5081" y="4517"/>
                  </a:cubicBezTo>
                  <a:cubicBezTo>
                    <a:pt x="4862" y="4517"/>
                    <a:pt x="4642" y="4475"/>
                    <a:pt x="4433" y="4388"/>
                  </a:cubicBezTo>
                  <a:cubicBezTo>
                    <a:pt x="3801" y="4126"/>
                    <a:pt x="3388" y="3509"/>
                    <a:pt x="3388" y="2822"/>
                  </a:cubicBezTo>
                  <a:cubicBezTo>
                    <a:pt x="3388" y="1886"/>
                    <a:pt x="4147" y="1130"/>
                    <a:pt x="5083" y="1130"/>
                  </a:cubicBezTo>
                  <a:close/>
                  <a:moveTo>
                    <a:pt x="0" y="1"/>
                  </a:moveTo>
                  <a:lnTo>
                    <a:pt x="0" y="6903"/>
                  </a:lnTo>
                  <a:lnTo>
                    <a:pt x="2443" y="4665"/>
                  </a:lnTo>
                  <a:cubicBezTo>
                    <a:pt x="2549" y="4567"/>
                    <a:pt x="2686" y="4517"/>
                    <a:pt x="2824" y="4517"/>
                  </a:cubicBezTo>
                  <a:cubicBezTo>
                    <a:pt x="2943" y="4517"/>
                    <a:pt x="3062" y="4554"/>
                    <a:pt x="3162" y="4629"/>
                  </a:cubicBezTo>
                  <a:lnTo>
                    <a:pt x="5351" y="6270"/>
                  </a:lnTo>
                  <a:lnTo>
                    <a:pt x="8071" y="3551"/>
                  </a:lnTo>
                  <a:cubicBezTo>
                    <a:pt x="8181" y="3441"/>
                    <a:pt x="8325" y="3386"/>
                    <a:pt x="8470" y="3386"/>
                  </a:cubicBezTo>
                  <a:cubicBezTo>
                    <a:pt x="8614" y="3386"/>
                    <a:pt x="8759" y="3441"/>
                    <a:pt x="8869" y="3551"/>
                  </a:cubicBezTo>
                  <a:lnTo>
                    <a:pt x="10163" y="4846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7" name="Google Shape;5887;p53"/>
            <p:cNvSpPr/>
            <p:nvPr/>
          </p:nvSpPr>
          <p:spPr>
            <a:xfrm>
              <a:off x="6235400" y="24940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5283" y="3427"/>
                  </a:moveTo>
                  <a:cubicBezTo>
                    <a:pt x="15593" y="3427"/>
                    <a:pt x="15846" y="3677"/>
                    <a:pt x="15846" y="3991"/>
                  </a:cubicBezTo>
                  <a:lnTo>
                    <a:pt x="15846" y="15283"/>
                  </a:lnTo>
                  <a:cubicBezTo>
                    <a:pt x="15846" y="15596"/>
                    <a:pt x="15593" y="15849"/>
                    <a:pt x="15283" y="15849"/>
                  </a:cubicBezTo>
                  <a:lnTo>
                    <a:pt x="3990" y="15849"/>
                  </a:lnTo>
                  <a:cubicBezTo>
                    <a:pt x="3677" y="15849"/>
                    <a:pt x="3424" y="15596"/>
                    <a:pt x="3424" y="15283"/>
                  </a:cubicBezTo>
                  <a:lnTo>
                    <a:pt x="3424" y="3991"/>
                  </a:lnTo>
                  <a:cubicBezTo>
                    <a:pt x="3424" y="3677"/>
                    <a:pt x="3677" y="3427"/>
                    <a:pt x="3990" y="3427"/>
                  </a:cubicBezTo>
                  <a:close/>
                  <a:moveTo>
                    <a:pt x="564" y="1"/>
                  </a:moveTo>
                  <a:cubicBezTo>
                    <a:pt x="250" y="1"/>
                    <a:pt x="0" y="254"/>
                    <a:pt x="0" y="567"/>
                  </a:cubicBezTo>
                  <a:lnTo>
                    <a:pt x="0" y="2861"/>
                  </a:lnTo>
                  <a:cubicBezTo>
                    <a:pt x="0" y="3175"/>
                    <a:pt x="250" y="3427"/>
                    <a:pt x="564" y="3427"/>
                  </a:cubicBezTo>
                  <a:cubicBezTo>
                    <a:pt x="877" y="3427"/>
                    <a:pt x="1127" y="3677"/>
                    <a:pt x="1127" y="3991"/>
                  </a:cubicBezTo>
                  <a:cubicBezTo>
                    <a:pt x="1127" y="4304"/>
                    <a:pt x="877" y="4557"/>
                    <a:pt x="564" y="4557"/>
                  </a:cubicBezTo>
                  <a:cubicBezTo>
                    <a:pt x="250" y="4557"/>
                    <a:pt x="0" y="4807"/>
                    <a:pt x="0" y="5120"/>
                  </a:cubicBezTo>
                  <a:lnTo>
                    <a:pt x="0" y="8507"/>
                  </a:lnTo>
                  <a:cubicBezTo>
                    <a:pt x="0" y="8821"/>
                    <a:pt x="250" y="9074"/>
                    <a:pt x="564" y="9074"/>
                  </a:cubicBezTo>
                  <a:cubicBezTo>
                    <a:pt x="877" y="9074"/>
                    <a:pt x="1127" y="9324"/>
                    <a:pt x="1127" y="9637"/>
                  </a:cubicBezTo>
                  <a:cubicBezTo>
                    <a:pt x="1127" y="9950"/>
                    <a:pt x="877" y="10203"/>
                    <a:pt x="564" y="10203"/>
                  </a:cubicBezTo>
                  <a:cubicBezTo>
                    <a:pt x="250" y="10203"/>
                    <a:pt x="0" y="10453"/>
                    <a:pt x="0" y="10766"/>
                  </a:cubicBezTo>
                  <a:lnTo>
                    <a:pt x="0" y="14154"/>
                  </a:lnTo>
                  <a:cubicBezTo>
                    <a:pt x="0" y="14467"/>
                    <a:pt x="250" y="14720"/>
                    <a:pt x="564" y="14720"/>
                  </a:cubicBezTo>
                  <a:cubicBezTo>
                    <a:pt x="877" y="14720"/>
                    <a:pt x="1127" y="14970"/>
                    <a:pt x="1127" y="15283"/>
                  </a:cubicBezTo>
                  <a:cubicBezTo>
                    <a:pt x="1127" y="15596"/>
                    <a:pt x="877" y="15849"/>
                    <a:pt x="564" y="15849"/>
                  </a:cubicBezTo>
                  <a:cubicBezTo>
                    <a:pt x="250" y="15849"/>
                    <a:pt x="0" y="16099"/>
                    <a:pt x="0" y="16412"/>
                  </a:cubicBezTo>
                  <a:lnTo>
                    <a:pt x="0" y="18710"/>
                  </a:lnTo>
                  <a:cubicBezTo>
                    <a:pt x="0" y="19020"/>
                    <a:pt x="250" y="19273"/>
                    <a:pt x="564" y="19273"/>
                  </a:cubicBezTo>
                  <a:lnTo>
                    <a:pt x="2861" y="19273"/>
                  </a:lnTo>
                  <a:cubicBezTo>
                    <a:pt x="3171" y="19273"/>
                    <a:pt x="3424" y="19020"/>
                    <a:pt x="3424" y="18710"/>
                  </a:cubicBezTo>
                  <a:cubicBezTo>
                    <a:pt x="3424" y="18396"/>
                    <a:pt x="3677" y="18143"/>
                    <a:pt x="3990" y="18143"/>
                  </a:cubicBezTo>
                  <a:cubicBezTo>
                    <a:pt x="4300" y="18143"/>
                    <a:pt x="4553" y="18396"/>
                    <a:pt x="4553" y="18710"/>
                  </a:cubicBezTo>
                  <a:cubicBezTo>
                    <a:pt x="4553" y="19020"/>
                    <a:pt x="4806" y="19273"/>
                    <a:pt x="5120" y="19273"/>
                  </a:cubicBezTo>
                  <a:lnTo>
                    <a:pt x="8507" y="19273"/>
                  </a:lnTo>
                  <a:cubicBezTo>
                    <a:pt x="8817" y="19273"/>
                    <a:pt x="9070" y="19020"/>
                    <a:pt x="9070" y="18710"/>
                  </a:cubicBezTo>
                  <a:cubicBezTo>
                    <a:pt x="9070" y="18396"/>
                    <a:pt x="9323" y="18143"/>
                    <a:pt x="9636" y="18143"/>
                  </a:cubicBezTo>
                  <a:cubicBezTo>
                    <a:pt x="9947" y="18143"/>
                    <a:pt x="10200" y="18396"/>
                    <a:pt x="10200" y="18710"/>
                  </a:cubicBezTo>
                  <a:cubicBezTo>
                    <a:pt x="10200" y="19020"/>
                    <a:pt x="10452" y="19273"/>
                    <a:pt x="10766" y="19273"/>
                  </a:cubicBezTo>
                  <a:lnTo>
                    <a:pt x="14153" y="19273"/>
                  </a:lnTo>
                  <a:cubicBezTo>
                    <a:pt x="14463" y="19273"/>
                    <a:pt x="14716" y="19020"/>
                    <a:pt x="14716" y="18710"/>
                  </a:cubicBezTo>
                  <a:cubicBezTo>
                    <a:pt x="14716" y="18396"/>
                    <a:pt x="14969" y="18143"/>
                    <a:pt x="15283" y="18143"/>
                  </a:cubicBezTo>
                  <a:cubicBezTo>
                    <a:pt x="15593" y="18143"/>
                    <a:pt x="15846" y="18396"/>
                    <a:pt x="15846" y="18710"/>
                  </a:cubicBezTo>
                  <a:cubicBezTo>
                    <a:pt x="15846" y="19020"/>
                    <a:pt x="16099" y="19273"/>
                    <a:pt x="16412" y="19273"/>
                  </a:cubicBezTo>
                  <a:lnTo>
                    <a:pt x="18706" y="19273"/>
                  </a:lnTo>
                  <a:cubicBezTo>
                    <a:pt x="19019" y="19273"/>
                    <a:pt x="19272" y="19020"/>
                    <a:pt x="19272" y="18710"/>
                  </a:cubicBezTo>
                  <a:lnTo>
                    <a:pt x="19272" y="16412"/>
                  </a:lnTo>
                  <a:cubicBezTo>
                    <a:pt x="19272" y="16099"/>
                    <a:pt x="19019" y="15849"/>
                    <a:pt x="18706" y="15849"/>
                  </a:cubicBezTo>
                  <a:cubicBezTo>
                    <a:pt x="18393" y="15849"/>
                    <a:pt x="18143" y="15596"/>
                    <a:pt x="18143" y="15283"/>
                  </a:cubicBezTo>
                  <a:cubicBezTo>
                    <a:pt x="18143" y="14970"/>
                    <a:pt x="18393" y="14720"/>
                    <a:pt x="18706" y="14720"/>
                  </a:cubicBezTo>
                  <a:cubicBezTo>
                    <a:pt x="19019" y="14720"/>
                    <a:pt x="19272" y="14467"/>
                    <a:pt x="19272" y="14154"/>
                  </a:cubicBezTo>
                  <a:lnTo>
                    <a:pt x="19272" y="10766"/>
                  </a:lnTo>
                  <a:cubicBezTo>
                    <a:pt x="19272" y="10453"/>
                    <a:pt x="19019" y="10203"/>
                    <a:pt x="18706" y="10203"/>
                  </a:cubicBezTo>
                  <a:cubicBezTo>
                    <a:pt x="18393" y="10203"/>
                    <a:pt x="18143" y="9950"/>
                    <a:pt x="18143" y="9637"/>
                  </a:cubicBezTo>
                  <a:cubicBezTo>
                    <a:pt x="18143" y="9324"/>
                    <a:pt x="18393" y="9074"/>
                    <a:pt x="18706" y="9074"/>
                  </a:cubicBezTo>
                  <a:cubicBezTo>
                    <a:pt x="19019" y="9074"/>
                    <a:pt x="19272" y="8821"/>
                    <a:pt x="19272" y="8507"/>
                  </a:cubicBezTo>
                  <a:lnTo>
                    <a:pt x="19272" y="5120"/>
                  </a:lnTo>
                  <a:cubicBezTo>
                    <a:pt x="19272" y="4807"/>
                    <a:pt x="19019" y="4557"/>
                    <a:pt x="18706" y="4557"/>
                  </a:cubicBezTo>
                  <a:cubicBezTo>
                    <a:pt x="18393" y="4557"/>
                    <a:pt x="18143" y="4304"/>
                    <a:pt x="18143" y="3991"/>
                  </a:cubicBezTo>
                  <a:cubicBezTo>
                    <a:pt x="18143" y="3677"/>
                    <a:pt x="18393" y="3427"/>
                    <a:pt x="18706" y="3427"/>
                  </a:cubicBezTo>
                  <a:cubicBezTo>
                    <a:pt x="19019" y="3427"/>
                    <a:pt x="19272" y="3175"/>
                    <a:pt x="19272" y="2861"/>
                  </a:cubicBezTo>
                  <a:lnTo>
                    <a:pt x="19272" y="567"/>
                  </a:lnTo>
                  <a:cubicBezTo>
                    <a:pt x="19272" y="254"/>
                    <a:pt x="19019" y="1"/>
                    <a:pt x="18706" y="1"/>
                  </a:cubicBezTo>
                  <a:lnTo>
                    <a:pt x="16412" y="1"/>
                  </a:lnTo>
                  <a:cubicBezTo>
                    <a:pt x="16099" y="1"/>
                    <a:pt x="15846" y="254"/>
                    <a:pt x="15846" y="567"/>
                  </a:cubicBezTo>
                  <a:cubicBezTo>
                    <a:pt x="15846" y="877"/>
                    <a:pt x="15593" y="1130"/>
                    <a:pt x="15283" y="1130"/>
                  </a:cubicBezTo>
                  <a:cubicBezTo>
                    <a:pt x="14969" y="1130"/>
                    <a:pt x="14716" y="877"/>
                    <a:pt x="14716" y="567"/>
                  </a:cubicBezTo>
                  <a:cubicBezTo>
                    <a:pt x="14716" y="254"/>
                    <a:pt x="14463" y="1"/>
                    <a:pt x="14153" y="1"/>
                  </a:cubicBezTo>
                  <a:lnTo>
                    <a:pt x="10766" y="1"/>
                  </a:lnTo>
                  <a:cubicBezTo>
                    <a:pt x="10452" y="1"/>
                    <a:pt x="10200" y="254"/>
                    <a:pt x="10200" y="567"/>
                  </a:cubicBezTo>
                  <a:cubicBezTo>
                    <a:pt x="10200" y="877"/>
                    <a:pt x="9947" y="1130"/>
                    <a:pt x="9636" y="1130"/>
                  </a:cubicBezTo>
                  <a:cubicBezTo>
                    <a:pt x="9323" y="1130"/>
                    <a:pt x="9070" y="877"/>
                    <a:pt x="9070" y="567"/>
                  </a:cubicBezTo>
                  <a:cubicBezTo>
                    <a:pt x="9070" y="254"/>
                    <a:pt x="8817" y="1"/>
                    <a:pt x="8507" y="1"/>
                  </a:cubicBezTo>
                  <a:lnTo>
                    <a:pt x="5120" y="1"/>
                  </a:lnTo>
                  <a:cubicBezTo>
                    <a:pt x="4806" y="1"/>
                    <a:pt x="4553" y="254"/>
                    <a:pt x="4553" y="567"/>
                  </a:cubicBezTo>
                  <a:cubicBezTo>
                    <a:pt x="4553" y="877"/>
                    <a:pt x="4300" y="1130"/>
                    <a:pt x="3990" y="1130"/>
                  </a:cubicBezTo>
                  <a:cubicBezTo>
                    <a:pt x="3677" y="1130"/>
                    <a:pt x="3424" y="877"/>
                    <a:pt x="3424" y="567"/>
                  </a:cubicBezTo>
                  <a:cubicBezTo>
                    <a:pt x="3424" y="254"/>
                    <a:pt x="3171" y="1"/>
                    <a:pt x="28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88" name="Google Shape;5888;p53"/>
          <p:cNvGrpSpPr/>
          <p:nvPr/>
        </p:nvGrpSpPr>
        <p:grpSpPr>
          <a:xfrm>
            <a:off x="828875" y="2731810"/>
            <a:ext cx="340204" cy="298116"/>
            <a:chOff x="899850" y="871450"/>
            <a:chExt cx="483175" cy="423400"/>
          </a:xfrm>
        </p:grpSpPr>
        <p:sp>
          <p:nvSpPr>
            <p:cNvPr id="5889" name="Google Shape;5889;p53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0" name="Google Shape;5890;p53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1" name="Google Shape;5891;p53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2" name="Google Shape;5892;p53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893" name="Google Shape;5893;p53"/>
          <p:cNvSpPr/>
          <p:nvPr/>
        </p:nvSpPr>
        <p:spPr>
          <a:xfrm>
            <a:off x="1265674" y="2711214"/>
            <a:ext cx="302200" cy="339253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894" name="Google Shape;5894;p53"/>
          <p:cNvGrpSpPr/>
          <p:nvPr/>
        </p:nvGrpSpPr>
        <p:grpSpPr>
          <a:xfrm>
            <a:off x="1660875" y="2711232"/>
            <a:ext cx="340573" cy="339271"/>
            <a:chOff x="2085450" y="842250"/>
            <a:chExt cx="483700" cy="481850"/>
          </a:xfrm>
        </p:grpSpPr>
        <p:sp>
          <p:nvSpPr>
            <p:cNvPr id="5895" name="Google Shape;5895;p53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6" name="Google Shape;5896;p53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7" name="Google Shape;5897;p53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98" name="Google Shape;5898;p53"/>
          <p:cNvGrpSpPr/>
          <p:nvPr/>
        </p:nvGrpSpPr>
        <p:grpSpPr>
          <a:xfrm>
            <a:off x="2089443" y="2711241"/>
            <a:ext cx="339306" cy="339253"/>
            <a:chOff x="2685825" y="840375"/>
            <a:chExt cx="481900" cy="481825"/>
          </a:xfrm>
        </p:grpSpPr>
        <p:sp>
          <p:nvSpPr>
            <p:cNvPr id="5899" name="Google Shape;5899;p53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00" name="Google Shape;5900;p53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01" name="Google Shape;5901;p53"/>
          <p:cNvGrpSpPr/>
          <p:nvPr/>
        </p:nvGrpSpPr>
        <p:grpSpPr>
          <a:xfrm>
            <a:off x="2501104" y="2710924"/>
            <a:ext cx="350431" cy="339887"/>
            <a:chOff x="3270675" y="841800"/>
            <a:chExt cx="497700" cy="482725"/>
          </a:xfrm>
        </p:grpSpPr>
        <p:sp>
          <p:nvSpPr>
            <p:cNvPr id="5902" name="Google Shape;5902;p53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03" name="Google Shape;5903;p53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04" name="Google Shape;5904;p53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905" name="Google Shape;5905;p53"/>
          <p:cNvSpPr/>
          <p:nvPr/>
        </p:nvSpPr>
        <p:spPr>
          <a:xfrm>
            <a:off x="2919129" y="2721811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906" name="Google Shape;5906;p53"/>
          <p:cNvGrpSpPr/>
          <p:nvPr/>
        </p:nvGrpSpPr>
        <p:grpSpPr>
          <a:xfrm>
            <a:off x="3337249" y="2731783"/>
            <a:ext cx="339253" cy="298169"/>
            <a:chOff x="4467200" y="877100"/>
            <a:chExt cx="481825" cy="423475"/>
          </a:xfrm>
        </p:grpSpPr>
        <p:sp>
          <p:nvSpPr>
            <p:cNvPr id="5907" name="Google Shape;5907;p53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08" name="Google Shape;5908;p53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09" name="Google Shape;5909;p53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10" name="Google Shape;5910;p53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11" name="Google Shape;5911;p53"/>
          <p:cNvGrpSpPr/>
          <p:nvPr/>
        </p:nvGrpSpPr>
        <p:grpSpPr>
          <a:xfrm>
            <a:off x="3752140" y="2711232"/>
            <a:ext cx="354778" cy="339271"/>
            <a:chOff x="5045500" y="842250"/>
            <a:chExt cx="503875" cy="481850"/>
          </a:xfrm>
        </p:grpSpPr>
        <p:sp>
          <p:nvSpPr>
            <p:cNvPr id="5912" name="Google Shape;5912;p53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13" name="Google Shape;5913;p53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14" name="Google Shape;5914;p53"/>
          <p:cNvGrpSpPr/>
          <p:nvPr/>
        </p:nvGrpSpPr>
        <p:grpSpPr>
          <a:xfrm>
            <a:off x="4174987" y="2737451"/>
            <a:ext cx="336965" cy="286833"/>
            <a:chOff x="5645200" y="879425"/>
            <a:chExt cx="478575" cy="407375"/>
          </a:xfrm>
        </p:grpSpPr>
        <p:sp>
          <p:nvSpPr>
            <p:cNvPr id="5915" name="Google Shape;5915;p53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16" name="Google Shape;5916;p53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17" name="Google Shape;5917;p53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18" name="Google Shape;5918;p53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19" name="Google Shape;5919;p53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20" name="Google Shape;5920;p53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21" name="Google Shape;5921;p53"/>
          <p:cNvGrpSpPr/>
          <p:nvPr/>
        </p:nvGrpSpPr>
        <p:grpSpPr>
          <a:xfrm>
            <a:off x="4611062" y="2711241"/>
            <a:ext cx="298186" cy="339253"/>
            <a:chOff x="6264525" y="842250"/>
            <a:chExt cx="423500" cy="481825"/>
          </a:xfrm>
        </p:grpSpPr>
        <p:sp>
          <p:nvSpPr>
            <p:cNvPr id="5922" name="Google Shape;5922;p53"/>
            <p:cNvSpPr/>
            <p:nvPr/>
          </p:nvSpPr>
          <p:spPr>
            <a:xfrm>
              <a:off x="6264525" y="1033450"/>
              <a:ext cx="135300" cy="266450"/>
            </a:xfrm>
            <a:custGeom>
              <a:avLst/>
              <a:gdLst/>
              <a:ahLst/>
              <a:cxnLst/>
              <a:rect l="l" t="t" r="r" b="b"/>
              <a:pathLst>
                <a:path w="5412" h="10658" extrusionOk="0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23" name="Google Shape;5923;p53"/>
            <p:cNvSpPr/>
            <p:nvPr/>
          </p:nvSpPr>
          <p:spPr>
            <a:xfrm>
              <a:off x="6552700" y="1033450"/>
              <a:ext cx="135325" cy="266450"/>
            </a:xfrm>
            <a:custGeom>
              <a:avLst/>
              <a:gdLst/>
              <a:ahLst/>
              <a:cxnLst/>
              <a:rect l="l" t="t" r="r" b="b"/>
              <a:pathLst>
                <a:path w="5413" h="10658" extrusionOk="0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24" name="Google Shape;5924;p53"/>
            <p:cNvSpPr/>
            <p:nvPr/>
          </p:nvSpPr>
          <p:spPr>
            <a:xfrm>
              <a:off x="6462150" y="985275"/>
              <a:ext cx="28025" cy="28250"/>
            </a:xfrm>
            <a:custGeom>
              <a:avLst/>
              <a:gdLst/>
              <a:ahLst/>
              <a:cxnLst/>
              <a:rect l="l" t="t" r="r" b="b"/>
              <a:pathLst>
                <a:path w="1121" h="113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25" name="Google Shape;5925;p53"/>
            <p:cNvSpPr/>
            <p:nvPr/>
          </p:nvSpPr>
          <p:spPr>
            <a:xfrm>
              <a:off x="6288775" y="1182900"/>
              <a:ext cx="375075" cy="141175"/>
            </a:xfrm>
            <a:custGeom>
              <a:avLst/>
              <a:gdLst/>
              <a:ahLst/>
              <a:cxnLst/>
              <a:rect l="l" t="t" r="r" b="b"/>
              <a:pathLst>
                <a:path w="15003" h="5647" extrusionOk="0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26" name="Google Shape;5926;p53"/>
            <p:cNvSpPr/>
            <p:nvPr/>
          </p:nvSpPr>
          <p:spPr>
            <a:xfrm>
              <a:off x="6278675" y="965325"/>
              <a:ext cx="42350" cy="84725"/>
            </a:xfrm>
            <a:custGeom>
              <a:avLst/>
              <a:gdLst/>
              <a:ahLst/>
              <a:cxnLst/>
              <a:rect l="l" t="t" r="r" b="b"/>
              <a:pathLst>
                <a:path w="1694" h="3389" extrusionOk="0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27" name="Google Shape;5927;p53"/>
            <p:cNvSpPr/>
            <p:nvPr/>
          </p:nvSpPr>
          <p:spPr>
            <a:xfrm>
              <a:off x="6631525" y="965325"/>
              <a:ext cx="42400" cy="84725"/>
            </a:xfrm>
            <a:custGeom>
              <a:avLst/>
              <a:gdLst/>
              <a:ahLst/>
              <a:cxnLst/>
              <a:rect l="l" t="t" r="r" b="b"/>
              <a:pathLst>
                <a:path w="1696" h="3389" extrusionOk="0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28" name="Google Shape;5928;p53"/>
            <p:cNvSpPr/>
            <p:nvPr/>
          </p:nvSpPr>
          <p:spPr>
            <a:xfrm>
              <a:off x="6349225" y="842250"/>
              <a:ext cx="254100" cy="312425"/>
            </a:xfrm>
            <a:custGeom>
              <a:avLst/>
              <a:gdLst/>
              <a:ahLst/>
              <a:cxnLst/>
              <a:rect l="l" t="t" r="r" b="b"/>
              <a:pathLst>
                <a:path w="10164" h="12497" extrusionOk="0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29" name="Google Shape;5929;p53"/>
          <p:cNvGrpSpPr/>
          <p:nvPr/>
        </p:nvGrpSpPr>
        <p:grpSpPr>
          <a:xfrm>
            <a:off x="829350" y="3125895"/>
            <a:ext cx="339253" cy="339253"/>
            <a:chOff x="900750" y="1436075"/>
            <a:chExt cx="481825" cy="481825"/>
          </a:xfrm>
        </p:grpSpPr>
        <p:sp>
          <p:nvSpPr>
            <p:cNvPr id="5930" name="Google Shape;5930;p53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31" name="Google Shape;5931;p53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32" name="Google Shape;5932;p53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33" name="Google Shape;5933;p53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34" name="Google Shape;5934;p53"/>
          <p:cNvGrpSpPr/>
          <p:nvPr/>
        </p:nvGrpSpPr>
        <p:grpSpPr>
          <a:xfrm>
            <a:off x="1247198" y="3186183"/>
            <a:ext cx="339253" cy="218676"/>
            <a:chOff x="1492675" y="1520750"/>
            <a:chExt cx="481825" cy="310575"/>
          </a:xfrm>
        </p:grpSpPr>
        <p:sp>
          <p:nvSpPr>
            <p:cNvPr id="5935" name="Google Shape;5935;p53"/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36" name="Google Shape;5936;p53"/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37" name="Google Shape;5937;p53"/>
          <p:cNvGrpSpPr/>
          <p:nvPr/>
        </p:nvGrpSpPr>
        <p:grpSpPr>
          <a:xfrm>
            <a:off x="1654995" y="3125877"/>
            <a:ext cx="352332" cy="339288"/>
            <a:chOff x="2071000" y="1435025"/>
            <a:chExt cx="500400" cy="481875"/>
          </a:xfrm>
        </p:grpSpPr>
        <p:sp>
          <p:nvSpPr>
            <p:cNvPr id="5938" name="Google Shape;5938;p53"/>
            <p:cNvSpPr/>
            <p:nvPr/>
          </p:nvSpPr>
          <p:spPr>
            <a:xfrm>
              <a:off x="2425125" y="1718700"/>
              <a:ext cx="146275" cy="141750"/>
            </a:xfrm>
            <a:custGeom>
              <a:avLst/>
              <a:gdLst/>
              <a:ahLst/>
              <a:cxnLst/>
              <a:rect l="l" t="t" r="r" b="b"/>
              <a:pathLst>
                <a:path w="5851" h="5670" extrusionOk="0">
                  <a:moveTo>
                    <a:pt x="1598" y="0"/>
                  </a:moveTo>
                  <a:cubicBezTo>
                    <a:pt x="1159" y="0"/>
                    <a:pt x="720" y="160"/>
                    <a:pt x="401" y="481"/>
                  </a:cubicBezTo>
                  <a:lnTo>
                    <a:pt x="0" y="879"/>
                  </a:lnTo>
                  <a:lnTo>
                    <a:pt x="4791" y="5669"/>
                  </a:lnTo>
                  <a:lnTo>
                    <a:pt x="5191" y="5272"/>
                  </a:lnTo>
                  <a:cubicBezTo>
                    <a:pt x="5851" y="4610"/>
                    <a:pt x="5851" y="3538"/>
                    <a:pt x="5191" y="2875"/>
                  </a:cubicBezTo>
                  <a:lnTo>
                    <a:pt x="2795" y="481"/>
                  </a:lnTo>
                  <a:cubicBezTo>
                    <a:pt x="2475" y="160"/>
                    <a:pt x="2036" y="0"/>
                    <a:pt x="15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39" name="Google Shape;5939;p53"/>
            <p:cNvSpPr/>
            <p:nvPr/>
          </p:nvSpPr>
          <p:spPr>
            <a:xfrm>
              <a:off x="2071000" y="1477850"/>
              <a:ext cx="453125" cy="439050"/>
            </a:xfrm>
            <a:custGeom>
              <a:avLst/>
              <a:gdLst/>
              <a:ahLst/>
              <a:cxnLst/>
              <a:rect l="l" t="t" r="r" b="b"/>
              <a:pathLst>
                <a:path w="18125" h="17562" extrusionOk="0">
                  <a:moveTo>
                    <a:pt x="2057" y="0"/>
                  </a:moveTo>
                  <a:cubicBezTo>
                    <a:pt x="0" y="2397"/>
                    <a:pt x="81" y="6008"/>
                    <a:pt x="2352" y="8278"/>
                  </a:cubicBezTo>
                  <a:lnTo>
                    <a:pt x="9847" y="15776"/>
                  </a:lnTo>
                  <a:cubicBezTo>
                    <a:pt x="11008" y="16937"/>
                    <a:pt x="12564" y="17561"/>
                    <a:pt x="14149" y="17561"/>
                  </a:cubicBezTo>
                  <a:cubicBezTo>
                    <a:pt x="15535" y="17561"/>
                    <a:pt x="16943" y="17083"/>
                    <a:pt x="18125" y="16068"/>
                  </a:cubicBezTo>
                  <a:lnTo>
                    <a:pt x="13346" y="11289"/>
                  </a:lnTo>
                  <a:cubicBezTo>
                    <a:pt x="13108" y="11473"/>
                    <a:pt x="12823" y="11568"/>
                    <a:pt x="12540" y="11568"/>
                  </a:cubicBezTo>
                  <a:cubicBezTo>
                    <a:pt x="12221" y="11568"/>
                    <a:pt x="11904" y="11448"/>
                    <a:pt x="11660" y="11202"/>
                  </a:cubicBezTo>
                  <a:lnTo>
                    <a:pt x="6926" y="6465"/>
                  </a:lnTo>
                  <a:cubicBezTo>
                    <a:pt x="6462" y="6002"/>
                    <a:pt x="6447" y="5282"/>
                    <a:pt x="6839" y="4779"/>
                  </a:cubicBezTo>
                  <a:lnTo>
                    <a:pt x="20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0" name="Google Shape;5940;p53"/>
            <p:cNvSpPr/>
            <p:nvPr/>
          </p:nvSpPr>
          <p:spPr>
            <a:xfrm>
              <a:off x="2141600" y="1435025"/>
              <a:ext cx="146300" cy="141850"/>
            </a:xfrm>
            <a:custGeom>
              <a:avLst/>
              <a:gdLst/>
              <a:ahLst/>
              <a:cxnLst/>
              <a:rect l="l" t="t" r="r" b="b"/>
              <a:pathLst>
                <a:path w="5852" h="5674" extrusionOk="0">
                  <a:moveTo>
                    <a:pt x="1597" y="1"/>
                  </a:moveTo>
                  <a:cubicBezTo>
                    <a:pt x="1158" y="1"/>
                    <a:pt x="719" y="161"/>
                    <a:pt x="398" y="482"/>
                  </a:cubicBezTo>
                  <a:lnTo>
                    <a:pt x="1" y="882"/>
                  </a:lnTo>
                  <a:lnTo>
                    <a:pt x="4792" y="5673"/>
                  </a:lnTo>
                  <a:lnTo>
                    <a:pt x="5189" y="5273"/>
                  </a:lnTo>
                  <a:cubicBezTo>
                    <a:pt x="5852" y="4610"/>
                    <a:pt x="5852" y="3538"/>
                    <a:pt x="5189" y="2879"/>
                  </a:cubicBezTo>
                  <a:lnTo>
                    <a:pt x="2795" y="482"/>
                  </a:lnTo>
                  <a:cubicBezTo>
                    <a:pt x="2474" y="161"/>
                    <a:pt x="2036" y="1"/>
                    <a:pt x="15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41" name="Google Shape;5941;p53"/>
          <p:cNvGrpSpPr/>
          <p:nvPr/>
        </p:nvGrpSpPr>
        <p:grpSpPr>
          <a:xfrm>
            <a:off x="2083159" y="3146709"/>
            <a:ext cx="351874" cy="297623"/>
            <a:chOff x="2678350" y="1464650"/>
            <a:chExt cx="499750" cy="422700"/>
          </a:xfrm>
        </p:grpSpPr>
        <p:sp>
          <p:nvSpPr>
            <p:cNvPr id="5942" name="Google Shape;5942;p53"/>
            <p:cNvSpPr/>
            <p:nvPr/>
          </p:nvSpPr>
          <p:spPr>
            <a:xfrm>
              <a:off x="3081050" y="1542700"/>
              <a:ext cx="97050" cy="267350"/>
            </a:xfrm>
            <a:custGeom>
              <a:avLst/>
              <a:gdLst/>
              <a:ahLst/>
              <a:cxnLst/>
              <a:rect l="l" t="t" r="r" b="b"/>
              <a:pathLst>
                <a:path w="3882" h="10694" extrusionOk="0">
                  <a:moveTo>
                    <a:pt x="618" y="0"/>
                  </a:moveTo>
                  <a:cubicBezTo>
                    <a:pt x="474" y="0"/>
                    <a:pt x="329" y="55"/>
                    <a:pt x="220" y="165"/>
                  </a:cubicBezTo>
                  <a:cubicBezTo>
                    <a:pt x="3" y="384"/>
                    <a:pt x="0" y="737"/>
                    <a:pt x="214" y="957"/>
                  </a:cubicBezTo>
                  <a:cubicBezTo>
                    <a:pt x="2650" y="3375"/>
                    <a:pt x="2650" y="7316"/>
                    <a:pt x="214" y="9737"/>
                  </a:cubicBezTo>
                  <a:cubicBezTo>
                    <a:pt x="0" y="9957"/>
                    <a:pt x="3" y="10310"/>
                    <a:pt x="220" y="10526"/>
                  </a:cubicBezTo>
                  <a:cubicBezTo>
                    <a:pt x="330" y="10638"/>
                    <a:pt x="475" y="10693"/>
                    <a:pt x="620" y="10693"/>
                  </a:cubicBezTo>
                  <a:cubicBezTo>
                    <a:pt x="761" y="10693"/>
                    <a:pt x="902" y="10641"/>
                    <a:pt x="1012" y="10535"/>
                  </a:cubicBezTo>
                  <a:cubicBezTo>
                    <a:pt x="3882" y="7672"/>
                    <a:pt x="3882" y="3022"/>
                    <a:pt x="1012" y="159"/>
                  </a:cubicBezTo>
                  <a:cubicBezTo>
                    <a:pt x="902" y="53"/>
                    <a:pt x="760" y="0"/>
                    <a:pt x="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3" name="Google Shape;5943;p53"/>
            <p:cNvSpPr/>
            <p:nvPr/>
          </p:nvSpPr>
          <p:spPr>
            <a:xfrm>
              <a:off x="3041000" y="1582600"/>
              <a:ext cx="75075" cy="187725"/>
            </a:xfrm>
            <a:custGeom>
              <a:avLst/>
              <a:gdLst/>
              <a:ahLst/>
              <a:cxnLst/>
              <a:rect l="l" t="t" r="r" b="b"/>
              <a:pathLst>
                <a:path w="3003" h="7509" extrusionOk="0">
                  <a:moveTo>
                    <a:pt x="626" y="0"/>
                  </a:moveTo>
                  <a:cubicBezTo>
                    <a:pt x="482" y="0"/>
                    <a:pt x="337" y="55"/>
                    <a:pt x="226" y="165"/>
                  </a:cubicBezTo>
                  <a:cubicBezTo>
                    <a:pt x="9" y="381"/>
                    <a:pt x="6" y="734"/>
                    <a:pt x="220" y="957"/>
                  </a:cubicBezTo>
                  <a:cubicBezTo>
                    <a:pt x="1774" y="2495"/>
                    <a:pt x="1774" y="5007"/>
                    <a:pt x="220" y="6545"/>
                  </a:cubicBezTo>
                  <a:cubicBezTo>
                    <a:pt x="0" y="6765"/>
                    <a:pt x="0" y="7124"/>
                    <a:pt x="220" y="7343"/>
                  </a:cubicBezTo>
                  <a:cubicBezTo>
                    <a:pt x="330" y="7453"/>
                    <a:pt x="474" y="7508"/>
                    <a:pt x="619" y="7508"/>
                  </a:cubicBezTo>
                  <a:cubicBezTo>
                    <a:pt x="763" y="7508"/>
                    <a:pt x="908" y="7453"/>
                    <a:pt x="1018" y="7343"/>
                  </a:cubicBezTo>
                  <a:cubicBezTo>
                    <a:pt x="3002" y="5359"/>
                    <a:pt x="3002" y="2143"/>
                    <a:pt x="1018" y="159"/>
                  </a:cubicBezTo>
                  <a:cubicBezTo>
                    <a:pt x="909" y="53"/>
                    <a:pt x="768" y="0"/>
                    <a:pt x="6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4" name="Google Shape;5944;p53"/>
            <p:cNvSpPr/>
            <p:nvPr/>
          </p:nvSpPr>
          <p:spPr>
            <a:xfrm>
              <a:off x="2678350" y="1464650"/>
              <a:ext cx="339700" cy="422700"/>
            </a:xfrm>
            <a:custGeom>
              <a:avLst/>
              <a:gdLst/>
              <a:ahLst/>
              <a:cxnLst/>
              <a:rect l="l" t="t" r="r" b="b"/>
              <a:pathLst>
                <a:path w="13588" h="16908" extrusionOk="0">
                  <a:moveTo>
                    <a:pt x="5683" y="5632"/>
                  </a:moveTo>
                  <a:lnTo>
                    <a:pt x="5683" y="11278"/>
                  </a:lnTo>
                  <a:lnTo>
                    <a:pt x="3952" y="11278"/>
                  </a:lnTo>
                  <a:cubicBezTo>
                    <a:pt x="3638" y="11278"/>
                    <a:pt x="3389" y="11026"/>
                    <a:pt x="3389" y="10712"/>
                  </a:cubicBezTo>
                  <a:lnTo>
                    <a:pt x="3389" y="6195"/>
                  </a:lnTo>
                  <a:cubicBezTo>
                    <a:pt x="3389" y="5882"/>
                    <a:pt x="3638" y="5632"/>
                    <a:pt x="3952" y="5632"/>
                  </a:cubicBezTo>
                  <a:close/>
                  <a:moveTo>
                    <a:pt x="11895" y="1115"/>
                  </a:moveTo>
                  <a:cubicBezTo>
                    <a:pt x="12206" y="1115"/>
                    <a:pt x="12458" y="1365"/>
                    <a:pt x="12458" y="1679"/>
                  </a:cubicBezTo>
                  <a:lnTo>
                    <a:pt x="12458" y="15229"/>
                  </a:lnTo>
                  <a:cubicBezTo>
                    <a:pt x="12458" y="15542"/>
                    <a:pt x="12206" y="15792"/>
                    <a:pt x="11895" y="15792"/>
                  </a:cubicBezTo>
                  <a:cubicBezTo>
                    <a:pt x="11582" y="15792"/>
                    <a:pt x="11329" y="15542"/>
                    <a:pt x="11329" y="15229"/>
                  </a:cubicBezTo>
                  <a:lnTo>
                    <a:pt x="11329" y="1679"/>
                  </a:lnTo>
                  <a:cubicBezTo>
                    <a:pt x="11329" y="1365"/>
                    <a:pt x="11582" y="1115"/>
                    <a:pt x="11895" y="1115"/>
                  </a:cubicBezTo>
                  <a:close/>
                  <a:moveTo>
                    <a:pt x="11892" y="0"/>
                  </a:moveTo>
                  <a:cubicBezTo>
                    <a:pt x="11090" y="0"/>
                    <a:pt x="10386" y="570"/>
                    <a:pt x="10230" y="1374"/>
                  </a:cubicBezTo>
                  <a:lnTo>
                    <a:pt x="6060" y="4503"/>
                  </a:lnTo>
                  <a:lnTo>
                    <a:pt x="3952" y="4503"/>
                  </a:lnTo>
                  <a:cubicBezTo>
                    <a:pt x="3235" y="4503"/>
                    <a:pt x="2600" y="4955"/>
                    <a:pt x="2362" y="5632"/>
                  </a:cubicBezTo>
                  <a:lnTo>
                    <a:pt x="1693" y="5632"/>
                  </a:lnTo>
                  <a:cubicBezTo>
                    <a:pt x="757" y="5632"/>
                    <a:pt x="1" y="6388"/>
                    <a:pt x="1" y="7325"/>
                  </a:cubicBezTo>
                  <a:lnTo>
                    <a:pt x="1" y="9583"/>
                  </a:lnTo>
                  <a:cubicBezTo>
                    <a:pt x="1" y="10520"/>
                    <a:pt x="757" y="11275"/>
                    <a:pt x="1693" y="11278"/>
                  </a:cubicBezTo>
                  <a:lnTo>
                    <a:pt x="2362" y="11278"/>
                  </a:lnTo>
                  <a:cubicBezTo>
                    <a:pt x="2600" y="11953"/>
                    <a:pt x="3235" y="12405"/>
                    <a:pt x="3952" y="12408"/>
                  </a:cubicBezTo>
                  <a:lnTo>
                    <a:pt x="6060" y="12408"/>
                  </a:lnTo>
                  <a:lnTo>
                    <a:pt x="10230" y="15533"/>
                  </a:lnTo>
                  <a:cubicBezTo>
                    <a:pt x="10386" y="16336"/>
                    <a:pt x="11087" y="16908"/>
                    <a:pt x="11888" y="16908"/>
                  </a:cubicBezTo>
                  <a:cubicBezTo>
                    <a:pt x="11940" y="16908"/>
                    <a:pt x="11993" y="16905"/>
                    <a:pt x="12046" y="16900"/>
                  </a:cubicBezTo>
                  <a:cubicBezTo>
                    <a:pt x="12913" y="16822"/>
                    <a:pt x="13582" y="16099"/>
                    <a:pt x="13588" y="15229"/>
                  </a:cubicBezTo>
                  <a:lnTo>
                    <a:pt x="13588" y="1679"/>
                  </a:lnTo>
                  <a:cubicBezTo>
                    <a:pt x="13579" y="808"/>
                    <a:pt x="12913" y="86"/>
                    <a:pt x="12046" y="7"/>
                  </a:cubicBezTo>
                  <a:cubicBezTo>
                    <a:pt x="11994" y="3"/>
                    <a:pt x="11943" y="0"/>
                    <a:pt x="118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45" name="Google Shape;5945;p53"/>
          <p:cNvGrpSpPr/>
          <p:nvPr/>
        </p:nvGrpSpPr>
        <p:grpSpPr>
          <a:xfrm>
            <a:off x="2506692" y="3125895"/>
            <a:ext cx="339253" cy="339253"/>
            <a:chOff x="3271200" y="1435075"/>
            <a:chExt cx="481825" cy="481825"/>
          </a:xfrm>
        </p:grpSpPr>
        <p:sp>
          <p:nvSpPr>
            <p:cNvPr id="5946" name="Google Shape;5946;p53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7" name="Google Shape;5947;p53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48" name="Google Shape;5948;p53"/>
          <p:cNvGrpSpPr/>
          <p:nvPr/>
        </p:nvGrpSpPr>
        <p:grpSpPr>
          <a:xfrm>
            <a:off x="2917165" y="3125877"/>
            <a:ext cx="343442" cy="339288"/>
            <a:chOff x="3858100" y="1435075"/>
            <a:chExt cx="487775" cy="481875"/>
          </a:xfrm>
        </p:grpSpPr>
        <p:sp>
          <p:nvSpPr>
            <p:cNvPr id="5949" name="Google Shape;5949;p53"/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0" name="Google Shape;5950;p53"/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1" name="Google Shape;5951;p53"/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2" name="Google Shape;5952;p53"/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3" name="Google Shape;5953;p53"/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54" name="Google Shape;5954;p53"/>
          <p:cNvGrpSpPr/>
          <p:nvPr/>
        </p:nvGrpSpPr>
        <p:grpSpPr>
          <a:xfrm>
            <a:off x="3337249" y="3125895"/>
            <a:ext cx="339253" cy="339253"/>
            <a:chOff x="4456875" y="1435075"/>
            <a:chExt cx="481825" cy="481825"/>
          </a:xfrm>
        </p:grpSpPr>
        <p:sp>
          <p:nvSpPr>
            <p:cNvPr id="5955" name="Google Shape;5955;p53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6" name="Google Shape;5956;p53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7" name="Google Shape;5957;p53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8" name="Google Shape;5958;p53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9" name="Google Shape;5959;p53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0" name="Google Shape;5960;p53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1" name="Google Shape;5961;p53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2" name="Google Shape;5962;p53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3" name="Google Shape;5963;p53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4" name="Google Shape;5964;p53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5" name="Google Shape;5965;p53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6" name="Google Shape;5966;p53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7" name="Google Shape;5967;p53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8" name="Google Shape;5968;p53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9" name="Google Shape;5969;p53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0" name="Google Shape;5970;p53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1" name="Google Shape;5971;p53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2" name="Google Shape;5972;p53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3" name="Google Shape;5973;p53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74" name="Google Shape;5974;p53"/>
          <p:cNvGrpSpPr/>
          <p:nvPr/>
        </p:nvGrpSpPr>
        <p:grpSpPr>
          <a:xfrm>
            <a:off x="3758239" y="3125886"/>
            <a:ext cx="342580" cy="339271"/>
            <a:chOff x="5049725" y="1435050"/>
            <a:chExt cx="486550" cy="481850"/>
          </a:xfrm>
        </p:grpSpPr>
        <p:sp>
          <p:nvSpPr>
            <p:cNvPr id="5975" name="Google Shape;5975;p53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6" name="Google Shape;5976;p53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7" name="Google Shape;5977;p53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8" name="Google Shape;5978;p53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79" name="Google Shape;5979;p53"/>
          <p:cNvGrpSpPr/>
          <p:nvPr/>
        </p:nvGrpSpPr>
        <p:grpSpPr>
          <a:xfrm>
            <a:off x="4173790" y="3125895"/>
            <a:ext cx="339359" cy="339253"/>
            <a:chOff x="5642475" y="1435075"/>
            <a:chExt cx="481975" cy="481825"/>
          </a:xfrm>
        </p:grpSpPr>
        <p:sp>
          <p:nvSpPr>
            <p:cNvPr id="5980" name="Google Shape;5980;p53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1" name="Google Shape;5981;p53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2" name="Google Shape;5982;p53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83" name="Google Shape;5983;p53"/>
          <p:cNvGrpSpPr/>
          <p:nvPr/>
        </p:nvGrpSpPr>
        <p:grpSpPr>
          <a:xfrm>
            <a:off x="4588276" y="3125886"/>
            <a:ext cx="343759" cy="339271"/>
            <a:chOff x="6232000" y="1435050"/>
            <a:chExt cx="488225" cy="481850"/>
          </a:xfrm>
        </p:grpSpPr>
        <p:sp>
          <p:nvSpPr>
            <p:cNvPr id="5984" name="Google Shape;5984;p53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5" name="Google Shape;5985;p53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6" name="Google Shape;5986;p53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7" name="Google Shape;5987;p53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8" name="Google Shape;5988;p53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89" name="Google Shape;5989;p53"/>
          <p:cNvGrpSpPr/>
          <p:nvPr/>
        </p:nvGrpSpPr>
        <p:grpSpPr>
          <a:xfrm>
            <a:off x="849012" y="3539545"/>
            <a:ext cx="299929" cy="337792"/>
            <a:chOff x="924450" y="2028975"/>
            <a:chExt cx="425975" cy="479750"/>
          </a:xfrm>
        </p:grpSpPr>
        <p:sp>
          <p:nvSpPr>
            <p:cNvPr id="5990" name="Google Shape;5990;p53"/>
            <p:cNvSpPr/>
            <p:nvPr/>
          </p:nvSpPr>
          <p:spPr>
            <a:xfrm>
              <a:off x="1035500" y="2028975"/>
              <a:ext cx="314925" cy="153075"/>
            </a:xfrm>
            <a:custGeom>
              <a:avLst/>
              <a:gdLst/>
              <a:ahLst/>
              <a:cxnLst/>
              <a:rect l="l" t="t" r="r" b="b"/>
              <a:pathLst>
                <a:path w="12597" h="6123" extrusionOk="0">
                  <a:moveTo>
                    <a:pt x="12036" y="0"/>
                  </a:moveTo>
                  <a:cubicBezTo>
                    <a:pt x="11993" y="0"/>
                    <a:pt x="11948" y="5"/>
                    <a:pt x="11904" y="16"/>
                  </a:cubicBezTo>
                  <a:lnTo>
                    <a:pt x="437" y="2696"/>
                  </a:lnTo>
                  <a:cubicBezTo>
                    <a:pt x="181" y="2753"/>
                    <a:pt x="0" y="2982"/>
                    <a:pt x="0" y="3244"/>
                  </a:cubicBezTo>
                  <a:lnTo>
                    <a:pt x="0" y="6123"/>
                  </a:lnTo>
                  <a:lnTo>
                    <a:pt x="12596" y="3181"/>
                  </a:lnTo>
                  <a:lnTo>
                    <a:pt x="12596" y="564"/>
                  </a:lnTo>
                  <a:cubicBezTo>
                    <a:pt x="12596" y="245"/>
                    <a:pt x="12338" y="0"/>
                    <a:pt x="120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91" name="Google Shape;5991;p53"/>
            <p:cNvSpPr/>
            <p:nvPr/>
          </p:nvSpPr>
          <p:spPr>
            <a:xfrm>
              <a:off x="1212475" y="2137450"/>
              <a:ext cx="137950" cy="304275"/>
            </a:xfrm>
            <a:custGeom>
              <a:avLst/>
              <a:gdLst/>
              <a:ahLst/>
              <a:cxnLst/>
              <a:rect l="l" t="t" r="r" b="b"/>
              <a:pathLst>
                <a:path w="5518" h="12171" extrusionOk="0">
                  <a:moveTo>
                    <a:pt x="5517" y="1"/>
                  </a:moveTo>
                  <a:lnTo>
                    <a:pt x="4388" y="266"/>
                  </a:lnTo>
                  <a:lnTo>
                    <a:pt x="4388" y="7345"/>
                  </a:lnTo>
                  <a:cubicBezTo>
                    <a:pt x="3943" y="7029"/>
                    <a:pt x="3410" y="6861"/>
                    <a:pt x="2865" y="6861"/>
                  </a:cubicBezTo>
                  <a:cubicBezTo>
                    <a:pt x="1790" y="6861"/>
                    <a:pt x="823" y="7508"/>
                    <a:pt x="410" y="8499"/>
                  </a:cubicBezTo>
                  <a:cubicBezTo>
                    <a:pt x="1" y="9492"/>
                    <a:pt x="227" y="10634"/>
                    <a:pt x="986" y="11392"/>
                  </a:cubicBezTo>
                  <a:cubicBezTo>
                    <a:pt x="1495" y="11900"/>
                    <a:pt x="2174" y="12170"/>
                    <a:pt x="2865" y="12170"/>
                  </a:cubicBezTo>
                  <a:cubicBezTo>
                    <a:pt x="3207" y="12170"/>
                    <a:pt x="3551" y="12104"/>
                    <a:pt x="3879" y="11968"/>
                  </a:cubicBezTo>
                  <a:cubicBezTo>
                    <a:pt x="4873" y="11558"/>
                    <a:pt x="5517" y="10588"/>
                    <a:pt x="5517" y="9516"/>
                  </a:cubicBezTo>
                  <a:lnTo>
                    <a:pt x="551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92" name="Google Shape;5992;p53"/>
            <p:cNvSpPr/>
            <p:nvPr/>
          </p:nvSpPr>
          <p:spPr>
            <a:xfrm>
              <a:off x="924450" y="2204450"/>
              <a:ext cx="139300" cy="304275"/>
            </a:xfrm>
            <a:custGeom>
              <a:avLst/>
              <a:gdLst/>
              <a:ahLst/>
              <a:cxnLst/>
              <a:rect l="l" t="t" r="r" b="b"/>
              <a:pathLst>
                <a:path w="5572" h="12171" extrusionOk="0">
                  <a:moveTo>
                    <a:pt x="5572" y="1"/>
                  </a:moveTo>
                  <a:lnTo>
                    <a:pt x="4442" y="263"/>
                  </a:lnTo>
                  <a:lnTo>
                    <a:pt x="4442" y="7345"/>
                  </a:lnTo>
                  <a:cubicBezTo>
                    <a:pt x="3982" y="7023"/>
                    <a:pt x="3449" y="6864"/>
                    <a:pt x="2917" y="6864"/>
                  </a:cubicBezTo>
                  <a:cubicBezTo>
                    <a:pt x="2291" y="6864"/>
                    <a:pt x="1668" y="7085"/>
                    <a:pt x="1169" y="7520"/>
                  </a:cubicBezTo>
                  <a:cubicBezTo>
                    <a:pt x="251" y="8327"/>
                    <a:pt x="1" y="9655"/>
                    <a:pt x="564" y="10742"/>
                  </a:cubicBezTo>
                  <a:cubicBezTo>
                    <a:pt x="1030" y="11634"/>
                    <a:pt x="1946" y="12171"/>
                    <a:pt x="2916" y="12171"/>
                  </a:cubicBezTo>
                  <a:cubicBezTo>
                    <a:pt x="3126" y="12171"/>
                    <a:pt x="3338" y="12146"/>
                    <a:pt x="3548" y="12094"/>
                  </a:cubicBezTo>
                  <a:cubicBezTo>
                    <a:pt x="4738" y="11802"/>
                    <a:pt x="5572" y="10739"/>
                    <a:pt x="5572" y="9516"/>
                  </a:cubicBezTo>
                  <a:lnTo>
                    <a:pt x="55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3" name="Google Shape;5993;p53"/>
          <p:cNvGrpSpPr/>
          <p:nvPr/>
        </p:nvGrpSpPr>
        <p:grpSpPr>
          <a:xfrm>
            <a:off x="1661509" y="3559347"/>
            <a:ext cx="339306" cy="298186"/>
            <a:chOff x="2085450" y="2057100"/>
            <a:chExt cx="481900" cy="423500"/>
          </a:xfrm>
        </p:grpSpPr>
        <p:sp>
          <p:nvSpPr>
            <p:cNvPr id="5994" name="Google Shape;5994;p53"/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95" name="Google Shape;5995;p53"/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96" name="Google Shape;5996;p53"/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7" name="Google Shape;5997;p53"/>
          <p:cNvGrpSpPr/>
          <p:nvPr/>
        </p:nvGrpSpPr>
        <p:grpSpPr>
          <a:xfrm>
            <a:off x="2089442" y="3582592"/>
            <a:ext cx="339306" cy="251698"/>
            <a:chOff x="2678275" y="2090100"/>
            <a:chExt cx="481900" cy="357475"/>
          </a:xfrm>
        </p:grpSpPr>
        <p:sp>
          <p:nvSpPr>
            <p:cNvPr id="5998" name="Google Shape;5998;p53"/>
            <p:cNvSpPr/>
            <p:nvPr/>
          </p:nvSpPr>
          <p:spPr>
            <a:xfrm>
              <a:off x="289945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3" y="1"/>
                  </a:moveTo>
                  <a:cubicBezTo>
                    <a:pt x="356" y="1"/>
                    <a:pt x="1" y="353"/>
                    <a:pt x="1" y="790"/>
                  </a:cubicBezTo>
                  <a:cubicBezTo>
                    <a:pt x="1" y="1226"/>
                    <a:pt x="356" y="1581"/>
                    <a:pt x="793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3"/>
                    <a:pt x="1227" y="1"/>
                    <a:pt x="7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99" name="Google Shape;5999;p53"/>
            <p:cNvSpPr/>
            <p:nvPr/>
          </p:nvSpPr>
          <p:spPr>
            <a:xfrm>
              <a:off x="309240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0" y="1"/>
                  </a:moveTo>
                  <a:cubicBezTo>
                    <a:pt x="353" y="1"/>
                    <a:pt x="1" y="353"/>
                    <a:pt x="1" y="790"/>
                  </a:cubicBezTo>
                  <a:cubicBezTo>
                    <a:pt x="1" y="1226"/>
                    <a:pt x="353" y="1581"/>
                    <a:pt x="790" y="1581"/>
                  </a:cubicBezTo>
                  <a:cubicBezTo>
                    <a:pt x="1226" y="1581"/>
                    <a:pt x="1582" y="1226"/>
                    <a:pt x="1582" y="790"/>
                  </a:cubicBezTo>
                  <a:cubicBezTo>
                    <a:pt x="1582" y="353"/>
                    <a:pt x="1226" y="1"/>
                    <a:pt x="7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00" name="Google Shape;6000;p53"/>
            <p:cNvSpPr/>
            <p:nvPr/>
          </p:nvSpPr>
          <p:spPr>
            <a:xfrm>
              <a:off x="2678350" y="2389425"/>
              <a:ext cx="481825" cy="58150"/>
            </a:xfrm>
            <a:custGeom>
              <a:avLst/>
              <a:gdLst/>
              <a:ahLst/>
              <a:cxnLst/>
              <a:rect l="l" t="t" r="r" b="b"/>
              <a:pathLst>
                <a:path w="19273" h="2326" extrusionOk="0">
                  <a:moveTo>
                    <a:pt x="1" y="1"/>
                  </a:moveTo>
                  <a:lnTo>
                    <a:pt x="1" y="1759"/>
                  </a:lnTo>
                  <a:cubicBezTo>
                    <a:pt x="1" y="2072"/>
                    <a:pt x="251" y="2325"/>
                    <a:pt x="564" y="2325"/>
                  </a:cubicBezTo>
                  <a:lnTo>
                    <a:pt x="18707" y="2325"/>
                  </a:lnTo>
                  <a:cubicBezTo>
                    <a:pt x="19020" y="2325"/>
                    <a:pt x="19273" y="2072"/>
                    <a:pt x="19273" y="1759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01" name="Google Shape;6001;p53"/>
            <p:cNvSpPr/>
            <p:nvPr/>
          </p:nvSpPr>
          <p:spPr>
            <a:xfrm>
              <a:off x="270660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89" y="1"/>
                  </a:moveTo>
                  <a:cubicBezTo>
                    <a:pt x="352" y="1"/>
                    <a:pt x="0" y="353"/>
                    <a:pt x="0" y="790"/>
                  </a:cubicBezTo>
                  <a:cubicBezTo>
                    <a:pt x="0" y="1226"/>
                    <a:pt x="352" y="1581"/>
                    <a:pt x="789" y="1581"/>
                  </a:cubicBezTo>
                  <a:cubicBezTo>
                    <a:pt x="1226" y="1581"/>
                    <a:pt x="1581" y="1226"/>
                    <a:pt x="1581" y="790"/>
                  </a:cubicBezTo>
                  <a:cubicBezTo>
                    <a:pt x="1581" y="353"/>
                    <a:pt x="1226" y="1"/>
                    <a:pt x="7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02" name="Google Shape;6002;p53"/>
            <p:cNvSpPr/>
            <p:nvPr/>
          </p:nvSpPr>
          <p:spPr>
            <a:xfrm>
              <a:off x="2678275" y="2090100"/>
              <a:ext cx="481900" cy="271125"/>
            </a:xfrm>
            <a:custGeom>
              <a:avLst/>
              <a:gdLst/>
              <a:ahLst/>
              <a:cxnLst/>
              <a:rect l="l" t="t" r="r" b="b"/>
              <a:pathLst>
                <a:path w="19276" h="10845" extrusionOk="0">
                  <a:moveTo>
                    <a:pt x="9638" y="5229"/>
                  </a:moveTo>
                  <a:cubicBezTo>
                    <a:pt x="9885" y="5229"/>
                    <a:pt x="10134" y="5277"/>
                    <a:pt x="10372" y="5376"/>
                  </a:cubicBezTo>
                  <a:cubicBezTo>
                    <a:pt x="11091" y="5674"/>
                    <a:pt x="11558" y="6373"/>
                    <a:pt x="11558" y="7150"/>
                  </a:cubicBezTo>
                  <a:cubicBezTo>
                    <a:pt x="11558" y="8209"/>
                    <a:pt x="10697" y="9068"/>
                    <a:pt x="9640" y="9071"/>
                  </a:cubicBezTo>
                  <a:cubicBezTo>
                    <a:pt x="8863" y="9071"/>
                    <a:pt x="8161" y="8601"/>
                    <a:pt x="7866" y="7884"/>
                  </a:cubicBezTo>
                  <a:cubicBezTo>
                    <a:pt x="7568" y="7168"/>
                    <a:pt x="7731" y="6343"/>
                    <a:pt x="8282" y="5791"/>
                  </a:cubicBezTo>
                  <a:cubicBezTo>
                    <a:pt x="8648" y="5425"/>
                    <a:pt x="9139" y="5229"/>
                    <a:pt x="9638" y="5229"/>
                  </a:cubicBezTo>
                  <a:close/>
                  <a:moveTo>
                    <a:pt x="571" y="1"/>
                  </a:moveTo>
                  <a:cubicBezTo>
                    <a:pt x="281" y="1"/>
                    <a:pt x="3" y="226"/>
                    <a:pt x="1" y="567"/>
                  </a:cubicBezTo>
                  <a:lnTo>
                    <a:pt x="1" y="7150"/>
                  </a:lnTo>
                  <a:cubicBezTo>
                    <a:pt x="1" y="6373"/>
                    <a:pt x="471" y="5674"/>
                    <a:pt x="1187" y="5376"/>
                  </a:cubicBezTo>
                  <a:cubicBezTo>
                    <a:pt x="1425" y="5277"/>
                    <a:pt x="1674" y="5229"/>
                    <a:pt x="1921" y="5229"/>
                  </a:cubicBezTo>
                  <a:cubicBezTo>
                    <a:pt x="2420" y="5229"/>
                    <a:pt x="2912" y="5425"/>
                    <a:pt x="3280" y="5791"/>
                  </a:cubicBezTo>
                  <a:cubicBezTo>
                    <a:pt x="3828" y="6343"/>
                    <a:pt x="3994" y="7168"/>
                    <a:pt x="3696" y="7884"/>
                  </a:cubicBezTo>
                  <a:cubicBezTo>
                    <a:pt x="3398" y="8601"/>
                    <a:pt x="2699" y="9071"/>
                    <a:pt x="1922" y="9071"/>
                  </a:cubicBezTo>
                  <a:cubicBezTo>
                    <a:pt x="862" y="9068"/>
                    <a:pt x="4" y="8209"/>
                    <a:pt x="1" y="7150"/>
                  </a:cubicBezTo>
                  <a:lnTo>
                    <a:pt x="1" y="10844"/>
                  </a:lnTo>
                  <a:lnTo>
                    <a:pt x="19276" y="10844"/>
                  </a:lnTo>
                  <a:lnTo>
                    <a:pt x="19276" y="7150"/>
                  </a:lnTo>
                  <a:cubicBezTo>
                    <a:pt x="19276" y="7926"/>
                    <a:pt x="18806" y="8625"/>
                    <a:pt x="18089" y="8923"/>
                  </a:cubicBezTo>
                  <a:cubicBezTo>
                    <a:pt x="17852" y="9022"/>
                    <a:pt x="17603" y="9070"/>
                    <a:pt x="17356" y="9070"/>
                  </a:cubicBezTo>
                  <a:cubicBezTo>
                    <a:pt x="16857" y="9070"/>
                    <a:pt x="16365" y="8874"/>
                    <a:pt x="15997" y="8508"/>
                  </a:cubicBezTo>
                  <a:cubicBezTo>
                    <a:pt x="15449" y="7957"/>
                    <a:pt x="15283" y="7131"/>
                    <a:pt x="15581" y="6415"/>
                  </a:cubicBezTo>
                  <a:cubicBezTo>
                    <a:pt x="15879" y="5698"/>
                    <a:pt x="16578" y="5231"/>
                    <a:pt x="17355" y="5231"/>
                  </a:cubicBezTo>
                  <a:cubicBezTo>
                    <a:pt x="18415" y="5231"/>
                    <a:pt x="19273" y="6090"/>
                    <a:pt x="19276" y="7150"/>
                  </a:cubicBezTo>
                  <a:lnTo>
                    <a:pt x="19276" y="567"/>
                  </a:lnTo>
                  <a:cubicBezTo>
                    <a:pt x="19276" y="341"/>
                    <a:pt x="19137" y="133"/>
                    <a:pt x="18927" y="46"/>
                  </a:cubicBezTo>
                  <a:cubicBezTo>
                    <a:pt x="18857" y="17"/>
                    <a:pt x="18783" y="2"/>
                    <a:pt x="18709" y="2"/>
                  </a:cubicBezTo>
                  <a:cubicBezTo>
                    <a:pt x="18564" y="2"/>
                    <a:pt x="18420" y="58"/>
                    <a:pt x="18312" y="166"/>
                  </a:cubicBezTo>
                  <a:lnTo>
                    <a:pt x="14783" y="3641"/>
                  </a:lnTo>
                  <a:lnTo>
                    <a:pt x="9971" y="112"/>
                  </a:lnTo>
                  <a:cubicBezTo>
                    <a:pt x="9871" y="38"/>
                    <a:pt x="9754" y="1"/>
                    <a:pt x="9636" y="1"/>
                  </a:cubicBezTo>
                  <a:cubicBezTo>
                    <a:pt x="9517" y="1"/>
                    <a:pt x="9397" y="39"/>
                    <a:pt x="9297" y="115"/>
                  </a:cubicBezTo>
                  <a:lnTo>
                    <a:pt x="4656" y="3641"/>
                  </a:lnTo>
                  <a:lnTo>
                    <a:pt x="952" y="154"/>
                  </a:lnTo>
                  <a:cubicBezTo>
                    <a:pt x="840" y="48"/>
                    <a:pt x="704" y="1"/>
                    <a:pt x="5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03" name="Google Shape;6003;p53"/>
          <p:cNvGrpSpPr/>
          <p:nvPr/>
        </p:nvGrpSpPr>
        <p:grpSpPr>
          <a:xfrm>
            <a:off x="2566646" y="3594790"/>
            <a:ext cx="219345" cy="227301"/>
            <a:chOff x="3357325" y="2093500"/>
            <a:chExt cx="311525" cy="322825"/>
          </a:xfrm>
        </p:grpSpPr>
        <p:sp>
          <p:nvSpPr>
            <p:cNvPr id="6004" name="Google Shape;6004;p53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05" name="Google Shape;6005;p53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06" name="Google Shape;6006;p53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007" name="Google Shape;6007;p53"/>
          <p:cNvSpPr/>
          <p:nvPr/>
        </p:nvSpPr>
        <p:spPr>
          <a:xfrm>
            <a:off x="2921919" y="3550464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008" name="Google Shape;6008;p53"/>
          <p:cNvGrpSpPr/>
          <p:nvPr/>
        </p:nvGrpSpPr>
        <p:grpSpPr>
          <a:xfrm>
            <a:off x="3360836" y="3538814"/>
            <a:ext cx="292078" cy="339253"/>
            <a:chOff x="4492800" y="2027925"/>
            <a:chExt cx="414825" cy="481825"/>
          </a:xfrm>
        </p:grpSpPr>
        <p:sp>
          <p:nvSpPr>
            <p:cNvPr id="6009" name="Google Shape;6009;p53"/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0" name="Google Shape;6010;p53"/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11" name="Google Shape;6011;p53"/>
          <p:cNvGrpSpPr/>
          <p:nvPr/>
        </p:nvGrpSpPr>
        <p:grpSpPr>
          <a:xfrm>
            <a:off x="3759928" y="3538805"/>
            <a:ext cx="339200" cy="339271"/>
            <a:chOff x="5049725" y="2027900"/>
            <a:chExt cx="481750" cy="481850"/>
          </a:xfrm>
        </p:grpSpPr>
        <p:sp>
          <p:nvSpPr>
            <p:cNvPr id="6012" name="Google Shape;6012;p53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3" name="Google Shape;6013;p53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4" name="Google Shape;6014;p53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5" name="Google Shape;6015;p53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6" name="Google Shape;6016;p53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7" name="Google Shape;6017;p53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8" name="Google Shape;6018;p53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9" name="Google Shape;6019;p53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20" name="Google Shape;6020;p53"/>
          <p:cNvGrpSpPr/>
          <p:nvPr/>
        </p:nvGrpSpPr>
        <p:grpSpPr>
          <a:xfrm>
            <a:off x="4233524" y="3538893"/>
            <a:ext cx="219890" cy="339095"/>
            <a:chOff x="5726350" y="2028150"/>
            <a:chExt cx="312300" cy="481600"/>
          </a:xfrm>
        </p:grpSpPr>
        <p:sp>
          <p:nvSpPr>
            <p:cNvPr id="6021" name="Google Shape;6021;p53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2" name="Google Shape;6022;p53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3" name="Google Shape;6023;p53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24" name="Google Shape;6024;p53"/>
          <p:cNvGrpSpPr/>
          <p:nvPr/>
        </p:nvGrpSpPr>
        <p:grpSpPr>
          <a:xfrm>
            <a:off x="4593715" y="3542000"/>
            <a:ext cx="332881" cy="332881"/>
            <a:chOff x="6239925" y="2032450"/>
            <a:chExt cx="472775" cy="472775"/>
          </a:xfrm>
        </p:grpSpPr>
        <p:sp>
          <p:nvSpPr>
            <p:cNvPr id="6025" name="Google Shape;6025;p53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6" name="Google Shape;6026;p53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27" name="Google Shape;6027;p53"/>
          <p:cNvGrpSpPr/>
          <p:nvPr/>
        </p:nvGrpSpPr>
        <p:grpSpPr>
          <a:xfrm>
            <a:off x="5042807" y="2364092"/>
            <a:ext cx="334641" cy="185425"/>
            <a:chOff x="903075" y="2730000"/>
            <a:chExt cx="475275" cy="263350"/>
          </a:xfrm>
        </p:grpSpPr>
        <p:sp>
          <p:nvSpPr>
            <p:cNvPr id="6028" name="Google Shape;6028;p53"/>
            <p:cNvSpPr/>
            <p:nvPr/>
          </p:nvSpPr>
          <p:spPr>
            <a:xfrm>
              <a:off x="986725" y="2807325"/>
              <a:ext cx="308000" cy="108800"/>
            </a:xfrm>
            <a:custGeom>
              <a:avLst/>
              <a:gdLst/>
              <a:ahLst/>
              <a:cxnLst/>
              <a:rect l="l" t="t" r="r" b="b"/>
              <a:pathLst>
                <a:path w="12320" h="4352" extrusionOk="0">
                  <a:moveTo>
                    <a:pt x="6161" y="482"/>
                  </a:moveTo>
                  <a:cubicBezTo>
                    <a:pt x="6845" y="482"/>
                    <a:pt x="7462" y="894"/>
                    <a:pt x="7724" y="1527"/>
                  </a:cubicBezTo>
                  <a:cubicBezTo>
                    <a:pt x="7986" y="2159"/>
                    <a:pt x="7838" y="2888"/>
                    <a:pt x="7357" y="3370"/>
                  </a:cubicBezTo>
                  <a:cubicBezTo>
                    <a:pt x="7032" y="3694"/>
                    <a:pt x="6599" y="3866"/>
                    <a:pt x="6158" y="3866"/>
                  </a:cubicBezTo>
                  <a:cubicBezTo>
                    <a:pt x="5940" y="3866"/>
                    <a:pt x="5720" y="3824"/>
                    <a:pt x="5511" y="3737"/>
                  </a:cubicBezTo>
                  <a:cubicBezTo>
                    <a:pt x="4881" y="3475"/>
                    <a:pt x="4469" y="2858"/>
                    <a:pt x="4469" y="2174"/>
                  </a:cubicBezTo>
                  <a:cubicBezTo>
                    <a:pt x="4469" y="1241"/>
                    <a:pt x="5225" y="482"/>
                    <a:pt x="6161" y="482"/>
                  </a:cubicBezTo>
                  <a:close/>
                  <a:moveTo>
                    <a:pt x="1418" y="0"/>
                  </a:moveTo>
                  <a:cubicBezTo>
                    <a:pt x="1220" y="684"/>
                    <a:pt x="684" y="1220"/>
                    <a:pt x="0" y="1415"/>
                  </a:cubicBezTo>
                  <a:lnTo>
                    <a:pt x="0" y="2933"/>
                  </a:lnTo>
                  <a:cubicBezTo>
                    <a:pt x="684" y="3129"/>
                    <a:pt x="1220" y="3665"/>
                    <a:pt x="1418" y="4351"/>
                  </a:cubicBezTo>
                  <a:lnTo>
                    <a:pt x="10904" y="4351"/>
                  </a:lnTo>
                  <a:cubicBezTo>
                    <a:pt x="11100" y="3665"/>
                    <a:pt x="11636" y="3129"/>
                    <a:pt x="12319" y="2933"/>
                  </a:cubicBezTo>
                  <a:lnTo>
                    <a:pt x="12319" y="1415"/>
                  </a:lnTo>
                  <a:cubicBezTo>
                    <a:pt x="11636" y="1220"/>
                    <a:pt x="11100" y="684"/>
                    <a:pt x="109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9" name="Google Shape;6029;p53"/>
            <p:cNvSpPr/>
            <p:nvPr/>
          </p:nvSpPr>
          <p:spPr>
            <a:xfrm>
              <a:off x="1126675" y="2847600"/>
              <a:ext cx="28100" cy="28175"/>
            </a:xfrm>
            <a:custGeom>
              <a:avLst/>
              <a:gdLst/>
              <a:ahLst/>
              <a:cxnLst/>
              <a:rect l="l" t="t" r="r" b="b"/>
              <a:pathLst>
                <a:path w="1124" h="1127" extrusionOk="0">
                  <a:moveTo>
                    <a:pt x="563" y="0"/>
                  </a:moveTo>
                  <a:cubicBezTo>
                    <a:pt x="250" y="0"/>
                    <a:pt x="0" y="253"/>
                    <a:pt x="0" y="563"/>
                  </a:cubicBezTo>
                  <a:cubicBezTo>
                    <a:pt x="0" y="873"/>
                    <a:pt x="250" y="1126"/>
                    <a:pt x="563" y="1126"/>
                  </a:cubicBezTo>
                  <a:cubicBezTo>
                    <a:pt x="873" y="1126"/>
                    <a:pt x="1123" y="873"/>
                    <a:pt x="1123" y="563"/>
                  </a:cubicBezTo>
                  <a:cubicBezTo>
                    <a:pt x="1123" y="253"/>
                    <a:pt x="873" y="0"/>
                    <a:pt x="5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30" name="Google Shape;6030;p53"/>
            <p:cNvSpPr/>
            <p:nvPr/>
          </p:nvSpPr>
          <p:spPr>
            <a:xfrm>
              <a:off x="903075" y="2730000"/>
              <a:ext cx="475275" cy="263350"/>
            </a:xfrm>
            <a:custGeom>
              <a:avLst/>
              <a:gdLst/>
              <a:ahLst/>
              <a:cxnLst/>
              <a:rect l="l" t="t" r="r" b="b"/>
              <a:pathLst>
                <a:path w="19011" h="10534" extrusionOk="0">
                  <a:moveTo>
                    <a:pt x="14735" y="1964"/>
                  </a:moveTo>
                  <a:cubicBezTo>
                    <a:pt x="15045" y="1964"/>
                    <a:pt x="15298" y="2217"/>
                    <a:pt x="15298" y="2530"/>
                  </a:cubicBezTo>
                  <a:cubicBezTo>
                    <a:pt x="15298" y="3042"/>
                    <a:pt x="15716" y="3460"/>
                    <a:pt x="16231" y="3460"/>
                  </a:cubicBezTo>
                  <a:cubicBezTo>
                    <a:pt x="16541" y="3460"/>
                    <a:pt x="16794" y="3713"/>
                    <a:pt x="16794" y="4026"/>
                  </a:cubicBezTo>
                  <a:lnTo>
                    <a:pt x="16794" y="6511"/>
                  </a:lnTo>
                  <a:cubicBezTo>
                    <a:pt x="16794" y="6821"/>
                    <a:pt x="16541" y="7074"/>
                    <a:pt x="16231" y="7074"/>
                  </a:cubicBezTo>
                  <a:cubicBezTo>
                    <a:pt x="15716" y="7074"/>
                    <a:pt x="15298" y="7492"/>
                    <a:pt x="15298" y="8007"/>
                  </a:cubicBezTo>
                  <a:cubicBezTo>
                    <a:pt x="15298" y="8318"/>
                    <a:pt x="15045" y="8570"/>
                    <a:pt x="14735" y="8570"/>
                  </a:cubicBezTo>
                  <a:lnTo>
                    <a:pt x="4277" y="8570"/>
                  </a:lnTo>
                  <a:cubicBezTo>
                    <a:pt x="3966" y="8570"/>
                    <a:pt x="3714" y="8318"/>
                    <a:pt x="3714" y="8007"/>
                  </a:cubicBezTo>
                  <a:cubicBezTo>
                    <a:pt x="3714" y="7492"/>
                    <a:pt x="3295" y="7074"/>
                    <a:pt x="2783" y="7074"/>
                  </a:cubicBezTo>
                  <a:cubicBezTo>
                    <a:pt x="2470" y="7074"/>
                    <a:pt x="2217" y="6821"/>
                    <a:pt x="2217" y="6511"/>
                  </a:cubicBezTo>
                  <a:lnTo>
                    <a:pt x="2217" y="4026"/>
                  </a:lnTo>
                  <a:cubicBezTo>
                    <a:pt x="2217" y="3713"/>
                    <a:pt x="2470" y="3460"/>
                    <a:pt x="2783" y="3460"/>
                  </a:cubicBezTo>
                  <a:cubicBezTo>
                    <a:pt x="3295" y="3460"/>
                    <a:pt x="3714" y="3042"/>
                    <a:pt x="3714" y="2530"/>
                  </a:cubicBezTo>
                  <a:cubicBezTo>
                    <a:pt x="3714" y="2217"/>
                    <a:pt x="3966" y="1964"/>
                    <a:pt x="4277" y="1964"/>
                  </a:cubicBezTo>
                  <a:close/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lnTo>
                    <a:pt x="1" y="9968"/>
                  </a:lnTo>
                  <a:cubicBezTo>
                    <a:pt x="1" y="10281"/>
                    <a:pt x="254" y="10534"/>
                    <a:pt x="567" y="10534"/>
                  </a:cubicBezTo>
                  <a:lnTo>
                    <a:pt x="18445" y="10534"/>
                  </a:lnTo>
                  <a:cubicBezTo>
                    <a:pt x="18758" y="10534"/>
                    <a:pt x="19011" y="10281"/>
                    <a:pt x="19011" y="9968"/>
                  </a:cubicBezTo>
                  <a:lnTo>
                    <a:pt x="19011" y="567"/>
                  </a:lnTo>
                  <a:cubicBezTo>
                    <a:pt x="19011" y="253"/>
                    <a:pt x="18758" y="0"/>
                    <a:pt x="184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1" name="Google Shape;6031;p53"/>
          <p:cNvGrpSpPr/>
          <p:nvPr/>
        </p:nvGrpSpPr>
        <p:grpSpPr>
          <a:xfrm>
            <a:off x="1247198" y="3538814"/>
            <a:ext cx="339253" cy="339253"/>
            <a:chOff x="1492675" y="2027925"/>
            <a:chExt cx="481825" cy="481825"/>
          </a:xfrm>
        </p:grpSpPr>
        <p:sp>
          <p:nvSpPr>
            <p:cNvPr id="6032" name="Google Shape;6032;p53"/>
            <p:cNvSpPr/>
            <p:nvPr/>
          </p:nvSpPr>
          <p:spPr>
            <a:xfrm>
              <a:off x="1719425" y="21700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33" name="Google Shape;6033;p53"/>
            <p:cNvSpPr/>
            <p:nvPr/>
          </p:nvSpPr>
          <p:spPr>
            <a:xfrm>
              <a:off x="183235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34" name="Google Shape;6034;p53"/>
            <p:cNvSpPr/>
            <p:nvPr/>
          </p:nvSpPr>
          <p:spPr>
            <a:xfrm>
              <a:off x="160650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35" name="Google Shape;6035;p53"/>
            <p:cNvSpPr/>
            <p:nvPr/>
          </p:nvSpPr>
          <p:spPr>
            <a:xfrm>
              <a:off x="1492675" y="2425025"/>
              <a:ext cx="481825" cy="84725"/>
            </a:xfrm>
            <a:custGeom>
              <a:avLst/>
              <a:gdLst/>
              <a:ahLst/>
              <a:cxnLst/>
              <a:rect l="l" t="t" r="r" b="b"/>
              <a:pathLst>
                <a:path w="19273" h="3389" extrusionOk="0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36" name="Google Shape;6036;p53"/>
            <p:cNvSpPr/>
            <p:nvPr/>
          </p:nvSpPr>
          <p:spPr>
            <a:xfrm>
              <a:off x="1492675" y="2027925"/>
              <a:ext cx="481825" cy="368000"/>
            </a:xfrm>
            <a:custGeom>
              <a:avLst/>
              <a:gdLst/>
              <a:ahLst/>
              <a:cxnLst/>
              <a:rect l="l" t="t" r="r" b="b"/>
              <a:pathLst>
                <a:path w="19273" h="14720" extrusionOk="0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7" name="Google Shape;6037;p53"/>
          <p:cNvGrpSpPr/>
          <p:nvPr/>
        </p:nvGrpSpPr>
        <p:grpSpPr>
          <a:xfrm>
            <a:off x="5473575" y="2287178"/>
            <a:ext cx="339253" cy="339253"/>
            <a:chOff x="1492675" y="2620775"/>
            <a:chExt cx="481825" cy="481825"/>
          </a:xfrm>
        </p:grpSpPr>
        <p:sp>
          <p:nvSpPr>
            <p:cNvPr id="6038" name="Google Shape;6038;p53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39" name="Google Shape;6039;p53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040" name="Google Shape;6040;p53"/>
          <p:cNvSpPr/>
          <p:nvPr/>
        </p:nvSpPr>
        <p:spPr>
          <a:xfrm>
            <a:off x="5873522" y="2287094"/>
            <a:ext cx="352508" cy="339253"/>
          </a:xfrm>
          <a:custGeom>
            <a:avLst/>
            <a:gdLst/>
            <a:ahLst/>
            <a:cxnLst/>
            <a:rect l="l" t="t" r="r" b="b"/>
            <a:pathLst>
              <a:path w="20026" h="19273" extrusionOk="0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041" name="Google Shape;6041;p53"/>
          <p:cNvGrpSpPr/>
          <p:nvPr/>
        </p:nvGrpSpPr>
        <p:grpSpPr>
          <a:xfrm>
            <a:off x="6297328" y="2303161"/>
            <a:ext cx="333585" cy="307287"/>
            <a:chOff x="2682350" y="2643425"/>
            <a:chExt cx="473775" cy="436425"/>
          </a:xfrm>
        </p:grpSpPr>
        <p:sp>
          <p:nvSpPr>
            <p:cNvPr id="6042" name="Google Shape;6042;p53"/>
            <p:cNvSpPr/>
            <p:nvPr/>
          </p:nvSpPr>
          <p:spPr>
            <a:xfrm>
              <a:off x="2682350" y="2725775"/>
              <a:ext cx="70175" cy="73425"/>
            </a:xfrm>
            <a:custGeom>
              <a:avLst/>
              <a:gdLst/>
              <a:ahLst/>
              <a:cxnLst/>
              <a:rect l="l" t="t" r="r" b="b"/>
              <a:pathLst>
                <a:path w="2807" h="2937" extrusionOk="0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43" name="Google Shape;6043;p53"/>
            <p:cNvSpPr/>
            <p:nvPr/>
          </p:nvSpPr>
          <p:spPr>
            <a:xfrm>
              <a:off x="2682350" y="3006350"/>
              <a:ext cx="70175" cy="73500"/>
            </a:xfrm>
            <a:custGeom>
              <a:avLst/>
              <a:gdLst/>
              <a:ahLst/>
              <a:cxnLst/>
              <a:rect l="l" t="t" r="r" b="b"/>
              <a:pathLst>
                <a:path w="2807" h="2940" extrusionOk="0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44" name="Google Shape;6044;p53"/>
            <p:cNvSpPr/>
            <p:nvPr/>
          </p:nvSpPr>
          <p:spPr>
            <a:xfrm>
              <a:off x="3085925" y="272570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45" name="Google Shape;6045;p53"/>
            <p:cNvSpPr/>
            <p:nvPr/>
          </p:nvSpPr>
          <p:spPr>
            <a:xfrm>
              <a:off x="2825150" y="2843075"/>
              <a:ext cx="180700" cy="107375"/>
            </a:xfrm>
            <a:custGeom>
              <a:avLst/>
              <a:gdLst/>
              <a:ahLst/>
              <a:cxnLst/>
              <a:rect l="l" t="t" r="r" b="b"/>
              <a:pathLst>
                <a:path w="7228" h="4295" extrusionOk="0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46" name="Google Shape;6046;p53"/>
            <p:cNvSpPr/>
            <p:nvPr/>
          </p:nvSpPr>
          <p:spPr>
            <a:xfrm>
              <a:off x="2682350" y="2725700"/>
              <a:ext cx="473775" cy="354150"/>
            </a:xfrm>
            <a:custGeom>
              <a:avLst/>
              <a:gdLst/>
              <a:ahLst/>
              <a:cxnLst/>
              <a:rect l="l" t="t" r="r" b="b"/>
              <a:pathLst>
                <a:path w="18951" h="14166" extrusionOk="0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47" name="Google Shape;6047;p53"/>
            <p:cNvSpPr/>
            <p:nvPr/>
          </p:nvSpPr>
          <p:spPr>
            <a:xfrm>
              <a:off x="3085925" y="300635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48" name="Google Shape;6048;p53"/>
            <p:cNvSpPr/>
            <p:nvPr/>
          </p:nvSpPr>
          <p:spPr>
            <a:xfrm>
              <a:off x="2825450" y="2643425"/>
              <a:ext cx="187550" cy="54075"/>
            </a:xfrm>
            <a:custGeom>
              <a:avLst/>
              <a:gdLst/>
              <a:ahLst/>
              <a:cxnLst/>
              <a:rect l="l" t="t" r="r" b="b"/>
              <a:pathLst>
                <a:path w="7502" h="2163" extrusionOk="0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49" name="Google Shape;6049;p53"/>
          <p:cNvGrpSpPr/>
          <p:nvPr/>
        </p:nvGrpSpPr>
        <p:grpSpPr>
          <a:xfrm>
            <a:off x="6762818" y="2287178"/>
            <a:ext cx="238531" cy="339253"/>
            <a:chOff x="3342725" y="2620775"/>
            <a:chExt cx="338775" cy="481825"/>
          </a:xfrm>
        </p:grpSpPr>
        <p:sp>
          <p:nvSpPr>
            <p:cNvPr id="6050" name="Google Shape;6050;p53"/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1" name="Google Shape;6051;p53"/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2" name="Google Shape;6052;p53"/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53" name="Google Shape;6053;p53"/>
          <p:cNvGrpSpPr/>
          <p:nvPr/>
        </p:nvGrpSpPr>
        <p:grpSpPr>
          <a:xfrm>
            <a:off x="7156568" y="2287178"/>
            <a:ext cx="278296" cy="339253"/>
            <a:chOff x="3907325" y="2620775"/>
            <a:chExt cx="395250" cy="481825"/>
          </a:xfrm>
        </p:grpSpPr>
        <p:sp>
          <p:nvSpPr>
            <p:cNvPr id="6054" name="Google Shape;6054;p53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5" name="Google Shape;6055;p53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6" name="Google Shape;6056;p53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7" name="Google Shape;6057;p53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58" name="Google Shape;6058;p53"/>
          <p:cNvGrpSpPr/>
          <p:nvPr/>
        </p:nvGrpSpPr>
        <p:grpSpPr>
          <a:xfrm>
            <a:off x="7549755" y="2297783"/>
            <a:ext cx="339253" cy="318042"/>
            <a:chOff x="4456875" y="2635825"/>
            <a:chExt cx="481825" cy="451700"/>
          </a:xfrm>
        </p:grpSpPr>
        <p:sp>
          <p:nvSpPr>
            <p:cNvPr id="6059" name="Google Shape;6059;p53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0" name="Google Shape;6060;p53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1" name="Google Shape;6061;p53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2" name="Google Shape;6062;p53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3" name="Google Shape;6063;p53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4" name="Google Shape;6064;p53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65" name="Google Shape;6065;p53"/>
          <p:cNvGrpSpPr/>
          <p:nvPr/>
        </p:nvGrpSpPr>
        <p:grpSpPr>
          <a:xfrm>
            <a:off x="7974679" y="2297783"/>
            <a:ext cx="339253" cy="318042"/>
            <a:chOff x="5049725" y="2635825"/>
            <a:chExt cx="481825" cy="451700"/>
          </a:xfrm>
        </p:grpSpPr>
        <p:sp>
          <p:nvSpPr>
            <p:cNvPr id="6066" name="Google Shape;6066;p53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7" name="Google Shape;6067;p53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8" name="Google Shape;6068;p53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69" name="Google Shape;6069;p53"/>
          <p:cNvGrpSpPr/>
          <p:nvPr/>
        </p:nvGrpSpPr>
        <p:grpSpPr>
          <a:xfrm>
            <a:off x="2375386" y="3952243"/>
            <a:ext cx="338566" cy="338373"/>
            <a:chOff x="5643000" y="2621375"/>
            <a:chExt cx="480850" cy="480575"/>
          </a:xfrm>
        </p:grpSpPr>
        <p:sp>
          <p:nvSpPr>
            <p:cNvPr id="6070" name="Google Shape;6070;p53"/>
            <p:cNvSpPr/>
            <p:nvPr/>
          </p:nvSpPr>
          <p:spPr>
            <a:xfrm>
              <a:off x="5837150" y="2812950"/>
              <a:ext cx="92625" cy="88125"/>
            </a:xfrm>
            <a:custGeom>
              <a:avLst/>
              <a:gdLst/>
              <a:ahLst/>
              <a:cxnLst/>
              <a:rect l="l" t="t" r="r" b="b"/>
              <a:pathLst>
                <a:path w="3705" h="3525" extrusionOk="0">
                  <a:moveTo>
                    <a:pt x="1853" y="1"/>
                  </a:moveTo>
                  <a:lnTo>
                    <a:pt x="1" y="1347"/>
                  </a:lnTo>
                  <a:lnTo>
                    <a:pt x="706" y="3524"/>
                  </a:lnTo>
                  <a:lnTo>
                    <a:pt x="2997" y="3524"/>
                  </a:lnTo>
                  <a:lnTo>
                    <a:pt x="3705" y="1347"/>
                  </a:lnTo>
                  <a:lnTo>
                    <a:pt x="185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1" name="Google Shape;6071;p53"/>
            <p:cNvSpPr/>
            <p:nvPr/>
          </p:nvSpPr>
          <p:spPr>
            <a:xfrm>
              <a:off x="5643000" y="2631975"/>
              <a:ext cx="480850" cy="469975"/>
            </a:xfrm>
            <a:custGeom>
              <a:avLst/>
              <a:gdLst/>
              <a:ahLst/>
              <a:cxnLst/>
              <a:rect l="l" t="t" r="r" b="b"/>
              <a:pathLst>
                <a:path w="19234" h="18799" extrusionOk="0">
                  <a:moveTo>
                    <a:pt x="9617" y="5978"/>
                  </a:moveTo>
                  <a:cubicBezTo>
                    <a:pt x="9734" y="5978"/>
                    <a:pt x="9851" y="6014"/>
                    <a:pt x="9950" y="6087"/>
                  </a:cubicBezTo>
                  <a:lnTo>
                    <a:pt x="12464" y="7914"/>
                  </a:lnTo>
                  <a:cubicBezTo>
                    <a:pt x="12663" y="8059"/>
                    <a:pt x="12745" y="8312"/>
                    <a:pt x="12669" y="8547"/>
                  </a:cubicBezTo>
                  <a:lnTo>
                    <a:pt x="11709" y="11504"/>
                  </a:lnTo>
                  <a:cubicBezTo>
                    <a:pt x="11633" y="11736"/>
                    <a:pt x="11417" y="11892"/>
                    <a:pt x="11173" y="11892"/>
                  </a:cubicBezTo>
                  <a:lnTo>
                    <a:pt x="8062" y="11892"/>
                  </a:lnTo>
                  <a:cubicBezTo>
                    <a:pt x="7818" y="11892"/>
                    <a:pt x="7601" y="11736"/>
                    <a:pt x="7526" y="11504"/>
                  </a:cubicBezTo>
                  <a:lnTo>
                    <a:pt x="6565" y="8547"/>
                  </a:lnTo>
                  <a:cubicBezTo>
                    <a:pt x="6490" y="8312"/>
                    <a:pt x="6571" y="8059"/>
                    <a:pt x="6770" y="7914"/>
                  </a:cubicBezTo>
                  <a:lnTo>
                    <a:pt x="9285" y="6087"/>
                  </a:lnTo>
                  <a:cubicBezTo>
                    <a:pt x="9384" y="6014"/>
                    <a:pt x="9501" y="5978"/>
                    <a:pt x="9617" y="5978"/>
                  </a:cubicBezTo>
                  <a:close/>
                  <a:moveTo>
                    <a:pt x="6785" y="1"/>
                  </a:moveTo>
                  <a:lnTo>
                    <a:pt x="6785" y="1"/>
                  </a:lnTo>
                  <a:cubicBezTo>
                    <a:pt x="5289" y="462"/>
                    <a:pt x="3928" y="1284"/>
                    <a:pt x="2822" y="2395"/>
                  </a:cubicBezTo>
                  <a:cubicBezTo>
                    <a:pt x="2431" y="2783"/>
                    <a:pt x="2076" y="3208"/>
                    <a:pt x="1756" y="3656"/>
                  </a:cubicBezTo>
                  <a:lnTo>
                    <a:pt x="3072" y="3834"/>
                  </a:lnTo>
                  <a:cubicBezTo>
                    <a:pt x="3289" y="3864"/>
                    <a:pt x="3467" y="4015"/>
                    <a:pt x="3533" y="4220"/>
                  </a:cubicBezTo>
                  <a:lnTo>
                    <a:pt x="4497" y="7177"/>
                  </a:lnTo>
                  <a:cubicBezTo>
                    <a:pt x="4572" y="7408"/>
                    <a:pt x="4488" y="7664"/>
                    <a:pt x="4289" y="7809"/>
                  </a:cubicBezTo>
                  <a:lnTo>
                    <a:pt x="1775" y="9637"/>
                  </a:lnTo>
                  <a:cubicBezTo>
                    <a:pt x="1677" y="9708"/>
                    <a:pt x="1560" y="9743"/>
                    <a:pt x="1444" y="9743"/>
                  </a:cubicBezTo>
                  <a:cubicBezTo>
                    <a:pt x="1351" y="9743"/>
                    <a:pt x="1259" y="9721"/>
                    <a:pt x="1175" y="9676"/>
                  </a:cubicBezTo>
                  <a:lnTo>
                    <a:pt x="7" y="9047"/>
                  </a:lnTo>
                  <a:cubicBezTo>
                    <a:pt x="7" y="9092"/>
                    <a:pt x="7" y="9140"/>
                    <a:pt x="7" y="9188"/>
                  </a:cubicBezTo>
                  <a:cubicBezTo>
                    <a:pt x="1" y="11269"/>
                    <a:pt x="675" y="13292"/>
                    <a:pt x="1925" y="14955"/>
                  </a:cubicBezTo>
                  <a:lnTo>
                    <a:pt x="2500" y="13756"/>
                  </a:lnTo>
                  <a:cubicBezTo>
                    <a:pt x="2594" y="13560"/>
                    <a:pt x="2792" y="13437"/>
                    <a:pt x="3009" y="13437"/>
                  </a:cubicBezTo>
                  <a:lnTo>
                    <a:pt x="6120" y="13437"/>
                  </a:lnTo>
                  <a:cubicBezTo>
                    <a:pt x="6364" y="13437"/>
                    <a:pt x="6580" y="13594"/>
                    <a:pt x="6656" y="13828"/>
                  </a:cubicBezTo>
                  <a:lnTo>
                    <a:pt x="7616" y="16786"/>
                  </a:lnTo>
                  <a:cubicBezTo>
                    <a:pt x="7683" y="16990"/>
                    <a:pt x="7625" y="17216"/>
                    <a:pt x="7469" y="17367"/>
                  </a:cubicBezTo>
                  <a:lnTo>
                    <a:pt x="6508" y="18288"/>
                  </a:lnTo>
                  <a:cubicBezTo>
                    <a:pt x="7515" y="18628"/>
                    <a:pt x="8566" y="18799"/>
                    <a:pt x="9616" y="18799"/>
                  </a:cubicBezTo>
                  <a:cubicBezTo>
                    <a:pt x="10667" y="18799"/>
                    <a:pt x="11718" y="18628"/>
                    <a:pt x="12726" y="18288"/>
                  </a:cubicBezTo>
                  <a:lnTo>
                    <a:pt x="11763" y="17367"/>
                  </a:lnTo>
                  <a:cubicBezTo>
                    <a:pt x="11606" y="17216"/>
                    <a:pt x="11549" y="16990"/>
                    <a:pt x="11615" y="16786"/>
                  </a:cubicBezTo>
                  <a:lnTo>
                    <a:pt x="12576" y="13828"/>
                  </a:lnTo>
                  <a:cubicBezTo>
                    <a:pt x="12651" y="13594"/>
                    <a:pt x="12868" y="13437"/>
                    <a:pt x="13115" y="13437"/>
                  </a:cubicBezTo>
                  <a:lnTo>
                    <a:pt x="16223" y="13437"/>
                  </a:lnTo>
                  <a:cubicBezTo>
                    <a:pt x="16439" y="13437"/>
                    <a:pt x="16638" y="13560"/>
                    <a:pt x="16731" y="13756"/>
                  </a:cubicBezTo>
                  <a:lnTo>
                    <a:pt x="17307" y="14955"/>
                  </a:lnTo>
                  <a:cubicBezTo>
                    <a:pt x="18559" y="13292"/>
                    <a:pt x="19234" y="11269"/>
                    <a:pt x="19228" y="9188"/>
                  </a:cubicBezTo>
                  <a:cubicBezTo>
                    <a:pt x="19228" y="9140"/>
                    <a:pt x="19228" y="9092"/>
                    <a:pt x="19225" y="9044"/>
                  </a:cubicBezTo>
                  <a:lnTo>
                    <a:pt x="18059" y="9673"/>
                  </a:lnTo>
                  <a:cubicBezTo>
                    <a:pt x="17975" y="9719"/>
                    <a:pt x="17883" y="9742"/>
                    <a:pt x="17791" y="9742"/>
                  </a:cubicBezTo>
                  <a:cubicBezTo>
                    <a:pt x="17674" y="9742"/>
                    <a:pt x="17557" y="9705"/>
                    <a:pt x="17457" y="9634"/>
                  </a:cubicBezTo>
                  <a:lnTo>
                    <a:pt x="14943" y="7806"/>
                  </a:lnTo>
                  <a:cubicBezTo>
                    <a:pt x="14744" y="7661"/>
                    <a:pt x="14663" y="7408"/>
                    <a:pt x="14738" y="7174"/>
                  </a:cubicBezTo>
                  <a:lnTo>
                    <a:pt x="15702" y="4220"/>
                  </a:lnTo>
                  <a:cubicBezTo>
                    <a:pt x="15768" y="4012"/>
                    <a:pt x="15945" y="3864"/>
                    <a:pt x="16162" y="3834"/>
                  </a:cubicBezTo>
                  <a:lnTo>
                    <a:pt x="17478" y="3656"/>
                  </a:lnTo>
                  <a:cubicBezTo>
                    <a:pt x="17162" y="3208"/>
                    <a:pt x="16804" y="2783"/>
                    <a:pt x="16415" y="2395"/>
                  </a:cubicBezTo>
                  <a:cubicBezTo>
                    <a:pt x="15307" y="1284"/>
                    <a:pt x="13946" y="462"/>
                    <a:pt x="12449" y="1"/>
                  </a:cubicBezTo>
                  <a:lnTo>
                    <a:pt x="12449" y="1"/>
                  </a:lnTo>
                  <a:lnTo>
                    <a:pt x="12690" y="1311"/>
                  </a:lnTo>
                  <a:cubicBezTo>
                    <a:pt x="12726" y="1524"/>
                    <a:pt x="12642" y="1741"/>
                    <a:pt x="12464" y="1868"/>
                  </a:cubicBezTo>
                  <a:lnTo>
                    <a:pt x="9950" y="3696"/>
                  </a:lnTo>
                  <a:cubicBezTo>
                    <a:pt x="9851" y="3768"/>
                    <a:pt x="9734" y="3804"/>
                    <a:pt x="9618" y="3804"/>
                  </a:cubicBezTo>
                  <a:cubicBezTo>
                    <a:pt x="9501" y="3804"/>
                    <a:pt x="9385" y="3768"/>
                    <a:pt x="9288" y="3696"/>
                  </a:cubicBezTo>
                  <a:lnTo>
                    <a:pt x="6770" y="1868"/>
                  </a:lnTo>
                  <a:cubicBezTo>
                    <a:pt x="6596" y="1741"/>
                    <a:pt x="6508" y="1524"/>
                    <a:pt x="6547" y="1311"/>
                  </a:cubicBezTo>
                  <a:lnTo>
                    <a:pt x="678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2" name="Google Shape;6072;p53"/>
            <p:cNvSpPr/>
            <p:nvPr/>
          </p:nvSpPr>
          <p:spPr>
            <a:xfrm>
              <a:off x="6041550" y="2749725"/>
              <a:ext cx="79750" cy="95025"/>
            </a:xfrm>
            <a:custGeom>
              <a:avLst/>
              <a:gdLst/>
              <a:ahLst/>
              <a:cxnLst/>
              <a:rect l="l" t="t" r="r" b="b"/>
              <a:pathLst>
                <a:path w="3190" h="3801" extrusionOk="0">
                  <a:moveTo>
                    <a:pt x="2184" y="0"/>
                  </a:moveTo>
                  <a:lnTo>
                    <a:pt x="723" y="196"/>
                  </a:lnTo>
                  <a:lnTo>
                    <a:pt x="0" y="2424"/>
                  </a:lnTo>
                  <a:lnTo>
                    <a:pt x="1895" y="3801"/>
                  </a:lnTo>
                  <a:lnTo>
                    <a:pt x="3189" y="3102"/>
                  </a:lnTo>
                  <a:cubicBezTo>
                    <a:pt x="3036" y="2018"/>
                    <a:pt x="2696" y="967"/>
                    <a:pt x="218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3" name="Google Shape;6073;p53"/>
            <p:cNvSpPr/>
            <p:nvPr/>
          </p:nvSpPr>
          <p:spPr>
            <a:xfrm>
              <a:off x="5963025" y="2996125"/>
              <a:ext cx="92625" cy="81175"/>
            </a:xfrm>
            <a:custGeom>
              <a:avLst/>
              <a:gdLst/>
              <a:ahLst/>
              <a:cxnLst/>
              <a:rect l="l" t="t" r="r" b="b"/>
              <a:pathLst>
                <a:path w="3705" h="3247" extrusionOk="0">
                  <a:moveTo>
                    <a:pt x="723" y="0"/>
                  </a:moveTo>
                  <a:lnTo>
                    <a:pt x="1" y="2229"/>
                  </a:lnTo>
                  <a:lnTo>
                    <a:pt x="1067" y="3246"/>
                  </a:lnTo>
                  <a:cubicBezTo>
                    <a:pt x="2009" y="2780"/>
                    <a:pt x="2870" y="2162"/>
                    <a:pt x="3614" y="1416"/>
                  </a:cubicBezTo>
                  <a:cubicBezTo>
                    <a:pt x="3644" y="1388"/>
                    <a:pt x="3674" y="1355"/>
                    <a:pt x="3705" y="1325"/>
                  </a:cubicBezTo>
                  <a:lnTo>
                    <a:pt x="306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4" name="Google Shape;6074;p53"/>
            <p:cNvSpPr/>
            <p:nvPr/>
          </p:nvSpPr>
          <p:spPr>
            <a:xfrm>
              <a:off x="5711225" y="2996200"/>
              <a:ext cx="92600" cy="81100"/>
            </a:xfrm>
            <a:custGeom>
              <a:avLst/>
              <a:gdLst/>
              <a:ahLst/>
              <a:cxnLst/>
              <a:rect l="l" t="t" r="r" b="b"/>
              <a:pathLst>
                <a:path w="3704" h="3244" extrusionOk="0">
                  <a:moveTo>
                    <a:pt x="635" y="0"/>
                  </a:moveTo>
                  <a:lnTo>
                    <a:pt x="0" y="1322"/>
                  </a:lnTo>
                  <a:cubicBezTo>
                    <a:pt x="30" y="1355"/>
                    <a:pt x="60" y="1385"/>
                    <a:pt x="93" y="1416"/>
                  </a:cubicBezTo>
                  <a:cubicBezTo>
                    <a:pt x="834" y="2162"/>
                    <a:pt x="1695" y="2780"/>
                    <a:pt x="2638" y="3243"/>
                  </a:cubicBezTo>
                  <a:lnTo>
                    <a:pt x="3704" y="2229"/>
                  </a:lnTo>
                  <a:lnTo>
                    <a:pt x="298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5" name="Google Shape;6075;p53"/>
            <p:cNvSpPr/>
            <p:nvPr/>
          </p:nvSpPr>
          <p:spPr>
            <a:xfrm>
              <a:off x="5645575" y="2749725"/>
              <a:ext cx="79825" cy="95100"/>
            </a:xfrm>
            <a:custGeom>
              <a:avLst/>
              <a:gdLst/>
              <a:ahLst/>
              <a:cxnLst/>
              <a:rect l="l" t="t" r="r" b="b"/>
              <a:pathLst>
                <a:path w="3193" h="3804" extrusionOk="0">
                  <a:moveTo>
                    <a:pt x="1009" y="0"/>
                  </a:moveTo>
                  <a:cubicBezTo>
                    <a:pt x="497" y="967"/>
                    <a:pt x="154" y="2018"/>
                    <a:pt x="0" y="3105"/>
                  </a:cubicBezTo>
                  <a:lnTo>
                    <a:pt x="1295" y="3804"/>
                  </a:lnTo>
                  <a:lnTo>
                    <a:pt x="3192" y="2424"/>
                  </a:lnTo>
                  <a:lnTo>
                    <a:pt x="2467" y="196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6" name="Google Shape;6076;p53"/>
            <p:cNvSpPr/>
            <p:nvPr/>
          </p:nvSpPr>
          <p:spPr>
            <a:xfrm>
              <a:off x="5836025" y="2621375"/>
              <a:ext cx="94800" cy="74100"/>
            </a:xfrm>
            <a:custGeom>
              <a:avLst/>
              <a:gdLst/>
              <a:ahLst/>
              <a:cxnLst/>
              <a:rect l="l" t="t" r="r" b="b"/>
              <a:pathLst>
                <a:path w="3792" h="2964" extrusionOk="0">
                  <a:moveTo>
                    <a:pt x="1897" y="1"/>
                  </a:moveTo>
                  <a:cubicBezTo>
                    <a:pt x="1351" y="1"/>
                    <a:pt x="805" y="47"/>
                    <a:pt x="266" y="139"/>
                  </a:cubicBezTo>
                  <a:lnTo>
                    <a:pt x="1" y="1587"/>
                  </a:lnTo>
                  <a:lnTo>
                    <a:pt x="1898" y="2963"/>
                  </a:lnTo>
                  <a:lnTo>
                    <a:pt x="3792" y="1587"/>
                  </a:lnTo>
                  <a:lnTo>
                    <a:pt x="3530" y="139"/>
                  </a:lnTo>
                  <a:cubicBezTo>
                    <a:pt x="2989" y="47"/>
                    <a:pt x="2443" y="1"/>
                    <a:pt x="18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77" name="Google Shape;6077;p53"/>
          <p:cNvGrpSpPr/>
          <p:nvPr/>
        </p:nvGrpSpPr>
        <p:grpSpPr>
          <a:xfrm>
            <a:off x="4192782" y="3951803"/>
            <a:ext cx="339359" cy="339253"/>
            <a:chOff x="6235250" y="2620775"/>
            <a:chExt cx="481975" cy="481825"/>
          </a:xfrm>
        </p:grpSpPr>
        <p:sp>
          <p:nvSpPr>
            <p:cNvPr id="6078" name="Google Shape;6078;p53"/>
            <p:cNvSpPr/>
            <p:nvPr/>
          </p:nvSpPr>
          <p:spPr>
            <a:xfrm>
              <a:off x="6405675" y="2620775"/>
              <a:ext cx="28275" cy="56475"/>
            </a:xfrm>
            <a:custGeom>
              <a:avLst/>
              <a:gdLst/>
              <a:ahLst/>
              <a:cxnLst/>
              <a:rect l="l" t="t" r="r" b="b"/>
              <a:pathLst>
                <a:path w="1131" h="2259" extrusionOk="0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9" name="Google Shape;6079;p53"/>
            <p:cNvSpPr/>
            <p:nvPr/>
          </p:nvSpPr>
          <p:spPr>
            <a:xfrm>
              <a:off x="6518600" y="2620775"/>
              <a:ext cx="28250" cy="56475"/>
            </a:xfrm>
            <a:custGeom>
              <a:avLst/>
              <a:gdLst/>
              <a:ahLst/>
              <a:cxnLst/>
              <a:rect l="l" t="t" r="r" b="b"/>
              <a:pathLst>
                <a:path w="1130" h="2259" extrusionOk="0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80" name="Google Shape;6080;p53"/>
            <p:cNvSpPr/>
            <p:nvPr/>
          </p:nvSpPr>
          <p:spPr>
            <a:xfrm>
              <a:off x="6603300" y="2649000"/>
              <a:ext cx="28250" cy="56475"/>
            </a:xfrm>
            <a:custGeom>
              <a:avLst/>
              <a:gdLst/>
              <a:ahLst/>
              <a:cxnLst/>
              <a:rect l="l" t="t" r="r" b="b"/>
              <a:pathLst>
                <a:path w="1130" h="2259" extrusionOk="0">
                  <a:moveTo>
                    <a:pt x="567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7" y="2259"/>
                  </a:cubicBezTo>
                  <a:cubicBezTo>
                    <a:pt x="877" y="2259"/>
                    <a:pt x="1130" y="2006"/>
                    <a:pt x="1130" y="1696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81" name="Google Shape;6081;p53"/>
            <p:cNvSpPr/>
            <p:nvPr/>
          </p:nvSpPr>
          <p:spPr>
            <a:xfrm>
              <a:off x="6321000" y="2649000"/>
              <a:ext cx="28250" cy="56475"/>
            </a:xfrm>
            <a:custGeom>
              <a:avLst/>
              <a:gdLst/>
              <a:ahLst/>
              <a:cxnLst/>
              <a:rect l="l" t="t" r="r" b="b"/>
              <a:pathLst>
                <a:path w="1130" h="2259" extrusionOk="0">
                  <a:moveTo>
                    <a:pt x="566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6" y="2259"/>
                  </a:cubicBezTo>
                  <a:cubicBezTo>
                    <a:pt x="876" y="2259"/>
                    <a:pt x="1129" y="2006"/>
                    <a:pt x="1129" y="1696"/>
                  </a:cubicBezTo>
                  <a:lnTo>
                    <a:pt x="1129" y="566"/>
                  </a:lnTo>
                  <a:cubicBezTo>
                    <a:pt x="1129" y="253"/>
                    <a:pt x="876" y="0"/>
                    <a:pt x="5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82" name="Google Shape;6082;p53"/>
            <p:cNvSpPr/>
            <p:nvPr/>
          </p:nvSpPr>
          <p:spPr>
            <a:xfrm>
              <a:off x="6235250" y="2677225"/>
              <a:ext cx="481975" cy="425375"/>
            </a:xfrm>
            <a:custGeom>
              <a:avLst/>
              <a:gdLst/>
              <a:ahLst/>
              <a:cxnLst/>
              <a:rect l="l" t="t" r="r" b="b"/>
              <a:pathLst>
                <a:path w="19279" h="17015" extrusionOk="0">
                  <a:moveTo>
                    <a:pt x="9639" y="1"/>
                  </a:moveTo>
                  <a:cubicBezTo>
                    <a:pt x="9326" y="1"/>
                    <a:pt x="9073" y="254"/>
                    <a:pt x="9073" y="567"/>
                  </a:cubicBezTo>
                  <a:lnTo>
                    <a:pt x="9073" y="1202"/>
                  </a:lnTo>
                  <a:cubicBezTo>
                    <a:pt x="7920" y="1470"/>
                    <a:pt x="6872" y="2548"/>
                    <a:pt x="6252" y="4156"/>
                  </a:cubicBezTo>
                  <a:cubicBezTo>
                    <a:pt x="6164" y="4380"/>
                    <a:pt x="5952" y="4518"/>
                    <a:pt x="5726" y="4518"/>
                  </a:cubicBezTo>
                  <a:cubicBezTo>
                    <a:pt x="5658" y="4518"/>
                    <a:pt x="5588" y="4505"/>
                    <a:pt x="5520" y="4478"/>
                  </a:cubicBezTo>
                  <a:cubicBezTo>
                    <a:pt x="5231" y="4367"/>
                    <a:pt x="5083" y="4042"/>
                    <a:pt x="5198" y="3750"/>
                  </a:cubicBezTo>
                  <a:cubicBezTo>
                    <a:pt x="5532" y="2876"/>
                    <a:pt x="5987" y="2130"/>
                    <a:pt x="6517" y="1536"/>
                  </a:cubicBezTo>
                  <a:lnTo>
                    <a:pt x="6517" y="1536"/>
                  </a:lnTo>
                  <a:cubicBezTo>
                    <a:pt x="2753" y="2527"/>
                    <a:pt x="0" y="5258"/>
                    <a:pt x="0" y="8468"/>
                  </a:cubicBezTo>
                  <a:lnTo>
                    <a:pt x="0" y="9034"/>
                  </a:lnTo>
                  <a:cubicBezTo>
                    <a:pt x="0" y="9347"/>
                    <a:pt x="253" y="9597"/>
                    <a:pt x="564" y="9597"/>
                  </a:cubicBezTo>
                  <a:cubicBezTo>
                    <a:pt x="877" y="9597"/>
                    <a:pt x="1130" y="9347"/>
                    <a:pt x="1130" y="9034"/>
                  </a:cubicBezTo>
                  <a:cubicBezTo>
                    <a:pt x="1130" y="8423"/>
                    <a:pt x="1904" y="7905"/>
                    <a:pt x="2822" y="7905"/>
                  </a:cubicBezTo>
                  <a:cubicBezTo>
                    <a:pt x="3740" y="7905"/>
                    <a:pt x="4553" y="8423"/>
                    <a:pt x="4553" y="9034"/>
                  </a:cubicBezTo>
                  <a:cubicBezTo>
                    <a:pt x="4553" y="9347"/>
                    <a:pt x="4806" y="9597"/>
                    <a:pt x="5120" y="9597"/>
                  </a:cubicBezTo>
                  <a:cubicBezTo>
                    <a:pt x="5430" y="9597"/>
                    <a:pt x="5683" y="9347"/>
                    <a:pt x="5683" y="9034"/>
                  </a:cubicBezTo>
                  <a:cubicBezTo>
                    <a:pt x="5683" y="8423"/>
                    <a:pt x="6460" y="7905"/>
                    <a:pt x="7378" y="7905"/>
                  </a:cubicBezTo>
                  <a:cubicBezTo>
                    <a:pt x="8296" y="7905"/>
                    <a:pt x="9070" y="8423"/>
                    <a:pt x="9070" y="9034"/>
                  </a:cubicBezTo>
                  <a:lnTo>
                    <a:pt x="9070" y="14756"/>
                  </a:lnTo>
                  <a:cubicBezTo>
                    <a:pt x="9070" y="15379"/>
                    <a:pt x="8564" y="15885"/>
                    <a:pt x="7941" y="15885"/>
                  </a:cubicBezTo>
                  <a:cubicBezTo>
                    <a:pt x="7318" y="15885"/>
                    <a:pt x="6812" y="15379"/>
                    <a:pt x="6812" y="14756"/>
                  </a:cubicBezTo>
                  <a:lnTo>
                    <a:pt x="6812" y="14190"/>
                  </a:lnTo>
                  <a:cubicBezTo>
                    <a:pt x="6812" y="13879"/>
                    <a:pt x="6559" y="13626"/>
                    <a:pt x="6249" y="13626"/>
                  </a:cubicBezTo>
                  <a:cubicBezTo>
                    <a:pt x="5936" y="13626"/>
                    <a:pt x="5683" y="13879"/>
                    <a:pt x="5683" y="14190"/>
                  </a:cubicBezTo>
                  <a:lnTo>
                    <a:pt x="5683" y="14756"/>
                  </a:lnTo>
                  <a:cubicBezTo>
                    <a:pt x="5683" y="16002"/>
                    <a:pt x="6694" y="17014"/>
                    <a:pt x="7941" y="17014"/>
                  </a:cubicBezTo>
                  <a:cubicBezTo>
                    <a:pt x="9188" y="17014"/>
                    <a:pt x="10200" y="16002"/>
                    <a:pt x="10200" y="14756"/>
                  </a:cubicBezTo>
                  <a:lnTo>
                    <a:pt x="10200" y="9034"/>
                  </a:lnTo>
                  <a:cubicBezTo>
                    <a:pt x="10200" y="8423"/>
                    <a:pt x="10976" y="7905"/>
                    <a:pt x="11895" y="7905"/>
                  </a:cubicBezTo>
                  <a:cubicBezTo>
                    <a:pt x="12813" y="7905"/>
                    <a:pt x="13587" y="8423"/>
                    <a:pt x="13587" y="9034"/>
                  </a:cubicBezTo>
                  <a:cubicBezTo>
                    <a:pt x="13587" y="9347"/>
                    <a:pt x="13840" y="9597"/>
                    <a:pt x="14153" y="9597"/>
                  </a:cubicBezTo>
                  <a:cubicBezTo>
                    <a:pt x="14463" y="9597"/>
                    <a:pt x="14716" y="9347"/>
                    <a:pt x="14716" y="9034"/>
                  </a:cubicBezTo>
                  <a:cubicBezTo>
                    <a:pt x="14716" y="8423"/>
                    <a:pt x="15529" y="7905"/>
                    <a:pt x="16448" y="7905"/>
                  </a:cubicBezTo>
                  <a:cubicBezTo>
                    <a:pt x="17366" y="7905"/>
                    <a:pt x="18143" y="8423"/>
                    <a:pt x="18143" y="9034"/>
                  </a:cubicBezTo>
                  <a:cubicBezTo>
                    <a:pt x="18143" y="9347"/>
                    <a:pt x="18396" y="9597"/>
                    <a:pt x="18706" y="9597"/>
                  </a:cubicBezTo>
                  <a:cubicBezTo>
                    <a:pt x="19019" y="9597"/>
                    <a:pt x="19272" y="9347"/>
                    <a:pt x="19272" y="9034"/>
                  </a:cubicBezTo>
                  <a:lnTo>
                    <a:pt x="19272" y="8471"/>
                  </a:lnTo>
                  <a:cubicBezTo>
                    <a:pt x="19278" y="5258"/>
                    <a:pt x="16523" y="2527"/>
                    <a:pt x="12759" y="1536"/>
                  </a:cubicBezTo>
                  <a:lnTo>
                    <a:pt x="12759" y="1536"/>
                  </a:lnTo>
                  <a:cubicBezTo>
                    <a:pt x="13292" y="2130"/>
                    <a:pt x="13744" y="2876"/>
                    <a:pt x="14081" y="3750"/>
                  </a:cubicBezTo>
                  <a:cubicBezTo>
                    <a:pt x="14192" y="4042"/>
                    <a:pt x="14048" y="4367"/>
                    <a:pt x="13756" y="4478"/>
                  </a:cubicBezTo>
                  <a:cubicBezTo>
                    <a:pt x="13688" y="4505"/>
                    <a:pt x="13618" y="4518"/>
                    <a:pt x="13550" y="4518"/>
                  </a:cubicBezTo>
                  <a:cubicBezTo>
                    <a:pt x="13324" y="4518"/>
                    <a:pt x="13113" y="4380"/>
                    <a:pt x="13027" y="4156"/>
                  </a:cubicBezTo>
                  <a:cubicBezTo>
                    <a:pt x="12407" y="2548"/>
                    <a:pt x="11359" y="1470"/>
                    <a:pt x="10203" y="1202"/>
                  </a:cubicBezTo>
                  <a:lnTo>
                    <a:pt x="10203" y="567"/>
                  </a:lnTo>
                  <a:cubicBezTo>
                    <a:pt x="10203" y="254"/>
                    <a:pt x="9950" y="1"/>
                    <a:pt x="96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083" name="Google Shape;6083;p53"/>
          <p:cNvSpPr/>
          <p:nvPr/>
        </p:nvSpPr>
        <p:spPr>
          <a:xfrm>
            <a:off x="5037584" y="2720693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084" name="Google Shape;6084;p53"/>
          <p:cNvGrpSpPr/>
          <p:nvPr/>
        </p:nvGrpSpPr>
        <p:grpSpPr>
          <a:xfrm>
            <a:off x="5472652" y="2711317"/>
            <a:ext cx="341101" cy="339253"/>
            <a:chOff x="1535000" y="3223325"/>
            <a:chExt cx="484450" cy="481825"/>
          </a:xfrm>
        </p:grpSpPr>
        <p:sp>
          <p:nvSpPr>
            <p:cNvPr id="6085" name="Google Shape;6085;p53"/>
            <p:cNvSpPr/>
            <p:nvPr/>
          </p:nvSpPr>
          <p:spPr>
            <a:xfrm>
              <a:off x="1760150" y="3308225"/>
              <a:ext cx="143825" cy="140600"/>
            </a:xfrm>
            <a:custGeom>
              <a:avLst/>
              <a:gdLst/>
              <a:ahLst/>
              <a:cxnLst/>
              <a:rect l="l" t="t" r="r" b="b"/>
              <a:pathLst>
                <a:path w="5753" h="5624" extrusionOk="0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4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629" y="3208"/>
                    <a:pt x="5752" y="3012"/>
                    <a:pt x="5752" y="2798"/>
                  </a:cubicBezTo>
                  <a:cubicBezTo>
                    <a:pt x="5752" y="2585"/>
                    <a:pt x="5632" y="2389"/>
                    <a:pt x="5439" y="2295"/>
                  </a:cubicBezTo>
                  <a:lnTo>
                    <a:pt x="4102" y="1627"/>
                  </a:lnTo>
                  <a:lnTo>
                    <a:pt x="3434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86" name="Google Shape;6086;p53"/>
            <p:cNvSpPr/>
            <p:nvPr/>
          </p:nvSpPr>
          <p:spPr>
            <a:xfrm>
              <a:off x="1873075" y="3421150"/>
              <a:ext cx="146375" cy="140600"/>
            </a:xfrm>
            <a:custGeom>
              <a:avLst/>
              <a:gdLst/>
              <a:ahLst/>
              <a:cxnLst/>
              <a:rect l="l" t="t" r="r" b="b"/>
              <a:pathLst>
                <a:path w="5855" h="5624" extrusionOk="0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3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854" y="3096"/>
                    <a:pt x="5854" y="2503"/>
                    <a:pt x="5439" y="2295"/>
                  </a:cubicBezTo>
                  <a:lnTo>
                    <a:pt x="4102" y="1627"/>
                  </a:lnTo>
                  <a:lnTo>
                    <a:pt x="3433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87" name="Google Shape;6087;p53"/>
            <p:cNvSpPr/>
            <p:nvPr/>
          </p:nvSpPr>
          <p:spPr>
            <a:xfrm>
              <a:off x="1535000" y="3223325"/>
              <a:ext cx="406450" cy="481825"/>
            </a:xfrm>
            <a:custGeom>
              <a:avLst/>
              <a:gdLst/>
              <a:ahLst/>
              <a:cxnLst/>
              <a:rect l="l" t="t" r="r" b="b"/>
              <a:pathLst>
                <a:path w="16258" h="19273" extrusionOk="0">
                  <a:moveTo>
                    <a:pt x="9660" y="0"/>
                  </a:moveTo>
                  <a:cubicBezTo>
                    <a:pt x="4399" y="0"/>
                    <a:pt x="0" y="4351"/>
                    <a:pt x="0" y="9636"/>
                  </a:cubicBezTo>
                  <a:cubicBezTo>
                    <a:pt x="0" y="14927"/>
                    <a:pt x="4381" y="19272"/>
                    <a:pt x="9675" y="19272"/>
                  </a:cubicBezTo>
                  <a:cubicBezTo>
                    <a:pt x="12012" y="19269"/>
                    <a:pt x="14270" y="18411"/>
                    <a:pt x="16023" y="16860"/>
                  </a:cubicBezTo>
                  <a:cubicBezTo>
                    <a:pt x="16195" y="16707"/>
                    <a:pt x="16258" y="16463"/>
                    <a:pt x="16176" y="16243"/>
                  </a:cubicBezTo>
                  <a:cubicBezTo>
                    <a:pt x="16098" y="16026"/>
                    <a:pt x="15893" y="15879"/>
                    <a:pt x="15662" y="15872"/>
                  </a:cubicBezTo>
                  <a:cubicBezTo>
                    <a:pt x="11352" y="15752"/>
                    <a:pt x="7980" y="12250"/>
                    <a:pt x="7980" y="7941"/>
                  </a:cubicBezTo>
                  <a:cubicBezTo>
                    <a:pt x="7974" y="5207"/>
                    <a:pt x="9380" y="2662"/>
                    <a:pt x="11696" y="1211"/>
                  </a:cubicBezTo>
                  <a:cubicBezTo>
                    <a:pt x="12129" y="937"/>
                    <a:pt x="12006" y="274"/>
                    <a:pt x="11503" y="178"/>
                  </a:cubicBezTo>
                  <a:cubicBezTo>
                    <a:pt x="10881" y="58"/>
                    <a:pt x="10265" y="0"/>
                    <a:pt x="96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8" name="Google Shape;6088;p53"/>
          <p:cNvGrpSpPr/>
          <p:nvPr/>
        </p:nvGrpSpPr>
        <p:grpSpPr>
          <a:xfrm>
            <a:off x="5880219" y="2746618"/>
            <a:ext cx="339253" cy="268649"/>
            <a:chOff x="2085525" y="3263750"/>
            <a:chExt cx="481825" cy="381550"/>
          </a:xfrm>
        </p:grpSpPr>
        <p:sp>
          <p:nvSpPr>
            <p:cNvPr id="6089" name="Google Shape;6089;p53"/>
            <p:cNvSpPr/>
            <p:nvPr/>
          </p:nvSpPr>
          <p:spPr>
            <a:xfrm>
              <a:off x="2320325" y="3263750"/>
              <a:ext cx="227825" cy="141025"/>
            </a:xfrm>
            <a:custGeom>
              <a:avLst/>
              <a:gdLst/>
              <a:ahLst/>
              <a:cxnLst/>
              <a:rect l="l" t="t" r="r" b="b"/>
              <a:pathLst>
                <a:path w="9113" h="5641" extrusionOk="0">
                  <a:moveTo>
                    <a:pt x="4066" y="0"/>
                  </a:moveTo>
                  <a:cubicBezTo>
                    <a:pt x="2283" y="3"/>
                    <a:pt x="675" y="1081"/>
                    <a:pt x="0" y="2731"/>
                  </a:cubicBezTo>
                  <a:cubicBezTo>
                    <a:pt x="1527" y="2939"/>
                    <a:pt x="2912" y="3734"/>
                    <a:pt x="3861" y="4948"/>
                  </a:cubicBezTo>
                  <a:cubicBezTo>
                    <a:pt x="4331" y="4823"/>
                    <a:pt x="4810" y="4761"/>
                    <a:pt x="5287" y="4761"/>
                  </a:cubicBezTo>
                  <a:cubicBezTo>
                    <a:pt x="6338" y="4761"/>
                    <a:pt x="7378" y="5060"/>
                    <a:pt x="8281" y="5640"/>
                  </a:cubicBezTo>
                  <a:cubicBezTo>
                    <a:pt x="9112" y="2825"/>
                    <a:pt x="7002" y="0"/>
                    <a:pt x="40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90" name="Google Shape;6090;p53"/>
            <p:cNvSpPr/>
            <p:nvPr/>
          </p:nvSpPr>
          <p:spPr>
            <a:xfrm>
              <a:off x="2085525" y="3355200"/>
              <a:ext cx="481825" cy="290100"/>
            </a:xfrm>
            <a:custGeom>
              <a:avLst/>
              <a:gdLst/>
              <a:ahLst/>
              <a:cxnLst/>
              <a:rect l="l" t="t" r="r" b="b"/>
              <a:pathLst>
                <a:path w="19273" h="11604" extrusionOk="0">
                  <a:moveTo>
                    <a:pt x="8620" y="1"/>
                  </a:moveTo>
                  <a:cubicBezTo>
                    <a:pt x="8610" y="1"/>
                    <a:pt x="8599" y="1"/>
                    <a:pt x="8588" y="1"/>
                  </a:cubicBezTo>
                  <a:cubicBezTo>
                    <a:pt x="7468" y="4"/>
                    <a:pt x="6384" y="407"/>
                    <a:pt x="5535" y="1139"/>
                  </a:cubicBezTo>
                  <a:cubicBezTo>
                    <a:pt x="4818" y="1756"/>
                    <a:pt x="4288" y="2563"/>
                    <a:pt x="4005" y="3470"/>
                  </a:cubicBezTo>
                  <a:lnTo>
                    <a:pt x="3891" y="3470"/>
                  </a:lnTo>
                  <a:cubicBezTo>
                    <a:pt x="1747" y="3470"/>
                    <a:pt x="0" y="5295"/>
                    <a:pt x="0" y="7538"/>
                  </a:cubicBezTo>
                  <a:cubicBezTo>
                    <a:pt x="0" y="9781"/>
                    <a:pt x="1744" y="11603"/>
                    <a:pt x="3891" y="11603"/>
                  </a:cubicBezTo>
                  <a:lnTo>
                    <a:pt x="14798" y="11603"/>
                  </a:lnTo>
                  <a:cubicBezTo>
                    <a:pt x="17264" y="11603"/>
                    <a:pt x="19272" y="9504"/>
                    <a:pt x="19272" y="6924"/>
                  </a:cubicBezTo>
                  <a:cubicBezTo>
                    <a:pt x="19272" y="6044"/>
                    <a:pt x="19034" y="5180"/>
                    <a:pt x="18583" y="4427"/>
                  </a:cubicBezTo>
                  <a:cubicBezTo>
                    <a:pt x="18152" y="3705"/>
                    <a:pt x="17529" y="3118"/>
                    <a:pt x="16782" y="2726"/>
                  </a:cubicBezTo>
                  <a:cubicBezTo>
                    <a:pt x="16161" y="2403"/>
                    <a:pt x="15480" y="2241"/>
                    <a:pt x="14799" y="2241"/>
                  </a:cubicBezTo>
                  <a:cubicBezTo>
                    <a:pt x="14135" y="2241"/>
                    <a:pt x="13471" y="2394"/>
                    <a:pt x="12861" y="2702"/>
                  </a:cubicBezTo>
                  <a:cubicBezTo>
                    <a:pt x="12232" y="1443"/>
                    <a:pt x="11118" y="513"/>
                    <a:pt x="9784" y="157"/>
                  </a:cubicBezTo>
                  <a:cubicBezTo>
                    <a:pt x="9403" y="55"/>
                    <a:pt x="9013" y="1"/>
                    <a:pt x="86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091" name="Google Shape;6091;p53"/>
          <p:cNvSpPr/>
          <p:nvPr/>
        </p:nvSpPr>
        <p:spPr>
          <a:xfrm>
            <a:off x="6294404" y="2778690"/>
            <a:ext cx="339253" cy="20429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092" name="Google Shape;6092;p53"/>
          <p:cNvGrpSpPr/>
          <p:nvPr/>
        </p:nvGrpSpPr>
        <p:grpSpPr>
          <a:xfrm>
            <a:off x="6711982" y="2711308"/>
            <a:ext cx="340204" cy="339271"/>
            <a:chOff x="3270450" y="3213625"/>
            <a:chExt cx="483175" cy="481850"/>
          </a:xfrm>
        </p:grpSpPr>
        <p:sp>
          <p:nvSpPr>
            <p:cNvPr id="6093" name="Google Shape;6093;p53"/>
            <p:cNvSpPr/>
            <p:nvPr/>
          </p:nvSpPr>
          <p:spPr>
            <a:xfrm>
              <a:off x="3392550" y="3335025"/>
              <a:ext cx="239050" cy="239050"/>
            </a:xfrm>
            <a:custGeom>
              <a:avLst/>
              <a:gdLst/>
              <a:ahLst/>
              <a:cxnLst/>
              <a:rect l="l" t="t" r="r" b="b"/>
              <a:pathLst>
                <a:path w="9562" h="9562" extrusionOk="0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94" name="Google Shape;6094;p53"/>
            <p:cNvSpPr/>
            <p:nvPr/>
          </p:nvSpPr>
          <p:spPr>
            <a:xfrm>
              <a:off x="3270450" y="3213625"/>
              <a:ext cx="483175" cy="481850"/>
            </a:xfrm>
            <a:custGeom>
              <a:avLst/>
              <a:gdLst/>
              <a:ahLst/>
              <a:cxnLst/>
              <a:rect l="l" t="t" r="r" b="b"/>
              <a:pathLst>
                <a:path w="19327" h="19274" extrusionOk="0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95" name="Google Shape;6095;p53"/>
          <p:cNvGrpSpPr/>
          <p:nvPr/>
        </p:nvGrpSpPr>
        <p:grpSpPr>
          <a:xfrm>
            <a:off x="7211250" y="2711317"/>
            <a:ext cx="168931" cy="339253"/>
            <a:chOff x="3984950" y="3213600"/>
            <a:chExt cx="239925" cy="481825"/>
          </a:xfrm>
        </p:grpSpPr>
        <p:sp>
          <p:nvSpPr>
            <p:cNvPr id="6096" name="Google Shape;6096;p53"/>
            <p:cNvSpPr/>
            <p:nvPr/>
          </p:nvSpPr>
          <p:spPr>
            <a:xfrm>
              <a:off x="3984950" y="3213600"/>
              <a:ext cx="239925" cy="481825"/>
            </a:xfrm>
            <a:custGeom>
              <a:avLst/>
              <a:gdLst/>
              <a:ahLst/>
              <a:cxnLst/>
              <a:rect l="l" t="t" r="r" b="b"/>
              <a:pathLst>
                <a:path w="9597" h="19273" extrusionOk="0">
                  <a:moveTo>
                    <a:pt x="4800" y="3355"/>
                  </a:moveTo>
                  <a:cubicBezTo>
                    <a:pt x="5110" y="3355"/>
                    <a:pt x="5363" y="3608"/>
                    <a:pt x="5363" y="3918"/>
                  </a:cubicBezTo>
                  <a:lnTo>
                    <a:pt x="5363" y="12121"/>
                  </a:lnTo>
                  <a:cubicBezTo>
                    <a:pt x="6556" y="12407"/>
                    <a:pt x="7345" y="13542"/>
                    <a:pt x="7203" y="14759"/>
                  </a:cubicBezTo>
                  <a:cubicBezTo>
                    <a:pt x="7059" y="15978"/>
                    <a:pt x="6026" y="16897"/>
                    <a:pt x="4800" y="16897"/>
                  </a:cubicBezTo>
                  <a:cubicBezTo>
                    <a:pt x="3571" y="16897"/>
                    <a:pt x="2539" y="15978"/>
                    <a:pt x="2394" y="14759"/>
                  </a:cubicBezTo>
                  <a:cubicBezTo>
                    <a:pt x="2253" y="13542"/>
                    <a:pt x="3042" y="12407"/>
                    <a:pt x="4234" y="12121"/>
                  </a:cubicBezTo>
                  <a:lnTo>
                    <a:pt x="4234" y="3918"/>
                  </a:lnTo>
                  <a:cubicBezTo>
                    <a:pt x="4234" y="3608"/>
                    <a:pt x="4487" y="3355"/>
                    <a:pt x="4800" y="3355"/>
                  </a:cubicBezTo>
                  <a:close/>
                  <a:moveTo>
                    <a:pt x="4800" y="1"/>
                  </a:moveTo>
                  <a:cubicBezTo>
                    <a:pt x="3219" y="1"/>
                    <a:pt x="1939" y="1281"/>
                    <a:pt x="1939" y="2861"/>
                  </a:cubicBezTo>
                  <a:lnTo>
                    <a:pt x="1939" y="10567"/>
                  </a:lnTo>
                  <a:cubicBezTo>
                    <a:pt x="723" y="11501"/>
                    <a:pt x="9" y="12943"/>
                    <a:pt x="0" y="14476"/>
                  </a:cubicBezTo>
                  <a:cubicBezTo>
                    <a:pt x="0" y="17123"/>
                    <a:pt x="2150" y="19273"/>
                    <a:pt x="4800" y="19273"/>
                  </a:cubicBezTo>
                  <a:cubicBezTo>
                    <a:pt x="7450" y="19273"/>
                    <a:pt x="9597" y="17123"/>
                    <a:pt x="9597" y="14476"/>
                  </a:cubicBezTo>
                  <a:cubicBezTo>
                    <a:pt x="9597" y="13651"/>
                    <a:pt x="9395" y="12844"/>
                    <a:pt x="9007" y="12118"/>
                  </a:cubicBezTo>
                  <a:cubicBezTo>
                    <a:pt x="8679" y="11510"/>
                    <a:pt x="8221" y="10980"/>
                    <a:pt x="7664" y="10567"/>
                  </a:cubicBezTo>
                  <a:lnTo>
                    <a:pt x="7661" y="2861"/>
                  </a:lnTo>
                  <a:cubicBezTo>
                    <a:pt x="7661" y="1281"/>
                    <a:pt x="6378" y="1"/>
                    <a:pt x="48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97" name="Google Shape;6097;p53"/>
            <p:cNvSpPr/>
            <p:nvPr/>
          </p:nvSpPr>
          <p:spPr>
            <a:xfrm>
              <a:off x="4072650" y="3543175"/>
              <a:ext cx="64525" cy="64625"/>
            </a:xfrm>
            <a:custGeom>
              <a:avLst/>
              <a:gdLst/>
              <a:ahLst/>
              <a:cxnLst/>
              <a:rect l="l" t="t" r="r" b="b"/>
              <a:pathLst>
                <a:path w="2581" h="2585" extrusionOk="0">
                  <a:moveTo>
                    <a:pt x="1292" y="1"/>
                  </a:moveTo>
                  <a:cubicBezTo>
                    <a:pt x="578" y="1"/>
                    <a:pt x="0" y="579"/>
                    <a:pt x="0" y="1293"/>
                  </a:cubicBezTo>
                  <a:cubicBezTo>
                    <a:pt x="0" y="2006"/>
                    <a:pt x="578" y="2585"/>
                    <a:pt x="1292" y="2585"/>
                  </a:cubicBezTo>
                  <a:cubicBezTo>
                    <a:pt x="2003" y="2585"/>
                    <a:pt x="2581" y="2006"/>
                    <a:pt x="2581" y="1293"/>
                  </a:cubicBezTo>
                  <a:cubicBezTo>
                    <a:pt x="2581" y="579"/>
                    <a:pt x="2003" y="1"/>
                    <a:pt x="12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098" name="Google Shape;6098;p53"/>
          <p:cNvSpPr/>
          <p:nvPr/>
        </p:nvSpPr>
        <p:spPr>
          <a:xfrm>
            <a:off x="7549578" y="2711214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099" name="Google Shape;6099;p53"/>
          <p:cNvSpPr/>
          <p:nvPr/>
        </p:nvSpPr>
        <p:spPr>
          <a:xfrm>
            <a:off x="7974508" y="2731069"/>
            <a:ext cx="339253" cy="299542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100" name="Google Shape;6100;p53"/>
          <p:cNvGrpSpPr/>
          <p:nvPr/>
        </p:nvGrpSpPr>
        <p:grpSpPr>
          <a:xfrm>
            <a:off x="1874281" y="3981487"/>
            <a:ext cx="355218" cy="279880"/>
            <a:chOff x="5629975" y="3255775"/>
            <a:chExt cx="504500" cy="397500"/>
          </a:xfrm>
        </p:grpSpPr>
        <p:sp>
          <p:nvSpPr>
            <p:cNvPr id="6101" name="Google Shape;6101;p53"/>
            <p:cNvSpPr/>
            <p:nvPr/>
          </p:nvSpPr>
          <p:spPr>
            <a:xfrm>
              <a:off x="575637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3"/>
                    <a:pt x="2259" y="5736"/>
                  </a:cubicBezTo>
                  <a:cubicBezTo>
                    <a:pt x="3506" y="5733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2" name="Google Shape;6102;p53"/>
            <p:cNvSpPr/>
            <p:nvPr/>
          </p:nvSpPr>
          <p:spPr>
            <a:xfrm>
              <a:off x="5629975" y="3374400"/>
              <a:ext cx="140575" cy="136175"/>
            </a:xfrm>
            <a:custGeom>
              <a:avLst/>
              <a:gdLst/>
              <a:ahLst/>
              <a:cxnLst/>
              <a:rect l="l" t="t" r="r" b="b"/>
              <a:pathLst>
                <a:path w="5623" h="5447" extrusionOk="0">
                  <a:moveTo>
                    <a:pt x="1951" y="0"/>
                  </a:moveTo>
                  <a:cubicBezTo>
                    <a:pt x="1711" y="0"/>
                    <a:pt x="1480" y="53"/>
                    <a:pt x="1269" y="175"/>
                  </a:cubicBezTo>
                  <a:cubicBezTo>
                    <a:pt x="1" y="907"/>
                    <a:pt x="582" y="3443"/>
                    <a:pt x="1088" y="4316"/>
                  </a:cubicBezTo>
                  <a:cubicBezTo>
                    <a:pt x="1506" y="5041"/>
                    <a:pt x="2265" y="5447"/>
                    <a:pt x="3045" y="5447"/>
                  </a:cubicBezTo>
                  <a:cubicBezTo>
                    <a:pt x="3428" y="5447"/>
                    <a:pt x="3816" y="5349"/>
                    <a:pt x="4172" y="5144"/>
                  </a:cubicBezTo>
                  <a:cubicBezTo>
                    <a:pt x="5253" y="4521"/>
                    <a:pt x="5623" y="3138"/>
                    <a:pt x="5000" y="2057"/>
                  </a:cubicBezTo>
                  <a:cubicBezTo>
                    <a:pt x="4578" y="1330"/>
                    <a:pt x="3149" y="0"/>
                    <a:pt x="19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3" name="Google Shape;6103;p53"/>
            <p:cNvSpPr/>
            <p:nvPr/>
          </p:nvSpPr>
          <p:spPr>
            <a:xfrm>
              <a:off x="589752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6"/>
                    <a:pt x="2259" y="5736"/>
                  </a:cubicBezTo>
                  <a:cubicBezTo>
                    <a:pt x="3506" y="5736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4" name="Google Shape;6104;p53"/>
            <p:cNvSpPr/>
            <p:nvPr/>
          </p:nvSpPr>
          <p:spPr>
            <a:xfrm>
              <a:off x="5996075" y="3373900"/>
              <a:ext cx="138400" cy="136200"/>
            </a:xfrm>
            <a:custGeom>
              <a:avLst/>
              <a:gdLst/>
              <a:ahLst/>
              <a:cxnLst/>
              <a:rect l="l" t="t" r="r" b="b"/>
              <a:pathLst>
                <a:path w="5536" h="5448" extrusionOk="0">
                  <a:moveTo>
                    <a:pt x="3670" y="1"/>
                  </a:moveTo>
                  <a:cubicBezTo>
                    <a:pt x="2471" y="1"/>
                    <a:pt x="1045" y="1330"/>
                    <a:pt x="624" y="2059"/>
                  </a:cubicBezTo>
                  <a:cubicBezTo>
                    <a:pt x="1" y="3137"/>
                    <a:pt x="371" y="4523"/>
                    <a:pt x="1452" y="5146"/>
                  </a:cubicBezTo>
                  <a:cubicBezTo>
                    <a:pt x="1808" y="5351"/>
                    <a:pt x="2199" y="5448"/>
                    <a:pt x="2586" y="5448"/>
                  </a:cubicBezTo>
                  <a:cubicBezTo>
                    <a:pt x="3381" y="5448"/>
                    <a:pt x="4158" y="5039"/>
                    <a:pt x="4575" y="4318"/>
                  </a:cubicBezTo>
                  <a:cubicBezTo>
                    <a:pt x="5168" y="3288"/>
                    <a:pt x="5535" y="858"/>
                    <a:pt x="4355" y="177"/>
                  </a:cubicBezTo>
                  <a:cubicBezTo>
                    <a:pt x="4142" y="54"/>
                    <a:pt x="3911" y="1"/>
                    <a:pt x="3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5" name="Google Shape;6105;p53"/>
            <p:cNvSpPr/>
            <p:nvPr/>
          </p:nvSpPr>
          <p:spPr>
            <a:xfrm>
              <a:off x="5728150" y="3427400"/>
              <a:ext cx="310575" cy="225875"/>
            </a:xfrm>
            <a:custGeom>
              <a:avLst/>
              <a:gdLst/>
              <a:ahLst/>
              <a:cxnLst/>
              <a:rect l="l" t="t" r="r" b="b"/>
              <a:pathLst>
                <a:path w="12423" h="9035" extrusionOk="0">
                  <a:moveTo>
                    <a:pt x="6213" y="1"/>
                  </a:moveTo>
                  <a:cubicBezTo>
                    <a:pt x="5234" y="1"/>
                    <a:pt x="2259" y="1"/>
                    <a:pt x="2259" y="2822"/>
                  </a:cubicBezTo>
                  <a:lnTo>
                    <a:pt x="2259" y="3147"/>
                  </a:lnTo>
                  <a:cubicBezTo>
                    <a:pt x="2259" y="3376"/>
                    <a:pt x="2121" y="3584"/>
                    <a:pt x="1907" y="3671"/>
                  </a:cubicBezTo>
                  <a:cubicBezTo>
                    <a:pt x="750" y="4144"/>
                    <a:pt x="1" y="5141"/>
                    <a:pt x="1" y="6210"/>
                  </a:cubicBezTo>
                  <a:cubicBezTo>
                    <a:pt x="1" y="7767"/>
                    <a:pt x="1521" y="9034"/>
                    <a:pt x="3388" y="9034"/>
                  </a:cubicBezTo>
                  <a:cubicBezTo>
                    <a:pt x="3400" y="9035"/>
                    <a:pt x="3413" y="9035"/>
                    <a:pt x="3425" y="9035"/>
                  </a:cubicBezTo>
                  <a:cubicBezTo>
                    <a:pt x="3753" y="9035"/>
                    <a:pt x="4081" y="8995"/>
                    <a:pt x="4400" y="8917"/>
                  </a:cubicBezTo>
                  <a:cubicBezTo>
                    <a:pt x="4995" y="8766"/>
                    <a:pt x="5604" y="8691"/>
                    <a:pt x="6213" y="8691"/>
                  </a:cubicBezTo>
                  <a:cubicBezTo>
                    <a:pt x="6823" y="8691"/>
                    <a:pt x="7432" y="8766"/>
                    <a:pt x="8029" y="8917"/>
                  </a:cubicBezTo>
                  <a:cubicBezTo>
                    <a:pt x="8345" y="8995"/>
                    <a:pt x="8670" y="9035"/>
                    <a:pt x="8998" y="9035"/>
                  </a:cubicBezTo>
                  <a:cubicBezTo>
                    <a:pt x="9010" y="9035"/>
                    <a:pt x="9022" y="9035"/>
                    <a:pt x="9034" y="9034"/>
                  </a:cubicBezTo>
                  <a:cubicBezTo>
                    <a:pt x="10901" y="9034"/>
                    <a:pt x="12422" y="7767"/>
                    <a:pt x="12422" y="6210"/>
                  </a:cubicBezTo>
                  <a:cubicBezTo>
                    <a:pt x="12422" y="5138"/>
                    <a:pt x="11675" y="4141"/>
                    <a:pt x="10516" y="3671"/>
                  </a:cubicBezTo>
                  <a:cubicBezTo>
                    <a:pt x="10302" y="3584"/>
                    <a:pt x="10164" y="3376"/>
                    <a:pt x="10164" y="3147"/>
                  </a:cubicBezTo>
                  <a:lnTo>
                    <a:pt x="10164" y="2822"/>
                  </a:lnTo>
                  <a:cubicBezTo>
                    <a:pt x="10164" y="1"/>
                    <a:pt x="7191" y="1"/>
                    <a:pt x="62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06" name="Google Shape;6106;p53"/>
          <p:cNvGrpSpPr/>
          <p:nvPr/>
        </p:nvGrpSpPr>
        <p:grpSpPr>
          <a:xfrm>
            <a:off x="3755839" y="3981593"/>
            <a:ext cx="340256" cy="279669"/>
            <a:chOff x="6234950" y="3255925"/>
            <a:chExt cx="483250" cy="397200"/>
          </a:xfrm>
        </p:grpSpPr>
        <p:sp>
          <p:nvSpPr>
            <p:cNvPr id="6107" name="Google Shape;6107;p53"/>
            <p:cNvSpPr/>
            <p:nvPr/>
          </p:nvSpPr>
          <p:spPr>
            <a:xfrm>
              <a:off x="6444675" y="3255925"/>
              <a:ext cx="128300" cy="90200"/>
            </a:xfrm>
            <a:custGeom>
              <a:avLst/>
              <a:gdLst/>
              <a:ahLst/>
              <a:cxnLst/>
              <a:rect l="l" t="t" r="r" b="b"/>
              <a:pathLst>
                <a:path w="5132" h="3608" extrusionOk="0">
                  <a:moveTo>
                    <a:pt x="567" y="0"/>
                  </a:moveTo>
                  <a:cubicBezTo>
                    <a:pt x="254" y="0"/>
                    <a:pt x="1" y="253"/>
                    <a:pt x="1" y="563"/>
                  </a:cubicBezTo>
                  <a:cubicBezTo>
                    <a:pt x="7" y="1662"/>
                    <a:pt x="368" y="2731"/>
                    <a:pt x="1034" y="3608"/>
                  </a:cubicBezTo>
                  <a:cubicBezTo>
                    <a:pt x="2097" y="3138"/>
                    <a:pt x="3325" y="2864"/>
                    <a:pt x="5014" y="2864"/>
                  </a:cubicBezTo>
                  <a:cubicBezTo>
                    <a:pt x="5054" y="2864"/>
                    <a:pt x="5093" y="2873"/>
                    <a:pt x="5132" y="2873"/>
                  </a:cubicBezTo>
                  <a:cubicBezTo>
                    <a:pt x="4289" y="1117"/>
                    <a:pt x="2515" y="0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8" name="Google Shape;6108;p53"/>
            <p:cNvSpPr/>
            <p:nvPr/>
          </p:nvSpPr>
          <p:spPr>
            <a:xfrm>
              <a:off x="6444750" y="3563200"/>
              <a:ext cx="128225" cy="89925"/>
            </a:xfrm>
            <a:custGeom>
              <a:avLst/>
              <a:gdLst/>
              <a:ahLst/>
              <a:cxnLst/>
              <a:rect l="l" t="t" r="r" b="b"/>
              <a:pathLst>
                <a:path w="5129" h="3597" extrusionOk="0">
                  <a:moveTo>
                    <a:pt x="1022" y="1"/>
                  </a:moveTo>
                  <a:cubicBezTo>
                    <a:pt x="362" y="874"/>
                    <a:pt x="4" y="1937"/>
                    <a:pt x="1" y="3033"/>
                  </a:cubicBezTo>
                  <a:cubicBezTo>
                    <a:pt x="1" y="3343"/>
                    <a:pt x="251" y="3596"/>
                    <a:pt x="564" y="3596"/>
                  </a:cubicBezTo>
                  <a:cubicBezTo>
                    <a:pt x="2512" y="3596"/>
                    <a:pt x="4286" y="2479"/>
                    <a:pt x="5129" y="724"/>
                  </a:cubicBezTo>
                  <a:cubicBezTo>
                    <a:pt x="5093" y="724"/>
                    <a:pt x="5051" y="736"/>
                    <a:pt x="5011" y="736"/>
                  </a:cubicBezTo>
                  <a:cubicBezTo>
                    <a:pt x="3319" y="736"/>
                    <a:pt x="2088" y="462"/>
                    <a:pt x="10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9" name="Google Shape;6109;p53"/>
            <p:cNvSpPr/>
            <p:nvPr/>
          </p:nvSpPr>
          <p:spPr>
            <a:xfrm>
              <a:off x="6375350" y="3355650"/>
              <a:ext cx="244750" cy="197650"/>
            </a:xfrm>
            <a:custGeom>
              <a:avLst/>
              <a:gdLst/>
              <a:ahLst/>
              <a:cxnLst/>
              <a:rect l="l" t="t" r="r" b="b"/>
              <a:pathLst>
                <a:path w="9790" h="7906" extrusionOk="0">
                  <a:moveTo>
                    <a:pt x="6045" y="2610"/>
                  </a:moveTo>
                  <a:cubicBezTo>
                    <a:pt x="6190" y="2610"/>
                    <a:pt x="6335" y="2666"/>
                    <a:pt x="6444" y="2777"/>
                  </a:cubicBezTo>
                  <a:cubicBezTo>
                    <a:pt x="6664" y="2997"/>
                    <a:pt x="6664" y="3356"/>
                    <a:pt x="6444" y="3575"/>
                  </a:cubicBezTo>
                  <a:cubicBezTo>
                    <a:pt x="6225" y="3795"/>
                    <a:pt x="6225" y="4153"/>
                    <a:pt x="6444" y="4373"/>
                  </a:cubicBezTo>
                  <a:cubicBezTo>
                    <a:pt x="6664" y="4593"/>
                    <a:pt x="6664" y="4951"/>
                    <a:pt x="6444" y="5171"/>
                  </a:cubicBezTo>
                  <a:cubicBezTo>
                    <a:pt x="6335" y="5281"/>
                    <a:pt x="6190" y="5336"/>
                    <a:pt x="6045" y="5336"/>
                  </a:cubicBezTo>
                  <a:cubicBezTo>
                    <a:pt x="5901" y="5336"/>
                    <a:pt x="5756" y="5281"/>
                    <a:pt x="5646" y="5171"/>
                  </a:cubicBezTo>
                  <a:cubicBezTo>
                    <a:pt x="4984" y="4509"/>
                    <a:pt x="4984" y="3440"/>
                    <a:pt x="5646" y="2777"/>
                  </a:cubicBezTo>
                  <a:cubicBezTo>
                    <a:pt x="5756" y="2666"/>
                    <a:pt x="5901" y="2610"/>
                    <a:pt x="6045" y="2610"/>
                  </a:cubicBezTo>
                  <a:close/>
                  <a:moveTo>
                    <a:pt x="7787" y="1"/>
                  </a:moveTo>
                  <a:cubicBezTo>
                    <a:pt x="4463" y="1"/>
                    <a:pt x="3204" y="1064"/>
                    <a:pt x="919" y="2997"/>
                  </a:cubicBezTo>
                  <a:lnTo>
                    <a:pt x="271" y="3542"/>
                  </a:lnTo>
                  <a:cubicBezTo>
                    <a:pt x="0" y="3765"/>
                    <a:pt x="0" y="4181"/>
                    <a:pt x="271" y="4406"/>
                  </a:cubicBezTo>
                  <a:lnTo>
                    <a:pt x="856" y="4897"/>
                  </a:lnTo>
                  <a:cubicBezTo>
                    <a:pt x="3147" y="6837"/>
                    <a:pt x="4412" y="7906"/>
                    <a:pt x="7787" y="7906"/>
                  </a:cubicBezTo>
                  <a:cubicBezTo>
                    <a:pt x="8450" y="7902"/>
                    <a:pt x="9106" y="7788"/>
                    <a:pt x="9730" y="7574"/>
                  </a:cubicBezTo>
                  <a:cubicBezTo>
                    <a:pt x="8357" y="6951"/>
                    <a:pt x="7456" y="5602"/>
                    <a:pt x="7411" y="4093"/>
                  </a:cubicBezTo>
                  <a:cubicBezTo>
                    <a:pt x="7366" y="2588"/>
                    <a:pt x="8179" y="1184"/>
                    <a:pt x="9513" y="480"/>
                  </a:cubicBezTo>
                  <a:cubicBezTo>
                    <a:pt x="9603" y="432"/>
                    <a:pt x="9697" y="398"/>
                    <a:pt x="9790" y="356"/>
                  </a:cubicBezTo>
                  <a:cubicBezTo>
                    <a:pt x="9149" y="124"/>
                    <a:pt x="8471" y="4"/>
                    <a:pt x="77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0" name="Google Shape;6110;p53"/>
            <p:cNvSpPr/>
            <p:nvPr/>
          </p:nvSpPr>
          <p:spPr>
            <a:xfrm>
              <a:off x="6587875" y="3385100"/>
              <a:ext cx="130325" cy="140500"/>
            </a:xfrm>
            <a:custGeom>
              <a:avLst/>
              <a:gdLst/>
              <a:ahLst/>
              <a:cxnLst/>
              <a:rect l="l" t="t" r="r" b="b"/>
              <a:pathLst>
                <a:path w="5213" h="5620" extrusionOk="0">
                  <a:moveTo>
                    <a:pt x="2343" y="1789"/>
                  </a:moveTo>
                  <a:cubicBezTo>
                    <a:pt x="2633" y="1789"/>
                    <a:pt x="2912" y="2015"/>
                    <a:pt x="2912" y="2355"/>
                  </a:cubicBezTo>
                  <a:cubicBezTo>
                    <a:pt x="2912" y="2665"/>
                    <a:pt x="2659" y="2918"/>
                    <a:pt x="2349" y="2918"/>
                  </a:cubicBezTo>
                  <a:cubicBezTo>
                    <a:pt x="1846" y="2918"/>
                    <a:pt x="1593" y="2310"/>
                    <a:pt x="1948" y="1955"/>
                  </a:cubicBezTo>
                  <a:cubicBezTo>
                    <a:pt x="2063" y="1840"/>
                    <a:pt x="2204" y="1789"/>
                    <a:pt x="2343" y="1789"/>
                  </a:cubicBezTo>
                  <a:close/>
                  <a:moveTo>
                    <a:pt x="2846" y="0"/>
                  </a:moveTo>
                  <a:cubicBezTo>
                    <a:pt x="2394" y="0"/>
                    <a:pt x="1947" y="85"/>
                    <a:pt x="1539" y="301"/>
                  </a:cubicBezTo>
                  <a:cubicBezTo>
                    <a:pt x="645" y="774"/>
                    <a:pt x="72" y="1687"/>
                    <a:pt x="36" y="2698"/>
                  </a:cubicBezTo>
                  <a:cubicBezTo>
                    <a:pt x="0" y="3707"/>
                    <a:pt x="506" y="4662"/>
                    <a:pt x="1367" y="5195"/>
                  </a:cubicBezTo>
                  <a:cubicBezTo>
                    <a:pt x="1792" y="5460"/>
                    <a:pt x="2280" y="5607"/>
                    <a:pt x="2782" y="5619"/>
                  </a:cubicBezTo>
                  <a:cubicBezTo>
                    <a:pt x="3752" y="4957"/>
                    <a:pt x="4550" y="4078"/>
                    <a:pt x="5119" y="3051"/>
                  </a:cubicBezTo>
                  <a:cubicBezTo>
                    <a:pt x="5213" y="2882"/>
                    <a:pt x="5213" y="2674"/>
                    <a:pt x="5119" y="2506"/>
                  </a:cubicBezTo>
                  <a:cubicBezTo>
                    <a:pt x="4568" y="1512"/>
                    <a:pt x="3797" y="654"/>
                    <a:pt x="2870" y="0"/>
                  </a:cubicBezTo>
                  <a:cubicBezTo>
                    <a:pt x="2862" y="0"/>
                    <a:pt x="2854" y="0"/>
                    <a:pt x="28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1" name="Google Shape;6111;p53"/>
            <p:cNvSpPr/>
            <p:nvPr/>
          </p:nvSpPr>
          <p:spPr>
            <a:xfrm>
              <a:off x="6234950" y="3469100"/>
              <a:ext cx="165050" cy="141200"/>
            </a:xfrm>
            <a:custGeom>
              <a:avLst/>
              <a:gdLst/>
              <a:ahLst/>
              <a:cxnLst/>
              <a:rect l="l" t="t" r="r" b="b"/>
              <a:pathLst>
                <a:path w="6602" h="5648" extrusionOk="0">
                  <a:moveTo>
                    <a:pt x="3990" y="1"/>
                  </a:moveTo>
                  <a:cubicBezTo>
                    <a:pt x="1807" y="1"/>
                    <a:pt x="0" y="1772"/>
                    <a:pt x="0" y="3955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96" y="5647"/>
                  </a:lnTo>
                  <a:cubicBezTo>
                    <a:pt x="4014" y="5647"/>
                    <a:pt x="5996" y="4075"/>
                    <a:pt x="6601" y="1943"/>
                  </a:cubicBezTo>
                  <a:cubicBezTo>
                    <a:pt x="6324" y="1717"/>
                    <a:pt x="6041" y="1476"/>
                    <a:pt x="5740" y="1223"/>
                  </a:cubicBezTo>
                  <a:lnTo>
                    <a:pt x="5481" y="1004"/>
                  </a:lnTo>
                  <a:lnTo>
                    <a:pt x="4391" y="2097"/>
                  </a:lnTo>
                  <a:cubicBezTo>
                    <a:pt x="4281" y="2203"/>
                    <a:pt x="4139" y="2255"/>
                    <a:pt x="3997" y="2255"/>
                  </a:cubicBezTo>
                  <a:cubicBezTo>
                    <a:pt x="3852" y="2255"/>
                    <a:pt x="3708" y="2200"/>
                    <a:pt x="3599" y="2091"/>
                  </a:cubicBezTo>
                  <a:cubicBezTo>
                    <a:pt x="3379" y="1871"/>
                    <a:pt x="3376" y="1519"/>
                    <a:pt x="3593" y="1299"/>
                  </a:cubicBezTo>
                  <a:lnTo>
                    <a:pt x="4611" y="278"/>
                  </a:lnTo>
                  <a:lnTo>
                    <a:pt x="428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2" name="Google Shape;6112;p53"/>
            <p:cNvSpPr/>
            <p:nvPr/>
          </p:nvSpPr>
          <p:spPr>
            <a:xfrm>
              <a:off x="6234950" y="3299725"/>
              <a:ext cx="165050" cy="141175"/>
            </a:xfrm>
            <a:custGeom>
              <a:avLst/>
              <a:gdLst/>
              <a:ahLst/>
              <a:cxnLst/>
              <a:rect l="l" t="t" r="r" b="b"/>
              <a:pathLst>
                <a:path w="6602" h="5647" extrusionOk="0">
                  <a:moveTo>
                    <a:pt x="566" y="1"/>
                  </a:moveTo>
                  <a:cubicBezTo>
                    <a:pt x="253" y="1"/>
                    <a:pt x="3" y="254"/>
                    <a:pt x="3" y="567"/>
                  </a:cubicBezTo>
                  <a:lnTo>
                    <a:pt x="3" y="1699"/>
                  </a:lnTo>
                  <a:cubicBezTo>
                    <a:pt x="0" y="3879"/>
                    <a:pt x="1807" y="5647"/>
                    <a:pt x="3990" y="5647"/>
                  </a:cubicBezTo>
                  <a:lnTo>
                    <a:pt x="4285" y="5647"/>
                  </a:lnTo>
                  <a:lnTo>
                    <a:pt x="4611" y="5373"/>
                  </a:lnTo>
                  <a:lnTo>
                    <a:pt x="3593" y="4352"/>
                  </a:lnTo>
                  <a:cubicBezTo>
                    <a:pt x="3379" y="4132"/>
                    <a:pt x="3382" y="3780"/>
                    <a:pt x="3599" y="3563"/>
                  </a:cubicBezTo>
                  <a:cubicBezTo>
                    <a:pt x="3710" y="3451"/>
                    <a:pt x="3856" y="3396"/>
                    <a:pt x="4001" y="3396"/>
                  </a:cubicBezTo>
                  <a:cubicBezTo>
                    <a:pt x="4142" y="3396"/>
                    <a:pt x="4282" y="3448"/>
                    <a:pt x="4391" y="3554"/>
                  </a:cubicBezTo>
                  <a:lnTo>
                    <a:pt x="5481" y="4644"/>
                  </a:lnTo>
                  <a:lnTo>
                    <a:pt x="5809" y="4370"/>
                  </a:lnTo>
                  <a:cubicBezTo>
                    <a:pt x="6083" y="4138"/>
                    <a:pt x="6345" y="3918"/>
                    <a:pt x="6601" y="3704"/>
                  </a:cubicBezTo>
                  <a:cubicBezTo>
                    <a:pt x="5996" y="1575"/>
                    <a:pt x="4017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13" name="Google Shape;6113;p53"/>
          <p:cNvGrpSpPr/>
          <p:nvPr/>
        </p:nvGrpSpPr>
        <p:grpSpPr>
          <a:xfrm>
            <a:off x="5051107" y="3125970"/>
            <a:ext cx="318042" cy="339253"/>
            <a:chOff x="914900" y="3806450"/>
            <a:chExt cx="451700" cy="481825"/>
          </a:xfrm>
        </p:grpSpPr>
        <p:sp>
          <p:nvSpPr>
            <p:cNvPr id="6114" name="Google Shape;6114;p53"/>
            <p:cNvSpPr/>
            <p:nvPr/>
          </p:nvSpPr>
          <p:spPr>
            <a:xfrm>
              <a:off x="914900" y="4174425"/>
              <a:ext cx="423400" cy="113850"/>
            </a:xfrm>
            <a:custGeom>
              <a:avLst/>
              <a:gdLst/>
              <a:ahLst/>
              <a:cxnLst/>
              <a:rect l="l" t="t" r="r" b="b"/>
              <a:pathLst>
                <a:path w="16936" h="4554" extrusionOk="0">
                  <a:moveTo>
                    <a:pt x="564" y="0"/>
                  </a:moveTo>
                  <a:cubicBezTo>
                    <a:pt x="250" y="0"/>
                    <a:pt x="0" y="250"/>
                    <a:pt x="0" y="563"/>
                  </a:cubicBezTo>
                  <a:cubicBezTo>
                    <a:pt x="0" y="877"/>
                    <a:pt x="250" y="1130"/>
                    <a:pt x="564" y="1130"/>
                  </a:cubicBezTo>
                  <a:lnTo>
                    <a:pt x="2259" y="1130"/>
                  </a:lnTo>
                  <a:lnTo>
                    <a:pt x="2259" y="2861"/>
                  </a:lnTo>
                  <a:cubicBezTo>
                    <a:pt x="2259" y="3795"/>
                    <a:pt x="3015" y="4553"/>
                    <a:pt x="3951" y="4553"/>
                  </a:cubicBezTo>
                  <a:cubicBezTo>
                    <a:pt x="4264" y="4553"/>
                    <a:pt x="4517" y="4300"/>
                    <a:pt x="4517" y="3990"/>
                  </a:cubicBezTo>
                  <a:lnTo>
                    <a:pt x="4517" y="1130"/>
                  </a:lnTo>
                  <a:lnTo>
                    <a:pt x="5646" y="1130"/>
                  </a:lnTo>
                  <a:lnTo>
                    <a:pt x="5646" y="1693"/>
                  </a:lnTo>
                  <a:cubicBezTo>
                    <a:pt x="5646" y="2629"/>
                    <a:pt x="6402" y="3424"/>
                    <a:pt x="7339" y="3424"/>
                  </a:cubicBezTo>
                  <a:cubicBezTo>
                    <a:pt x="7652" y="3424"/>
                    <a:pt x="7905" y="3171"/>
                    <a:pt x="7905" y="2861"/>
                  </a:cubicBezTo>
                  <a:lnTo>
                    <a:pt x="7905" y="1130"/>
                  </a:lnTo>
                  <a:lnTo>
                    <a:pt x="9034" y="1130"/>
                  </a:lnTo>
                  <a:lnTo>
                    <a:pt x="9034" y="3990"/>
                  </a:lnTo>
                  <a:cubicBezTo>
                    <a:pt x="9034" y="4300"/>
                    <a:pt x="9284" y="4553"/>
                    <a:pt x="9597" y="4553"/>
                  </a:cubicBezTo>
                  <a:cubicBezTo>
                    <a:pt x="9910" y="4553"/>
                    <a:pt x="10163" y="4300"/>
                    <a:pt x="10163" y="3990"/>
                  </a:cubicBezTo>
                  <a:lnTo>
                    <a:pt x="10163" y="1130"/>
                  </a:lnTo>
                  <a:lnTo>
                    <a:pt x="16373" y="1130"/>
                  </a:lnTo>
                  <a:cubicBezTo>
                    <a:pt x="16686" y="1130"/>
                    <a:pt x="16936" y="877"/>
                    <a:pt x="16936" y="563"/>
                  </a:cubicBezTo>
                  <a:cubicBezTo>
                    <a:pt x="16936" y="250"/>
                    <a:pt x="16686" y="0"/>
                    <a:pt x="163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5" name="Google Shape;6115;p53"/>
            <p:cNvSpPr/>
            <p:nvPr/>
          </p:nvSpPr>
          <p:spPr>
            <a:xfrm>
              <a:off x="971350" y="3806450"/>
              <a:ext cx="254100" cy="339775"/>
            </a:xfrm>
            <a:custGeom>
              <a:avLst/>
              <a:gdLst/>
              <a:ahLst/>
              <a:cxnLst/>
              <a:rect l="l" t="t" r="r" b="b"/>
              <a:pathLst>
                <a:path w="10164" h="13591" extrusionOk="0">
                  <a:moveTo>
                    <a:pt x="7563" y="2032"/>
                  </a:moveTo>
                  <a:cubicBezTo>
                    <a:pt x="7853" y="2032"/>
                    <a:pt x="8131" y="2256"/>
                    <a:pt x="8131" y="2596"/>
                  </a:cubicBezTo>
                  <a:cubicBezTo>
                    <a:pt x="8131" y="2937"/>
                    <a:pt x="7852" y="3163"/>
                    <a:pt x="7562" y="3163"/>
                  </a:cubicBezTo>
                  <a:cubicBezTo>
                    <a:pt x="7423" y="3163"/>
                    <a:pt x="7282" y="3111"/>
                    <a:pt x="7168" y="2997"/>
                  </a:cubicBezTo>
                  <a:cubicBezTo>
                    <a:pt x="6945" y="2777"/>
                    <a:pt x="6945" y="2418"/>
                    <a:pt x="7168" y="2199"/>
                  </a:cubicBezTo>
                  <a:cubicBezTo>
                    <a:pt x="7283" y="2083"/>
                    <a:pt x="7425" y="2032"/>
                    <a:pt x="7563" y="2032"/>
                  </a:cubicBezTo>
                  <a:close/>
                  <a:moveTo>
                    <a:pt x="7339" y="0"/>
                  </a:moveTo>
                  <a:cubicBezTo>
                    <a:pt x="5412" y="0"/>
                    <a:pt x="3759" y="1087"/>
                    <a:pt x="2901" y="2668"/>
                  </a:cubicBezTo>
                  <a:cubicBezTo>
                    <a:pt x="2852" y="2674"/>
                    <a:pt x="2804" y="2686"/>
                    <a:pt x="2762" y="2704"/>
                  </a:cubicBezTo>
                  <a:cubicBezTo>
                    <a:pt x="2602" y="2782"/>
                    <a:pt x="2431" y="2819"/>
                    <a:pt x="2260" y="2819"/>
                  </a:cubicBezTo>
                  <a:cubicBezTo>
                    <a:pt x="1967" y="2819"/>
                    <a:pt x="1678" y="2707"/>
                    <a:pt x="1458" y="2494"/>
                  </a:cubicBezTo>
                  <a:cubicBezTo>
                    <a:pt x="1247" y="2280"/>
                    <a:pt x="1127" y="1994"/>
                    <a:pt x="1130" y="1696"/>
                  </a:cubicBezTo>
                  <a:cubicBezTo>
                    <a:pt x="1130" y="1395"/>
                    <a:pt x="1247" y="1178"/>
                    <a:pt x="1458" y="964"/>
                  </a:cubicBezTo>
                  <a:cubicBezTo>
                    <a:pt x="1681" y="744"/>
                    <a:pt x="1681" y="386"/>
                    <a:pt x="1458" y="166"/>
                  </a:cubicBezTo>
                  <a:cubicBezTo>
                    <a:pt x="1348" y="56"/>
                    <a:pt x="1204" y="1"/>
                    <a:pt x="1059" y="1"/>
                  </a:cubicBezTo>
                  <a:cubicBezTo>
                    <a:pt x="915" y="1"/>
                    <a:pt x="770" y="56"/>
                    <a:pt x="660" y="166"/>
                  </a:cubicBezTo>
                  <a:cubicBezTo>
                    <a:pt x="236" y="594"/>
                    <a:pt x="1" y="1093"/>
                    <a:pt x="1" y="1696"/>
                  </a:cubicBezTo>
                  <a:cubicBezTo>
                    <a:pt x="1" y="2942"/>
                    <a:pt x="1010" y="3954"/>
                    <a:pt x="2259" y="3954"/>
                  </a:cubicBezTo>
                  <a:cubicBezTo>
                    <a:pt x="2307" y="3954"/>
                    <a:pt x="2353" y="3939"/>
                    <a:pt x="2401" y="3936"/>
                  </a:cubicBezTo>
                  <a:lnTo>
                    <a:pt x="2401" y="3936"/>
                  </a:lnTo>
                  <a:cubicBezTo>
                    <a:pt x="2319" y="4282"/>
                    <a:pt x="2274" y="4635"/>
                    <a:pt x="2265" y="4990"/>
                  </a:cubicBezTo>
                  <a:cubicBezTo>
                    <a:pt x="2976" y="4680"/>
                    <a:pt x="3741" y="4517"/>
                    <a:pt x="4518" y="4517"/>
                  </a:cubicBezTo>
                  <a:lnTo>
                    <a:pt x="5081" y="4517"/>
                  </a:lnTo>
                  <a:cubicBezTo>
                    <a:pt x="6017" y="4517"/>
                    <a:pt x="6773" y="5276"/>
                    <a:pt x="6776" y="6213"/>
                  </a:cubicBezTo>
                  <a:lnTo>
                    <a:pt x="6776" y="9073"/>
                  </a:lnTo>
                  <a:cubicBezTo>
                    <a:pt x="6776" y="10925"/>
                    <a:pt x="5864" y="12557"/>
                    <a:pt x="4482" y="13590"/>
                  </a:cubicBezTo>
                  <a:lnTo>
                    <a:pt x="6210" y="13590"/>
                  </a:lnTo>
                  <a:cubicBezTo>
                    <a:pt x="8393" y="13590"/>
                    <a:pt x="10164" y="11820"/>
                    <a:pt x="10164" y="9636"/>
                  </a:cubicBezTo>
                  <a:lnTo>
                    <a:pt x="101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6" name="Google Shape;6116;p53"/>
            <p:cNvSpPr/>
            <p:nvPr/>
          </p:nvSpPr>
          <p:spPr>
            <a:xfrm>
              <a:off x="971350" y="3947600"/>
              <a:ext cx="141175" cy="198625"/>
            </a:xfrm>
            <a:custGeom>
              <a:avLst/>
              <a:gdLst/>
              <a:ahLst/>
              <a:cxnLst/>
              <a:rect l="l" t="t" r="r" b="b"/>
              <a:pathLst>
                <a:path w="5647" h="7945" extrusionOk="0">
                  <a:moveTo>
                    <a:pt x="4518" y="0"/>
                  </a:moveTo>
                  <a:cubicBezTo>
                    <a:pt x="2021" y="0"/>
                    <a:pt x="1" y="2060"/>
                    <a:pt x="1" y="4556"/>
                  </a:cubicBezTo>
                  <a:lnTo>
                    <a:pt x="1" y="6815"/>
                  </a:lnTo>
                  <a:cubicBezTo>
                    <a:pt x="934" y="6812"/>
                    <a:pt x="1693" y="6056"/>
                    <a:pt x="1693" y="5120"/>
                  </a:cubicBezTo>
                  <a:cubicBezTo>
                    <a:pt x="1693" y="4806"/>
                    <a:pt x="1946" y="4556"/>
                    <a:pt x="2259" y="4556"/>
                  </a:cubicBezTo>
                  <a:cubicBezTo>
                    <a:pt x="2569" y="4556"/>
                    <a:pt x="2822" y="4806"/>
                    <a:pt x="2822" y="5120"/>
                  </a:cubicBezTo>
                  <a:cubicBezTo>
                    <a:pt x="2822" y="6547"/>
                    <a:pt x="1753" y="7718"/>
                    <a:pt x="377" y="7905"/>
                  </a:cubicBezTo>
                  <a:cubicBezTo>
                    <a:pt x="434" y="7929"/>
                    <a:pt x="501" y="7941"/>
                    <a:pt x="564" y="7944"/>
                  </a:cubicBezTo>
                  <a:lnTo>
                    <a:pt x="1130" y="7944"/>
                  </a:lnTo>
                  <a:cubicBezTo>
                    <a:pt x="3623" y="7944"/>
                    <a:pt x="5647" y="5921"/>
                    <a:pt x="5647" y="3427"/>
                  </a:cubicBezTo>
                  <a:lnTo>
                    <a:pt x="5647" y="567"/>
                  </a:lnTo>
                  <a:cubicBezTo>
                    <a:pt x="5647" y="253"/>
                    <a:pt x="5394" y="0"/>
                    <a:pt x="50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7" name="Google Shape;6117;p53"/>
            <p:cNvSpPr/>
            <p:nvPr/>
          </p:nvSpPr>
          <p:spPr>
            <a:xfrm>
              <a:off x="1253675" y="3806450"/>
              <a:ext cx="112925" cy="90350"/>
            </a:xfrm>
            <a:custGeom>
              <a:avLst/>
              <a:gdLst/>
              <a:ahLst/>
              <a:cxnLst/>
              <a:rect l="l" t="t" r="r" b="b"/>
              <a:pathLst>
                <a:path w="4517" h="3614" extrusionOk="0">
                  <a:moveTo>
                    <a:pt x="0" y="0"/>
                  </a:moveTo>
                  <a:lnTo>
                    <a:pt x="0" y="1696"/>
                  </a:lnTo>
                  <a:cubicBezTo>
                    <a:pt x="142" y="1685"/>
                    <a:pt x="428" y="1669"/>
                    <a:pt x="771" y="1669"/>
                  </a:cubicBezTo>
                  <a:cubicBezTo>
                    <a:pt x="1415" y="1669"/>
                    <a:pt x="2264" y="1726"/>
                    <a:pt x="2749" y="1988"/>
                  </a:cubicBezTo>
                  <a:cubicBezTo>
                    <a:pt x="3355" y="2313"/>
                    <a:pt x="4062" y="3078"/>
                    <a:pt x="4517" y="3614"/>
                  </a:cubicBezTo>
                  <a:lnTo>
                    <a:pt x="4517" y="2259"/>
                  </a:lnTo>
                  <a:cubicBezTo>
                    <a:pt x="4517" y="1012"/>
                    <a:pt x="3505" y="0"/>
                    <a:pt x="22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8" name="Google Shape;6118;p53"/>
            <p:cNvSpPr/>
            <p:nvPr/>
          </p:nvSpPr>
          <p:spPr>
            <a:xfrm>
              <a:off x="1253600" y="3876425"/>
              <a:ext cx="95025" cy="42975"/>
            </a:xfrm>
            <a:custGeom>
              <a:avLst/>
              <a:gdLst/>
              <a:ahLst/>
              <a:cxnLst/>
              <a:rect l="l" t="t" r="r" b="b"/>
              <a:pathLst>
                <a:path w="3801" h="1719" extrusionOk="0">
                  <a:moveTo>
                    <a:pt x="726" y="0"/>
                  </a:moveTo>
                  <a:cubicBezTo>
                    <a:pt x="478" y="0"/>
                    <a:pt x="239" y="9"/>
                    <a:pt x="42" y="23"/>
                  </a:cubicBezTo>
                  <a:lnTo>
                    <a:pt x="0" y="23"/>
                  </a:lnTo>
                  <a:lnTo>
                    <a:pt x="3" y="1718"/>
                  </a:lnTo>
                  <a:lnTo>
                    <a:pt x="3800" y="1718"/>
                  </a:lnTo>
                  <a:cubicBezTo>
                    <a:pt x="3379" y="1203"/>
                    <a:pt x="2692" y="438"/>
                    <a:pt x="2219" y="182"/>
                  </a:cubicBezTo>
                  <a:cubicBezTo>
                    <a:pt x="1969" y="49"/>
                    <a:pt x="1321" y="0"/>
                    <a:pt x="7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19" name="Google Shape;6119;p53"/>
          <p:cNvGrpSpPr/>
          <p:nvPr/>
        </p:nvGrpSpPr>
        <p:grpSpPr>
          <a:xfrm>
            <a:off x="5470028" y="3125785"/>
            <a:ext cx="346347" cy="339623"/>
            <a:chOff x="1490050" y="3805975"/>
            <a:chExt cx="491900" cy="482350"/>
          </a:xfrm>
        </p:grpSpPr>
        <p:sp>
          <p:nvSpPr>
            <p:cNvPr id="6120" name="Google Shape;6120;p53"/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1" name="Google Shape;6121;p53"/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2" name="Google Shape;6122;p53"/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3" name="Google Shape;6123;p53"/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24" name="Google Shape;6124;p53"/>
          <p:cNvGrpSpPr/>
          <p:nvPr/>
        </p:nvGrpSpPr>
        <p:grpSpPr>
          <a:xfrm>
            <a:off x="5893896" y="3125970"/>
            <a:ext cx="311899" cy="339253"/>
            <a:chOff x="2104275" y="3806450"/>
            <a:chExt cx="442975" cy="481825"/>
          </a:xfrm>
        </p:grpSpPr>
        <p:sp>
          <p:nvSpPr>
            <p:cNvPr id="6125" name="Google Shape;6125;p53"/>
            <p:cNvSpPr/>
            <p:nvPr/>
          </p:nvSpPr>
          <p:spPr>
            <a:xfrm>
              <a:off x="2104275" y="3806450"/>
              <a:ext cx="442975" cy="481825"/>
            </a:xfrm>
            <a:custGeom>
              <a:avLst/>
              <a:gdLst/>
              <a:ahLst/>
              <a:cxnLst/>
              <a:rect l="l" t="t" r="r" b="b"/>
              <a:pathLst>
                <a:path w="17719" h="19273" extrusionOk="0">
                  <a:moveTo>
                    <a:pt x="8889" y="1130"/>
                  </a:moveTo>
                  <a:cubicBezTo>
                    <a:pt x="9660" y="1130"/>
                    <a:pt x="10482" y="2382"/>
                    <a:pt x="11039" y="4343"/>
                  </a:cubicBezTo>
                  <a:cubicBezTo>
                    <a:pt x="10308" y="4586"/>
                    <a:pt x="9594" y="4870"/>
                    <a:pt x="8895" y="5192"/>
                  </a:cubicBezTo>
                  <a:cubicBezTo>
                    <a:pt x="8194" y="4864"/>
                    <a:pt x="7474" y="4577"/>
                    <a:pt x="6742" y="4331"/>
                  </a:cubicBezTo>
                  <a:cubicBezTo>
                    <a:pt x="7302" y="2379"/>
                    <a:pt x="8121" y="1130"/>
                    <a:pt x="8889" y="1130"/>
                  </a:cubicBezTo>
                  <a:close/>
                  <a:moveTo>
                    <a:pt x="6471" y="5445"/>
                  </a:moveTo>
                  <a:cubicBezTo>
                    <a:pt x="6830" y="5565"/>
                    <a:pt x="7200" y="5704"/>
                    <a:pt x="7570" y="5854"/>
                  </a:cubicBezTo>
                  <a:cubicBezTo>
                    <a:pt x="6571" y="6393"/>
                    <a:pt x="6878" y="6243"/>
                    <a:pt x="6273" y="6616"/>
                  </a:cubicBezTo>
                  <a:cubicBezTo>
                    <a:pt x="6330" y="6210"/>
                    <a:pt x="6396" y="5815"/>
                    <a:pt x="6471" y="5445"/>
                  </a:cubicBezTo>
                  <a:close/>
                  <a:moveTo>
                    <a:pt x="11307" y="5445"/>
                  </a:moveTo>
                  <a:cubicBezTo>
                    <a:pt x="11386" y="5815"/>
                    <a:pt x="11449" y="6210"/>
                    <a:pt x="11506" y="6616"/>
                  </a:cubicBezTo>
                  <a:cubicBezTo>
                    <a:pt x="10895" y="6240"/>
                    <a:pt x="11220" y="6399"/>
                    <a:pt x="10208" y="5854"/>
                  </a:cubicBezTo>
                  <a:cubicBezTo>
                    <a:pt x="10582" y="5704"/>
                    <a:pt x="10949" y="5565"/>
                    <a:pt x="11307" y="5445"/>
                  </a:cubicBezTo>
                  <a:close/>
                  <a:moveTo>
                    <a:pt x="13999" y="4845"/>
                  </a:moveTo>
                  <a:cubicBezTo>
                    <a:pt x="14142" y="5686"/>
                    <a:pt x="14870" y="6249"/>
                    <a:pt x="15661" y="6249"/>
                  </a:cubicBezTo>
                  <a:cubicBezTo>
                    <a:pt x="15873" y="6249"/>
                    <a:pt x="16089" y="6209"/>
                    <a:pt x="16300" y="6122"/>
                  </a:cubicBezTo>
                  <a:lnTo>
                    <a:pt x="16300" y="6122"/>
                  </a:lnTo>
                  <a:cubicBezTo>
                    <a:pt x="16201" y="6676"/>
                    <a:pt x="15821" y="7384"/>
                    <a:pt x="15183" y="8158"/>
                  </a:cubicBezTo>
                  <a:cubicBezTo>
                    <a:pt x="14993" y="8390"/>
                    <a:pt x="14761" y="8625"/>
                    <a:pt x="14535" y="8856"/>
                  </a:cubicBezTo>
                  <a:cubicBezTo>
                    <a:pt x="13963" y="8345"/>
                    <a:pt x="13361" y="7866"/>
                    <a:pt x="12735" y="7423"/>
                  </a:cubicBezTo>
                  <a:cubicBezTo>
                    <a:pt x="12662" y="6652"/>
                    <a:pt x="12551" y="5884"/>
                    <a:pt x="12394" y="5125"/>
                  </a:cubicBezTo>
                  <a:cubicBezTo>
                    <a:pt x="12921" y="4990"/>
                    <a:pt x="13457" y="4897"/>
                    <a:pt x="13999" y="4845"/>
                  </a:cubicBezTo>
                  <a:close/>
                  <a:moveTo>
                    <a:pt x="3779" y="4845"/>
                  </a:moveTo>
                  <a:cubicBezTo>
                    <a:pt x="4321" y="4897"/>
                    <a:pt x="4857" y="4990"/>
                    <a:pt x="5384" y="5129"/>
                  </a:cubicBezTo>
                  <a:cubicBezTo>
                    <a:pt x="5231" y="5887"/>
                    <a:pt x="5116" y="6652"/>
                    <a:pt x="5047" y="7423"/>
                  </a:cubicBezTo>
                  <a:cubicBezTo>
                    <a:pt x="4421" y="7869"/>
                    <a:pt x="3818" y="8348"/>
                    <a:pt x="3246" y="8859"/>
                  </a:cubicBezTo>
                  <a:cubicBezTo>
                    <a:pt x="3020" y="8625"/>
                    <a:pt x="2789" y="8393"/>
                    <a:pt x="2599" y="8161"/>
                  </a:cubicBezTo>
                  <a:cubicBezTo>
                    <a:pt x="1963" y="7387"/>
                    <a:pt x="1584" y="6685"/>
                    <a:pt x="1485" y="6125"/>
                  </a:cubicBezTo>
                  <a:lnTo>
                    <a:pt x="1485" y="6125"/>
                  </a:lnTo>
                  <a:cubicBezTo>
                    <a:pt x="1683" y="6207"/>
                    <a:pt x="1897" y="6249"/>
                    <a:pt x="2114" y="6249"/>
                  </a:cubicBezTo>
                  <a:cubicBezTo>
                    <a:pt x="2936" y="6246"/>
                    <a:pt x="3638" y="5655"/>
                    <a:pt x="3779" y="4845"/>
                  </a:cubicBezTo>
                  <a:close/>
                  <a:moveTo>
                    <a:pt x="4951" y="8893"/>
                  </a:moveTo>
                  <a:lnTo>
                    <a:pt x="4951" y="8893"/>
                  </a:lnTo>
                  <a:cubicBezTo>
                    <a:pt x="4945" y="9143"/>
                    <a:pt x="4939" y="9389"/>
                    <a:pt x="4939" y="9636"/>
                  </a:cubicBezTo>
                  <a:cubicBezTo>
                    <a:pt x="4939" y="9882"/>
                    <a:pt x="4945" y="10128"/>
                    <a:pt x="4951" y="10377"/>
                  </a:cubicBezTo>
                  <a:lnTo>
                    <a:pt x="4951" y="10377"/>
                  </a:lnTo>
                  <a:cubicBezTo>
                    <a:pt x="4637" y="10133"/>
                    <a:pt x="4348" y="9886"/>
                    <a:pt x="4065" y="9636"/>
                  </a:cubicBezTo>
                  <a:cubicBezTo>
                    <a:pt x="4348" y="9386"/>
                    <a:pt x="4637" y="9139"/>
                    <a:pt x="4951" y="8893"/>
                  </a:cubicBezTo>
                  <a:close/>
                  <a:moveTo>
                    <a:pt x="12828" y="8896"/>
                  </a:moveTo>
                  <a:lnTo>
                    <a:pt x="12828" y="8896"/>
                  </a:lnTo>
                  <a:cubicBezTo>
                    <a:pt x="13144" y="9139"/>
                    <a:pt x="13430" y="9386"/>
                    <a:pt x="13713" y="9636"/>
                  </a:cubicBezTo>
                  <a:cubicBezTo>
                    <a:pt x="13433" y="9886"/>
                    <a:pt x="13144" y="10133"/>
                    <a:pt x="12828" y="10380"/>
                  </a:cubicBezTo>
                  <a:cubicBezTo>
                    <a:pt x="12837" y="10130"/>
                    <a:pt x="12843" y="9883"/>
                    <a:pt x="12843" y="9636"/>
                  </a:cubicBezTo>
                  <a:cubicBezTo>
                    <a:pt x="12843" y="9389"/>
                    <a:pt x="12837" y="9143"/>
                    <a:pt x="12828" y="8896"/>
                  </a:cubicBezTo>
                  <a:close/>
                  <a:moveTo>
                    <a:pt x="8889" y="6447"/>
                  </a:moveTo>
                  <a:cubicBezTo>
                    <a:pt x="9850" y="6908"/>
                    <a:pt x="10774" y="7441"/>
                    <a:pt x="11657" y="8040"/>
                  </a:cubicBezTo>
                  <a:cubicBezTo>
                    <a:pt x="11693" y="8555"/>
                    <a:pt x="11714" y="9088"/>
                    <a:pt x="11714" y="9636"/>
                  </a:cubicBezTo>
                  <a:cubicBezTo>
                    <a:pt x="11714" y="10187"/>
                    <a:pt x="11693" y="10717"/>
                    <a:pt x="11657" y="11232"/>
                  </a:cubicBezTo>
                  <a:cubicBezTo>
                    <a:pt x="10774" y="11832"/>
                    <a:pt x="9853" y="12365"/>
                    <a:pt x="8895" y="12828"/>
                  </a:cubicBezTo>
                  <a:cubicBezTo>
                    <a:pt x="7932" y="12368"/>
                    <a:pt x="7007" y="11832"/>
                    <a:pt x="6125" y="11232"/>
                  </a:cubicBezTo>
                  <a:cubicBezTo>
                    <a:pt x="6086" y="10717"/>
                    <a:pt x="6068" y="10187"/>
                    <a:pt x="6068" y="9636"/>
                  </a:cubicBezTo>
                  <a:cubicBezTo>
                    <a:pt x="6068" y="9088"/>
                    <a:pt x="6089" y="8555"/>
                    <a:pt x="6125" y="8040"/>
                  </a:cubicBezTo>
                  <a:cubicBezTo>
                    <a:pt x="7004" y="7441"/>
                    <a:pt x="7929" y="6908"/>
                    <a:pt x="8889" y="6447"/>
                  </a:cubicBezTo>
                  <a:close/>
                  <a:moveTo>
                    <a:pt x="6273" y="12657"/>
                  </a:moveTo>
                  <a:lnTo>
                    <a:pt x="6273" y="12657"/>
                  </a:lnTo>
                  <a:cubicBezTo>
                    <a:pt x="6878" y="13033"/>
                    <a:pt x="6571" y="12879"/>
                    <a:pt x="7570" y="13418"/>
                  </a:cubicBezTo>
                  <a:cubicBezTo>
                    <a:pt x="7194" y="13569"/>
                    <a:pt x="6827" y="13708"/>
                    <a:pt x="6471" y="13828"/>
                  </a:cubicBezTo>
                  <a:cubicBezTo>
                    <a:pt x="6393" y="13455"/>
                    <a:pt x="6330" y="13063"/>
                    <a:pt x="6273" y="12657"/>
                  </a:cubicBezTo>
                  <a:close/>
                  <a:moveTo>
                    <a:pt x="11506" y="12657"/>
                  </a:moveTo>
                  <a:cubicBezTo>
                    <a:pt x="11449" y="13063"/>
                    <a:pt x="11386" y="13458"/>
                    <a:pt x="11307" y="13828"/>
                  </a:cubicBezTo>
                  <a:cubicBezTo>
                    <a:pt x="10949" y="13711"/>
                    <a:pt x="10582" y="13569"/>
                    <a:pt x="10208" y="13418"/>
                  </a:cubicBezTo>
                  <a:cubicBezTo>
                    <a:pt x="11181" y="12898"/>
                    <a:pt x="10937" y="13009"/>
                    <a:pt x="11506" y="12657"/>
                  </a:cubicBezTo>
                  <a:close/>
                  <a:moveTo>
                    <a:pt x="14535" y="10416"/>
                  </a:moveTo>
                  <a:cubicBezTo>
                    <a:pt x="14761" y="10648"/>
                    <a:pt x="14993" y="10883"/>
                    <a:pt x="15183" y="11115"/>
                  </a:cubicBezTo>
                  <a:cubicBezTo>
                    <a:pt x="15818" y="11886"/>
                    <a:pt x="16198" y="12590"/>
                    <a:pt x="16294" y="13147"/>
                  </a:cubicBezTo>
                  <a:cubicBezTo>
                    <a:pt x="16095" y="13066"/>
                    <a:pt x="15881" y="13024"/>
                    <a:pt x="15665" y="13024"/>
                  </a:cubicBezTo>
                  <a:cubicBezTo>
                    <a:pt x="14843" y="13024"/>
                    <a:pt x="14141" y="13617"/>
                    <a:pt x="13999" y="14424"/>
                  </a:cubicBezTo>
                  <a:cubicBezTo>
                    <a:pt x="13457" y="14376"/>
                    <a:pt x="12921" y="14280"/>
                    <a:pt x="12394" y="14144"/>
                  </a:cubicBezTo>
                  <a:cubicBezTo>
                    <a:pt x="12551" y="13385"/>
                    <a:pt x="12662" y="12620"/>
                    <a:pt x="12735" y="11850"/>
                  </a:cubicBezTo>
                  <a:cubicBezTo>
                    <a:pt x="13361" y="11407"/>
                    <a:pt x="13963" y="10928"/>
                    <a:pt x="14535" y="10416"/>
                  </a:cubicBezTo>
                  <a:close/>
                  <a:moveTo>
                    <a:pt x="3243" y="10416"/>
                  </a:moveTo>
                  <a:cubicBezTo>
                    <a:pt x="3815" y="10928"/>
                    <a:pt x="4418" y="11407"/>
                    <a:pt x="5044" y="11850"/>
                  </a:cubicBezTo>
                  <a:cubicBezTo>
                    <a:pt x="5116" y="12620"/>
                    <a:pt x="5228" y="13385"/>
                    <a:pt x="5384" y="14144"/>
                  </a:cubicBezTo>
                  <a:cubicBezTo>
                    <a:pt x="4554" y="14353"/>
                    <a:pt x="3815" y="14456"/>
                    <a:pt x="3207" y="14456"/>
                  </a:cubicBezTo>
                  <a:cubicBezTo>
                    <a:pt x="2366" y="14456"/>
                    <a:pt x="1778" y="14258"/>
                    <a:pt x="1554" y="13870"/>
                  </a:cubicBezTo>
                  <a:cubicBezTo>
                    <a:pt x="1238" y="13322"/>
                    <a:pt x="1626" y="12292"/>
                    <a:pt x="2596" y="11115"/>
                  </a:cubicBezTo>
                  <a:cubicBezTo>
                    <a:pt x="2786" y="10883"/>
                    <a:pt x="3020" y="10648"/>
                    <a:pt x="3243" y="10416"/>
                  </a:cubicBezTo>
                  <a:close/>
                  <a:moveTo>
                    <a:pt x="8889" y="14081"/>
                  </a:moveTo>
                  <a:cubicBezTo>
                    <a:pt x="9588" y="14403"/>
                    <a:pt x="10308" y="14689"/>
                    <a:pt x="11039" y="14933"/>
                  </a:cubicBezTo>
                  <a:cubicBezTo>
                    <a:pt x="10482" y="16890"/>
                    <a:pt x="9660" y="18143"/>
                    <a:pt x="8889" y="18143"/>
                  </a:cubicBezTo>
                  <a:cubicBezTo>
                    <a:pt x="8118" y="18143"/>
                    <a:pt x="7296" y="16887"/>
                    <a:pt x="6739" y="14924"/>
                  </a:cubicBezTo>
                  <a:cubicBezTo>
                    <a:pt x="7471" y="14683"/>
                    <a:pt x="8188" y="14400"/>
                    <a:pt x="8889" y="14081"/>
                  </a:cubicBezTo>
                  <a:close/>
                  <a:moveTo>
                    <a:pt x="8889" y="0"/>
                  </a:moveTo>
                  <a:cubicBezTo>
                    <a:pt x="7396" y="0"/>
                    <a:pt x="6312" y="1708"/>
                    <a:pt x="5658" y="4014"/>
                  </a:cubicBezTo>
                  <a:cubicBezTo>
                    <a:pt x="4902" y="3825"/>
                    <a:pt x="4201" y="3719"/>
                    <a:pt x="3568" y="3698"/>
                  </a:cubicBezTo>
                  <a:cubicBezTo>
                    <a:pt x="3260" y="3171"/>
                    <a:pt x="2700" y="2861"/>
                    <a:pt x="2111" y="2861"/>
                  </a:cubicBezTo>
                  <a:cubicBezTo>
                    <a:pt x="1963" y="2861"/>
                    <a:pt x="1813" y="2881"/>
                    <a:pt x="1665" y="2921"/>
                  </a:cubicBezTo>
                  <a:cubicBezTo>
                    <a:pt x="928" y="3123"/>
                    <a:pt x="419" y="3792"/>
                    <a:pt x="422" y="4556"/>
                  </a:cubicBezTo>
                  <a:cubicBezTo>
                    <a:pt x="422" y="4716"/>
                    <a:pt x="449" y="4876"/>
                    <a:pt x="497" y="5026"/>
                  </a:cubicBezTo>
                  <a:cubicBezTo>
                    <a:pt x="63" y="6017"/>
                    <a:pt x="485" y="7372"/>
                    <a:pt x="1726" y="8878"/>
                  </a:cubicBezTo>
                  <a:cubicBezTo>
                    <a:pt x="1933" y="9130"/>
                    <a:pt x="2183" y="9383"/>
                    <a:pt x="2430" y="9636"/>
                  </a:cubicBezTo>
                  <a:cubicBezTo>
                    <a:pt x="2183" y="9892"/>
                    <a:pt x="1933" y="10145"/>
                    <a:pt x="1726" y="10398"/>
                  </a:cubicBezTo>
                  <a:cubicBezTo>
                    <a:pt x="407" y="12000"/>
                    <a:pt x="0" y="13434"/>
                    <a:pt x="578" y="14436"/>
                  </a:cubicBezTo>
                  <a:cubicBezTo>
                    <a:pt x="1045" y="15246"/>
                    <a:pt x="2003" y="15593"/>
                    <a:pt x="3225" y="15593"/>
                  </a:cubicBezTo>
                  <a:cubicBezTo>
                    <a:pt x="3954" y="15593"/>
                    <a:pt x="4782" y="15460"/>
                    <a:pt x="5652" y="15240"/>
                  </a:cubicBezTo>
                  <a:cubicBezTo>
                    <a:pt x="6306" y="17556"/>
                    <a:pt x="7396" y="19272"/>
                    <a:pt x="8889" y="19272"/>
                  </a:cubicBezTo>
                  <a:cubicBezTo>
                    <a:pt x="10383" y="19272"/>
                    <a:pt x="11473" y="17559"/>
                    <a:pt x="12126" y="15246"/>
                  </a:cubicBezTo>
                  <a:cubicBezTo>
                    <a:pt x="12810" y="15424"/>
                    <a:pt x="13509" y="15532"/>
                    <a:pt x="14210" y="15572"/>
                  </a:cubicBezTo>
                  <a:cubicBezTo>
                    <a:pt x="14519" y="16101"/>
                    <a:pt x="15083" y="16413"/>
                    <a:pt x="15674" y="16413"/>
                  </a:cubicBezTo>
                  <a:cubicBezTo>
                    <a:pt x="15820" y="16413"/>
                    <a:pt x="15968" y="16394"/>
                    <a:pt x="16113" y="16354"/>
                  </a:cubicBezTo>
                  <a:cubicBezTo>
                    <a:pt x="16851" y="16153"/>
                    <a:pt x="17363" y="15484"/>
                    <a:pt x="17360" y="14719"/>
                  </a:cubicBezTo>
                  <a:cubicBezTo>
                    <a:pt x="17357" y="14560"/>
                    <a:pt x="17333" y="14400"/>
                    <a:pt x="17285" y="14247"/>
                  </a:cubicBezTo>
                  <a:cubicBezTo>
                    <a:pt x="17718" y="13256"/>
                    <a:pt x="17297" y="11904"/>
                    <a:pt x="16056" y="10398"/>
                  </a:cubicBezTo>
                  <a:cubicBezTo>
                    <a:pt x="15848" y="10142"/>
                    <a:pt x="15595" y="9889"/>
                    <a:pt x="15351" y="9636"/>
                  </a:cubicBezTo>
                  <a:cubicBezTo>
                    <a:pt x="15595" y="9383"/>
                    <a:pt x="15848" y="9130"/>
                    <a:pt x="16056" y="8878"/>
                  </a:cubicBezTo>
                  <a:cubicBezTo>
                    <a:pt x="17261" y="7414"/>
                    <a:pt x="17694" y="6095"/>
                    <a:pt x="17279" y="5044"/>
                  </a:cubicBezTo>
                  <a:cubicBezTo>
                    <a:pt x="17330" y="4885"/>
                    <a:pt x="17357" y="4722"/>
                    <a:pt x="17360" y="4556"/>
                  </a:cubicBezTo>
                  <a:cubicBezTo>
                    <a:pt x="17363" y="3792"/>
                    <a:pt x="16851" y="3120"/>
                    <a:pt x="16113" y="2918"/>
                  </a:cubicBezTo>
                  <a:cubicBezTo>
                    <a:pt x="15967" y="2879"/>
                    <a:pt x="15819" y="2860"/>
                    <a:pt x="15673" y="2860"/>
                  </a:cubicBezTo>
                  <a:cubicBezTo>
                    <a:pt x="15080" y="2860"/>
                    <a:pt x="14517" y="3173"/>
                    <a:pt x="14210" y="3704"/>
                  </a:cubicBezTo>
                  <a:cubicBezTo>
                    <a:pt x="13506" y="3743"/>
                    <a:pt x="12810" y="3852"/>
                    <a:pt x="12126" y="4029"/>
                  </a:cubicBezTo>
                  <a:cubicBezTo>
                    <a:pt x="11473" y="1714"/>
                    <a:pt x="10383" y="0"/>
                    <a:pt x="88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6" name="Google Shape;6126;p53"/>
            <p:cNvSpPr/>
            <p:nvPr/>
          </p:nvSpPr>
          <p:spPr>
            <a:xfrm>
              <a:off x="2284200" y="4005050"/>
              <a:ext cx="84700" cy="84700"/>
            </a:xfrm>
            <a:custGeom>
              <a:avLst/>
              <a:gdLst/>
              <a:ahLst/>
              <a:cxnLst/>
              <a:rect l="l" t="t" r="r" b="b"/>
              <a:pathLst>
                <a:path w="3388" h="3388" extrusionOk="0">
                  <a:moveTo>
                    <a:pt x="1692" y="0"/>
                  </a:moveTo>
                  <a:cubicBezTo>
                    <a:pt x="756" y="0"/>
                    <a:pt x="0" y="756"/>
                    <a:pt x="0" y="1692"/>
                  </a:cubicBezTo>
                  <a:cubicBezTo>
                    <a:pt x="0" y="2629"/>
                    <a:pt x="756" y="3388"/>
                    <a:pt x="1692" y="3388"/>
                  </a:cubicBezTo>
                  <a:cubicBezTo>
                    <a:pt x="2629" y="3388"/>
                    <a:pt x="3388" y="2629"/>
                    <a:pt x="3388" y="1692"/>
                  </a:cubicBezTo>
                  <a:cubicBezTo>
                    <a:pt x="3388" y="756"/>
                    <a:pt x="2629" y="0"/>
                    <a:pt x="16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27" name="Google Shape;6127;p53"/>
          <p:cNvGrpSpPr/>
          <p:nvPr/>
        </p:nvGrpSpPr>
        <p:grpSpPr>
          <a:xfrm>
            <a:off x="6317413" y="3125970"/>
            <a:ext cx="293416" cy="339253"/>
            <a:chOff x="2710875" y="3806450"/>
            <a:chExt cx="416725" cy="481825"/>
          </a:xfrm>
        </p:grpSpPr>
        <p:sp>
          <p:nvSpPr>
            <p:cNvPr id="6128" name="Google Shape;6128;p53"/>
            <p:cNvSpPr/>
            <p:nvPr/>
          </p:nvSpPr>
          <p:spPr>
            <a:xfrm>
              <a:off x="2710875" y="4144450"/>
              <a:ext cx="416725" cy="143825"/>
            </a:xfrm>
            <a:custGeom>
              <a:avLst/>
              <a:gdLst/>
              <a:ahLst/>
              <a:cxnLst/>
              <a:rect l="l" t="t" r="r" b="b"/>
              <a:pathLst>
                <a:path w="16669" h="5753" extrusionOk="0">
                  <a:moveTo>
                    <a:pt x="2313" y="1"/>
                  </a:moveTo>
                  <a:lnTo>
                    <a:pt x="260" y="3590"/>
                  </a:lnTo>
                  <a:cubicBezTo>
                    <a:pt x="1" y="4039"/>
                    <a:pt x="1" y="4590"/>
                    <a:pt x="266" y="5036"/>
                  </a:cubicBezTo>
                  <a:cubicBezTo>
                    <a:pt x="517" y="5479"/>
                    <a:pt x="986" y="5752"/>
                    <a:pt x="1495" y="5752"/>
                  </a:cubicBezTo>
                  <a:cubicBezTo>
                    <a:pt x="1498" y="5752"/>
                    <a:pt x="1501" y="5752"/>
                    <a:pt x="1503" y="5752"/>
                  </a:cubicBezTo>
                  <a:lnTo>
                    <a:pt x="15165" y="5752"/>
                  </a:lnTo>
                  <a:cubicBezTo>
                    <a:pt x="15168" y="5752"/>
                    <a:pt x="15171" y="5752"/>
                    <a:pt x="15174" y="5752"/>
                  </a:cubicBezTo>
                  <a:cubicBezTo>
                    <a:pt x="15682" y="5752"/>
                    <a:pt x="16151" y="5479"/>
                    <a:pt x="16403" y="5036"/>
                  </a:cubicBezTo>
                  <a:cubicBezTo>
                    <a:pt x="16668" y="4590"/>
                    <a:pt x="16668" y="4039"/>
                    <a:pt x="16409" y="3590"/>
                  </a:cubicBezTo>
                  <a:lnTo>
                    <a:pt x="1435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9" name="Google Shape;6129;p53"/>
            <p:cNvSpPr/>
            <p:nvPr/>
          </p:nvSpPr>
          <p:spPr>
            <a:xfrm>
              <a:off x="2784800" y="3806450"/>
              <a:ext cx="268850" cy="309800"/>
            </a:xfrm>
            <a:custGeom>
              <a:avLst/>
              <a:gdLst/>
              <a:ahLst/>
              <a:cxnLst/>
              <a:rect l="l" t="t" r="r" b="b"/>
              <a:pathLst>
                <a:path w="10754" h="12392" extrusionOk="0">
                  <a:moveTo>
                    <a:pt x="5379" y="8113"/>
                  </a:moveTo>
                  <a:cubicBezTo>
                    <a:pt x="5882" y="8113"/>
                    <a:pt x="6132" y="8721"/>
                    <a:pt x="5776" y="9076"/>
                  </a:cubicBezTo>
                  <a:cubicBezTo>
                    <a:pt x="5661" y="9192"/>
                    <a:pt x="5519" y="9244"/>
                    <a:pt x="5380" y="9244"/>
                  </a:cubicBezTo>
                  <a:cubicBezTo>
                    <a:pt x="5091" y="9244"/>
                    <a:pt x="4813" y="9019"/>
                    <a:pt x="4813" y="8679"/>
                  </a:cubicBezTo>
                  <a:cubicBezTo>
                    <a:pt x="4813" y="8366"/>
                    <a:pt x="5066" y="8113"/>
                    <a:pt x="5379" y="8113"/>
                  </a:cubicBezTo>
                  <a:close/>
                  <a:moveTo>
                    <a:pt x="4280" y="9989"/>
                  </a:moveTo>
                  <a:cubicBezTo>
                    <a:pt x="4783" y="9989"/>
                    <a:pt x="5036" y="10597"/>
                    <a:pt x="4680" y="10952"/>
                  </a:cubicBezTo>
                  <a:cubicBezTo>
                    <a:pt x="4566" y="11067"/>
                    <a:pt x="4425" y="11118"/>
                    <a:pt x="4286" y="11118"/>
                  </a:cubicBezTo>
                  <a:cubicBezTo>
                    <a:pt x="3996" y="11118"/>
                    <a:pt x="3717" y="10892"/>
                    <a:pt x="3717" y="10552"/>
                  </a:cubicBezTo>
                  <a:cubicBezTo>
                    <a:pt x="3717" y="10242"/>
                    <a:pt x="3970" y="9989"/>
                    <a:pt x="4280" y="9989"/>
                  </a:cubicBezTo>
                  <a:close/>
                  <a:moveTo>
                    <a:pt x="6475" y="9989"/>
                  </a:moveTo>
                  <a:cubicBezTo>
                    <a:pt x="6978" y="9989"/>
                    <a:pt x="7231" y="10597"/>
                    <a:pt x="6875" y="10952"/>
                  </a:cubicBezTo>
                  <a:cubicBezTo>
                    <a:pt x="6761" y="11067"/>
                    <a:pt x="6620" y="11118"/>
                    <a:pt x="6481" y="11118"/>
                  </a:cubicBezTo>
                  <a:cubicBezTo>
                    <a:pt x="6191" y="11118"/>
                    <a:pt x="5912" y="10892"/>
                    <a:pt x="5912" y="10552"/>
                  </a:cubicBezTo>
                  <a:cubicBezTo>
                    <a:pt x="5912" y="10242"/>
                    <a:pt x="6162" y="9989"/>
                    <a:pt x="6475" y="9989"/>
                  </a:cubicBezTo>
                  <a:close/>
                  <a:moveTo>
                    <a:pt x="1744" y="0"/>
                  </a:moveTo>
                  <a:cubicBezTo>
                    <a:pt x="1434" y="0"/>
                    <a:pt x="1181" y="253"/>
                    <a:pt x="1181" y="566"/>
                  </a:cubicBezTo>
                  <a:cubicBezTo>
                    <a:pt x="1181" y="877"/>
                    <a:pt x="1434" y="1130"/>
                    <a:pt x="1744" y="1130"/>
                  </a:cubicBezTo>
                  <a:lnTo>
                    <a:pt x="2259" y="1130"/>
                  </a:lnTo>
                  <a:lnTo>
                    <a:pt x="2259" y="8444"/>
                  </a:lnTo>
                  <a:lnTo>
                    <a:pt x="1" y="12392"/>
                  </a:lnTo>
                  <a:lnTo>
                    <a:pt x="10754" y="12392"/>
                  </a:lnTo>
                  <a:lnTo>
                    <a:pt x="8496" y="8444"/>
                  </a:lnTo>
                  <a:lnTo>
                    <a:pt x="8496" y="1130"/>
                  </a:lnTo>
                  <a:lnTo>
                    <a:pt x="9010" y="1130"/>
                  </a:lnTo>
                  <a:cubicBezTo>
                    <a:pt x="9321" y="1130"/>
                    <a:pt x="9574" y="877"/>
                    <a:pt x="9574" y="566"/>
                  </a:cubicBezTo>
                  <a:cubicBezTo>
                    <a:pt x="9574" y="253"/>
                    <a:pt x="9321" y="0"/>
                    <a:pt x="90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30" name="Google Shape;6130;p53"/>
          <p:cNvGrpSpPr/>
          <p:nvPr/>
        </p:nvGrpSpPr>
        <p:grpSpPr>
          <a:xfrm>
            <a:off x="6712457" y="3166412"/>
            <a:ext cx="339253" cy="258369"/>
            <a:chOff x="3271200" y="3863875"/>
            <a:chExt cx="481825" cy="366950"/>
          </a:xfrm>
        </p:grpSpPr>
        <p:sp>
          <p:nvSpPr>
            <p:cNvPr id="6131" name="Google Shape;6131;p53"/>
            <p:cNvSpPr/>
            <p:nvPr/>
          </p:nvSpPr>
          <p:spPr>
            <a:xfrm>
              <a:off x="3271200" y="3920350"/>
              <a:ext cx="283225" cy="310475"/>
            </a:xfrm>
            <a:custGeom>
              <a:avLst/>
              <a:gdLst/>
              <a:ahLst/>
              <a:cxnLst/>
              <a:rect l="l" t="t" r="r" b="b"/>
              <a:pathLst>
                <a:path w="11329" h="12419" extrusionOk="0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32" name="Google Shape;6132;p53"/>
            <p:cNvSpPr/>
            <p:nvPr/>
          </p:nvSpPr>
          <p:spPr>
            <a:xfrm>
              <a:off x="3526175" y="3863875"/>
              <a:ext cx="226850" cy="310575"/>
            </a:xfrm>
            <a:custGeom>
              <a:avLst/>
              <a:gdLst/>
              <a:ahLst/>
              <a:cxnLst/>
              <a:rect l="l" t="t" r="r" b="b"/>
              <a:pathLst>
                <a:path w="9074" h="12423" extrusionOk="0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33" name="Google Shape;6133;p53"/>
          <p:cNvGrpSpPr/>
          <p:nvPr/>
        </p:nvGrpSpPr>
        <p:grpSpPr>
          <a:xfrm>
            <a:off x="7147952" y="3126199"/>
            <a:ext cx="295528" cy="338795"/>
            <a:chOff x="3895050" y="3806775"/>
            <a:chExt cx="419725" cy="481175"/>
          </a:xfrm>
        </p:grpSpPr>
        <p:sp>
          <p:nvSpPr>
            <p:cNvPr id="6134" name="Google Shape;6134;p53"/>
            <p:cNvSpPr/>
            <p:nvPr/>
          </p:nvSpPr>
          <p:spPr>
            <a:xfrm>
              <a:off x="3895050" y="3942650"/>
              <a:ext cx="419725" cy="345300"/>
            </a:xfrm>
            <a:custGeom>
              <a:avLst/>
              <a:gdLst/>
              <a:ahLst/>
              <a:cxnLst/>
              <a:rect l="l" t="t" r="r" b="b"/>
              <a:pathLst>
                <a:path w="16789" h="13812" extrusionOk="0">
                  <a:moveTo>
                    <a:pt x="4448" y="1"/>
                  </a:moveTo>
                  <a:cubicBezTo>
                    <a:pt x="4233" y="1"/>
                    <a:pt x="4016" y="18"/>
                    <a:pt x="3801" y="54"/>
                  </a:cubicBezTo>
                  <a:cubicBezTo>
                    <a:pt x="1545" y="418"/>
                    <a:pt x="1" y="2604"/>
                    <a:pt x="356" y="4929"/>
                  </a:cubicBezTo>
                  <a:cubicBezTo>
                    <a:pt x="994" y="9100"/>
                    <a:pt x="2205" y="11942"/>
                    <a:pt x="3858" y="13147"/>
                  </a:cubicBezTo>
                  <a:cubicBezTo>
                    <a:pt x="4470" y="13592"/>
                    <a:pt x="5129" y="13811"/>
                    <a:pt x="5863" y="13811"/>
                  </a:cubicBezTo>
                  <a:cubicBezTo>
                    <a:pt x="6071" y="13811"/>
                    <a:pt x="6286" y="13793"/>
                    <a:pt x="6508" y="13758"/>
                  </a:cubicBezTo>
                  <a:cubicBezTo>
                    <a:pt x="7125" y="13659"/>
                    <a:pt x="7610" y="13406"/>
                    <a:pt x="7999" y="12987"/>
                  </a:cubicBezTo>
                  <a:lnTo>
                    <a:pt x="8396" y="12557"/>
                  </a:lnTo>
                  <a:lnTo>
                    <a:pt x="8791" y="12987"/>
                  </a:lnTo>
                  <a:cubicBezTo>
                    <a:pt x="9179" y="13406"/>
                    <a:pt x="9667" y="13659"/>
                    <a:pt x="10281" y="13758"/>
                  </a:cubicBezTo>
                  <a:cubicBezTo>
                    <a:pt x="10503" y="13793"/>
                    <a:pt x="10718" y="13811"/>
                    <a:pt x="10927" y="13811"/>
                  </a:cubicBezTo>
                  <a:cubicBezTo>
                    <a:pt x="11660" y="13811"/>
                    <a:pt x="12319" y="13592"/>
                    <a:pt x="12931" y="13147"/>
                  </a:cubicBezTo>
                  <a:cubicBezTo>
                    <a:pt x="14587" y="11942"/>
                    <a:pt x="15795" y="9100"/>
                    <a:pt x="16433" y="4929"/>
                  </a:cubicBezTo>
                  <a:cubicBezTo>
                    <a:pt x="16788" y="2604"/>
                    <a:pt x="15244" y="418"/>
                    <a:pt x="12988" y="54"/>
                  </a:cubicBezTo>
                  <a:cubicBezTo>
                    <a:pt x="12773" y="18"/>
                    <a:pt x="12556" y="1"/>
                    <a:pt x="12341" y="1"/>
                  </a:cubicBezTo>
                  <a:cubicBezTo>
                    <a:pt x="11461" y="1"/>
                    <a:pt x="10599" y="293"/>
                    <a:pt x="9893" y="840"/>
                  </a:cubicBezTo>
                  <a:cubicBezTo>
                    <a:pt x="9601" y="1063"/>
                    <a:pt x="9263" y="1216"/>
                    <a:pt x="8905" y="1292"/>
                  </a:cubicBezTo>
                  <a:cubicBezTo>
                    <a:pt x="8736" y="1326"/>
                    <a:pt x="8567" y="1343"/>
                    <a:pt x="8397" y="1343"/>
                  </a:cubicBezTo>
                  <a:cubicBezTo>
                    <a:pt x="8296" y="1343"/>
                    <a:pt x="8196" y="1337"/>
                    <a:pt x="8095" y="1325"/>
                  </a:cubicBezTo>
                  <a:cubicBezTo>
                    <a:pt x="7658" y="1273"/>
                    <a:pt x="7246" y="1105"/>
                    <a:pt x="6896" y="840"/>
                  </a:cubicBezTo>
                  <a:cubicBezTo>
                    <a:pt x="6190" y="293"/>
                    <a:pt x="5328" y="1"/>
                    <a:pt x="44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35" name="Google Shape;6135;p53"/>
            <p:cNvSpPr/>
            <p:nvPr/>
          </p:nvSpPr>
          <p:spPr>
            <a:xfrm>
              <a:off x="4016325" y="3806775"/>
              <a:ext cx="199225" cy="142475"/>
            </a:xfrm>
            <a:custGeom>
              <a:avLst/>
              <a:gdLst/>
              <a:ahLst/>
              <a:cxnLst/>
              <a:rect l="l" t="t" r="r" b="b"/>
              <a:pathLst>
                <a:path w="7969" h="5699" extrusionOk="0">
                  <a:moveTo>
                    <a:pt x="1350" y="0"/>
                  </a:moveTo>
                  <a:cubicBezTo>
                    <a:pt x="1132" y="0"/>
                    <a:pt x="925" y="129"/>
                    <a:pt x="832" y="343"/>
                  </a:cubicBezTo>
                  <a:cubicBezTo>
                    <a:pt x="799" y="424"/>
                    <a:pt x="1" y="2330"/>
                    <a:pt x="678" y="4101"/>
                  </a:cubicBezTo>
                  <a:cubicBezTo>
                    <a:pt x="736" y="4242"/>
                    <a:pt x="796" y="4381"/>
                    <a:pt x="868" y="4516"/>
                  </a:cubicBezTo>
                  <a:cubicBezTo>
                    <a:pt x="1534" y="4691"/>
                    <a:pt x="2157" y="4995"/>
                    <a:pt x="2702" y="5414"/>
                  </a:cubicBezTo>
                  <a:cubicBezTo>
                    <a:pt x="2950" y="5603"/>
                    <a:pt x="3247" y="5698"/>
                    <a:pt x="3544" y="5698"/>
                  </a:cubicBezTo>
                  <a:cubicBezTo>
                    <a:pt x="3840" y="5698"/>
                    <a:pt x="4137" y="5603"/>
                    <a:pt x="4385" y="5414"/>
                  </a:cubicBezTo>
                  <a:cubicBezTo>
                    <a:pt x="4442" y="5368"/>
                    <a:pt x="4503" y="5326"/>
                    <a:pt x="4563" y="5284"/>
                  </a:cubicBezTo>
                  <a:cubicBezTo>
                    <a:pt x="4870" y="4592"/>
                    <a:pt x="5355" y="3968"/>
                    <a:pt x="6020" y="3417"/>
                  </a:cubicBezTo>
                  <a:cubicBezTo>
                    <a:pt x="6478" y="3035"/>
                    <a:pt x="6987" y="2722"/>
                    <a:pt x="7532" y="2484"/>
                  </a:cubicBezTo>
                  <a:cubicBezTo>
                    <a:pt x="7824" y="2372"/>
                    <a:pt x="7969" y="2044"/>
                    <a:pt x="7854" y="1752"/>
                  </a:cubicBezTo>
                  <a:cubicBezTo>
                    <a:pt x="7768" y="1529"/>
                    <a:pt x="7554" y="1392"/>
                    <a:pt x="7327" y="1392"/>
                  </a:cubicBezTo>
                  <a:cubicBezTo>
                    <a:pt x="7260" y="1392"/>
                    <a:pt x="7192" y="1404"/>
                    <a:pt x="7125" y="1430"/>
                  </a:cubicBezTo>
                  <a:lnTo>
                    <a:pt x="7125" y="1433"/>
                  </a:lnTo>
                  <a:cubicBezTo>
                    <a:pt x="7089" y="1445"/>
                    <a:pt x="6243" y="1776"/>
                    <a:pt x="5334" y="2520"/>
                  </a:cubicBezTo>
                  <a:cubicBezTo>
                    <a:pt x="4997" y="2794"/>
                    <a:pt x="4689" y="3098"/>
                    <a:pt x="4412" y="3429"/>
                  </a:cubicBezTo>
                  <a:cubicBezTo>
                    <a:pt x="4367" y="3194"/>
                    <a:pt x="4301" y="2965"/>
                    <a:pt x="4217" y="2743"/>
                  </a:cubicBezTo>
                  <a:cubicBezTo>
                    <a:pt x="3536" y="972"/>
                    <a:pt x="1669" y="90"/>
                    <a:pt x="1588" y="54"/>
                  </a:cubicBezTo>
                  <a:cubicBezTo>
                    <a:pt x="1511" y="17"/>
                    <a:pt x="1430" y="0"/>
                    <a:pt x="13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36" name="Google Shape;6136;p53"/>
          <p:cNvGrpSpPr/>
          <p:nvPr/>
        </p:nvGrpSpPr>
        <p:grpSpPr>
          <a:xfrm>
            <a:off x="7551234" y="3125979"/>
            <a:ext cx="336296" cy="339235"/>
            <a:chOff x="4464775" y="3806475"/>
            <a:chExt cx="477625" cy="481800"/>
          </a:xfrm>
        </p:grpSpPr>
        <p:sp>
          <p:nvSpPr>
            <p:cNvPr id="6137" name="Google Shape;6137;p53"/>
            <p:cNvSpPr/>
            <p:nvPr/>
          </p:nvSpPr>
          <p:spPr>
            <a:xfrm>
              <a:off x="4726375" y="3806475"/>
              <a:ext cx="56500" cy="141125"/>
            </a:xfrm>
            <a:custGeom>
              <a:avLst/>
              <a:gdLst/>
              <a:ahLst/>
              <a:cxnLst/>
              <a:rect l="l" t="t" r="r" b="b"/>
              <a:pathLst>
                <a:path w="2260" h="5645" extrusionOk="0">
                  <a:moveTo>
                    <a:pt x="1133" y="1"/>
                  </a:moveTo>
                  <a:cubicBezTo>
                    <a:pt x="978" y="1"/>
                    <a:pt x="823" y="64"/>
                    <a:pt x="712" y="189"/>
                  </a:cubicBezTo>
                  <a:cubicBezTo>
                    <a:pt x="504" y="421"/>
                    <a:pt x="522" y="776"/>
                    <a:pt x="754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4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4" y="5501"/>
                  </a:cubicBezTo>
                  <a:cubicBezTo>
                    <a:pt x="861" y="5597"/>
                    <a:pt x="995" y="5644"/>
                    <a:pt x="1128" y="5644"/>
                  </a:cubicBezTo>
                  <a:cubicBezTo>
                    <a:pt x="1283" y="5644"/>
                    <a:pt x="1437" y="5580"/>
                    <a:pt x="1549" y="5456"/>
                  </a:cubicBezTo>
                  <a:cubicBezTo>
                    <a:pt x="1757" y="5224"/>
                    <a:pt x="1735" y="4869"/>
                    <a:pt x="1507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7" y="3242"/>
                  </a:cubicBezTo>
                  <a:cubicBezTo>
                    <a:pt x="1585" y="3173"/>
                    <a:pt x="2259" y="2544"/>
                    <a:pt x="2259" y="1692"/>
                  </a:cubicBezTo>
                  <a:cubicBezTo>
                    <a:pt x="2259" y="842"/>
                    <a:pt x="1585" y="213"/>
                    <a:pt x="1507" y="144"/>
                  </a:cubicBezTo>
                  <a:cubicBezTo>
                    <a:pt x="1399" y="48"/>
                    <a:pt x="1266" y="1"/>
                    <a:pt x="11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38" name="Google Shape;6138;p53"/>
            <p:cNvSpPr/>
            <p:nvPr/>
          </p:nvSpPr>
          <p:spPr>
            <a:xfrm>
              <a:off x="4641700" y="3806475"/>
              <a:ext cx="56475" cy="141125"/>
            </a:xfrm>
            <a:custGeom>
              <a:avLst/>
              <a:gdLst/>
              <a:ahLst/>
              <a:cxnLst/>
              <a:rect l="l" t="t" r="r" b="b"/>
              <a:pathLst>
                <a:path w="2259" h="5645" extrusionOk="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3" y="421"/>
                    <a:pt x="521" y="776"/>
                    <a:pt x="753" y="984"/>
                  </a:cubicBezTo>
                  <a:cubicBezTo>
                    <a:pt x="831" y="1056"/>
                    <a:pt x="1130" y="1385"/>
                    <a:pt x="1130" y="1695"/>
                  </a:cubicBezTo>
                  <a:cubicBezTo>
                    <a:pt x="1130" y="1990"/>
                    <a:pt x="849" y="2315"/>
                    <a:pt x="753" y="2402"/>
                  </a:cubicBezTo>
                  <a:cubicBezTo>
                    <a:pt x="678" y="2472"/>
                    <a:pt x="0" y="3101"/>
                    <a:pt x="0" y="3953"/>
                  </a:cubicBezTo>
                  <a:cubicBezTo>
                    <a:pt x="0" y="4802"/>
                    <a:pt x="675" y="5432"/>
                    <a:pt x="753" y="5501"/>
                  </a:cubicBezTo>
                  <a:cubicBezTo>
                    <a:pt x="860" y="5597"/>
                    <a:pt x="994" y="5644"/>
                    <a:pt x="1127" y="5644"/>
                  </a:cubicBezTo>
                  <a:cubicBezTo>
                    <a:pt x="1282" y="5644"/>
                    <a:pt x="1436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1" y="3173"/>
                    <a:pt x="2259" y="2544"/>
                    <a:pt x="2259" y="1692"/>
                  </a:cubicBezTo>
                  <a:cubicBezTo>
                    <a:pt x="2259" y="842"/>
                    <a:pt x="1581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39" name="Google Shape;6139;p53"/>
            <p:cNvSpPr/>
            <p:nvPr/>
          </p:nvSpPr>
          <p:spPr>
            <a:xfrm>
              <a:off x="4557000" y="3806475"/>
              <a:ext cx="56500" cy="141125"/>
            </a:xfrm>
            <a:custGeom>
              <a:avLst/>
              <a:gdLst/>
              <a:ahLst/>
              <a:cxnLst/>
              <a:rect l="l" t="t" r="r" b="b"/>
              <a:pathLst>
                <a:path w="2260" h="5645" extrusionOk="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4" y="421"/>
                    <a:pt x="522" y="776"/>
                    <a:pt x="753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3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3" y="5501"/>
                  </a:cubicBezTo>
                  <a:cubicBezTo>
                    <a:pt x="861" y="5597"/>
                    <a:pt x="994" y="5644"/>
                    <a:pt x="1127" y="5644"/>
                  </a:cubicBezTo>
                  <a:cubicBezTo>
                    <a:pt x="1282" y="5644"/>
                    <a:pt x="1437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2" y="3173"/>
                    <a:pt x="2259" y="2544"/>
                    <a:pt x="2259" y="1692"/>
                  </a:cubicBezTo>
                  <a:cubicBezTo>
                    <a:pt x="2259" y="842"/>
                    <a:pt x="1582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40" name="Google Shape;6140;p53"/>
            <p:cNvSpPr/>
            <p:nvPr/>
          </p:nvSpPr>
          <p:spPr>
            <a:xfrm>
              <a:off x="4464775" y="4230875"/>
              <a:ext cx="395250" cy="57400"/>
            </a:xfrm>
            <a:custGeom>
              <a:avLst/>
              <a:gdLst/>
              <a:ahLst/>
              <a:cxnLst/>
              <a:rect l="l" t="t" r="r" b="b"/>
              <a:pathLst>
                <a:path w="15810" h="2296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910" y="1130"/>
                  </a:lnTo>
                  <a:lnTo>
                    <a:pt x="2006" y="1359"/>
                  </a:lnTo>
                  <a:cubicBezTo>
                    <a:pt x="2291" y="1932"/>
                    <a:pt x="2875" y="2295"/>
                    <a:pt x="3516" y="2295"/>
                  </a:cubicBezTo>
                  <a:cubicBezTo>
                    <a:pt x="3519" y="2295"/>
                    <a:pt x="3521" y="2295"/>
                    <a:pt x="3524" y="2295"/>
                  </a:cubicBezTo>
                  <a:lnTo>
                    <a:pt x="12290" y="2295"/>
                  </a:lnTo>
                  <a:cubicBezTo>
                    <a:pt x="12292" y="2295"/>
                    <a:pt x="12295" y="2295"/>
                    <a:pt x="12298" y="2295"/>
                  </a:cubicBezTo>
                  <a:cubicBezTo>
                    <a:pt x="12936" y="2295"/>
                    <a:pt x="13520" y="1932"/>
                    <a:pt x="13804" y="1359"/>
                  </a:cubicBezTo>
                  <a:lnTo>
                    <a:pt x="13901" y="1130"/>
                  </a:lnTo>
                  <a:lnTo>
                    <a:pt x="15247" y="1130"/>
                  </a:lnTo>
                  <a:cubicBezTo>
                    <a:pt x="15557" y="1130"/>
                    <a:pt x="15810" y="877"/>
                    <a:pt x="15810" y="564"/>
                  </a:cubicBezTo>
                  <a:cubicBezTo>
                    <a:pt x="15810" y="251"/>
                    <a:pt x="15557" y="1"/>
                    <a:pt x="152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41" name="Google Shape;6141;p53"/>
            <p:cNvSpPr/>
            <p:nvPr/>
          </p:nvSpPr>
          <p:spPr>
            <a:xfrm>
              <a:off x="4840675" y="4007300"/>
              <a:ext cx="101725" cy="166025"/>
            </a:xfrm>
            <a:custGeom>
              <a:avLst/>
              <a:gdLst/>
              <a:ahLst/>
              <a:cxnLst/>
              <a:rect l="l" t="t" r="r" b="b"/>
              <a:pathLst>
                <a:path w="4069" h="6641" extrusionOk="0">
                  <a:moveTo>
                    <a:pt x="1870" y="0"/>
                  </a:moveTo>
                  <a:cubicBezTo>
                    <a:pt x="1852" y="380"/>
                    <a:pt x="1837" y="759"/>
                    <a:pt x="1795" y="1130"/>
                  </a:cubicBezTo>
                  <a:cubicBezTo>
                    <a:pt x="1927" y="1181"/>
                    <a:pt x="2048" y="1256"/>
                    <a:pt x="2150" y="1355"/>
                  </a:cubicBezTo>
                  <a:cubicBezTo>
                    <a:pt x="2800" y="2006"/>
                    <a:pt x="2433" y="3469"/>
                    <a:pt x="1352" y="4550"/>
                  </a:cubicBezTo>
                  <a:cubicBezTo>
                    <a:pt x="1177" y="4722"/>
                    <a:pt x="991" y="4879"/>
                    <a:pt x="792" y="5017"/>
                  </a:cubicBezTo>
                  <a:cubicBezTo>
                    <a:pt x="566" y="5577"/>
                    <a:pt x="301" y="6119"/>
                    <a:pt x="0" y="6640"/>
                  </a:cubicBezTo>
                  <a:cubicBezTo>
                    <a:pt x="747" y="6429"/>
                    <a:pt x="1506" y="5993"/>
                    <a:pt x="2150" y="5348"/>
                  </a:cubicBezTo>
                  <a:cubicBezTo>
                    <a:pt x="3716" y="3782"/>
                    <a:pt x="4068" y="1678"/>
                    <a:pt x="2948" y="557"/>
                  </a:cubicBezTo>
                  <a:cubicBezTo>
                    <a:pt x="2656" y="268"/>
                    <a:pt x="2280" y="97"/>
                    <a:pt x="18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42" name="Google Shape;6142;p53"/>
            <p:cNvSpPr/>
            <p:nvPr/>
          </p:nvSpPr>
          <p:spPr>
            <a:xfrm>
              <a:off x="4464775" y="3976800"/>
              <a:ext cx="395250" cy="225875"/>
            </a:xfrm>
            <a:custGeom>
              <a:avLst/>
              <a:gdLst/>
              <a:ahLst/>
              <a:cxnLst/>
              <a:rect l="l" t="t" r="r" b="b"/>
              <a:pathLst>
                <a:path w="15810" h="9035" extrusionOk="0">
                  <a:moveTo>
                    <a:pt x="564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3930"/>
                    <a:pt x="1157" y="7026"/>
                    <a:pt x="3075" y="9035"/>
                  </a:cubicBezTo>
                  <a:lnTo>
                    <a:pt x="12735" y="9035"/>
                  </a:lnTo>
                  <a:cubicBezTo>
                    <a:pt x="14654" y="7026"/>
                    <a:pt x="15810" y="3930"/>
                    <a:pt x="15810" y="564"/>
                  </a:cubicBezTo>
                  <a:cubicBezTo>
                    <a:pt x="15810" y="251"/>
                    <a:pt x="15557" y="1"/>
                    <a:pt x="152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43" name="Google Shape;6143;p53"/>
          <p:cNvGrpSpPr/>
          <p:nvPr/>
        </p:nvGrpSpPr>
        <p:grpSpPr>
          <a:xfrm>
            <a:off x="7974679" y="3125970"/>
            <a:ext cx="339253" cy="339253"/>
            <a:chOff x="5049725" y="3806450"/>
            <a:chExt cx="481825" cy="481825"/>
          </a:xfrm>
        </p:grpSpPr>
        <p:sp>
          <p:nvSpPr>
            <p:cNvPr id="6144" name="Google Shape;6144;p53"/>
            <p:cNvSpPr/>
            <p:nvPr/>
          </p:nvSpPr>
          <p:spPr>
            <a:xfrm>
              <a:off x="536115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45" name="Google Shape;6145;p53"/>
            <p:cNvSpPr/>
            <p:nvPr/>
          </p:nvSpPr>
          <p:spPr>
            <a:xfrm>
              <a:off x="519177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46" name="Google Shape;6146;p53"/>
            <p:cNvSpPr/>
            <p:nvPr/>
          </p:nvSpPr>
          <p:spPr>
            <a:xfrm>
              <a:off x="504972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47" name="Google Shape;6147;p53"/>
          <p:cNvGrpSpPr/>
          <p:nvPr/>
        </p:nvGrpSpPr>
        <p:grpSpPr>
          <a:xfrm>
            <a:off x="1461983" y="3951798"/>
            <a:ext cx="339253" cy="339253"/>
            <a:chOff x="5651375" y="3806450"/>
            <a:chExt cx="481825" cy="481825"/>
          </a:xfrm>
        </p:grpSpPr>
        <p:sp>
          <p:nvSpPr>
            <p:cNvPr id="6148" name="Google Shape;6148;p53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49" name="Google Shape;6149;p53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50" name="Google Shape;6150;p53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51" name="Google Shape;6151;p53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52" name="Google Shape;6152;p53"/>
          <p:cNvGrpSpPr/>
          <p:nvPr/>
        </p:nvGrpSpPr>
        <p:grpSpPr>
          <a:xfrm>
            <a:off x="3360663" y="3953787"/>
            <a:ext cx="298503" cy="335275"/>
            <a:chOff x="6264300" y="3809300"/>
            <a:chExt cx="423950" cy="476175"/>
          </a:xfrm>
        </p:grpSpPr>
        <p:sp>
          <p:nvSpPr>
            <p:cNvPr id="6153" name="Google Shape;6153;p53"/>
            <p:cNvSpPr/>
            <p:nvPr/>
          </p:nvSpPr>
          <p:spPr>
            <a:xfrm>
              <a:off x="6346200" y="4002825"/>
              <a:ext cx="66950" cy="63225"/>
            </a:xfrm>
            <a:custGeom>
              <a:avLst/>
              <a:gdLst/>
              <a:ahLst/>
              <a:cxnLst/>
              <a:rect l="l" t="t" r="r" b="b"/>
              <a:pathLst>
                <a:path w="2678" h="2529" extrusionOk="0">
                  <a:moveTo>
                    <a:pt x="1365" y="1"/>
                  </a:moveTo>
                  <a:cubicBezTo>
                    <a:pt x="1058" y="1"/>
                    <a:pt x="751" y="118"/>
                    <a:pt x="516" y="351"/>
                  </a:cubicBezTo>
                  <a:cubicBezTo>
                    <a:pt x="272" y="598"/>
                    <a:pt x="88" y="992"/>
                    <a:pt x="46" y="1381"/>
                  </a:cubicBezTo>
                  <a:cubicBezTo>
                    <a:pt x="1" y="1757"/>
                    <a:pt x="88" y="2085"/>
                    <a:pt x="281" y="2281"/>
                  </a:cubicBezTo>
                  <a:cubicBezTo>
                    <a:pt x="454" y="2453"/>
                    <a:pt x="709" y="2528"/>
                    <a:pt x="985" y="2528"/>
                  </a:cubicBezTo>
                  <a:cubicBezTo>
                    <a:pt x="1425" y="2528"/>
                    <a:pt x="1917" y="2337"/>
                    <a:pt x="2211" y="2043"/>
                  </a:cubicBezTo>
                  <a:cubicBezTo>
                    <a:pt x="2678" y="1577"/>
                    <a:pt x="2678" y="818"/>
                    <a:pt x="2211" y="351"/>
                  </a:cubicBezTo>
                  <a:cubicBezTo>
                    <a:pt x="1978" y="118"/>
                    <a:pt x="1671" y="1"/>
                    <a:pt x="13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54" name="Google Shape;6154;p53"/>
            <p:cNvSpPr/>
            <p:nvPr/>
          </p:nvSpPr>
          <p:spPr>
            <a:xfrm>
              <a:off x="6539375" y="4002825"/>
              <a:ext cx="66950" cy="63200"/>
            </a:xfrm>
            <a:custGeom>
              <a:avLst/>
              <a:gdLst/>
              <a:ahLst/>
              <a:cxnLst/>
              <a:rect l="l" t="t" r="r" b="b"/>
              <a:pathLst>
                <a:path w="2678" h="2528" extrusionOk="0">
                  <a:moveTo>
                    <a:pt x="1314" y="1"/>
                  </a:moveTo>
                  <a:cubicBezTo>
                    <a:pt x="1007" y="1"/>
                    <a:pt x="701" y="118"/>
                    <a:pt x="468" y="351"/>
                  </a:cubicBezTo>
                  <a:cubicBezTo>
                    <a:pt x="1" y="818"/>
                    <a:pt x="1" y="1577"/>
                    <a:pt x="468" y="2043"/>
                  </a:cubicBezTo>
                  <a:cubicBezTo>
                    <a:pt x="761" y="2337"/>
                    <a:pt x="1252" y="2528"/>
                    <a:pt x="1691" y="2528"/>
                  </a:cubicBezTo>
                  <a:cubicBezTo>
                    <a:pt x="1968" y="2528"/>
                    <a:pt x="2224" y="2452"/>
                    <a:pt x="2398" y="2278"/>
                  </a:cubicBezTo>
                  <a:cubicBezTo>
                    <a:pt x="2591" y="2085"/>
                    <a:pt x="2678" y="1757"/>
                    <a:pt x="2633" y="1381"/>
                  </a:cubicBezTo>
                  <a:cubicBezTo>
                    <a:pt x="2588" y="992"/>
                    <a:pt x="2407" y="598"/>
                    <a:pt x="2160" y="351"/>
                  </a:cubicBezTo>
                  <a:cubicBezTo>
                    <a:pt x="1927" y="118"/>
                    <a:pt x="1620" y="1"/>
                    <a:pt x="13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55" name="Google Shape;6155;p53"/>
            <p:cNvSpPr/>
            <p:nvPr/>
          </p:nvSpPr>
          <p:spPr>
            <a:xfrm>
              <a:off x="6264300" y="3809300"/>
              <a:ext cx="423950" cy="476175"/>
            </a:xfrm>
            <a:custGeom>
              <a:avLst/>
              <a:gdLst/>
              <a:ahLst/>
              <a:cxnLst/>
              <a:rect l="l" t="t" r="r" b="b"/>
              <a:pathLst>
                <a:path w="16958" h="19047" extrusionOk="0">
                  <a:moveTo>
                    <a:pt x="4662" y="6571"/>
                  </a:moveTo>
                  <a:cubicBezTo>
                    <a:pt x="5263" y="6571"/>
                    <a:pt x="5864" y="6799"/>
                    <a:pt x="6324" y="7258"/>
                  </a:cubicBezTo>
                  <a:cubicBezTo>
                    <a:pt x="7249" y="8182"/>
                    <a:pt x="7240" y="9685"/>
                    <a:pt x="6303" y="10600"/>
                  </a:cubicBezTo>
                  <a:lnTo>
                    <a:pt x="6300" y="10600"/>
                  </a:lnTo>
                  <a:cubicBezTo>
                    <a:pt x="5791" y="11109"/>
                    <a:pt x="5014" y="11422"/>
                    <a:pt x="4268" y="11422"/>
                  </a:cubicBezTo>
                  <a:cubicBezTo>
                    <a:pt x="3705" y="11422"/>
                    <a:pt x="3154" y="11245"/>
                    <a:pt x="2744" y="10835"/>
                  </a:cubicBezTo>
                  <a:cubicBezTo>
                    <a:pt x="2301" y="10393"/>
                    <a:pt x="2094" y="9718"/>
                    <a:pt x="2181" y="8992"/>
                  </a:cubicBezTo>
                  <a:cubicBezTo>
                    <a:pt x="2256" y="8336"/>
                    <a:pt x="2548" y="7713"/>
                    <a:pt x="2982" y="7279"/>
                  </a:cubicBezTo>
                  <a:cubicBezTo>
                    <a:pt x="3442" y="6807"/>
                    <a:pt x="4052" y="6571"/>
                    <a:pt x="4662" y="6571"/>
                  </a:cubicBezTo>
                  <a:close/>
                  <a:moveTo>
                    <a:pt x="12317" y="6589"/>
                  </a:moveTo>
                  <a:cubicBezTo>
                    <a:pt x="12918" y="6589"/>
                    <a:pt x="13520" y="6818"/>
                    <a:pt x="13979" y="7276"/>
                  </a:cubicBezTo>
                  <a:cubicBezTo>
                    <a:pt x="14873" y="8173"/>
                    <a:pt x="15165" y="9884"/>
                    <a:pt x="14214" y="10835"/>
                  </a:cubicBezTo>
                  <a:cubicBezTo>
                    <a:pt x="13804" y="11245"/>
                    <a:pt x="13256" y="11422"/>
                    <a:pt x="12690" y="11422"/>
                  </a:cubicBezTo>
                  <a:cubicBezTo>
                    <a:pt x="11943" y="11422"/>
                    <a:pt x="11166" y="11109"/>
                    <a:pt x="10658" y="10600"/>
                  </a:cubicBezTo>
                  <a:cubicBezTo>
                    <a:pt x="9739" y="9682"/>
                    <a:pt x="9739" y="8194"/>
                    <a:pt x="10658" y="7276"/>
                  </a:cubicBezTo>
                  <a:cubicBezTo>
                    <a:pt x="11115" y="6818"/>
                    <a:pt x="11716" y="6589"/>
                    <a:pt x="12317" y="6589"/>
                  </a:cubicBezTo>
                  <a:close/>
                  <a:moveTo>
                    <a:pt x="8479" y="10841"/>
                  </a:moveTo>
                  <a:cubicBezTo>
                    <a:pt x="8669" y="10841"/>
                    <a:pt x="8858" y="10933"/>
                    <a:pt x="8971" y="11118"/>
                  </a:cubicBezTo>
                  <a:lnTo>
                    <a:pt x="10266" y="13238"/>
                  </a:lnTo>
                  <a:cubicBezTo>
                    <a:pt x="10435" y="13509"/>
                    <a:pt x="10347" y="13865"/>
                    <a:pt x="10076" y="14030"/>
                  </a:cubicBezTo>
                  <a:lnTo>
                    <a:pt x="10073" y="14030"/>
                  </a:lnTo>
                  <a:cubicBezTo>
                    <a:pt x="9980" y="14087"/>
                    <a:pt x="9877" y="14114"/>
                    <a:pt x="9775" y="14114"/>
                  </a:cubicBezTo>
                  <a:cubicBezTo>
                    <a:pt x="9582" y="14114"/>
                    <a:pt x="9393" y="14016"/>
                    <a:pt x="9284" y="13840"/>
                  </a:cubicBezTo>
                  <a:lnTo>
                    <a:pt x="8480" y="12522"/>
                  </a:lnTo>
                  <a:lnTo>
                    <a:pt x="7673" y="13840"/>
                  </a:lnTo>
                  <a:cubicBezTo>
                    <a:pt x="7565" y="14018"/>
                    <a:pt x="7376" y="14115"/>
                    <a:pt x="7182" y="14115"/>
                  </a:cubicBezTo>
                  <a:cubicBezTo>
                    <a:pt x="7079" y="14115"/>
                    <a:pt x="6975" y="14088"/>
                    <a:pt x="6881" y="14030"/>
                  </a:cubicBezTo>
                  <a:cubicBezTo>
                    <a:pt x="6610" y="13862"/>
                    <a:pt x="6526" y="13509"/>
                    <a:pt x="6692" y="13238"/>
                  </a:cubicBezTo>
                  <a:lnTo>
                    <a:pt x="7987" y="11118"/>
                  </a:lnTo>
                  <a:cubicBezTo>
                    <a:pt x="8100" y="10933"/>
                    <a:pt x="8289" y="10841"/>
                    <a:pt x="8479" y="10841"/>
                  </a:cubicBezTo>
                  <a:close/>
                  <a:moveTo>
                    <a:pt x="8474" y="1"/>
                  </a:moveTo>
                  <a:cubicBezTo>
                    <a:pt x="3801" y="1"/>
                    <a:pt x="1" y="3840"/>
                    <a:pt x="1" y="8553"/>
                  </a:cubicBezTo>
                  <a:lnTo>
                    <a:pt x="1" y="11856"/>
                  </a:lnTo>
                  <a:cubicBezTo>
                    <a:pt x="1" y="12883"/>
                    <a:pt x="449" y="13862"/>
                    <a:pt x="1229" y="14530"/>
                  </a:cubicBezTo>
                  <a:lnTo>
                    <a:pt x="2934" y="16000"/>
                  </a:lnTo>
                  <a:lnTo>
                    <a:pt x="2934" y="18472"/>
                  </a:lnTo>
                  <a:cubicBezTo>
                    <a:pt x="2934" y="18788"/>
                    <a:pt x="3193" y="19047"/>
                    <a:pt x="3512" y="19047"/>
                  </a:cubicBezTo>
                  <a:lnTo>
                    <a:pt x="5183" y="19047"/>
                  </a:lnTo>
                  <a:lnTo>
                    <a:pt x="5183" y="16536"/>
                  </a:lnTo>
                  <a:cubicBezTo>
                    <a:pt x="5192" y="16222"/>
                    <a:pt x="5448" y="15975"/>
                    <a:pt x="5761" y="15975"/>
                  </a:cubicBezTo>
                  <a:cubicBezTo>
                    <a:pt x="6071" y="15975"/>
                    <a:pt x="6327" y="16222"/>
                    <a:pt x="6336" y="16536"/>
                  </a:cubicBezTo>
                  <a:lnTo>
                    <a:pt x="6336" y="19047"/>
                  </a:lnTo>
                  <a:lnTo>
                    <a:pt x="7905" y="19047"/>
                  </a:lnTo>
                  <a:lnTo>
                    <a:pt x="7905" y="16536"/>
                  </a:lnTo>
                  <a:cubicBezTo>
                    <a:pt x="7905" y="16219"/>
                    <a:pt x="8161" y="15960"/>
                    <a:pt x="8480" y="15960"/>
                  </a:cubicBezTo>
                  <a:cubicBezTo>
                    <a:pt x="8797" y="15960"/>
                    <a:pt x="9056" y="16219"/>
                    <a:pt x="9056" y="16536"/>
                  </a:cubicBezTo>
                  <a:lnTo>
                    <a:pt x="9056" y="19047"/>
                  </a:lnTo>
                  <a:lnTo>
                    <a:pt x="10624" y="19047"/>
                  </a:lnTo>
                  <a:lnTo>
                    <a:pt x="10624" y="16536"/>
                  </a:lnTo>
                  <a:cubicBezTo>
                    <a:pt x="10630" y="16222"/>
                    <a:pt x="10886" y="15975"/>
                    <a:pt x="11200" y="15975"/>
                  </a:cubicBezTo>
                  <a:cubicBezTo>
                    <a:pt x="11513" y="15975"/>
                    <a:pt x="11766" y="16222"/>
                    <a:pt x="11775" y="16536"/>
                  </a:cubicBezTo>
                  <a:lnTo>
                    <a:pt x="11775" y="19047"/>
                  </a:lnTo>
                  <a:lnTo>
                    <a:pt x="13449" y="19047"/>
                  </a:lnTo>
                  <a:cubicBezTo>
                    <a:pt x="13765" y="19044"/>
                    <a:pt x="14024" y="18788"/>
                    <a:pt x="14024" y="18469"/>
                  </a:cubicBezTo>
                  <a:lnTo>
                    <a:pt x="14024" y="15997"/>
                  </a:lnTo>
                  <a:lnTo>
                    <a:pt x="15729" y="14530"/>
                  </a:lnTo>
                  <a:cubicBezTo>
                    <a:pt x="16508" y="13859"/>
                    <a:pt x="16957" y="12883"/>
                    <a:pt x="16957" y="11853"/>
                  </a:cubicBezTo>
                  <a:lnTo>
                    <a:pt x="16957" y="8462"/>
                  </a:lnTo>
                  <a:cubicBezTo>
                    <a:pt x="16948" y="3786"/>
                    <a:pt x="13154" y="1"/>
                    <a:pt x="848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56" name="Google Shape;6156;p53"/>
          <p:cNvGrpSpPr/>
          <p:nvPr/>
        </p:nvGrpSpPr>
        <p:grpSpPr>
          <a:xfrm>
            <a:off x="5039841" y="3538881"/>
            <a:ext cx="340573" cy="339271"/>
            <a:chOff x="898875" y="4399275"/>
            <a:chExt cx="483700" cy="481850"/>
          </a:xfrm>
        </p:grpSpPr>
        <p:sp>
          <p:nvSpPr>
            <p:cNvPr id="6157" name="Google Shape;6157;p53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58" name="Google Shape;6158;p53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59" name="Google Shape;6159;p53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60" name="Google Shape;6160;p53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61" name="Google Shape;6161;p53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62" name="Google Shape;6162;p53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63" name="Google Shape;6163;p53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64" name="Google Shape;6164;p53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65" name="Google Shape;6165;p53"/>
          <p:cNvGrpSpPr/>
          <p:nvPr/>
        </p:nvGrpSpPr>
        <p:grpSpPr>
          <a:xfrm>
            <a:off x="5473575" y="3554133"/>
            <a:ext cx="339253" cy="308765"/>
            <a:chOff x="1492675" y="4420975"/>
            <a:chExt cx="481825" cy="438525"/>
          </a:xfrm>
        </p:grpSpPr>
        <p:sp>
          <p:nvSpPr>
            <p:cNvPr id="6166" name="Google Shape;6166;p53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67" name="Google Shape;6167;p53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68" name="Google Shape;6168;p53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69" name="Google Shape;6169;p53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70" name="Google Shape;6170;p53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71" name="Google Shape;6171;p53"/>
          <p:cNvGrpSpPr/>
          <p:nvPr/>
        </p:nvGrpSpPr>
        <p:grpSpPr>
          <a:xfrm>
            <a:off x="5878556" y="3539558"/>
            <a:ext cx="342580" cy="337915"/>
            <a:chOff x="2084100" y="4400250"/>
            <a:chExt cx="486550" cy="479925"/>
          </a:xfrm>
        </p:grpSpPr>
        <p:sp>
          <p:nvSpPr>
            <p:cNvPr id="6172" name="Google Shape;6172;p53"/>
            <p:cNvSpPr/>
            <p:nvPr/>
          </p:nvSpPr>
          <p:spPr>
            <a:xfrm>
              <a:off x="2084100" y="4652250"/>
              <a:ext cx="105325" cy="90050"/>
            </a:xfrm>
            <a:custGeom>
              <a:avLst/>
              <a:gdLst/>
              <a:ahLst/>
              <a:cxnLst/>
              <a:rect l="l" t="t" r="r" b="b"/>
              <a:pathLst>
                <a:path w="4213" h="3602" extrusionOk="0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73" name="Google Shape;6173;p53"/>
            <p:cNvSpPr/>
            <p:nvPr/>
          </p:nvSpPr>
          <p:spPr>
            <a:xfrm>
              <a:off x="2372575" y="4644175"/>
              <a:ext cx="175875" cy="226275"/>
            </a:xfrm>
            <a:custGeom>
              <a:avLst/>
              <a:gdLst/>
              <a:ahLst/>
              <a:cxnLst/>
              <a:rect l="l" t="t" r="r" b="b"/>
              <a:pathLst>
                <a:path w="7035" h="9051" extrusionOk="0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74" name="Google Shape;6174;p53"/>
            <p:cNvSpPr/>
            <p:nvPr/>
          </p:nvSpPr>
          <p:spPr>
            <a:xfrm>
              <a:off x="2093950" y="4419400"/>
              <a:ext cx="228500" cy="174750"/>
            </a:xfrm>
            <a:custGeom>
              <a:avLst/>
              <a:gdLst/>
              <a:ahLst/>
              <a:cxnLst/>
              <a:rect l="l" t="t" r="r" b="b"/>
              <a:pathLst>
                <a:path w="9140" h="6990" extrusionOk="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75" name="Google Shape;6175;p53"/>
            <p:cNvSpPr/>
            <p:nvPr/>
          </p:nvSpPr>
          <p:spPr>
            <a:xfrm>
              <a:off x="2224425" y="4777500"/>
              <a:ext cx="90425" cy="102675"/>
            </a:xfrm>
            <a:custGeom>
              <a:avLst/>
              <a:gdLst/>
              <a:ahLst/>
              <a:cxnLst/>
              <a:rect l="l" t="t" r="r" b="b"/>
              <a:pathLst>
                <a:path w="3617" h="4107" extrusionOk="0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76" name="Google Shape;6176;p53"/>
            <p:cNvSpPr/>
            <p:nvPr/>
          </p:nvSpPr>
          <p:spPr>
            <a:xfrm>
              <a:off x="2454100" y="4400250"/>
              <a:ext cx="116550" cy="107300"/>
            </a:xfrm>
            <a:custGeom>
              <a:avLst/>
              <a:gdLst/>
              <a:ahLst/>
              <a:cxnLst/>
              <a:rect l="l" t="t" r="r" b="b"/>
              <a:pathLst>
                <a:path w="4662" h="4292" extrusionOk="0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77" name="Google Shape;6177;p53"/>
            <p:cNvSpPr/>
            <p:nvPr/>
          </p:nvSpPr>
          <p:spPr>
            <a:xfrm>
              <a:off x="2152975" y="4431500"/>
              <a:ext cx="381925" cy="377725"/>
            </a:xfrm>
            <a:custGeom>
              <a:avLst/>
              <a:gdLst/>
              <a:ahLst/>
              <a:cxnLst/>
              <a:rect l="l" t="t" r="r" b="b"/>
              <a:pathLst>
                <a:path w="15277" h="15109" extrusionOk="0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78" name="Google Shape;6178;p53"/>
          <p:cNvGrpSpPr/>
          <p:nvPr/>
        </p:nvGrpSpPr>
        <p:grpSpPr>
          <a:xfrm>
            <a:off x="6315036" y="3538907"/>
            <a:ext cx="298169" cy="339218"/>
            <a:chOff x="2707950" y="4399325"/>
            <a:chExt cx="423475" cy="481775"/>
          </a:xfrm>
        </p:grpSpPr>
        <p:sp>
          <p:nvSpPr>
            <p:cNvPr id="6179" name="Google Shape;6179;p53"/>
            <p:cNvSpPr/>
            <p:nvPr/>
          </p:nvSpPr>
          <p:spPr>
            <a:xfrm>
              <a:off x="2905550" y="4515000"/>
              <a:ext cx="28275" cy="366100"/>
            </a:xfrm>
            <a:custGeom>
              <a:avLst/>
              <a:gdLst/>
              <a:ahLst/>
              <a:cxnLst/>
              <a:rect l="l" t="t" r="r" b="b"/>
              <a:pathLst>
                <a:path w="1131" h="14644" extrusionOk="0">
                  <a:moveTo>
                    <a:pt x="1" y="0"/>
                  </a:moveTo>
                  <a:lnTo>
                    <a:pt x="1" y="14644"/>
                  </a:lnTo>
                  <a:lnTo>
                    <a:pt x="1130" y="14644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80" name="Google Shape;6180;p53"/>
            <p:cNvSpPr/>
            <p:nvPr/>
          </p:nvSpPr>
          <p:spPr>
            <a:xfrm>
              <a:off x="2962025" y="4710725"/>
              <a:ext cx="141175" cy="29225"/>
            </a:xfrm>
            <a:custGeom>
              <a:avLst/>
              <a:gdLst/>
              <a:ahLst/>
              <a:cxnLst/>
              <a:rect l="l" t="t" r="r" b="b"/>
              <a:pathLst>
                <a:path w="5647" h="1169" extrusionOk="0">
                  <a:moveTo>
                    <a:pt x="0" y="0"/>
                  </a:moveTo>
                  <a:lnTo>
                    <a:pt x="0" y="1169"/>
                  </a:lnTo>
                  <a:lnTo>
                    <a:pt x="5646" y="1169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81" name="Google Shape;6181;p53"/>
            <p:cNvSpPr/>
            <p:nvPr/>
          </p:nvSpPr>
          <p:spPr>
            <a:xfrm>
              <a:off x="2962025" y="4768175"/>
              <a:ext cx="141175" cy="112925"/>
            </a:xfrm>
            <a:custGeom>
              <a:avLst/>
              <a:gdLst/>
              <a:ahLst/>
              <a:cxnLst/>
              <a:rect l="l" t="t" r="r" b="b"/>
              <a:pathLst>
                <a:path w="5647" h="4517" extrusionOk="0">
                  <a:moveTo>
                    <a:pt x="0" y="0"/>
                  </a:moveTo>
                  <a:lnTo>
                    <a:pt x="0" y="4517"/>
                  </a:lnTo>
                  <a:lnTo>
                    <a:pt x="3951" y="4517"/>
                  </a:lnTo>
                  <a:cubicBezTo>
                    <a:pt x="4888" y="4517"/>
                    <a:pt x="5646" y="3758"/>
                    <a:pt x="5646" y="2825"/>
                  </a:cubicBezTo>
                  <a:lnTo>
                    <a:pt x="564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82" name="Google Shape;6182;p53"/>
            <p:cNvSpPr/>
            <p:nvPr/>
          </p:nvSpPr>
          <p:spPr>
            <a:xfrm>
              <a:off x="2736175" y="4710725"/>
              <a:ext cx="141175" cy="29225"/>
            </a:xfrm>
            <a:custGeom>
              <a:avLst/>
              <a:gdLst/>
              <a:ahLst/>
              <a:cxnLst/>
              <a:rect l="l" t="t" r="r" b="b"/>
              <a:pathLst>
                <a:path w="5647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5647" y="1169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83" name="Google Shape;6183;p53"/>
            <p:cNvSpPr/>
            <p:nvPr/>
          </p:nvSpPr>
          <p:spPr>
            <a:xfrm>
              <a:off x="2736175" y="4768175"/>
              <a:ext cx="141175" cy="112925"/>
            </a:xfrm>
            <a:custGeom>
              <a:avLst/>
              <a:gdLst/>
              <a:ahLst/>
              <a:cxnLst/>
              <a:rect l="l" t="t" r="r" b="b"/>
              <a:pathLst>
                <a:path w="5647" h="4517" extrusionOk="0">
                  <a:moveTo>
                    <a:pt x="1" y="0"/>
                  </a:moveTo>
                  <a:lnTo>
                    <a:pt x="1" y="2825"/>
                  </a:lnTo>
                  <a:cubicBezTo>
                    <a:pt x="1" y="3758"/>
                    <a:pt x="759" y="4517"/>
                    <a:pt x="1693" y="4517"/>
                  </a:cubicBezTo>
                  <a:lnTo>
                    <a:pt x="5647" y="4517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84" name="Google Shape;6184;p53"/>
            <p:cNvSpPr/>
            <p:nvPr/>
          </p:nvSpPr>
          <p:spPr>
            <a:xfrm>
              <a:off x="2707950" y="4515075"/>
              <a:ext cx="169400" cy="82825"/>
            </a:xfrm>
            <a:custGeom>
              <a:avLst/>
              <a:gdLst/>
              <a:ahLst/>
              <a:cxnLst/>
              <a:rect l="l" t="t" r="r" b="b"/>
              <a:pathLst>
                <a:path w="6776" h="3313" extrusionOk="0">
                  <a:moveTo>
                    <a:pt x="1693" y="0"/>
                  </a:moveTo>
                  <a:cubicBezTo>
                    <a:pt x="759" y="0"/>
                    <a:pt x="0" y="756"/>
                    <a:pt x="0" y="1693"/>
                  </a:cubicBezTo>
                  <a:lnTo>
                    <a:pt x="0" y="2747"/>
                  </a:lnTo>
                  <a:cubicBezTo>
                    <a:pt x="0" y="3060"/>
                    <a:pt x="253" y="3313"/>
                    <a:pt x="563" y="3313"/>
                  </a:cubicBezTo>
                  <a:lnTo>
                    <a:pt x="6776" y="3313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85" name="Google Shape;6185;p53"/>
            <p:cNvSpPr/>
            <p:nvPr/>
          </p:nvSpPr>
          <p:spPr>
            <a:xfrm>
              <a:off x="2736175" y="4626025"/>
              <a:ext cx="141175" cy="56500"/>
            </a:xfrm>
            <a:custGeom>
              <a:avLst/>
              <a:gdLst/>
              <a:ahLst/>
              <a:cxnLst/>
              <a:rect l="l" t="t" r="r" b="b"/>
              <a:pathLst>
                <a:path w="5647" h="2260" extrusionOk="0">
                  <a:moveTo>
                    <a:pt x="1" y="1"/>
                  </a:moveTo>
                  <a:lnTo>
                    <a:pt x="1" y="2259"/>
                  </a:lnTo>
                  <a:lnTo>
                    <a:pt x="5647" y="2259"/>
                  </a:lnTo>
                  <a:lnTo>
                    <a:pt x="564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86" name="Google Shape;6186;p53"/>
            <p:cNvSpPr/>
            <p:nvPr/>
          </p:nvSpPr>
          <p:spPr>
            <a:xfrm>
              <a:off x="2850525" y="4430375"/>
              <a:ext cx="138325" cy="56500"/>
            </a:xfrm>
            <a:custGeom>
              <a:avLst/>
              <a:gdLst/>
              <a:ahLst/>
              <a:cxnLst/>
              <a:rect l="l" t="t" r="r" b="b"/>
              <a:pathLst>
                <a:path w="5533" h="2260" extrusionOk="0">
                  <a:moveTo>
                    <a:pt x="2765" y="1"/>
                  </a:moveTo>
                  <a:cubicBezTo>
                    <a:pt x="1500" y="1"/>
                    <a:pt x="275" y="916"/>
                    <a:pt x="1" y="2259"/>
                  </a:cubicBezTo>
                  <a:lnTo>
                    <a:pt x="5532" y="2259"/>
                  </a:lnTo>
                  <a:cubicBezTo>
                    <a:pt x="5258" y="910"/>
                    <a:pt x="4030" y="1"/>
                    <a:pt x="2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87" name="Google Shape;6187;p53"/>
            <p:cNvSpPr/>
            <p:nvPr/>
          </p:nvSpPr>
          <p:spPr>
            <a:xfrm>
              <a:off x="2974300" y="4399350"/>
              <a:ext cx="129650" cy="87525"/>
            </a:xfrm>
            <a:custGeom>
              <a:avLst/>
              <a:gdLst/>
              <a:ahLst/>
              <a:cxnLst/>
              <a:rect l="l" t="t" r="r" b="b"/>
              <a:pathLst>
                <a:path w="5186" h="3501" extrusionOk="0">
                  <a:moveTo>
                    <a:pt x="2058" y="0"/>
                  </a:moveTo>
                  <a:cubicBezTo>
                    <a:pt x="1374" y="0"/>
                    <a:pt x="670" y="239"/>
                    <a:pt x="0" y="775"/>
                  </a:cubicBezTo>
                  <a:cubicBezTo>
                    <a:pt x="931" y="1398"/>
                    <a:pt x="1554" y="2389"/>
                    <a:pt x="1714" y="3500"/>
                  </a:cubicBezTo>
                  <a:lnTo>
                    <a:pt x="4397" y="3500"/>
                  </a:lnTo>
                  <a:cubicBezTo>
                    <a:pt x="4842" y="3497"/>
                    <a:pt x="5185" y="3109"/>
                    <a:pt x="5131" y="2666"/>
                  </a:cubicBezTo>
                  <a:cubicBezTo>
                    <a:pt x="5128" y="2639"/>
                    <a:pt x="5125" y="2609"/>
                    <a:pt x="5119" y="2579"/>
                  </a:cubicBezTo>
                  <a:cubicBezTo>
                    <a:pt x="4936" y="1482"/>
                    <a:pt x="4207" y="609"/>
                    <a:pt x="3171" y="212"/>
                  </a:cubicBezTo>
                  <a:cubicBezTo>
                    <a:pt x="2813" y="74"/>
                    <a:pt x="2438" y="0"/>
                    <a:pt x="20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88" name="Google Shape;6188;p53"/>
            <p:cNvSpPr/>
            <p:nvPr/>
          </p:nvSpPr>
          <p:spPr>
            <a:xfrm>
              <a:off x="2735425" y="4399325"/>
              <a:ext cx="129650" cy="87475"/>
            </a:xfrm>
            <a:custGeom>
              <a:avLst/>
              <a:gdLst/>
              <a:ahLst/>
              <a:cxnLst/>
              <a:rect l="l" t="t" r="r" b="b"/>
              <a:pathLst>
                <a:path w="5186" h="3499" extrusionOk="0">
                  <a:moveTo>
                    <a:pt x="3150" y="0"/>
                  </a:moveTo>
                  <a:cubicBezTo>
                    <a:pt x="2765" y="0"/>
                    <a:pt x="2385" y="77"/>
                    <a:pt x="2015" y="219"/>
                  </a:cubicBezTo>
                  <a:cubicBezTo>
                    <a:pt x="979" y="616"/>
                    <a:pt x="250" y="1483"/>
                    <a:pt x="67" y="2580"/>
                  </a:cubicBezTo>
                  <a:cubicBezTo>
                    <a:pt x="64" y="2610"/>
                    <a:pt x="58" y="2637"/>
                    <a:pt x="55" y="2667"/>
                  </a:cubicBezTo>
                  <a:cubicBezTo>
                    <a:pt x="0" y="3110"/>
                    <a:pt x="344" y="3498"/>
                    <a:pt x="789" y="3498"/>
                  </a:cubicBezTo>
                  <a:lnTo>
                    <a:pt x="3475" y="3498"/>
                  </a:lnTo>
                  <a:cubicBezTo>
                    <a:pt x="3632" y="2390"/>
                    <a:pt x="4255" y="1399"/>
                    <a:pt x="5186" y="776"/>
                  </a:cubicBezTo>
                  <a:cubicBezTo>
                    <a:pt x="4510" y="236"/>
                    <a:pt x="3823" y="0"/>
                    <a:pt x="31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89" name="Google Shape;6189;p53"/>
            <p:cNvSpPr/>
            <p:nvPr/>
          </p:nvSpPr>
          <p:spPr>
            <a:xfrm>
              <a:off x="2962025" y="4515075"/>
              <a:ext cx="169400" cy="82825"/>
            </a:xfrm>
            <a:custGeom>
              <a:avLst/>
              <a:gdLst/>
              <a:ahLst/>
              <a:cxnLst/>
              <a:rect l="l" t="t" r="r" b="b"/>
              <a:pathLst>
                <a:path w="6776" h="3313" extrusionOk="0">
                  <a:moveTo>
                    <a:pt x="0" y="0"/>
                  </a:moveTo>
                  <a:lnTo>
                    <a:pt x="0" y="3313"/>
                  </a:lnTo>
                  <a:lnTo>
                    <a:pt x="6209" y="3313"/>
                  </a:lnTo>
                  <a:cubicBezTo>
                    <a:pt x="6523" y="3313"/>
                    <a:pt x="6776" y="3060"/>
                    <a:pt x="6776" y="2747"/>
                  </a:cubicBezTo>
                  <a:lnTo>
                    <a:pt x="6776" y="1693"/>
                  </a:lnTo>
                  <a:cubicBezTo>
                    <a:pt x="6776" y="756"/>
                    <a:pt x="6017" y="0"/>
                    <a:pt x="5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90" name="Google Shape;6190;p53"/>
            <p:cNvSpPr/>
            <p:nvPr/>
          </p:nvSpPr>
          <p:spPr>
            <a:xfrm>
              <a:off x="2962025" y="4626025"/>
              <a:ext cx="141175" cy="56500"/>
            </a:xfrm>
            <a:custGeom>
              <a:avLst/>
              <a:gdLst/>
              <a:ahLst/>
              <a:cxnLst/>
              <a:rect l="l" t="t" r="r" b="b"/>
              <a:pathLst>
                <a:path w="5647" h="2260" extrusionOk="0">
                  <a:moveTo>
                    <a:pt x="0" y="1"/>
                  </a:moveTo>
                  <a:lnTo>
                    <a:pt x="0" y="2259"/>
                  </a:lnTo>
                  <a:lnTo>
                    <a:pt x="5646" y="2259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91" name="Google Shape;6191;p53"/>
          <p:cNvGrpSpPr/>
          <p:nvPr/>
        </p:nvGrpSpPr>
        <p:grpSpPr>
          <a:xfrm>
            <a:off x="6744555" y="3538881"/>
            <a:ext cx="275057" cy="339271"/>
            <a:chOff x="3330525" y="4399275"/>
            <a:chExt cx="390650" cy="481850"/>
          </a:xfrm>
        </p:grpSpPr>
        <p:sp>
          <p:nvSpPr>
            <p:cNvPr id="6192" name="Google Shape;6192;p53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93" name="Google Shape;6193;p53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94" name="Google Shape;6194;p53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95" name="Google Shape;6195;p53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96" name="Google Shape;6196;p53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97" name="Google Shape;6197;p53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98" name="Google Shape;6198;p53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99" name="Google Shape;6199;p53"/>
          <p:cNvGrpSpPr/>
          <p:nvPr/>
        </p:nvGrpSpPr>
        <p:grpSpPr>
          <a:xfrm>
            <a:off x="7169084" y="3538890"/>
            <a:ext cx="253265" cy="339253"/>
            <a:chOff x="3938800" y="4399275"/>
            <a:chExt cx="359700" cy="481825"/>
          </a:xfrm>
        </p:grpSpPr>
        <p:sp>
          <p:nvSpPr>
            <p:cNvPr id="6200" name="Google Shape;6200;p53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01" name="Google Shape;6201;p53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02" name="Google Shape;6202;p53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03" name="Google Shape;6203;p53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04" name="Google Shape;6204;p53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05" name="Google Shape;6205;p53"/>
          <p:cNvGrpSpPr/>
          <p:nvPr/>
        </p:nvGrpSpPr>
        <p:grpSpPr>
          <a:xfrm>
            <a:off x="7639862" y="3538890"/>
            <a:ext cx="159039" cy="339253"/>
            <a:chOff x="4584850" y="4399275"/>
            <a:chExt cx="225875" cy="481825"/>
          </a:xfrm>
        </p:grpSpPr>
        <p:sp>
          <p:nvSpPr>
            <p:cNvPr id="6206" name="Google Shape;6206;p53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07" name="Google Shape;6207;p53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208" name="Google Shape;6208;p53"/>
          <p:cNvSpPr/>
          <p:nvPr/>
        </p:nvSpPr>
        <p:spPr>
          <a:xfrm>
            <a:off x="7957998" y="3538820"/>
            <a:ext cx="372275" cy="339112"/>
          </a:xfrm>
          <a:custGeom>
            <a:avLst/>
            <a:gdLst/>
            <a:ahLst/>
            <a:cxnLst/>
            <a:rect l="l" t="t" r="r" b="b"/>
            <a:pathLst>
              <a:path w="21149" h="19265" extrusionOk="0">
                <a:moveTo>
                  <a:pt x="10580" y="3417"/>
                </a:moveTo>
                <a:cubicBezTo>
                  <a:pt x="12186" y="3417"/>
                  <a:pt x="13773" y="4040"/>
                  <a:pt x="14967" y="5236"/>
                </a:cubicBezTo>
                <a:cubicBezTo>
                  <a:pt x="16933" y="7199"/>
                  <a:pt x="17352" y="10231"/>
                  <a:pt x="15997" y="12655"/>
                </a:cubicBezTo>
                <a:lnTo>
                  <a:pt x="7550" y="4209"/>
                </a:lnTo>
                <a:cubicBezTo>
                  <a:pt x="8500" y="3676"/>
                  <a:pt x="9544" y="3417"/>
                  <a:pt x="10580" y="3417"/>
                </a:cubicBezTo>
                <a:close/>
                <a:moveTo>
                  <a:pt x="5156" y="6603"/>
                </a:moveTo>
                <a:lnTo>
                  <a:pt x="13600" y="15049"/>
                </a:lnTo>
                <a:cubicBezTo>
                  <a:pt x="12650" y="15584"/>
                  <a:pt x="11607" y="15844"/>
                  <a:pt x="10570" y="15844"/>
                </a:cubicBezTo>
                <a:cubicBezTo>
                  <a:pt x="8964" y="15844"/>
                  <a:pt x="7375" y="15218"/>
                  <a:pt x="6183" y="14019"/>
                </a:cubicBezTo>
                <a:cubicBezTo>
                  <a:pt x="4210" y="12059"/>
                  <a:pt x="3789" y="9024"/>
                  <a:pt x="5156" y="6603"/>
                </a:cubicBezTo>
                <a:close/>
                <a:moveTo>
                  <a:pt x="10574" y="0"/>
                </a:moveTo>
                <a:cubicBezTo>
                  <a:pt x="8127" y="0"/>
                  <a:pt x="5681" y="948"/>
                  <a:pt x="3789" y="2842"/>
                </a:cubicBezTo>
                <a:cubicBezTo>
                  <a:pt x="1" y="6630"/>
                  <a:pt x="1" y="12628"/>
                  <a:pt x="3789" y="16413"/>
                </a:cubicBezTo>
                <a:cubicBezTo>
                  <a:pt x="5662" y="18289"/>
                  <a:pt x="8113" y="19265"/>
                  <a:pt x="10576" y="19265"/>
                </a:cubicBezTo>
                <a:cubicBezTo>
                  <a:pt x="13036" y="19265"/>
                  <a:pt x="15488" y="18289"/>
                  <a:pt x="17361" y="16413"/>
                </a:cubicBezTo>
                <a:cubicBezTo>
                  <a:pt x="21149" y="12625"/>
                  <a:pt x="21149" y="6630"/>
                  <a:pt x="17361" y="2842"/>
                </a:cubicBezTo>
                <a:cubicBezTo>
                  <a:pt x="15467" y="948"/>
                  <a:pt x="13020" y="0"/>
                  <a:pt x="1057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209" name="Google Shape;6209;p53"/>
          <p:cNvGrpSpPr/>
          <p:nvPr/>
        </p:nvGrpSpPr>
        <p:grpSpPr>
          <a:xfrm>
            <a:off x="1049680" y="3951795"/>
            <a:ext cx="339253" cy="339253"/>
            <a:chOff x="5642550" y="4399275"/>
            <a:chExt cx="481825" cy="481825"/>
          </a:xfrm>
        </p:grpSpPr>
        <p:sp>
          <p:nvSpPr>
            <p:cNvPr id="6210" name="Google Shape;6210;p53"/>
            <p:cNvSpPr/>
            <p:nvPr/>
          </p:nvSpPr>
          <p:spPr>
            <a:xfrm>
              <a:off x="5642550" y="43992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5283" y="7945"/>
                  </a:moveTo>
                  <a:cubicBezTo>
                    <a:pt x="15593" y="7945"/>
                    <a:pt x="15846" y="8195"/>
                    <a:pt x="15846" y="8508"/>
                  </a:cubicBezTo>
                  <a:lnTo>
                    <a:pt x="15846" y="10766"/>
                  </a:lnTo>
                  <a:cubicBezTo>
                    <a:pt x="15846" y="11079"/>
                    <a:pt x="15593" y="11332"/>
                    <a:pt x="15283" y="11332"/>
                  </a:cubicBezTo>
                  <a:lnTo>
                    <a:pt x="3991" y="11332"/>
                  </a:lnTo>
                  <a:cubicBezTo>
                    <a:pt x="3678" y="11332"/>
                    <a:pt x="3425" y="11079"/>
                    <a:pt x="3425" y="10766"/>
                  </a:cubicBezTo>
                  <a:lnTo>
                    <a:pt x="3425" y="8508"/>
                  </a:lnTo>
                  <a:cubicBezTo>
                    <a:pt x="3425" y="8195"/>
                    <a:pt x="3678" y="7945"/>
                    <a:pt x="3991" y="7945"/>
                  </a:cubicBezTo>
                  <a:close/>
                  <a:moveTo>
                    <a:pt x="9637" y="1"/>
                  </a:moveTo>
                  <a:cubicBezTo>
                    <a:pt x="4331" y="1"/>
                    <a:pt x="1" y="4331"/>
                    <a:pt x="1" y="9637"/>
                  </a:cubicBezTo>
                  <a:cubicBezTo>
                    <a:pt x="1" y="14946"/>
                    <a:pt x="4328" y="19273"/>
                    <a:pt x="9637" y="19273"/>
                  </a:cubicBezTo>
                  <a:cubicBezTo>
                    <a:pt x="14943" y="19273"/>
                    <a:pt x="19273" y="14946"/>
                    <a:pt x="19273" y="9637"/>
                  </a:cubicBezTo>
                  <a:cubicBezTo>
                    <a:pt x="19273" y="4331"/>
                    <a:pt x="14943" y="1"/>
                    <a:pt x="96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11" name="Google Shape;6211;p53"/>
            <p:cNvSpPr/>
            <p:nvPr/>
          </p:nvSpPr>
          <p:spPr>
            <a:xfrm>
              <a:off x="5756375" y="4626100"/>
              <a:ext cx="254100" cy="28275"/>
            </a:xfrm>
            <a:custGeom>
              <a:avLst/>
              <a:gdLst/>
              <a:ahLst/>
              <a:cxnLst/>
              <a:rect l="l" t="t" r="r" b="b"/>
              <a:pathLst>
                <a:path w="10164" h="1131" extrusionOk="0">
                  <a:moveTo>
                    <a:pt x="1" y="1"/>
                  </a:moveTo>
                  <a:lnTo>
                    <a:pt x="1" y="1130"/>
                  </a:lnTo>
                  <a:lnTo>
                    <a:pt x="10164" y="1130"/>
                  </a:lnTo>
                  <a:lnTo>
                    <a:pt x="101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12" name="Google Shape;6212;p53"/>
          <p:cNvGrpSpPr/>
          <p:nvPr/>
        </p:nvGrpSpPr>
        <p:grpSpPr>
          <a:xfrm>
            <a:off x="2859815" y="3963703"/>
            <a:ext cx="363316" cy="315437"/>
            <a:chOff x="6218300" y="4416175"/>
            <a:chExt cx="516000" cy="448000"/>
          </a:xfrm>
        </p:grpSpPr>
        <p:sp>
          <p:nvSpPr>
            <p:cNvPr id="6213" name="Google Shape;6213;p53"/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14" name="Google Shape;6214;p53"/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15" name="Google Shape;6215;p53"/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16" name="Google Shape;6216;p53"/>
          <p:cNvGrpSpPr/>
          <p:nvPr/>
        </p:nvGrpSpPr>
        <p:grpSpPr>
          <a:xfrm>
            <a:off x="5918879" y="3951792"/>
            <a:ext cx="339253" cy="339253"/>
            <a:chOff x="899850" y="4992125"/>
            <a:chExt cx="481825" cy="481825"/>
          </a:xfrm>
        </p:grpSpPr>
        <p:sp>
          <p:nvSpPr>
            <p:cNvPr id="6217" name="Google Shape;6217;p53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18" name="Google Shape;6218;p53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19" name="Google Shape;6219;p53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20" name="Google Shape;6220;p53"/>
          <p:cNvGrpSpPr/>
          <p:nvPr/>
        </p:nvGrpSpPr>
        <p:grpSpPr>
          <a:xfrm>
            <a:off x="5461708" y="3951792"/>
            <a:ext cx="339253" cy="339253"/>
            <a:chOff x="1492675" y="4992125"/>
            <a:chExt cx="481825" cy="481825"/>
          </a:xfrm>
        </p:grpSpPr>
        <p:sp>
          <p:nvSpPr>
            <p:cNvPr id="6221" name="Google Shape;6221;p53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22" name="Google Shape;6222;p53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23" name="Google Shape;6223;p53"/>
          <p:cNvGrpSpPr/>
          <p:nvPr/>
        </p:nvGrpSpPr>
        <p:grpSpPr>
          <a:xfrm>
            <a:off x="5004462" y="3951792"/>
            <a:ext cx="339253" cy="339253"/>
            <a:chOff x="2085525" y="4992125"/>
            <a:chExt cx="481825" cy="481825"/>
          </a:xfrm>
        </p:grpSpPr>
        <p:sp>
          <p:nvSpPr>
            <p:cNvPr id="6224" name="Google Shape;6224;p53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25" name="Google Shape;6225;p53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26" name="Google Shape;6226;p53"/>
          <p:cNvGrpSpPr/>
          <p:nvPr/>
        </p:nvGrpSpPr>
        <p:grpSpPr>
          <a:xfrm>
            <a:off x="6833221" y="3951792"/>
            <a:ext cx="339253" cy="339253"/>
            <a:chOff x="2678350" y="4992125"/>
            <a:chExt cx="481825" cy="481825"/>
          </a:xfrm>
        </p:grpSpPr>
        <p:sp>
          <p:nvSpPr>
            <p:cNvPr id="6227" name="Google Shape;6227;p53"/>
            <p:cNvSpPr/>
            <p:nvPr/>
          </p:nvSpPr>
          <p:spPr>
            <a:xfrm>
              <a:off x="2975725" y="5079150"/>
              <a:ext cx="56475" cy="309125"/>
            </a:xfrm>
            <a:custGeom>
              <a:avLst/>
              <a:gdLst/>
              <a:ahLst/>
              <a:cxnLst/>
              <a:rect l="l" t="t" r="r" b="b"/>
              <a:pathLst>
                <a:path w="2259" h="12365" extrusionOk="0">
                  <a:moveTo>
                    <a:pt x="2259" y="1"/>
                  </a:moveTo>
                  <a:cubicBezTo>
                    <a:pt x="943" y="272"/>
                    <a:pt x="0" y="1428"/>
                    <a:pt x="0" y="2768"/>
                  </a:cubicBezTo>
                  <a:lnTo>
                    <a:pt x="0" y="6722"/>
                  </a:lnTo>
                  <a:lnTo>
                    <a:pt x="563" y="6722"/>
                  </a:lnTo>
                  <a:cubicBezTo>
                    <a:pt x="877" y="6722"/>
                    <a:pt x="1130" y="6972"/>
                    <a:pt x="1130" y="7285"/>
                  </a:cubicBezTo>
                  <a:lnTo>
                    <a:pt x="1130" y="11802"/>
                  </a:lnTo>
                  <a:cubicBezTo>
                    <a:pt x="1130" y="12115"/>
                    <a:pt x="1379" y="12365"/>
                    <a:pt x="1693" y="12365"/>
                  </a:cubicBezTo>
                  <a:cubicBezTo>
                    <a:pt x="2006" y="12365"/>
                    <a:pt x="2259" y="12115"/>
                    <a:pt x="2259" y="11802"/>
                  </a:cubicBezTo>
                  <a:lnTo>
                    <a:pt x="225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28" name="Google Shape;6228;p53"/>
            <p:cNvSpPr/>
            <p:nvPr/>
          </p:nvSpPr>
          <p:spPr>
            <a:xfrm>
              <a:off x="2806350" y="5162500"/>
              <a:ext cx="84700" cy="225775"/>
            </a:xfrm>
            <a:custGeom>
              <a:avLst/>
              <a:gdLst/>
              <a:ahLst/>
              <a:cxnLst/>
              <a:rect l="l" t="t" r="r" b="b"/>
              <a:pathLst>
                <a:path w="3388" h="9031" extrusionOk="0">
                  <a:moveTo>
                    <a:pt x="0" y="0"/>
                  </a:moveTo>
                  <a:lnTo>
                    <a:pt x="0" y="563"/>
                  </a:lnTo>
                  <a:cubicBezTo>
                    <a:pt x="0" y="876"/>
                    <a:pt x="250" y="1129"/>
                    <a:pt x="563" y="1129"/>
                  </a:cubicBezTo>
                  <a:cubicBezTo>
                    <a:pt x="876" y="1129"/>
                    <a:pt x="1129" y="1379"/>
                    <a:pt x="1129" y="1692"/>
                  </a:cubicBezTo>
                  <a:lnTo>
                    <a:pt x="1129" y="8468"/>
                  </a:lnTo>
                  <a:cubicBezTo>
                    <a:pt x="1129" y="8781"/>
                    <a:pt x="1379" y="9031"/>
                    <a:pt x="1692" y="9031"/>
                  </a:cubicBezTo>
                  <a:cubicBezTo>
                    <a:pt x="2006" y="9031"/>
                    <a:pt x="2258" y="8781"/>
                    <a:pt x="2258" y="8468"/>
                  </a:cubicBezTo>
                  <a:lnTo>
                    <a:pt x="2258" y="1692"/>
                  </a:lnTo>
                  <a:cubicBezTo>
                    <a:pt x="2258" y="1379"/>
                    <a:pt x="2508" y="1129"/>
                    <a:pt x="2822" y="1129"/>
                  </a:cubicBezTo>
                  <a:cubicBezTo>
                    <a:pt x="3135" y="1129"/>
                    <a:pt x="3388" y="876"/>
                    <a:pt x="3388" y="563"/>
                  </a:cubicBezTo>
                  <a:lnTo>
                    <a:pt x="338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29" name="Google Shape;6229;p53"/>
            <p:cNvSpPr/>
            <p:nvPr/>
          </p:nvSpPr>
          <p:spPr>
            <a:xfrm>
              <a:off x="26783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071" y="2298"/>
                  </a:moveTo>
                  <a:cubicBezTo>
                    <a:pt x="9384" y="2298"/>
                    <a:pt x="9637" y="2548"/>
                    <a:pt x="9637" y="2861"/>
                  </a:cubicBezTo>
                  <a:lnTo>
                    <a:pt x="9637" y="6249"/>
                  </a:lnTo>
                  <a:lnTo>
                    <a:pt x="9637" y="7378"/>
                  </a:lnTo>
                  <a:cubicBezTo>
                    <a:pt x="9634" y="8095"/>
                    <a:pt x="9182" y="8736"/>
                    <a:pt x="8508" y="8977"/>
                  </a:cubicBezTo>
                  <a:lnTo>
                    <a:pt x="8508" y="15283"/>
                  </a:lnTo>
                  <a:cubicBezTo>
                    <a:pt x="8508" y="16219"/>
                    <a:pt x="7749" y="16975"/>
                    <a:pt x="6812" y="16975"/>
                  </a:cubicBezTo>
                  <a:cubicBezTo>
                    <a:pt x="5876" y="16975"/>
                    <a:pt x="5120" y="16219"/>
                    <a:pt x="5120" y="15283"/>
                  </a:cubicBezTo>
                  <a:lnTo>
                    <a:pt x="5120" y="8977"/>
                  </a:lnTo>
                  <a:cubicBezTo>
                    <a:pt x="4443" y="8736"/>
                    <a:pt x="3991" y="8095"/>
                    <a:pt x="3991" y="7378"/>
                  </a:cubicBezTo>
                  <a:lnTo>
                    <a:pt x="3991" y="2861"/>
                  </a:lnTo>
                  <a:cubicBezTo>
                    <a:pt x="3991" y="2548"/>
                    <a:pt x="4241" y="2298"/>
                    <a:pt x="4554" y="2298"/>
                  </a:cubicBezTo>
                  <a:cubicBezTo>
                    <a:pt x="4867" y="2298"/>
                    <a:pt x="5120" y="2548"/>
                    <a:pt x="5120" y="2861"/>
                  </a:cubicBezTo>
                  <a:lnTo>
                    <a:pt x="5120" y="5686"/>
                  </a:lnTo>
                  <a:lnTo>
                    <a:pt x="6249" y="5686"/>
                  </a:lnTo>
                  <a:lnTo>
                    <a:pt x="6249" y="2861"/>
                  </a:lnTo>
                  <a:cubicBezTo>
                    <a:pt x="6249" y="2548"/>
                    <a:pt x="6499" y="2298"/>
                    <a:pt x="6812" y="2298"/>
                  </a:cubicBezTo>
                  <a:cubicBezTo>
                    <a:pt x="7126" y="2298"/>
                    <a:pt x="7378" y="2548"/>
                    <a:pt x="7378" y="2861"/>
                  </a:cubicBezTo>
                  <a:lnTo>
                    <a:pt x="7378" y="5686"/>
                  </a:lnTo>
                  <a:lnTo>
                    <a:pt x="8508" y="5686"/>
                  </a:lnTo>
                  <a:lnTo>
                    <a:pt x="8508" y="2861"/>
                  </a:lnTo>
                  <a:cubicBezTo>
                    <a:pt x="8508" y="2548"/>
                    <a:pt x="8758" y="2298"/>
                    <a:pt x="9071" y="2298"/>
                  </a:cubicBezTo>
                  <a:close/>
                  <a:moveTo>
                    <a:pt x="14717" y="2298"/>
                  </a:moveTo>
                  <a:cubicBezTo>
                    <a:pt x="15030" y="2298"/>
                    <a:pt x="15283" y="2548"/>
                    <a:pt x="15283" y="2861"/>
                  </a:cubicBezTo>
                  <a:lnTo>
                    <a:pt x="15283" y="15283"/>
                  </a:lnTo>
                  <a:cubicBezTo>
                    <a:pt x="15283" y="16219"/>
                    <a:pt x="14524" y="16975"/>
                    <a:pt x="13588" y="16975"/>
                  </a:cubicBezTo>
                  <a:cubicBezTo>
                    <a:pt x="12651" y="16975"/>
                    <a:pt x="11895" y="16219"/>
                    <a:pt x="11895" y="15283"/>
                  </a:cubicBezTo>
                  <a:lnTo>
                    <a:pt x="11895" y="11332"/>
                  </a:lnTo>
                  <a:lnTo>
                    <a:pt x="11329" y="11332"/>
                  </a:lnTo>
                  <a:cubicBezTo>
                    <a:pt x="11016" y="11332"/>
                    <a:pt x="10766" y="11079"/>
                    <a:pt x="10766" y="10766"/>
                  </a:cubicBezTo>
                  <a:lnTo>
                    <a:pt x="10766" y="6249"/>
                  </a:lnTo>
                  <a:cubicBezTo>
                    <a:pt x="10766" y="4066"/>
                    <a:pt x="12534" y="2298"/>
                    <a:pt x="14717" y="2298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7580"/>
                  </a:lnTo>
                  <a:cubicBezTo>
                    <a:pt x="1" y="18514"/>
                    <a:pt x="757" y="19273"/>
                    <a:pt x="1693" y="19273"/>
                  </a:cubicBezTo>
                  <a:lnTo>
                    <a:pt x="17578" y="19273"/>
                  </a:lnTo>
                  <a:cubicBezTo>
                    <a:pt x="18514" y="19273"/>
                    <a:pt x="19270" y="18514"/>
                    <a:pt x="19273" y="17580"/>
                  </a:cubicBezTo>
                  <a:lnTo>
                    <a:pt x="19273" y="1696"/>
                  </a:lnTo>
                  <a:cubicBezTo>
                    <a:pt x="19270" y="759"/>
                    <a:pt x="18514" y="1"/>
                    <a:pt x="175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30" name="Google Shape;6230;p53"/>
          <p:cNvGrpSpPr/>
          <p:nvPr/>
        </p:nvGrpSpPr>
        <p:grpSpPr>
          <a:xfrm>
            <a:off x="4628816" y="3951792"/>
            <a:ext cx="339253" cy="339253"/>
            <a:chOff x="3271200" y="4992125"/>
            <a:chExt cx="481825" cy="481825"/>
          </a:xfrm>
        </p:grpSpPr>
        <p:sp>
          <p:nvSpPr>
            <p:cNvPr id="6231" name="Google Shape;6231;p53"/>
            <p:cNvSpPr/>
            <p:nvPr/>
          </p:nvSpPr>
          <p:spPr>
            <a:xfrm>
              <a:off x="3497950" y="51060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2" name="Google Shape;6232;p53"/>
            <p:cNvSpPr/>
            <p:nvPr/>
          </p:nvSpPr>
          <p:spPr>
            <a:xfrm>
              <a:off x="3497950" y="5218950"/>
              <a:ext cx="28250" cy="141175"/>
            </a:xfrm>
            <a:custGeom>
              <a:avLst/>
              <a:gdLst/>
              <a:ahLst/>
              <a:cxnLst/>
              <a:rect l="l" t="t" r="r" b="b"/>
              <a:pathLst>
                <a:path w="1130" h="5647" extrusionOk="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3" name="Google Shape;6233;p53"/>
            <p:cNvSpPr/>
            <p:nvPr/>
          </p:nvSpPr>
          <p:spPr>
            <a:xfrm>
              <a:off x="327120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34" name="Google Shape;6234;p53"/>
          <p:cNvGrpSpPr/>
          <p:nvPr/>
        </p:nvGrpSpPr>
        <p:grpSpPr>
          <a:xfrm>
            <a:off x="7290263" y="3952822"/>
            <a:ext cx="339411" cy="337193"/>
            <a:chOff x="3863900" y="4993625"/>
            <a:chExt cx="482050" cy="478900"/>
          </a:xfrm>
        </p:grpSpPr>
        <p:sp>
          <p:nvSpPr>
            <p:cNvPr id="6235" name="Google Shape;6235;p53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6" name="Google Shape;6236;p53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7" name="Google Shape;6237;p53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8" name="Google Shape;6238;p53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39" name="Google Shape;6239;p53"/>
          <p:cNvGrpSpPr/>
          <p:nvPr/>
        </p:nvGrpSpPr>
        <p:grpSpPr>
          <a:xfrm>
            <a:off x="7747437" y="3952822"/>
            <a:ext cx="339411" cy="337193"/>
            <a:chOff x="4456725" y="4993625"/>
            <a:chExt cx="482050" cy="478900"/>
          </a:xfrm>
        </p:grpSpPr>
        <p:sp>
          <p:nvSpPr>
            <p:cNvPr id="6240" name="Google Shape;6240;p53"/>
            <p:cNvSpPr/>
            <p:nvPr/>
          </p:nvSpPr>
          <p:spPr>
            <a:xfrm>
              <a:off x="447035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2" y="1913"/>
                    <a:pt x="1" y="1952"/>
                  </a:cubicBezTo>
                  <a:lnTo>
                    <a:pt x="8893" y="6589"/>
                  </a:lnTo>
                  <a:lnTo>
                    <a:pt x="12618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41" name="Google Shape;6241;p53"/>
            <p:cNvSpPr/>
            <p:nvPr/>
          </p:nvSpPr>
          <p:spPr>
            <a:xfrm>
              <a:off x="470657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5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8" y="5246"/>
                    <a:pt x="3708" y="4993"/>
                    <a:pt x="3708" y="4680"/>
                  </a:cubicBezTo>
                  <a:lnTo>
                    <a:pt x="3708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5" y="9010"/>
                    <a:pt x="9288" y="8550"/>
                    <a:pt x="9288" y="8047"/>
                  </a:cubicBezTo>
                  <a:lnTo>
                    <a:pt x="9288" y="52"/>
                  </a:lnTo>
                  <a:cubicBezTo>
                    <a:pt x="9288" y="34"/>
                    <a:pt x="9288" y="19"/>
                    <a:pt x="92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42" name="Google Shape;6242;p53"/>
            <p:cNvSpPr/>
            <p:nvPr/>
          </p:nvSpPr>
          <p:spPr>
            <a:xfrm>
              <a:off x="4591625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4" y="1"/>
                    <a:pt x="3623" y="51"/>
                    <a:pt x="3431" y="151"/>
                  </a:cubicBezTo>
                  <a:lnTo>
                    <a:pt x="1" y="1970"/>
                  </a:lnTo>
                  <a:lnTo>
                    <a:pt x="9013" y="6740"/>
                  </a:lnTo>
                  <a:lnTo>
                    <a:pt x="13365" y="4587"/>
                  </a:lnTo>
                  <a:cubicBezTo>
                    <a:pt x="13298" y="4536"/>
                    <a:pt x="13226" y="4491"/>
                    <a:pt x="13151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7" y="1"/>
                    <a:pt x="40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43" name="Google Shape;6243;p53"/>
            <p:cNvSpPr/>
            <p:nvPr/>
          </p:nvSpPr>
          <p:spPr>
            <a:xfrm>
              <a:off x="445672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3277" y="4449"/>
                  </a:moveTo>
                  <a:cubicBezTo>
                    <a:pt x="3465" y="4449"/>
                    <a:pt x="3649" y="4542"/>
                    <a:pt x="3756" y="4713"/>
                  </a:cubicBezTo>
                  <a:lnTo>
                    <a:pt x="4632" y="6104"/>
                  </a:lnTo>
                  <a:lnTo>
                    <a:pt x="5559" y="5719"/>
                  </a:lnTo>
                  <a:cubicBezTo>
                    <a:pt x="5634" y="5686"/>
                    <a:pt x="5712" y="5670"/>
                    <a:pt x="5788" y="5670"/>
                  </a:cubicBezTo>
                  <a:cubicBezTo>
                    <a:pt x="6008" y="5670"/>
                    <a:pt x="6217" y="5800"/>
                    <a:pt x="6306" y="6017"/>
                  </a:cubicBezTo>
                  <a:cubicBezTo>
                    <a:pt x="6430" y="6309"/>
                    <a:pt x="6288" y="6643"/>
                    <a:pt x="5993" y="6761"/>
                  </a:cubicBezTo>
                  <a:lnTo>
                    <a:pt x="5243" y="7074"/>
                  </a:lnTo>
                  <a:lnTo>
                    <a:pt x="6032" y="8324"/>
                  </a:lnTo>
                  <a:cubicBezTo>
                    <a:pt x="6198" y="8586"/>
                    <a:pt x="6116" y="8935"/>
                    <a:pt x="5855" y="9101"/>
                  </a:cubicBezTo>
                  <a:cubicBezTo>
                    <a:pt x="5761" y="9160"/>
                    <a:pt x="5656" y="9189"/>
                    <a:pt x="5553" y="9189"/>
                  </a:cubicBezTo>
                  <a:cubicBezTo>
                    <a:pt x="5365" y="9189"/>
                    <a:pt x="5181" y="9095"/>
                    <a:pt x="5075" y="8926"/>
                  </a:cubicBezTo>
                  <a:lnTo>
                    <a:pt x="4186" y="7514"/>
                  </a:lnTo>
                  <a:lnTo>
                    <a:pt x="3310" y="7881"/>
                  </a:lnTo>
                  <a:cubicBezTo>
                    <a:pt x="3241" y="7908"/>
                    <a:pt x="3168" y="7923"/>
                    <a:pt x="3093" y="7923"/>
                  </a:cubicBezTo>
                  <a:cubicBezTo>
                    <a:pt x="2825" y="7923"/>
                    <a:pt x="2593" y="7733"/>
                    <a:pt x="2539" y="7471"/>
                  </a:cubicBezTo>
                  <a:cubicBezTo>
                    <a:pt x="2488" y="7206"/>
                    <a:pt x="2626" y="6941"/>
                    <a:pt x="2876" y="6839"/>
                  </a:cubicBezTo>
                  <a:lnTo>
                    <a:pt x="3575" y="6547"/>
                  </a:lnTo>
                  <a:lnTo>
                    <a:pt x="2801" y="5315"/>
                  </a:lnTo>
                  <a:cubicBezTo>
                    <a:pt x="2632" y="5050"/>
                    <a:pt x="2714" y="4701"/>
                    <a:pt x="2976" y="4535"/>
                  </a:cubicBezTo>
                  <a:cubicBezTo>
                    <a:pt x="3070" y="4477"/>
                    <a:pt x="3174" y="4449"/>
                    <a:pt x="3277" y="4449"/>
                  </a:cubicBezTo>
                  <a:close/>
                  <a:moveTo>
                    <a:pt x="7" y="1"/>
                  </a:moveTo>
                  <a:cubicBezTo>
                    <a:pt x="4" y="25"/>
                    <a:pt x="1" y="52"/>
                    <a:pt x="1" y="76"/>
                  </a:cubicBezTo>
                  <a:lnTo>
                    <a:pt x="1" y="8095"/>
                  </a:lnTo>
                  <a:cubicBezTo>
                    <a:pt x="1" y="8589"/>
                    <a:pt x="275" y="9043"/>
                    <a:pt x="714" y="9269"/>
                  </a:cubicBezTo>
                  <a:lnTo>
                    <a:pt x="8821" y="13572"/>
                  </a:lnTo>
                  <a:lnTo>
                    <a:pt x="8827" y="13575"/>
                  </a:lnTo>
                  <a:lnTo>
                    <a:pt x="8866" y="13596"/>
                  </a:lnTo>
                  <a:lnTo>
                    <a:pt x="8866" y="4620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44" name="Google Shape;6244;p53"/>
          <p:cNvGrpSpPr/>
          <p:nvPr/>
        </p:nvGrpSpPr>
        <p:grpSpPr>
          <a:xfrm>
            <a:off x="6376030" y="3952813"/>
            <a:ext cx="339411" cy="337211"/>
            <a:chOff x="5049575" y="4993600"/>
            <a:chExt cx="482050" cy="478925"/>
          </a:xfrm>
        </p:grpSpPr>
        <p:sp>
          <p:nvSpPr>
            <p:cNvPr id="6245" name="Google Shape;6245;p53"/>
            <p:cNvSpPr/>
            <p:nvPr/>
          </p:nvSpPr>
          <p:spPr>
            <a:xfrm>
              <a:off x="506320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46" name="Google Shape;6246;p53"/>
            <p:cNvSpPr/>
            <p:nvPr/>
          </p:nvSpPr>
          <p:spPr>
            <a:xfrm>
              <a:off x="529942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47" name="Google Shape;6247;p53"/>
            <p:cNvSpPr/>
            <p:nvPr/>
          </p:nvSpPr>
          <p:spPr>
            <a:xfrm>
              <a:off x="5184475" y="4993600"/>
              <a:ext cx="334125" cy="168525"/>
            </a:xfrm>
            <a:custGeom>
              <a:avLst/>
              <a:gdLst/>
              <a:ahLst/>
              <a:cxnLst/>
              <a:rect l="l" t="t" r="r" b="b"/>
              <a:pathLst>
                <a:path w="13365" h="6741" extrusionOk="0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48" name="Google Shape;6248;p53"/>
            <p:cNvSpPr/>
            <p:nvPr/>
          </p:nvSpPr>
          <p:spPr>
            <a:xfrm>
              <a:off x="504957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3" name="Google Shape;6253;p54"/>
          <p:cNvSpPr txBox="1">
            <a:spLocks noGrp="1"/>
          </p:cNvSpPr>
          <p:nvPr>
            <p:ph type="title" idx="4294967295"/>
          </p:nvPr>
        </p:nvSpPr>
        <p:spPr>
          <a:xfrm>
            <a:off x="849675" y="947925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Educational I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4" name="Google Shape;6254;p54"/>
          <p:cNvSpPr txBox="1">
            <a:spLocks noGrp="1"/>
          </p:cNvSpPr>
          <p:nvPr>
            <p:ph type="title" idx="4294967295"/>
          </p:nvPr>
        </p:nvSpPr>
        <p:spPr>
          <a:xfrm>
            <a:off x="4858400" y="947925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Medical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55" name="Google Shape;6255;p54"/>
          <p:cNvGrpSpPr/>
          <p:nvPr/>
        </p:nvGrpSpPr>
        <p:grpSpPr>
          <a:xfrm>
            <a:off x="876361" y="1533504"/>
            <a:ext cx="322099" cy="370529"/>
            <a:chOff x="-42971725" y="3217825"/>
            <a:chExt cx="275675" cy="317125"/>
          </a:xfrm>
        </p:grpSpPr>
        <p:sp>
          <p:nvSpPr>
            <p:cNvPr id="6256" name="Google Shape;6256;p54"/>
            <p:cNvSpPr/>
            <p:nvPr/>
          </p:nvSpPr>
          <p:spPr>
            <a:xfrm>
              <a:off x="-42951250" y="3279250"/>
              <a:ext cx="233950" cy="152050"/>
            </a:xfrm>
            <a:custGeom>
              <a:avLst/>
              <a:gdLst/>
              <a:ahLst/>
              <a:cxnLst/>
              <a:rect l="l" t="t" r="r" b="b"/>
              <a:pathLst>
                <a:path w="9358" h="6082" extrusionOk="0">
                  <a:moveTo>
                    <a:pt x="379" y="1"/>
                  </a:moveTo>
                  <a:cubicBezTo>
                    <a:pt x="158" y="1"/>
                    <a:pt x="1" y="221"/>
                    <a:pt x="1" y="410"/>
                  </a:cubicBezTo>
                  <a:lnTo>
                    <a:pt x="1" y="6081"/>
                  </a:lnTo>
                  <a:lnTo>
                    <a:pt x="9357" y="6081"/>
                  </a:lnTo>
                  <a:lnTo>
                    <a:pt x="9357" y="410"/>
                  </a:lnTo>
                  <a:cubicBezTo>
                    <a:pt x="9357" y="158"/>
                    <a:pt x="9168" y="1"/>
                    <a:pt x="89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54"/>
            <p:cNvSpPr/>
            <p:nvPr/>
          </p:nvSpPr>
          <p:spPr>
            <a:xfrm>
              <a:off x="-42971725" y="3451750"/>
              <a:ext cx="275675" cy="83200"/>
            </a:xfrm>
            <a:custGeom>
              <a:avLst/>
              <a:gdLst/>
              <a:ahLst/>
              <a:cxnLst/>
              <a:rect l="l" t="t" r="r" b="b"/>
              <a:pathLst>
                <a:path w="11027" h="3328" extrusionOk="0">
                  <a:moveTo>
                    <a:pt x="63" y="0"/>
                  </a:moveTo>
                  <a:cubicBezTo>
                    <a:pt x="32" y="126"/>
                    <a:pt x="0" y="284"/>
                    <a:pt x="0" y="410"/>
                  </a:cubicBezTo>
                  <a:cubicBezTo>
                    <a:pt x="0" y="1103"/>
                    <a:pt x="536" y="1670"/>
                    <a:pt x="1198" y="1670"/>
                  </a:cubicBezTo>
                  <a:lnTo>
                    <a:pt x="3151" y="1670"/>
                  </a:lnTo>
                  <a:lnTo>
                    <a:pt x="2615" y="2710"/>
                  </a:lnTo>
                  <a:cubicBezTo>
                    <a:pt x="2521" y="2930"/>
                    <a:pt x="2615" y="3182"/>
                    <a:pt x="2836" y="3277"/>
                  </a:cubicBezTo>
                  <a:cubicBezTo>
                    <a:pt x="2889" y="3312"/>
                    <a:pt x="2949" y="3328"/>
                    <a:pt x="3009" y="3328"/>
                  </a:cubicBezTo>
                  <a:cubicBezTo>
                    <a:pt x="3166" y="3328"/>
                    <a:pt x="3326" y="3224"/>
                    <a:pt x="3371" y="3088"/>
                  </a:cubicBezTo>
                  <a:lnTo>
                    <a:pt x="4096" y="1639"/>
                  </a:lnTo>
                  <a:lnTo>
                    <a:pt x="5073" y="1639"/>
                  </a:lnTo>
                  <a:lnTo>
                    <a:pt x="5073" y="2867"/>
                  </a:lnTo>
                  <a:cubicBezTo>
                    <a:pt x="5073" y="3119"/>
                    <a:pt x="5262" y="3308"/>
                    <a:pt x="5514" y="3308"/>
                  </a:cubicBezTo>
                  <a:cubicBezTo>
                    <a:pt x="5734" y="3308"/>
                    <a:pt x="5892" y="3119"/>
                    <a:pt x="5892" y="2867"/>
                  </a:cubicBezTo>
                  <a:lnTo>
                    <a:pt x="5892" y="1639"/>
                  </a:lnTo>
                  <a:lnTo>
                    <a:pt x="6868" y="1639"/>
                  </a:lnTo>
                  <a:lnTo>
                    <a:pt x="7593" y="3088"/>
                  </a:lnTo>
                  <a:cubicBezTo>
                    <a:pt x="7688" y="3230"/>
                    <a:pt x="7835" y="3301"/>
                    <a:pt x="7983" y="3301"/>
                  </a:cubicBezTo>
                  <a:cubicBezTo>
                    <a:pt x="8032" y="3301"/>
                    <a:pt x="8081" y="3293"/>
                    <a:pt x="8129" y="3277"/>
                  </a:cubicBezTo>
                  <a:cubicBezTo>
                    <a:pt x="8349" y="3151"/>
                    <a:pt x="8412" y="2930"/>
                    <a:pt x="8349" y="2710"/>
                  </a:cubicBezTo>
                  <a:lnTo>
                    <a:pt x="7814" y="1670"/>
                  </a:lnTo>
                  <a:lnTo>
                    <a:pt x="9767" y="1670"/>
                  </a:lnTo>
                  <a:cubicBezTo>
                    <a:pt x="10429" y="1670"/>
                    <a:pt x="11027" y="1103"/>
                    <a:pt x="11027" y="410"/>
                  </a:cubicBezTo>
                  <a:cubicBezTo>
                    <a:pt x="11027" y="252"/>
                    <a:pt x="10964" y="126"/>
                    <a:pt x="109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54"/>
            <p:cNvSpPr/>
            <p:nvPr/>
          </p:nvSpPr>
          <p:spPr>
            <a:xfrm>
              <a:off x="-42866975" y="3217825"/>
              <a:ext cx="63025" cy="40975"/>
            </a:xfrm>
            <a:custGeom>
              <a:avLst/>
              <a:gdLst/>
              <a:ahLst/>
              <a:cxnLst/>
              <a:rect l="l" t="t" r="r" b="b"/>
              <a:pathLst>
                <a:path w="2521" h="1639" extrusionOk="0">
                  <a:moveTo>
                    <a:pt x="442" y="0"/>
                  </a:moveTo>
                  <a:cubicBezTo>
                    <a:pt x="221" y="0"/>
                    <a:pt x="1" y="189"/>
                    <a:pt x="1" y="410"/>
                  </a:cubicBezTo>
                  <a:lnTo>
                    <a:pt x="1" y="1639"/>
                  </a:lnTo>
                  <a:lnTo>
                    <a:pt x="2489" y="1639"/>
                  </a:lnTo>
                  <a:lnTo>
                    <a:pt x="2489" y="410"/>
                  </a:lnTo>
                  <a:lnTo>
                    <a:pt x="2521" y="410"/>
                  </a:lnTo>
                  <a:cubicBezTo>
                    <a:pt x="2521" y="189"/>
                    <a:pt x="2332" y="0"/>
                    <a:pt x="21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9" name="Google Shape;6259;p54"/>
          <p:cNvGrpSpPr/>
          <p:nvPr/>
        </p:nvGrpSpPr>
        <p:grpSpPr>
          <a:xfrm>
            <a:off x="848276" y="2002160"/>
            <a:ext cx="378270" cy="337551"/>
            <a:chOff x="-42996150" y="3612600"/>
            <a:chExt cx="323750" cy="288900"/>
          </a:xfrm>
        </p:grpSpPr>
        <p:sp>
          <p:nvSpPr>
            <p:cNvPr id="6260" name="Google Shape;6260;p54"/>
            <p:cNvSpPr/>
            <p:nvPr/>
          </p:nvSpPr>
          <p:spPr>
            <a:xfrm>
              <a:off x="-42914225" y="3612600"/>
              <a:ext cx="241825" cy="239275"/>
            </a:xfrm>
            <a:custGeom>
              <a:avLst/>
              <a:gdLst/>
              <a:ahLst/>
              <a:cxnLst/>
              <a:rect l="l" t="t" r="r" b="b"/>
              <a:pathLst>
                <a:path w="9673" h="9571" extrusionOk="0">
                  <a:moveTo>
                    <a:pt x="5963" y="1"/>
                  </a:moveTo>
                  <a:cubicBezTo>
                    <a:pt x="5661" y="1"/>
                    <a:pt x="5365" y="127"/>
                    <a:pt x="5136" y="371"/>
                  </a:cubicBezTo>
                  <a:lnTo>
                    <a:pt x="0" y="5507"/>
                  </a:lnTo>
                  <a:lnTo>
                    <a:pt x="4064" y="9571"/>
                  </a:lnTo>
                  <a:lnTo>
                    <a:pt x="9200" y="4436"/>
                  </a:lnTo>
                  <a:cubicBezTo>
                    <a:pt x="9672" y="3963"/>
                    <a:pt x="9672" y="3207"/>
                    <a:pt x="9200" y="2734"/>
                  </a:cubicBezTo>
                  <a:lnTo>
                    <a:pt x="6868" y="434"/>
                  </a:lnTo>
                  <a:cubicBezTo>
                    <a:pt x="6609" y="143"/>
                    <a:pt x="6283" y="1"/>
                    <a:pt x="59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54"/>
            <p:cNvSpPr/>
            <p:nvPr/>
          </p:nvSpPr>
          <p:spPr>
            <a:xfrm>
              <a:off x="-42946525" y="3762850"/>
              <a:ext cx="118950" cy="118950"/>
            </a:xfrm>
            <a:custGeom>
              <a:avLst/>
              <a:gdLst/>
              <a:ahLst/>
              <a:cxnLst/>
              <a:rect l="l" t="t" r="r" b="b"/>
              <a:pathLst>
                <a:path w="4758" h="4758" extrusionOk="0">
                  <a:moveTo>
                    <a:pt x="725" y="1"/>
                  </a:moveTo>
                  <a:lnTo>
                    <a:pt x="473" y="284"/>
                  </a:lnTo>
                  <a:cubicBezTo>
                    <a:pt x="253" y="505"/>
                    <a:pt x="95" y="820"/>
                    <a:pt x="95" y="1198"/>
                  </a:cubicBezTo>
                  <a:cubicBezTo>
                    <a:pt x="95" y="1450"/>
                    <a:pt x="190" y="1765"/>
                    <a:pt x="442" y="1986"/>
                  </a:cubicBezTo>
                  <a:cubicBezTo>
                    <a:pt x="631" y="2112"/>
                    <a:pt x="599" y="2458"/>
                    <a:pt x="442" y="2616"/>
                  </a:cubicBezTo>
                  <a:lnTo>
                    <a:pt x="1" y="3025"/>
                  </a:lnTo>
                  <a:lnTo>
                    <a:pt x="1733" y="4758"/>
                  </a:lnTo>
                  <a:lnTo>
                    <a:pt x="2174" y="4348"/>
                  </a:lnTo>
                  <a:cubicBezTo>
                    <a:pt x="2253" y="4270"/>
                    <a:pt x="2363" y="4230"/>
                    <a:pt x="2478" y="4230"/>
                  </a:cubicBezTo>
                  <a:cubicBezTo>
                    <a:pt x="2592" y="4230"/>
                    <a:pt x="2710" y="4270"/>
                    <a:pt x="2804" y="4348"/>
                  </a:cubicBezTo>
                  <a:cubicBezTo>
                    <a:pt x="3025" y="4569"/>
                    <a:pt x="3340" y="4695"/>
                    <a:pt x="3655" y="4695"/>
                  </a:cubicBezTo>
                  <a:cubicBezTo>
                    <a:pt x="3970" y="4695"/>
                    <a:pt x="4254" y="4569"/>
                    <a:pt x="4506" y="4348"/>
                  </a:cubicBezTo>
                  <a:lnTo>
                    <a:pt x="4758" y="4065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54"/>
            <p:cNvSpPr/>
            <p:nvPr/>
          </p:nvSpPr>
          <p:spPr>
            <a:xfrm>
              <a:off x="-42996150" y="3855800"/>
              <a:ext cx="78000" cy="45700"/>
            </a:xfrm>
            <a:custGeom>
              <a:avLst/>
              <a:gdLst/>
              <a:ahLst/>
              <a:cxnLst/>
              <a:rect l="l" t="t" r="r" b="b"/>
              <a:pathLst>
                <a:path w="3120" h="1828" extrusionOk="0">
                  <a:moveTo>
                    <a:pt x="1450" y="0"/>
                  </a:moveTo>
                  <a:lnTo>
                    <a:pt x="253" y="1166"/>
                  </a:lnTo>
                  <a:cubicBezTo>
                    <a:pt x="1" y="1355"/>
                    <a:pt x="190" y="1828"/>
                    <a:pt x="536" y="1828"/>
                  </a:cubicBezTo>
                  <a:lnTo>
                    <a:pt x="2773" y="1828"/>
                  </a:lnTo>
                  <a:cubicBezTo>
                    <a:pt x="2931" y="1828"/>
                    <a:pt x="3025" y="1765"/>
                    <a:pt x="3120" y="1670"/>
                  </a:cubicBezTo>
                  <a:lnTo>
                    <a:pt x="145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3" name="Google Shape;6263;p54"/>
          <p:cNvGrpSpPr/>
          <p:nvPr/>
        </p:nvGrpSpPr>
        <p:grpSpPr>
          <a:xfrm>
            <a:off x="851036" y="2411530"/>
            <a:ext cx="372749" cy="370909"/>
            <a:chOff x="-42994575" y="3950300"/>
            <a:chExt cx="319025" cy="317450"/>
          </a:xfrm>
        </p:grpSpPr>
        <p:sp>
          <p:nvSpPr>
            <p:cNvPr id="6264" name="Google Shape;6264;p54"/>
            <p:cNvSpPr/>
            <p:nvPr/>
          </p:nvSpPr>
          <p:spPr>
            <a:xfrm>
              <a:off x="-42930775" y="4225200"/>
              <a:ext cx="191425" cy="42550"/>
            </a:xfrm>
            <a:custGeom>
              <a:avLst/>
              <a:gdLst/>
              <a:ahLst/>
              <a:cxnLst/>
              <a:rect l="l" t="t" r="r" b="b"/>
              <a:pathLst>
                <a:path w="7657" h="1702" extrusionOk="0">
                  <a:moveTo>
                    <a:pt x="442" y="0"/>
                  </a:moveTo>
                  <a:cubicBezTo>
                    <a:pt x="190" y="0"/>
                    <a:pt x="1" y="221"/>
                    <a:pt x="1" y="441"/>
                  </a:cubicBezTo>
                  <a:lnTo>
                    <a:pt x="1" y="1292"/>
                  </a:lnTo>
                  <a:cubicBezTo>
                    <a:pt x="1" y="1512"/>
                    <a:pt x="190" y="1701"/>
                    <a:pt x="442" y="1701"/>
                  </a:cubicBezTo>
                  <a:lnTo>
                    <a:pt x="7215" y="1701"/>
                  </a:lnTo>
                  <a:cubicBezTo>
                    <a:pt x="7499" y="1701"/>
                    <a:pt x="7656" y="1512"/>
                    <a:pt x="7656" y="1292"/>
                  </a:cubicBezTo>
                  <a:lnTo>
                    <a:pt x="7656" y="441"/>
                  </a:lnTo>
                  <a:cubicBezTo>
                    <a:pt x="7656" y="221"/>
                    <a:pt x="7436" y="0"/>
                    <a:pt x="72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54"/>
            <p:cNvSpPr/>
            <p:nvPr/>
          </p:nvSpPr>
          <p:spPr>
            <a:xfrm>
              <a:off x="-42908725" y="4163750"/>
              <a:ext cx="148900" cy="42550"/>
            </a:xfrm>
            <a:custGeom>
              <a:avLst/>
              <a:gdLst/>
              <a:ahLst/>
              <a:cxnLst/>
              <a:rect l="l" t="t" r="r" b="b"/>
              <a:pathLst>
                <a:path w="5956" h="1702" extrusionOk="0">
                  <a:moveTo>
                    <a:pt x="442" y="1"/>
                  </a:moveTo>
                  <a:cubicBezTo>
                    <a:pt x="190" y="1"/>
                    <a:pt x="1" y="190"/>
                    <a:pt x="1" y="410"/>
                  </a:cubicBezTo>
                  <a:lnTo>
                    <a:pt x="1" y="1261"/>
                  </a:lnTo>
                  <a:cubicBezTo>
                    <a:pt x="1" y="1481"/>
                    <a:pt x="190" y="1702"/>
                    <a:pt x="442" y="1702"/>
                  </a:cubicBezTo>
                  <a:lnTo>
                    <a:pt x="5514" y="1702"/>
                  </a:lnTo>
                  <a:cubicBezTo>
                    <a:pt x="5735" y="1702"/>
                    <a:pt x="5955" y="1481"/>
                    <a:pt x="5955" y="1261"/>
                  </a:cubicBezTo>
                  <a:lnTo>
                    <a:pt x="5955" y="410"/>
                  </a:lnTo>
                  <a:cubicBezTo>
                    <a:pt x="5955" y="190"/>
                    <a:pt x="5735" y="1"/>
                    <a:pt x="55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54"/>
            <p:cNvSpPr/>
            <p:nvPr/>
          </p:nvSpPr>
          <p:spPr>
            <a:xfrm>
              <a:off x="-42994575" y="3950300"/>
              <a:ext cx="319025" cy="211125"/>
            </a:xfrm>
            <a:custGeom>
              <a:avLst/>
              <a:gdLst/>
              <a:ahLst/>
              <a:cxnLst/>
              <a:rect l="l" t="t" r="r" b="b"/>
              <a:pathLst>
                <a:path w="12761" h="8445" extrusionOk="0">
                  <a:moveTo>
                    <a:pt x="6428" y="852"/>
                  </a:moveTo>
                  <a:cubicBezTo>
                    <a:pt x="6648" y="852"/>
                    <a:pt x="6806" y="1009"/>
                    <a:pt x="6869" y="1261"/>
                  </a:cubicBezTo>
                  <a:lnTo>
                    <a:pt x="6869" y="1324"/>
                  </a:lnTo>
                  <a:cubicBezTo>
                    <a:pt x="6806" y="1513"/>
                    <a:pt x="6648" y="1702"/>
                    <a:pt x="6428" y="1702"/>
                  </a:cubicBezTo>
                  <a:cubicBezTo>
                    <a:pt x="6176" y="1702"/>
                    <a:pt x="6018" y="1576"/>
                    <a:pt x="5987" y="1324"/>
                  </a:cubicBezTo>
                  <a:lnTo>
                    <a:pt x="5987" y="1261"/>
                  </a:lnTo>
                  <a:cubicBezTo>
                    <a:pt x="6018" y="1041"/>
                    <a:pt x="6176" y="852"/>
                    <a:pt x="6428" y="852"/>
                  </a:cubicBezTo>
                  <a:close/>
                  <a:moveTo>
                    <a:pt x="2112" y="2742"/>
                  </a:moveTo>
                  <a:lnTo>
                    <a:pt x="3340" y="6396"/>
                  </a:lnTo>
                  <a:lnTo>
                    <a:pt x="914" y="6396"/>
                  </a:lnTo>
                  <a:lnTo>
                    <a:pt x="2112" y="2742"/>
                  </a:lnTo>
                  <a:close/>
                  <a:moveTo>
                    <a:pt x="10681" y="2742"/>
                  </a:moveTo>
                  <a:lnTo>
                    <a:pt x="11878" y="6396"/>
                  </a:lnTo>
                  <a:lnTo>
                    <a:pt x="9452" y="6396"/>
                  </a:lnTo>
                  <a:lnTo>
                    <a:pt x="10681" y="2742"/>
                  </a:lnTo>
                  <a:close/>
                  <a:moveTo>
                    <a:pt x="6333" y="1"/>
                  </a:moveTo>
                  <a:cubicBezTo>
                    <a:pt x="5798" y="1"/>
                    <a:pt x="5325" y="347"/>
                    <a:pt x="5168" y="852"/>
                  </a:cubicBezTo>
                  <a:lnTo>
                    <a:pt x="1292" y="852"/>
                  </a:lnTo>
                  <a:cubicBezTo>
                    <a:pt x="1103" y="852"/>
                    <a:pt x="914" y="1009"/>
                    <a:pt x="883" y="1198"/>
                  </a:cubicBezTo>
                  <a:cubicBezTo>
                    <a:pt x="820" y="1482"/>
                    <a:pt x="1040" y="1702"/>
                    <a:pt x="1292" y="1702"/>
                  </a:cubicBezTo>
                  <a:lnTo>
                    <a:pt x="1576" y="1702"/>
                  </a:lnTo>
                  <a:cubicBezTo>
                    <a:pt x="1" y="6491"/>
                    <a:pt x="32" y="6333"/>
                    <a:pt x="32" y="6459"/>
                  </a:cubicBezTo>
                  <a:cubicBezTo>
                    <a:pt x="64" y="7562"/>
                    <a:pt x="1009" y="8444"/>
                    <a:pt x="2112" y="8444"/>
                  </a:cubicBezTo>
                  <a:cubicBezTo>
                    <a:pt x="3277" y="8444"/>
                    <a:pt x="4159" y="7562"/>
                    <a:pt x="4159" y="6459"/>
                  </a:cubicBezTo>
                  <a:cubicBezTo>
                    <a:pt x="4159" y="6333"/>
                    <a:pt x="4222" y="6491"/>
                    <a:pt x="2647" y="1702"/>
                  </a:cubicBezTo>
                  <a:lnTo>
                    <a:pt x="5105" y="1702"/>
                  </a:lnTo>
                  <a:lnTo>
                    <a:pt x="5105" y="7342"/>
                  </a:lnTo>
                  <a:cubicBezTo>
                    <a:pt x="5105" y="7594"/>
                    <a:pt x="5325" y="7783"/>
                    <a:pt x="5546" y="7783"/>
                  </a:cubicBezTo>
                  <a:lnTo>
                    <a:pt x="7247" y="7783"/>
                  </a:lnTo>
                  <a:cubicBezTo>
                    <a:pt x="7499" y="7783"/>
                    <a:pt x="7688" y="7594"/>
                    <a:pt x="7688" y="7342"/>
                  </a:cubicBezTo>
                  <a:lnTo>
                    <a:pt x="7688" y="1702"/>
                  </a:lnTo>
                  <a:lnTo>
                    <a:pt x="10177" y="1702"/>
                  </a:lnTo>
                  <a:cubicBezTo>
                    <a:pt x="8602" y="6491"/>
                    <a:pt x="8633" y="6333"/>
                    <a:pt x="8633" y="6459"/>
                  </a:cubicBezTo>
                  <a:cubicBezTo>
                    <a:pt x="8665" y="7562"/>
                    <a:pt x="9578" y="8444"/>
                    <a:pt x="10681" y="8444"/>
                  </a:cubicBezTo>
                  <a:cubicBezTo>
                    <a:pt x="11815" y="8444"/>
                    <a:pt x="12729" y="7562"/>
                    <a:pt x="12729" y="6459"/>
                  </a:cubicBezTo>
                  <a:cubicBezTo>
                    <a:pt x="12729" y="6333"/>
                    <a:pt x="12760" y="6491"/>
                    <a:pt x="11185" y="1702"/>
                  </a:cubicBezTo>
                  <a:lnTo>
                    <a:pt x="11437" y="1702"/>
                  </a:lnTo>
                  <a:cubicBezTo>
                    <a:pt x="11626" y="1702"/>
                    <a:pt x="11815" y="1576"/>
                    <a:pt x="11847" y="1356"/>
                  </a:cubicBezTo>
                  <a:cubicBezTo>
                    <a:pt x="11910" y="1104"/>
                    <a:pt x="11689" y="852"/>
                    <a:pt x="11437" y="852"/>
                  </a:cubicBezTo>
                  <a:lnTo>
                    <a:pt x="7530" y="852"/>
                  </a:lnTo>
                  <a:cubicBezTo>
                    <a:pt x="7373" y="347"/>
                    <a:pt x="6900" y="1"/>
                    <a:pt x="63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7" name="Google Shape;6267;p54"/>
          <p:cNvGrpSpPr/>
          <p:nvPr/>
        </p:nvGrpSpPr>
        <p:grpSpPr>
          <a:xfrm>
            <a:off x="3004431" y="1558362"/>
            <a:ext cx="371785" cy="370879"/>
            <a:chOff x="-41111350" y="3239100"/>
            <a:chExt cx="318200" cy="317425"/>
          </a:xfrm>
        </p:grpSpPr>
        <p:sp>
          <p:nvSpPr>
            <p:cNvPr id="6268" name="Google Shape;6268;p54"/>
            <p:cNvSpPr/>
            <p:nvPr/>
          </p:nvSpPr>
          <p:spPr>
            <a:xfrm>
              <a:off x="-41111350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54"/>
            <p:cNvSpPr/>
            <p:nvPr/>
          </p:nvSpPr>
          <p:spPr>
            <a:xfrm>
              <a:off x="-41110575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54"/>
            <p:cNvSpPr/>
            <p:nvPr/>
          </p:nvSpPr>
          <p:spPr>
            <a:xfrm>
              <a:off x="-40938875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54"/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2" name="Google Shape;6272;p54"/>
          <p:cNvGrpSpPr/>
          <p:nvPr/>
        </p:nvGrpSpPr>
        <p:grpSpPr>
          <a:xfrm>
            <a:off x="3000751" y="1993894"/>
            <a:ext cx="379146" cy="370967"/>
            <a:chOff x="-41117650" y="3605525"/>
            <a:chExt cx="324500" cy="317500"/>
          </a:xfrm>
        </p:grpSpPr>
        <p:sp>
          <p:nvSpPr>
            <p:cNvPr id="6273" name="Google Shape;6273;p54"/>
            <p:cNvSpPr/>
            <p:nvPr/>
          </p:nvSpPr>
          <p:spPr>
            <a:xfrm>
              <a:off x="-41016850" y="3605525"/>
              <a:ext cx="106350" cy="105375"/>
            </a:xfrm>
            <a:custGeom>
              <a:avLst/>
              <a:gdLst/>
              <a:ahLst/>
              <a:cxnLst/>
              <a:rect l="l" t="t" r="r" b="b"/>
              <a:pathLst>
                <a:path w="4254" h="4215" extrusionOk="0">
                  <a:moveTo>
                    <a:pt x="2064" y="1"/>
                  </a:moveTo>
                  <a:cubicBezTo>
                    <a:pt x="1954" y="1"/>
                    <a:pt x="1844" y="40"/>
                    <a:pt x="1765" y="119"/>
                  </a:cubicBezTo>
                  <a:lnTo>
                    <a:pt x="1" y="1883"/>
                  </a:lnTo>
                  <a:lnTo>
                    <a:pt x="2332" y="4214"/>
                  </a:lnTo>
                  <a:lnTo>
                    <a:pt x="4096" y="2450"/>
                  </a:lnTo>
                  <a:cubicBezTo>
                    <a:pt x="4254" y="2293"/>
                    <a:pt x="4254" y="2009"/>
                    <a:pt x="4096" y="1852"/>
                  </a:cubicBezTo>
                  <a:lnTo>
                    <a:pt x="2364" y="119"/>
                  </a:lnTo>
                  <a:cubicBezTo>
                    <a:pt x="2285" y="40"/>
                    <a:pt x="2175" y="1"/>
                    <a:pt x="20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54"/>
            <p:cNvSpPr/>
            <p:nvPr/>
          </p:nvSpPr>
          <p:spPr>
            <a:xfrm>
              <a:off x="-40900275" y="3721300"/>
              <a:ext cx="107125" cy="105375"/>
            </a:xfrm>
            <a:custGeom>
              <a:avLst/>
              <a:gdLst/>
              <a:ahLst/>
              <a:cxnLst/>
              <a:rect l="l" t="t" r="r" b="b"/>
              <a:pathLst>
                <a:path w="4285" h="4215" extrusionOk="0">
                  <a:moveTo>
                    <a:pt x="2064" y="1"/>
                  </a:moveTo>
                  <a:cubicBezTo>
                    <a:pt x="1954" y="1"/>
                    <a:pt x="1843" y="40"/>
                    <a:pt x="1765" y="119"/>
                  </a:cubicBezTo>
                  <a:lnTo>
                    <a:pt x="0" y="1915"/>
                  </a:lnTo>
                  <a:lnTo>
                    <a:pt x="2300" y="4215"/>
                  </a:lnTo>
                  <a:lnTo>
                    <a:pt x="4128" y="2482"/>
                  </a:lnTo>
                  <a:cubicBezTo>
                    <a:pt x="4285" y="2324"/>
                    <a:pt x="4285" y="2072"/>
                    <a:pt x="4128" y="1915"/>
                  </a:cubicBezTo>
                  <a:lnTo>
                    <a:pt x="2363" y="119"/>
                  </a:lnTo>
                  <a:cubicBezTo>
                    <a:pt x="2285" y="40"/>
                    <a:pt x="2174" y="1"/>
                    <a:pt x="20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54"/>
            <p:cNvSpPr/>
            <p:nvPr/>
          </p:nvSpPr>
          <p:spPr>
            <a:xfrm>
              <a:off x="-41117650" y="3668350"/>
              <a:ext cx="262300" cy="254675"/>
            </a:xfrm>
            <a:custGeom>
              <a:avLst/>
              <a:gdLst/>
              <a:ahLst/>
              <a:cxnLst/>
              <a:rect l="l" t="t" r="r" b="b"/>
              <a:pathLst>
                <a:path w="10492" h="10187" extrusionOk="0">
                  <a:moveTo>
                    <a:pt x="3497" y="0"/>
                  </a:moveTo>
                  <a:lnTo>
                    <a:pt x="1764" y="1733"/>
                  </a:lnTo>
                  <a:cubicBezTo>
                    <a:pt x="1166" y="2332"/>
                    <a:pt x="725" y="3088"/>
                    <a:pt x="504" y="3812"/>
                  </a:cubicBezTo>
                  <a:cubicBezTo>
                    <a:pt x="0" y="5514"/>
                    <a:pt x="410" y="7404"/>
                    <a:pt x="1764" y="8759"/>
                  </a:cubicBezTo>
                  <a:cubicBezTo>
                    <a:pt x="2667" y="9661"/>
                    <a:pt x="3919" y="10187"/>
                    <a:pt x="5273" y="10187"/>
                  </a:cubicBezTo>
                  <a:cubicBezTo>
                    <a:pt x="5384" y="10187"/>
                    <a:pt x="5496" y="10183"/>
                    <a:pt x="5608" y="10176"/>
                  </a:cubicBezTo>
                  <a:cubicBezTo>
                    <a:pt x="6679" y="10082"/>
                    <a:pt x="7876" y="9609"/>
                    <a:pt x="8758" y="8759"/>
                  </a:cubicBezTo>
                  <a:lnTo>
                    <a:pt x="10491" y="7026"/>
                  </a:lnTo>
                  <a:lnTo>
                    <a:pt x="8191" y="4694"/>
                  </a:lnTo>
                  <a:lnTo>
                    <a:pt x="6396" y="6396"/>
                  </a:lnTo>
                  <a:cubicBezTo>
                    <a:pt x="6077" y="6715"/>
                    <a:pt x="5645" y="6880"/>
                    <a:pt x="5214" y="6880"/>
                  </a:cubicBezTo>
                  <a:cubicBezTo>
                    <a:pt x="4794" y="6880"/>
                    <a:pt x="4375" y="6722"/>
                    <a:pt x="4064" y="6396"/>
                  </a:cubicBezTo>
                  <a:cubicBezTo>
                    <a:pt x="3434" y="5766"/>
                    <a:pt x="3434" y="4694"/>
                    <a:pt x="4064" y="4064"/>
                  </a:cubicBezTo>
                  <a:lnTo>
                    <a:pt x="5797" y="2332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6" name="Google Shape;6276;p54"/>
          <p:cNvSpPr/>
          <p:nvPr/>
        </p:nvSpPr>
        <p:spPr>
          <a:xfrm>
            <a:off x="3006881" y="2443479"/>
            <a:ext cx="372720" cy="361678"/>
          </a:xfrm>
          <a:custGeom>
            <a:avLst/>
            <a:gdLst/>
            <a:ahLst/>
            <a:cxnLst/>
            <a:rect l="l" t="t" r="r" b="b"/>
            <a:pathLst>
              <a:path w="12760" h="12382" extrusionOk="0">
                <a:moveTo>
                  <a:pt x="2080" y="1"/>
                </a:moveTo>
                <a:cubicBezTo>
                  <a:pt x="946" y="1"/>
                  <a:pt x="32" y="946"/>
                  <a:pt x="1" y="2080"/>
                </a:cubicBezTo>
                <a:lnTo>
                  <a:pt x="1" y="9515"/>
                </a:lnTo>
                <a:cubicBezTo>
                  <a:pt x="1" y="11090"/>
                  <a:pt x="1261" y="12382"/>
                  <a:pt x="2899" y="12382"/>
                </a:cubicBezTo>
                <a:cubicBezTo>
                  <a:pt x="4537" y="12382"/>
                  <a:pt x="5798" y="11090"/>
                  <a:pt x="5829" y="9515"/>
                </a:cubicBezTo>
                <a:cubicBezTo>
                  <a:pt x="5829" y="9295"/>
                  <a:pt x="6144" y="9137"/>
                  <a:pt x="6365" y="9074"/>
                </a:cubicBezTo>
                <a:cubicBezTo>
                  <a:pt x="6617" y="9074"/>
                  <a:pt x="6932" y="9295"/>
                  <a:pt x="6932" y="9515"/>
                </a:cubicBezTo>
                <a:cubicBezTo>
                  <a:pt x="6932" y="11122"/>
                  <a:pt x="8223" y="12382"/>
                  <a:pt x="9830" y="12382"/>
                </a:cubicBezTo>
                <a:cubicBezTo>
                  <a:pt x="11374" y="12382"/>
                  <a:pt x="12760" y="11216"/>
                  <a:pt x="12760" y="9452"/>
                </a:cubicBezTo>
                <a:lnTo>
                  <a:pt x="12760" y="2080"/>
                </a:lnTo>
                <a:cubicBezTo>
                  <a:pt x="12760" y="946"/>
                  <a:pt x="11815" y="32"/>
                  <a:pt x="10681" y="1"/>
                </a:cubicBezTo>
                <a:cubicBezTo>
                  <a:pt x="10114" y="1"/>
                  <a:pt x="9578" y="221"/>
                  <a:pt x="9200" y="568"/>
                </a:cubicBezTo>
                <a:cubicBezTo>
                  <a:pt x="9043" y="725"/>
                  <a:pt x="9043" y="1009"/>
                  <a:pt x="9200" y="1166"/>
                </a:cubicBezTo>
                <a:cubicBezTo>
                  <a:pt x="9279" y="1245"/>
                  <a:pt x="9389" y="1284"/>
                  <a:pt x="9499" y="1284"/>
                </a:cubicBezTo>
                <a:cubicBezTo>
                  <a:pt x="9610" y="1284"/>
                  <a:pt x="9720" y="1245"/>
                  <a:pt x="9799" y="1166"/>
                </a:cubicBezTo>
                <a:cubicBezTo>
                  <a:pt x="10051" y="946"/>
                  <a:pt x="10366" y="820"/>
                  <a:pt x="10681" y="820"/>
                </a:cubicBezTo>
                <a:cubicBezTo>
                  <a:pt x="11342" y="820"/>
                  <a:pt x="11878" y="1355"/>
                  <a:pt x="11878" y="2080"/>
                </a:cubicBezTo>
                <a:lnTo>
                  <a:pt x="11878" y="7499"/>
                </a:lnTo>
                <a:cubicBezTo>
                  <a:pt x="11374" y="6963"/>
                  <a:pt x="10618" y="6648"/>
                  <a:pt x="9799" y="6648"/>
                </a:cubicBezTo>
                <a:cubicBezTo>
                  <a:pt x="8570" y="6648"/>
                  <a:pt x="7562" y="7404"/>
                  <a:pt x="7121" y="8444"/>
                </a:cubicBezTo>
                <a:cubicBezTo>
                  <a:pt x="6932" y="8349"/>
                  <a:pt x="6585" y="8286"/>
                  <a:pt x="6365" y="8286"/>
                </a:cubicBezTo>
                <a:cubicBezTo>
                  <a:pt x="6144" y="8286"/>
                  <a:pt x="5798" y="8381"/>
                  <a:pt x="5640" y="8444"/>
                </a:cubicBezTo>
                <a:cubicBezTo>
                  <a:pt x="5199" y="7404"/>
                  <a:pt x="4191" y="6648"/>
                  <a:pt x="2962" y="6648"/>
                </a:cubicBezTo>
                <a:cubicBezTo>
                  <a:pt x="2111" y="6648"/>
                  <a:pt x="1418" y="6995"/>
                  <a:pt x="851" y="7499"/>
                </a:cubicBezTo>
                <a:lnTo>
                  <a:pt x="851" y="2080"/>
                </a:lnTo>
                <a:cubicBezTo>
                  <a:pt x="851" y="1418"/>
                  <a:pt x="1418" y="851"/>
                  <a:pt x="2080" y="820"/>
                </a:cubicBezTo>
                <a:cubicBezTo>
                  <a:pt x="2426" y="820"/>
                  <a:pt x="2742" y="977"/>
                  <a:pt x="2962" y="1166"/>
                </a:cubicBezTo>
                <a:cubicBezTo>
                  <a:pt x="3041" y="1245"/>
                  <a:pt x="3151" y="1284"/>
                  <a:pt x="3257" y="1284"/>
                </a:cubicBezTo>
                <a:cubicBezTo>
                  <a:pt x="3364" y="1284"/>
                  <a:pt x="3466" y="1245"/>
                  <a:pt x="3529" y="1166"/>
                </a:cubicBezTo>
                <a:cubicBezTo>
                  <a:pt x="3687" y="1009"/>
                  <a:pt x="3687" y="725"/>
                  <a:pt x="3529" y="568"/>
                </a:cubicBezTo>
                <a:cubicBezTo>
                  <a:pt x="3183" y="221"/>
                  <a:pt x="2647" y="1"/>
                  <a:pt x="208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7" name="Google Shape;6277;p54"/>
          <p:cNvGrpSpPr/>
          <p:nvPr/>
        </p:nvGrpSpPr>
        <p:grpSpPr>
          <a:xfrm>
            <a:off x="1827005" y="2885417"/>
            <a:ext cx="216271" cy="371814"/>
            <a:chOff x="-39205300" y="3220175"/>
            <a:chExt cx="185100" cy="318225"/>
          </a:xfrm>
        </p:grpSpPr>
        <p:sp>
          <p:nvSpPr>
            <p:cNvPr id="6278" name="Google Shape;6278;p54"/>
            <p:cNvSpPr/>
            <p:nvPr/>
          </p:nvSpPr>
          <p:spPr>
            <a:xfrm>
              <a:off x="-39205300" y="3220175"/>
              <a:ext cx="185100" cy="111875"/>
            </a:xfrm>
            <a:custGeom>
              <a:avLst/>
              <a:gdLst/>
              <a:ahLst/>
              <a:cxnLst/>
              <a:rect l="l" t="t" r="r" b="b"/>
              <a:pathLst>
                <a:path w="7404" h="4475" extrusionOk="0">
                  <a:moveTo>
                    <a:pt x="1229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797"/>
                    <a:pt x="315" y="2269"/>
                    <a:pt x="819" y="2458"/>
                  </a:cubicBezTo>
                  <a:lnTo>
                    <a:pt x="819" y="4475"/>
                  </a:lnTo>
                  <a:lnTo>
                    <a:pt x="6616" y="4475"/>
                  </a:lnTo>
                  <a:lnTo>
                    <a:pt x="6616" y="2458"/>
                  </a:lnTo>
                  <a:lnTo>
                    <a:pt x="6585" y="2458"/>
                  </a:lnTo>
                  <a:cubicBezTo>
                    <a:pt x="7057" y="2301"/>
                    <a:pt x="7404" y="1828"/>
                    <a:pt x="7404" y="1261"/>
                  </a:cubicBezTo>
                  <a:cubicBezTo>
                    <a:pt x="7404" y="600"/>
                    <a:pt x="6868" y="64"/>
                    <a:pt x="61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54"/>
            <p:cNvSpPr/>
            <p:nvPr/>
          </p:nvSpPr>
          <p:spPr>
            <a:xfrm>
              <a:off x="-39184825" y="3353300"/>
              <a:ext cx="144950" cy="185100"/>
            </a:xfrm>
            <a:custGeom>
              <a:avLst/>
              <a:gdLst/>
              <a:ahLst/>
              <a:cxnLst/>
              <a:rect l="l" t="t" r="r" b="b"/>
              <a:pathLst>
                <a:path w="5798" h="7404" extrusionOk="0">
                  <a:moveTo>
                    <a:pt x="0" y="0"/>
                  </a:moveTo>
                  <a:lnTo>
                    <a:pt x="0" y="819"/>
                  </a:lnTo>
                  <a:lnTo>
                    <a:pt x="2111" y="819"/>
                  </a:lnTo>
                  <a:cubicBezTo>
                    <a:pt x="2332" y="819"/>
                    <a:pt x="2489" y="1040"/>
                    <a:pt x="2489" y="1260"/>
                  </a:cubicBezTo>
                  <a:cubicBezTo>
                    <a:pt x="2489" y="1513"/>
                    <a:pt x="2300" y="1702"/>
                    <a:pt x="2111" y="1702"/>
                  </a:cubicBezTo>
                  <a:lnTo>
                    <a:pt x="0" y="1702"/>
                  </a:lnTo>
                  <a:lnTo>
                    <a:pt x="0" y="2521"/>
                  </a:lnTo>
                  <a:lnTo>
                    <a:pt x="2111" y="2521"/>
                  </a:lnTo>
                  <a:cubicBezTo>
                    <a:pt x="2332" y="2521"/>
                    <a:pt x="2489" y="2710"/>
                    <a:pt x="2489" y="2930"/>
                  </a:cubicBezTo>
                  <a:cubicBezTo>
                    <a:pt x="2489" y="3151"/>
                    <a:pt x="2300" y="3340"/>
                    <a:pt x="2111" y="3340"/>
                  </a:cubicBezTo>
                  <a:lnTo>
                    <a:pt x="0" y="3340"/>
                  </a:lnTo>
                  <a:lnTo>
                    <a:pt x="0" y="4190"/>
                  </a:lnTo>
                  <a:lnTo>
                    <a:pt x="2111" y="4190"/>
                  </a:lnTo>
                  <a:cubicBezTo>
                    <a:pt x="2332" y="4190"/>
                    <a:pt x="2489" y="4379"/>
                    <a:pt x="2489" y="4600"/>
                  </a:cubicBezTo>
                  <a:cubicBezTo>
                    <a:pt x="2458" y="4726"/>
                    <a:pt x="2300" y="4915"/>
                    <a:pt x="2048" y="4915"/>
                  </a:cubicBezTo>
                  <a:lnTo>
                    <a:pt x="63" y="4915"/>
                  </a:lnTo>
                  <a:cubicBezTo>
                    <a:pt x="252" y="6427"/>
                    <a:pt x="1512" y="7404"/>
                    <a:pt x="2899" y="7404"/>
                  </a:cubicBezTo>
                  <a:cubicBezTo>
                    <a:pt x="4474" y="7404"/>
                    <a:pt x="5797" y="6112"/>
                    <a:pt x="5797" y="4537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0" name="Google Shape;6280;p54"/>
          <p:cNvGrpSpPr/>
          <p:nvPr/>
        </p:nvGrpSpPr>
        <p:grpSpPr>
          <a:xfrm>
            <a:off x="1792533" y="3345488"/>
            <a:ext cx="300016" cy="369273"/>
            <a:chOff x="-39248625" y="3588600"/>
            <a:chExt cx="256775" cy="316050"/>
          </a:xfrm>
        </p:grpSpPr>
        <p:sp>
          <p:nvSpPr>
            <p:cNvPr id="6281" name="Google Shape;6281;p54"/>
            <p:cNvSpPr/>
            <p:nvPr/>
          </p:nvSpPr>
          <p:spPr>
            <a:xfrm>
              <a:off x="-39248625" y="3588600"/>
              <a:ext cx="256775" cy="316050"/>
            </a:xfrm>
            <a:custGeom>
              <a:avLst/>
              <a:gdLst/>
              <a:ahLst/>
              <a:cxnLst/>
              <a:rect l="l" t="t" r="r" b="b"/>
              <a:pathLst>
                <a:path w="10271" h="12642" extrusionOk="0">
                  <a:moveTo>
                    <a:pt x="5364" y="0"/>
                  </a:moveTo>
                  <a:cubicBezTo>
                    <a:pt x="5041" y="0"/>
                    <a:pt x="4710" y="118"/>
                    <a:pt x="4443" y="355"/>
                  </a:cubicBezTo>
                  <a:lnTo>
                    <a:pt x="3277" y="1552"/>
                  </a:lnTo>
                  <a:cubicBezTo>
                    <a:pt x="2804" y="2025"/>
                    <a:pt x="2804" y="2812"/>
                    <a:pt x="3277" y="3316"/>
                  </a:cubicBezTo>
                  <a:lnTo>
                    <a:pt x="3938" y="3978"/>
                  </a:lnTo>
                  <a:lnTo>
                    <a:pt x="1702" y="6215"/>
                  </a:lnTo>
                  <a:cubicBezTo>
                    <a:pt x="1544" y="6152"/>
                    <a:pt x="1355" y="6057"/>
                    <a:pt x="1135" y="6057"/>
                  </a:cubicBezTo>
                  <a:cubicBezTo>
                    <a:pt x="1119" y="6056"/>
                    <a:pt x="1104" y="6056"/>
                    <a:pt x="1089" y="6056"/>
                  </a:cubicBezTo>
                  <a:cubicBezTo>
                    <a:pt x="538" y="6056"/>
                    <a:pt x="0" y="6611"/>
                    <a:pt x="0" y="7286"/>
                  </a:cubicBezTo>
                  <a:cubicBezTo>
                    <a:pt x="0" y="7947"/>
                    <a:pt x="567" y="8515"/>
                    <a:pt x="1229" y="8515"/>
                  </a:cubicBezTo>
                  <a:cubicBezTo>
                    <a:pt x="1418" y="8515"/>
                    <a:pt x="1576" y="8483"/>
                    <a:pt x="1733" y="8388"/>
                  </a:cubicBezTo>
                  <a:lnTo>
                    <a:pt x="3560" y="10216"/>
                  </a:lnTo>
                  <a:cubicBezTo>
                    <a:pt x="2993" y="10720"/>
                    <a:pt x="2615" y="11381"/>
                    <a:pt x="2521" y="12169"/>
                  </a:cubicBezTo>
                  <a:cubicBezTo>
                    <a:pt x="2489" y="12421"/>
                    <a:pt x="2678" y="12642"/>
                    <a:pt x="2930" y="12642"/>
                  </a:cubicBezTo>
                  <a:lnTo>
                    <a:pt x="8633" y="12642"/>
                  </a:lnTo>
                  <a:cubicBezTo>
                    <a:pt x="8853" y="12642"/>
                    <a:pt x="9074" y="12421"/>
                    <a:pt x="9011" y="12169"/>
                  </a:cubicBezTo>
                  <a:cubicBezTo>
                    <a:pt x="8790" y="10562"/>
                    <a:pt x="7404" y="9334"/>
                    <a:pt x="5766" y="9334"/>
                  </a:cubicBezTo>
                  <a:cubicBezTo>
                    <a:pt x="5199" y="9334"/>
                    <a:pt x="4695" y="9491"/>
                    <a:pt x="4222" y="9743"/>
                  </a:cubicBezTo>
                  <a:lnTo>
                    <a:pt x="2300" y="7853"/>
                  </a:lnTo>
                  <a:cubicBezTo>
                    <a:pt x="2363" y="7695"/>
                    <a:pt x="2395" y="7475"/>
                    <a:pt x="2395" y="7286"/>
                  </a:cubicBezTo>
                  <a:cubicBezTo>
                    <a:pt x="2395" y="7097"/>
                    <a:pt x="2363" y="6939"/>
                    <a:pt x="2300" y="6782"/>
                  </a:cubicBezTo>
                  <a:lnTo>
                    <a:pt x="4285" y="4797"/>
                  </a:lnTo>
                  <a:lnTo>
                    <a:pt x="4285" y="4797"/>
                  </a:lnTo>
                  <a:cubicBezTo>
                    <a:pt x="4253" y="5742"/>
                    <a:pt x="4537" y="6624"/>
                    <a:pt x="5073" y="7317"/>
                  </a:cubicBezTo>
                  <a:lnTo>
                    <a:pt x="10271" y="2119"/>
                  </a:lnTo>
                  <a:cubicBezTo>
                    <a:pt x="9636" y="1606"/>
                    <a:pt x="8888" y="1321"/>
                    <a:pt x="8026" y="1321"/>
                  </a:cubicBezTo>
                  <a:cubicBezTo>
                    <a:pt x="7776" y="1321"/>
                    <a:pt x="7516" y="1345"/>
                    <a:pt x="7246" y="1394"/>
                  </a:cubicBezTo>
                  <a:lnTo>
                    <a:pt x="6238" y="355"/>
                  </a:lnTo>
                  <a:cubicBezTo>
                    <a:pt x="6002" y="118"/>
                    <a:pt x="5687" y="0"/>
                    <a:pt x="53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54"/>
            <p:cNvSpPr/>
            <p:nvPr/>
          </p:nvSpPr>
          <p:spPr>
            <a:xfrm>
              <a:off x="-39076150" y="3684875"/>
              <a:ext cx="84300" cy="80300"/>
            </a:xfrm>
            <a:custGeom>
              <a:avLst/>
              <a:gdLst/>
              <a:ahLst/>
              <a:cxnLst/>
              <a:rect l="l" t="t" r="r" b="b"/>
              <a:pathLst>
                <a:path w="3372" h="3212" extrusionOk="0">
                  <a:moveTo>
                    <a:pt x="2868" y="1"/>
                  </a:moveTo>
                  <a:lnTo>
                    <a:pt x="1" y="2868"/>
                  </a:lnTo>
                  <a:cubicBezTo>
                    <a:pt x="353" y="3098"/>
                    <a:pt x="757" y="3212"/>
                    <a:pt x="1156" y="3212"/>
                  </a:cubicBezTo>
                  <a:cubicBezTo>
                    <a:pt x="1686" y="3212"/>
                    <a:pt x="2207" y="3011"/>
                    <a:pt x="2584" y="2616"/>
                  </a:cubicBezTo>
                  <a:cubicBezTo>
                    <a:pt x="3309" y="1891"/>
                    <a:pt x="3372" y="851"/>
                    <a:pt x="28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3" name="Google Shape;6283;p54"/>
          <p:cNvSpPr/>
          <p:nvPr/>
        </p:nvSpPr>
        <p:spPr>
          <a:xfrm>
            <a:off x="1763554" y="3801114"/>
            <a:ext cx="363548" cy="370909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4" name="Google Shape;6284;p54"/>
          <p:cNvSpPr/>
          <p:nvPr/>
        </p:nvSpPr>
        <p:spPr>
          <a:xfrm>
            <a:off x="3953101" y="2872552"/>
            <a:ext cx="369974" cy="368601"/>
          </a:xfrm>
          <a:custGeom>
            <a:avLst/>
            <a:gdLst/>
            <a:ahLst/>
            <a:cxnLst/>
            <a:rect l="l" t="t" r="r" b="b"/>
            <a:pathLst>
              <a:path w="12666" h="12619" extrusionOk="0">
                <a:moveTo>
                  <a:pt x="9294" y="1"/>
                </a:moveTo>
                <a:cubicBezTo>
                  <a:pt x="9192" y="1"/>
                  <a:pt x="9089" y="40"/>
                  <a:pt x="9011" y="119"/>
                </a:cubicBezTo>
                <a:lnTo>
                  <a:pt x="7593" y="1537"/>
                </a:lnTo>
                <a:lnTo>
                  <a:pt x="9011" y="2954"/>
                </a:lnTo>
                <a:cubicBezTo>
                  <a:pt x="9168" y="3112"/>
                  <a:pt x="9168" y="3395"/>
                  <a:pt x="9011" y="3553"/>
                </a:cubicBezTo>
                <a:cubicBezTo>
                  <a:pt x="8932" y="3632"/>
                  <a:pt x="8822" y="3671"/>
                  <a:pt x="8711" y="3671"/>
                </a:cubicBezTo>
                <a:cubicBezTo>
                  <a:pt x="8601" y="3671"/>
                  <a:pt x="8491" y="3632"/>
                  <a:pt x="8412" y="3553"/>
                </a:cubicBezTo>
                <a:lnTo>
                  <a:pt x="6994" y="2135"/>
                </a:lnTo>
                <a:lnTo>
                  <a:pt x="5923" y="3206"/>
                </a:lnTo>
                <a:lnTo>
                  <a:pt x="7341" y="4624"/>
                </a:lnTo>
                <a:cubicBezTo>
                  <a:pt x="7498" y="4782"/>
                  <a:pt x="7498" y="5034"/>
                  <a:pt x="7341" y="5191"/>
                </a:cubicBezTo>
                <a:cubicBezTo>
                  <a:pt x="7262" y="5270"/>
                  <a:pt x="7160" y="5309"/>
                  <a:pt x="7053" y="5309"/>
                </a:cubicBezTo>
                <a:cubicBezTo>
                  <a:pt x="6947" y="5309"/>
                  <a:pt x="6837" y="5270"/>
                  <a:pt x="6742" y="5191"/>
                </a:cubicBezTo>
                <a:lnTo>
                  <a:pt x="5356" y="3773"/>
                </a:lnTo>
                <a:lnTo>
                  <a:pt x="4285" y="4845"/>
                </a:lnTo>
                <a:lnTo>
                  <a:pt x="5703" y="6262"/>
                </a:lnTo>
                <a:cubicBezTo>
                  <a:pt x="5860" y="6420"/>
                  <a:pt x="5860" y="6703"/>
                  <a:pt x="5703" y="6861"/>
                </a:cubicBezTo>
                <a:cubicBezTo>
                  <a:pt x="5624" y="6940"/>
                  <a:pt x="5514" y="6979"/>
                  <a:pt x="5403" y="6979"/>
                </a:cubicBezTo>
                <a:cubicBezTo>
                  <a:pt x="5293" y="6979"/>
                  <a:pt x="5183" y="6940"/>
                  <a:pt x="5104" y="6861"/>
                </a:cubicBezTo>
                <a:lnTo>
                  <a:pt x="3686" y="5443"/>
                </a:lnTo>
                <a:lnTo>
                  <a:pt x="2615" y="6514"/>
                </a:lnTo>
                <a:lnTo>
                  <a:pt x="4096" y="7932"/>
                </a:lnTo>
                <a:cubicBezTo>
                  <a:pt x="4253" y="8090"/>
                  <a:pt x="4253" y="8373"/>
                  <a:pt x="4096" y="8499"/>
                </a:cubicBezTo>
                <a:cubicBezTo>
                  <a:pt x="4017" y="8578"/>
                  <a:pt x="3907" y="8617"/>
                  <a:pt x="3797" y="8617"/>
                </a:cubicBezTo>
                <a:cubicBezTo>
                  <a:pt x="3686" y="8617"/>
                  <a:pt x="3576" y="8578"/>
                  <a:pt x="3497" y="8499"/>
                </a:cubicBezTo>
                <a:lnTo>
                  <a:pt x="2048" y="7081"/>
                </a:lnTo>
                <a:lnTo>
                  <a:pt x="158" y="8972"/>
                </a:lnTo>
                <a:cubicBezTo>
                  <a:pt x="0" y="9129"/>
                  <a:pt x="0" y="9413"/>
                  <a:pt x="158" y="9570"/>
                </a:cubicBezTo>
                <a:lnTo>
                  <a:pt x="3056" y="12500"/>
                </a:lnTo>
                <a:cubicBezTo>
                  <a:pt x="3135" y="12579"/>
                  <a:pt x="3245" y="12618"/>
                  <a:pt x="3356" y="12618"/>
                </a:cubicBezTo>
                <a:cubicBezTo>
                  <a:pt x="3466" y="12618"/>
                  <a:pt x="3576" y="12579"/>
                  <a:pt x="3655" y="12500"/>
                </a:cubicBezTo>
                <a:lnTo>
                  <a:pt x="12508" y="3616"/>
                </a:lnTo>
                <a:cubicBezTo>
                  <a:pt x="12665" y="3458"/>
                  <a:pt x="12665" y="3206"/>
                  <a:pt x="12508" y="3049"/>
                </a:cubicBezTo>
                <a:lnTo>
                  <a:pt x="9578" y="119"/>
                </a:lnTo>
                <a:cubicBezTo>
                  <a:pt x="9499" y="40"/>
                  <a:pt x="9397" y="1"/>
                  <a:pt x="929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85" name="Google Shape;6285;p54"/>
          <p:cNvGrpSpPr/>
          <p:nvPr/>
        </p:nvGrpSpPr>
        <p:grpSpPr>
          <a:xfrm>
            <a:off x="1243246" y="1533504"/>
            <a:ext cx="429504" cy="370879"/>
            <a:chOff x="-42651700" y="3217825"/>
            <a:chExt cx="367600" cy="317425"/>
          </a:xfrm>
        </p:grpSpPr>
        <p:sp>
          <p:nvSpPr>
            <p:cNvPr id="6286" name="Google Shape;6286;p54"/>
            <p:cNvSpPr/>
            <p:nvPr/>
          </p:nvSpPr>
          <p:spPr>
            <a:xfrm>
              <a:off x="-42651700" y="3239075"/>
              <a:ext cx="367600" cy="296175"/>
            </a:xfrm>
            <a:custGeom>
              <a:avLst/>
              <a:gdLst/>
              <a:ahLst/>
              <a:cxnLst/>
              <a:rect l="l" t="t" r="r" b="b"/>
              <a:pathLst>
                <a:path w="14704" h="11847" extrusionOk="0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54"/>
            <p:cNvSpPr/>
            <p:nvPr/>
          </p:nvSpPr>
          <p:spPr>
            <a:xfrm>
              <a:off x="-42419600" y="3217825"/>
              <a:ext cx="106350" cy="106350"/>
            </a:xfrm>
            <a:custGeom>
              <a:avLst/>
              <a:gdLst/>
              <a:ahLst/>
              <a:cxnLst/>
              <a:rect l="l" t="t" r="r" b="b"/>
              <a:pathLst>
                <a:path w="4254" h="4254" extrusionOk="0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54"/>
            <p:cNvSpPr/>
            <p:nvPr/>
          </p:nvSpPr>
          <p:spPr>
            <a:xfrm>
              <a:off x="-42623600" y="3218600"/>
              <a:ext cx="106350" cy="106375"/>
            </a:xfrm>
            <a:custGeom>
              <a:avLst/>
              <a:gdLst/>
              <a:ahLst/>
              <a:cxnLst/>
              <a:rect l="l" t="t" r="r" b="b"/>
              <a:pathLst>
                <a:path w="4254" h="4255" extrusionOk="0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54"/>
            <p:cNvSpPr/>
            <p:nvPr/>
          </p:nvSpPr>
          <p:spPr>
            <a:xfrm>
              <a:off x="-42561375" y="3279250"/>
              <a:ext cx="185900" cy="186700"/>
            </a:xfrm>
            <a:custGeom>
              <a:avLst/>
              <a:gdLst/>
              <a:ahLst/>
              <a:cxnLst/>
              <a:rect l="l" t="t" r="r" b="b"/>
              <a:pathLst>
                <a:path w="7436" h="7468" extrusionOk="0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0" name="Google Shape;6290;p54"/>
          <p:cNvGrpSpPr/>
          <p:nvPr/>
        </p:nvGrpSpPr>
        <p:grpSpPr>
          <a:xfrm>
            <a:off x="1278678" y="1973154"/>
            <a:ext cx="358640" cy="363226"/>
            <a:chOff x="-42617300" y="3587775"/>
            <a:chExt cx="306950" cy="310875"/>
          </a:xfrm>
        </p:grpSpPr>
        <p:sp>
          <p:nvSpPr>
            <p:cNvPr id="6291" name="Google Shape;6291;p54"/>
            <p:cNvSpPr/>
            <p:nvPr/>
          </p:nvSpPr>
          <p:spPr>
            <a:xfrm>
              <a:off x="-42617300" y="3587775"/>
              <a:ext cx="306950" cy="310875"/>
            </a:xfrm>
            <a:custGeom>
              <a:avLst/>
              <a:gdLst/>
              <a:ahLst/>
              <a:cxnLst/>
              <a:rect l="l" t="t" r="r" b="b"/>
              <a:pathLst>
                <a:path w="12278" h="12435" extrusionOk="0">
                  <a:moveTo>
                    <a:pt x="5905" y="860"/>
                  </a:moveTo>
                  <a:cubicBezTo>
                    <a:pt x="6421" y="860"/>
                    <a:pt x="6926" y="1412"/>
                    <a:pt x="7341" y="2467"/>
                  </a:cubicBezTo>
                  <a:cubicBezTo>
                    <a:pt x="6837" y="2593"/>
                    <a:pt x="6365" y="2782"/>
                    <a:pt x="5892" y="3003"/>
                  </a:cubicBezTo>
                  <a:cubicBezTo>
                    <a:pt x="5419" y="2782"/>
                    <a:pt x="4947" y="2593"/>
                    <a:pt x="4443" y="2467"/>
                  </a:cubicBezTo>
                  <a:cubicBezTo>
                    <a:pt x="4893" y="1381"/>
                    <a:pt x="5404" y="860"/>
                    <a:pt x="5905" y="860"/>
                  </a:cubicBezTo>
                  <a:close/>
                  <a:moveTo>
                    <a:pt x="4191" y="3255"/>
                  </a:moveTo>
                  <a:cubicBezTo>
                    <a:pt x="4443" y="3349"/>
                    <a:pt x="4632" y="3381"/>
                    <a:pt x="4884" y="3475"/>
                  </a:cubicBezTo>
                  <a:cubicBezTo>
                    <a:pt x="4726" y="3538"/>
                    <a:pt x="4600" y="3601"/>
                    <a:pt x="4443" y="3696"/>
                  </a:cubicBezTo>
                  <a:cubicBezTo>
                    <a:pt x="4285" y="3790"/>
                    <a:pt x="4159" y="3853"/>
                    <a:pt x="4002" y="3948"/>
                  </a:cubicBezTo>
                  <a:cubicBezTo>
                    <a:pt x="4096" y="3727"/>
                    <a:pt x="4159" y="3507"/>
                    <a:pt x="4191" y="3255"/>
                  </a:cubicBezTo>
                  <a:close/>
                  <a:moveTo>
                    <a:pt x="7625" y="3318"/>
                  </a:moveTo>
                  <a:cubicBezTo>
                    <a:pt x="7688" y="3507"/>
                    <a:pt x="7751" y="3727"/>
                    <a:pt x="7782" y="3979"/>
                  </a:cubicBezTo>
                  <a:cubicBezTo>
                    <a:pt x="7499" y="3790"/>
                    <a:pt x="7247" y="3633"/>
                    <a:pt x="6963" y="3507"/>
                  </a:cubicBezTo>
                  <a:cubicBezTo>
                    <a:pt x="7184" y="3412"/>
                    <a:pt x="7404" y="3349"/>
                    <a:pt x="7625" y="3318"/>
                  </a:cubicBezTo>
                  <a:close/>
                  <a:moveTo>
                    <a:pt x="2611" y="3034"/>
                  </a:moveTo>
                  <a:cubicBezTo>
                    <a:pt x="2846" y="3034"/>
                    <a:pt x="3110" y="3054"/>
                    <a:pt x="3403" y="3097"/>
                  </a:cubicBezTo>
                  <a:cubicBezTo>
                    <a:pt x="3309" y="3570"/>
                    <a:pt x="3183" y="4042"/>
                    <a:pt x="3151" y="4609"/>
                  </a:cubicBezTo>
                  <a:cubicBezTo>
                    <a:pt x="2742" y="4924"/>
                    <a:pt x="2363" y="5240"/>
                    <a:pt x="1954" y="5586"/>
                  </a:cubicBezTo>
                  <a:cubicBezTo>
                    <a:pt x="712" y="4068"/>
                    <a:pt x="945" y="3034"/>
                    <a:pt x="2611" y="3034"/>
                  </a:cubicBezTo>
                  <a:close/>
                  <a:moveTo>
                    <a:pt x="9301" y="3075"/>
                  </a:moveTo>
                  <a:cubicBezTo>
                    <a:pt x="10879" y="3075"/>
                    <a:pt x="11079" y="4102"/>
                    <a:pt x="9862" y="5618"/>
                  </a:cubicBezTo>
                  <a:cubicBezTo>
                    <a:pt x="9515" y="5271"/>
                    <a:pt x="9137" y="4924"/>
                    <a:pt x="8696" y="4641"/>
                  </a:cubicBezTo>
                  <a:cubicBezTo>
                    <a:pt x="8601" y="4137"/>
                    <a:pt x="8538" y="3601"/>
                    <a:pt x="8412" y="3160"/>
                  </a:cubicBezTo>
                  <a:cubicBezTo>
                    <a:pt x="8746" y="3102"/>
                    <a:pt x="9042" y="3075"/>
                    <a:pt x="9301" y="3075"/>
                  </a:cubicBezTo>
                  <a:close/>
                  <a:moveTo>
                    <a:pt x="8822" y="5744"/>
                  </a:moveTo>
                  <a:cubicBezTo>
                    <a:pt x="9011" y="5901"/>
                    <a:pt x="9169" y="6059"/>
                    <a:pt x="9326" y="6216"/>
                  </a:cubicBezTo>
                  <a:cubicBezTo>
                    <a:pt x="9169" y="6374"/>
                    <a:pt x="8980" y="6531"/>
                    <a:pt x="8822" y="6689"/>
                  </a:cubicBezTo>
                  <a:lnTo>
                    <a:pt x="8822" y="5744"/>
                  </a:lnTo>
                  <a:close/>
                  <a:moveTo>
                    <a:pt x="3025" y="5775"/>
                  </a:moveTo>
                  <a:lnTo>
                    <a:pt x="3025" y="6720"/>
                  </a:lnTo>
                  <a:cubicBezTo>
                    <a:pt x="2836" y="6563"/>
                    <a:pt x="2679" y="6405"/>
                    <a:pt x="2521" y="6248"/>
                  </a:cubicBezTo>
                  <a:cubicBezTo>
                    <a:pt x="2679" y="6090"/>
                    <a:pt x="2868" y="5933"/>
                    <a:pt x="3025" y="5775"/>
                  </a:cubicBezTo>
                  <a:close/>
                  <a:moveTo>
                    <a:pt x="5892" y="3885"/>
                  </a:moveTo>
                  <a:cubicBezTo>
                    <a:pt x="6617" y="4200"/>
                    <a:pt x="7278" y="4609"/>
                    <a:pt x="7908" y="5082"/>
                  </a:cubicBezTo>
                  <a:cubicBezTo>
                    <a:pt x="8003" y="5838"/>
                    <a:pt x="8003" y="6626"/>
                    <a:pt x="7908" y="7413"/>
                  </a:cubicBezTo>
                  <a:cubicBezTo>
                    <a:pt x="7278" y="7823"/>
                    <a:pt x="6585" y="8232"/>
                    <a:pt x="5892" y="8579"/>
                  </a:cubicBezTo>
                  <a:cubicBezTo>
                    <a:pt x="5545" y="8421"/>
                    <a:pt x="5230" y="8232"/>
                    <a:pt x="4884" y="8043"/>
                  </a:cubicBezTo>
                  <a:cubicBezTo>
                    <a:pt x="4537" y="7823"/>
                    <a:pt x="4191" y="7634"/>
                    <a:pt x="3876" y="7413"/>
                  </a:cubicBezTo>
                  <a:cubicBezTo>
                    <a:pt x="3844" y="6657"/>
                    <a:pt x="3844" y="5870"/>
                    <a:pt x="3876" y="5082"/>
                  </a:cubicBezTo>
                  <a:cubicBezTo>
                    <a:pt x="4191" y="4830"/>
                    <a:pt x="4537" y="4641"/>
                    <a:pt x="4884" y="4452"/>
                  </a:cubicBezTo>
                  <a:cubicBezTo>
                    <a:pt x="5230" y="4263"/>
                    <a:pt x="5577" y="4042"/>
                    <a:pt x="5892" y="3885"/>
                  </a:cubicBezTo>
                  <a:close/>
                  <a:moveTo>
                    <a:pt x="4033" y="8516"/>
                  </a:moveTo>
                  <a:cubicBezTo>
                    <a:pt x="4159" y="8579"/>
                    <a:pt x="4317" y="8674"/>
                    <a:pt x="4474" y="8737"/>
                  </a:cubicBezTo>
                  <a:cubicBezTo>
                    <a:pt x="4632" y="8831"/>
                    <a:pt x="4758" y="8894"/>
                    <a:pt x="4915" y="8989"/>
                  </a:cubicBezTo>
                  <a:cubicBezTo>
                    <a:pt x="4663" y="9052"/>
                    <a:pt x="4474" y="9146"/>
                    <a:pt x="4254" y="9178"/>
                  </a:cubicBezTo>
                  <a:cubicBezTo>
                    <a:pt x="4159" y="8926"/>
                    <a:pt x="4096" y="8737"/>
                    <a:pt x="4033" y="8516"/>
                  </a:cubicBezTo>
                  <a:close/>
                  <a:moveTo>
                    <a:pt x="7782" y="8516"/>
                  </a:moveTo>
                  <a:cubicBezTo>
                    <a:pt x="7751" y="8737"/>
                    <a:pt x="7688" y="8989"/>
                    <a:pt x="7625" y="9178"/>
                  </a:cubicBezTo>
                  <a:cubicBezTo>
                    <a:pt x="7404" y="9083"/>
                    <a:pt x="7184" y="9052"/>
                    <a:pt x="6963" y="8989"/>
                  </a:cubicBezTo>
                  <a:cubicBezTo>
                    <a:pt x="7278" y="8831"/>
                    <a:pt x="7499" y="8674"/>
                    <a:pt x="7782" y="8516"/>
                  </a:cubicBezTo>
                  <a:close/>
                  <a:moveTo>
                    <a:pt x="1954" y="6846"/>
                  </a:moveTo>
                  <a:cubicBezTo>
                    <a:pt x="2300" y="7193"/>
                    <a:pt x="2710" y="7571"/>
                    <a:pt x="3151" y="7823"/>
                  </a:cubicBezTo>
                  <a:cubicBezTo>
                    <a:pt x="3214" y="8358"/>
                    <a:pt x="3309" y="8863"/>
                    <a:pt x="3403" y="9335"/>
                  </a:cubicBezTo>
                  <a:cubicBezTo>
                    <a:pt x="3090" y="9388"/>
                    <a:pt x="2806" y="9414"/>
                    <a:pt x="2555" y="9414"/>
                  </a:cubicBezTo>
                  <a:cubicBezTo>
                    <a:pt x="1015" y="9414"/>
                    <a:pt x="681" y="8445"/>
                    <a:pt x="1954" y="6846"/>
                  </a:cubicBezTo>
                  <a:close/>
                  <a:moveTo>
                    <a:pt x="9925" y="6846"/>
                  </a:moveTo>
                  <a:lnTo>
                    <a:pt x="9925" y="6846"/>
                  </a:lnTo>
                  <a:cubicBezTo>
                    <a:pt x="11167" y="8392"/>
                    <a:pt x="10934" y="9430"/>
                    <a:pt x="9267" y="9430"/>
                  </a:cubicBezTo>
                  <a:cubicBezTo>
                    <a:pt x="9032" y="9430"/>
                    <a:pt x="8768" y="9410"/>
                    <a:pt x="8475" y="9367"/>
                  </a:cubicBezTo>
                  <a:cubicBezTo>
                    <a:pt x="8538" y="8894"/>
                    <a:pt x="8664" y="8390"/>
                    <a:pt x="8727" y="7823"/>
                  </a:cubicBezTo>
                  <a:cubicBezTo>
                    <a:pt x="9137" y="7508"/>
                    <a:pt x="9515" y="7193"/>
                    <a:pt x="9925" y="6846"/>
                  </a:cubicBezTo>
                  <a:close/>
                  <a:moveTo>
                    <a:pt x="5924" y="9461"/>
                  </a:moveTo>
                  <a:cubicBezTo>
                    <a:pt x="6396" y="9650"/>
                    <a:pt x="6869" y="9839"/>
                    <a:pt x="7404" y="9965"/>
                  </a:cubicBezTo>
                  <a:cubicBezTo>
                    <a:pt x="6962" y="11056"/>
                    <a:pt x="6440" y="11607"/>
                    <a:pt x="5922" y="11607"/>
                  </a:cubicBezTo>
                  <a:cubicBezTo>
                    <a:pt x="5408" y="11607"/>
                    <a:pt x="4898" y="11064"/>
                    <a:pt x="4474" y="9965"/>
                  </a:cubicBezTo>
                  <a:cubicBezTo>
                    <a:pt x="4978" y="9839"/>
                    <a:pt x="5451" y="9650"/>
                    <a:pt x="5924" y="9461"/>
                  </a:cubicBezTo>
                  <a:close/>
                  <a:moveTo>
                    <a:pt x="5931" y="1"/>
                  </a:moveTo>
                  <a:cubicBezTo>
                    <a:pt x="5817" y="1"/>
                    <a:pt x="5699" y="14"/>
                    <a:pt x="5577" y="41"/>
                  </a:cubicBezTo>
                  <a:cubicBezTo>
                    <a:pt x="4632" y="262"/>
                    <a:pt x="4002" y="1333"/>
                    <a:pt x="3655" y="2278"/>
                  </a:cubicBezTo>
                  <a:cubicBezTo>
                    <a:pt x="3326" y="2223"/>
                    <a:pt x="2973" y="2187"/>
                    <a:pt x="2624" y="2187"/>
                  </a:cubicBezTo>
                  <a:cubicBezTo>
                    <a:pt x="1770" y="2187"/>
                    <a:pt x="939" y="2404"/>
                    <a:pt x="536" y="3097"/>
                  </a:cubicBezTo>
                  <a:cubicBezTo>
                    <a:pt x="1" y="4074"/>
                    <a:pt x="662" y="5334"/>
                    <a:pt x="1387" y="6216"/>
                  </a:cubicBezTo>
                  <a:cubicBezTo>
                    <a:pt x="788" y="6972"/>
                    <a:pt x="158" y="8043"/>
                    <a:pt x="379" y="8926"/>
                  </a:cubicBezTo>
                  <a:cubicBezTo>
                    <a:pt x="599" y="9650"/>
                    <a:pt x="1166" y="10028"/>
                    <a:pt x="1922" y="10186"/>
                  </a:cubicBezTo>
                  <a:cubicBezTo>
                    <a:pt x="2157" y="10241"/>
                    <a:pt x="2410" y="10266"/>
                    <a:pt x="2668" y="10266"/>
                  </a:cubicBezTo>
                  <a:cubicBezTo>
                    <a:pt x="2998" y="10266"/>
                    <a:pt x="3337" y="10225"/>
                    <a:pt x="3655" y="10154"/>
                  </a:cubicBezTo>
                  <a:cubicBezTo>
                    <a:pt x="4221" y="11678"/>
                    <a:pt x="5076" y="12434"/>
                    <a:pt x="5929" y="12434"/>
                  </a:cubicBezTo>
                  <a:cubicBezTo>
                    <a:pt x="6786" y="12434"/>
                    <a:pt x="7639" y="11670"/>
                    <a:pt x="8192" y="10154"/>
                  </a:cubicBezTo>
                  <a:cubicBezTo>
                    <a:pt x="8550" y="10215"/>
                    <a:pt x="8882" y="10243"/>
                    <a:pt x="9186" y="10243"/>
                  </a:cubicBezTo>
                  <a:cubicBezTo>
                    <a:pt x="11589" y="10243"/>
                    <a:pt x="12278" y="8453"/>
                    <a:pt x="10460" y="6216"/>
                  </a:cubicBezTo>
                  <a:cubicBezTo>
                    <a:pt x="12272" y="4014"/>
                    <a:pt x="11618" y="2182"/>
                    <a:pt x="9217" y="2182"/>
                  </a:cubicBezTo>
                  <a:cubicBezTo>
                    <a:pt x="8904" y="2182"/>
                    <a:pt x="8562" y="2213"/>
                    <a:pt x="8192" y="2278"/>
                  </a:cubicBezTo>
                  <a:cubicBezTo>
                    <a:pt x="7765" y="1139"/>
                    <a:pt x="7004" y="1"/>
                    <a:pt x="5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54"/>
            <p:cNvSpPr/>
            <p:nvPr/>
          </p:nvSpPr>
          <p:spPr>
            <a:xfrm>
              <a:off x="-42500725" y="3712425"/>
              <a:ext cx="63025" cy="62275"/>
            </a:xfrm>
            <a:custGeom>
              <a:avLst/>
              <a:gdLst/>
              <a:ahLst/>
              <a:cxnLst/>
              <a:rect l="l" t="t" r="r" b="b"/>
              <a:pathLst>
                <a:path w="2521" h="2491" extrusionOk="0">
                  <a:moveTo>
                    <a:pt x="1313" y="0"/>
                  </a:moveTo>
                  <a:cubicBezTo>
                    <a:pt x="1295" y="0"/>
                    <a:pt x="1278" y="1"/>
                    <a:pt x="1261" y="1"/>
                  </a:cubicBezTo>
                  <a:cubicBezTo>
                    <a:pt x="599" y="1"/>
                    <a:pt x="0" y="569"/>
                    <a:pt x="63" y="1230"/>
                  </a:cubicBezTo>
                  <a:cubicBezTo>
                    <a:pt x="0" y="1955"/>
                    <a:pt x="567" y="2490"/>
                    <a:pt x="1261" y="2490"/>
                  </a:cubicBezTo>
                  <a:cubicBezTo>
                    <a:pt x="1954" y="2490"/>
                    <a:pt x="2521" y="1955"/>
                    <a:pt x="2489" y="1230"/>
                  </a:cubicBezTo>
                  <a:cubicBezTo>
                    <a:pt x="2489" y="585"/>
                    <a:pt x="1980" y="0"/>
                    <a:pt x="13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93" name="Google Shape;6293;p54"/>
          <p:cNvSpPr/>
          <p:nvPr/>
        </p:nvSpPr>
        <p:spPr>
          <a:xfrm>
            <a:off x="1275131" y="2412197"/>
            <a:ext cx="371785" cy="369974"/>
          </a:xfrm>
          <a:custGeom>
            <a:avLst/>
            <a:gdLst/>
            <a:ahLst/>
            <a:cxnLst/>
            <a:rect l="l" t="t" r="r" b="b"/>
            <a:pathLst>
              <a:path w="12728" h="12666" extrusionOk="0">
                <a:moveTo>
                  <a:pt x="1859" y="3308"/>
                </a:moveTo>
                <a:lnTo>
                  <a:pt x="1859" y="5230"/>
                </a:lnTo>
                <a:lnTo>
                  <a:pt x="882" y="5230"/>
                </a:lnTo>
                <a:lnTo>
                  <a:pt x="882" y="3308"/>
                </a:lnTo>
                <a:close/>
                <a:moveTo>
                  <a:pt x="5765" y="2458"/>
                </a:moveTo>
                <a:cubicBezTo>
                  <a:pt x="5860" y="2458"/>
                  <a:pt x="5986" y="2584"/>
                  <a:pt x="5986" y="2710"/>
                </a:cubicBezTo>
                <a:lnTo>
                  <a:pt x="5986" y="5230"/>
                </a:lnTo>
                <a:lnTo>
                  <a:pt x="2678" y="5230"/>
                </a:lnTo>
                <a:lnTo>
                  <a:pt x="2678" y="2710"/>
                </a:lnTo>
                <a:cubicBezTo>
                  <a:pt x="2678" y="2584"/>
                  <a:pt x="2772" y="2458"/>
                  <a:pt x="2930" y="2458"/>
                </a:cubicBezTo>
                <a:close/>
                <a:moveTo>
                  <a:pt x="9893" y="2458"/>
                </a:moveTo>
                <a:cubicBezTo>
                  <a:pt x="10019" y="2458"/>
                  <a:pt x="10113" y="2584"/>
                  <a:pt x="10113" y="2710"/>
                </a:cubicBezTo>
                <a:lnTo>
                  <a:pt x="10113" y="5230"/>
                </a:lnTo>
                <a:lnTo>
                  <a:pt x="6837" y="5230"/>
                </a:lnTo>
                <a:lnTo>
                  <a:pt x="6837" y="2710"/>
                </a:lnTo>
                <a:cubicBezTo>
                  <a:pt x="6805" y="2584"/>
                  <a:pt x="6900" y="2458"/>
                  <a:pt x="7057" y="2458"/>
                </a:cubicBezTo>
                <a:close/>
                <a:moveTo>
                  <a:pt x="11940" y="3308"/>
                </a:moveTo>
                <a:lnTo>
                  <a:pt x="11940" y="5230"/>
                </a:lnTo>
                <a:lnTo>
                  <a:pt x="10964" y="5230"/>
                </a:lnTo>
                <a:lnTo>
                  <a:pt x="10964" y="3308"/>
                </a:lnTo>
                <a:close/>
                <a:moveTo>
                  <a:pt x="7215" y="6900"/>
                </a:moveTo>
                <a:cubicBezTo>
                  <a:pt x="7435" y="6900"/>
                  <a:pt x="7656" y="7089"/>
                  <a:pt x="7656" y="7278"/>
                </a:cubicBezTo>
                <a:cubicBezTo>
                  <a:pt x="7656" y="7530"/>
                  <a:pt x="7435" y="7719"/>
                  <a:pt x="7215" y="7719"/>
                </a:cubicBezTo>
                <a:lnTo>
                  <a:pt x="5545" y="7719"/>
                </a:lnTo>
                <a:cubicBezTo>
                  <a:pt x="5324" y="7719"/>
                  <a:pt x="5135" y="7530"/>
                  <a:pt x="5135" y="7278"/>
                </a:cubicBezTo>
                <a:cubicBezTo>
                  <a:pt x="5135" y="7026"/>
                  <a:pt x="5324" y="6900"/>
                  <a:pt x="5545" y="6900"/>
                </a:cubicBezTo>
                <a:close/>
                <a:moveTo>
                  <a:pt x="3088" y="6900"/>
                </a:moveTo>
                <a:cubicBezTo>
                  <a:pt x="3749" y="6900"/>
                  <a:pt x="4285" y="7436"/>
                  <a:pt x="4348" y="8097"/>
                </a:cubicBezTo>
                <a:cubicBezTo>
                  <a:pt x="4348" y="8790"/>
                  <a:pt x="3781" y="9326"/>
                  <a:pt x="3088" y="9326"/>
                </a:cubicBezTo>
                <a:cubicBezTo>
                  <a:pt x="2394" y="9326"/>
                  <a:pt x="1859" y="8790"/>
                  <a:pt x="1859" y="8097"/>
                </a:cubicBezTo>
                <a:cubicBezTo>
                  <a:pt x="1859" y="7436"/>
                  <a:pt x="2394" y="6900"/>
                  <a:pt x="3088" y="6900"/>
                </a:cubicBezTo>
                <a:close/>
                <a:moveTo>
                  <a:pt x="7215" y="8570"/>
                </a:moveTo>
                <a:cubicBezTo>
                  <a:pt x="7435" y="8570"/>
                  <a:pt x="7656" y="8790"/>
                  <a:pt x="7656" y="8979"/>
                </a:cubicBezTo>
                <a:cubicBezTo>
                  <a:pt x="7656" y="9168"/>
                  <a:pt x="7435" y="9357"/>
                  <a:pt x="7215" y="9357"/>
                </a:cubicBezTo>
                <a:lnTo>
                  <a:pt x="5545" y="9357"/>
                </a:lnTo>
                <a:cubicBezTo>
                  <a:pt x="5324" y="9357"/>
                  <a:pt x="5135" y="9168"/>
                  <a:pt x="5135" y="8979"/>
                </a:cubicBezTo>
                <a:cubicBezTo>
                  <a:pt x="5135" y="8727"/>
                  <a:pt x="5324" y="8570"/>
                  <a:pt x="5545" y="8570"/>
                </a:cubicBezTo>
                <a:close/>
                <a:moveTo>
                  <a:pt x="9790" y="6930"/>
                </a:moveTo>
                <a:cubicBezTo>
                  <a:pt x="10428" y="6930"/>
                  <a:pt x="10964" y="7456"/>
                  <a:pt x="10964" y="8160"/>
                </a:cubicBezTo>
                <a:cubicBezTo>
                  <a:pt x="10964" y="8822"/>
                  <a:pt x="10397" y="9357"/>
                  <a:pt x="9735" y="9357"/>
                </a:cubicBezTo>
                <a:cubicBezTo>
                  <a:pt x="9073" y="9357"/>
                  <a:pt x="8506" y="8822"/>
                  <a:pt x="8506" y="8160"/>
                </a:cubicBezTo>
                <a:cubicBezTo>
                  <a:pt x="8506" y="7467"/>
                  <a:pt x="9073" y="6931"/>
                  <a:pt x="9735" y="6931"/>
                </a:cubicBezTo>
                <a:cubicBezTo>
                  <a:pt x="9754" y="6931"/>
                  <a:pt x="9772" y="6930"/>
                  <a:pt x="9790" y="6930"/>
                </a:cubicBezTo>
                <a:close/>
                <a:moveTo>
                  <a:pt x="3875" y="0"/>
                </a:moveTo>
                <a:cubicBezTo>
                  <a:pt x="2709" y="0"/>
                  <a:pt x="1827" y="946"/>
                  <a:pt x="1764" y="2080"/>
                </a:cubicBezTo>
                <a:lnTo>
                  <a:pt x="1764" y="2458"/>
                </a:lnTo>
                <a:lnTo>
                  <a:pt x="410" y="2458"/>
                </a:lnTo>
                <a:cubicBezTo>
                  <a:pt x="158" y="2458"/>
                  <a:pt x="0" y="2678"/>
                  <a:pt x="0" y="2899"/>
                </a:cubicBezTo>
                <a:lnTo>
                  <a:pt x="0" y="5671"/>
                </a:lnTo>
                <a:cubicBezTo>
                  <a:pt x="32" y="5860"/>
                  <a:pt x="252" y="6049"/>
                  <a:pt x="473" y="6049"/>
                </a:cubicBezTo>
                <a:lnTo>
                  <a:pt x="1449" y="6049"/>
                </a:lnTo>
                <a:cubicBezTo>
                  <a:pt x="1197" y="6427"/>
                  <a:pt x="1040" y="6837"/>
                  <a:pt x="1040" y="7278"/>
                </a:cubicBezTo>
                <a:lnTo>
                  <a:pt x="1040" y="9767"/>
                </a:lnTo>
                <a:cubicBezTo>
                  <a:pt x="1040" y="10302"/>
                  <a:pt x="1386" y="10744"/>
                  <a:pt x="1859" y="10933"/>
                </a:cubicBezTo>
                <a:lnTo>
                  <a:pt x="1859" y="12256"/>
                </a:lnTo>
                <a:cubicBezTo>
                  <a:pt x="1859" y="12476"/>
                  <a:pt x="2048" y="12665"/>
                  <a:pt x="2300" y="12665"/>
                </a:cubicBezTo>
                <a:lnTo>
                  <a:pt x="3938" y="12665"/>
                </a:lnTo>
                <a:cubicBezTo>
                  <a:pt x="4190" y="12665"/>
                  <a:pt x="4348" y="12476"/>
                  <a:pt x="4348" y="12256"/>
                </a:cubicBezTo>
                <a:lnTo>
                  <a:pt x="4348" y="10996"/>
                </a:lnTo>
                <a:lnTo>
                  <a:pt x="8475" y="10996"/>
                </a:lnTo>
                <a:lnTo>
                  <a:pt x="8475" y="12256"/>
                </a:lnTo>
                <a:cubicBezTo>
                  <a:pt x="8475" y="12476"/>
                  <a:pt x="8664" y="12665"/>
                  <a:pt x="8884" y="12665"/>
                </a:cubicBezTo>
                <a:lnTo>
                  <a:pt x="10523" y="12665"/>
                </a:lnTo>
                <a:cubicBezTo>
                  <a:pt x="10775" y="12665"/>
                  <a:pt x="10901" y="12476"/>
                  <a:pt x="10901" y="12256"/>
                </a:cubicBezTo>
                <a:lnTo>
                  <a:pt x="10901" y="10933"/>
                </a:lnTo>
                <a:cubicBezTo>
                  <a:pt x="11373" y="10775"/>
                  <a:pt x="11751" y="10302"/>
                  <a:pt x="11751" y="9767"/>
                </a:cubicBezTo>
                <a:lnTo>
                  <a:pt x="11751" y="7278"/>
                </a:lnTo>
                <a:cubicBezTo>
                  <a:pt x="11751" y="6805"/>
                  <a:pt x="11594" y="6364"/>
                  <a:pt x="11310" y="6049"/>
                </a:cubicBezTo>
                <a:lnTo>
                  <a:pt x="12287" y="6049"/>
                </a:lnTo>
                <a:cubicBezTo>
                  <a:pt x="12539" y="6049"/>
                  <a:pt x="12728" y="5860"/>
                  <a:pt x="12728" y="5671"/>
                </a:cubicBezTo>
                <a:lnTo>
                  <a:pt x="12728" y="2899"/>
                </a:lnTo>
                <a:cubicBezTo>
                  <a:pt x="12728" y="2678"/>
                  <a:pt x="12539" y="2458"/>
                  <a:pt x="12287" y="2458"/>
                </a:cubicBezTo>
                <a:lnTo>
                  <a:pt x="10901" y="2458"/>
                </a:lnTo>
                <a:lnTo>
                  <a:pt x="10901" y="2080"/>
                </a:lnTo>
                <a:cubicBezTo>
                  <a:pt x="10901" y="946"/>
                  <a:pt x="9987" y="32"/>
                  <a:pt x="882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4" name="Google Shape;6294;p54"/>
          <p:cNvGrpSpPr/>
          <p:nvPr/>
        </p:nvGrpSpPr>
        <p:grpSpPr>
          <a:xfrm>
            <a:off x="3450506" y="1557895"/>
            <a:ext cx="376926" cy="370324"/>
            <a:chOff x="-40748275" y="3238700"/>
            <a:chExt cx="322600" cy="316950"/>
          </a:xfrm>
        </p:grpSpPr>
        <p:sp>
          <p:nvSpPr>
            <p:cNvPr id="6295" name="Google Shape;6295;p54"/>
            <p:cNvSpPr/>
            <p:nvPr/>
          </p:nvSpPr>
          <p:spPr>
            <a:xfrm>
              <a:off x="-40709675" y="32737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54"/>
            <p:cNvSpPr/>
            <p:nvPr/>
          </p:nvSpPr>
          <p:spPr>
            <a:xfrm>
              <a:off x="-40578925" y="3247175"/>
              <a:ext cx="151250" cy="149475"/>
            </a:xfrm>
            <a:custGeom>
              <a:avLst/>
              <a:gdLst/>
              <a:ahLst/>
              <a:cxnLst/>
              <a:rect l="l" t="t" r="r" b="b"/>
              <a:pathLst>
                <a:path w="6050" h="5979" extrusionOk="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54"/>
            <p:cNvSpPr/>
            <p:nvPr/>
          </p:nvSpPr>
          <p:spPr>
            <a:xfrm>
              <a:off x="-40678175" y="3305250"/>
              <a:ext cx="213475" cy="213475"/>
            </a:xfrm>
            <a:custGeom>
              <a:avLst/>
              <a:gdLst/>
              <a:ahLst/>
              <a:cxnLst/>
              <a:rect l="l" t="t" r="r" b="b"/>
              <a:pathLst>
                <a:path w="8539" h="8539" extrusionOk="0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54"/>
            <p:cNvSpPr/>
            <p:nvPr/>
          </p:nvSpPr>
          <p:spPr>
            <a:xfrm>
              <a:off x="-40513550" y="3469850"/>
              <a:ext cx="87875" cy="85800"/>
            </a:xfrm>
            <a:custGeom>
              <a:avLst/>
              <a:gdLst/>
              <a:ahLst/>
              <a:cxnLst/>
              <a:rect l="l" t="t" r="r" b="b"/>
              <a:pathLst>
                <a:path w="3515" h="3432" extrusionOk="0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54"/>
            <p:cNvSpPr/>
            <p:nvPr/>
          </p:nvSpPr>
          <p:spPr>
            <a:xfrm>
              <a:off x="-40738025" y="3404500"/>
              <a:ext cx="150450" cy="149475"/>
            </a:xfrm>
            <a:custGeom>
              <a:avLst/>
              <a:gdLst/>
              <a:ahLst/>
              <a:cxnLst/>
              <a:rect l="l" t="t" r="r" b="b"/>
              <a:pathLst>
                <a:path w="6018" h="5979" extrusionOk="0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54"/>
            <p:cNvSpPr/>
            <p:nvPr/>
          </p:nvSpPr>
          <p:spPr>
            <a:xfrm>
              <a:off x="-40748275" y="3238700"/>
              <a:ext cx="92175" cy="87850"/>
            </a:xfrm>
            <a:custGeom>
              <a:avLst/>
              <a:gdLst/>
              <a:ahLst/>
              <a:cxnLst/>
              <a:rect l="l" t="t" r="r" b="b"/>
              <a:pathLst>
                <a:path w="3687" h="3514" extrusionOk="0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1" name="Google Shape;6301;p54"/>
          <p:cNvGrpSpPr/>
          <p:nvPr/>
        </p:nvGrpSpPr>
        <p:grpSpPr>
          <a:xfrm>
            <a:off x="3453062" y="2025879"/>
            <a:ext cx="371814" cy="338690"/>
            <a:chOff x="-40745125" y="3632900"/>
            <a:chExt cx="318225" cy="289875"/>
          </a:xfrm>
        </p:grpSpPr>
        <p:sp>
          <p:nvSpPr>
            <p:cNvPr id="6302" name="Google Shape;6302;p54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54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54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54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54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54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54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9" name="Google Shape;6309;p54"/>
          <p:cNvGrpSpPr/>
          <p:nvPr/>
        </p:nvGrpSpPr>
        <p:grpSpPr>
          <a:xfrm>
            <a:off x="3457209" y="2437089"/>
            <a:ext cx="363518" cy="370178"/>
            <a:chOff x="-40742750" y="3972175"/>
            <a:chExt cx="311125" cy="316825"/>
          </a:xfrm>
        </p:grpSpPr>
        <p:sp>
          <p:nvSpPr>
            <p:cNvPr id="6310" name="Google Shape;6310;p54"/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54"/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2" name="Google Shape;6312;p54"/>
          <p:cNvGrpSpPr/>
          <p:nvPr/>
        </p:nvGrpSpPr>
        <p:grpSpPr>
          <a:xfrm>
            <a:off x="2239871" y="2887257"/>
            <a:ext cx="266892" cy="369974"/>
            <a:chOff x="-38860325" y="3221750"/>
            <a:chExt cx="228425" cy="316650"/>
          </a:xfrm>
        </p:grpSpPr>
        <p:sp>
          <p:nvSpPr>
            <p:cNvPr id="6313" name="Google Shape;6313;p54"/>
            <p:cNvSpPr/>
            <p:nvPr/>
          </p:nvSpPr>
          <p:spPr>
            <a:xfrm>
              <a:off x="-38735875" y="3222550"/>
              <a:ext cx="103975" cy="123675"/>
            </a:xfrm>
            <a:custGeom>
              <a:avLst/>
              <a:gdLst/>
              <a:ahLst/>
              <a:cxnLst/>
              <a:rect l="l" t="t" r="r" b="b"/>
              <a:pathLst>
                <a:path w="4159" h="4947" extrusionOk="0">
                  <a:moveTo>
                    <a:pt x="0" y="0"/>
                  </a:moveTo>
                  <a:lnTo>
                    <a:pt x="0" y="2552"/>
                  </a:lnTo>
                  <a:cubicBezTo>
                    <a:pt x="473" y="2710"/>
                    <a:pt x="851" y="3182"/>
                    <a:pt x="851" y="3750"/>
                  </a:cubicBezTo>
                  <a:lnTo>
                    <a:pt x="851" y="4947"/>
                  </a:lnTo>
                  <a:lnTo>
                    <a:pt x="4159" y="4947"/>
                  </a:lnTo>
                  <a:lnTo>
                    <a:pt x="4159" y="3687"/>
                  </a:lnTo>
                  <a:cubicBezTo>
                    <a:pt x="4159" y="1639"/>
                    <a:pt x="2489" y="0"/>
                    <a:pt x="4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54"/>
            <p:cNvSpPr/>
            <p:nvPr/>
          </p:nvSpPr>
          <p:spPr>
            <a:xfrm>
              <a:off x="-38756375" y="3302875"/>
              <a:ext cx="22075" cy="63050"/>
            </a:xfrm>
            <a:custGeom>
              <a:avLst/>
              <a:gdLst/>
              <a:ahLst/>
              <a:cxnLst/>
              <a:rect l="l" t="t" r="r" b="b"/>
              <a:pathLst>
                <a:path w="883" h="2522" extrusionOk="0">
                  <a:moveTo>
                    <a:pt x="474" y="1"/>
                  </a:moveTo>
                  <a:cubicBezTo>
                    <a:pt x="253" y="1"/>
                    <a:pt x="95" y="222"/>
                    <a:pt x="95" y="442"/>
                  </a:cubicBezTo>
                  <a:lnTo>
                    <a:pt x="95" y="2112"/>
                  </a:lnTo>
                  <a:cubicBezTo>
                    <a:pt x="1" y="2332"/>
                    <a:pt x="190" y="2521"/>
                    <a:pt x="442" y="2521"/>
                  </a:cubicBezTo>
                  <a:cubicBezTo>
                    <a:pt x="663" y="2521"/>
                    <a:pt x="820" y="2332"/>
                    <a:pt x="883" y="2112"/>
                  </a:cubicBezTo>
                  <a:lnTo>
                    <a:pt x="883" y="442"/>
                  </a:lnTo>
                  <a:cubicBezTo>
                    <a:pt x="883" y="222"/>
                    <a:pt x="663" y="64"/>
                    <a:pt x="4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54"/>
            <p:cNvSpPr/>
            <p:nvPr/>
          </p:nvSpPr>
          <p:spPr>
            <a:xfrm>
              <a:off x="-38859550" y="3221750"/>
              <a:ext cx="103200" cy="122900"/>
            </a:xfrm>
            <a:custGeom>
              <a:avLst/>
              <a:gdLst/>
              <a:ahLst/>
              <a:cxnLst/>
              <a:rect l="l" t="t" r="r" b="b"/>
              <a:pathLst>
                <a:path w="4128" h="4916" extrusionOk="0">
                  <a:moveTo>
                    <a:pt x="3687" y="1"/>
                  </a:moveTo>
                  <a:cubicBezTo>
                    <a:pt x="1671" y="1"/>
                    <a:pt x="1" y="1639"/>
                    <a:pt x="1" y="3687"/>
                  </a:cubicBezTo>
                  <a:lnTo>
                    <a:pt x="1" y="4916"/>
                  </a:lnTo>
                  <a:lnTo>
                    <a:pt x="3309" y="4916"/>
                  </a:lnTo>
                  <a:lnTo>
                    <a:pt x="3309" y="3687"/>
                  </a:lnTo>
                  <a:cubicBezTo>
                    <a:pt x="3309" y="3151"/>
                    <a:pt x="3655" y="2710"/>
                    <a:pt x="4128" y="2521"/>
                  </a:cubicBezTo>
                  <a:lnTo>
                    <a:pt x="412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54"/>
            <p:cNvSpPr/>
            <p:nvPr/>
          </p:nvSpPr>
          <p:spPr>
            <a:xfrm>
              <a:off x="-38860325" y="3367475"/>
              <a:ext cx="228425" cy="170925"/>
            </a:xfrm>
            <a:custGeom>
              <a:avLst/>
              <a:gdLst/>
              <a:ahLst/>
              <a:cxnLst/>
              <a:rect l="l" t="t" r="r" b="b"/>
              <a:pathLst>
                <a:path w="9137" h="6837" extrusionOk="0">
                  <a:moveTo>
                    <a:pt x="0" y="0"/>
                  </a:moveTo>
                  <a:lnTo>
                    <a:pt x="0" y="3151"/>
                  </a:lnTo>
                  <a:cubicBezTo>
                    <a:pt x="0" y="5199"/>
                    <a:pt x="1639" y="6837"/>
                    <a:pt x="3686" y="6837"/>
                  </a:cubicBezTo>
                  <a:lnTo>
                    <a:pt x="5356" y="6837"/>
                  </a:lnTo>
                  <a:cubicBezTo>
                    <a:pt x="7467" y="6837"/>
                    <a:pt x="9137" y="5199"/>
                    <a:pt x="9137" y="3151"/>
                  </a:cubicBezTo>
                  <a:lnTo>
                    <a:pt x="9137" y="0"/>
                  </a:lnTo>
                  <a:lnTo>
                    <a:pt x="5734" y="0"/>
                  </a:lnTo>
                  <a:cubicBezTo>
                    <a:pt x="5577" y="473"/>
                    <a:pt x="5104" y="819"/>
                    <a:pt x="4568" y="819"/>
                  </a:cubicBezTo>
                  <a:cubicBezTo>
                    <a:pt x="4001" y="819"/>
                    <a:pt x="3560" y="473"/>
                    <a:pt x="33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7" name="Google Shape;6317;p54"/>
          <p:cNvGrpSpPr/>
          <p:nvPr/>
        </p:nvGrpSpPr>
        <p:grpSpPr>
          <a:xfrm>
            <a:off x="2190678" y="3349314"/>
            <a:ext cx="380081" cy="367111"/>
            <a:chOff x="-38905225" y="3591875"/>
            <a:chExt cx="325300" cy="314200"/>
          </a:xfrm>
        </p:grpSpPr>
        <p:sp>
          <p:nvSpPr>
            <p:cNvPr id="6318" name="Google Shape;6318;p54"/>
            <p:cNvSpPr/>
            <p:nvPr/>
          </p:nvSpPr>
          <p:spPr>
            <a:xfrm>
              <a:off x="-38716975" y="3591875"/>
              <a:ext cx="137050" cy="131625"/>
            </a:xfrm>
            <a:custGeom>
              <a:avLst/>
              <a:gdLst/>
              <a:ahLst/>
              <a:cxnLst/>
              <a:rect l="l" t="t" r="r" b="b"/>
              <a:pathLst>
                <a:path w="5482" h="5265" extrusionOk="0">
                  <a:moveTo>
                    <a:pt x="1543" y="1"/>
                  </a:moveTo>
                  <a:cubicBezTo>
                    <a:pt x="987" y="1"/>
                    <a:pt x="447" y="38"/>
                    <a:pt x="0" y="98"/>
                  </a:cubicBezTo>
                  <a:lnTo>
                    <a:pt x="5167" y="5265"/>
                  </a:lnTo>
                  <a:cubicBezTo>
                    <a:pt x="5482" y="3311"/>
                    <a:pt x="5198" y="1326"/>
                    <a:pt x="4568" y="696"/>
                  </a:cubicBezTo>
                  <a:cubicBezTo>
                    <a:pt x="4029" y="178"/>
                    <a:pt x="2751" y="1"/>
                    <a:pt x="15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54"/>
            <p:cNvSpPr/>
            <p:nvPr/>
          </p:nvSpPr>
          <p:spPr>
            <a:xfrm>
              <a:off x="-38905225" y="3774675"/>
              <a:ext cx="137075" cy="131400"/>
            </a:xfrm>
            <a:custGeom>
              <a:avLst/>
              <a:gdLst/>
              <a:ahLst/>
              <a:cxnLst/>
              <a:rect l="l" t="t" r="r" b="b"/>
              <a:pathLst>
                <a:path w="5483" h="5256" extrusionOk="0">
                  <a:moveTo>
                    <a:pt x="316" y="0"/>
                  </a:moveTo>
                  <a:lnTo>
                    <a:pt x="316" y="0"/>
                  </a:lnTo>
                  <a:cubicBezTo>
                    <a:pt x="0" y="1922"/>
                    <a:pt x="253" y="3907"/>
                    <a:pt x="914" y="4569"/>
                  </a:cubicBezTo>
                  <a:cubicBezTo>
                    <a:pt x="1376" y="5031"/>
                    <a:pt x="2601" y="5256"/>
                    <a:pt x="3967" y="5256"/>
                  </a:cubicBezTo>
                  <a:cubicBezTo>
                    <a:pt x="4464" y="5256"/>
                    <a:pt x="4979" y="5226"/>
                    <a:pt x="5482" y="5167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54"/>
            <p:cNvSpPr/>
            <p:nvPr/>
          </p:nvSpPr>
          <p:spPr>
            <a:xfrm>
              <a:off x="-38891050" y="3599025"/>
              <a:ext cx="298525" cy="300900"/>
            </a:xfrm>
            <a:custGeom>
              <a:avLst/>
              <a:gdLst/>
              <a:ahLst/>
              <a:cxnLst/>
              <a:rect l="l" t="t" r="r" b="b"/>
              <a:pathLst>
                <a:path w="11941" h="12036" extrusionOk="0">
                  <a:moveTo>
                    <a:pt x="6349" y="2687"/>
                  </a:moveTo>
                  <a:cubicBezTo>
                    <a:pt x="6459" y="2687"/>
                    <a:pt x="6569" y="2726"/>
                    <a:pt x="6648" y="2805"/>
                  </a:cubicBezTo>
                  <a:lnTo>
                    <a:pt x="7593" y="3750"/>
                  </a:lnTo>
                  <a:lnTo>
                    <a:pt x="7719" y="3655"/>
                  </a:lnTo>
                  <a:cubicBezTo>
                    <a:pt x="7798" y="3577"/>
                    <a:pt x="7908" y="3537"/>
                    <a:pt x="8019" y="3537"/>
                  </a:cubicBezTo>
                  <a:cubicBezTo>
                    <a:pt x="8129" y="3537"/>
                    <a:pt x="8239" y="3577"/>
                    <a:pt x="8318" y="3655"/>
                  </a:cubicBezTo>
                  <a:cubicBezTo>
                    <a:pt x="8475" y="3813"/>
                    <a:pt x="8475" y="4065"/>
                    <a:pt x="8318" y="4222"/>
                  </a:cubicBezTo>
                  <a:lnTo>
                    <a:pt x="8192" y="4348"/>
                  </a:lnTo>
                  <a:lnTo>
                    <a:pt x="9137" y="5294"/>
                  </a:lnTo>
                  <a:cubicBezTo>
                    <a:pt x="9295" y="5451"/>
                    <a:pt x="9295" y="5735"/>
                    <a:pt x="9137" y="5892"/>
                  </a:cubicBezTo>
                  <a:cubicBezTo>
                    <a:pt x="9058" y="5971"/>
                    <a:pt x="8948" y="6010"/>
                    <a:pt x="8838" y="6010"/>
                  </a:cubicBezTo>
                  <a:cubicBezTo>
                    <a:pt x="8727" y="6010"/>
                    <a:pt x="8617" y="5971"/>
                    <a:pt x="8538" y="5892"/>
                  </a:cubicBezTo>
                  <a:lnTo>
                    <a:pt x="7593" y="4947"/>
                  </a:lnTo>
                  <a:lnTo>
                    <a:pt x="6522" y="6018"/>
                  </a:lnTo>
                  <a:lnTo>
                    <a:pt x="7467" y="6963"/>
                  </a:lnTo>
                  <a:cubicBezTo>
                    <a:pt x="7625" y="7089"/>
                    <a:pt x="7625" y="7373"/>
                    <a:pt x="7467" y="7530"/>
                  </a:cubicBezTo>
                  <a:cubicBezTo>
                    <a:pt x="7388" y="7609"/>
                    <a:pt x="7286" y="7649"/>
                    <a:pt x="7184" y="7649"/>
                  </a:cubicBezTo>
                  <a:cubicBezTo>
                    <a:pt x="7081" y="7649"/>
                    <a:pt x="6979" y="7609"/>
                    <a:pt x="6900" y="7530"/>
                  </a:cubicBezTo>
                  <a:lnTo>
                    <a:pt x="5955" y="6585"/>
                  </a:lnTo>
                  <a:lnTo>
                    <a:pt x="4884" y="7656"/>
                  </a:lnTo>
                  <a:lnTo>
                    <a:pt x="5829" y="8602"/>
                  </a:lnTo>
                  <a:cubicBezTo>
                    <a:pt x="5987" y="8759"/>
                    <a:pt x="5987" y="9043"/>
                    <a:pt x="5829" y="9200"/>
                  </a:cubicBezTo>
                  <a:cubicBezTo>
                    <a:pt x="5750" y="9279"/>
                    <a:pt x="5640" y="9318"/>
                    <a:pt x="5530" y="9318"/>
                  </a:cubicBezTo>
                  <a:cubicBezTo>
                    <a:pt x="5419" y="9318"/>
                    <a:pt x="5309" y="9279"/>
                    <a:pt x="5230" y="9200"/>
                  </a:cubicBezTo>
                  <a:lnTo>
                    <a:pt x="4285" y="8255"/>
                  </a:lnTo>
                  <a:lnTo>
                    <a:pt x="4159" y="8381"/>
                  </a:lnTo>
                  <a:cubicBezTo>
                    <a:pt x="4080" y="8460"/>
                    <a:pt x="3978" y="8499"/>
                    <a:pt x="3876" y="8499"/>
                  </a:cubicBezTo>
                  <a:cubicBezTo>
                    <a:pt x="3773" y="8499"/>
                    <a:pt x="3671" y="8460"/>
                    <a:pt x="3592" y="8381"/>
                  </a:cubicBezTo>
                  <a:cubicBezTo>
                    <a:pt x="3435" y="8224"/>
                    <a:pt x="3435" y="7940"/>
                    <a:pt x="3592" y="7782"/>
                  </a:cubicBezTo>
                  <a:lnTo>
                    <a:pt x="3687" y="7656"/>
                  </a:lnTo>
                  <a:lnTo>
                    <a:pt x="2742" y="6711"/>
                  </a:lnTo>
                  <a:cubicBezTo>
                    <a:pt x="2584" y="6554"/>
                    <a:pt x="2584" y="6270"/>
                    <a:pt x="2742" y="6113"/>
                  </a:cubicBezTo>
                  <a:cubicBezTo>
                    <a:pt x="2820" y="6034"/>
                    <a:pt x="2931" y="5995"/>
                    <a:pt x="3041" y="5995"/>
                  </a:cubicBezTo>
                  <a:cubicBezTo>
                    <a:pt x="3151" y="5995"/>
                    <a:pt x="3261" y="6034"/>
                    <a:pt x="3340" y="6113"/>
                  </a:cubicBezTo>
                  <a:lnTo>
                    <a:pt x="4285" y="7058"/>
                  </a:lnTo>
                  <a:lnTo>
                    <a:pt x="5356" y="6018"/>
                  </a:lnTo>
                  <a:lnTo>
                    <a:pt x="4411" y="5073"/>
                  </a:lnTo>
                  <a:cubicBezTo>
                    <a:pt x="4254" y="4916"/>
                    <a:pt x="4254" y="4632"/>
                    <a:pt x="4411" y="4474"/>
                  </a:cubicBezTo>
                  <a:cubicBezTo>
                    <a:pt x="4490" y="4396"/>
                    <a:pt x="4600" y="4356"/>
                    <a:pt x="4711" y="4356"/>
                  </a:cubicBezTo>
                  <a:cubicBezTo>
                    <a:pt x="4821" y="4356"/>
                    <a:pt x="4931" y="4396"/>
                    <a:pt x="5010" y="4474"/>
                  </a:cubicBezTo>
                  <a:lnTo>
                    <a:pt x="5955" y="5420"/>
                  </a:lnTo>
                  <a:lnTo>
                    <a:pt x="6995" y="4348"/>
                  </a:lnTo>
                  <a:lnTo>
                    <a:pt x="6050" y="3403"/>
                  </a:lnTo>
                  <a:cubicBezTo>
                    <a:pt x="5892" y="3246"/>
                    <a:pt x="5892" y="2962"/>
                    <a:pt x="6050" y="2805"/>
                  </a:cubicBezTo>
                  <a:cubicBezTo>
                    <a:pt x="6128" y="2726"/>
                    <a:pt x="6239" y="2687"/>
                    <a:pt x="6349" y="2687"/>
                  </a:cubicBezTo>
                  <a:close/>
                  <a:moveTo>
                    <a:pt x="5987" y="1"/>
                  </a:moveTo>
                  <a:cubicBezTo>
                    <a:pt x="2805" y="757"/>
                    <a:pt x="788" y="3025"/>
                    <a:pt x="1" y="6081"/>
                  </a:cubicBezTo>
                  <a:lnTo>
                    <a:pt x="5955" y="12036"/>
                  </a:lnTo>
                  <a:cubicBezTo>
                    <a:pt x="9106" y="11248"/>
                    <a:pt x="11153" y="9043"/>
                    <a:pt x="11941" y="5955"/>
                  </a:cubicBezTo>
                  <a:lnTo>
                    <a:pt x="598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1" name="Google Shape;6321;p54"/>
          <p:cNvSpPr/>
          <p:nvPr/>
        </p:nvSpPr>
        <p:spPr>
          <a:xfrm>
            <a:off x="2198491" y="3859092"/>
            <a:ext cx="369974" cy="312927"/>
          </a:xfrm>
          <a:custGeom>
            <a:avLst/>
            <a:gdLst/>
            <a:ahLst/>
            <a:cxnLst/>
            <a:rect l="l" t="t" r="r" b="b"/>
            <a:pathLst>
              <a:path w="12666" h="10713" extrusionOk="0">
                <a:moveTo>
                  <a:pt x="1765" y="3309"/>
                </a:moveTo>
                <a:lnTo>
                  <a:pt x="1765" y="7058"/>
                </a:lnTo>
                <a:cubicBezTo>
                  <a:pt x="1765" y="7278"/>
                  <a:pt x="1954" y="7436"/>
                  <a:pt x="2206" y="7436"/>
                </a:cubicBezTo>
                <a:lnTo>
                  <a:pt x="2615" y="7436"/>
                </a:lnTo>
                <a:lnTo>
                  <a:pt x="2615" y="9925"/>
                </a:lnTo>
                <a:lnTo>
                  <a:pt x="788" y="9925"/>
                </a:lnTo>
                <a:lnTo>
                  <a:pt x="788" y="3309"/>
                </a:lnTo>
                <a:close/>
                <a:moveTo>
                  <a:pt x="5073" y="3309"/>
                </a:moveTo>
                <a:lnTo>
                  <a:pt x="5073" y="7058"/>
                </a:lnTo>
                <a:cubicBezTo>
                  <a:pt x="5073" y="7278"/>
                  <a:pt x="5262" y="7436"/>
                  <a:pt x="5514" y="7436"/>
                </a:cubicBezTo>
                <a:lnTo>
                  <a:pt x="5892" y="7436"/>
                </a:lnTo>
                <a:lnTo>
                  <a:pt x="5892" y="9925"/>
                </a:lnTo>
                <a:lnTo>
                  <a:pt x="3403" y="9925"/>
                </a:lnTo>
                <a:lnTo>
                  <a:pt x="3403" y="7436"/>
                </a:lnTo>
                <a:lnTo>
                  <a:pt x="3813" y="7436"/>
                </a:lnTo>
                <a:cubicBezTo>
                  <a:pt x="4033" y="7436"/>
                  <a:pt x="4254" y="7247"/>
                  <a:pt x="4254" y="7058"/>
                </a:cubicBezTo>
                <a:lnTo>
                  <a:pt x="4254" y="3309"/>
                </a:lnTo>
                <a:close/>
                <a:moveTo>
                  <a:pt x="8412" y="3309"/>
                </a:moveTo>
                <a:lnTo>
                  <a:pt x="8412" y="7058"/>
                </a:lnTo>
                <a:cubicBezTo>
                  <a:pt x="8412" y="7278"/>
                  <a:pt x="8601" y="7436"/>
                  <a:pt x="8853" y="7436"/>
                </a:cubicBezTo>
                <a:lnTo>
                  <a:pt x="9294" y="7436"/>
                </a:lnTo>
                <a:lnTo>
                  <a:pt x="9294" y="9925"/>
                </a:lnTo>
                <a:lnTo>
                  <a:pt x="6711" y="9925"/>
                </a:lnTo>
                <a:lnTo>
                  <a:pt x="6711" y="7436"/>
                </a:lnTo>
                <a:lnTo>
                  <a:pt x="7152" y="7436"/>
                </a:lnTo>
                <a:cubicBezTo>
                  <a:pt x="7404" y="7436"/>
                  <a:pt x="7593" y="7247"/>
                  <a:pt x="7593" y="7058"/>
                </a:cubicBezTo>
                <a:lnTo>
                  <a:pt x="7593" y="3309"/>
                </a:lnTo>
                <a:close/>
                <a:moveTo>
                  <a:pt x="11815" y="3309"/>
                </a:moveTo>
                <a:lnTo>
                  <a:pt x="11815" y="9925"/>
                </a:lnTo>
                <a:lnTo>
                  <a:pt x="9988" y="9925"/>
                </a:lnTo>
                <a:lnTo>
                  <a:pt x="9988" y="7436"/>
                </a:lnTo>
                <a:lnTo>
                  <a:pt x="10429" y="7436"/>
                </a:lnTo>
                <a:cubicBezTo>
                  <a:pt x="10649" y="7436"/>
                  <a:pt x="10870" y="7247"/>
                  <a:pt x="10870" y="7058"/>
                </a:cubicBezTo>
                <a:lnTo>
                  <a:pt x="10870" y="3309"/>
                </a:lnTo>
                <a:close/>
                <a:moveTo>
                  <a:pt x="379" y="1"/>
                </a:moveTo>
                <a:cubicBezTo>
                  <a:pt x="158" y="1"/>
                  <a:pt x="1" y="190"/>
                  <a:pt x="1" y="379"/>
                </a:cubicBezTo>
                <a:lnTo>
                  <a:pt x="1" y="10334"/>
                </a:lnTo>
                <a:cubicBezTo>
                  <a:pt x="1" y="10555"/>
                  <a:pt x="190" y="10712"/>
                  <a:pt x="379" y="10712"/>
                </a:cubicBezTo>
                <a:lnTo>
                  <a:pt x="12224" y="10712"/>
                </a:lnTo>
                <a:cubicBezTo>
                  <a:pt x="12476" y="10712"/>
                  <a:pt x="12665" y="10523"/>
                  <a:pt x="12665" y="10334"/>
                </a:cubicBezTo>
                <a:lnTo>
                  <a:pt x="12665" y="379"/>
                </a:lnTo>
                <a:cubicBezTo>
                  <a:pt x="12634" y="190"/>
                  <a:pt x="12445" y="1"/>
                  <a:pt x="1222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2" name="Google Shape;6322;p54"/>
          <p:cNvGrpSpPr/>
          <p:nvPr/>
        </p:nvGrpSpPr>
        <p:grpSpPr>
          <a:xfrm>
            <a:off x="3997427" y="3334394"/>
            <a:ext cx="290815" cy="369740"/>
            <a:chOff x="-37370925" y="3579105"/>
            <a:chExt cx="248900" cy="316450"/>
          </a:xfrm>
        </p:grpSpPr>
        <p:sp>
          <p:nvSpPr>
            <p:cNvPr id="6323" name="Google Shape;6323;p54"/>
            <p:cNvSpPr/>
            <p:nvPr/>
          </p:nvSpPr>
          <p:spPr>
            <a:xfrm>
              <a:off x="-37268550" y="3671055"/>
              <a:ext cx="83525" cy="82525"/>
            </a:xfrm>
            <a:custGeom>
              <a:avLst/>
              <a:gdLst/>
              <a:ahLst/>
              <a:cxnLst/>
              <a:rect l="l" t="t" r="r" b="b"/>
              <a:pathLst>
                <a:path w="3341" h="3301" extrusionOk="0">
                  <a:moveTo>
                    <a:pt x="2238" y="1"/>
                  </a:moveTo>
                  <a:lnTo>
                    <a:pt x="1" y="2237"/>
                  </a:lnTo>
                  <a:lnTo>
                    <a:pt x="946" y="3183"/>
                  </a:lnTo>
                  <a:cubicBezTo>
                    <a:pt x="1040" y="3261"/>
                    <a:pt x="1151" y="3301"/>
                    <a:pt x="1257" y="3301"/>
                  </a:cubicBezTo>
                  <a:cubicBezTo>
                    <a:pt x="1363" y="3301"/>
                    <a:pt x="1466" y="3261"/>
                    <a:pt x="1545" y="3183"/>
                  </a:cubicBezTo>
                  <a:lnTo>
                    <a:pt x="3183" y="1544"/>
                  </a:lnTo>
                  <a:cubicBezTo>
                    <a:pt x="3340" y="1387"/>
                    <a:pt x="3340" y="1103"/>
                    <a:pt x="3183" y="94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54"/>
            <p:cNvSpPr/>
            <p:nvPr/>
          </p:nvSpPr>
          <p:spPr>
            <a:xfrm>
              <a:off x="-37370925" y="3579105"/>
              <a:ext cx="248900" cy="316450"/>
            </a:xfrm>
            <a:custGeom>
              <a:avLst/>
              <a:gdLst/>
              <a:ahLst/>
              <a:cxnLst/>
              <a:rect l="l" t="t" r="r" b="b"/>
              <a:pathLst>
                <a:path w="9956" h="12658" extrusionOk="0">
                  <a:moveTo>
                    <a:pt x="4537" y="8625"/>
                  </a:moveTo>
                  <a:cubicBezTo>
                    <a:pt x="4757" y="8625"/>
                    <a:pt x="4946" y="8845"/>
                    <a:pt x="4946" y="9066"/>
                  </a:cubicBezTo>
                  <a:cubicBezTo>
                    <a:pt x="4915" y="9255"/>
                    <a:pt x="4757" y="9475"/>
                    <a:pt x="4537" y="9475"/>
                  </a:cubicBezTo>
                  <a:cubicBezTo>
                    <a:pt x="4285" y="9475"/>
                    <a:pt x="4096" y="9255"/>
                    <a:pt x="4096" y="9066"/>
                  </a:cubicBezTo>
                  <a:cubicBezTo>
                    <a:pt x="4096" y="8845"/>
                    <a:pt x="4285" y="8625"/>
                    <a:pt x="4537" y="8625"/>
                  </a:cubicBezTo>
                  <a:close/>
                  <a:moveTo>
                    <a:pt x="2615" y="0"/>
                  </a:moveTo>
                  <a:cubicBezTo>
                    <a:pt x="2513" y="0"/>
                    <a:pt x="2410" y="40"/>
                    <a:pt x="2332" y="119"/>
                  </a:cubicBezTo>
                  <a:lnTo>
                    <a:pt x="662" y="1788"/>
                  </a:lnTo>
                  <a:cubicBezTo>
                    <a:pt x="504" y="1946"/>
                    <a:pt x="504" y="2229"/>
                    <a:pt x="662" y="2355"/>
                  </a:cubicBezTo>
                  <a:lnTo>
                    <a:pt x="1764" y="3458"/>
                  </a:lnTo>
                  <a:cubicBezTo>
                    <a:pt x="1166" y="4183"/>
                    <a:pt x="819" y="5096"/>
                    <a:pt x="819" y="6073"/>
                  </a:cubicBezTo>
                  <a:cubicBezTo>
                    <a:pt x="819" y="7774"/>
                    <a:pt x="1859" y="9223"/>
                    <a:pt x="3308" y="9853"/>
                  </a:cubicBezTo>
                  <a:lnTo>
                    <a:pt x="3308" y="10200"/>
                  </a:lnTo>
                  <a:lnTo>
                    <a:pt x="1229" y="10200"/>
                  </a:lnTo>
                  <a:cubicBezTo>
                    <a:pt x="536" y="10200"/>
                    <a:pt x="0" y="10767"/>
                    <a:pt x="0" y="11429"/>
                  </a:cubicBezTo>
                  <a:lnTo>
                    <a:pt x="0" y="12248"/>
                  </a:lnTo>
                  <a:cubicBezTo>
                    <a:pt x="0" y="12500"/>
                    <a:pt x="189" y="12657"/>
                    <a:pt x="441" y="12657"/>
                  </a:cubicBezTo>
                  <a:lnTo>
                    <a:pt x="8696" y="12657"/>
                  </a:lnTo>
                  <a:cubicBezTo>
                    <a:pt x="8948" y="12657"/>
                    <a:pt x="9137" y="12468"/>
                    <a:pt x="9137" y="12248"/>
                  </a:cubicBezTo>
                  <a:lnTo>
                    <a:pt x="9137" y="11429"/>
                  </a:lnTo>
                  <a:cubicBezTo>
                    <a:pt x="9137" y="10767"/>
                    <a:pt x="8570" y="10200"/>
                    <a:pt x="7876" y="10200"/>
                  </a:cubicBezTo>
                  <a:lnTo>
                    <a:pt x="5797" y="10200"/>
                  </a:lnTo>
                  <a:lnTo>
                    <a:pt x="5797" y="10137"/>
                  </a:lnTo>
                  <a:cubicBezTo>
                    <a:pt x="7120" y="9853"/>
                    <a:pt x="8223" y="8940"/>
                    <a:pt x="8790" y="7743"/>
                  </a:cubicBezTo>
                  <a:lnTo>
                    <a:pt x="9515" y="7743"/>
                  </a:lnTo>
                  <a:cubicBezTo>
                    <a:pt x="9767" y="7743"/>
                    <a:pt x="9956" y="7522"/>
                    <a:pt x="9956" y="7333"/>
                  </a:cubicBezTo>
                  <a:cubicBezTo>
                    <a:pt x="9893" y="7176"/>
                    <a:pt x="9735" y="6987"/>
                    <a:pt x="9483" y="6987"/>
                  </a:cubicBezTo>
                  <a:lnTo>
                    <a:pt x="6994" y="6987"/>
                  </a:lnTo>
                  <a:cubicBezTo>
                    <a:pt x="6774" y="6987"/>
                    <a:pt x="6585" y="7176"/>
                    <a:pt x="6585" y="7365"/>
                  </a:cubicBezTo>
                  <a:cubicBezTo>
                    <a:pt x="6585" y="7617"/>
                    <a:pt x="6774" y="7774"/>
                    <a:pt x="6994" y="7774"/>
                  </a:cubicBezTo>
                  <a:lnTo>
                    <a:pt x="7845" y="7774"/>
                  </a:lnTo>
                  <a:cubicBezTo>
                    <a:pt x="7404" y="8530"/>
                    <a:pt x="6648" y="9097"/>
                    <a:pt x="5734" y="9318"/>
                  </a:cubicBezTo>
                  <a:lnTo>
                    <a:pt x="5734" y="8971"/>
                  </a:lnTo>
                  <a:cubicBezTo>
                    <a:pt x="5734" y="8310"/>
                    <a:pt x="5198" y="7774"/>
                    <a:pt x="4537" y="7743"/>
                  </a:cubicBezTo>
                  <a:cubicBezTo>
                    <a:pt x="3844" y="7743"/>
                    <a:pt x="3308" y="8278"/>
                    <a:pt x="3308" y="8940"/>
                  </a:cubicBezTo>
                  <a:cubicBezTo>
                    <a:pt x="2332" y="8373"/>
                    <a:pt x="1638" y="7302"/>
                    <a:pt x="1638" y="6073"/>
                  </a:cubicBezTo>
                  <a:cubicBezTo>
                    <a:pt x="1638" y="5285"/>
                    <a:pt x="1922" y="4624"/>
                    <a:pt x="2363" y="4057"/>
                  </a:cubicBezTo>
                  <a:lnTo>
                    <a:pt x="3529" y="5254"/>
                  </a:lnTo>
                  <a:lnTo>
                    <a:pt x="5797" y="3017"/>
                  </a:lnTo>
                  <a:lnTo>
                    <a:pt x="2899" y="119"/>
                  </a:lnTo>
                  <a:cubicBezTo>
                    <a:pt x="2820" y="40"/>
                    <a:pt x="2717" y="0"/>
                    <a:pt x="26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5" name="Google Shape;6325;p54"/>
          <p:cNvSpPr/>
          <p:nvPr/>
        </p:nvSpPr>
        <p:spPr>
          <a:xfrm>
            <a:off x="1697481" y="1534192"/>
            <a:ext cx="364453" cy="369419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6" name="Google Shape;6326;p54"/>
          <p:cNvSpPr/>
          <p:nvPr/>
        </p:nvSpPr>
        <p:spPr>
          <a:xfrm>
            <a:off x="1722323" y="1969494"/>
            <a:ext cx="314767" cy="371814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7" name="Google Shape;6327;p54"/>
          <p:cNvGrpSpPr/>
          <p:nvPr/>
        </p:nvGrpSpPr>
        <p:grpSpPr>
          <a:xfrm>
            <a:off x="1690803" y="2412465"/>
            <a:ext cx="371814" cy="369974"/>
            <a:chOff x="-42259725" y="3951100"/>
            <a:chExt cx="318225" cy="316650"/>
          </a:xfrm>
        </p:grpSpPr>
        <p:sp>
          <p:nvSpPr>
            <p:cNvPr id="6328" name="Google Shape;6328;p54"/>
            <p:cNvSpPr/>
            <p:nvPr/>
          </p:nvSpPr>
          <p:spPr>
            <a:xfrm>
              <a:off x="-42258150" y="3951100"/>
              <a:ext cx="316650" cy="123675"/>
            </a:xfrm>
            <a:custGeom>
              <a:avLst/>
              <a:gdLst/>
              <a:ahLst/>
              <a:cxnLst/>
              <a:rect l="l" t="t" r="r" b="b"/>
              <a:pathLst>
                <a:path w="12666" h="4947" extrusionOk="0">
                  <a:moveTo>
                    <a:pt x="2868" y="820"/>
                  </a:moveTo>
                  <a:cubicBezTo>
                    <a:pt x="3120" y="820"/>
                    <a:pt x="3277" y="1009"/>
                    <a:pt x="3277" y="1261"/>
                  </a:cubicBezTo>
                  <a:lnTo>
                    <a:pt x="3277" y="2899"/>
                  </a:lnTo>
                  <a:cubicBezTo>
                    <a:pt x="3277" y="3151"/>
                    <a:pt x="3057" y="3308"/>
                    <a:pt x="2868" y="3308"/>
                  </a:cubicBezTo>
                  <a:cubicBezTo>
                    <a:pt x="2647" y="3308"/>
                    <a:pt x="2490" y="3119"/>
                    <a:pt x="2427" y="2899"/>
                  </a:cubicBezTo>
                  <a:lnTo>
                    <a:pt x="2427" y="1261"/>
                  </a:lnTo>
                  <a:cubicBezTo>
                    <a:pt x="2427" y="1009"/>
                    <a:pt x="2647" y="851"/>
                    <a:pt x="2868" y="820"/>
                  </a:cubicBezTo>
                  <a:close/>
                  <a:moveTo>
                    <a:pt x="9767" y="820"/>
                  </a:moveTo>
                  <a:cubicBezTo>
                    <a:pt x="9988" y="820"/>
                    <a:pt x="10145" y="1009"/>
                    <a:pt x="10145" y="1261"/>
                  </a:cubicBezTo>
                  <a:lnTo>
                    <a:pt x="10145" y="2899"/>
                  </a:lnTo>
                  <a:cubicBezTo>
                    <a:pt x="10145" y="3151"/>
                    <a:pt x="9956" y="3308"/>
                    <a:pt x="9767" y="3308"/>
                  </a:cubicBezTo>
                  <a:cubicBezTo>
                    <a:pt x="9515" y="3308"/>
                    <a:pt x="9358" y="3119"/>
                    <a:pt x="9326" y="2899"/>
                  </a:cubicBezTo>
                  <a:lnTo>
                    <a:pt x="9326" y="1261"/>
                  </a:lnTo>
                  <a:cubicBezTo>
                    <a:pt x="9326" y="1009"/>
                    <a:pt x="9515" y="851"/>
                    <a:pt x="9767" y="820"/>
                  </a:cubicBezTo>
                  <a:close/>
                  <a:moveTo>
                    <a:pt x="2868" y="0"/>
                  </a:moveTo>
                  <a:cubicBezTo>
                    <a:pt x="2206" y="0"/>
                    <a:pt x="1639" y="536"/>
                    <a:pt x="1608" y="1229"/>
                  </a:cubicBezTo>
                  <a:lnTo>
                    <a:pt x="1608" y="1639"/>
                  </a:lnTo>
                  <a:lnTo>
                    <a:pt x="1230" y="1639"/>
                  </a:lnTo>
                  <a:cubicBezTo>
                    <a:pt x="536" y="1639"/>
                    <a:pt x="1" y="2206"/>
                    <a:pt x="1" y="2867"/>
                  </a:cubicBezTo>
                  <a:lnTo>
                    <a:pt x="1" y="4947"/>
                  </a:lnTo>
                  <a:lnTo>
                    <a:pt x="12666" y="4947"/>
                  </a:lnTo>
                  <a:lnTo>
                    <a:pt x="12666" y="2867"/>
                  </a:lnTo>
                  <a:cubicBezTo>
                    <a:pt x="12634" y="2206"/>
                    <a:pt x="12036" y="1639"/>
                    <a:pt x="11374" y="1639"/>
                  </a:cubicBezTo>
                  <a:lnTo>
                    <a:pt x="10996" y="1639"/>
                  </a:lnTo>
                  <a:lnTo>
                    <a:pt x="10996" y="1229"/>
                  </a:lnTo>
                  <a:cubicBezTo>
                    <a:pt x="10996" y="536"/>
                    <a:pt x="10429" y="0"/>
                    <a:pt x="9767" y="0"/>
                  </a:cubicBezTo>
                  <a:cubicBezTo>
                    <a:pt x="9106" y="0"/>
                    <a:pt x="8539" y="536"/>
                    <a:pt x="8507" y="1229"/>
                  </a:cubicBezTo>
                  <a:lnTo>
                    <a:pt x="8507" y="1639"/>
                  </a:lnTo>
                  <a:lnTo>
                    <a:pt x="4097" y="1639"/>
                  </a:lnTo>
                  <a:lnTo>
                    <a:pt x="4097" y="1229"/>
                  </a:lnTo>
                  <a:cubicBezTo>
                    <a:pt x="4097" y="536"/>
                    <a:pt x="3561" y="0"/>
                    <a:pt x="28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54"/>
            <p:cNvSpPr/>
            <p:nvPr/>
          </p:nvSpPr>
          <p:spPr>
            <a:xfrm>
              <a:off x="-42259725" y="4096800"/>
              <a:ext cx="316650" cy="170950"/>
            </a:xfrm>
            <a:custGeom>
              <a:avLst/>
              <a:gdLst/>
              <a:ahLst/>
              <a:cxnLst/>
              <a:rect l="l" t="t" r="r" b="b"/>
              <a:pathLst>
                <a:path w="12666" h="6838" extrusionOk="0">
                  <a:moveTo>
                    <a:pt x="1" y="1"/>
                  </a:moveTo>
                  <a:lnTo>
                    <a:pt x="1" y="5640"/>
                  </a:lnTo>
                  <a:lnTo>
                    <a:pt x="32" y="5640"/>
                  </a:lnTo>
                  <a:cubicBezTo>
                    <a:pt x="32" y="6302"/>
                    <a:pt x="568" y="6837"/>
                    <a:pt x="1261" y="6837"/>
                  </a:cubicBezTo>
                  <a:lnTo>
                    <a:pt x="11437" y="6837"/>
                  </a:lnTo>
                  <a:cubicBezTo>
                    <a:pt x="12099" y="6837"/>
                    <a:pt x="12666" y="6302"/>
                    <a:pt x="12666" y="5640"/>
                  </a:cubicBezTo>
                  <a:lnTo>
                    <a:pt x="126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0" name="Google Shape;6330;p54"/>
          <p:cNvGrpSpPr/>
          <p:nvPr/>
        </p:nvGrpSpPr>
        <p:grpSpPr>
          <a:xfrm>
            <a:off x="3889164" y="1591486"/>
            <a:ext cx="370879" cy="337755"/>
            <a:chOff x="-40378075" y="3267450"/>
            <a:chExt cx="317425" cy="289075"/>
          </a:xfrm>
        </p:grpSpPr>
        <p:sp>
          <p:nvSpPr>
            <p:cNvPr id="6331" name="Google Shape;6331;p54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54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54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54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5" name="Google Shape;6335;p54"/>
          <p:cNvGrpSpPr/>
          <p:nvPr/>
        </p:nvGrpSpPr>
        <p:grpSpPr>
          <a:xfrm>
            <a:off x="3892830" y="1992754"/>
            <a:ext cx="363548" cy="369974"/>
            <a:chOff x="-40372575" y="3604550"/>
            <a:chExt cx="311150" cy="316650"/>
          </a:xfrm>
        </p:grpSpPr>
        <p:sp>
          <p:nvSpPr>
            <p:cNvPr id="6336" name="Google Shape;6336;p54"/>
            <p:cNvSpPr/>
            <p:nvPr/>
          </p:nvSpPr>
          <p:spPr>
            <a:xfrm>
              <a:off x="-40372575" y="3604550"/>
              <a:ext cx="311150" cy="134475"/>
            </a:xfrm>
            <a:custGeom>
              <a:avLst/>
              <a:gdLst/>
              <a:ahLst/>
              <a:cxnLst/>
              <a:rect l="l" t="t" r="r" b="b"/>
              <a:pathLst>
                <a:path w="12446" h="5379" extrusionOk="0">
                  <a:moveTo>
                    <a:pt x="3088" y="0"/>
                  </a:moveTo>
                  <a:cubicBezTo>
                    <a:pt x="1639" y="0"/>
                    <a:pt x="316" y="1008"/>
                    <a:pt x="95" y="2489"/>
                  </a:cubicBezTo>
                  <a:cubicBezTo>
                    <a:pt x="1" y="3214"/>
                    <a:pt x="190" y="3938"/>
                    <a:pt x="568" y="4506"/>
                  </a:cubicBezTo>
                  <a:cubicBezTo>
                    <a:pt x="962" y="5071"/>
                    <a:pt x="1607" y="5366"/>
                    <a:pt x="2240" y="5366"/>
                  </a:cubicBezTo>
                  <a:cubicBezTo>
                    <a:pt x="2772" y="5366"/>
                    <a:pt x="3296" y="5157"/>
                    <a:pt x="3655" y="4726"/>
                  </a:cubicBezTo>
                  <a:cubicBezTo>
                    <a:pt x="4569" y="3655"/>
                    <a:pt x="3844" y="2489"/>
                    <a:pt x="2836" y="2489"/>
                  </a:cubicBezTo>
                  <a:cubicBezTo>
                    <a:pt x="2584" y="2489"/>
                    <a:pt x="2427" y="2678"/>
                    <a:pt x="2427" y="2899"/>
                  </a:cubicBezTo>
                  <a:cubicBezTo>
                    <a:pt x="2427" y="3151"/>
                    <a:pt x="2616" y="3308"/>
                    <a:pt x="2836" y="3340"/>
                  </a:cubicBezTo>
                  <a:cubicBezTo>
                    <a:pt x="3057" y="3340"/>
                    <a:pt x="3214" y="3529"/>
                    <a:pt x="3214" y="3749"/>
                  </a:cubicBezTo>
                  <a:cubicBezTo>
                    <a:pt x="3214" y="3970"/>
                    <a:pt x="3025" y="4127"/>
                    <a:pt x="2836" y="4127"/>
                  </a:cubicBezTo>
                  <a:cubicBezTo>
                    <a:pt x="2049" y="4127"/>
                    <a:pt x="1450" y="3434"/>
                    <a:pt x="1608" y="2584"/>
                  </a:cubicBezTo>
                  <a:cubicBezTo>
                    <a:pt x="1754" y="1999"/>
                    <a:pt x="2279" y="1632"/>
                    <a:pt x="2882" y="1632"/>
                  </a:cubicBezTo>
                  <a:cubicBezTo>
                    <a:pt x="2930" y="1632"/>
                    <a:pt x="2977" y="1634"/>
                    <a:pt x="3025" y="1639"/>
                  </a:cubicBezTo>
                  <a:cubicBezTo>
                    <a:pt x="3624" y="1733"/>
                    <a:pt x="4128" y="2048"/>
                    <a:pt x="4474" y="2489"/>
                  </a:cubicBezTo>
                  <a:lnTo>
                    <a:pt x="7908" y="2489"/>
                  </a:lnTo>
                  <a:cubicBezTo>
                    <a:pt x="8255" y="2017"/>
                    <a:pt x="8759" y="1702"/>
                    <a:pt x="9358" y="1639"/>
                  </a:cubicBezTo>
                  <a:cubicBezTo>
                    <a:pt x="9406" y="1634"/>
                    <a:pt x="9453" y="1632"/>
                    <a:pt x="9501" y="1632"/>
                  </a:cubicBezTo>
                  <a:cubicBezTo>
                    <a:pt x="10104" y="1632"/>
                    <a:pt x="10629" y="1999"/>
                    <a:pt x="10775" y="2584"/>
                  </a:cubicBezTo>
                  <a:cubicBezTo>
                    <a:pt x="10964" y="3434"/>
                    <a:pt x="10334" y="4127"/>
                    <a:pt x="9547" y="4127"/>
                  </a:cubicBezTo>
                  <a:cubicBezTo>
                    <a:pt x="9326" y="4127"/>
                    <a:pt x="9137" y="3938"/>
                    <a:pt x="9137" y="3749"/>
                  </a:cubicBezTo>
                  <a:cubicBezTo>
                    <a:pt x="9137" y="3497"/>
                    <a:pt x="9326" y="3340"/>
                    <a:pt x="9547" y="3340"/>
                  </a:cubicBezTo>
                  <a:cubicBezTo>
                    <a:pt x="9799" y="3340"/>
                    <a:pt x="9956" y="3151"/>
                    <a:pt x="9956" y="2899"/>
                  </a:cubicBezTo>
                  <a:cubicBezTo>
                    <a:pt x="9956" y="2678"/>
                    <a:pt x="9767" y="2521"/>
                    <a:pt x="9547" y="2489"/>
                  </a:cubicBezTo>
                  <a:cubicBezTo>
                    <a:pt x="8539" y="2489"/>
                    <a:pt x="7814" y="3686"/>
                    <a:pt x="8728" y="4726"/>
                  </a:cubicBezTo>
                  <a:cubicBezTo>
                    <a:pt x="9099" y="5169"/>
                    <a:pt x="9626" y="5379"/>
                    <a:pt x="10158" y="5379"/>
                  </a:cubicBezTo>
                  <a:cubicBezTo>
                    <a:pt x="10800" y="5379"/>
                    <a:pt x="11451" y="5074"/>
                    <a:pt x="11847" y="4506"/>
                  </a:cubicBezTo>
                  <a:cubicBezTo>
                    <a:pt x="12225" y="3970"/>
                    <a:pt x="12445" y="3277"/>
                    <a:pt x="12319" y="2489"/>
                  </a:cubicBezTo>
                  <a:cubicBezTo>
                    <a:pt x="12130" y="1008"/>
                    <a:pt x="10775" y="0"/>
                    <a:pt x="93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54"/>
            <p:cNvSpPr/>
            <p:nvPr/>
          </p:nvSpPr>
          <p:spPr>
            <a:xfrm>
              <a:off x="-40312700" y="3730575"/>
              <a:ext cx="185100" cy="190625"/>
            </a:xfrm>
            <a:custGeom>
              <a:avLst/>
              <a:gdLst/>
              <a:ahLst/>
              <a:cxnLst/>
              <a:rect l="l" t="t" r="r" b="b"/>
              <a:pathLst>
                <a:path w="7404" h="7625" extrusionOk="0">
                  <a:moveTo>
                    <a:pt x="2426" y="0"/>
                  </a:moveTo>
                  <a:lnTo>
                    <a:pt x="2426" y="5639"/>
                  </a:lnTo>
                  <a:cubicBezTo>
                    <a:pt x="2426" y="5860"/>
                    <a:pt x="2237" y="6017"/>
                    <a:pt x="2048" y="6017"/>
                  </a:cubicBezTo>
                  <a:cubicBezTo>
                    <a:pt x="1796" y="6017"/>
                    <a:pt x="1638" y="5828"/>
                    <a:pt x="1638" y="5639"/>
                  </a:cubicBezTo>
                  <a:lnTo>
                    <a:pt x="1638" y="473"/>
                  </a:lnTo>
                  <a:cubicBezTo>
                    <a:pt x="1229" y="851"/>
                    <a:pt x="630" y="1103"/>
                    <a:pt x="0" y="1134"/>
                  </a:cubicBezTo>
                  <a:lnTo>
                    <a:pt x="0" y="7246"/>
                  </a:lnTo>
                  <a:cubicBezTo>
                    <a:pt x="0" y="7467"/>
                    <a:pt x="189" y="7624"/>
                    <a:pt x="378" y="7624"/>
                  </a:cubicBezTo>
                  <a:lnTo>
                    <a:pt x="6994" y="7624"/>
                  </a:lnTo>
                  <a:cubicBezTo>
                    <a:pt x="7246" y="7624"/>
                    <a:pt x="7404" y="7435"/>
                    <a:pt x="7404" y="7246"/>
                  </a:cubicBezTo>
                  <a:lnTo>
                    <a:pt x="7404" y="1134"/>
                  </a:lnTo>
                  <a:cubicBezTo>
                    <a:pt x="6774" y="1071"/>
                    <a:pt x="6175" y="788"/>
                    <a:pt x="5734" y="315"/>
                  </a:cubicBezTo>
                  <a:lnTo>
                    <a:pt x="5734" y="5639"/>
                  </a:lnTo>
                  <a:cubicBezTo>
                    <a:pt x="5734" y="5860"/>
                    <a:pt x="5545" y="6017"/>
                    <a:pt x="5324" y="6017"/>
                  </a:cubicBezTo>
                  <a:cubicBezTo>
                    <a:pt x="5072" y="6017"/>
                    <a:pt x="4915" y="5828"/>
                    <a:pt x="4915" y="5639"/>
                  </a:cubicBezTo>
                  <a:lnTo>
                    <a:pt x="4915" y="0"/>
                  </a:lnTo>
                  <a:lnTo>
                    <a:pt x="4096" y="0"/>
                  </a:lnTo>
                  <a:lnTo>
                    <a:pt x="4096" y="5639"/>
                  </a:lnTo>
                  <a:cubicBezTo>
                    <a:pt x="4096" y="5860"/>
                    <a:pt x="3907" y="6017"/>
                    <a:pt x="3686" y="6017"/>
                  </a:cubicBezTo>
                  <a:cubicBezTo>
                    <a:pt x="3466" y="6017"/>
                    <a:pt x="3277" y="5828"/>
                    <a:pt x="3277" y="5639"/>
                  </a:cubicBezTo>
                  <a:lnTo>
                    <a:pt x="32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54"/>
            <p:cNvSpPr/>
            <p:nvPr/>
          </p:nvSpPr>
          <p:spPr>
            <a:xfrm>
              <a:off x="-40250475" y="3688025"/>
              <a:ext cx="66950" cy="20500"/>
            </a:xfrm>
            <a:custGeom>
              <a:avLst/>
              <a:gdLst/>
              <a:ahLst/>
              <a:cxnLst/>
              <a:rect l="l" t="t" r="r" b="b"/>
              <a:pathLst>
                <a:path w="2678" h="820" extrusionOk="0">
                  <a:moveTo>
                    <a:pt x="0" y="1"/>
                  </a:moveTo>
                  <a:cubicBezTo>
                    <a:pt x="32" y="127"/>
                    <a:pt x="32" y="284"/>
                    <a:pt x="32" y="379"/>
                  </a:cubicBezTo>
                  <a:cubicBezTo>
                    <a:pt x="32" y="536"/>
                    <a:pt x="32" y="662"/>
                    <a:pt x="0" y="788"/>
                  </a:cubicBezTo>
                  <a:lnTo>
                    <a:pt x="2666" y="788"/>
                  </a:lnTo>
                  <a:cubicBezTo>
                    <a:pt x="2615" y="649"/>
                    <a:pt x="2615" y="555"/>
                    <a:pt x="2615" y="379"/>
                  </a:cubicBezTo>
                  <a:cubicBezTo>
                    <a:pt x="2615" y="284"/>
                    <a:pt x="2615" y="127"/>
                    <a:pt x="2678" y="1"/>
                  </a:cubicBezTo>
                  <a:close/>
                  <a:moveTo>
                    <a:pt x="2666" y="788"/>
                  </a:moveTo>
                  <a:cubicBezTo>
                    <a:pt x="2670" y="799"/>
                    <a:pt x="2674" y="809"/>
                    <a:pt x="2678" y="820"/>
                  </a:cubicBezTo>
                  <a:lnTo>
                    <a:pt x="2678" y="788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9" name="Google Shape;6339;p54"/>
          <p:cNvSpPr/>
          <p:nvPr/>
        </p:nvSpPr>
        <p:spPr>
          <a:xfrm>
            <a:off x="3896162" y="2436031"/>
            <a:ext cx="362613" cy="371902"/>
          </a:xfrm>
          <a:custGeom>
            <a:avLst/>
            <a:gdLst/>
            <a:ahLst/>
            <a:cxnLst/>
            <a:rect l="l" t="t" r="r" b="b"/>
            <a:pathLst>
              <a:path w="12414" h="12732" extrusionOk="0">
                <a:moveTo>
                  <a:pt x="11965" y="0"/>
                </a:moveTo>
                <a:cubicBezTo>
                  <a:pt x="11946" y="0"/>
                  <a:pt x="11928" y="1"/>
                  <a:pt x="11910" y="4"/>
                </a:cubicBezTo>
                <a:lnTo>
                  <a:pt x="4474" y="1642"/>
                </a:lnTo>
                <a:cubicBezTo>
                  <a:pt x="4254" y="1705"/>
                  <a:pt x="4128" y="1862"/>
                  <a:pt x="4128" y="2051"/>
                </a:cubicBezTo>
                <a:lnTo>
                  <a:pt x="4128" y="9108"/>
                </a:lnTo>
                <a:cubicBezTo>
                  <a:pt x="3718" y="8793"/>
                  <a:pt x="3120" y="8541"/>
                  <a:pt x="2490" y="8541"/>
                </a:cubicBezTo>
                <a:cubicBezTo>
                  <a:pt x="1103" y="8541"/>
                  <a:pt x="1" y="9486"/>
                  <a:pt x="1" y="10652"/>
                </a:cubicBezTo>
                <a:cubicBezTo>
                  <a:pt x="1" y="11786"/>
                  <a:pt x="1103" y="12731"/>
                  <a:pt x="2490" y="12731"/>
                </a:cubicBezTo>
                <a:cubicBezTo>
                  <a:pt x="3876" y="12731"/>
                  <a:pt x="4979" y="11786"/>
                  <a:pt x="4979" y="10652"/>
                </a:cubicBezTo>
                <a:lnTo>
                  <a:pt x="4979" y="4887"/>
                </a:lnTo>
                <a:lnTo>
                  <a:pt x="11595" y="3438"/>
                </a:lnTo>
                <a:lnTo>
                  <a:pt x="11595" y="7502"/>
                </a:lnTo>
                <a:cubicBezTo>
                  <a:pt x="11154" y="7187"/>
                  <a:pt x="10555" y="6935"/>
                  <a:pt x="9925" y="6935"/>
                </a:cubicBezTo>
                <a:cubicBezTo>
                  <a:pt x="8570" y="6935"/>
                  <a:pt x="7467" y="7880"/>
                  <a:pt x="7467" y="9014"/>
                </a:cubicBezTo>
                <a:cubicBezTo>
                  <a:pt x="7467" y="10180"/>
                  <a:pt x="8570" y="11125"/>
                  <a:pt x="9925" y="11125"/>
                </a:cubicBezTo>
                <a:cubicBezTo>
                  <a:pt x="11311" y="11125"/>
                  <a:pt x="12414" y="10180"/>
                  <a:pt x="12414" y="9014"/>
                </a:cubicBezTo>
                <a:lnTo>
                  <a:pt x="12414" y="445"/>
                </a:lnTo>
                <a:cubicBezTo>
                  <a:pt x="12414" y="182"/>
                  <a:pt x="12197" y="0"/>
                  <a:pt x="1196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0" name="Google Shape;6340;p54"/>
          <p:cNvGrpSpPr/>
          <p:nvPr/>
        </p:nvGrpSpPr>
        <p:grpSpPr>
          <a:xfrm>
            <a:off x="2616780" y="2885417"/>
            <a:ext cx="399038" cy="372165"/>
            <a:chOff x="-38542250" y="3220175"/>
            <a:chExt cx="341525" cy="318525"/>
          </a:xfrm>
        </p:grpSpPr>
        <p:sp>
          <p:nvSpPr>
            <p:cNvPr id="6341" name="Google Shape;6341;p54"/>
            <p:cNvSpPr/>
            <p:nvPr/>
          </p:nvSpPr>
          <p:spPr>
            <a:xfrm>
              <a:off x="-38542250" y="3440725"/>
              <a:ext cx="101750" cy="97975"/>
            </a:xfrm>
            <a:custGeom>
              <a:avLst/>
              <a:gdLst/>
              <a:ahLst/>
              <a:cxnLst/>
              <a:rect l="l" t="t" r="r" b="b"/>
              <a:pathLst>
                <a:path w="4070" h="3919" extrusionOk="0">
                  <a:moveTo>
                    <a:pt x="1455" y="0"/>
                  </a:moveTo>
                  <a:lnTo>
                    <a:pt x="1013" y="2489"/>
                  </a:lnTo>
                  <a:lnTo>
                    <a:pt x="289" y="3214"/>
                  </a:lnTo>
                  <a:cubicBezTo>
                    <a:pt x="1" y="3502"/>
                    <a:pt x="280" y="3919"/>
                    <a:pt x="597" y="3919"/>
                  </a:cubicBezTo>
                  <a:cubicBezTo>
                    <a:pt x="695" y="3919"/>
                    <a:pt x="798" y="3878"/>
                    <a:pt x="887" y="3781"/>
                  </a:cubicBezTo>
                  <a:lnTo>
                    <a:pt x="1612" y="3088"/>
                  </a:lnTo>
                  <a:lnTo>
                    <a:pt x="4069" y="2647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54"/>
            <p:cNvSpPr/>
            <p:nvPr/>
          </p:nvSpPr>
          <p:spPr>
            <a:xfrm>
              <a:off x="-38494875" y="3354075"/>
              <a:ext cx="141800" cy="141025"/>
            </a:xfrm>
            <a:custGeom>
              <a:avLst/>
              <a:gdLst/>
              <a:ahLst/>
              <a:cxnLst/>
              <a:rect l="l" t="t" r="r" b="b"/>
              <a:pathLst>
                <a:path w="5672" h="5641" extrusionOk="0">
                  <a:moveTo>
                    <a:pt x="2742" y="1"/>
                  </a:moveTo>
                  <a:lnTo>
                    <a:pt x="1" y="2710"/>
                  </a:lnTo>
                  <a:lnTo>
                    <a:pt x="2931" y="5640"/>
                  </a:lnTo>
                  <a:lnTo>
                    <a:pt x="5671" y="2899"/>
                  </a:lnTo>
                  <a:lnTo>
                    <a:pt x="274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54"/>
            <p:cNvSpPr/>
            <p:nvPr/>
          </p:nvSpPr>
          <p:spPr>
            <a:xfrm>
              <a:off x="-38432050" y="3220175"/>
              <a:ext cx="231325" cy="192225"/>
            </a:xfrm>
            <a:custGeom>
              <a:avLst/>
              <a:gdLst/>
              <a:ahLst/>
              <a:cxnLst/>
              <a:rect l="l" t="t" r="r" b="b"/>
              <a:pathLst>
                <a:path w="9253" h="7689" extrusionOk="0">
                  <a:moveTo>
                    <a:pt x="3442" y="1"/>
                  </a:moveTo>
                  <a:cubicBezTo>
                    <a:pt x="3127" y="1"/>
                    <a:pt x="2812" y="127"/>
                    <a:pt x="2591" y="379"/>
                  </a:cubicBezTo>
                  <a:lnTo>
                    <a:pt x="292" y="2647"/>
                  </a:lnTo>
                  <a:cubicBezTo>
                    <a:pt x="1" y="2962"/>
                    <a:pt x="287" y="3370"/>
                    <a:pt x="607" y="3370"/>
                  </a:cubicBezTo>
                  <a:cubicBezTo>
                    <a:pt x="704" y="3370"/>
                    <a:pt x="803" y="3333"/>
                    <a:pt x="890" y="3246"/>
                  </a:cubicBezTo>
                  <a:lnTo>
                    <a:pt x="3190" y="946"/>
                  </a:lnTo>
                  <a:cubicBezTo>
                    <a:pt x="3269" y="867"/>
                    <a:pt x="3371" y="828"/>
                    <a:pt x="3474" y="828"/>
                  </a:cubicBezTo>
                  <a:cubicBezTo>
                    <a:pt x="3576" y="828"/>
                    <a:pt x="3678" y="867"/>
                    <a:pt x="3757" y="946"/>
                  </a:cubicBezTo>
                  <a:lnTo>
                    <a:pt x="4198" y="1387"/>
                  </a:lnTo>
                  <a:lnTo>
                    <a:pt x="827" y="4758"/>
                  </a:lnTo>
                  <a:lnTo>
                    <a:pt x="3726" y="7688"/>
                  </a:lnTo>
                  <a:lnTo>
                    <a:pt x="7821" y="3593"/>
                  </a:lnTo>
                  <a:cubicBezTo>
                    <a:pt x="9253" y="2161"/>
                    <a:pt x="8028" y="43"/>
                    <a:pt x="6392" y="43"/>
                  </a:cubicBezTo>
                  <a:cubicBezTo>
                    <a:pt x="5868" y="43"/>
                    <a:pt x="5301" y="261"/>
                    <a:pt x="4765" y="789"/>
                  </a:cubicBezTo>
                  <a:cubicBezTo>
                    <a:pt x="4324" y="379"/>
                    <a:pt x="4041" y="1"/>
                    <a:pt x="3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4" name="Google Shape;6344;p54"/>
          <p:cNvGrpSpPr/>
          <p:nvPr/>
        </p:nvGrpSpPr>
        <p:grpSpPr>
          <a:xfrm>
            <a:off x="2638712" y="3344787"/>
            <a:ext cx="369974" cy="369068"/>
            <a:chOff x="-38537400" y="3588000"/>
            <a:chExt cx="316650" cy="315875"/>
          </a:xfrm>
        </p:grpSpPr>
        <p:sp>
          <p:nvSpPr>
            <p:cNvPr id="6345" name="Google Shape;6345;p54"/>
            <p:cNvSpPr/>
            <p:nvPr/>
          </p:nvSpPr>
          <p:spPr>
            <a:xfrm>
              <a:off x="-38327900" y="3719550"/>
              <a:ext cx="20500" cy="41750"/>
            </a:xfrm>
            <a:custGeom>
              <a:avLst/>
              <a:gdLst/>
              <a:ahLst/>
              <a:cxnLst/>
              <a:rect l="l" t="t" r="r" b="b"/>
              <a:pathLst>
                <a:path w="820" h="1670" extrusionOk="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190" y="1607"/>
                    <a:pt x="442" y="1670"/>
                  </a:cubicBezTo>
                  <a:cubicBezTo>
                    <a:pt x="631" y="1607"/>
                    <a:pt x="820" y="1449"/>
                    <a:pt x="820" y="1229"/>
                  </a:cubicBezTo>
                  <a:lnTo>
                    <a:pt x="82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54"/>
            <p:cNvSpPr/>
            <p:nvPr/>
          </p:nvSpPr>
          <p:spPr>
            <a:xfrm>
              <a:off x="-38452350" y="3719550"/>
              <a:ext cx="21300" cy="41750"/>
            </a:xfrm>
            <a:custGeom>
              <a:avLst/>
              <a:gdLst/>
              <a:ahLst/>
              <a:cxnLst/>
              <a:rect l="l" t="t" r="r" b="b"/>
              <a:pathLst>
                <a:path w="852" h="1670" extrusionOk="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221" y="1607"/>
                    <a:pt x="410" y="1670"/>
                  </a:cubicBezTo>
                  <a:cubicBezTo>
                    <a:pt x="631" y="1607"/>
                    <a:pt x="851" y="1449"/>
                    <a:pt x="851" y="1229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54"/>
            <p:cNvSpPr/>
            <p:nvPr/>
          </p:nvSpPr>
          <p:spPr>
            <a:xfrm>
              <a:off x="-38516925" y="3759700"/>
              <a:ext cx="275700" cy="144175"/>
            </a:xfrm>
            <a:custGeom>
              <a:avLst/>
              <a:gdLst/>
              <a:ahLst/>
              <a:cxnLst/>
              <a:rect l="l" t="t" r="r" b="b"/>
              <a:pathLst>
                <a:path w="11028" h="5767" extrusionOk="0">
                  <a:moveTo>
                    <a:pt x="7152" y="1671"/>
                  </a:moveTo>
                  <a:cubicBezTo>
                    <a:pt x="7404" y="1671"/>
                    <a:pt x="7593" y="1860"/>
                    <a:pt x="7593" y="2112"/>
                  </a:cubicBezTo>
                  <a:lnTo>
                    <a:pt x="7593" y="3750"/>
                  </a:lnTo>
                  <a:cubicBezTo>
                    <a:pt x="7593" y="4002"/>
                    <a:pt x="7404" y="4159"/>
                    <a:pt x="7152" y="4159"/>
                  </a:cubicBezTo>
                  <a:lnTo>
                    <a:pt x="3844" y="4159"/>
                  </a:lnTo>
                  <a:cubicBezTo>
                    <a:pt x="3624" y="4159"/>
                    <a:pt x="3434" y="3939"/>
                    <a:pt x="3434" y="3750"/>
                  </a:cubicBezTo>
                  <a:lnTo>
                    <a:pt x="3434" y="2112"/>
                  </a:lnTo>
                  <a:cubicBezTo>
                    <a:pt x="3434" y="1860"/>
                    <a:pt x="3624" y="1671"/>
                    <a:pt x="3844" y="1671"/>
                  </a:cubicBezTo>
                  <a:close/>
                  <a:moveTo>
                    <a:pt x="0" y="1"/>
                  </a:moveTo>
                  <a:lnTo>
                    <a:pt x="0" y="4537"/>
                  </a:lnTo>
                  <a:cubicBezTo>
                    <a:pt x="0" y="5199"/>
                    <a:pt x="568" y="5766"/>
                    <a:pt x="1261" y="5766"/>
                  </a:cubicBezTo>
                  <a:lnTo>
                    <a:pt x="9798" y="5766"/>
                  </a:lnTo>
                  <a:cubicBezTo>
                    <a:pt x="10460" y="5766"/>
                    <a:pt x="11027" y="5199"/>
                    <a:pt x="11027" y="4537"/>
                  </a:cubicBezTo>
                  <a:lnTo>
                    <a:pt x="11027" y="1"/>
                  </a:lnTo>
                  <a:lnTo>
                    <a:pt x="9168" y="1"/>
                  </a:lnTo>
                  <a:cubicBezTo>
                    <a:pt x="9011" y="473"/>
                    <a:pt x="8538" y="851"/>
                    <a:pt x="8003" y="851"/>
                  </a:cubicBezTo>
                  <a:cubicBezTo>
                    <a:pt x="7436" y="851"/>
                    <a:pt x="6995" y="473"/>
                    <a:pt x="6806" y="1"/>
                  </a:cubicBezTo>
                  <a:lnTo>
                    <a:pt x="4159" y="1"/>
                  </a:lnTo>
                  <a:cubicBezTo>
                    <a:pt x="4002" y="473"/>
                    <a:pt x="3560" y="851"/>
                    <a:pt x="2993" y="851"/>
                  </a:cubicBezTo>
                  <a:cubicBezTo>
                    <a:pt x="2489" y="851"/>
                    <a:pt x="2017" y="536"/>
                    <a:pt x="1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54"/>
            <p:cNvSpPr/>
            <p:nvPr/>
          </p:nvSpPr>
          <p:spPr>
            <a:xfrm>
              <a:off x="-38537400" y="3588000"/>
              <a:ext cx="316650" cy="151250"/>
            </a:xfrm>
            <a:custGeom>
              <a:avLst/>
              <a:gdLst/>
              <a:ahLst/>
              <a:cxnLst/>
              <a:rect l="l" t="t" r="r" b="b"/>
              <a:pathLst>
                <a:path w="12666" h="6050" extrusionOk="0">
                  <a:moveTo>
                    <a:pt x="7971" y="820"/>
                  </a:moveTo>
                  <a:cubicBezTo>
                    <a:pt x="8223" y="820"/>
                    <a:pt x="8381" y="1009"/>
                    <a:pt x="8412" y="1229"/>
                  </a:cubicBezTo>
                  <a:lnTo>
                    <a:pt x="8412" y="1639"/>
                  </a:lnTo>
                  <a:lnTo>
                    <a:pt x="4253" y="1639"/>
                  </a:lnTo>
                  <a:lnTo>
                    <a:pt x="4253" y="1229"/>
                  </a:lnTo>
                  <a:cubicBezTo>
                    <a:pt x="4253" y="1009"/>
                    <a:pt x="4443" y="851"/>
                    <a:pt x="4663" y="820"/>
                  </a:cubicBezTo>
                  <a:close/>
                  <a:moveTo>
                    <a:pt x="4632" y="1"/>
                  </a:moveTo>
                  <a:cubicBezTo>
                    <a:pt x="3970" y="1"/>
                    <a:pt x="3403" y="536"/>
                    <a:pt x="3403" y="1229"/>
                  </a:cubicBezTo>
                  <a:lnTo>
                    <a:pt x="3403" y="1639"/>
                  </a:lnTo>
                  <a:lnTo>
                    <a:pt x="1229" y="1639"/>
                  </a:lnTo>
                  <a:cubicBezTo>
                    <a:pt x="536" y="1639"/>
                    <a:pt x="0" y="2175"/>
                    <a:pt x="0" y="2868"/>
                  </a:cubicBezTo>
                  <a:lnTo>
                    <a:pt x="0" y="5609"/>
                  </a:lnTo>
                  <a:cubicBezTo>
                    <a:pt x="0" y="5861"/>
                    <a:pt x="189" y="6050"/>
                    <a:pt x="378" y="6050"/>
                  </a:cubicBezTo>
                  <a:lnTo>
                    <a:pt x="2584" y="6050"/>
                  </a:lnTo>
                  <a:lnTo>
                    <a:pt x="2584" y="4821"/>
                  </a:lnTo>
                  <a:cubicBezTo>
                    <a:pt x="2584" y="4600"/>
                    <a:pt x="2804" y="4380"/>
                    <a:pt x="3025" y="4380"/>
                  </a:cubicBezTo>
                  <a:lnTo>
                    <a:pt x="4663" y="4380"/>
                  </a:lnTo>
                  <a:cubicBezTo>
                    <a:pt x="4915" y="4380"/>
                    <a:pt x="5104" y="4600"/>
                    <a:pt x="5104" y="4821"/>
                  </a:cubicBezTo>
                  <a:lnTo>
                    <a:pt x="5104" y="6050"/>
                  </a:lnTo>
                  <a:lnTo>
                    <a:pt x="7593" y="6050"/>
                  </a:lnTo>
                  <a:lnTo>
                    <a:pt x="7593" y="4821"/>
                  </a:lnTo>
                  <a:cubicBezTo>
                    <a:pt x="7593" y="4600"/>
                    <a:pt x="7782" y="4380"/>
                    <a:pt x="7971" y="4380"/>
                  </a:cubicBezTo>
                  <a:lnTo>
                    <a:pt x="9641" y="4380"/>
                  </a:lnTo>
                  <a:cubicBezTo>
                    <a:pt x="9861" y="4380"/>
                    <a:pt x="10019" y="4600"/>
                    <a:pt x="10019" y="4821"/>
                  </a:cubicBezTo>
                  <a:lnTo>
                    <a:pt x="10019" y="6050"/>
                  </a:lnTo>
                  <a:lnTo>
                    <a:pt x="12224" y="6050"/>
                  </a:lnTo>
                  <a:cubicBezTo>
                    <a:pt x="12476" y="6050"/>
                    <a:pt x="12665" y="5861"/>
                    <a:pt x="12665" y="5609"/>
                  </a:cubicBezTo>
                  <a:lnTo>
                    <a:pt x="12665" y="2868"/>
                  </a:lnTo>
                  <a:cubicBezTo>
                    <a:pt x="12665" y="2238"/>
                    <a:pt x="12067" y="1639"/>
                    <a:pt x="11405" y="1639"/>
                  </a:cubicBezTo>
                  <a:lnTo>
                    <a:pt x="9200" y="1639"/>
                  </a:lnTo>
                  <a:lnTo>
                    <a:pt x="9200" y="1229"/>
                  </a:lnTo>
                  <a:cubicBezTo>
                    <a:pt x="9200" y="568"/>
                    <a:pt x="8664" y="32"/>
                    <a:pt x="79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9" name="Google Shape;6349;p54"/>
          <p:cNvGrpSpPr/>
          <p:nvPr/>
        </p:nvGrpSpPr>
        <p:grpSpPr>
          <a:xfrm>
            <a:off x="2637792" y="3802316"/>
            <a:ext cx="371814" cy="369974"/>
            <a:chOff x="-38538975" y="3954250"/>
            <a:chExt cx="318225" cy="316650"/>
          </a:xfrm>
        </p:grpSpPr>
        <p:sp>
          <p:nvSpPr>
            <p:cNvPr id="6350" name="Google Shape;6350;p54"/>
            <p:cNvSpPr/>
            <p:nvPr/>
          </p:nvSpPr>
          <p:spPr>
            <a:xfrm>
              <a:off x="-38538975" y="3954250"/>
              <a:ext cx="254425" cy="253625"/>
            </a:xfrm>
            <a:custGeom>
              <a:avLst/>
              <a:gdLst/>
              <a:ahLst/>
              <a:cxnLst/>
              <a:rect l="l" t="t" r="r" b="b"/>
              <a:pathLst>
                <a:path w="10177" h="10145" extrusionOk="0">
                  <a:moveTo>
                    <a:pt x="5104" y="3813"/>
                  </a:moveTo>
                  <a:cubicBezTo>
                    <a:pt x="5797" y="3813"/>
                    <a:pt x="6364" y="4348"/>
                    <a:pt x="6364" y="5073"/>
                  </a:cubicBezTo>
                  <a:cubicBezTo>
                    <a:pt x="6364" y="5766"/>
                    <a:pt x="5797" y="6333"/>
                    <a:pt x="5104" y="6333"/>
                  </a:cubicBezTo>
                  <a:cubicBezTo>
                    <a:pt x="4379" y="6333"/>
                    <a:pt x="3844" y="5766"/>
                    <a:pt x="3844" y="5073"/>
                  </a:cubicBezTo>
                  <a:cubicBezTo>
                    <a:pt x="3844" y="4411"/>
                    <a:pt x="4411" y="3813"/>
                    <a:pt x="5104" y="3813"/>
                  </a:cubicBezTo>
                  <a:close/>
                  <a:moveTo>
                    <a:pt x="5104" y="0"/>
                  </a:moveTo>
                  <a:cubicBezTo>
                    <a:pt x="2300" y="0"/>
                    <a:pt x="0" y="2269"/>
                    <a:pt x="0" y="5073"/>
                  </a:cubicBezTo>
                  <a:cubicBezTo>
                    <a:pt x="63" y="7908"/>
                    <a:pt x="2300" y="10145"/>
                    <a:pt x="5104" y="10145"/>
                  </a:cubicBezTo>
                  <a:cubicBezTo>
                    <a:pt x="7877" y="10145"/>
                    <a:pt x="10176" y="7877"/>
                    <a:pt x="10176" y="5073"/>
                  </a:cubicBezTo>
                  <a:cubicBezTo>
                    <a:pt x="10176" y="2269"/>
                    <a:pt x="7877" y="0"/>
                    <a:pt x="51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54"/>
            <p:cNvSpPr/>
            <p:nvPr/>
          </p:nvSpPr>
          <p:spPr>
            <a:xfrm>
              <a:off x="-38496450" y="4081725"/>
              <a:ext cx="275700" cy="189175"/>
            </a:xfrm>
            <a:custGeom>
              <a:avLst/>
              <a:gdLst/>
              <a:ahLst/>
              <a:cxnLst/>
              <a:rect l="l" t="t" r="r" b="b"/>
              <a:pathLst>
                <a:path w="11028" h="7567" extrusionOk="0">
                  <a:moveTo>
                    <a:pt x="9774" y="0"/>
                  </a:moveTo>
                  <a:cubicBezTo>
                    <a:pt x="9040" y="0"/>
                    <a:pt x="8444" y="548"/>
                    <a:pt x="8444" y="1265"/>
                  </a:cubicBezTo>
                  <a:cubicBezTo>
                    <a:pt x="8444" y="1801"/>
                    <a:pt x="8790" y="2305"/>
                    <a:pt x="9295" y="2463"/>
                  </a:cubicBezTo>
                  <a:lnTo>
                    <a:pt x="9295" y="2967"/>
                  </a:lnTo>
                  <a:cubicBezTo>
                    <a:pt x="9295" y="4416"/>
                    <a:pt x="8192" y="5645"/>
                    <a:pt x="6774" y="5834"/>
                  </a:cubicBezTo>
                  <a:lnTo>
                    <a:pt x="6774" y="4825"/>
                  </a:lnTo>
                  <a:cubicBezTo>
                    <a:pt x="5829" y="5487"/>
                    <a:pt x="4663" y="5865"/>
                    <a:pt x="3403" y="5865"/>
                  </a:cubicBezTo>
                  <a:cubicBezTo>
                    <a:pt x="2143" y="5865"/>
                    <a:pt x="977" y="5487"/>
                    <a:pt x="1" y="4825"/>
                  </a:cubicBezTo>
                  <a:lnTo>
                    <a:pt x="1" y="6306"/>
                  </a:lnTo>
                  <a:cubicBezTo>
                    <a:pt x="1" y="7031"/>
                    <a:pt x="568" y="7566"/>
                    <a:pt x="1261" y="7566"/>
                  </a:cubicBezTo>
                  <a:lnTo>
                    <a:pt x="5388" y="7566"/>
                  </a:lnTo>
                  <a:cubicBezTo>
                    <a:pt x="5955" y="7566"/>
                    <a:pt x="6459" y="7220"/>
                    <a:pt x="6617" y="6716"/>
                  </a:cubicBezTo>
                  <a:cubicBezTo>
                    <a:pt x="8601" y="6495"/>
                    <a:pt x="10082" y="4920"/>
                    <a:pt x="10114" y="2904"/>
                  </a:cubicBezTo>
                  <a:lnTo>
                    <a:pt x="10114" y="2400"/>
                  </a:lnTo>
                  <a:cubicBezTo>
                    <a:pt x="10649" y="2211"/>
                    <a:pt x="11027" y="1706"/>
                    <a:pt x="10996" y="1108"/>
                  </a:cubicBezTo>
                  <a:cubicBezTo>
                    <a:pt x="10964" y="572"/>
                    <a:pt x="10492" y="100"/>
                    <a:pt x="9893" y="5"/>
                  </a:cubicBezTo>
                  <a:cubicBezTo>
                    <a:pt x="9853" y="2"/>
                    <a:pt x="9813" y="0"/>
                    <a:pt x="97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2" name="Google Shape;6352;p54"/>
          <p:cNvGrpSpPr/>
          <p:nvPr/>
        </p:nvGrpSpPr>
        <p:grpSpPr>
          <a:xfrm>
            <a:off x="3955104" y="3797243"/>
            <a:ext cx="375465" cy="371814"/>
            <a:chOff x="-37385100" y="3949908"/>
            <a:chExt cx="321350" cy="318225"/>
          </a:xfrm>
        </p:grpSpPr>
        <p:sp>
          <p:nvSpPr>
            <p:cNvPr id="6353" name="Google Shape;6353;p54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54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5" name="Google Shape;6355;p54"/>
          <p:cNvGrpSpPr/>
          <p:nvPr/>
        </p:nvGrpSpPr>
        <p:grpSpPr>
          <a:xfrm>
            <a:off x="2130763" y="1532803"/>
            <a:ext cx="370909" cy="370675"/>
            <a:chOff x="-41895050" y="3217225"/>
            <a:chExt cx="317450" cy="317250"/>
          </a:xfrm>
        </p:grpSpPr>
        <p:sp>
          <p:nvSpPr>
            <p:cNvPr id="6356" name="Google Shape;6356;p54"/>
            <p:cNvSpPr/>
            <p:nvPr/>
          </p:nvSpPr>
          <p:spPr>
            <a:xfrm>
              <a:off x="-41895050" y="3273750"/>
              <a:ext cx="41775" cy="245750"/>
            </a:xfrm>
            <a:custGeom>
              <a:avLst/>
              <a:gdLst/>
              <a:ahLst/>
              <a:cxnLst/>
              <a:rect l="l" t="t" r="r" b="b"/>
              <a:pathLst>
                <a:path w="1671" h="9830" extrusionOk="0">
                  <a:moveTo>
                    <a:pt x="1" y="0"/>
                  </a:moveTo>
                  <a:lnTo>
                    <a:pt x="1" y="9830"/>
                  </a:lnTo>
                  <a:lnTo>
                    <a:pt x="1670" y="8192"/>
                  </a:lnTo>
                  <a:lnTo>
                    <a:pt x="1670" y="16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54"/>
            <p:cNvSpPr/>
            <p:nvPr/>
          </p:nvSpPr>
          <p:spPr>
            <a:xfrm>
              <a:off x="-41619375" y="3273750"/>
              <a:ext cx="41775" cy="245750"/>
            </a:xfrm>
            <a:custGeom>
              <a:avLst/>
              <a:gdLst/>
              <a:ahLst/>
              <a:cxnLst/>
              <a:rect l="l" t="t" r="r" b="b"/>
              <a:pathLst>
                <a:path w="1671" h="9830" extrusionOk="0">
                  <a:moveTo>
                    <a:pt x="1670" y="0"/>
                  </a:moveTo>
                  <a:lnTo>
                    <a:pt x="0" y="1639"/>
                  </a:lnTo>
                  <a:lnTo>
                    <a:pt x="0" y="8192"/>
                  </a:lnTo>
                  <a:lnTo>
                    <a:pt x="1670" y="9830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54"/>
            <p:cNvSpPr/>
            <p:nvPr/>
          </p:nvSpPr>
          <p:spPr>
            <a:xfrm>
              <a:off x="-41832825" y="3321000"/>
              <a:ext cx="193000" cy="151250"/>
            </a:xfrm>
            <a:custGeom>
              <a:avLst/>
              <a:gdLst/>
              <a:ahLst/>
              <a:cxnLst/>
              <a:rect l="l" t="t" r="r" b="b"/>
              <a:pathLst>
                <a:path w="7720" h="6050" extrusionOk="0">
                  <a:moveTo>
                    <a:pt x="1" y="1"/>
                  </a:moveTo>
                  <a:lnTo>
                    <a:pt x="1" y="6050"/>
                  </a:lnTo>
                  <a:lnTo>
                    <a:pt x="3592" y="6050"/>
                  </a:lnTo>
                  <a:lnTo>
                    <a:pt x="3592" y="4821"/>
                  </a:lnTo>
                  <a:cubicBezTo>
                    <a:pt x="3592" y="4600"/>
                    <a:pt x="3781" y="4411"/>
                    <a:pt x="4002" y="4411"/>
                  </a:cubicBezTo>
                  <a:lnTo>
                    <a:pt x="6491" y="4411"/>
                  </a:lnTo>
                  <a:cubicBezTo>
                    <a:pt x="6743" y="4411"/>
                    <a:pt x="6932" y="4600"/>
                    <a:pt x="6932" y="4821"/>
                  </a:cubicBezTo>
                  <a:lnTo>
                    <a:pt x="6932" y="6050"/>
                  </a:lnTo>
                  <a:lnTo>
                    <a:pt x="7719" y="6050"/>
                  </a:lnTo>
                  <a:lnTo>
                    <a:pt x="77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54"/>
            <p:cNvSpPr/>
            <p:nvPr/>
          </p:nvSpPr>
          <p:spPr>
            <a:xfrm>
              <a:off x="-41880075" y="3493500"/>
              <a:ext cx="287500" cy="40975"/>
            </a:xfrm>
            <a:custGeom>
              <a:avLst/>
              <a:gdLst/>
              <a:ahLst/>
              <a:cxnLst/>
              <a:rect l="l" t="t" r="r" b="b"/>
              <a:pathLst>
                <a:path w="11500" h="1639" extrusionOk="0">
                  <a:moveTo>
                    <a:pt x="1639" y="0"/>
                  </a:moveTo>
                  <a:lnTo>
                    <a:pt x="0" y="1638"/>
                  </a:lnTo>
                  <a:lnTo>
                    <a:pt x="11500" y="1638"/>
                  </a:lnTo>
                  <a:lnTo>
                    <a:pt x="98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54"/>
            <p:cNvSpPr/>
            <p:nvPr/>
          </p:nvSpPr>
          <p:spPr>
            <a:xfrm>
              <a:off x="-41880875" y="3217225"/>
              <a:ext cx="288300" cy="83325"/>
            </a:xfrm>
            <a:custGeom>
              <a:avLst/>
              <a:gdLst/>
              <a:ahLst/>
              <a:cxnLst/>
              <a:rect l="l" t="t" r="r" b="b"/>
              <a:pathLst>
                <a:path w="11532" h="3333" extrusionOk="0">
                  <a:moveTo>
                    <a:pt x="5798" y="1033"/>
                  </a:moveTo>
                  <a:lnTo>
                    <a:pt x="6459" y="1694"/>
                  </a:lnTo>
                  <a:lnTo>
                    <a:pt x="5136" y="1694"/>
                  </a:lnTo>
                  <a:lnTo>
                    <a:pt x="5798" y="1033"/>
                  </a:lnTo>
                  <a:close/>
                  <a:moveTo>
                    <a:pt x="5750" y="1"/>
                  </a:moveTo>
                  <a:cubicBezTo>
                    <a:pt x="5640" y="1"/>
                    <a:pt x="5530" y="40"/>
                    <a:pt x="5451" y="119"/>
                  </a:cubicBezTo>
                  <a:lnTo>
                    <a:pt x="3939" y="1663"/>
                  </a:lnTo>
                  <a:lnTo>
                    <a:pt x="1" y="1663"/>
                  </a:lnTo>
                  <a:lnTo>
                    <a:pt x="1639" y="3332"/>
                  </a:lnTo>
                  <a:lnTo>
                    <a:pt x="9862" y="3332"/>
                  </a:lnTo>
                  <a:lnTo>
                    <a:pt x="11532" y="1663"/>
                  </a:lnTo>
                  <a:lnTo>
                    <a:pt x="7593" y="1663"/>
                  </a:lnTo>
                  <a:lnTo>
                    <a:pt x="6050" y="119"/>
                  </a:lnTo>
                  <a:cubicBezTo>
                    <a:pt x="5971" y="40"/>
                    <a:pt x="5861" y="1"/>
                    <a:pt x="57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1" name="Google Shape;6361;p54"/>
          <p:cNvGrpSpPr/>
          <p:nvPr/>
        </p:nvGrpSpPr>
        <p:grpSpPr>
          <a:xfrm>
            <a:off x="2130310" y="1969737"/>
            <a:ext cx="371814" cy="369974"/>
            <a:chOff x="-41893475" y="3584850"/>
            <a:chExt cx="318225" cy="316650"/>
          </a:xfrm>
        </p:grpSpPr>
        <p:sp>
          <p:nvSpPr>
            <p:cNvPr id="6362" name="Google Shape;6362;p54"/>
            <p:cNvSpPr/>
            <p:nvPr/>
          </p:nvSpPr>
          <p:spPr>
            <a:xfrm>
              <a:off x="-41827300" y="371560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54"/>
            <p:cNvSpPr/>
            <p:nvPr/>
          </p:nvSpPr>
          <p:spPr>
            <a:xfrm>
              <a:off x="-41726500" y="3586725"/>
              <a:ext cx="151250" cy="147800"/>
            </a:xfrm>
            <a:custGeom>
              <a:avLst/>
              <a:gdLst/>
              <a:ahLst/>
              <a:cxnLst/>
              <a:rect l="l" t="t" r="r" b="b"/>
              <a:pathLst>
                <a:path w="6050" h="5912" extrusionOk="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54"/>
            <p:cNvSpPr/>
            <p:nvPr/>
          </p:nvSpPr>
          <p:spPr>
            <a:xfrm>
              <a:off x="-41808400" y="3584850"/>
              <a:ext cx="148100" cy="89825"/>
            </a:xfrm>
            <a:custGeom>
              <a:avLst/>
              <a:gdLst/>
              <a:ahLst/>
              <a:cxnLst/>
              <a:rect l="l" t="t" r="r" b="b"/>
              <a:pathLst>
                <a:path w="5924" h="3593" extrusionOk="0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54"/>
            <p:cNvSpPr/>
            <p:nvPr/>
          </p:nvSpPr>
          <p:spPr>
            <a:xfrm>
              <a:off x="-41893475" y="3586725"/>
              <a:ext cx="148875" cy="147025"/>
            </a:xfrm>
            <a:custGeom>
              <a:avLst/>
              <a:gdLst/>
              <a:ahLst/>
              <a:cxnLst/>
              <a:rect l="l" t="t" r="r" b="b"/>
              <a:pathLst>
                <a:path w="5955" h="5881" extrusionOk="0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6" name="Google Shape;6366;p54"/>
          <p:cNvSpPr/>
          <p:nvPr/>
        </p:nvSpPr>
        <p:spPr>
          <a:xfrm>
            <a:off x="2133283" y="2414037"/>
            <a:ext cx="371814" cy="369302"/>
          </a:xfrm>
          <a:custGeom>
            <a:avLst/>
            <a:gdLst/>
            <a:ahLst/>
            <a:cxnLst/>
            <a:rect l="l" t="t" r="r" b="b"/>
            <a:pathLst>
              <a:path w="12729" h="12643" extrusionOk="0">
                <a:moveTo>
                  <a:pt x="6365" y="2395"/>
                </a:moveTo>
                <a:cubicBezTo>
                  <a:pt x="7026" y="2395"/>
                  <a:pt x="7562" y="2962"/>
                  <a:pt x="7562" y="3655"/>
                </a:cubicBezTo>
                <a:cubicBezTo>
                  <a:pt x="7562" y="4348"/>
                  <a:pt x="7026" y="4884"/>
                  <a:pt x="6365" y="4884"/>
                </a:cubicBezTo>
                <a:cubicBezTo>
                  <a:pt x="5672" y="4884"/>
                  <a:pt x="5136" y="4348"/>
                  <a:pt x="5136" y="3655"/>
                </a:cubicBezTo>
                <a:cubicBezTo>
                  <a:pt x="5073" y="2962"/>
                  <a:pt x="5672" y="2395"/>
                  <a:pt x="6365" y="2395"/>
                </a:cubicBezTo>
                <a:close/>
                <a:moveTo>
                  <a:pt x="6806" y="5640"/>
                </a:moveTo>
                <a:lnTo>
                  <a:pt x="8349" y="8192"/>
                </a:lnTo>
                <a:lnTo>
                  <a:pt x="7530" y="8192"/>
                </a:lnTo>
                <a:cubicBezTo>
                  <a:pt x="7373" y="7719"/>
                  <a:pt x="6900" y="7373"/>
                  <a:pt x="6333" y="7373"/>
                </a:cubicBezTo>
                <a:cubicBezTo>
                  <a:pt x="5798" y="7373"/>
                  <a:pt x="5357" y="7719"/>
                  <a:pt x="5167" y="8192"/>
                </a:cubicBezTo>
                <a:lnTo>
                  <a:pt x="4285" y="8192"/>
                </a:lnTo>
                <a:lnTo>
                  <a:pt x="5829" y="5640"/>
                </a:lnTo>
                <a:cubicBezTo>
                  <a:pt x="5987" y="5671"/>
                  <a:pt x="6144" y="5734"/>
                  <a:pt x="6365" y="5734"/>
                </a:cubicBezTo>
                <a:cubicBezTo>
                  <a:pt x="6491" y="5734"/>
                  <a:pt x="6680" y="5671"/>
                  <a:pt x="6806" y="5640"/>
                </a:cubicBezTo>
                <a:close/>
                <a:moveTo>
                  <a:pt x="6365" y="8192"/>
                </a:moveTo>
                <a:cubicBezTo>
                  <a:pt x="6585" y="8192"/>
                  <a:pt x="6743" y="8412"/>
                  <a:pt x="6743" y="8633"/>
                </a:cubicBezTo>
                <a:cubicBezTo>
                  <a:pt x="6743" y="8822"/>
                  <a:pt x="6585" y="9042"/>
                  <a:pt x="6365" y="9042"/>
                </a:cubicBezTo>
                <a:cubicBezTo>
                  <a:pt x="6113" y="9042"/>
                  <a:pt x="5955" y="8822"/>
                  <a:pt x="5955" y="8633"/>
                </a:cubicBezTo>
                <a:cubicBezTo>
                  <a:pt x="5955" y="8412"/>
                  <a:pt x="6144" y="8255"/>
                  <a:pt x="6365" y="8192"/>
                </a:cubicBezTo>
                <a:close/>
                <a:moveTo>
                  <a:pt x="6428" y="0"/>
                </a:moveTo>
                <a:cubicBezTo>
                  <a:pt x="5766" y="0"/>
                  <a:pt x="5199" y="568"/>
                  <a:pt x="5199" y="1229"/>
                </a:cubicBezTo>
                <a:lnTo>
                  <a:pt x="5199" y="2080"/>
                </a:lnTo>
                <a:cubicBezTo>
                  <a:pt x="4695" y="2489"/>
                  <a:pt x="4380" y="3025"/>
                  <a:pt x="4380" y="3718"/>
                </a:cubicBezTo>
                <a:cubicBezTo>
                  <a:pt x="4380" y="4065"/>
                  <a:pt x="4443" y="4380"/>
                  <a:pt x="4600" y="4695"/>
                </a:cubicBezTo>
                <a:lnTo>
                  <a:pt x="2458" y="8286"/>
                </a:lnTo>
                <a:lnTo>
                  <a:pt x="505" y="8286"/>
                </a:lnTo>
                <a:cubicBezTo>
                  <a:pt x="284" y="8286"/>
                  <a:pt x="95" y="8475"/>
                  <a:pt x="95" y="8664"/>
                </a:cubicBezTo>
                <a:cubicBezTo>
                  <a:pt x="1" y="8822"/>
                  <a:pt x="190" y="9042"/>
                  <a:pt x="410" y="9042"/>
                </a:cubicBezTo>
                <a:lnTo>
                  <a:pt x="1859" y="9042"/>
                </a:lnTo>
                <a:cubicBezTo>
                  <a:pt x="1261" y="9987"/>
                  <a:pt x="631" y="10775"/>
                  <a:pt x="631" y="11437"/>
                </a:cubicBezTo>
                <a:cubicBezTo>
                  <a:pt x="631" y="12108"/>
                  <a:pt x="1021" y="12642"/>
                  <a:pt x="1366" y="12642"/>
                </a:cubicBezTo>
                <a:cubicBezTo>
                  <a:pt x="1491" y="12642"/>
                  <a:pt x="1610" y="12572"/>
                  <a:pt x="1702" y="12413"/>
                </a:cubicBezTo>
                <a:lnTo>
                  <a:pt x="3781" y="9074"/>
                </a:lnTo>
                <a:lnTo>
                  <a:pt x="5167" y="9074"/>
                </a:lnTo>
                <a:cubicBezTo>
                  <a:pt x="5325" y="9546"/>
                  <a:pt x="5798" y="9893"/>
                  <a:pt x="6333" y="9893"/>
                </a:cubicBezTo>
                <a:cubicBezTo>
                  <a:pt x="6900" y="9893"/>
                  <a:pt x="7341" y="9546"/>
                  <a:pt x="7530" y="9074"/>
                </a:cubicBezTo>
                <a:lnTo>
                  <a:pt x="8854" y="9074"/>
                </a:lnTo>
                <a:lnTo>
                  <a:pt x="10964" y="12413"/>
                </a:lnTo>
                <a:cubicBezTo>
                  <a:pt x="11056" y="12572"/>
                  <a:pt x="11173" y="12642"/>
                  <a:pt x="11295" y="12642"/>
                </a:cubicBezTo>
                <a:cubicBezTo>
                  <a:pt x="11630" y="12642"/>
                  <a:pt x="12004" y="12108"/>
                  <a:pt x="12004" y="11437"/>
                </a:cubicBezTo>
                <a:cubicBezTo>
                  <a:pt x="12004" y="10775"/>
                  <a:pt x="11374" y="9987"/>
                  <a:pt x="10807" y="9042"/>
                </a:cubicBezTo>
                <a:lnTo>
                  <a:pt x="12288" y="9042"/>
                </a:lnTo>
                <a:cubicBezTo>
                  <a:pt x="12540" y="9042"/>
                  <a:pt x="12729" y="8822"/>
                  <a:pt x="12729" y="8633"/>
                </a:cubicBezTo>
                <a:cubicBezTo>
                  <a:pt x="12729" y="8412"/>
                  <a:pt x="12540" y="8255"/>
                  <a:pt x="12288" y="8255"/>
                </a:cubicBezTo>
                <a:lnTo>
                  <a:pt x="10334" y="8255"/>
                </a:lnTo>
                <a:lnTo>
                  <a:pt x="8192" y="4695"/>
                </a:lnTo>
                <a:cubicBezTo>
                  <a:pt x="8349" y="4380"/>
                  <a:pt x="8475" y="4065"/>
                  <a:pt x="8475" y="3718"/>
                </a:cubicBezTo>
                <a:cubicBezTo>
                  <a:pt x="8475" y="3056"/>
                  <a:pt x="8160" y="2458"/>
                  <a:pt x="7656" y="2080"/>
                </a:cubicBezTo>
                <a:lnTo>
                  <a:pt x="7656" y="1229"/>
                </a:lnTo>
                <a:cubicBezTo>
                  <a:pt x="7656" y="568"/>
                  <a:pt x="7089" y="0"/>
                  <a:pt x="642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7" name="Google Shape;6367;p54"/>
          <p:cNvSpPr/>
          <p:nvPr/>
        </p:nvSpPr>
        <p:spPr>
          <a:xfrm>
            <a:off x="845041" y="2906375"/>
            <a:ext cx="438997" cy="369039"/>
          </a:xfrm>
          <a:custGeom>
            <a:avLst/>
            <a:gdLst/>
            <a:ahLst/>
            <a:cxnLst/>
            <a:rect l="l" t="t" r="r" b="b"/>
            <a:pathLst>
              <a:path w="15029" h="12634" extrusionOk="0">
                <a:moveTo>
                  <a:pt x="10155" y="885"/>
                </a:moveTo>
                <a:cubicBezTo>
                  <a:pt x="10393" y="885"/>
                  <a:pt x="10643" y="915"/>
                  <a:pt x="10901" y="977"/>
                </a:cubicBezTo>
                <a:cubicBezTo>
                  <a:pt x="10586" y="2332"/>
                  <a:pt x="9546" y="2994"/>
                  <a:pt x="8475" y="3025"/>
                </a:cubicBezTo>
                <a:lnTo>
                  <a:pt x="8444" y="3025"/>
                </a:lnTo>
                <a:cubicBezTo>
                  <a:pt x="8192" y="3025"/>
                  <a:pt x="7971" y="2994"/>
                  <a:pt x="7719" y="2899"/>
                </a:cubicBezTo>
                <a:cubicBezTo>
                  <a:pt x="8009" y="1661"/>
                  <a:pt x="8937" y="885"/>
                  <a:pt x="10155" y="885"/>
                </a:cubicBezTo>
                <a:close/>
                <a:moveTo>
                  <a:pt x="9924" y="4348"/>
                </a:moveTo>
                <a:cubicBezTo>
                  <a:pt x="10271" y="4443"/>
                  <a:pt x="11122" y="5262"/>
                  <a:pt x="11122" y="6648"/>
                </a:cubicBezTo>
                <a:cubicBezTo>
                  <a:pt x="11122" y="7247"/>
                  <a:pt x="10996" y="7845"/>
                  <a:pt x="10807" y="8381"/>
                </a:cubicBezTo>
                <a:cubicBezTo>
                  <a:pt x="10744" y="8538"/>
                  <a:pt x="10555" y="8664"/>
                  <a:pt x="10397" y="8664"/>
                </a:cubicBezTo>
                <a:cubicBezTo>
                  <a:pt x="10176" y="8664"/>
                  <a:pt x="9956" y="8475"/>
                  <a:pt x="9956" y="8223"/>
                </a:cubicBezTo>
                <a:cubicBezTo>
                  <a:pt x="9956" y="8066"/>
                  <a:pt x="10807" y="6050"/>
                  <a:pt x="9641" y="5136"/>
                </a:cubicBezTo>
                <a:cubicBezTo>
                  <a:pt x="9546" y="5073"/>
                  <a:pt x="9483" y="4947"/>
                  <a:pt x="9483" y="4789"/>
                </a:cubicBezTo>
                <a:cubicBezTo>
                  <a:pt x="9483" y="4569"/>
                  <a:pt x="9704" y="4348"/>
                  <a:pt x="9924" y="4348"/>
                </a:cubicBezTo>
                <a:close/>
                <a:moveTo>
                  <a:pt x="10176" y="1"/>
                </a:moveTo>
                <a:cubicBezTo>
                  <a:pt x="8948" y="1"/>
                  <a:pt x="7688" y="631"/>
                  <a:pt x="7089" y="2048"/>
                </a:cubicBezTo>
                <a:cubicBezTo>
                  <a:pt x="6711" y="1450"/>
                  <a:pt x="6270" y="1166"/>
                  <a:pt x="5734" y="914"/>
                </a:cubicBezTo>
                <a:cubicBezTo>
                  <a:pt x="5659" y="879"/>
                  <a:pt x="5588" y="863"/>
                  <a:pt x="5522" y="863"/>
                </a:cubicBezTo>
                <a:cubicBezTo>
                  <a:pt x="5118" y="863"/>
                  <a:pt x="4923" y="1449"/>
                  <a:pt x="5356" y="1639"/>
                </a:cubicBezTo>
                <a:cubicBezTo>
                  <a:pt x="5986" y="1954"/>
                  <a:pt x="6459" y="2363"/>
                  <a:pt x="6711" y="3151"/>
                </a:cubicBezTo>
                <a:cubicBezTo>
                  <a:pt x="6207" y="2836"/>
                  <a:pt x="5797" y="2489"/>
                  <a:pt x="5199" y="2489"/>
                </a:cubicBezTo>
                <a:cubicBezTo>
                  <a:pt x="4537" y="2521"/>
                  <a:pt x="3718" y="2868"/>
                  <a:pt x="2993" y="3529"/>
                </a:cubicBezTo>
                <a:cubicBezTo>
                  <a:pt x="0" y="6491"/>
                  <a:pt x="3182" y="12634"/>
                  <a:pt x="5514" y="12634"/>
                </a:cubicBezTo>
                <a:cubicBezTo>
                  <a:pt x="5829" y="12634"/>
                  <a:pt x="6144" y="12571"/>
                  <a:pt x="6427" y="12350"/>
                </a:cubicBezTo>
                <a:cubicBezTo>
                  <a:pt x="6821" y="12098"/>
                  <a:pt x="7050" y="11972"/>
                  <a:pt x="7278" y="11972"/>
                </a:cubicBezTo>
                <a:cubicBezTo>
                  <a:pt x="7506" y="11972"/>
                  <a:pt x="7735" y="12098"/>
                  <a:pt x="8129" y="12350"/>
                </a:cubicBezTo>
                <a:cubicBezTo>
                  <a:pt x="8412" y="12571"/>
                  <a:pt x="8727" y="12634"/>
                  <a:pt x="9042" y="12634"/>
                </a:cubicBezTo>
                <a:cubicBezTo>
                  <a:pt x="11594" y="12634"/>
                  <a:pt x="15028" y="5325"/>
                  <a:pt x="10712" y="2899"/>
                </a:cubicBezTo>
                <a:cubicBezTo>
                  <a:pt x="11405" y="2237"/>
                  <a:pt x="11815" y="1261"/>
                  <a:pt x="11815" y="662"/>
                </a:cubicBezTo>
                <a:cubicBezTo>
                  <a:pt x="11815" y="505"/>
                  <a:pt x="11720" y="347"/>
                  <a:pt x="11563" y="284"/>
                </a:cubicBezTo>
                <a:cubicBezTo>
                  <a:pt x="11090" y="127"/>
                  <a:pt x="10649" y="1"/>
                  <a:pt x="1017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68" name="Google Shape;6368;p54"/>
          <p:cNvGrpSpPr/>
          <p:nvPr/>
        </p:nvGrpSpPr>
        <p:grpSpPr>
          <a:xfrm>
            <a:off x="900338" y="3365029"/>
            <a:ext cx="337522" cy="370909"/>
            <a:chOff x="-39998250" y="3605325"/>
            <a:chExt cx="288875" cy="317450"/>
          </a:xfrm>
        </p:grpSpPr>
        <p:sp>
          <p:nvSpPr>
            <p:cNvPr id="6369" name="Google Shape;6369;p54"/>
            <p:cNvSpPr/>
            <p:nvPr/>
          </p:nvSpPr>
          <p:spPr>
            <a:xfrm>
              <a:off x="-39998250" y="3799600"/>
              <a:ext cx="288875" cy="123175"/>
            </a:xfrm>
            <a:custGeom>
              <a:avLst/>
              <a:gdLst/>
              <a:ahLst/>
              <a:cxnLst/>
              <a:rect l="l" t="t" r="r" b="b"/>
              <a:pathLst>
                <a:path w="11555" h="4927" extrusionOk="0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54"/>
            <p:cNvSpPr/>
            <p:nvPr/>
          </p:nvSpPr>
          <p:spPr>
            <a:xfrm>
              <a:off x="-39940950" y="3605325"/>
              <a:ext cx="160700" cy="212050"/>
            </a:xfrm>
            <a:custGeom>
              <a:avLst/>
              <a:gdLst/>
              <a:ahLst/>
              <a:cxnLst/>
              <a:rect l="l" t="t" r="r" b="b"/>
              <a:pathLst>
                <a:path w="6428" h="8482" extrusionOk="0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1" name="Google Shape;6371;p54"/>
          <p:cNvGrpSpPr/>
          <p:nvPr/>
        </p:nvGrpSpPr>
        <p:grpSpPr>
          <a:xfrm>
            <a:off x="884112" y="3823493"/>
            <a:ext cx="369974" cy="369945"/>
            <a:chOff x="-40011050" y="3972375"/>
            <a:chExt cx="316650" cy="316625"/>
          </a:xfrm>
        </p:grpSpPr>
        <p:sp>
          <p:nvSpPr>
            <p:cNvPr id="6372" name="Google Shape;6372;p54"/>
            <p:cNvSpPr/>
            <p:nvPr/>
          </p:nvSpPr>
          <p:spPr>
            <a:xfrm>
              <a:off x="-40011050" y="3972375"/>
              <a:ext cx="316650" cy="232350"/>
            </a:xfrm>
            <a:custGeom>
              <a:avLst/>
              <a:gdLst/>
              <a:ahLst/>
              <a:cxnLst/>
              <a:rect l="l" t="t" r="r" b="b"/>
              <a:pathLst>
                <a:path w="12666" h="9294" extrusionOk="0">
                  <a:moveTo>
                    <a:pt x="11405" y="1701"/>
                  </a:moveTo>
                  <a:cubicBezTo>
                    <a:pt x="11626" y="1701"/>
                    <a:pt x="11846" y="1890"/>
                    <a:pt x="11846" y="2142"/>
                  </a:cubicBezTo>
                  <a:cubicBezTo>
                    <a:pt x="11846" y="3749"/>
                    <a:pt x="11090" y="4663"/>
                    <a:pt x="9956" y="4978"/>
                  </a:cubicBezTo>
                  <a:cubicBezTo>
                    <a:pt x="10051" y="4631"/>
                    <a:pt x="10145" y="4222"/>
                    <a:pt x="10145" y="3844"/>
                  </a:cubicBezTo>
                  <a:lnTo>
                    <a:pt x="10145" y="1701"/>
                  </a:lnTo>
                  <a:close/>
                  <a:moveTo>
                    <a:pt x="2584" y="1701"/>
                  </a:moveTo>
                  <a:lnTo>
                    <a:pt x="2584" y="3812"/>
                  </a:lnTo>
                  <a:cubicBezTo>
                    <a:pt x="2584" y="4222"/>
                    <a:pt x="2647" y="4600"/>
                    <a:pt x="2773" y="5009"/>
                  </a:cubicBezTo>
                  <a:cubicBezTo>
                    <a:pt x="1639" y="4694"/>
                    <a:pt x="851" y="3781"/>
                    <a:pt x="851" y="2142"/>
                  </a:cubicBezTo>
                  <a:cubicBezTo>
                    <a:pt x="851" y="1890"/>
                    <a:pt x="1040" y="1701"/>
                    <a:pt x="1292" y="1701"/>
                  </a:cubicBezTo>
                  <a:close/>
                  <a:moveTo>
                    <a:pt x="4065" y="3655"/>
                  </a:moveTo>
                  <a:cubicBezTo>
                    <a:pt x="4317" y="3655"/>
                    <a:pt x="4506" y="3875"/>
                    <a:pt x="4506" y="4096"/>
                  </a:cubicBezTo>
                  <a:cubicBezTo>
                    <a:pt x="4506" y="4631"/>
                    <a:pt x="4821" y="5041"/>
                    <a:pt x="5262" y="5261"/>
                  </a:cubicBezTo>
                  <a:cubicBezTo>
                    <a:pt x="5451" y="5324"/>
                    <a:pt x="5577" y="5608"/>
                    <a:pt x="5482" y="5797"/>
                  </a:cubicBezTo>
                  <a:cubicBezTo>
                    <a:pt x="5431" y="5952"/>
                    <a:pt x="5229" y="6065"/>
                    <a:pt x="5054" y="6065"/>
                  </a:cubicBezTo>
                  <a:cubicBezTo>
                    <a:pt x="5017" y="6065"/>
                    <a:pt x="4980" y="6060"/>
                    <a:pt x="4947" y="6049"/>
                  </a:cubicBezTo>
                  <a:cubicBezTo>
                    <a:pt x="4128" y="5734"/>
                    <a:pt x="3655" y="4946"/>
                    <a:pt x="3655" y="4096"/>
                  </a:cubicBezTo>
                  <a:cubicBezTo>
                    <a:pt x="3655" y="3875"/>
                    <a:pt x="3844" y="3655"/>
                    <a:pt x="4065" y="3655"/>
                  </a:cubicBezTo>
                  <a:close/>
                  <a:moveTo>
                    <a:pt x="2993" y="0"/>
                  </a:moveTo>
                  <a:cubicBezTo>
                    <a:pt x="2741" y="0"/>
                    <a:pt x="2552" y="189"/>
                    <a:pt x="2552" y="441"/>
                  </a:cubicBezTo>
                  <a:lnTo>
                    <a:pt x="2552" y="882"/>
                  </a:lnTo>
                  <a:lnTo>
                    <a:pt x="1261" y="882"/>
                  </a:lnTo>
                  <a:cubicBezTo>
                    <a:pt x="536" y="882"/>
                    <a:pt x="1" y="1418"/>
                    <a:pt x="1" y="2142"/>
                  </a:cubicBezTo>
                  <a:cubicBezTo>
                    <a:pt x="1" y="4568"/>
                    <a:pt x="1513" y="5797"/>
                    <a:pt x="3183" y="5923"/>
                  </a:cubicBezTo>
                  <a:cubicBezTo>
                    <a:pt x="4159" y="7372"/>
                    <a:pt x="5073" y="7089"/>
                    <a:pt x="5073" y="7687"/>
                  </a:cubicBezTo>
                  <a:cubicBezTo>
                    <a:pt x="5073" y="8286"/>
                    <a:pt x="4821" y="8884"/>
                    <a:pt x="4443" y="9294"/>
                  </a:cubicBezTo>
                  <a:lnTo>
                    <a:pt x="8192" y="9294"/>
                  </a:lnTo>
                  <a:cubicBezTo>
                    <a:pt x="7782" y="8884"/>
                    <a:pt x="7562" y="8286"/>
                    <a:pt x="7562" y="7687"/>
                  </a:cubicBezTo>
                  <a:cubicBezTo>
                    <a:pt x="7562" y="7089"/>
                    <a:pt x="8507" y="7372"/>
                    <a:pt x="9484" y="5923"/>
                  </a:cubicBezTo>
                  <a:cubicBezTo>
                    <a:pt x="11216" y="5797"/>
                    <a:pt x="12666" y="4537"/>
                    <a:pt x="12666" y="2142"/>
                  </a:cubicBezTo>
                  <a:cubicBezTo>
                    <a:pt x="12666" y="1418"/>
                    <a:pt x="12098" y="882"/>
                    <a:pt x="11405" y="882"/>
                  </a:cubicBezTo>
                  <a:lnTo>
                    <a:pt x="10145" y="882"/>
                  </a:lnTo>
                  <a:lnTo>
                    <a:pt x="10145" y="441"/>
                  </a:lnTo>
                  <a:cubicBezTo>
                    <a:pt x="10145" y="189"/>
                    <a:pt x="9956" y="0"/>
                    <a:pt x="97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54"/>
            <p:cNvSpPr/>
            <p:nvPr/>
          </p:nvSpPr>
          <p:spPr>
            <a:xfrm>
              <a:off x="-39950400" y="4225975"/>
              <a:ext cx="194575" cy="63025"/>
            </a:xfrm>
            <a:custGeom>
              <a:avLst/>
              <a:gdLst/>
              <a:ahLst/>
              <a:cxnLst/>
              <a:rect l="l" t="t" r="r" b="b"/>
              <a:pathLst>
                <a:path w="7783" h="2521" extrusionOk="0">
                  <a:moveTo>
                    <a:pt x="757" y="1"/>
                  </a:moveTo>
                  <a:lnTo>
                    <a:pt x="63" y="1954"/>
                  </a:lnTo>
                  <a:cubicBezTo>
                    <a:pt x="0" y="2237"/>
                    <a:pt x="158" y="2521"/>
                    <a:pt x="473" y="2521"/>
                  </a:cubicBezTo>
                  <a:lnTo>
                    <a:pt x="7278" y="2521"/>
                  </a:lnTo>
                  <a:cubicBezTo>
                    <a:pt x="7593" y="2521"/>
                    <a:pt x="7782" y="2237"/>
                    <a:pt x="7688" y="1954"/>
                  </a:cubicBezTo>
                  <a:lnTo>
                    <a:pt x="699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4" name="Google Shape;6374;p54"/>
          <p:cNvGrpSpPr/>
          <p:nvPr/>
        </p:nvGrpSpPr>
        <p:grpSpPr>
          <a:xfrm>
            <a:off x="3116043" y="2888192"/>
            <a:ext cx="266921" cy="369039"/>
            <a:chOff x="-38129425" y="3222550"/>
            <a:chExt cx="228450" cy="315850"/>
          </a:xfrm>
        </p:grpSpPr>
        <p:sp>
          <p:nvSpPr>
            <p:cNvPr id="6375" name="Google Shape;6375;p54"/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54"/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7" name="Google Shape;6377;p54"/>
          <p:cNvGrpSpPr/>
          <p:nvPr/>
        </p:nvGrpSpPr>
        <p:grpSpPr>
          <a:xfrm>
            <a:off x="3071012" y="3344787"/>
            <a:ext cx="371785" cy="369974"/>
            <a:chOff x="-38172725" y="3588000"/>
            <a:chExt cx="318200" cy="316650"/>
          </a:xfrm>
        </p:grpSpPr>
        <p:sp>
          <p:nvSpPr>
            <p:cNvPr id="6378" name="Google Shape;6378;p54"/>
            <p:cNvSpPr/>
            <p:nvPr/>
          </p:nvSpPr>
          <p:spPr>
            <a:xfrm>
              <a:off x="-38171150" y="3760050"/>
              <a:ext cx="98475" cy="91050"/>
            </a:xfrm>
            <a:custGeom>
              <a:avLst/>
              <a:gdLst/>
              <a:ahLst/>
              <a:cxnLst/>
              <a:rect l="l" t="t" r="r" b="b"/>
              <a:pathLst>
                <a:path w="3939" h="3642" extrusionOk="0">
                  <a:moveTo>
                    <a:pt x="739" y="1"/>
                  </a:moveTo>
                  <a:cubicBezTo>
                    <a:pt x="480" y="1"/>
                    <a:pt x="232" y="12"/>
                    <a:pt x="0" y="18"/>
                  </a:cubicBezTo>
                  <a:cubicBezTo>
                    <a:pt x="95" y="1341"/>
                    <a:pt x="630" y="2602"/>
                    <a:pt x="1512" y="3641"/>
                  </a:cubicBezTo>
                  <a:lnTo>
                    <a:pt x="3938" y="1247"/>
                  </a:lnTo>
                  <a:cubicBezTo>
                    <a:pt x="2844" y="153"/>
                    <a:pt x="1711" y="1"/>
                    <a:pt x="7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54"/>
            <p:cNvSpPr/>
            <p:nvPr/>
          </p:nvSpPr>
          <p:spPr>
            <a:xfrm>
              <a:off x="-38172725" y="3641575"/>
              <a:ext cx="144150" cy="133900"/>
            </a:xfrm>
            <a:custGeom>
              <a:avLst/>
              <a:gdLst/>
              <a:ahLst/>
              <a:cxnLst/>
              <a:rect l="l" t="t" r="r" b="b"/>
              <a:pathLst>
                <a:path w="5766" h="5356" extrusionOk="0">
                  <a:moveTo>
                    <a:pt x="1575" y="0"/>
                  </a:moveTo>
                  <a:cubicBezTo>
                    <a:pt x="599" y="1103"/>
                    <a:pt x="95" y="2520"/>
                    <a:pt x="0" y="3907"/>
                  </a:cubicBezTo>
                  <a:cubicBezTo>
                    <a:pt x="213" y="3901"/>
                    <a:pt x="452" y="3891"/>
                    <a:pt x="712" y="3891"/>
                  </a:cubicBezTo>
                  <a:cubicBezTo>
                    <a:pt x="1801" y="3891"/>
                    <a:pt x="3246" y="4059"/>
                    <a:pt x="4568" y="5356"/>
                  </a:cubicBezTo>
                  <a:lnTo>
                    <a:pt x="5766" y="419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54"/>
            <p:cNvSpPr/>
            <p:nvPr/>
          </p:nvSpPr>
          <p:spPr>
            <a:xfrm>
              <a:off x="-38117600" y="3806975"/>
              <a:ext cx="77200" cy="94525"/>
            </a:xfrm>
            <a:custGeom>
              <a:avLst/>
              <a:gdLst/>
              <a:ahLst/>
              <a:cxnLst/>
              <a:rect l="l" t="t" r="r" b="b"/>
              <a:pathLst>
                <a:path w="3088" h="3781" extrusionOk="0">
                  <a:moveTo>
                    <a:pt x="2332" y="0"/>
                  </a:moveTo>
                  <a:lnTo>
                    <a:pt x="0" y="2331"/>
                  </a:lnTo>
                  <a:cubicBezTo>
                    <a:pt x="883" y="3088"/>
                    <a:pt x="1891" y="3592"/>
                    <a:pt x="2962" y="3781"/>
                  </a:cubicBezTo>
                  <a:cubicBezTo>
                    <a:pt x="3088" y="2363"/>
                    <a:pt x="3088" y="1197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54"/>
            <p:cNvSpPr/>
            <p:nvPr/>
          </p:nvSpPr>
          <p:spPr>
            <a:xfrm>
              <a:off x="-37997875" y="3716375"/>
              <a:ext cx="143350" cy="135500"/>
            </a:xfrm>
            <a:custGeom>
              <a:avLst/>
              <a:gdLst/>
              <a:ahLst/>
              <a:cxnLst/>
              <a:rect l="l" t="t" r="r" b="b"/>
              <a:pathLst>
                <a:path w="5734" h="5420" extrusionOk="0">
                  <a:moveTo>
                    <a:pt x="1197" y="1"/>
                  </a:moveTo>
                  <a:lnTo>
                    <a:pt x="0" y="1230"/>
                  </a:lnTo>
                  <a:lnTo>
                    <a:pt x="4159" y="5420"/>
                  </a:lnTo>
                  <a:cubicBezTo>
                    <a:pt x="5199" y="4191"/>
                    <a:pt x="5703" y="2773"/>
                    <a:pt x="5734" y="1324"/>
                  </a:cubicBezTo>
                  <a:cubicBezTo>
                    <a:pt x="5557" y="1324"/>
                    <a:pt x="5356" y="1329"/>
                    <a:pt x="5135" y="1329"/>
                  </a:cubicBezTo>
                  <a:cubicBezTo>
                    <a:pt x="4098" y="1329"/>
                    <a:pt x="2626" y="1222"/>
                    <a:pt x="11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54"/>
            <p:cNvSpPr/>
            <p:nvPr/>
          </p:nvSpPr>
          <p:spPr>
            <a:xfrm>
              <a:off x="-38044350" y="3761275"/>
              <a:ext cx="135500" cy="143375"/>
            </a:xfrm>
            <a:custGeom>
              <a:avLst/>
              <a:gdLst/>
              <a:ahLst/>
              <a:cxnLst/>
              <a:rect l="l" t="t" r="r" b="b"/>
              <a:pathLst>
                <a:path w="5420" h="5735" extrusionOk="0">
                  <a:moveTo>
                    <a:pt x="1261" y="1"/>
                  </a:moveTo>
                  <a:lnTo>
                    <a:pt x="0" y="1261"/>
                  </a:lnTo>
                  <a:cubicBezTo>
                    <a:pt x="1009" y="2679"/>
                    <a:pt x="1009" y="4002"/>
                    <a:pt x="851" y="5735"/>
                  </a:cubicBezTo>
                  <a:lnTo>
                    <a:pt x="1261" y="5735"/>
                  </a:lnTo>
                  <a:cubicBezTo>
                    <a:pt x="2773" y="5735"/>
                    <a:pt x="4254" y="5231"/>
                    <a:pt x="5419" y="4159"/>
                  </a:cubicBezTo>
                  <a:lnTo>
                    <a:pt x="126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54"/>
            <p:cNvSpPr/>
            <p:nvPr/>
          </p:nvSpPr>
          <p:spPr>
            <a:xfrm>
              <a:off x="-37997875" y="3588800"/>
              <a:ext cx="89025" cy="97675"/>
            </a:xfrm>
            <a:custGeom>
              <a:avLst/>
              <a:gdLst/>
              <a:ahLst/>
              <a:cxnLst/>
              <a:rect l="l" t="t" r="r" b="b"/>
              <a:pathLst>
                <a:path w="3561" h="3907" extrusionOk="0">
                  <a:moveTo>
                    <a:pt x="158" y="0"/>
                  </a:moveTo>
                  <a:lnTo>
                    <a:pt x="158" y="0"/>
                  </a:lnTo>
                  <a:cubicBezTo>
                    <a:pt x="126" y="977"/>
                    <a:pt x="0" y="2395"/>
                    <a:pt x="1260" y="3907"/>
                  </a:cubicBezTo>
                  <a:lnTo>
                    <a:pt x="3560" y="1544"/>
                  </a:lnTo>
                  <a:cubicBezTo>
                    <a:pt x="2584" y="662"/>
                    <a:pt x="1355" y="158"/>
                    <a:pt x="1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54"/>
            <p:cNvSpPr/>
            <p:nvPr/>
          </p:nvSpPr>
          <p:spPr>
            <a:xfrm>
              <a:off x="-38117600" y="3588000"/>
              <a:ext cx="135500" cy="143375"/>
            </a:xfrm>
            <a:custGeom>
              <a:avLst/>
              <a:gdLst/>
              <a:ahLst/>
              <a:cxnLst/>
              <a:rect l="l" t="t" r="r" b="b"/>
              <a:pathLst>
                <a:path w="5420" h="5735" extrusionOk="0">
                  <a:moveTo>
                    <a:pt x="4096" y="1"/>
                  </a:moveTo>
                  <a:lnTo>
                    <a:pt x="4096" y="1"/>
                  </a:lnTo>
                  <a:cubicBezTo>
                    <a:pt x="2647" y="32"/>
                    <a:pt x="1198" y="536"/>
                    <a:pt x="0" y="1576"/>
                  </a:cubicBezTo>
                  <a:lnTo>
                    <a:pt x="4191" y="5735"/>
                  </a:lnTo>
                  <a:lnTo>
                    <a:pt x="5419" y="4506"/>
                  </a:lnTo>
                  <a:cubicBezTo>
                    <a:pt x="3939" y="2805"/>
                    <a:pt x="4065" y="1135"/>
                    <a:pt x="40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54"/>
            <p:cNvSpPr/>
            <p:nvPr/>
          </p:nvSpPr>
          <p:spPr>
            <a:xfrm>
              <a:off x="-37953000" y="3641575"/>
              <a:ext cx="97700" cy="86350"/>
            </a:xfrm>
            <a:custGeom>
              <a:avLst/>
              <a:gdLst/>
              <a:ahLst/>
              <a:cxnLst/>
              <a:rect l="l" t="t" r="r" b="b"/>
              <a:pathLst>
                <a:path w="3908" h="3454" extrusionOk="0">
                  <a:moveTo>
                    <a:pt x="2364" y="0"/>
                  </a:moveTo>
                  <a:lnTo>
                    <a:pt x="1" y="2363"/>
                  </a:lnTo>
                  <a:cubicBezTo>
                    <a:pt x="1171" y="3313"/>
                    <a:pt x="2246" y="3453"/>
                    <a:pt x="3155" y="3453"/>
                  </a:cubicBezTo>
                  <a:cubicBezTo>
                    <a:pt x="3421" y="3453"/>
                    <a:pt x="3672" y="3441"/>
                    <a:pt x="3908" y="3434"/>
                  </a:cubicBezTo>
                  <a:cubicBezTo>
                    <a:pt x="3750" y="2205"/>
                    <a:pt x="3246" y="1008"/>
                    <a:pt x="23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6" name="Google Shape;6386;p54"/>
          <p:cNvGrpSpPr/>
          <p:nvPr/>
        </p:nvGrpSpPr>
        <p:grpSpPr>
          <a:xfrm>
            <a:off x="3146914" y="3803222"/>
            <a:ext cx="219981" cy="369974"/>
            <a:chOff x="-38109725" y="3955025"/>
            <a:chExt cx="188275" cy="316650"/>
          </a:xfrm>
        </p:grpSpPr>
        <p:sp>
          <p:nvSpPr>
            <p:cNvPr id="6387" name="Google Shape;6387;p54"/>
            <p:cNvSpPr/>
            <p:nvPr/>
          </p:nvSpPr>
          <p:spPr>
            <a:xfrm>
              <a:off x="-38109725" y="3955025"/>
              <a:ext cx="188275" cy="220575"/>
            </a:xfrm>
            <a:custGeom>
              <a:avLst/>
              <a:gdLst/>
              <a:ahLst/>
              <a:cxnLst/>
              <a:rect l="l" t="t" r="r" b="b"/>
              <a:pathLst>
                <a:path w="7531" h="8823" extrusionOk="0">
                  <a:moveTo>
                    <a:pt x="3372" y="1"/>
                  </a:moveTo>
                  <a:lnTo>
                    <a:pt x="95" y="5703"/>
                  </a:lnTo>
                  <a:cubicBezTo>
                    <a:pt x="1" y="5829"/>
                    <a:pt x="1" y="5987"/>
                    <a:pt x="95" y="6113"/>
                  </a:cubicBezTo>
                  <a:lnTo>
                    <a:pt x="1418" y="8822"/>
                  </a:lnTo>
                  <a:lnTo>
                    <a:pt x="6081" y="8822"/>
                  </a:lnTo>
                  <a:lnTo>
                    <a:pt x="7467" y="6113"/>
                  </a:lnTo>
                  <a:cubicBezTo>
                    <a:pt x="7530" y="5987"/>
                    <a:pt x="7499" y="5829"/>
                    <a:pt x="7467" y="5703"/>
                  </a:cubicBezTo>
                  <a:lnTo>
                    <a:pt x="4191" y="1"/>
                  </a:lnTo>
                  <a:lnTo>
                    <a:pt x="4191" y="4727"/>
                  </a:lnTo>
                  <a:cubicBezTo>
                    <a:pt x="4663" y="4884"/>
                    <a:pt x="5010" y="5357"/>
                    <a:pt x="5010" y="5892"/>
                  </a:cubicBezTo>
                  <a:cubicBezTo>
                    <a:pt x="5010" y="6585"/>
                    <a:pt x="4474" y="7121"/>
                    <a:pt x="3750" y="7121"/>
                  </a:cubicBezTo>
                  <a:cubicBezTo>
                    <a:pt x="3088" y="7121"/>
                    <a:pt x="2521" y="6585"/>
                    <a:pt x="2521" y="5892"/>
                  </a:cubicBezTo>
                  <a:cubicBezTo>
                    <a:pt x="2521" y="5357"/>
                    <a:pt x="2899" y="4916"/>
                    <a:pt x="3372" y="4727"/>
                  </a:cubicBezTo>
                  <a:lnTo>
                    <a:pt x="33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54"/>
            <p:cNvSpPr/>
            <p:nvPr/>
          </p:nvSpPr>
          <p:spPr>
            <a:xfrm>
              <a:off x="-38067200" y="4196050"/>
              <a:ext cx="104775" cy="75625"/>
            </a:xfrm>
            <a:custGeom>
              <a:avLst/>
              <a:gdLst/>
              <a:ahLst/>
              <a:cxnLst/>
              <a:rect l="l" t="t" r="r" b="b"/>
              <a:pathLst>
                <a:path w="4191" h="3025" extrusionOk="0">
                  <a:moveTo>
                    <a:pt x="32" y="0"/>
                  </a:moveTo>
                  <a:lnTo>
                    <a:pt x="32" y="2615"/>
                  </a:lnTo>
                  <a:cubicBezTo>
                    <a:pt x="1" y="2836"/>
                    <a:pt x="190" y="3025"/>
                    <a:pt x="442" y="3025"/>
                  </a:cubicBezTo>
                  <a:lnTo>
                    <a:pt x="3750" y="3025"/>
                  </a:lnTo>
                  <a:cubicBezTo>
                    <a:pt x="3970" y="3025"/>
                    <a:pt x="4191" y="2836"/>
                    <a:pt x="4191" y="2615"/>
                  </a:cubicBezTo>
                  <a:lnTo>
                    <a:pt x="41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9" name="Google Shape;6389;p54"/>
          <p:cNvSpPr/>
          <p:nvPr/>
        </p:nvSpPr>
        <p:spPr>
          <a:xfrm>
            <a:off x="2248517" y="4262983"/>
            <a:ext cx="383790" cy="370266"/>
          </a:xfrm>
          <a:custGeom>
            <a:avLst/>
            <a:gdLst/>
            <a:ahLst/>
            <a:cxnLst/>
            <a:rect l="l" t="t" r="r" b="b"/>
            <a:pathLst>
              <a:path w="13139" h="12676" extrusionOk="0">
                <a:moveTo>
                  <a:pt x="7184" y="1702"/>
                </a:moveTo>
                <a:cubicBezTo>
                  <a:pt x="7909" y="1702"/>
                  <a:pt x="8444" y="2237"/>
                  <a:pt x="8444" y="2962"/>
                </a:cubicBezTo>
                <a:cubicBezTo>
                  <a:pt x="8444" y="3623"/>
                  <a:pt x="7877" y="4222"/>
                  <a:pt x="7184" y="4222"/>
                </a:cubicBezTo>
                <a:cubicBezTo>
                  <a:pt x="6491" y="4222"/>
                  <a:pt x="5955" y="3655"/>
                  <a:pt x="5955" y="2962"/>
                </a:cubicBezTo>
                <a:cubicBezTo>
                  <a:pt x="5955" y="2237"/>
                  <a:pt x="6491" y="1702"/>
                  <a:pt x="7184" y="1702"/>
                </a:cubicBezTo>
                <a:close/>
                <a:moveTo>
                  <a:pt x="3813" y="2521"/>
                </a:moveTo>
                <a:cubicBezTo>
                  <a:pt x="4506" y="2521"/>
                  <a:pt x="5073" y="3056"/>
                  <a:pt x="5073" y="3781"/>
                </a:cubicBezTo>
                <a:cubicBezTo>
                  <a:pt x="5073" y="4474"/>
                  <a:pt x="4506" y="5041"/>
                  <a:pt x="3813" y="5041"/>
                </a:cubicBezTo>
                <a:cubicBezTo>
                  <a:pt x="3088" y="5041"/>
                  <a:pt x="2553" y="4474"/>
                  <a:pt x="2553" y="3781"/>
                </a:cubicBezTo>
                <a:cubicBezTo>
                  <a:pt x="2521" y="3056"/>
                  <a:pt x="3088" y="2521"/>
                  <a:pt x="3813" y="2521"/>
                </a:cubicBezTo>
                <a:close/>
                <a:moveTo>
                  <a:pt x="2931" y="5892"/>
                </a:moveTo>
                <a:cubicBezTo>
                  <a:pt x="3656" y="5892"/>
                  <a:pt x="4191" y="6459"/>
                  <a:pt x="4191" y="7152"/>
                </a:cubicBezTo>
                <a:cubicBezTo>
                  <a:pt x="4191" y="7877"/>
                  <a:pt x="3656" y="8412"/>
                  <a:pt x="2931" y="8412"/>
                </a:cubicBezTo>
                <a:cubicBezTo>
                  <a:pt x="2238" y="8412"/>
                  <a:pt x="1671" y="7877"/>
                  <a:pt x="1671" y="7152"/>
                </a:cubicBezTo>
                <a:cubicBezTo>
                  <a:pt x="1671" y="6459"/>
                  <a:pt x="2238" y="5892"/>
                  <a:pt x="2931" y="5892"/>
                </a:cubicBezTo>
                <a:close/>
                <a:moveTo>
                  <a:pt x="5514" y="8475"/>
                </a:moveTo>
                <a:cubicBezTo>
                  <a:pt x="6207" y="8475"/>
                  <a:pt x="6775" y="9011"/>
                  <a:pt x="6775" y="9735"/>
                </a:cubicBezTo>
                <a:cubicBezTo>
                  <a:pt x="6775" y="10397"/>
                  <a:pt x="6176" y="10996"/>
                  <a:pt x="5514" y="10996"/>
                </a:cubicBezTo>
                <a:cubicBezTo>
                  <a:pt x="4790" y="10996"/>
                  <a:pt x="4254" y="10429"/>
                  <a:pt x="4254" y="9735"/>
                </a:cubicBezTo>
                <a:cubicBezTo>
                  <a:pt x="4254" y="9011"/>
                  <a:pt x="4790" y="8475"/>
                  <a:pt x="5514" y="8475"/>
                </a:cubicBezTo>
                <a:close/>
                <a:moveTo>
                  <a:pt x="6333" y="0"/>
                </a:moveTo>
                <a:cubicBezTo>
                  <a:pt x="2836" y="0"/>
                  <a:pt x="1" y="2836"/>
                  <a:pt x="1" y="6333"/>
                </a:cubicBezTo>
                <a:cubicBezTo>
                  <a:pt x="1" y="9420"/>
                  <a:pt x="2143" y="11878"/>
                  <a:pt x="4916" y="12508"/>
                </a:cubicBezTo>
                <a:cubicBezTo>
                  <a:pt x="5408" y="12621"/>
                  <a:pt x="5838" y="12675"/>
                  <a:pt x="6211" y="12675"/>
                </a:cubicBezTo>
                <a:cubicBezTo>
                  <a:pt x="7914" y="12675"/>
                  <a:pt x="8444" y="11545"/>
                  <a:pt x="8444" y="9735"/>
                </a:cubicBezTo>
                <a:cubicBezTo>
                  <a:pt x="8444" y="9011"/>
                  <a:pt x="9011" y="8475"/>
                  <a:pt x="9705" y="8475"/>
                </a:cubicBezTo>
                <a:cubicBezTo>
                  <a:pt x="11878" y="8475"/>
                  <a:pt x="13139" y="7719"/>
                  <a:pt x="12508" y="4915"/>
                </a:cubicBezTo>
                <a:cubicBezTo>
                  <a:pt x="11878" y="2206"/>
                  <a:pt x="9452" y="0"/>
                  <a:pt x="633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0" name="Google Shape;6390;p54"/>
          <p:cNvGrpSpPr/>
          <p:nvPr/>
        </p:nvGrpSpPr>
        <p:grpSpPr>
          <a:xfrm>
            <a:off x="2562313" y="1534643"/>
            <a:ext cx="373654" cy="369068"/>
            <a:chOff x="-41530375" y="3218800"/>
            <a:chExt cx="319800" cy="315875"/>
          </a:xfrm>
        </p:grpSpPr>
        <p:sp>
          <p:nvSpPr>
            <p:cNvPr id="6391" name="Google Shape;6391;p54"/>
            <p:cNvSpPr/>
            <p:nvPr/>
          </p:nvSpPr>
          <p:spPr>
            <a:xfrm>
              <a:off x="-41530375" y="3337550"/>
              <a:ext cx="199300" cy="197125"/>
            </a:xfrm>
            <a:custGeom>
              <a:avLst/>
              <a:gdLst/>
              <a:ahLst/>
              <a:cxnLst/>
              <a:rect l="l" t="t" r="r" b="b"/>
              <a:pathLst>
                <a:path w="7972" h="7885" extrusionOk="0">
                  <a:moveTo>
                    <a:pt x="3245" y="0"/>
                  </a:moveTo>
                  <a:lnTo>
                    <a:pt x="473" y="2804"/>
                  </a:lnTo>
                  <a:cubicBezTo>
                    <a:pt x="0" y="3277"/>
                    <a:pt x="0" y="4064"/>
                    <a:pt x="473" y="4568"/>
                  </a:cubicBezTo>
                  <a:lnTo>
                    <a:pt x="3403" y="7530"/>
                  </a:lnTo>
                  <a:cubicBezTo>
                    <a:pt x="3639" y="7766"/>
                    <a:pt x="3954" y="7884"/>
                    <a:pt x="4277" y="7884"/>
                  </a:cubicBezTo>
                  <a:cubicBezTo>
                    <a:pt x="4600" y="7884"/>
                    <a:pt x="4931" y="7766"/>
                    <a:pt x="5199" y="7530"/>
                  </a:cubicBezTo>
                  <a:lnTo>
                    <a:pt x="7971" y="4726"/>
                  </a:lnTo>
                  <a:lnTo>
                    <a:pt x="324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54"/>
            <p:cNvSpPr/>
            <p:nvPr/>
          </p:nvSpPr>
          <p:spPr>
            <a:xfrm>
              <a:off x="-41435075" y="3218800"/>
              <a:ext cx="224500" cy="221950"/>
            </a:xfrm>
            <a:custGeom>
              <a:avLst/>
              <a:gdLst/>
              <a:ahLst/>
              <a:cxnLst/>
              <a:rect l="l" t="t" r="r" b="b"/>
              <a:pathLst>
                <a:path w="8980" h="8878" extrusionOk="0">
                  <a:moveTo>
                    <a:pt x="4395" y="1"/>
                  </a:moveTo>
                  <a:cubicBezTo>
                    <a:pt x="4285" y="1"/>
                    <a:pt x="4175" y="40"/>
                    <a:pt x="4096" y="119"/>
                  </a:cubicBezTo>
                  <a:lnTo>
                    <a:pt x="1" y="4152"/>
                  </a:lnTo>
                  <a:lnTo>
                    <a:pt x="4726" y="8877"/>
                  </a:lnTo>
                  <a:lnTo>
                    <a:pt x="8822" y="4845"/>
                  </a:lnTo>
                  <a:cubicBezTo>
                    <a:pt x="8979" y="4687"/>
                    <a:pt x="8979" y="4404"/>
                    <a:pt x="8822" y="4246"/>
                  </a:cubicBezTo>
                  <a:lnTo>
                    <a:pt x="4695" y="119"/>
                  </a:lnTo>
                  <a:cubicBezTo>
                    <a:pt x="4616" y="40"/>
                    <a:pt x="4506" y="1"/>
                    <a:pt x="4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3" name="Google Shape;6393;p54"/>
          <p:cNvGrpSpPr/>
          <p:nvPr/>
        </p:nvGrpSpPr>
        <p:grpSpPr>
          <a:xfrm>
            <a:off x="2564607" y="2049801"/>
            <a:ext cx="369068" cy="289004"/>
            <a:chOff x="-41526450" y="3653375"/>
            <a:chExt cx="315875" cy="247350"/>
          </a:xfrm>
        </p:grpSpPr>
        <p:sp>
          <p:nvSpPr>
            <p:cNvPr id="6394" name="Google Shape;6394;p54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54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6" name="Google Shape;6396;p54"/>
          <p:cNvGrpSpPr/>
          <p:nvPr/>
        </p:nvGrpSpPr>
        <p:grpSpPr>
          <a:xfrm>
            <a:off x="2565994" y="2412465"/>
            <a:ext cx="366293" cy="369974"/>
            <a:chOff x="-41526450" y="3951100"/>
            <a:chExt cx="313500" cy="316650"/>
          </a:xfrm>
        </p:grpSpPr>
        <p:sp>
          <p:nvSpPr>
            <p:cNvPr id="6397" name="Google Shape;6397;p54"/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54"/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54"/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0" name="Google Shape;6400;p54"/>
          <p:cNvGrpSpPr/>
          <p:nvPr/>
        </p:nvGrpSpPr>
        <p:grpSpPr>
          <a:xfrm>
            <a:off x="1331249" y="2906594"/>
            <a:ext cx="339595" cy="371814"/>
            <a:chOff x="-39625900" y="3238300"/>
            <a:chExt cx="290650" cy="318225"/>
          </a:xfrm>
        </p:grpSpPr>
        <p:sp>
          <p:nvSpPr>
            <p:cNvPr id="6401" name="Google Shape;6401;p54"/>
            <p:cNvSpPr/>
            <p:nvPr/>
          </p:nvSpPr>
          <p:spPr>
            <a:xfrm>
              <a:off x="-39625900" y="3238300"/>
              <a:ext cx="290650" cy="318225"/>
            </a:xfrm>
            <a:custGeom>
              <a:avLst/>
              <a:gdLst/>
              <a:ahLst/>
              <a:cxnLst/>
              <a:rect l="l" t="t" r="r" b="b"/>
              <a:pathLst>
                <a:path w="11626" h="12729" extrusionOk="0">
                  <a:moveTo>
                    <a:pt x="442" y="1"/>
                  </a:moveTo>
                  <a:cubicBezTo>
                    <a:pt x="221" y="1"/>
                    <a:pt x="32" y="190"/>
                    <a:pt x="32" y="442"/>
                  </a:cubicBezTo>
                  <a:lnTo>
                    <a:pt x="32" y="4159"/>
                  </a:lnTo>
                  <a:cubicBezTo>
                    <a:pt x="32" y="4317"/>
                    <a:pt x="126" y="4474"/>
                    <a:pt x="284" y="4569"/>
                  </a:cubicBezTo>
                  <a:cubicBezTo>
                    <a:pt x="1072" y="4821"/>
                    <a:pt x="1670" y="5640"/>
                    <a:pt x="1670" y="6491"/>
                  </a:cubicBezTo>
                  <a:cubicBezTo>
                    <a:pt x="1670" y="7404"/>
                    <a:pt x="1103" y="8129"/>
                    <a:pt x="284" y="8475"/>
                  </a:cubicBezTo>
                  <a:cubicBezTo>
                    <a:pt x="126" y="8507"/>
                    <a:pt x="0" y="8664"/>
                    <a:pt x="0" y="8853"/>
                  </a:cubicBezTo>
                  <a:lnTo>
                    <a:pt x="0" y="12319"/>
                  </a:lnTo>
                  <a:cubicBezTo>
                    <a:pt x="0" y="12571"/>
                    <a:pt x="221" y="12729"/>
                    <a:pt x="442" y="12729"/>
                  </a:cubicBezTo>
                  <a:lnTo>
                    <a:pt x="3308" y="12729"/>
                  </a:lnTo>
                  <a:lnTo>
                    <a:pt x="3308" y="4852"/>
                  </a:lnTo>
                  <a:cubicBezTo>
                    <a:pt x="3308" y="3687"/>
                    <a:pt x="4254" y="2805"/>
                    <a:pt x="5419" y="2741"/>
                  </a:cubicBezTo>
                  <a:lnTo>
                    <a:pt x="6238" y="2741"/>
                  </a:lnTo>
                  <a:cubicBezTo>
                    <a:pt x="7373" y="2741"/>
                    <a:pt x="8286" y="3687"/>
                    <a:pt x="8318" y="4852"/>
                  </a:cubicBezTo>
                  <a:lnTo>
                    <a:pt x="8318" y="12729"/>
                  </a:lnTo>
                  <a:lnTo>
                    <a:pt x="11216" y="12729"/>
                  </a:lnTo>
                  <a:cubicBezTo>
                    <a:pt x="11437" y="12729"/>
                    <a:pt x="11594" y="12508"/>
                    <a:pt x="11626" y="12319"/>
                  </a:cubicBezTo>
                  <a:lnTo>
                    <a:pt x="11626" y="8853"/>
                  </a:lnTo>
                  <a:cubicBezTo>
                    <a:pt x="11626" y="8696"/>
                    <a:pt x="11500" y="8538"/>
                    <a:pt x="11374" y="8475"/>
                  </a:cubicBezTo>
                  <a:cubicBezTo>
                    <a:pt x="10586" y="8192"/>
                    <a:pt x="9988" y="7404"/>
                    <a:pt x="9988" y="6491"/>
                  </a:cubicBezTo>
                  <a:cubicBezTo>
                    <a:pt x="9988" y="5577"/>
                    <a:pt x="10586" y="4852"/>
                    <a:pt x="11374" y="4569"/>
                  </a:cubicBezTo>
                  <a:cubicBezTo>
                    <a:pt x="11531" y="4537"/>
                    <a:pt x="11626" y="4380"/>
                    <a:pt x="11626" y="4159"/>
                  </a:cubicBezTo>
                  <a:lnTo>
                    <a:pt x="11626" y="442"/>
                  </a:lnTo>
                  <a:cubicBezTo>
                    <a:pt x="11626" y="190"/>
                    <a:pt x="11437" y="1"/>
                    <a:pt x="112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54"/>
            <p:cNvSpPr/>
            <p:nvPr/>
          </p:nvSpPr>
          <p:spPr>
            <a:xfrm>
              <a:off x="-39521150" y="3328875"/>
              <a:ext cx="82725" cy="227650"/>
            </a:xfrm>
            <a:custGeom>
              <a:avLst/>
              <a:gdLst/>
              <a:ahLst/>
              <a:cxnLst/>
              <a:rect l="l" t="t" r="r" b="b"/>
              <a:pathLst>
                <a:path w="3309" h="9106" extrusionOk="0">
                  <a:moveTo>
                    <a:pt x="1607" y="3309"/>
                  </a:moveTo>
                  <a:cubicBezTo>
                    <a:pt x="2080" y="3309"/>
                    <a:pt x="2426" y="3655"/>
                    <a:pt x="2426" y="4128"/>
                  </a:cubicBezTo>
                  <a:cubicBezTo>
                    <a:pt x="2426" y="4600"/>
                    <a:pt x="2080" y="4947"/>
                    <a:pt x="1607" y="4947"/>
                  </a:cubicBezTo>
                  <a:cubicBezTo>
                    <a:pt x="1135" y="4947"/>
                    <a:pt x="788" y="4600"/>
                    <a:pt x="788" y="4128"/>
                  </a:cubicBezTo>
                  <a:cubicBezTo>
                    <a:pt x="788" y="3655"/>
                    <a:pt x="1135" y="3309"/>
                    <a:pt x="1607" y="3309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lnTo>
                    <a:pt x="1" y="9106"/>
                  </a:lnTo>
                  <a:lnTo>
                    <a:pt x="3309" y="9106"/>
                  </a:lnTo>
                  <a:lnTo>
                    <a:pt x="3309" y="1229"/>
                  </a:lnTo>
                  <a:cubicBezTo>
                    <a:pt x="3309" y="536"/>
                    <a:pt x="2742" y="1"/>
                    <a:pt x="208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3" name="Google Shape;6403;p54"/>
          <p:cNvSpPr/>
          <p:nvPr/>
        </p:nvSpPr>
        <p:spPr>
          <a:xfrm>
            <a:off x="1353422" y="3365720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4" name="Google Shape;6404;p54"/>
          <p:cNvGrpSpPr/>
          <p:nvPr/>
        </p:nvGrpSpPr>
        <p:grpSpPr>
          <a:xfrm>
            <a:off x="1325300" y="3823055"/>
            <a:ext cx="366293" cy="370441"/>
            <a:chOff x="-39647175" y="3972000"/>
            <a:chExt cx="313500" cy="317050"/>
          </a:xfrm>
        </p:grpSpPr>
        <p:sp>
          <p:nvSpPr>
            <p:cNvPr id="6405" name="Google Shape;6405;p54"/>
            <p:cNvSpPr/>
            <p:nvPr/>
          </p:nvSpPr>
          <p:spPr>
            <a:xfrm>
              <a:off x="-39647175" y="3972000"/>
              <a:ext cx="95325" cy="153975"/>
            </a:xfrm>
            <a:custGeom>
              <a:avLst/>
              <a:gdLst/>
              <a:ahLst/>
              <a:cxnLst/>
              <a:rect l="l" t="t" r="r" b="b"/>
              <a:pathLst>
                <a:path w="3813" h="6159" extrusionOk="0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54"/>
            <p:cNvSpPr/>
            <p:nvPr/>
          </p:nvSpPr>
          <p:spPr>
            <a:xfrm>
              <a:off x="-39588875" y="4011750"/>
              <a:ext cx="216600" cy="277300"/>
            </a:xfrm>
            <a:custGeom>
              <a:avLst/>
              <a:gdLst/>
              <a:ahLst/>
              <a:cxnLst/>
              <a:rect l="l" t="t" r="r" b="b"/>
              <a:pathLst>
                <a:path w="8664" h="11092" extrusionOk="0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54"/>
            <p:cNvSpPr/>
            <p:nvPr/>
          </p:nvSpPr>
          <p:spPr>
            <a:xfrm>
              <a:off x="-39398275" y="4073975"/>
              <a:ext cx="64600" cy="71600"/>
            </a:xfrm>
            <a:custGeom>
              <a:avLst/>
              <a:gdLst/>
              <a:ahLst/>
              <a:cxnLst/>
              <a:rect l="l" t="t" r="r" b="b"/>
              <a:pathLst>
                <a:path w="2584" h="2864" extrusionOk="0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8" name="Google Shape;6408;p54"/>
          <p:cNvGrpSpPr/>
          <p:nvPr/>
        </p:nvGrpSpPr>
        <p:grpSpPr>
          <a:xfrm>
            <a:off x="3494427" y="2887053"/>
            <a:ext cx="375495" cy="370879"/>
            <a:chOff x="-37808850" y="3221575"/>
            <a:chExt cx="321375" cy="317425"/>
          </a:xfrm>
        </p:grpSpPr>
        <p:sp>
          <p:nvSpPr>
            <p:cNvPr id="6409" name="Google Shape;6409;p54"/>
            <p:cNvSpPr/>
            <p:nvPr/>
          </p:nvSpPr>
          <p:spPr>
            <a:xfrm>
              <a:off x="-37808850" y="3294050"/>
              <a:ext cx="261500" cy="244950"/>
            </a:xfrm>
            <a:custGeom>
              <a:avLst/>
              <a:gdLst/>
              <a:ahLst/>
              <a:cxnLst/>
              <a:rect l="l" t="t" r="r" b="b"/>
              <a:pathLst>
                <a:path w="10460" h="9798" extrusionOk="0">
                  <a:moveTo>
                    <a:pt x="6091" y="980"/>
                  </a:moveTo>
                  <a:cubicBezTo>
                    <a:pt x="6596" y="980"/>
                    <a:pt x="7119" y="1154"/>
                    <a:pt x="7562" y="1520"/>
                  </a:cubicBezTo>
                  <a:cubicBezTo>
                    <a:pt x="7719" y="1677"/>
                    <a:pt x="7751" y="1898"/>
                    <a:pt x="7593" y="2087"/>
                  </a:cubicBezTo>
                  <a:cubicBezTo>
                    <a:pt x="7518" y="2181"/>
                    <a:pt x="7387" y="2241"/>
                    <a:pt x="7260" y="2241"/>
                  </a:cubicBezTo>
                  <a:cubicBezTo>
                    <a:pt x="7174" y="2241"/>
                    <a:pt x="7090" y="2213"/>
                    <a:pt x="7026" y="2150"/>
                  </a:cubicBezTo>
                  <a:cubicBezTo>
                    <a:pt x="6747" y="1918"/>
                    <a:pt x="6415" y="1807"/>
                    <a:pt x="6101" y="1807"/>
                  </a:cubicBezTo>
                  <a:cubicBezTo>
                    <a:pt x="5776" y="1807"/>
                    <a:pt x="5470" y="1925"/>
                    <a:pt x="5262" y="2150"/>
                  </a:cubicBezTo>
                  <a:cubicBezTo>
                    <a:pt x="5183" y="2229"/>
                    <a:pt x="5073" y="2268"/>
                    <a:pt x="4962" y="2268"/>
                  </a:cubicBezTo>
                  <a:cubicBezTo>
                    <a:pt x="4852" y="2268"/>
                    <a:pt x="4742" y="2229"/>
                    <a:pt x="4663" y="2150"/>
                  </a:cubicBezTo>
                  <a:cubicBezTo>
                    <a:pt x="4506" y="1992"/>
                    <a:pt x="4506" y="1709"/>
                    <a:pt x="4663" y="1551"/>
                  </a:cubicBezTo>
                  <a:cubicBezTo>
                    <a:pt x="5037" y="1177"/>
                    <a:pt x="5553" y="980"/>
                    <a:pt x="6091" y="980"/>
                  </a:cubicBezTo>
                  <a:close/>
                  <a:moveTo>
                    <a:pt x="3781" y="7852"/>
                  </a:moveTo>
                  <a:lnTo>
                    <a:pt x="4348" y="8451"/>
                  </a:lnTo>
                  <a:lnTo>
                    <a:pt x="4002" y="8797"/>
                  </a:lnTo>
                  <a:cubicBezTo>
                    <a:pt x="3923" y="8876"/>
                    <a:pt x="3812" y="8915"/>
                    <a:pt x="3702" y="8915"/>
                  </a:cubicBezTo>
                  <a:cubicBezTo>
                    <a:pt x="3592" y="8915"/>
                    <a:pt x="3482" y="8876"/>
                    <a:pt x="3403" y="8797"/>
                  </a:cubicBezTo>
                  <a:cubicBezTo>
                    <a:pt x="3214" y="8640"/>
                    <a:pt x="3214" y="8356"/>
                    <a:pt x="3403" y="8199"/>
                  </a:cubicBezTo>
                  <a:lnTo>
                    <a:pt x="3781" y="7852"/>
                  </a:lnTo>
                  <a:close/>
                  <a:moveTo>
                    <a:pt x="6201" y="1"/>
                  </a:moveTo>
                  <a:cubicBezTo>
                    <a:pt x="5236" y="1"/>
                    <a:pt x="4264" y="375"/>
                    <a:pt x="3529" y="1110"/>
                  </a:cubicBezTo>
                  <a:lnTo>
                    <a:pt x="2363" y="2307"/>
                  </a:lnTo>
                  <a:cubicBezTo>
                    <a:pt x="2269" y="2370"/>
                    <a:pt x="2206" y="2402"/>
                    <a:pt x="2048" y="2402"/>
                  </a:cubicBezTo>
                  <a:cubicBezTo>
                    <a:pt x="1450" y="2465"/>
                    <a:pt x="851" y="2622"/>
                    <a:pt x="378" y="3095"/>
                  </a:cubicBezTo>
                  <a:cubicBezTo>
                    <a:pt x="0" y="3441"/>
                    <a:pt x="0" y="4040"/>
                    <a:pt x="347" y="4418"/>
                  </a:cubicBezTo>
                  <a:lnTo>
                    <a:pt x="3182" y="7254"/>
                  </a:lnTo>
                  <a:lnTo>
                    <a:pt x="2773" y="7663"/>
                  </a:lnTo>
                  <a:cubicBezTo>
                    <a:pt x="2300" y="8136"/>
                    <a:pt x="2300" y="8923"/>
                    <a:pt x="2773" y="9427"/>
                  </a:cubicBezTo>
                  <a:cubicBezTo>
                    <a:pt x="3009" y="9664"/>
                    <a:pt x="3324" y="9782"/>
                    <a:pt x="3647" y="9782"/>
                  </a:cubicBezTo>
                  <a:cubicBezTo>
                    <a:pt x="3970" y="9782"/>
                    <a:pt x="4301" y="9664"/>
                    <a:pt x="4569" y="9427"/>
                  </a:cubicBezTo>
                  <a:lnTo>
                    <a:pt x="4947" y="9018"/>
                  </a:lnTo>
                  <a:lnTo>
                    <a:pt x="5419" y="9490"/>
                  </a:lnTo>
                  <a:cubicBezTo>
                    <a:pt x="5624" y="9695"/>
                    <a:pt x="5868" y="9798"/>
                    <a:pt x="6112" y="9798"/>
                  </a:cubicBezTo>
                  <a:cubicBezTo>
                    <a:pt x="6357" y="9798"/>
                    <a:pt x="6601" y="9695"/>
                    <a:pt x="6805" y="9490"/>
                  </a:cubicBezTo>
                  <a:cubicBezTo>
                    <a:pt x="7278" y="9018"/>
                    <a:pt x="7436" y="8388"/>
                    <a:pt x="7467" y="7852"/>
                  </a:cubicBezTo>
                  <a:cubicBezTo>
                    <a:pt x="7467" y="7726"/>
                    <a:pt x="7499" y="7663"/>
                    <a:pt x="7593" y="7569"/>
                  </a:cubicBezTo>
                  <a:lnTo>
                    <a:pt x="8696" y="6466"/>
                  </a:lnTo>
                  <a:cubicBezTo>
                    <a:pt x="10460" y="4702"/>
                    <a:pt x="10145" y="1740"/>
                    <a:pt x="8066" y="511"/>
                  </a:cubicBezTo>
                  <a:cubicBezTo>
                    <a:pt x="7496" y="170"/>
                    <a:pt x="6850" y="1"/>
                    <a:pt x="62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54"/>
            <p:cNvSpPr/>
            <p:nvPr/>
          </p:nvSpPr>
          <p:spPr>
            <a:xfrm>
              <a:off x="-37601700" y="3221575"/>
              <a:ext cx="114225" cy="111275"/>
            </a:xfrm>
            <a:custGeom>
              <a:avLst/>
              <a:gdLst/>
              <a:ahLst/>
              <a:cxnLst/>
              <a:rect l="l" t="t" r="r" b="b"/>
              <a:pathLst>
                <a:path w="4569" h="4451" extrusionOk="0">
                  <a:moveTo>
                    <a:pt x="3226" y="0"/>
                  </a:moveTo>
                  <a:cubicBezTo>
                    <a:pt x="2907" y="0"/>
                    <a:pt x="2584" y="118"/>
                    <a:pt x="2332" y="355"/>
                  </a:cubicBezTo>
                  <a:lnTo>
                    <a:pt x="0" y="2686"/>
                  </a:lnTo>
                  <a:cubicBezTo>
                    <a:pt x="788" y="3095"/>
                    <a:pt x="1355" y="3631"/>
                    <a:pt x="1796" y="4450"/>
                  </a:cubicBezTo>
                  <a:lnTo>
                    <a:pt x="4096" y="2119"/>
                  </a:lnTo>
                  <a:cubicBezTo>
                    <a:pt x="4568" y="1646"/>
                    <a:pt x="4568" y="859"/>
                    <a:pt x="4096" y="355"/>
                  </a:cubicBezTo>
                  <a:cubicBezTo>
                    <a:pt x="3860" y="118"/>
                    <a:pt x="3545" y="0"/>
                    <a:pt x="32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1" name="Google Shape;6411;p54"/>
          <p:cNvGrpSpPr/>
          <p:nvPr/>
        </p:nvGrpSpPr>
        <p:grpSpPr>
          <a:xfrm>
            <a:off x="3503201" y="3409084"/>
            <a:ext cx="372749" cy="241158"/>
            <a:chOff x="-37806500" y="3643030"/>
            <a:chExt cx="319025" cy="206400"/>
          </a:xfrm>
        </p:grpSpPr>
        <p:sp>
          <p:nvSpPr>
            <p:cNvPr id="6412" name="Google Shape;6412;p54"/>
            <p:cNvSpPr/>
            <p:nvPr/>
          </p:nvSpPr>
          <p:spPr>
            <a:xfrm>
              <a:off x="-37615100" y="3759700"/>
              <a:ext cx="62250" cy="62250"/>
            </a:xfrm>
            <a:custGeom>
              <a:avLst/>
              <a:gdLst/>
              <a:ahLst/>
              <a:cxnLst/>
              <a:rect l="l" t="t" r="r" b="b"/>
              <a:pathLst>
                <a:path w="2490" h="2490" extrusionOk="0">
                  <a:moveTo>
                    <a:pt x="1229" y="1"/>
                  </a:moveTo>
                  <a:cubicBezTo>
                    <a:pt x="568" y="1"/>
                    <a:pt x="1" y="568"/>
                    <a:pt x="1" y="1261"/>
                  </a:cubicBezTo>
                  <a:cubicBezTo>
                    <a:pt x="1" y="1923"/>
                    <a:pt x="568" y="2490"/>
                    <a:pt x="1229" y="2490"/>
                  </a:cubicBezTo>
                  <a:cubicBezTo>
                    <a:pt x="1891" y="2490"/>
                    <a:pt x="2426" y="1954"/>
                    <a:pt x="2490" y="1261"/>
                  </a:cubicBezTo>
                  <a:cubicBezTo>
                    <a:pt x="2490" y="599"/>
                    <a:pt x="1922" y="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54"/>
            <p:cNvSpPr/>
            <p:nvPr/>
          </p:nvSpPr>
          <p:spPr>
            <a:xfrm>
              <a:off x="-37806500" y="3643030"/>
              <a:ext cx="319025" cy="206400"/>
            </a:xfrm>
            <a:custGeom>
              <a:avLst/>
              <a:gdLst/>
              <a:ahLst/>
              <a:cxnLst/>
              <a:rect l="l" t="t" r="r" b="b"/>
              <a:pathLst>
                <a:path w="12761" h="8256" extrusionOk="0">
                  <a:moveTo>
                    <a:pt x="5357" y="1702"/>
                  </a:moveTo>
                  <a:cubicBezTo>
                    <a:pt x="5609" y="1702"/>
                    <a:pt x="5798" y="1923"/>
                    <a:pt x="5798" y="2112"/>
                  </a:cubicBezTo>
                  <a:cubicBezTo>
                    <a:pt x="5766" y="2332"/>
                    <a:pt x="5609" y="2490"/>
                    <a:pt x="5357" y="2490"/>
                  </a:cubicBezTo>
                  <a:lnTo>
                    <a:pt x="2049" y="2490"/>
                  </a:lnTo>
                  <a:cubicBezTo>
                    <a:pt x="1828" y="2490"/>
                    <a:pt x="1639" y="2301"/>
                    <a:pt x="1639" y="2112"/>
                  </a:cubicBezTo>
                  <a:cubicBezTo>
                    <a:pt x="1639" y="1860"/>
                    <a:pt x="1828" y="1702"/>
                    <a:pt x="2049" y="1702"/>
                  </a:cubicBezTo>
                  <a:close/>
                  <a:moveTo>
                    <a:pt x="5357" y="3309"/>
                  </a:moveTo>
                  <a:cubicBezTo>
                    <a:pt x="5609" y="3309"/>
                    <a:pt x="5798" y="3529"/>
                    <a:pt x="5798" y="3750"/>
                  </a:cubicBezTo>
                  <a:cubicBezTo>
                    <a:pt x="5766" y="4002"/>
                    <a:pt x="5609" y="4160"/>
                    <a:pt x="5357" y="4160"/>
                  </a:cubicBezTo>
                  <a:lnTo>
                    <a:pt x="2049" y="4160"/>
                  </a:lnTo>
                  <a:cubicBezTo>
                    <a:pt x="1828" y="4160"/>
                    <a:pt x="1639" y="3939"/>
                    <a:pt x="1639" y="3750"/>
                  </a:cubicBezTo>
                  <a:cubicBezTo>
                    <a:pt x="1639" y="3529"/>
                    <a:pt x="1828" y="3309"/>
                    <a:pt x="2049" y="3309"/>
                  </a:cubicBezTo>
                  <a:close/>
                  <a:moveTo>
                    <a:pt x="5357" y="4979"/>
                  </a:moveTo>
                  <a:cubicBezTo>
                    <a:pt x="5609" y="4979"/>
                    <a:pt x="5798" y="5168"/>
                    <a:pt x="5798" y="5388"/>
                  </a:cubicBezTo>
                  <a:cubicBezTo>
                    <a:pt x="5766" y="5640"/>
                    <a:pt x="5609" y="5798"/>
                    <a:pt x="5357" y="5798"/>
                  </a:cubicBezTo>
                  <a:lnTo>
                    <a:pt x="2049" y="5798"/>
                  </a:lnTo>
                  <a:cubicBezTo>
                    <a:pt x="1828" y="5798"/>
                    <a:pt x="1639" y="5609"/>
                    <a:pt x="1639" y="5388"/>
                  </a:cubicBezTo>
                  <a:cubicBezTo>
                    <a:pt x="1639" y="5136"/>
                    <a:pt x="1828" y="4979"/>
                    <a:pt x="2049" y="4979"/>
                  </a:cubicBezTo>
                  <a:close/>
                  <a:moveTo>
                    <a:pt x="8948" y="1671"/>
                  </a:moveTo>
                  <a:cubicBezTo>
                    <a:pt x="10082" y="1671"/>
                    <a:pt x="10996" y="2584"/>
                    <a:pt x="11028" y="3750"/>
                  </a:cubicBezTo>
                  <a:cubicBezTo>
                    <a:pt x="10996" y="4916"/>
                    <a:pt x="10082" y="5798"/>
                    <a:pt x="8948" y="5798"/>
                  </a:cubicBezTo>
                  <a:cubicBezTo>
                    <a:pt x="7814" y="5798"/>
                    <a:pt x="6900" y="4853"/>
                    <a:pt x="6869" y="3750"/>
                  </a:cubicBezTo>
                  <a:cubicBezTo>
                    <a:pt x="6869" y="2616"/>
                    <a:pt x="7814" y="1702"/>
                    <a:pt x="8948" y="1671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68"/>
                    <a:pt x="1" y="1230"/>
                  </a:cubicBezTo>
                  <a:lnTo>
                    <a:pt x="1" y="6207"/>
                  </a:lnTo>
                  <a:cubicBezTo>
                    <a:pt x="1" y="6743"/>
                    <a:pt x="379" y="7184"/>
                    <a:pt x="852" y="7373"/>
                  </a:cubicBezTo>
                  <a:lnTo>
                    <a:pt x="852" y="7846"/>
                  </a:lnTo>
                  <a:cubicBezTo>
                    <a:pt x="852" y="8098"/>
                    <a:pt x="1041" y="8255"/>
                    <a:pt x="1261" y="8255"/>
                  </a:cubicBezTo>
                  <a:lnTo>
                    <a:pt x="2931" y="8255"/>
                  </a:lnTo>
                  <a:cubicBezTo>
                    <a:pt x="3151" y="8255"/>
                    <a:pt x="3372" y="8066"/>
                    <a:pt x="3372" y="7846"/>
                  </a:cubicBezTo>
                  <a:lnTo>
                    <a:pt x="3372" y="7436"/>
                  </a:lnTo>
                  <a:lnTo>
                    <a:pt x="9421" y="7436"/>
                  </a:lnTo>
                  <a:lnTo>
                    <a:pt x="9421" y="7846"/>
                  </a:lnTo>
                  <a:cubicBezTo>
                    <a:pt x="9421" y="8098"/>
                    <a:pt x="9610" y="8255"/>
                    <a:pt x="9862" y="8255"/>
                  </a:cubicBezTo>
                  <a:lnTo>
                    <a:pt x="11500" y="8255"/>
                  </a:lnTo>
                  <a:cubicBezTo>
                    <a:pt x="11752" y="8255"/>
                    <a:pt x="11941" y="8066"/>
                    <a:pt x="11941" y="7846"/>
                  </a:cubicBezTo>
                  <a:lnTo>
                    <a:pt x="11941" y="7373"/>
                  </a:lnTo>
                  <a:cubicBezTo>
                    <a:pt x="12414" y="7215"/>
                    <a:pt x="12760" y="6743"/>
                    <a:pt x="12760" y="6207"/>
                  </a:cubicBezTo>
                  <a:lnTo>
                    <a:pt x="12760" y="1230"/>
                  </a:lnTo>
                  <a:cubicBezTo>
                    <a:pt x="12666" y="599"/>
                    <a:pt x="12099" y="1"/>
                    <a:pt x="114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4" name="Google Shape;6414;p54"/>
          <p:cNvGrpSpPr/>
          <p:nvPr/>
        </p:nvGrpSpPr>
        <p:grpSpPr>
          <a:xfrm>
            <a:off x="3505508" y="3801381"/>
            <a:ext cx="368134" cy="371814"/>
            <a:chOff x="-37804925" y="3953450"/>
            <a:chExt cx="315075" cy="318225"/>
          </a:xfrm>
        </p:grpSpPr>
        <p:sp>
          <p:nvSpPr>
            <p:cNvPr id="6415" name="Google Shape;6415;p54"/>
            <p:cNvSpPr/>
            <p:nvPr/>
          </p:nvSpPr>
          <p:spPr>
            <a:xfrm>
              <a:off x="-37614300" y="3955025"/>
              <a:ext cx="124450" cy="186200"/>
            </a:xfrm>
            <a:custGeom>
              <a:avLst/>
              <a:gdLst/>
              <a:ahLst/>
              <a:cxnLst/>
              <a:rect l="l" t="t" r="r" b="b"/>
              <a:pathLst>
                <a:path w="4978" h="7448" extrusionOk="0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54"/>
            <p:cNvSpPr/>
            <p:nvPr/>
          </p:nvSpPr>
          <p:spPr>
            <a:xfrm>
              <a:off x="-37761600" y="4230700"/>
              <a:ext cx="270175" cy="40975"/>
            </a:xfrm>
            <a:custGeom>
              <a:avLst/>
              <a:gdLst/>
              <a:ahLst/>
              <a:cxnLst/>
              <a:rect l="l" t="t" r="r" b="b"/>
              <a:pathLst>
                <a:path w="10807" h="1639" extrusionOk="0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54"/>
            <p:cNvSpPr/>
            <p:nvPr/>
          </p:nvSpPr>
          <p:spPr>
            <a:xfrm>
              <a:off x="-37804925" y="3953450"/>
              <a:ext cx="274125" cy="295675"/>
            </a:xfrm>
            <a:custGeom>
              <a:avLst/>
              <a:gdLst/>
              <a:ahLst/>
              <a:cxnLst/>
              <a:rect l="l" t="t" r="r" b="b"/>
              <a:pathLst>
                <a:path w="10965" h="11827" extrusionOk="0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8" name="Google Shape;6418;p54"/>
          <p:cNvSpPr/>
          <p:nvPr/>
        </p:nvSpPr>
        <p:spPr>
          <a:xfrm>
            <a:off x="2754452" y="4266125"/>
            <a:ext cx="265986" cy="369039"/>
          </a:xfrm>
          <a:custGeom>
            <a:avLst/>
            <a:gdLst/>
            <a:ahLst/>
            <a:cxnLst/>
            <a:rect l="l" t="t" r="r" b="b"/>
            <a:pathLst>
              <a:path w="9106" h="12634" extrusionOk="0">
                <a:moveTo>
                  <a:pt x="7499" y="788"/>
                </a:moveTo>
                <a:lnTo>
                  <a:pt x="7499" y="1859"/>
                </a:lnTo>
                <a:cubicBezTo>
                  <a:pt x="7499" y="2426"/>
                  <a:pt x="7373" y="3025"/>
                  <a:pt x="7121" y="3529"/>
                </a:cubicBezTo>
                <a:cubicBezTo>
                  <a:pt x="6806" y="3466"/>
                  <a:pt x="6554" y="3434"/>
                  <a:pt x="6239" y="3434"/>
                </a:cubicBezTo>
                <a:cubicBezTo>
                  <a:pt x="5546" y="3434"/>
                  <a:pt x="4916" y="3592"/>
                  <a:pt x="4380" y="3844"/>
                </a:cubicBezTo>
                <a:cubicBezTo>
                  <a:pt x="3907" y="4096"/>
                  <a:pt x="3403" y="4222"/>
                  <a:pt x="2931" y="4222"/>
                </a:cubicBezTo>
                <a:cubicBezTo>
                  <a:pt x="2710" y="4222"/>
                  <a:pt x="2521" y="4159"/>
                  <a:pt x="2364" y="4127"/>
                </a:cubicBezTo>
                <a:cubicBezTo>
                  <a:pt x="2301" y="4001"/>
                  <a:pt x="2206" y="3938"/>
                  <a:pt x="2175" y="3812"/>
                </a:cubicBezTo>
                <a:cubicBezTo>
                  <a:pt x="1860" y="3277"/>
                  <a:pt x="1702" y="2552"/>
                  <a:pt x="1702" y="1859"/>
                </a:cubicBezTo>
                <a:lnTo>
                  <a:pt x="1702" y="788"/>
                </a:lnTo>
                <a:close/>
                <a:moveTo>
                  <a:pt x="5357" y="7278"/>
                </a:moveTo>
                <a:cubicBezTo>
                  <a:pt x="5451" y="7372"/>
                  <a:pt x="5546" y="7435"/>
                  <a:pt x="5672" y="7467"/>
                </a:cubicBezTo>
                <a:cubicBezTo>
                  <a:pt x="6869" y="8066"/>
                  <a:pt x="7436" y="9420"/>
                  <a:pt x="7436" y="10743"/>
                </a:cubicBezTo>
                <a:lnTo>
                  <a:pt x="7436" y="11279"/>
                </a:lnTo>
                <a:lnTo>
                  <a:pt x="4821" y="9294"/>
                </a:lnTo>
                <a:cubicBezTo>
                  <a:pt x="4742" y="9231"/>
                  <a:pt x="4648" y="9200"/>
                  <a:pt x="4553" y="9200"/>
                </a:cubicBezTo>
                <a:cubicBezTo>
                  <a:pt x="4459" y="9200"/>
                  <a:pt x="4364" y="9231"/>
                  <a:pt x="4285" y="9294"/>
                </a:cubicBezTo>
                <a:lnTo>
                  <a:pt x="1671" y="11279"/>
                </a:lnTo>
                <a:lnTo>
                  <a:pt x="1671" y="10743"/>
                </a:lnTo>
                <a:cubicBezTo>
                  <a:pt x="1671" y="9357"/>
                  <a:pt x="2238" y="8066"/>
                  <a:pt x="3435" y="7467"/>
                </a:cubicBezTo>
                <a:cubicBezTo>
                  <a:pt x="3561" y="7435"/>
                  <a:pt x="3624" y="7372"/>
                  <a:pt x="3750" y="7278"/>
                </a:cubicBezTo>
                <a:lnTo>
                  <a:pt x="4191" y="8160"/>
                </a:lnTo>
                <a:cubicBezTo>
                  <a:pt x="4270" y="8318"/>
                  <a:pt x="4411" y="8396"/>
                  <a:pt x="4557" y="8396"/>
                </a:cubicBezTo>
                <a:cubicBezTo>
                  <a:pt x="4703" y="8396"/>
                  <a:pt x="4853" y="8318"/>
                  <a:pt x="4947" y="8160"/>
                </a:cubicBezTo>
                <a:lnTo>
                  <a:pt x="5357" y="7278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410"/>
                </a:cubicBezTo>
                <a:cubicBezTo>
                  <a:pt x="1" y="630"/>
                  <a:pt x="190" y="788"/>
                  <a:pt x="410" y="788"/>
                </a:cubicBezTo>
                <a:lnTo>
                  <a:pt x="820" y="788"/>
                </a:lnTo>
                <a:lnTo>
                  <a:pt x="820" y="1859"/>
                </a:lnTo>
                <a:cubicBezTo>
                  <a:pt x="820" y="3749"/>
                  <a:pt x="1734" y="5199"/>
                  <a:pt x="3088" y="5860"/>
                </a:cubicBezTo>
                <a:cubicBezTo>
                  <a:pt x="3403" y="6018"/>
                  <a:pt x="3403" y="6585"/>
                  <a:pt x="3088" y="6742"/>
                </a:cubicBezTo>
                <a:cubicBezTo>
                  <a:pt x="1576" y="7467"/>
                  <a:pt x="820" y="9042"/>
                  <a:pt x="820" y="10743"/>
                </a:cubicBezTo>
                <a:lnTo>
                  <a:pt x="820" y="11815"/>
                </a:lnTo>
                <a:lnTo>
                  <a:pt x="410" y="11815"/>
                </a:lnTo>
                <a:cubicBezTo>
                  <a:pt x="158" y="11815"/>
                  <a:pt x="1" y="12004"/>
                  <a:pt x="1" y="12256"/>
                </a:cubicBezTo>
                <a:cubicBezTo>
                  <a:pt x="1" y="12476"/>
                  <a:pt x="190" y="12634"/>
                  <a:pt x="410" y="12634"/>
                </a:cubicBezTo>
                <a:lnTo>
                  <a:pt x="8665" y="12634"/>
                </a:lnTo>
                <a:cubicBezTo>
                  <a:pt x="8917" y="12634"/>
                  <a:pt x="9106" y="12445"/>
                  <a:pt x="9106" y="12256"/>
                </a:cubicBezTo>
                <a:cubicBezTo>
                  <a:pt x="9106" y="12004"/>
                  <a:pt x="8917" y="11815"/>
                  <a:pt x="8665" y="11815"/>
                </a:cubicBezTo>
                <a:lnTo>
                  <a:pt x="8287" y="11815"/>
                </a:lnTo>
                <a:lnTo>
                  <a:pt x="8287" y="10743"/>
                </a:lnTo>
                <a:cubicBezTo>
                  <a:pt x="8287" y="9042"/>
                  <a:pt x="7530" y="7467"/>
                  <a:pt x="6018" y="6742"/>
                </a:cubicBezTo>
                <a:cubicBezTo>
                  <a:pt x="5703" y="6585"/>
                  <a:pt x="5672" y="6018"/>
                  <a:pt x="6018" y="5860"/>
                </a:cubicBezTo>
                <a:cubicBezTo>
                  <a:pt x="7530" y="5136"/>
                  <a:pt x="8287" y="3560"/>
                  <a:pt x="8287" y="1859"/>
                </a:cubicBezTo>
                <a:lnTo>
                  <a:pt x="8287" y="788"/>
                </a:lnTo>
                <a:lnTo>
                  <a:pt x="8665" y="788"/>
                </a:lnTo>
                <a:cubicBezTo>
                  <a:pt x="8917" y="788"/>
                  <a:pt x="9106" y="599"/>
                  <a:pt x="9106" y="410"/>
                </a:cubicBezTo>
                <a:cubicBezTo>
                  <a:pt x="9106" y="158"/>
                  <a:pt x="8917" y="0"/>
                  <a:pt x="866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9" name="Google Shape;6419;p54"/>
          <p:cNvGrpSpPr/>
          <p:nvPr/>
        </p:nvGrpSpPr>
        <p:grpSpPr>
          <a:xfrm>
            <a:off x="4860977" y="1553988"/>
            <a:ext cx="355663" cy="308725"/>
            <a:chOff x="-28462125" y="3199700"/>
            <a:chExt cx="298550" cy="259150"/>
          </a:xfrm>
        </p:grpSpPr>
        <p:sp>
          <p:nvSpPr>
            <p:cNvPr id="6420" name="Google Shape;6420;p54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54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54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3" name="Google Shape;6423;p54"/>
          <p:cNvGrpSpPr/>
          <p:nvPr/>
        </p:nvGrpSpPr>
        <p:grpSpPr>
          <a:xfrm>
            <a:off x="4861930" y="1988678"/>
            <a:ext cx="353757" cy="352833"/>
            <a:chOff x="-28461325" y="3545475"/>
            <a:chExt cx="296950" cy="296175"/>
          </a:xfrm>
        </p:grpSpPr>
        <p:sp>
          <p:nvSpPr>
            <p:cNvPr id="6424" name="Google Shape;6424;p54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54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54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54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54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54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0" name="Google Shape;6430;p54"/>
          <p:cNvGrpSpPr/>
          <p:nvPr/>
        </p:nvGrpSpPr>
        <p:grpSpPr>
          <a:xfrm>
            <a:off x="4858162" y="2438722"/>
            <a:ext cx="361292" cy="352803"/>
            <a:chOff x="-28463700" y="3914875"/>
            <a:chExt cx="303275" cy="296150"/>
          </a:xfrm>
        </p:grpSpPr>
        <p:sp>
          <p:nvSpPr>
            <p:cNvPr id="6431" name="Google Shape;6431;p54"/>
            <p:cNvSpPr/>
            <p:nvPr/>
          </p:nvSpPr>
          <p:spPr>
            <a:xfrm>
              <a:off x="-28333725" y="4057375"/>
              <a:ext cx="86650" cy="64650"/>
            </a:xfrm>
            <a:custGeom>
              <a:avLst/>
              <a:gdLst/>
              <a:ahLst/>
              <a:cxnLst/>
              <a:rect l="l" t="t" r="r" b="b"/>
              <a:pathLst>
                <a:path w="3466" h="2586" extrusionOk="0">
                  <a:moveTo>
                    <a:pt x="614" y="0"/>
                  </a:moveTo>
                  <a:cubicBezTo>
                    <a:pt x="287" y="0"/>
                    <a:pt x="0" y="305"/>
                    <a:pt x="0" y="696"/>
                  </a:cubicBezTo>
                  <a:cubicBezTo>
                    <a:pt x="0" y="1326"/>
                    <a:pt x="1008" y="2019"/>
                    <a:pt x="1733" y="2586"/>
                  </a:cubicBezTo>
                  <a:cubicBezTo>
                    <a:pt x="2426" y="2019"/>
                    <a:pt x="3466" y="1326"/>
                    <a:pt x="3466" y="696"/>
                  </a:cubicBezTo>
                  <a:cubicBezTo>
                    <a:pt x="3466" y="349"/>
                    <a:pt x="3214" y="3"/>
                    <a:pt x="2741" y="3"/>
                  </a:cubicBezTo>
                  <a:cubicBezTo>
                    <a:pt x="2237" y="3"/>
                    <a:pt x="2048" y="570"/>
                    <a:pt x="2048" y="570"/>
                  </a:cubicBezTo>
                  <a:cubicBezTo>
                    <a:pt x="2001" y="743"/>
                    <a:pt x="1851" y="830"/>
                    <a:pt x="1701" y="830"/>
                  </a:cubicBezTo>
                  <a:cubicBezTo>
                    <a:pt x="1552" y="830"/>
                    <a:pt x="1402" y="743"/>
                    <a:pt x="1355" y="570"/>
                  </a:cubicBezTo>
                  <a:cubicBezTo>
                    <a:pt x="1355" y="538"/>
                    <a:pt x="1166" y="3"/>
                    <a:pt x="662" y="3"/>
                  </a:cubicBezTo>
                  <a:cubicBezTo>
                    <a:pt x="646" y="1"/>
                    <a:pt x="630" y="0"/>
                    <a:pt x="6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54"/>
            <p:cNvSpPr/>
            <p:nvPr/>
          </p:nvSpPr>
          <p:spPr>
            <a:xfrm>
              <a:off x="-28463700" y="3914875"/>
              <a:ext cx="303275" cy="296150"/>
            </a:xfrm>
            <a:custGeom>
              <a:avLst/>
              <a:gdLst/>
              <a:ahLst/>
              <a:cxnLst/>
              <a:rect l="l" t="t" r="r" b="b"/>
              <a:pathLst>
                <a:path w="12131" h="11846" extrusionOk="0">
                  <a:moveTo>
                    <a:pt x="3744" y="3555"/>
                  </a:moveTo>
                  <a:cubicBezTo>
                    <a:pt x="3907" y="3555"/>
                    <a:pt x="4040" y="3674"/>
                    <a:pt x="4096" y="3844"/>
                  </a:cubicBezTo>
                  <a:cubicBezTo>
                    <a:pt x="4128" y="4033"/>
                    <a:pt x="3970" y="4190"/>
                    <a:pt x="3813" y="4253"/>
                  </a:cubicBezTo>
                  <a:cubicBezTo>
                    <a:pt x="2931" y="4379"/>
                    <a:pt x="2427" y="5451"/>
                    <a:pt x="2899" y="6333"/>
                  </a:cubicBezTo>
                  <a:cubicBezTo>
                    <a:pt x="2994" y="6490"/>
                    <a:pt x="2931" y="6711"/>
                    <a:pt x="2773" y="6805"/>
                  </a:cubicBezTo>
                  <a:cubicBezTo>
                    <a:pt x="2723" y="6825"/>
                    <a:pt x="2667" y="6836"/>
                    <a:pt x="2611" y="6836"/>
                  </a:cubicBezTo>
                  <a:cubicBezTo>
                    <a:pt x="2489" y="6836"/>
                    <a:pt x="2365" y="6787"/>
                    <a:pt x="2301" y="6679"/>
                  </a:cubicBezTo>
                  <a:cubicBezTo>
                    <a:pt x="1608" y="5419"/>
                    <a:pt x="2364" y="3812"/>
                    <a:pt x="3687" y="3560"/>
                  </a:cubicBezTo>
                  <a:cubicBezTo>
                    <a:pt x="3706" y="3557"/>
                    <a:pt x="3726" y="3555"/>
                    <a:pt x="3744" y="3555"/>
                  </a:cubicBezTo>
                  <a:close/>
                  <a:moveTo>
                    <a:pt x="7940" y="4946"/>
                  </a:moveTo>
                  <a:cubicBezTo>
                    <a:pt x="8728" y="4946"/>
                    <a:pt x="9326" y="5577"/>
                    <a:pt x="9326" y="6364"/>
                  </a:cubicBezTo>
                  <a:cubicBezTo>
                    <a:pt x="9326" y="7341"/>
                    <a:pt x="8381" y="7939"/>
                    <a:pt x="7121" y="9011"/>
                  </a:cubicBezTo>
                  <a:cubicBezTo>
                    <a:pt x="7058" y="9074"/>
                    <a:pt x="6979" y="9105"/>
                    <a:pt x="6900" y="9105"/>
                  </a:cubicBezTo>
                  <a:cubicBezTo>
                    <a:pt x="6822" y="9105"/>
                    <a:pt x="6743" y="9074"/>
                    <a:pt x="6680" y="9011"/>
                  </a:cubicBezTo>
                  <a:cubicBezTo>
                    <a:pt x="5420" y="7971"/>
                    <a:pt x="4474" y="7341"/>
                    <a:pt x="4474" y="6364"/>
                  </a:cubicBezTo>
                  <a:cubicBezTo>
                    <a:pt x="4474" y="5577"/>
                    <a:pt x="5105" y="4946"/>
                    <a:pt x="5861" y="4946"/>
                  </a:cubicBezTo>
                  <a:cubicBezTo>
                    <a:pt x="6365" y="4946"/>
                    <a:pt x="6711" y="5230"/>
                    <a:pt x="6932" y="5451"/>
                  </a:cubicBezTo>
                  <a:cubicBezTo>
                    <a:pt x="7121" y="5198"/>
                    <a:pt x="7467" y="4946"/>
                    <a:pt x="7940" y="4946"/>
                  </a:cubicBezTo>
                  <a:close/>
                  <a:moveTo>
                    <a:pt x="7404" y="0"/>
                  </a:moveTo>
                  <a:cubicBezTo>
                    <a:pt x="6459" y="0"/>
                    <a:pt x="5703" y="788"/>
                    <a:pt x="5703" y="1733"/>
                  </a:cubicBezTo>
                  <a:lnTo>
                    <a:pt x="5703" y="2899"/>
                  </a:lnTo>
                  <a:cubicBezTo>
                    <a:pt x="5136" y="2395"/>
                    <a:pt x="4443" y="2111"/>
                    <a:pt x="3687" y="2111"/>
                  </a:cubicBezTo>
                  <a:cubicBezTo>
                    <a:pt x="1450" y="2111"/>
                    <a:pt x="1" y="4505"/>
                    <a:pt x="977" y="6616"/>
                  </a:cubicBezTo>
                  <a:lnTo>
                    <a:pt x="2899" y="10649"/>
                  </a:lnTo>
                  <a:cubicBezTo>
                    <a:pt x="3246" y="11373"/>
                    <a:pt x="3939" y="11846"/>
                    <a:pt x="4727" y="11846"/>
                  </a:cubicBezTo>
                  <a:cubicBezTo>
                    <a:pt x="5231" y="11846"/>
                    <a:pt x="5703" y="11657"/>
                    <a:pt x="6050" y="11342"/>
                  </a:cubicBezTo>
                  <a:cubicBezTo>
                    <a:pt x="6396" y="11688"/>
                    <a:pt x="6869" y="11846"/>
                    <a:pt x="7404" y="11846"/>
                  </a:cubicBezTo>
                  <a:cubicBezTo>
                    <a:pt x="8192" y="11846"/>
                    <a:pt x="8885" y="11405"/>
                    <a:pt x="9200" y="10649"/>
                  </a:cubicBezTo>
                  <a:lnTo>
                    <a:pt x="11122" y="6616"/>
                  </a:lnTo>
                  <a:cubicBezTo>
                    <a:pt x="12130" y="4505"/>
                    <a:pt x="10618" y="2111"/>
                    <a:pt x="8413" y="2111"/>
                  </a:cubicBezTo>
                  <a:cubicBezTo>
                    <a:pt x="7656" y="2111"/>
                    <a:pt x="6963" y="2395"/>
                    <a:pt x="6396" y="2899"/>
                  </a:cubicBezTo>
                  <a:lnTo>
                    <a:pt x="6396" y="1733"/>
                  </a:lnTo>
                  <a:cubicBezTo>
                    <a:pt x="6396" y="1166"/>
                    <a:pt x="6837" y="693"/>
                    <a:pt x="7404" y="693"/>
                  </a:cubicBezTo>
                  <a:cubicBezTo>
                    <a:pt x="7593" y="693"/>
                    <a:pt x="7751" y="536"/>
                    <a:pt x="7751" y="347"/>
                  </a:cubicBezTo>
                  <a:cubicBezTo>
                    <a:pt x="7751" y="158"/>
                    <a:pt x="7593" y="0"/>
                    <a:pt x="74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3" name="Google Shape;6433;p54"/>
          <p:cNvGrpSpPr/>
          <p:nvPr/>
        </p:nvGrpSpPr>
        <p:grpSpPr>
          <a:xfrm>
            <a:off x="7092947" y="1594805"/>
            <a:ext cx="351880" cy="227092"/>
            <a:chOff x="-26573400" y="3224125"/>
            <a:chExt cx="295375" cy="190625"/>
          </a:xfrm>
        </p:grpSpPr>
        <p:sp>
          <p:nvSpPr>
            <p:cNvPr id="6434" name="Google Shape;6434;p54"/>
            <p:cNvSpPr/>
            <p:nvPr/>
          </p:nvSpPr>
          <p:spPr>
            <a:xfrm>
              <a:off x="-26330800" y="3327900"/>
              <a:ext cx="52775" cy="68750"/>
            </a:xfrm>
            <a:custGeom>
              <a:avLst/>
              <a:gdLst/>
              <a:ahLst/>
              <a:cxnLst/>
              <a:rect l="l" t="t" r="r" b="b"/>
              <a:pathLst>
                <a:path w="2111" h="2750" extrusionOk="0">
                  <a:moveTo>
                    <a:pt x="1067" y="0"/>
                  </a:moveTo>
                  <a:cubicBezTo>
                    <a:pt x="953" y="0"/>
                    <a:pt x="835" y="55"/>
                    <a:pt x="756" y="166"/>
                  </a:cubicBezTo>
                  <a:cubicBezTo>
                    <a:pt x="536" y="481"/>
                    <a:pt x="0" y="1300"/>
                    <a:pt x="0" y="1741"/>
                  </a:cubicBezTo>
                  <a:cubicBezTo>
                    <a:pt x="0" y="2308"/>
                    <a:pt x="473" y="2749"/>
                    <a:pt x="1040" y="2749"/>
                  </a:cubicBezTo>
                  <a:cubicBezTo>
                    <a:pt x="1638" y="2749"/>
                    <a:pt x="2048" y="2276"/>
                    <a:pt x="2048" y="1741"/>
                  </a:cubicBezTo>
                  <a:cubicBezTo>
                    <a:pt x="2111" y="1300"/>
                    <a:pt x="1575" y="481"/>
                    <a:pt x="1355" y="166"/>
                  </a:cubicBezTo>
                  <a:cubicBezTo>
                    <a:pt x="1292" y="55"/>
                    <a:pt x="1182" y="0"/>
                    <a:pt x="10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54"/>
            <p:cNvSpPr/>
            <p:nvPr/>
          </p:nvSpPr>
          <p:spPr>
            <a:xfrm>
              <a:off x="-26573400" y="3224125"/>
              <a:ext cx="293025" cy="190625"/>
            </a:xfrm>
            <a:custGeom>
              <a:avLst/>
              <a:gdLst/>
              <a:ahLst/>
              <a:cxnLst/>
              <a:rect l="l" t="t" r="r" b="b"/>
              <a:pathLst>
                <a:path w="11721" h="7625" extrusionOk="0">
                  <a:moveTo>
                    <a:pt x="10775" y="2048"/>
                  </a:moveTo>
                  <a:cubicBezTo>
                    <a:pt x="10964" y="2048"/>
                    <a:pt x="11122" y="2206"/>
                    <a:pt x="11122" y="2426"/>
                  </a:cubicBezTo>
                  <a:cubicBezTo>
                    <a:pt x="11122" y="2615"/>
                    <a:pt x="10964" y="2773"/>
                    <a:pt x="10775" y="2773"/>
                  </a:cubicBezTo>
                  <a:lnTo>
                    <a:pt x="9830" y="2773"/>
                  </a:lnTo>
                  <a:lnTo>
                    <a:pt x="9988" y="2048"/>
                  </a:lnTo>
                  <a:close/>
                  <a:moveTo>
                    <a:pt x="4474" y="2773"/>
                  </a:moveTo>
                  <a:cubicBezTo>
                    <a:pt x="4663" y="2773"/>
                    <a:pt x="4821" y="2930"/>
                    <a:pt x="4821" y="3119"/>
                  </a:cubicBezTo>
                  <a:cubicBezTo>
                    <a:pt x="4821" y="3308"/>
                    <a:pt x="4663" y="3466"/>
                    <a:pt x="4474" y="3466"/>
                  </a:cubicBezTo>
                  <a:cubicBezTo>
                    <a:pt x="4285" y="3466"/>
                    <a:pt x="4128" y="3308"/>
                    <a:pt x="4128" y="3119"/>
                  </a:cubicBezTo>
                  <a:cubicBezTo>
                    <a:pt x="4128" y="2930"/>
                    <a:pt x="4285" y="2773"/>
                    <a:pt x="4474" y="2773"/>
                  </a:cubicBezTo>
                  <a:close/>
                  <a:moveTo>
                    <a:pt x="4474" y="4159"/>
                  </a:moveTo>
                  <a:cubicBezTo>
                    <a:pt x="4663" y="4159"/>
                    <a:pt x="4821" y="4317"/>
                    <a:pt x="4821" y="4506"/>
                  </a:cubicBezTo>
                  <a:cubicBezTo>
                    <a:pt x="4821" y="4695"/>
                    <a:pt x="4663" y="4852"/>
                    <a:pt x="4474" y="4852"/>
                  </a:cubicBezTo>
                  <a:cubicBezTo>
                    <a:pt x="4285" y="4852"/>
                    <a:pt x="4128" y="4695"/>
                    <a:pt x="4128" y="4506"/>
                  </a:cubicBezTo>
                  <a:cubicBezTo>
                    <a:pt x="4128" y="4317"/>
                    <a:pt x="4285" y="4159"/>
                    <a:pt x="4474" y="4159"/>
                  </a:cubicBezTo>
                  <a:close/>
                  <a:moveTo>
                    <a:pt x="4474" y="5514"/>
                  </a:moveTo>
                  <a:cubicBezTo>
                    <a:pt x="4663" y="5514"/>
                    <a:pt x="4821" y="5671"/>
                    <a:pt x="4821" y="5892"/>
                  </a:cubicBezTo>
                  <a:cubicBezTo>
                    <a:pt x="4821" y="6081"/>
                    <a:pt x="4663" y="6238"/>
                    <a:pt x="4474" y="6238"/>
                  </a:cubicBezTo>
                  <a:cubicBezTo>
                    <a:pt x="4285" y="6238"/>
                    <a:pt x="4128" y="6081"/>
                    <a:pt x="4128" y="5892"/>
                  </a:cubicBezTo>
                  <a:cubicBezTo>
                    <a:pt x="4128" y="5671"/>
                    <a:pt x="4285" y="5514"/>
                    <a:pt x="4474" y="5514"/>
                  </a:cubicBezTo>
                  <a:close/>
                  <a:moveTo>
                    <a:pt x="3088" y="0"/>
                  </a:moveTo>
                  <a:cubicBezTo>
                    <a:pt x="1355" y="0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6238"/>
                    <a:pt x="1418" y="7625"/>
                    <a:pt x="3088" y="7625"/>
                  </a:cubicBezTo>
                  <a:lnTo>
                    <a:pt x="6554" y="7625"/>
                  </a:lnTo>
                  <a:cubicBezTo>
                    <a:pt x="7152" y="7625"/>
                    <a:pt x="7593" y="7152"/>
                    <a:pt x="7593" y="6585"/>
                  </a:cubicBezTo>
                  <a:cubicBezTo>
                    <a:pt x="7593" y="6459"/>
                    <a:pt x="7562" y="6301"/>
                    <a:pt x="7499" y="6207"/>
                  </a:cubicBezTo>
                  <a:cubicBezTo>
                    <a:pt x="7940" y="6081"/>
                    <a:pt x="8255" y="5671"/>
                    <a:pt x="8255" y="5199"/>
                  </a:cubicBezTo>
                  <a:cubicBezTo>
                    <a:pt x="8255" y="5104"/>
                    <a:pt x="8223" y="4947"/>
                    <a:pt x="8192" y="4821"/>
                  </a:cubicBezTo>
                  <a:cubicBezTo>
                    <a:pt x="8633" y="4695"/>
                    <a:pt x="8948" y="4317"/>
                    <a:pt x="8948" y="3844"/>
                  </a:cubicBezTo>
                  <a:cubicBezTo>
                    <a:pt x="8948" y="3718"/>
                    <a:pt x="8885" y="3592"/>
                    <a:pt x="8854" y="3466"/>
                  </a:cubicBezTo>
                  <a:lnTo>
                    <a:pt x="10712" y="3466"/>
                  </a:lnTo>
                  <a:cubicBezTo>
                    <a:pt x="11311" y="3466"/>
                    <a:pt x="11721" y="2993"/>
                    <a:pt x="11721" y="2458"/>
                  </a:cubicBezTo>
                  <a:cubicBezTo>
                    <a:pt x="11721" y="1891"/>
                    <a:pt x="11342" y="1387"/>
                    <a:pt x="10775" y="1387"/>
                  </a:cubicBezTo>
                  <a:lnTo>
                    <a:pt x="6554" y="1387"/>
                  </a:lnTo>
                  <a:cubicBezTo>
                    <a:pt x="6806" y="1103"/>
                    <a:pt x="6932" y="757"/>
                    <a:pt x="6932" y="379"/>
                  </a:cubicBezTo>
                  <a:cubicBezTo>
                    <a:pt x="6932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6" name="Google Shape;6436;p54"/>
          <p:cNvGrpSpPr/>
          <p:nvPr/>
        </p:nvGrpSpPr>
        <p:grpSpPr>
          <a:xfrm>
            <a:off x="7092947" y="1989140"/>
            <a:ext cx="351880" cy="351910"/>
            <a:chOff x="-26573400" y="3546250"/>
            <a:chExt cx="295375" cy="295400"/>
          </a:xfrm>
        </p:grpSpPr>
        <p:sp>
          <p:nvSpPr>
            <p:cNvPr id="6437" name="Google Shape;6437;p54"/>
            <p:cNvSpPr/>
            <p:nvPr/>
          </p:nvSpPr>
          <p:spPr>
            <a:xfrm>
              <a:off x="-26464700" y="3599225"/>
              <a:ext cx="77200" cy="38425"/>
            </a:xfrm>
            <a:custGeom>
              <a:avLst/>
              <a:gdLst/>
              <a:ahLst/>
              <a:cxnLst/>
              <a:rect l="l" t="t" r="r" b="b"/>
              <a:pathLst>
                <a:path w="3088" h="1537" extrusionOk="0">
                  <a:moveTo>
                    <a:pt x="1532" y="1"/>
                  </a:moveTo>
                  <a:cubicBezTo>
                    <a:pt x="1001" y="1"/>
                    <a:pt x="473" y="103"/>
                    <a:pt x="0" y="308"/>
                  </a:cubicBezTo>
                  <a:lnTo>
                    <a:pt x="693" y="1537"/>
                  </a:lnTo>
                  <a:cubicBezTo>
                    <a:pt x="946" y="1442"/>
                    <a:pt x="1229" y="1379"/>
                    <a:pt x="1544" y="1379"/>
                  </a:cubicBezTo>
                  <a:cubicBezTo>
                    <a:pt x="1859" y="1379"/>
                    <a:pt x="2143" y="1442"/>
                    <a:pt x="2426" y="1537"/>
                  </a:cubicBezTo>
                  <a:lnTo>
                    <a:pt x="3088" y="308"/>
                  </a:lnTo>
                  <a:cubicBezTo>
                    <a:pt x="2600" y="103"/>
                    <a:pt x="2064" y="1"/>
                    <a:pt x="15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54"/>
            <p:cNvSpPr/>
            <p:nvPr/>
          </p:nvSpPr>
          <p:spPr>
            <a:xfrm>
              <a:off x="-26434775" y="36864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27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27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54"/>
            <p:cNvSpPr/>
            <p:nvPr/>
          </p:nvSpPr>
          <p:spPr>
            <a:xfrm>
              <a:off x="-26520625" y="3703775"/>
              <a:ext cx="55950" cy="67775"/>
            </a:xfrm>
            <a:custGeom>
              <a:avLst/>
              <a:gdLst/>
              <a:ahLst/>
              <a:cxnLst/>
              <a:rect l="l" t="t" r="r" b="b"/>
              <a:pathLst>
                <a:path w="2238" h="2711" extrusionOk="0">
                  <a:moveTo>
                    <a:pt x="1387" y="1"/>
                  </a:moveTo>
                  <a:lnTo>
                    <a:pt x="1" y="32"/>
                  </a:lnTo>
                  <a:cubicBezTo>
                    <a:pt x="127" y="1104"/>
                    <a:pt x="662" y="2080"/>
                    <a:pt x="1544" y="2710"/>
                  </a:cubicBezTo>
                  <a:lnTo>
                    <a:pt x="2237" y="1545"/>
                  </a:lnTo>
                  <a:cubicBezTo>
                    <a:pt x="1765" y="1135"/>
                    <a:pt x="1450" y="600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54"/>
            <p:cNvSpPr/>
            <p:nvPr/>
          </p:nvSpPr>
          <p:spPr>
            <a:xfrm>
              <a:off x="-26387525" y="3703000"/>
              <a:ext cx="55950" cy="67750"/>
            </a:xfrm>
            <a:custGeom>
              <a:avLst/>
              <a:gdLst/>
              <a:ahLst/>
              <a:cxnLst/>
              <a:rect l="l" t="t" r="r" b="b"/>
              <a:pathLst>
                <a:path w="2238" h="2710" extrusionOk="0">
                  <a:moveTo>
                    <a:pt x="851" y="0"/>
                  </a:moveTo>
                  <a:cubicBezTo>
                    <a:pt x="757" y="631"/>
                    <a:pt x="473" y="1166"/>
                    <a:pt x="1" y="1544"/>
                  </a:cubicBezTo>
                  <a:lnTo>
                    <a:pt x="694" y="2710"/>
                  </a:lnTo>
                  <a:cubicBezTo>
                    <a:pt x="1576" y="2080"/>
                    <a:pt x="2112" y="1103"/>
                    <a:pt x="2238" y="32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54"/>
            <p:cNvSpPr/>
            <p:nvPr/>
          </p:nvSpPr>
          <p:spPr>
            <a:xfrm>
              <a:off x="-26573400" y="3546250"/>
              <a:ext cx="295375" cy="295400"/>
            </a:xfrm>
            <a:custGeom>
              <a:avLst/>
              <a:gdLst/>
              <a:ahLst/>
              <a:cxnLst/>
              <a:rect l="l" t="t" r="r" b="b"/>
              <a:pathLst>
                <a:path w="11815" h="11816" extrusionOk="0">
                  <a:moveTo>
                    <a:pt x="5876" y="1419"/>
                  </a:moveTo>
                  <a:cubicBezTo>
                    <a:pt x="6632" y="1419"/>
                    <a:pt x="7389" y="1608"/>
                    <a:pt x="8066" y="1986"/>
                  </a:cubicBezTo>
                  <a:cubicBezTo>
                    <a:pt x="8223" y="2049"/>
                    <a:pt x="8286" y="2301"/>
                    <a:pt x="8192" y="2458"/>
                  </a:cubicBezTo>
                  <a:lnTo>
                    <a:pt x="7152" y="4254"/>
                  </a:lnTo>
                  <a:cubicBezTo>
                    <a:pt x="7110" y="4361"/>
                    <a:pt x="6980" y="4439"/>
                    <a:pt x="6852" y="4439"/>
                  </a:cubicBezTo>
                  <a:cubicBezTo>
                    <a:pt x="6791" y="4439"/>
                    <a:pt x="6731" y="4421"/>
                    <a:pt x="6680" y="4380"/>
                  </a:cubicBezTo>
                  <a:cubicBezTo>
                    <a:pt x="6428" y="4238"/>
                    <a:pt x="6136" y="4167"/>
                    <a:pt x="5841" y="4167"/>
                  </a:cubicBezTo>
                  <a:cubicBezTo>
                    <a:pt x="5546" y="4167"/>
                    <a:pt x="5246" y="4238"/>
                    <a:pt x="4978" y="4380"/>
                  </a:cubicBezTo>
                  <a:cubicBezTo>
                    <a:pt x="4929" y="4400"/>
                    <a:pt x="4872" y="4411"/>
                    <a:pt x="4816" y="4411"/>
                  </a:cubicBezTo>
                  <a:cubicBezTo>
                    <a:pt x="4694" y="4411"/>
                    <a:pt x="4570" y="4362"/>
                    <a:pt x="4506" y="4254"/>
                  </a:cubicBezTo>
                  <a:lnTo>
                    <a:pt x="3498" y="2458"/>
                  </a:lnTo>
                  <a:cubicBezTo>
                    <a:pt x="3466" y="2301"/>
                    <a:pt x="3529" y="2080"/>
                    <a:pt x="3687" y="1986"/>
                  </a:cubicBezTo>
                  <a:cubicBezTo>
                    <a:pt x="4364" y="1608"/>
                    <a:pt x="5120" y="1419"/>
                    <a:pt x="5876" y="1419"/>
                  </a:cubicBezTo>
                  <a:close/>
                  <a:moveTo>
                    <a:pt x="5861" y="4916"/>
                  </a:moveTo>
                  <a:cubicBezTo>
                    <a:pt x="6459" y="4916"/>
                    <a:pt x="6869" y="5388"/>
                    <a:pt x="6869" y="5955"/>
                  </a:cubicBezTo>
                  <a:cubicBezTo>
                    <a:pt x="6869" y="6554"/>
                    <a:pt x="6396" y="6964"/>
                    <a:pt x="5861" y="6964"/>
                  </a:cubicBezTo>
                  <a:cubicBezTo>
                    <a:pt x="5294" y="6964"/>
                    <a:pt x="4821" y="6491"/>
                    <a:pt x="4821" y="5955"/>
                  </a:cubicBezTo>
                  <a:cubicBezTo>
                    <a:pt x="4821" y="5357"/>
                    <a:pt x="5294" y="4916"/>
                    <a:pt x="5861" y="4916"/>
                  </a:cubicBezTo>
                  <a:close/>
                  <a:moveTo>
                    <a:pt x="3813" y="5609"/>
                  </a:moveTo>
                  <a:cubicBezTo>
                    <a:pt x="4065" y="5640"/>
                    <a:pt x="4159" y="5735"/>
                    <a:pt x="4159" y="5955"/>
                  </a:cubicBezTo>
                  <a:cubicBezTo>
                    <a:pt x="4159" y="6522"/>
                    <a:pt x="4474" y="7090"/>
                    <a:pt x="5010" y="7405"/>
                  </a:cubicBezTo>
                  <a:cubicBezTo>
                    <a:pt x="5136" y="7531"/>
                    <a:pt x="5230" y="7720"/>
                    <a:pt x="5104" y="7877"/>
                  </a:cubicBezTo>
                  <a:lnTo>
                    <a:pt x="4033" y="9641"/>
                  </a:lnTo>
                  <a:cubicBezTo>
                    <a:pt x="3991" y="9748"/>
                    <a:pt x="3861" y="9826"/>
                    <a:pt x="3733" y="9826"/>
                  </a:cubicBezTo>
                  <a:cubicBezTo>
                    <a:pt x="3672" y="9826"/>
                    <a:pt x="3612" y="9808"/>
                    <a:pt x="3561" y="9767"/>
                  </a:cubicBezTo>
                  <a:cubicBezTo>
                    <a:pt x="2238" y="8948"/>
                    <a:pt x="1418" y="7531"/>
                    <a:pt x="1355" y="5987"/>
                  </a:cubicBezTo>
                  <a:cubicBezTo>
                    <a:pt x="1355" y="5798"/>
                    <a:pt x="1544" y="5640"/>
                    <a:pt x="1733" y="5640"/>
                  </a:cubicBezTo>
                  <a:lnTo>
                    <a:pt x="3813" y="5609"/>
                  </a:lnTo>
                  <a:close/>
                  <a:moveTo>
                    <a:pt x="8003" y="5640"/>
                  </a:moveTo>
                  <a:lnTo>
                    <a:pt x="10082" y="5672"/>
                  </a:lnTo>
                  <a:cubicBezTo>
                    <a:pt x="10271" y="5672"/>
                    <a:pt x="10429" y="5829"/>
                    <a:pt x="10429" y="6018"/>
                  </a:cubicBezTo>
                  <a:cubicBezTo>
                    <a:pt x="10397" y="7562"/>
                    <a:pt x="9547" y="8980"/>
                    <a:pt x="8223" y="9799"/>
                  </a:cubicBezTo>
                  <a:cubicBezTo>
                    <a:pt x="8168" y="9844"/>
                    <a:pt x="8100" y="9865"/>
                    <a:pt x="8033" y="9865"/>
                  </a:cubicBezTo>
                  <a:cubicBezTo>
                    <a:pt x="7911" y="9865"/>
                    <a:pt x="7792" y="9795"/>
                    <a:pt x="7751" y="9673"/>
                  </a:cubicBezTo>
                  <a:lnTo>
                    <a:pt x="6680" y="7909"/>
                  </a:lnTo>
                  <a:cubicBezTo>
                    <a:pt x="6554" y="7751"/>
                    <a:pt x="6648" y="7531"/>
                    <a:pt x="6806" y="7436"/>
                  </a:cubicBezTo>
                  <a:cubicBezTo>
                    <a:pt x="7310" y="7121"/>
                    <a:pt x="7625" y="6585"/>
                    <a:pt x="7625" y="5987"/>
                  </a:cubicBezTo>
                  <a:cubicBezTo>
                    <a:pt x="7625" y="5829"/>
                    <a:pt x="7751" y="5672"/>
                    <a:pt x="8003" y="5640"/>
                  </a:cubicBezTo>
                  <a:close/>
                  <a:moveTo>
                    <a:pt x="5892" y="1"/>
                  </a:moveTo>
                  <a:cubicBezTo>
                    <a:pt x="2616" y="1"/>
                    <a:pt x="1" y="2679"/>
                    <a:pt x="1" y="5924"/>
                  </a:cubicBezTo>
                  <a:cubicBezTo>
                    <a:pt x="1" y="9137"/>
                    <a:pt x="2679" y="11815"/>
                    <a:pt x="5892" y="11815"/>
                  </a:cubicBezTo>
                  <a:cubicBezTo>
                    <a:pt x="9169" y="11815"/>
                    <a:pt x="11815" y="9137"/>
                    <a:pt x="11815" y="5924"/>
                  </a:cubicBezTo>
                  <a:cubicBezTo>
                    <a:pt x="11815" y="2679"/>
                    <a:pt x="9137" y="1"/>
                    <a:pt x="58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2" name="Google Shape;6442;p54"/>
          <p:cNvGrpSpPr/>
          <p:nvPr/>
        </p:nvGrpSpPr>
        <p:grpSpPr>
          <a:xfrm>
            <a:off x="7081228" y="2439049"/>
            <a:ext cx="375319" cy="352148"/>
            <a:chOff x="-26583625" y="3917025"/>
            <a:chExt cx="315050" cy="295600"/>
          </a:xfrm>
        </p:grpSpPr>
        <p:sp>
          <p:nvSpPr>
            <p:cNvPr id="6443" name="Google Shape;6443;p54"/>
            <p:cNvSpPr/>
            <p:nvPr/>
          </p:nvSpPr>
          <p:spPr>
            <a:xfrm>
              <a:off x="-26413500" y="3918400"/>
              <a:ext cx="144925" cy="135125"/>
            </a:xfrm>
            <a:custGeom>
              <a:avLst/>
              <a:gdLst/>
              <a:ahLst/>
              <a:cxnLst/>
              <a:rect l="l" t="t" r="r" b="b"/>
              <a:pathLst>
                <a:path w="5797" h="5405" extrusionOk="0">
                  <a:moveTo>
                    <a:pt x="2317" y="1"/>
                  </a:moveTo>
                  <a:cubicBezTo>
                    <a:pt x="1515" y="1"/>
                    <a:pt x="685" y="309"/>
                    <a:pt x="0" y="993"/>
                  </a:cubicBezTo>
                  <a:lnTo>
                    <a:pt x="1008" y="1970"/>
                  </a:lnTo>
                  <a:cubicBezTo>
                    <a:pt x="1398" y="1581"/>
                    <a:pt x="1864" y="1407"/>
                    <a:pt x="2313" y="1407"/>
                  </a:cubicBezTo>
                  <a:cubicBezTo>
                    <a:pt x="2771" y="1407"/>
                    <a:pt x="3210" y="1588"/>
                    <a:pt x="3529" y="1907"/>
                  </a:cubicBezTo>
                  <a:cubicBezTo>
                    <a:pt x="3623" y="2002"/>
                    <a:pt x="3623" y="2254"/>
                    <a:pt x="3529" y="2380"/>
                  </a:cubicBezTo>
                  <a:cubicBezTo>
                    <a:pt x="3450" y="2427"/>
                    <a:pt x="3348" y="2450"/>
                    <a:pt x="3249" y="2450"/>
                  </a:cubicBezTo>
                  <a:cubicBezTo>
                    <a:pt x="3151" y="2450"/>
                    <a:pt x="3056" y="2427"/>
                    <a:pt x="2993" y="2380"/>
                  </a:cubicBezTo>
                  <a:cubicBezTo>
                    <a:pt x="2804" y="2175"/>
                    <a:pt x="2552" y="2057"/>
                    <a:pt x="2284" y="2057"/>
                  </a:cubicBezTo>
                  <a:cubicBezTo>
                    <a:pt x="2016" y="2057"/>
                    <a:pt x="1733" y="2175"/>
                    <a:pt x="1481" y="2443"/>
                  </a:cubicBezTo>
                  <a:lnTo>
                    <a:pt x="4411" y="5404"/>
                  </a:lnTo>
                  <a:cubicBezTo>
                    <a:pt x="5797" y="4018"/>
                    <a:pt x="5640" y="2065"/>
                    <a:pt x="4505" y="899"/>
                  </a:cubicBezTo>
                  <a:cubicBezTo>
                    <a:pt x="3931" y="325"/>
                    <a:pt x="3139" y="1"/>
                    <a:pt x="23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54"/>
            <p:cNvSpPr/>
            <p:nvPr/>
          </p:nvSpPr>
          <p:spPr>
            <a:xfrm>
              <a:off x="-26466275" y="4026700"/>
              <a:ext cx="78775" cy="77225"/>
            </a:xfrm>
            <a:custGeom>
              <a:avLst/>
              <a:gdLst/>
              <a:ahLst/>
              <a:cxnLst/>
              <a:rect l="l" t="t" r="r" b="b"/>
              <a:pathLst>
                <a:path w="3151" h="3089" extrusionOk="0">
                  <a:moveTo>
                    <a:pt x="1339" y="1"/>
                  </a:moveTo>
                  <a:cubicBezTo>
                    <a:pt x="1253" y="1"/>
                    <a:pt x="1166" y="32"/>
                    <a:pt x="1103" y="95"/>
                  </a:cubicBezTo>
                  <a:lnTo>
                    <a:pt x="126" y="1072"/>
                  </a:lnTo>
                  <a:cubicBezTo>
                    <a:pt x="0" y="1198"/>
                    <a:pt x="0" y="1387"/>
                    <a:pt x="126" y="1545"/>
                  </a:cubicBezTo>
                  <a:lnTo>
                    <a:pt x="1576" y="2994"/>
                  </a:lnTo>
                  <a:cubicBezTo>
                    <a:pt x="1639" y="3057"/>
                    <a:pt x="1725" y="3088"/>
                    <a:pt x="1812" y="3088"/>
                  </a:cubicBezTo>
                  <a:cubicBezTo>
                    <a:pt x="1899" y="3088"/>
                    <a:pt x="1985" y="3057"/>
                    <a:pt x="2048" y="2994"/>
                  </a:cubicBezTo>
                  <a:lnTo>
                    <a:pt x="3025" y="2017"/>
                  </a:lnTo>
                  <a:cubicBezTo>
                    <a:pt x="3151" y="1891"/>
                    <a:pt x="3151" y="1671"/>
                    <a:pt x="3025" y="1545"/>
                  </a:cubicBezTo>
                  <a:lnTo>
                    <a:pt x="1576" y="95"/>
                  </a:lnTo>
                  <a:cubicBezTo>
                    <a:pt x="1513" y="32"/>
                    <a:pt x="1426" y="1"/>
                    <a:pt x="13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54"/>
            <p:cNvSpPr/>
            <p:nvPr/>
          </p:nvSpPr>
          <p:spPr>
            <a:xfrm>
              <a:off x="-26583625" y="4077125"/>
              <a:ext cx="144925" cy="134700"/>
            </a:xfrm>
            <a:custGeom>
              <a:avLst/>
              <a:gdLst/>
              <a:ahLst/>
              <a:cxnLst/>
              <a:rect l="l" t="t" r="r" b="b"/>
              <a:pathLst>
                <a:path w="5797" h="5388" extrusionOk="0">
                  <a:moveTo>
                    <a:pt x="1355" y="0"/>
                  </a:moveTo>
                  <a:cubicBezTo>
                    <a:pt x="0" y="1386"/>
                    <a:pt x="158" y="3340"/>
                    <a:pt x="1292" y="4474"/>
                  </a:cubicBezTo>
                  <a:cubicBezTo>
                    <a:pt x="1890" y="5072"/>
                    <a:pt x="2710" y="5388"/>
                    <a:pt x="3497" y="5388"/>
                  </a:cubicBezTo>
                  <a:cubicBezTo>
                    <a:pt x="4348" y="5388"/>
                    <a:pt x="5135" y="5072"/>
                    <a:pt x="5797" y="4411"/>
                  </a:cubicBezTo>
                  <a:lnTo>
                    <a:pt x="4820" y="3434"/>
                  </a:lnTo>
                  <a:cubicBezTo>
                    <a:pt x="4431" y="3824"/>
                    <a:pt x="3964" y="3997"/>
                    <a:pt x="3516" y="3997"/>
                  </a:cubicBezTo>
                  <a:cubicBezTo>
                    <a:pt x="3058" y="3997"/>
                    <a:pt x="2619" y="3816"/>
                    <a:pt x="2300" y="3497"/>
                  </a:cubicBezTo>
                  <a:cubicBezTo>
                    <a:pt x="2174" y="3371"/>
                    <a:pt x="2174" y="3151"/>
                    <a:pt x="2300" y="3025"/>
                  </a:cubicBezTo>
                  <a:cubicBezTo>
                    <a:pt x="2347" y="2962"/>
                    <a:pt x="2434" y="2930"/>
                    <a:pt x="2524" y="2930"/>
                  </a:cubicBezTo>
                  <a:cubicBezTo>
                    <a:pt x="2615" y="2930"/>
                    <a:pt x="2710" y="2962"/>
                    <a:pt x="2773" y="3025"/>
                  </a:cubicBezTo>
                  <a:cubicBezTo>
                    <a:pt x="2962" y="3229"/>
                    <a:pt x="3214" y="3348"/>
                    <a:pt x="3481" y="3348"/>
                  </a:cubicBezTo>
                  <a:cubicBezTo>
                    <a:pt x="3749" y="3348"/>
                    <a:pt x="4033" y="3229"/>
                    <a:pt x="4285" y="2962"/>
                  </a:cubicBezTo>
                  <a:lnTo>
                    <a:pt x="135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54"/>
            <p:cNvSpPr/>
            <p:nvPr/>
          </p:nvSpPr>
          <p:spPr>
            <a:xfrm>
              <a:off x="-26581275" y="3917025"/>
              <a:ext cx="311125" cy="295600"/>
            </a:xfrm>
            <a:custGeom>
              <a:avLst/>
              <a:gdLst/>
              <a:ahLst/>
              <a:cxnLst/>
              <a:rect l="l" t="t" r="r" b="b"/>
              <a:pathLst>
                <a:path w="12445" h="11824" extrusionOk="0">
                  <a:moveTo>
                    <a:pt x="3419" y="1356"/>
                  </a:moveTo>
                  <a:cubicBezTo>
                    <a:pt x="3506" y="1356"/>
                    <a:pt x="3592" y="1379"/>
                    <a:pt x="3655" y="1426"/>
                  </a:cubicBezTo>
                  <a:cubicBezTo>
                    <a:pt x="3781" y="1552"/>
                    <a:pt x="3781" y="1741"/>
                    <a:pt x="3655" y="1899"/>
                  </a:cubicBezTo>
                  <a:cubicBezTo>
                    <a:pt x="3592" y="1962"/>
                    <a:pt x="3506" y="1994"/>
                    <a:pt x="3419" y="1994"/>
                  </a:cubicBezTo>
                  <a:cubicBezTo>
                    <a:pt x="3332" y="1994"/>
                    <a:pt x="3246" y="1962"/>
                    <a:pt x="3183" y="1899"/>
                  </a:cubicBezTo>
                  <a:cubicBezTo>
                    <a:pt x="3057" y="1804"/>
                    <a:pt x="3057" y="1552"/>
                    <a:pt x="3183" y="1426"/>
                  </a:cubicBezTo>
                  <a:cubicBezTo>
                    <a:pt x="3246" y="1379"/>
                    <a:pt x="3332" y="1356"/>
                    <a:pt x="3419" y="1356"/>
                  </a:cubicBezTo>
                  <a:close/>
                  <a:moveTo>
                    <a:pt x="4364" y="2277"/>
                  </a:moveTo>
                  <a:cubicBezTo>
                    <a:pt x="4451" y="2277"/>
                    <a:pt x="4537" y="2309"/>
                    <a:pt x="4600" y="2372"/>
                  </a:cubicBezTo>
                  <a:cubicBezTo>
                    <a:pt x="4726" y="2498"/>
                    <a:pt x="4726" y="2718"/>
                    <a:pt x="4600" y="2844"/>
                  </a:cubicBezTo>
                  <a:cubicBezTo>
                    <a:pt x="4537" y="2907"/>
                    <a:pt x="4451" y="2939"/>
                    <a:pt x="4364" y="2939"/>
                  </a:cubicBezTo>
                  <a:cubicBezTo>
                    <a:pt x="4277" y="2939"/>
                    <a:pt x="4191" y="2907"/>
                    <a:pt x="4128" y="2844"/>
                  </a:cubicBezTo>
                  <a:cubicBezTo>
                    <a:pt x="4002" y="2750"/>
                    <a:pt x="4002" y="2529"/>
                    <a:pt x="4128" y="2372"/>
                  </a:cubicBezTo>
                  <a:cubicBezTo>
                    <a:pt x="4191" y="2309"/>
                    <a:pt x="4277" y="2277"/>
                    <a:pt x="4364" y="2277"/>
                  </a:cubicBezTo>
                  <a:close/>
                  <a:moveTo>
                    <a:pt x="3179" y="2561"/>
                  </a:moveTo>
                  <a:cubicBezTo>
                    <a:pt x="3269" y="2561"/>
                    <a:pt x="3356" y="2592"/>
                    <a:pt x="3403" y="2655"/>
                  </a:cubicBezTo>
                  <a:cubicBezTo>
                    <a:pt x="3529" y="2781"/>
                    <a:pt x="3529" y="2970"/>
                    <a:pt x="3403" y="3128"/>
                  </a:cubicBezTo>
                  <a:cubicBezTo>
                    <a:pt x="3356" y="3191"/>
                    <a:pt x="3269" y="3222"/>
                    <a:pt x="3179" y="3222"/>
                  </a:cubicBezTo>
                  <a:cubicBezTo>
                    <a:pt x="3088" y="3222"/>
                    <a:pt x="2994" y="3191"/>
                    <a:pt x="2931" y="3128"/>
                  </a:cubicBezTo>
                  <a:cubicBezTo>
                    <a:pt x="2836" y="3002"/>
                    <a:pt x="2836" y="2781"/>
                    <a:pt x="2931" y="2655"/>
                  </a:cubicBezTo>
                  <a:cubicBezTo>
                    <a:pt x="2994" y="2592"/>
                    <a:pt x="3088" y="2561"/>
                    <a:pt x="3179" y="2561"/>
                  </a:cubicBezTo>
                  <a:close/>
                  <a:moveTo>
                    <a:pt x="1970" y="2813"/>
                  </a:moveTo>
                  <a:cubicBezTo>
                    <a:pt x="2056" y="2813"/>
                    <a:pt x="2143" y="2844"/>
                    <a:pt x="2206" y="2907"/>
                  </a:cubicBezTo>
                  <a:cubicBezTo>
                    <a:pt x="2300" y="3002"/>
                    <a:pt x="2300" y="3254"/>
                    <a:pt x="2206" y="3380"/>
                  </a:cubicBezTo>
                  <a:cubicBezTo>
                    <a:pt x="2143" y="3427"/>
                    <a:pt x="2048" y="3451"/>
                    <a:pt x="1958" y="3451"/>
                  </a:cubicBezTo>
                  <a:cubicBezTo>
                    <a:pt x="1867" y="3451"/>
                    <a:pt x="1781" y="3427"/>
                    <a:pt x="1733" y="3380"/>
                  </a:cubicBezTo>
                  <a:cubicBezTo>
                    <a:pt x="1607" y="3254"/>
                    <a:pt x="1607" y="3002"/>
                    <a:pt x="1733" y="2907"/>
                  </a:cubicBezTo>
                  <a:cubicBezTo>
                    <a:pt x="1796" y="2844"/>
                    <a:pt x="1883" y="2813"/>
                    <a:pt x="1970" y="2813"/>
                  </a:cubicBezTo>
                  <a:close/>
                  <a:moveTo>
                    <a:pt x="2946" y="3789"/>
                  </a:moveTo>
                  <a:cubicBezTo>
                    <a:pt x="3033" y="3789"/>
                    <a:pt x="3120" y="3821"/>
                    <a:pt x="3183" y="3884"/>
                  </a:cubicBezTo>
                  <a:cubicBezTo>
                    <a:pt x="3309" y="4010"/>
                    <a:pt x="3309" y="4199"/>
                    <a:pt x="3183" y="4356"/>
                  </a:cubicBezTo>
                  <a:cubicBezTo>
                    <a:pt x="3120" y="4419"/>
                    <a:pt x="3033" y="4451"/>
                    <a:pt x="2946" y="4451"/>
                  </a:cubicBezTo>
                  <a:cubicBezTo>
                    <a:pt x="2860" y="4451"/>
                    <a:pt x="2773" y="4419"/>
                    <a:pt x="2710" y="4356"/>
                  </a:cubicBezTo>
                  <a:cubicBezTo>
                    <a:pt x="2584" y="4230"/>
                    <a:pt x="2584" y="4010"/>
                    <a:pt x="2710" y="3884"/>
                  </a:cubicBezTo>
                  <a:cubicBezTo>
                    <a:pt x="2773" y="3821"/>
                    <a:pt x="2860" y="3789"/>
                    <a:pt x="2946" y="3789"/>
                  </a:cubicBezTo>
                  <a:close/>
                  <a:moveTo>
                    <a:pt x="9480" y="7381"/>
                  </a:moveTo>
                  <a:cubicBezTo>
                    <a:pt x="9570" y="7381"/>
                    <a:pt x="9657" y="7412"/>
                    <a:pt x="9704" y="7475"/>
                  </a:cubicBezTo>
                  <a:cubicBezTo>
                    <a:pt x="9830" y="7570"/>
                    <a:pt x="9830" y="7822"/>
                    <a:pt x="9704" y="7948"/>
                  </a:cubicBezTo>
                  <a:cubicBezTo>
                    <a:pt x="9657" y="7995"/>
                    <a:pt x="9570" y="8019"/>
                    <a:pt x="9480" y="8019"/>
                  </a:cubicBezTo>
                  <a:cubicBezTo>
                    <a:pt x="9389" y="8019"/>
                    <a:pt x="9295" y="7995"/>
                    <a:pt x="9232" y="7948"/>
                  </a:cubicBezTo>
                  <a:cubicBezTo>
                    <a:pt x="9074" y="7822"/>
                    <a:pt x="9074" y="7633"/>
                    <a:pt x="9232" y="7475"/>
                  </a:cubicBezTo>
                  <a:cubicBezTo>
                    <a:pt x="9295" y="7412"/>
                    <a:pt x="9389" y="7381"/>
                    <a:pt x="9480" y="7381"/>
                  </a:cubicBezTo>
                  <a:close/>
                  <a:moveTo>
                    <a:pt x="5955" y="3640"/>
                  </a:moveTo>
                  <a:cubicBezTo>
                    <a:pt x="6223" y="3640"/>
                    <a:pt x="6491" y="3742"/>
                    <a:pt x="6680" y="3947"/>
                  </a:cubicBezTo>
                  <a:lnTo>
                    <a:pt x="8129" y="5396"/>
                  </a:lnTo>
                  <a:cubicBezTo>
                    <a:pt x="8538" y="5806"/>
                    <a:pt x="8538" y="6467"/>
                    <a:pt x="8129" y="6877"/>
                  </a:cubicBezTo>
                  <a:lnTo>
                    <a:pt x="7152" y="7853"/>
                  </a:lnTo>
                  <a:cubicBezTo>
                    <a:pt x="6963" y="8058"/>
                    <a:pt x="6695" y="8161"/>
                    <a:pt x="6428" y="8161"/>
                  </a:cubicBezTo>
                  <a:cubicBezTo>
                    <a:pt x="6160" y="8161"/>
                    <a:pt x="5892" y="8058"/>
                    <a:pt x="5703" y="7853"/>
                  </a:cubicBezTo>
                  <a:lnTo>
                    <a:pt x="4254" y="6404"/>
                  </a:lnTo>
                  <a:cubicBezTo>
                    <a:pt x="3844" y="5995"/>
                    <a:pt x="3844" y="5333"/>
                    <a:pt x="4254" y="4955"/>
                  </a:cubicBezTo>
                  <a:lnTo>
                    <a:pt x="5230" y="3947"/>
                  </a:lnTo>
                  <a:cubicBezTo>
                    <a:pt x="5419" y="3742"/>
                    <a:pt x="5687" y="3640"/>
                    <a:pt x="5955" y="3640"/>
                  </a:cubicBezTo>
                  <a:close/>
                  <a:moveTo>
                    <a:pt x="10464" y="8357"/>
                  </a:moveTo>
                  <a:cubicBezTo>
                    <a:pt x="10555" y="8357"/>
                    <a:pt x="10649" y="8389"/>
                    <a:pt x="10712" y="8452"/>
                  </a:cubicBezTo>
                  <a:cubicBezTo>
                    <a:pt x="10807" y="8578"/>
                    <a:pt x="10807" y="8799"/>
                    <a:pt x="10712" y="8925"/>
                  </a:cubicBezTo>
                  <a:cubicBezTo>
                    <a:pt x="10649" y="8988"/>
                    <a:pt x="10555" y="9019"/>
                    <a:pt x="10464" y="9019"/>
                  </a:cubicBezTo>
                  <a:cubicBezTo>
                    <a:pt x="10374" y="9019"/>
                    <a:pt x="10287" y="8988"/>
                    <a:pt x="10240" y="8925"/>
                  </a:cubicBezTo>
                  <a:cubicBezTo>
                    <a:pt x="10082" y="8799"/>
                    <a:pt x="10082" y="8610"/>
                    <a:pt x="10240" y="8452"/>
                  </a:cubicBezTo>
                  <a:cubicBezTo>
                    <a:pt x="10287" y="8389"/>
                    <a:pt x="10374" y="8357"/>
                    <a:pt x="10464" y="8357"/>
                  </a:cubicBezTo>
                  <a:close/>
                  <a:moveTo>
                    <a:pt x="9247" y="8602"/>
                  </a:moveTo>
                  <a:cubicBezTo>
                    <a:pt x="9334" y="8602"/>
                    <a:pt x="9421" y="8625"/>
                    <a:pt x="9484" y="8673"/>
                  </a:cubicBezTo>
                  <a:cubicBezTo>
                    <a:pt x="9610" y="8799"/>
                    <a:pt x="9610" y="9051"/>
                    <a:pt x="9484" y="9145"/>
                  </a:cubicBezTo>
                  <a:cubicBezTo>
                    <a:pt x="9421" y="9208"/>
                    <a:pt x="9334" y="9240"/>
                    <a:pt x="9247" y="9240"/>
                  </a:cubicBezTo>
                  <a:cubicBezTo>
                    <a:pt x="9161" y="9240"/>
                    <a:pt x="9074" y="9208"/>
                    <a:pt x="9011" y="9145"/>
                  </a:cubicBezTo>
                  <a:cubicBezTo>
                    <a:pt x="8854" y="9051"/>
                    <a:pt x="8854" y="8830"/>
                    <a:pt x="9011" y="8673"/>
                  </a:cubicBezTo>
                  <a:cubicBezTo>
                    <a:pt x="9074" y="8625"/>
                    <a:pt x="9161" y="8602"/>
                    <a:pt x="9247" y="8602"/>
                  </a:cubicBezTo>
                  <a:close/>
                  <a:moveTo>
                    <a:pt x="8030" y="8862"/>
                  </a:moveTo>
                  <a:cubicBezTo>
                    <a:pt x="8121" y="8862"/>
                    <a:pt x="8208" y="8893"/>
                    <a:pt x="8255" y="8956"/>
                  </a:cubicBezTo>
                  <a:cubicBezTo>
                    <a:pt x="8381" y="9082"/>
                    <a:pt x="8381" y="9303"/>
                    <a:pt x="8255" y="9429"/>
                  </a:cubicBezTo>
                  <a:cubicBezTo>
                    <a:pt x="8192" y="9492"/>
                    <a:pt x="8105" y="9523"/>
                    <a:pt x="8019" y="9523"/>
                  </a:cubicBezTo>
                  <a:cubicBezTo>
                    <a:pt x="7932" y="9523"/>
                    <a:pt x="7845" y="9492"/>
                    <a:pt x="7782" y="9429"/>
                  </a:cubicBezTo>
                  <a:cubicBezTo>
                    <a:pt x="7656" y="9303"/>
                    <a:pt x="7656" y="9082"/>
                    <a:pt x="7782" y="8956"/>
                  </a:cubicBezTo>
                  <a:cubicBezTo>
                    <a:pt x="7845" y="8893"/>
                    <a:pt x="7940" y="8862"/>
                    <a:pt x="8030" y="8862"/>
                  </a:cubicBezTo>
                  <a:close/>
                  <a:moveTo>
                    <a:pt x="8964" y="9862"/>
                  </a:moveTo>
                  <a:cubicBezTo>
                    <a:pt x="9050" y="9862"/>
                    <a:pt x="9137" y="9885"/>
                    <a:pt x="9200" y="9933"/>
                  </a:cubicBezTo>
                  <a:cubicBezTo>
                    <a:pt x="9326" y="10059"/>
                    <a:pt x="9326" y="10279"/>
                    <a:pt x="9200" y="10405"/>
                  </a:cubicBezTo>
                  <a:cubicBezTo>
                    <a:pt x="9137" y="10468"/>
                    <a:pt x="9050" y="10500"/>
                    <a:pt x="8964" y="10500"/>
                  </a:cubicBezTo>
                  <a:cubicBezTo>
                    <a:pt x="8877" y="10500"/>
                    <a:pt x="8791" y="10468"/>
                    <a:pt x="8727" y="10405"/>
                  </a:cubicBezTo>
                  <a:cubicBezTo>
                    <a:pt x="8601" y="10311"/>
                    <a:pt x="8601" y="10059"/>
                    <a:pt x="8727" y="9933"/>
                  </a:cubicBezTo>
                  <a:cubicBezTo>
                    <a:pt x="8791" y="9885"/>
                    <a:pt x="8877" y="9862"/>
                    <a:pt x="8964" y="9862"/>
                  </a:cubicBezTo>
                  <a:close/>
                  <a:moveTo>
                    <a:pt x="3415" y="1"/>
                  </a:moveTo>
                  <a:cubicBezTo>
                    <a:pt x="2616" y="1"/>
                    <a:pt x="1812" y="308"/>
                    <a:pt x="1198" y="922"/>
                  </a:cubicBezTo>
                  <a:cubicBezTo>
                    <a:pt x="1" y="2151"/>
                    <a:pt x="1" y="4104"/>
                    <a:pt x="1198" y="5333"/>
                  </a:cubicBezTo>
                  <a:lnTo>
                    <a:pt x="6806" y="10941"/>
                  </a:lnTo>
                  <a:cubicBezTo>
                    <a:pt x="7404" y="11508"/>
                    <a:pt x="8223" y="11823"/>
                    <a:pt x="9011" y="11823"/>
                  </a:cubicBezTo>
                  <a:cubicBezTo>
                    <a:pt x="9799" y="11823"/>
                    <a:pt x="10618" y="11508"/>
                    <a:pt x="11216" y="10941"/>
                  </a:cubicBezTo>
                  <a:cubicBezTo>
                    <a:pt x="12445" y="9712"/>
                    <a:pt x="12445" y="7727"/>
                    <a:pt x="11216" y="6530"/>
                  </a:cubicBezTo>
                  <a:lnTo>
                    <a:pt x="5609" y="922"/>
                  </a:lnTo>
                  <a:cubicBezTo>
                    <a:pt x="5010" y="308"/>
                    <a:pt x="4214" y="1"/>
                    <a:pt x="34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7" name="Google Shape;6447;p54"/>
          <p:cNvSpPr/>
          <p:nvPr/>
        </p:nvSpPr>
        <p:spPr>
          <a:xfrm>
            <a:off x="5748315" y="2919564"/>
            <a:ext cx="352833" cy="351880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4915" y="662"/>
                </a:moveTo>
                <a:cubicBezTo>
                  <a:pt x="5671" y="662"/>
                  <a:pt x="6301" y="1292"/>
                  <a:pt x="6301" y="2048"/>
                </a:cubicBezTo>
                <a:cubicBezTo>
                  <a:pt x="6301" y="2520"/>
                  <a:pt x="6081" y="2961"/>
                  <a:pt x="5577" y="3245"/>
                </a:cubicBezTo>
                <a:cubicBezTo>
                  <a:pt x="5577" y="2489"/>
                  <a:pt x="5104" y="2079"/>
                  <a:pt x="4568" y="2079"/>
                </a:cubicBezTo>
                <a:lnTo>
                  <a:pt x="1418" y="2079"/>
                </a:lnTo>
                <a:cubicBezTo>
                  <a:pt x="1008" y="2079"/>
                  <a:pt x="693" y="1764"/>
                  <a:pt x="693" y="1386"/>
                </a:cubicBezTo>
                <a:cubicBezTo>
                  <a:pt x="693" y="977"/>
                  <a:pt x="1008" y="662"/>
                  <a:pt x="1418" y="662"/>
                </a:cubicBezTo>
                <a:close/>
                <a:moveTo>
                  <a:pt x="3198" y="4915"/>
                </a:moveTo>
                <a:cubicBezTo>
                  <a:pt x="3285" y="4915"/>
                  <a:pt x="3371" y="4946"/>
                  <a:pt x="3434" y="5009"/>
                </a:cubicBezTo>
                <a:cubicBezTo>
                  <a:pt x="3529" y="5135"/>
                  <a:pt x="3529" y="5324"/>
                  <a:pt x="3434" y="5482"/>
                </a:cubicBezTo>
                <a:cubicBezTo>
                  <a:pt x="3371" y="5545"/>
                  <a:pt x="3277" y="5576"/>
                  <a:pt x="3186" y="5576"/>
                </a:cubicBezTo>
                <a:cubicBezTo>
                  <a:pt x="3096" y="5576"/>
                  <a:pt x="3009" y="5545"/>
                  <a:pt x="2962" y="5482"/>
                </a:cubicBezTo>
                <a:cubicBezTo>
                  <a:pt x="2836" y="5356"/>
                  <a:pt x="2836" y="5135"/>
                  <a:pt x="2962" y="5009"/>
                </a:cubicBezTo>
                <a:cubicBezTo>
                  <a:pt x="3025" y="4946"/>
                  <a:pt x="3111" y="4915"/>
                  <a:pt x="3198" y="4915"/>
                </a:cubicBezTo>
                <a:close/>
                <a:moveTo>
                  <a:pt x="1386" y="0"/>
                </a:moveTo>
                <a:cubicBezTo>
                  <a:pt x="630" y="0"/>
                  <a:pt x="0" y="630"/>
                  <a:pt x="0" y="1386"/>
                </a:cubicBezTo>
                <a:lnTo>
                  <a:pt x="0" y="5230"/>
                </a:lnTo>
                <a:cubicBezTo>
                  <a:pt x="0" y="5797"/>
                  <a:pt x="284" y="6301"/>
                  <a:pt x="693" y="6616"/>
                </a:cubicBezTo>
                <a:lnTo>
                  <a:pt x="693" y="4474"/>
                </a:lnTo>
                <a:cubicBezTo>
                  <a:pt x="693" y="3529"/>
                  <a:pt x="1481" y="2741"/>
                  <a:pt x="2426" y="2741"/>
                </a:cubicBezTo>
                <a:lnTo>
                  <a:pt x="4568" y="2741"/>
                </a:lnTo>
                <a:cubicBezTo>
                  <a:pt x="4758" y="2741"/>
                  <a:pt x="4915" y="2898"/>
                  <a:pt x="4915" y="3119"/>
                </a:cubicBezTo>
                <a:lnTo>
                  <a:pt x="4915" y="3466"/>
                </a:lnTo>
                <a:lnTo>
                  <a:pt x="2426" y="3466"/>
                </a:lnTo>
                <a:cubicBezTo>
                  <a:pt x="1859" y="3466"/>
                  <a:pt x="1418" y="3938"/>
                  <a:pt x="1418" y="4474"/>
                </a:cubicBezTo>
                <a:lnTo>
                  <a:pt x="1418" y="7309"/>
                </a:lnTo>
                <a:cubicBezTo>
                  <a:pt x="1418" y="7908"/>
                  <a:pt x="1922" y="8349"/>
                  <a:pt x="2521" y="8349"/>
                </a:cubicBezTo>
                <a:lnTo>
                  <a:pt x="3592" y="8349"/>
                </a:lnTo>
                <a:cubicBezTo>
                  <a:pt x="3655" y="10271"/>
                  <a:pt x="5293" y="11814"/>
                  <a:pt x="7215" y="11814"/>
                </a:cubicBezTo>
                <a:cubicBezTo>
                  <a:pt x="9263" y="11814"/>
                  <a:pt x="10838" y="9483"/>
                  <a:pt x="10838" y="7467"/>
                </a:cubicBezTo>
                <a:lnTo>
                  <a:pt x="10838" y="6931"/>
                </a:lnTo>
                <a:cubicBezTo>
                  <a:pt x="11405" y="6774"/>
                  <a:pt x="11846" y="6206"/>
                  <a:pt x="11846" y="5576"/>
                </a:cubicBezTo>
                <a:cubicBezTo>
                  <a:pt x="11846" y="4852"/>
                  <a:pt x="11216" y="4222"/>
                  <a:pt x="10460" y="4222"/>
                </a:cubicBezTo>
                <a:cubicBezTo>
                  <a:pt x="9735" y="4222"/>
                  <a:pt x="9105" y="4852"/>
                  <a:pt x="9105" y="5576"/>
                </a:cubicBezTo>
                <a:cubicBezTo>
                  <a:pt x="9105" y="6206"/>
                  <a:pt x="9515" y="6774"/>
                  <a:pt x="10113" y="6931"/>
                </a:cubicBezTo>
                <a:lnTo>
                  <a:pt x="10113" y="7467"/>
                </a:lnTo>
                <a:cubicBezTo>
                  <a:pt x="10113" y="9136"/>
                  <a:pt x="8727" y="11090"/>
                  <a:pt x="7152" y="11090"/>
                </a:cubicBezTo>
                <a:cubicBezTo>
                  <a:pt x="5577" y="11090"/>
                  <a:pt x="4316" y="9893"/>
                  <a:pt x="4253" y="8349"/>
                </a:cubicBezTo>
                <a:lnTo>
                  <a:pt x="4947" y="8349"/>
                </a:lnTo>
                <a:cubicBezTo>
                  <a:pt x="5143" y="9193"/>
                  <a:pt x="5842" y="9760"/>
                  <a:pt x="6640" y="9760"/>
                </a:cubicBezTo>
                <a:cubicBezTo>
                  <a:pt x="6736" y="9760"/>
                  <a:pt x="6833" y="9752"/>
                  <a:pt x="6931" y="9735"/>
                </a:cubicBezTo>
                <a:cubicBezTo>
                  <a:pt x="7750" y="9609"/>
                  <a:pt x="8381" y="8821"/>
                  <a:pt x="8381" y="7971"/>
                </a:cubicBezTo>
                <a:lnTo>
                  <a:pt x="8381" y="3182"/>
                </a:lnTo>
                <a:cubicBezTo>
                  <a:pt x="8381" y="3024"/>
                  <a:pt x="8412" y="2867"/>
                  <a:pt x="8507" y="2709"/>
                </a:cubicBezTo>
                <a:cubicBezTo>
                  <a:pt x="8727" y="3182"/>
                  <a:pt x="9231" y="3560"/>
                  <a:pt x="9767" y="3560"/>
                </a:cubicBezTo>
                <a:cubicBezTo>
                  <a:pt x="10460" y="3560"/>
                  <a:pt x="11846" y="2993"/>
                  <a:pt x="11846" y="2174"/>
                </a:cubicBezTo>
                <a:cubicBezTo>
                  <a:pt x="11846" y="1292"/>
                  <a:pt x="10460" y="788"/>
                  <a:pt x="9767" y="788"/>
                </a:cubicBezTo>
                <a:cubicBezTo>
                  <a:pt x="9137" y="788"/>
                  <a:pt x="8570" y="1229"/>
                  <a:pt x="8412" y="1827"/>
                </a:cubicBezTo>
                <a:cubicBezTo>
                  <a:pt x="7940" y="2142"/>
                  <a:pt x="7687" y="2646"/>
                  <a:pt x="7687" y="3245"/>
                </a:cubicBezTo>
                <a:lnTo>
                  <a:pt x="7687" y="8002"/>
                </a:lnTo>
                <a:cubicBezTo>
                  <a:pt x="7687" y="8538"/>
                  <a:pt x="7309" y="9010"/>
                  <a:pt x="6805" y="9105"/>
                </a:cubicBezTo>
                <a:cubicBezTo>
                  <a:pt x="6755" y="9111"/>
                  <a:pt x="6705" y="9114"/>
                  <a:pt x="6654" y="9114"/>
                </a:cubicBezTo>
                <a:cubicBezTo>
                  <a:pt x="6204" y="9114"/>
                  <a:pt x="5781" y="8859"/>
                  <a:pt x="5640" y="8349"/>
                </a:cubicBezTo>
                <a:cubicBezTo>
                  <a:pt x="6364" y="8160"/>
                  <a:pt x="6963" y="7498"/>
                  <a:pt x="6963" y="6648"/>
                </a:cubicBezTo>
                <a:lnTo>
                  <a:pt x="6963" y="2079"/>
                </a:lnTo>
                <a:cubicBezTo>
                  <a:pt x="6963" y="945"/>
                  <a:pt x="6018" y="0"/>
                  <a:pt x="488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8" name="Google Shape;6448;p54"/>
          <p:cNvGrpSpPr/>
          <p:nvPr/>
        </p:nvGrpSpPr>
        <p:grpSpPr>
          <a:xfrm>
            <a:off x="5779742" y="3398079"/>
            <a:ext cx="289039" cy="352833"/>
            <a:chOff x="-24694925" y="3518700"/>
            <a:chExt cx="242625" cy="296175"/>
          </a:xfrm>
        </p:grpSpPr>
        <p:sp>
          <p:nvSpPr>
            <p:cNvPr id="6449" name="Google Shape;6449;p54"/>
            <p:cNvSpPr/>
            <p:nvPr/>
          </p:nvSpPr>
          <p:spPr>
            <a:xfrm>
              <a:off x="-24694925" y="3572250"/>
              <a:ext cx="104000" cy="112650"/>
            </a:xfrm>
            <a:custGeom>
              <a:avLst/>
              <a:gdLst/>
              <a:ahLst/>
              <a:cxnLst/>
              <a:rect l="l" t="t" r="r" b="b"/>
              <a:pathLst>
                <a:path w="4160" h="4506" extrusionOk="0">
                  <a:moveTo>
                    <a:pt x="2080" y="1"/>
                  </a:moveTo>
                  <a:cubicBezTo>
                    <a:pt x="946" y="1"/>
                    <a:pt x="1" y="946"/>
                    <a:pt x="1" y="2080"/>
                  </a:cubicBezTo>
                  <a:lnTo>
                    <a:pt x="1" y="4506"/>
                  </a:lnTo>
                  <a:lnTo>
                    <a:pt x="4160" y="4506"/>
                  </a:lnTo>
                  <a:lnTo>
                    <a:pt x="4160" y="2080"/>
                  </a:lnTo>
                  <a:cubicBezTo>
                    <a:pt x="4160" y="946"/>
                    <a:pt x="3214" y="1"/>
                    <a:pt x="208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54"/>
            <p:cNvSpPr/>
            <p:nvPr/>
          </p:nvSpPr>
          <p:spPr>
            <a:xfrm>
              <a:off x="-24556300" y="3648650"/>
              <a:ext cx="104000" cy="113450"/>
            </a:xfrm>
            <a:custGeom>
              <a:avLst/>
              <a:gdLst/>
              <a:ahLst/>
              <a:cxnLst/>
              <a:rect l="l" t="t" r="r" b="b"/>
              <a:pathLst>
                <a:path w="4160" h="4538" extrusionOk="0">
                  <a:moveTo>
                    <a:pt x="1" y="1"/>
                  </a:moveTo>
                  <a:lnTo>
                    <a:pt x="1" y="2458"/>
                  </a:lnTo>
                  <a:cubicBezTo>
                    <a:pt x="1" y="3592"/>
                    <a:pt x="946" y="4537"/>
                    <a:pt x="2080" y="4537"/>
                  </a:cubicBezTo>
                  <a:cubicBezTo>
                    <a:pt x="3246" y="4537"/>
                    <a:pt x="4160" y="3592"/>
                    <a:pt x="4160" y="2458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54"/>
            <p:cNvSpPr/>
            <p:nvPr/>
          </p:nvSpPr>
          <p:spPr>
            <a:xfrm>
              <a:off x="-24694925" y="3702200"/>
              <a:ext cx="104000" cy="112675"/>
            </a:xfrm>
            <a:custGeom>
              <a:avLst/>
              <a:gdLst/>
              <a:ahLst/>
              <a:cxnLst/>
              <a:rect l="l" t="t" r="r" b="b"/>
              <a:pathLst>
                <a:path w="4160" h="4507" extrusionOk="0">
                  <a:moveTo>
                    <a:pt x="1734" y="694"/>
                  </a:moveTo>
                  <a:cubicBezTo>
                    <a:pt x="1923" y="694"/>
                    <a:pt x="2080" y="852"/>
                    <a:pt x="2080" y="1041"/>
                  </a:cubicBezTo>
                  <a:lnTo>
                    <a:pt x="2080" y="2427"/>
                  </a:lnTo>
                  <a:cubicBezTo>
                    <a:pt x="2269" y="2427"/>
                    <a:pt x="2427" y="2584"/>
                    <a:pt x="2427" y="2773"/>
                  </a:cubicBezTo>
                  <a:cubicBezTo>
                    <a:pt x="2427" y="2962"/>
                    <a:pt x="2269" y="3120"/>
                    <a:pt x="2080" y="3120"/>
                  </a:cubicBezTo>
                  <a:cubicBezTo>
                    <a:pt x="1702" y="3120"/>
                    <a:pt x="1356" y="2805"/>
                    <a:pt x="1356" y="2427"/>
                  </a:cubicBezTo>
                  <a:lnTo>
                    <a:pt x="1356" y="1041"/>
                  </a:lnTo>
                  <a:cubicBezTo>
                    <a:pt x="1356" y="852"/>
                    <a:pt x="1513" y="694"/>
                    <a:pt x="1734" y="694"/>
                  </a:cubicBezTo>
                  <a:close/>
                  <a:moveTo>
                    <a:pt x="1" y="1"/>
                  </a:moveTo>
                  <a:lnTo>
                    <a:pt x="1" y="2427"/>
                  </a:lnTo>
                  <a:cubicBezTo>
                    <a:pt x="1" y="3561"/>
                    <a:pt x="946" y="4506"/>
                    <a:pt x="2080" y="4506"/>
                  </a:cubicBezTo>
                  <a:cubicBezTo>
                    <a:pt x="3214" y="4506"/>
                    <a:pt x="4160" y="3561"/>
                    <a:pt x="4160" y="2427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54"/>
            <p:cNvSpPr/>
            <p:nvPr/>
          </p:nvSpPr>
          <p:spPr>
            <a:xfrm>
              <a:off x="-24556300" y="3518700"/>
              <a:ext cx="104000" cy="113425"/>
            </a:xfrm>
            <a:custGeom>
              <a:avLst/>
              <a:gdLst/>
              <a:ahLst/>
              <a:cxnLst/>
              <a:rect l="l" t="t" r="r" b="b"/>
              <a:pathLst>
                <a:path w="4160" h="4537" extrusionOk="0">
                  <a:moveTo>
                    <a:pt x="2049" y="1387"/>
                  </a:moveTo>
                  <a:cubicBezTo>
                    <a:pt x="2427" y="1387"/>
                    <a:pt x="2742" y="1702"/>
                    <a:pt x="2742" y="2080"/>
                  </a:cubicBezTo>
                  <a:lnTo>
                    <a:pt x="2742" y="3466"/>
                  </a:lnTo>
                  <a:cubicBezTo>
                    <a:pt x="2742" y="3655"/>
                    <a:pt x="2584" y="3812"/>
                    <a:pt x="2395" y="3812"/>
                  </a:cubicBezTo>
                  <a:cubicBezTo>
                    <a:pt x="2206" y="3812"/>
                    <a:pt x="2049" y="3655"/>
                    <a:pt x="2049" y="3466"/>
                  </a:cubicBezTo>
                  <a:lnTo>
                    <a:pt x="2049" y="2080"/>
                  </a:lnTo>
                  <a:cubicBezTo>
                    <a:pt x="1860" y="2080"/>
                    <a:pt x="1702" y="1922"/>
                    <a:pt x="1702" y="1733"/>
                  </a:cubicBezTo>
                  <a:cubicBezTo>
                    <a:pt x="1702" y="1544"/>
                    <a:pt x="1860" y="1387"/>
                    <a:pt x="2049" y="1387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5"/>
                    <a:pt x="1" y="2080"/>
                  </a:cubicBezTo>
                  <a:lnTo>
                    <a:pt x="1" y="4537"/>
                  </a:lnTo>
                  <a:lnTo>
                    <a:pt x="4160" y="4537"/>
                  </a:lnTo>
                  <a:lnTo>
                    <a:pt x="4160" y="2080"/>
                  </a:lnTo>
                  <a:cubicBezTo>
                    <a:pt x="4160" y="945"/>
                    <a:pt x="3214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3" name="Google Shape;6453;p54"/>
          <p:cNvGrpSpPr/>
          <p:nvPr/>
        </p:nvGrpSpPr>
        <p:grpSpPr>
          <a:xfrm>
            <a:off x="5779280" y="3848107"/>
            <a:ext cx="289962" cy="352833"/>
            <a:chOff x="-24709100" y="3888875"/>
            <a:chExt cx="243400" cy="296175"/>
          </a:xfrm>
        </p:grpSpPr>
        <p:sp>
          <p:nvSpPr>
            <p:cNvPr id="6454" name="Google Shape;6454;p54"/>
            <p:cNvSpPr/>
            <p:nvPr/>
          </p:nvSpPr>
          <p:spPr>
            <a:xfrm>
              <a:off x="-24587800" y="3888875"/>
              <a:ext cx="105575" cy="227650"/>
            </a:xfrm>
            <a:custGeom>
              <a:avLst/>
              <a:gdLst/>
              <a:ahLst/>
              <a:cxnLst/>
              <a:rect l="l" t="t" r="r" b="b"/>
              <a:pathLst>
                <a:path w="4223" h="9106" extrusionOk="0">
                  <a:moveTo>
                    <a:pt x="2836" y="662"/>
                  </a:moveTo>
                  <a:lnTo>
                    <a:pt x="2836" y="1387"/>
                  </a:lnTo>
                  <a:lnTo>
                    <a:pt x="2143" y="1387"/>
                  </a:lnTo>
                  <a:lnTo>
                    <a:pt x="2143" y="662"/>
                  </a:lnTo>
                  <a:close/>
                  <a:moveTo>
                    <a:pt x="1072" y="4884"/>
                  </a:moveTo>
                  <a:cubicBezTo>
                    <a:pt x="1261" y="4884"/>
                    <a:pt x="1418" y="5041"/>
                    <a:pt x="1418" y="5230"/>
                  </a:cubicBezTo>
                  <a:cubicBezTo>
                    <a:pt x="1418" y="5451"/>
                    <a:pt x="1261" y="5608"/>
                    <a:pt x="1072" y="5608"/>
                  </a:cubicBezTo>
                  <a:cubicBezTo>
                    <a:pt x="851" y="5608"/>
                    <a:pt x="694" y="5451"/>
                    <a:pt x="694" y="5230"/>
                  </a:cubicBezTo>
                  <a:cubicBezTo>
                    <a:pt x="694" y="5041"/>
                    <a:pt x="851" y="4884"/>
                    <a:pt x="1072" y="4884"/>
                  </a:cubicBezTo>
                  <a:close/>
                  <a:moveTo>
                    <a:pt x="3498" y="6302"/>
                  </a:moveTo>
                  <a:lnTo>
                    <a:pt x="3498" y="6648"/>
                  </a:lnTo>
                  <a:cubicBezTo>
                    <a:pt x="3498" y="6869"/>
                    <a:pt x="3340" y="6995"/>
                    <a:pt x="3151" y="6995"/>
                  </a:cubicBezTo>
                  <a:lnTo>
                    <a:pt x="1765" y="6995"/>
                  </a:lnTo>
                  <a:cubicBezTo>
                    <a:pt x="1576" y="6995"/>
                    <a:pt x="1418" y="6869"/>
                    <a:pt x="1418" y="6648"/>
                  </a:cubicBezTo>
                  <a:lnTo>
                    <a:pt x="1418" y="6302"/>
                  </a:lnTo>
                  <a:close/>
                  <a:moveTo>
                    <a:pt x="1072" y="1"/>
                  </a:moveTo>
                  <a:cubicBezTo>
                    <a:pt x="851" y="1"/>
                    <a:pt x="694" y="158"/>
                    <a:pt x="694" y="347"/>
                  </a:cubicBezTo>
                  <a:cubicBezTo>
                    <a:pt x="694" y="568"/>
                    <a:pt x="851" y="725"/>
                    <a:pt x="1072" y="725"/>
                  </a:cubicBezTo>
                  <a:lnTo>
                    <a:pt x="1418" y="725"/>
                  </a:lnTo>
                  <a:lnTo>
                    <a:pt x="1418" y="1450"/>
                  </a:lnTo>
                  <a:cubicBezTo>
                    <a:pt x="1009" y="1576"/>
                    <a:pt x="694" y="1985"/>
                    <a:pt x="694" y="2458"/>
                  </a:cubicBezTo>
                  <a:lnTo>
                    <a:pt x="694" y="4285"/>
                  </a:lnTo>
                  <a:cubicBezTo>
                    <a:pt x="316" y="4443"/>
                    <a:pt x="1" y="4821"/>
                    <a:pt x="1" y="5293"/>
                  </a:cubicBezTo>
                  <a:cubicBezTo>
                    <a:pt x="1" y="5703"/>
                    <a:pt x="284" y="6112"/>
                    <a:pt x="694" y="6270"/>
                  </a:cubicBezTo>
                  <a:lnTo>
                    <a:pt x="694" y="6648"/>
                  </a:lnTo>
                  <a:cubicBezTo>
                    <a:pt x="694" y="7089"/>
                    <a:pt x="977" y="7499"/>
                    <a:pt x="1418" y="7656"/>
                  </a:cubicBezTo>
                  <a:lnTo>
                    <a:pt x="1418" y="8759"/>
                  </a:lnTo>
                  <a:cubicBezTo>
                    <a:pt x="1418" y="8948"/>
                    <a:pt x="1576" y="9105"/>
                    <a:pt x="1765" y="9105"/>
                  </a:cubicBezTo>
                  <a:lnTo>
                    <a:pt x="3151" y="9105"/>
                  </a:lnTo>
                  <a:cubicBezTo>
                    <a:pt x="3340" y="9105"/>
                    <a:pt x="3498" y="8948"/>
                    <a:pt x="3498" y="8759"/>
                  </a:cubicBezTo>
                  <a:lnTo>
                    <a:pt x="3498" y="7656"/>
                  </a:lnTo>
                  <a:cubicBezTo>
                    <a:pt x="3907" y="7499"/>
                    <a:pt x="4222" y="7121"/>
                    <a:pt x="4222" y="6648"/>
                  </a:cubicBezTo>
                  <a:lnTo>
                    <a:pt x="4222" y="5955"/>
                  </a:lnTo>
                  <a:lnTo>
                    <a:pt x="4222" y="2458"/>
                  </a:lnTo>
                  <a:cubicBezTo>
                    <a:pt x="4222" y="2017"/>
                    <a:pt x="3939" y="1607"/>
                    <a:pt x="3498" y="1450"/>
                  </a:cubicBezTo>
                  <a:lnTo>
                    <a:pt x="3498" y="725"/>
                  </a:lnTo>
                  <a:lnTo>
                    <a:pt x="3876" y="725"/>
                  </a:lnTo>
                  <a:cubicBezTo>
                    <a:pt x="4065" y="725"/>
                    <a:pt x="4222" y="568"/>
                    <a:pt x="4222" y="347"/>
                  </a:cubicBezTo>
                  <a:cubicBezTo>
                    <a:pt x="4222" y="158"/>
                    <a:pt x="4065" y="1"/>
                    <a:pt x="38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54"/>
            <p:cNvSpPr/>
            <p:nvPr/>
          </p:nvSpPr>
          <p:spPr>
            <a:xfrm>
              <a:off x="-24536600" y="4132250"/>
              <a:ext cx="70900" cy="17350"/>
            </a:xfrm>
            <a:custGeom>
              <a:avLst/>
              <a:gdLst/>
              <a:ahLst/>
              <a:cxnLst/>
              <a:rect l="l" t="t" r="r" b="b"/>
              <a:pathLst>
                <a:path w="2836" h="694" extrusionOk="0">
                  <a:moveTo>
                    <a:pt x="0" y="1"/>
                  </a:moveTo>
                  <a:lnTo>
                    <a:pt x="347" y="694"/>
                  </a:lnTo>
                  <a:lnTo>
                    <a:pt x="2489" y="694"/>
                  </a:lnTo>
                  <a:cubicBezTo>
                    <a:pt x="2678" y="694"/>
                    <a:pt x="2836" y="536"/>
                    <a:pt x="2836" y="347"/>
                  </a:cubicBezTo>
                  <a:cubicBezTo>
                    <a:pt x="2836" y="158"/>
                    <a:pt x="2678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54"/>
            <p:cNvSpPr/>
            <p:nvPr/>
          </p:nvSpPr>
          <p:spPr>
            <a:xfrm>
              <a:off x="-24709100" y="3963700"/>
              <a:ext cx="208750" cy="221350"/>
            </a:xfrm>
            <a:custGeom>
              <a:avLst/>
              <a:gdLst/>
              <a:ahLst/>
              <a:cxnLst/>
              <a:rect l="l" t="t" r="r" b="b"/>
              <a:pathLst>
                <a:path w="8350" h="8854" extrusionOk="0">
                  <a:moveTo>
                    <a:pt x="4884" y="1"/>
                  </a:moveTo>
                  <a:cubicBezTo>
                    <a:pt x="2931" y="473"/>
                    <a:pt x="1419" y="2237"/>
                    <a:pt x="1419" y="4380"/>
                  </a:cubicBezTo>
                  <a:lnTo>
                    <a:pt x="1419" y="8192"/>
                  </a:lnTo>
                  <a:lnTo>
                    <a:pt x="410" y="8192"/>
                  </a:lnTo>
                  <a:cubicBezTo>
                    <a:pt x="389" y="8189"/>
                    <a:pt x="368" y="8188"/>
                    <a:pt x="347" y="8188"/>
                  </a:cubicBezTo>
                  <a:cubicBezTo>
                    <a:pt x="132" y="8188"/>
                    <a:pt x="1" y="8334"/>
                    <a:pt x="1" y="8507"/>
                  </a:cubicBezTo>
                  <a:cubicBezTo>
                    <a:pt x="1" y="8696"/>
                    <a:pt x="158" y="8853"/>
                    <a:pt x="347" y="8853"/>
                  </a:cubicBezTo>
                  <a:lnTo>
                    <a:pt x="8003" y="8853"/>
                  </a:lnTo>
                  <a:cubicBezTo>
                    <a:pt x="8192" y="8853"/>
                    <a:pt x="8350" y="8696"/>
                    <a:pt x="8350" y="8507"/>
                  </a:cubicBezTo>
                  <a:cubicBezTo>
                    <a:pt x="8350" y="8318"/>
                    <a:pt x="8192" y="8160"/>
                    <a:pt x="8003" y="8160"/>
                  </a:cubicBezTo>
                  <a:lnTo>
                    <a:pt x="6806" y="8160"/>
                  </a:lnTo>
                  <a:lnTo>
                    <a:pt x="6239" y="6963"/>
                  </a:lnTo>
                  <a:cubicBezTo>
                    <a:pt x="6207" y="6869"/>
                    <a:pt x="6018" y="6774"/>
                    <a:pt x="5924" y="6774"/>
                  </a:cubicBezTo>
                  <a:lnTo>
                    <a:pt x="4191" y="6774"/>
                  </a:lnTo>
                  <a:lnTo>
                    <a:pt x="4191" y="3655"/>
                  </a:lnTo>
                  <a:cubicBezTo>
                    <a:pt x="4191" y="3435"/>
                    <a:pt x="4254" y="3245"/>
                    <a:pt x="4380" y="3088"/>
                  </a:cubicBezTo>
                  <a:cubicBezTo>
                    <a:pt x="4254" y="2836"/>
                    <a:pt x="4191" y="2552"/>
                    <a:pt x="4191" y="2300"/>
                  </a:cubicBezTo>
                  <a:cubicBezTo>
                    <a:pt x="4191" y="1733"/>
                    <a:pt x="4443" y="1229"/>
                    <a:pt x="4884" y="914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7" name="Google Shape;6457;p54"/>
          <p:cNvGrpSpPr/>
          <p:nvPr/>
        </p:nvGrpSpPr>
        <p:grpSpPr>
          <a:xfrm>
            <a:off x="7979280" y="2920770"/>
            <a:ext cx="356556" cy="349557"/>
            <a:chOff x="-22863675" y="3131775"/>
            <a:chExt cx="299300" cy="293425"/>
          </a:xfrm>
        </p:grpSpPr>
        <p:sp>
          <p:nvSpPr>
            <p:cNvPr id="6458" name="Google Shape;6458;p54"/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54"/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54"/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1" name="Google Shape;6461;p54"/>
          <p:cNvGrpSpPr/>
          <p:nvPr/>
        </p:nvGrpSpPr>
        <p:grpSpPr>
          <a:xfrm>
            <a:off x="5322144" y="1531949"/>
            <a:ext cx="310602" cy="352803"/>
            <a:chOff x="-28069875" y="3175300"/>
            <a:chExt cx="260725" cy="296150"/>
          </a:xfrm>
        </p:grpSpPr>
        <p:sp>
          <p:nvSpPr>
            <p:cNvPr id="6462" name="Google Shape;6462;p54"/>
            <p:cNvSpPr/>
            <p:nvPr/>
          </p:nvSpPr>
          <p:spPr>
            <a:xfrm>
              <a:off x="-28059650" y="3192625"/>
              <a:ext cx="26025" cy="70125"/>
            </a:xfrm>
            <a:custGeom>
              <a:avLst/>
              <a:gdLst/>
              <a:ahLst/>
              <a:cxnLst/>
              <a:rect l="l" t="t" r="r" b="b"/>
              <a:pathLst>
                <a:path w="1041" h="2805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54"/>
            <p:cNvSpPr/>
            <p:nvPr/>
          </p:nvSpPr>
          <p:spPr>
            <a:xfrm>
              <a:off x="-27843050" y="3192625"/>
              <a:ext cx="26025" cy="69325"/>
            </a:xfrm>
            <a:custGeom>
              <a:avLst/>
              <a:gdLst/>
              <a:ahLst/>
              <a:cxnLst/>
              <a:rect l="l" t="t" r="r" b="b"/>
              <a:pathLst>
                <a:path w="1041" h="2773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54"/>
            <p:cNvSpPr/>
            <p:nvPr/>
          </p:nvSpPr>
          <p:spPr>
            <a:xfrm>
              <a:off x="-27973000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54"/>
            <p:cNvSpPr/>
            <p:nvPr/>
          </p:nvSpPr>
          <p:spPr>
            <a:xfrm>
              <a:off x="-27929675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54"/>
            <p:cNvSpPr/>
            <p:nvPr/>
          </p:nvSpPr>
          <p:spPr>
            <a:xfrm>
              <a:off x="-28016325" y="3175300"/>
              <a:ext cx="26025" cy="91375"/>
            </a:xfrm>
            <a:custGeom>
              <a:avLst/>
              <a:gdLst/>
              <a:ahLst/>
              <a:cxnLst/>
              <a:rect l="l" t="t" r="r" b="b"/>
              <a:pathLst>
                <a:path w="1041" h="3655" extrusionOk="0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54"/>
            <p:cNvSpPr/>
            <p:nvPr/>
          </p:nvSpPr>
          <p:spPr>
            <a:xfrm>
              <a:off x="-27886375" y="3176075"/>
              <a:ext cx="26025" cy="91400"/>
            </a:xfrm>
            <a:custGeom>
              <a:avLst/>
              <a:gdLst/>
              <a:ahLst/>
              <a:cxnLst/>
              <a:rect l="l" t="t" r="r" b="b"/>
              <a:pathLst>
                <a:path w="1041" h="3656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54"/>
            <p:cNvSpPr/>
            <p:nvPr/>
          </p:nvSpPr>
          <p:spPr>
            <a:xfrm>
              <a:off x="-28017900" y="3269025"/>
              <a:ext cx="161475" cy="133125"/>
            </a:xfrm>
            <a:custGeom>
              <a:avLst/>
              <a:gdLst/>
              <a:ahLst/>
              <a:cxnLst/>
              <a:rect l="l" t="t" r="r" b="b"/>
              <a:pathLst>
                <a:path w="6459" h="5325" extrusionOk="0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54"/>
            <p:cNvSpPr/>
            <p:nvPr/>
          </p:nvSpPr>
          <p:spPr>
            <a:xfrm>
              <a:off x="-27930475" y="3269800"/>
              <a:ext cx="121325" cy="201650"/>
            </a:xfrm>
            <a:custGeom>
              <a:avLst/>
              <a:gdLst/>
              <a:ahLst/>
              <a:cxnLst/>
              <a:rect l="l" t="t" r="r" b="b"/>
              <a:pathLst>
                <a:path w="4853" h="8066" extrusionOk="0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54"/>
            <p:cNvSpPr/>
            <p:nvPr/>
          </p:nvSpPr>
          <p:spPr>
            <a:xfrm>
              <a:off x="-28069875" y="3271375"/>
              <a:ext cx="122875" cy="200075"/>
            </a:xfrm>
            <a:custGeom>
              <a:avLst/>
              <a:gdLst/>
              <a:ahLst/>
              <a:cxnLst/>
              <a:rect l="l" t="t" r="r" b="b"/>
              <a:pathLst>
                <a:path w="4915" h="8003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71" name="Google Shape;6471;p54"/>
          <p:cNvSpPr/>
          <p:nvPr/>
        </p:nvSpPr>
        <p:spPr>
          <a:xfrm>
            <a:off x="5301578" y="1989685"/>
            <a:ext cx="352803" cy="350719"/>
          </a:xfrm>
          <a:custGeom>
            <a:avLst/>
            <a:gdLst/>
            <a:ahLst/>
            <a:cxnLst/>
            <a:rect l="l" t="t" r="r" b="b"/>
            <a:pathLst>
              <a:path w="11846" h="11776" extrusionOk="0">
                <a:moveTo>
                  <a:pt x="9074" y="2261"/>
                </a:moveTo>
                <a:lnTo>
                  <a:pt x="9546" y="2733"/>
                </a:lnTo>
                <a:lnTo>
                  <a:pt x="9011" y="3300"/>
                </a:lnTo>
                <a:lnTo>
                  <a:pt x="8538" y="2828"/>
                </a:lnTo>
                <a:lnTo>
                  <a:pt x="9074" y="2261"/>
                </a:lnTo>
                <a:close/>
                <a:moveTo>
                  <a:pt x="6333" y="3489"/>
                </a:moveTo>
                <a:lnTo>
                  <a:pt x="8286" y="5474"/>
                </a:lnTo>
                <a:lnTo>
                  <a:pt x="7782" y="5978"/>
                </a:lnTo>
                <a:lnTo>
                  <a:pt x="7026" y="5222"/>
                </a:lnTo>
                <a:cubicBezTo>
                  <a:pt x="6963" y="5159"/>
                  <a:pt x="6876" y="5128"/>
                  <a:pt x="6789" y="5128"/>
                </a:cubicBezTo>
                <a:cubicBezTo>
                  <a:pt x="6703" y="5128"/>
                  <a:pt x="6616" y="5159"/>
                  <a:pt x="6553" y="5222"/>
                </a:cubicBezTo>
                <a:cubicBezTo>
                  <a:pt x="6427" y="5348"/>
                  <a:pt x="6427" y="5569"/>
                  <a:pt x="6553" y="5695"/>
                </a:cubicBezTo>
                <a:lnTo>
                  <a:pt x="7309" y="6451"/>
                </a:lnTo>
                <a:lnTo>
                  <a:pt x="6837" y="6924"/>
                </a:lnTo>
                <a:lnTo>
                  <a:pt x="4883" y="4939"/>
                </a:lnTo>
                <a:lnTo>
                  <a:pt x="6333" y="3489"/>
                </a:lnTo>
                <a:close/>
                <a:moveTo>
                  <a:pt x="2647" y="8688"/>
                </a:moveTo>
                <a:lnTo>
                  <a:pt x="3119" y="9160"/>
                </a:lnTo>
                <a:lnTo>
                  <a:pt x="2899" y="9412"/>
                </a:lnTo>
                <a:cubicBezTo>
                  <a:pt x="2836" y="9460"/>
                  <a:pt x="2749" y="9483"/>
                  <a:pt x="2662" y="9483"/>
                </a:cubicBezTo>
                <a:cubicBezTo>
                  <a:pt x="2576" y="9483"/>
                  <a:pt x="2489" y="9460"/>
                  <a:pt x="2426" y="9412"/>
                </a:cubicBezTo>
                <a:cubicBezTo>
                  <a:pt x="2300" y="9286"/>
                  <a:pt x="2300" y="9034"/>
                  <a:pt x="2426" y="8940"/>
                </a:cubicBezTo>
                <a:lnTo>
                  <a:pt x="2647" y="8688"/>
                </a:lnTo>
                <a:close/>
                <a:moveTo>
                  <a:pt x="9294" y="0"/>
                </a:moveTo>
                <a:cubicBezTo>
                  <a:pt x="9026" y="0"/>
                  <a:pt x="8758" y="103"/>
                  <a:pt x="8569" y="308"/>
                </a:cubicBezTo>
                <a:cubicBezTo>
                  <a:pt x="8160" y="686"/>
                  <a:pt x="8097" y="1410"/>
                  <a:pt x="8538" y="1820"/>
                </a:cubicBezTo>
                <a:lnTo>
                  <a:pt x="8065" y="2292"/>
                </a:lnTo>
                <a:lnTo>
                  <a:pt x="7089" y="1316"/>
                </a:lnTo>
                <a:cubicBezTo>
                  <a:pt x="6884" y="1127"/>
                  <a:pt x="6616" y="1032"/>
                  <a:pt x="6348" y="1032"/>
                </a:cubicBezTo>
                <a:cubicBezTo>
                  <a:pt x="6081" y="1032"/>
                  <a:pt x="5813" y="1127"/>
                  <a:pt x="5608" y="1316"/>
                </a:cubicBezTo>
                <a:cubicBezTo>
                  <a:pt x="5230" y="1725"/>
                  <a:pt x="5230" y="2387"/>
                  <a:pt x="5608" y="2765"/>
                </a:cubicBezTo>
                <a:lnTo>
                  <a:pt x="5860" y="3017"/>
                </a:lnTo>
                <a:lnTo>
                  <a:pt x="2678" y="6199"/>
                </a:lnTo>
                <a:cubicBezTo>
                  <a:pt x="2142" y="6734"/>
                  <a:pt x="2048" y="7428"/>
                  <a:pt x="2268" y="8058"/>
                </a:cubicBezTo>
                <a:lnTo>
                  <a:pt x="1922" y="8404"/>
                </a:lnTo>
                <a:cubicBezTo>
                  <a:pt x="1607" y="8719"/>
                  <a:pt x="1512" y="9192"/>
                  <a:pt x="1733" y="9601"/>
                </a:cubicBezTo>
                <a:lnTo>
                  <a:pt x="95" y="11208"/>
                </a:lnTo>
                <a:cubicBezTo>
                  <a:pt x="0" y="11334"/>
                  <a:pt x="0" y="11555"/>
                  <a:pt x="95" y="11681"/>
                </a:cubicBezTo>
                <a:cubicBezTo>
                  <a:pt x="158" y="11744"/>
                  <a:pt x="252" y="11775"/>
                  <a:pt x="343" y="11775"/>
                </a:cubicBezTo>
                <a:cubicBezTo>
                  <a:pt x="433" y="11775"/>
                  <a:pt x="520" y="11744"/>
                  <a:pt x="567" y="11681"/>
                </a:cubicBezTo>
                <a:lnTo>
                  <a:pt x="2174" y="10074"/>
                </a:lnTo>
                <a:cubicBezTo>
                  <a:pt x="2318" y="10136"/>
                  <a:pt x="2465" y="10164"/>
                  <a:pt x="2609" y="10164"/>
                </a:cubicBezTo>
                <a:cubicBezTo>
                  <a:pt x="2904" y="10164"/>
                  <a:pt x="3180" y="10044"/>
                  <a:pt x="3371" y="9853"/>
                </a:cubicBezTo>
                <a:lnTo>
                  <a:pt x="3718" y="9507"/>
                </a:lnTo>
                <a:cubicBezTo>
                  <a:pt x="3930" y="9598"/>
                  <a:pt x="4148" y="9640"/>
                  <a:pt x="4363" y="9640"/>
                </a:cubicBezTo>
                <a:cubicBezTo>
                  <a:pt x="4818" y="9640"/>
                  <a:pt x="5255" y="9450"/>
                  <a:pt x="5576" y="9129"/>
                </a:cubicBezTo>
                <a:lnTo>
                  <a:pt x="5797" y="8877"/>
                </a:lnTo>
                <a:lnTo>
                  <a:pt x="4820" y="7900"/>
                </a:lnTo>
                <a:cubicBezTo>
                  <a:pt x="4694" y="7774"/>
                  <a:pt x="4694" y="7554"/>
                  <a:pt x="4820" y="7428"/>
                </a:cubicBezTo>
                <a:cubicBezTo>
                  <a:pt x="4883" y="7365"/>
                  <a:pt x="4970" y="7333"/>
                  <a:pt x="5057" y="7333"/>
                </a:cubicBezTo>
                <a:cubicBezTo>
                  <a:pt x="5143" y="7333"/>
                  <a:pt x="5230" y="7365"/>
                  <a:pt x="5293" y="7428"/>
                </a:cubicBezTo>
                <a:lnTo>
                  <a:pt x="6270" y="8404"/>
                </a:lnTo>
                <a:lnTo>
                  <a:pt x="8727" y="5978"/>
                </a:lnTo>
                <a:lnTo>
                  <a:pt x="8948" y="6199"/>
                </a:lnTo>
                <a:cubicBezTo>
                  <a:pt x="9152" y="6404"/>
                  <a:pt x="9420" y="6506"/>
                  <a:pt x="9688" y="6506"/>
                </a:cubicBezTo>
                <a:cubicBezTo>
                  <a:pt x="9956" y="6506"/>
                  <a:pt x="10223" y="6404"/>
                  <a:pt x="10428" y="6199"/>
                </a:cubicBezTo>
                <a:cubicBezTo>
                  <a:pt x="10806" y="5821"/>
                  <a:pt x="10806" y="5159"/>
                  <a:pt x="10428" y="4750"/>
                </a:cubicBezTo>
                <a:lnTo>
                  <a:pt x="9420" y="3773"/>
                </a:lnTo>
                <a:lnTo>
                  <a:pt x="9987" y="3206"/>
                </a:lnTo>
                <a:cubicBezTo>
                  <a:pt x="10176" y="3411"/>
                  <a:pt x="10444" y="3513"/>
                  <a:pt x="10712" y="3513"/>
                </a:cubicBezTo>
                <a:cubicBezTo>
                  <a:pt x="10980" y="3513"/>
                  <a:pt x="11247" y="3411"/>
                  <a:pt x="11436" y="3206"/>
                </a:cubicBezTo>
                <a:cubicBezTo>
                  <a:pt x="11846" y="2828"/>
                  <a:pt x="11846" y="2166"/>
                  <a:pt x="11436" y="1757"/>
                </a:cubicBezTo>
                <a:lnTo>
                  <a:pt x="10019" y="308"/>
                </a:lnTo>
                <a:cubicBezTo>
                  <a:pt x="9830" y="103"/>
                  <a:pt x="9562" y="0"/>
                  <a:pt x="929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2" name="Google Shape;6472;p54"/>
          <p:cNvGrpSpPr/>
          <p:nvPr/>
        </p:nvGrpSpPr>
        <p:grpSpPr>
          <a:xfrm>
            <a:off x="5363423" y="2439183"/>
            <a:ext cx="228045" cy="351880"/>
            <a:chOff x="-28032075" y="3916450"/>
            <a:chExt cx="191425" cy="295375"/>
          </a:xfrm>
        </p:grpSpPr>
        <p:sp>
          <p:nvSpPr>
            <p:cNvPr id="6473" name="Google Shape;6473;p54"/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54"/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54"/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6" name="Google Shape;6476;p54"/>
          <p:cNvGrpSpPr/>
          <p:nvPr/>
        </p:nvGrpSpPr>
        <p:grpSpPr>
          <a:xfrm>
            <a:off x="7528769" y="1531934"/>
            <a:ext cx="352833" cy="352833"/>
            <a:chOff x="-26201650" y="3176075"/>
            <a:chExt cx="296175" cy="296175"/>
          </a:xfrm>
        </p:grpSpPr>
        <p:sp>
          <p:nvSpPr>
            <p:cNvPr id="6477" name="Google Shape;6477;p54"/>
            <p:cNvSpPr/>
            <p:nvPr/>
          </p:nvSpPr>
          <p:spPr>
            <a:xfrm>
              <a:off x="-26082700" y="3176075"/>
              <a:ext cx="51200" cy="226875"/>
            </a:xfrm>
            <a:custGeom>
              <a:avLst/>
              <a:gdLst/>
              <a:ahLst/>
              <a:cxnLst/>
              <a:rect l="l" t="t" r="r" b="b"/>
              <a:pathLst>
                <a:path w="2048" h="9075" extrusionOk="0">
                  <a:moveTo>
                    <a:pt x="1071" y="1"/>
                  </a:moveTo>
                  <a:cubicBezTo>
                    <a:pt x="882" y="1"/>
                    <a:pt x="725" y="158"/>
                    <a:pt x="725" y="347"/>
                  </a:cubicBezTo>
                  <a:lnTo>
                    <a:pt x="725" y="6554"/>
                  </a:lnTo>
                  <a:cubicBezTo>
                    <a:pt x="473" y="6900"/>
                    <a:pt x="0" y="7656"/>
                    <a:pt x="0" y="8034"/>
                  </a:cubicBezTo>
                  <a:cubicBezTo>
                    <a:pt x="0" y="8633"/>
                    <a:pt x="473" y="9074"/>
                    <a:pt x="1040" y="9074"/>
                  </a:cubicBezTo>
                  <a:cubicBezTo>
                    <a:pt x="1638" y="9074"/>
                    <a:pt x="2048" y="8602"/>
                    <a:pt x="2048" y="8034"/>
                  </a:cubicBezTo>
                  <a:cubicBezTo>
                    <a:pt x="2048" y="7656"/>
                    <a:pt x="1638" y="6900"/>
                    <a:pt x="1355" y="6554"/>
                  </a:cubicBezTo>
                  <a:lnTo>
                    <a:pt x="1355" y="347"/>
                  </a:lnTo>
                  <a:cubicBezTo>
                    <a:pt x="1386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54"/>
            <p:cNvSpPr/>
            <p:nvPr/>
          </p:nvSpPr>
          <p:spPr>
            <a:xfrm>
              <a:off x="-26201650" y="3317075"/>
              <a:ext cx="296175" cy="155175"/>
            </a:xfrm>
            <a:custGeom>
              <a:avLst/>
              <a:gdLst/>
              <a:ahLst/>
              <a:cxnLst/>
              <a:rect l="l" t="t" r="r" b="b"/>
              <a:pathLst>
                <a:path w="11847" h="6207" extrusionOk="0">
                  <a:moveTo>
                    <a:pt x="3939" y="662"/>
                  </a:moveTo>
                  <a:cubicBezTo>
                    <a:pt x="3876" y="914"/>
                    <a:pt x="3750" y="1134"/>
                    <a:pt x="3624" y="1323"/>
                  </a:cubicBezTo>
                  <a:cubicBezTo>
                    <a:pt x="3624" y="1386"/>
                    <a:pt x="3593" y="1418"/>
                    <a:pt x="3593" y="1481"/>
                  </a:cubicBezTo>
                  <a:cubicBezTo>
                    <a:pt x="3277" y="1292"/>
                    <a:pt x="2836" y="1229"/>
                    <a:pt x="2490" y="1229"/>
                  </a:cubicBezTo>
                  <a:cubicBezTo>
                    <a:pt x="1986" y="1229"/>
                    <a:pt x="1293" y="1386"/>
                    <a:pt x="1041" y="1859"/>
                  </a:cubicBezTo>
                  <a:cubicBezTo>
                    <a:pt x="915" y="2048"/>
                    <a:pt x="757" y="2111"/>
                    <a:pt x="568" y="2111"/>
                  </a:cubicBezTo>
                  <a:lnTo>
                    <a:pt x="568" y="1008"/>
                  </a:lnTo>
                  <a:cubicBezTo>
                    <a:pt x="568" y="819"/>
                    <a:pt x="726" y="662"/>
                    <a:pt x="915" y="662"/>
                  </a:cubicBezTo>
                  <a:close/>
                  <a:moveTo>
                    <a:pt x="10681" y="662"/>
                  </a:moveTo>
                  <a:cubicBezTo>
                    <a:pt x="10870" y="662"/>
                    <a:pt x="11028" y="819"/>
                    <a:pt x="11028" y="1008"/>
                  </a:cubicBezTo>
                  <a:lnTo>
                    <a:pt x="11028" y="2111"/>
                  </a:lnTo>
                  <a:cubicBezTo>
                    <a:pt x="10870" y="2111"/>
                    <a:pt x="10681" y="2048"/>
                    <a:pt x="10555" y="1859"/>
                  </a:cubicBezTo>
                  <a:cubicBezTo>
                    <a:pt x="10335" y="1449"/>
                    <a:pt x="9894" y="1229"/>
                    <a:pt x="9452" y="1229"/>
                  </a:cubicBezTo>
                  <a:cubicBezTo>
                    <a:pt x="9011" y="1229"/>
                    <a:pt x="8602" y="1449"/>
                    <a:pt x="8350" y="1859"/>
                  </a:cubicBezTo>
                  <a:cubicBezTo>
                    <a:pt x="8318" y="1922"/>
                    <a:pt x="8224" y="2016"/>
                    <a:pt x="8192" y="2048"/>
                  </a:cubicBezTo>
                  <a:cubicBezTo>
                    <a:pt x="8161" y="1733"/>
                    <a:pt x="8003" y="1292"/>
                    <a:pt x="7657" y="662"/>
                  </a:cubicBezTo>
                  <a:close/>
                  <a:moveTo>
                    <a:pt x="2332" y="2741"/>
                  </a:moveTo>
                  <a:cubicBezTo>
                    <a:pt x="2521" y="2741"/>
                    <a:pt x="2679" y="2899"/>
                    <a:pt x="2679" y="3119"/>
                  </a:cubicBezTo>
                  <a:cubicBezTo>
                    <a:pt x="2679" y="3308"/>
                    <a:pt x="2521" y="3466"/>
                    <a:pt x="2332" y="3466"/>
                  </a:cubicBezTo>
                  <a:cubicBezTo>
                    <a:pt x="2143" y="3466"/>
                    <a:pt x="1986" y="3308"/>
                    <a:pt x="1986" y="3119"/>
                  </a:cubicBezTo>
                  <a:cubicBezTo>
                    <a:pt x="1986" y="2899"/>
                    <a:pt x="2143" y="2741"/>
                    <a:pt x="2332" y="2741"/>
                  </a:cubicBezTo>
                  <a:close/>
                  <a:moveTo>
                    <a:pt x="9295" y="2741"/>
                  </a:moveTo>
                  <a:cubicBezTo>
                    <a:pt x="9484" y="2741"/>
                    <a:pt x="9641" y="2899"/>
                    <a:pt x="9641" y="3119"/>
                  </a:cubicBezTo>
                  <a:cubicBezTo>
                    <a:pt x="9641" y="3308"/>
                    <a:pt x="9484" y="3466"/>
                    <a:pt x="9295" y="3466"/>
                  </a:cubicBezTo>
                  <a:cubicBezTo>
                    <a:pt x="9106" y="3466"/>
                    <a:pt x="8948" y="3308"/>
                    <a:pt x="8948" y="3119"/>
                  </a:cubicBezTo>
                  <a:cubicBezTo>
                    <a:pt x="8948" y="2899"/>
                    <a:pt x="9106" y="2741"/>
                    <a:pt x="9295" y="2741"/>
                  </a:cubicBezTo>
                  <a:close/>
                  <a:moveTo>
                    <a:pt x="1608" y="4127"/>
                  </a:moveTo>
                  <a:cubicBezTo>
                    <a:pt x="1828" y="4127"/>
                    <a:pt x="1986" y="4285"/>
                    <a:pt x="1986" y="4474"/>
                  </a:cubicBezTo>
                  <a:cubicBezTo>
                    <a:pt x="1986" y="4694"/>
                    <a:pt x="1828" y="4852"/>
                    <a:pt x="1608" y="4852"/>
                  </a:cubicBezTo>
                  <a:cubicBezTo>
                    <a:pt x="1419" y="4852"/>
                    <a:pt x="1261" y="4694"/>
                    <a:pt x="1261" y="4474"/>
                  </a:cubicBezTo>
                  <a:cubicBezTo>
                    <a:pt x="1261" y="4285"/>
                    <a:pt x="1419" y="4127"/>
                    <a:pt x="1608" y="4127"/>
                  </a:cubicBezTo>
                  <a:close/>
                  <a:moveTo>
                    <a:pt x="3025" y="4127"/>
                  </a:moveTo>
                  <a:cubicBezTo>
                    <a:pt x="3246" y="4127"/>
                    <a:pt x="3404" y="4285"/>
                    <a:pt x="3404" y="4474"/>
                  </a:cubicBezTo>
                  <a:cubicBezTo>
                    <a:pt x="3404" y="4694"/>
                    <a:pt x="3183" y="4852"/>
                    <a:pt x="3025" y="4852"/>
                  </a:cubicBezTo>
                  <a:cubicBezTo>
                    <a:pt x="2836" y="4852"/>
                    <a:pt x="2679" y="4694"/>
                    <a:pt x="2679" y="4474"/>
                  </a:cubicBezTo>
                  <a:cubicBezTo>
                    <a:pt x="2679" y="4285"/>
                    <a:pt x="2836" y="4127"/>
                    <a:pt x="3025" y="4127"/>
                  </a:cubicBezTo>
                  <a:close/>
                  <a:moveTo>
                    <a:pt x="8602" y="4127"/>
                  </a:moveTo>
                  <a:cubicBezTo>
                    <a:pt x="8791" y="4127"/>
                    <a:pt x="8948" y="4285"/>
                    <a:pt x="8948" y="4474"/>
                  </a:cubicBezTo>
                  <a:cubicBezTo>
                    <a:pt x="8948" y="4694"/>
                    <a:pt x="8791" y="4852"/>
                    <a:pt x="8602" y="4852"/>
                  </a:cubicBezTo>
                  <a:cubicBezTo>
                    <a:pt x="8381" y="4852"/>
                    <a:pt x="8224" y="4694"/>
                    <a:pt x="8224" y="4474"/>
                  </a:cubicBezTo>
                  <a:cubicBezTo>
                    <a:pt x="8224" y="4285"/>
                    <a:pt x="8381" y="4127"/>
                    <a:pt x="8602" y="4127"/>
                  </a:cubicBezTo>
                  <a:close/>
                  <a:moveTo>
                    <a:pt x="9957" y="4127"/>
                  </a:moveTo>
                  <a:cubicBezTo>
                    <a:pt x="10177" y="4127"/>
                    <a:pt x="10335" y="4285"/>
                    <a:pt x="10335" y="4474"/>
                  </a:cubicBezTo>
                  <a:cubicBezTo>
                    <a:pt x="10335" y="4694"/>
                    <a:pt x="10177" y="4852"/>
                    <a:pt x="9957" y="4852"/>
                  </a:cubicBezTo>
                  <a:cubicBezTo>
                    <a:pt x="9768" y="4852"/>
                    <a:pt x="9610" y="4694"/>
                    <a:pt x="9610" y="4474"/>
                  </a:cubicBezTo>
                  <a:cubicBezTo>
                    <a:pt x="9610" y="4285"/>
                    <a:pt x="9768" y="4127"/>
                    <a:pt x="9957" y="4127"/>
                  </a:cubicBez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08"/>
                  </a:cubicBezTo>
                  <a:lnTo>
                    <a:pt x="1" y="5860"/>
                  </a:lnTo>
                  <a:cubicBezTo>
                    <a:pt x="1" y="6049"/>
                    <a:pt x="159" y="6207"/>
                    <a:pt x="348" y="6207"/>
                  </a:cubicBezTo>
                  <a:lnTo>
                    <a:pt x="11500" y="6207"/>
                  </a:lnTo>
                  <a:cubicBezTo>
                    <a:pt x="11689" y="6207"/>
                    <a:pt x="11847" y="6049"/>
                    <a:pt x="11847" y="5860"/>
                  </a:cubicBezTo>
                  <a:lnTo>
                    <a:pt x="11847" y="1008"/>
                  </a:lnTo>
                  <a:cubicBezTo>
                    <a:pt x="11752" y="441"/>
                    <a:pt x="11280" y="0"/>
                    <a:pt x="10713" y="0"/>
                  </a:cubicBezTo>
                  <a:lnTo>
                    <a:pt x="7058" y="0"/>
                  </a:lnTo>
                  <a:cubicBezTo>
                    <a:pt x="6775" y="0"/>
                    <a:pt x="6617" y="315"/>
                    <a:pt x="6775" y="536"/>
                  </a:cubicBezTo>
                  <a:cubicBezTo>
                    <a:pt x="7342" y="1323"/>
                    <a:pt x="7594" y="1953"/>
                    <a:pt x="7594" y="2426"/>
                  </a:cubicBezTo>
                  <a:cubicBezTo>
                    <a:pt x="7594" y="2899"/>
                    <a:pt x="7405" y="3371"/>
                    <a:pt x="7027" y="3749"/>
                  </a:cubicBezTo>
                  <a:cubicBezTo>
                    <a:pt x="6686" y="4033"/>
                    <a:pt x="6243" y="4163"/>
                    <a:pt x="5813" y="4163"/>
                  </a:cubicBezTo>
                  <a:cubicBezTo>
                    <a:pt x="5766" y="4163"/>
                    <a:pt x="5719" y="4162"/>
                    <a:pt x="5672" y="4159"/>
                  </a:cubicBezTo>
                  <a:cubicBezTo>
                    <a:pt x="5168" y="4127"/>
                    <a:pt x="4695" y="3812"/>
                    <a:pt x="4443" y="3340"/>
                  </a:cubicBezTo>
                  <a:cubicBezTo>
                    <a:pt x="4128" y="2835"/>
                    <a:pt x="4097" y="2205"/>
                    <a:pt x="4349" y="1638"/>
                  </a:cubicBezTo>
                  <a:cubicBezTo>
                    <a:pt x="4506" y="1323"/>
                    <a:pt x="4695" y="945"/>
                    <a:pt x="4979" y="536"/>
                  </a:cubicBezTo>
                  <a:cubicBezTo>
                    <a:pt x="5136" y="315"/>
                    <a:pt x="4979" y="0"/>
                    <a:pt x="46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9" name="Google Shape;6479;p54"/>
          <p:cNvGrpSpPr/>
          <p:nvPr/>
        </p:nvGrpSpPr>
        <p:grpSpPr>
          <a:xfrm>
            <a:off x="7528293" y="1989155"/>
            <a:ext cx="353786" cy="351880"/>
            <a:chOff x="-26204800" y="3547050"/>
            <a:chExt cx="296975" cy="295375"/>
          </a:xfrm>
        </p:grpSpPr>
        <p:sp>
          <p:nvSpPr>
            <p:cNvPr id="6480" name="Google Shape;6480;p54"/>
            <p:cNvSpPr/>
            <p:nvPr/>
          </p:nvSpPr>
          <p:spPr>
            <a:xfrm>
              <a:off x="-26204000" y="3669125"/>
              <a:ext cx="296175" cy="173300"/>
            </a:xfrm>
            <a:custGeom>
              <a:avLst/>
              <a:gdLst/>
              <a:ahLst/>
              <a:cxnLst/>
              <a:rect l="l" t="t" r="r" b="b"/>
              <a:pathLst>
                <a:path w="11847" h="6932" extrusionOk="0">
                  <a:moveTo>
                    <a:pt x="7656" y="3466"/>
                  </a:moveTo>
                  <a:lnTo>
                    <a:pt x="7656" y="4852"/>
                  </a:lnTo>
                  <a:lnTo>
                    <a:pt x="6963" y="4852"/>
                  </a:lnTo>
                  <a:lnTo>
                    <a:pt x="6963" y="3466"/>
                  </a:lnTo>
                  <a:close/>
                  <a:moveTo>
                    <a:pt x="9074" y="3466"/>
                  </a:moveTo>
                  <a:lnTo>
                    <a:pt x="9074" y="4852"/>
                  </a:lnTo>
                  <a:lnTo>
                    <a:pt x="8381" y="4852"/>
                  </a:lnTo>
                  <a:lnTo>
                    <a:pt x="8381" y="3466"/>
                  </a:lnTo>
                  <a:close/>
                  <a:moveTo>
                    <a:pt x="10460" y="3435"/>
                  </a:moveTo>
                  <a:lnTo>
                    <a:pt x="10460" y="4852"/>
                  </a:lnTo>
                  <a:lnTo>
                    <a:pt x="9735" y="4852"/>
                  </a:lnTo>
                  <a:lnTo>
                    <a:pt x="9735" y="3466"/>
                  </a:lnTo>
                  <a:lnTo>
                    <a:pt x="10114" y="3466"/>
                  </a:lnTo>
                  <a:cubicBezTo>
                    <a:pt x="10208" y="3466"/>
                    <a:pt x="10334" y="3466"/>
                    <a:pt x="10460" y="3435"/>
                  </a:cubicBezTo>
                  <a:close/>
                  <a:moveTo>
                    <a:pt x="10114" y="1"/>
                  </a:moveTo>
                  <a:cubicBezTo>
                    <a:pt x="9515" y="1"/>
                    <a:pt x="9042" y="442"/>
                    <a:pt x="8633" y="788"/>
                  </a:cubicBezTo>
                  <a:cubicBezTo>
                    <a:pt x="8318" y="1103"/>
                    <a:pt x="8034" y="1387"/>
                    <a:pt x="7656" y="1387"/>
                  </a:cubicBezTo>
                  <a:cubicBezTo>
                    <a:pt x="7404" y="1387"/>
                    <a:pt x="7121" y="1229"/>
                    <a:pt x="7026" y="946"/>
                  </a:cubicBezTo>
                  <a:cubicBezTo>
                    <a:pt x="6974" y="815"/>
                    <a:pt x="6855" y="749"/>
                    <a:pt x="6708" y="749"/>
                  </a:cubicBezTo>
                  <a:cubicBezTo>
                    <a:pt x="6679" y="749"/>
                    <a:pt x="6648" y="752"/>
                    <a:pt x="6617" y="757"/>
                  </a:cubicBezTo>
                  <a:cubicBezTo>
                    <a:pt x="6018" y="914"/>
                    <a:pt x="5577" y="1481"/>
                    <a:pt x="5577" y="2080"/>
                  </a:cubicBezTo>
                  <a:cubicBezTo>
                    <a:pt x="5577" y="2616"/>
                    <a:pt x="5860" y="3025"/>
                    <a:pt x="6301" y="3277"/>
                  </a:cubicBezTo>
                  <a:lnTo>
                    <a:pt x="6301" y="4758"/>
                  </a:lnTo>
                  <a:cubicBezTo>
                    <a:pt x="6238" y="4758"/>
                    <a:pt x="6207" y="4726"/>
                    <a:pt x="6144" y="4726"/>
                  </a:cubicBezTo>
                  <a:lnTo>
                    <a:pt x="4443" y="3813"/>
                  </a:lnTo>
                  <a:cubicBezTo>
                    <a:pt x="4002" y="3592"/>
                    <a:pt x="3498" y="3466"/>
                    <a:pt x="2993" y="3466"/>
                  </a:cubicBezTo>
                  <a:lnTo>
                    <a:pt x="347" y="3466"/>
                  </a:lnTo>
                  <a:cubicBezTo>
                    <a:pt x="158" y="3466"/>
                    <a:pt x="0" y="3624"/>
                    <a:pt x="0" y="3813"/>
                  </a:cubicBezTo>
                  <a:lnTo>
                    <a:pt x="0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2993" y="5546"/>
                  </a:lnTo>
                  <a:cubicBezTo>
                    <a:pt x="3371" y="5546"/>
                    <a:pt x="3781" y="5672"/>
                    <a:pt x="4128" y="5829"/>
                  </a:cubicBezTo>
                  <a:lnTo>
                    <a:pt x="5829" y="6743"/>
                  </a:lnTo>
                  <a:cubicBezTo>
                    <a:pt x="6049" y="6869"/>
                    <a:pt x="6364" y="6932"/>
                    <a:pt x="6648" y="6932"/>
                  </a:cubicBezTo>
                  <a:lnTo>
                    <a:pt x="10807" y="6932"/>
                  </a:lnTo>
                  <a:cubicBezTo>
                    <a:pt x="11405" y="6932"/>
                    <a:pt x="11846" y="6459"/>
                    <a:pt x="11846" y="5924"/>
                  </a:cubicBezTo>
                  <a:cubicBezTo>
                    <a:pt x="11846" y="5483"/>
                    <a:pt x="11563" y="5073"/>
                    <a:pt x="11122" y="4915"/>
                  </a:cubicBezTo>
                  <a:lnTo>
                    <a:pt x="11122" y="3120"/>
                  </a:lnTo>
                  <a:cubicBezTo>
                    <a:pt x="11563" y="2805"/>
                    <a:pt x="11846" y="2301"/>
                    <a:pt x="11846" y="1733"/>
                  </a:cubicBezTo>
                  <a:cubicBezTo>
                    <a:pt x="11846" y="788"/>
                    <a:pt x="11059" y="1"/>
                    <a:pt x="101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54"/>
            <p:cNvSpPr/>
            <p:nvPr/>
          </p:nvSpPr>
          <p:spPr>
            <a:xfrm>
              <a:off x="-26204800" y="3547050"/>
              <a:ext cx="296975" cy="122100"/>
            </a:xfrm>
            <a:custGeom>
              <a:avLst/>
              <a:gdLst/>
              <a:ahLst/>
              <a:cxnLst/>
              <a:rect l="l" t="t" r="r" b="b"/>
              <a:pathLst>
                <a:path w="11879" h="4884" extrusionOk="0">
                  <a:moveTo>
                    <a:pt x="10839" y="1702"/>
                  </a:moveTo>
                  <a:cubicBezTo>
                    <a:pt x="11028" y="1702"/>
                    <a:pt x="11185" y="1859"/>
                    <a:pt x="11185" y="2048"/>
                  </a:cubicBezTo>
                  <a:cubicBezTo>
                    <a:pt x="11154" y="2269"/>
                    <a:pt x="10996" y="2426"/>
                    <a:pt x="10839" y="2426"/>
                  </a:cubicBezTo>
                  <a:lnTo>
                    <a:pt x="10492" y="2426"/>
                  </a:lnTo>
                  <a:lnTo>
                    <a:pt x="10492" y="1702"/>
                  </a:lnTo>
                  <a:close/>
                  <a:moveTo>
                    <a:pt x="726" y="725"/>
                  </a:moveTo>
                  <a:lnTo>
                    <a:pt x="1419" y="757"/>
                  </a:lnTo>
                  <a:lnTo>
                    <a:pt x="1419" y="4002"/>
                  </a:lnTo>
                  <a:lnTo>
                    <a:pt x="726" y="4096"/>
                  </a:lnTo>
                  <a:lnTo>
                    <a:pt x="726" y="725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537"/>
                  </a:lnTo>
                  <a:cubicBezTo>
                    <a:pt x="1" y="4726"/>
                    <a:pt x="221" y="4884"/>
                    <a:pt x="411" y="4884"/>
                  </a:cubicBezTo>
                  <a:lnTo>
                    <a:pt x="9578" y="3592"/>
                  </a:lnTo>
                  <a:cubicBezTo>
                    <a:pt x="9862" y="3561"/>
                    <a:pt x="10083" y="3403"/>
                    <a:pt x="10240" y="3151"/>
                  </a:cubicBezTo>
                  <a:lnTo>
                    <a:pt x="10807" y="3151"/>
                  </a:lnTo>
                  <a:cubicBezTo>
                    <a:pt x="11406" y="3151"/>
                    <a:pt x="11815" y="2678"/>
                    <a:pt x="11815" y="2143"/>
                  </a:cubicBezTo>
                  <a:cubicBezTo>
                    <a:pt x="11878" y="1513"/>
                    <a:pt x="11406" y="1040"/>
                    <a:pt x="10839" y="1040"/>
                  </a:cubicBezTo>
                  <a:lnTo>
                    <a:pt x="10240" y="1040"/>
                  </a:lnTo>
                  <a:cubicBezTo>
                    <a:pt x="10083" y="788"/>
                    <a:pt x="9831" y="694"/>
                    <a:pt x="9515" y="631"/>
                  </a:cubicBezTo>
                  <a:lnTo>
                    <a:pt x="37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2" name="Google Shape;6482;p54"/>
          <p:cNvSpPr/>
          <p:nvPr/>
        </p:nvSpPr>
        <p:spPr>
          <a:xfrm>
            <a:off x="7561179" y="2438650"/>
            <a:ext cx="289009" cy="352833"/>
          </a:xfrm>
          <a:custGeom>
            <a:avLst/>
            <a:gdLst/>
            <a:ahLst/>
            <a:cxnLst/>
            <a:rect l="l" t="t" r="r" b="b"/>
            <a:pathLst>
              <a:path w="9704" h="11847" extrusionOk="0">
                <a:moveTo>
                  <a:pt x="7687" y="662"/>
                </a:moveTo>
                <a:cubicBezTo>
                  <a:pt x="7813" y="945"/>
                  <a:pt x="7971" y="1134"/>
                  <a:pt x="8160" y="1386"/>
                </a:cubicBezTo>
                <a:lnTo>
                  <a:pt x="1008" y="1386"/>
                </a:lnTo>
                <a:cubicBezTo>
                  <a:pt x="788" y="1386"/>
                  <a:pt x="630" y="1229"/>
                  <a:pt x="630" y="1040"/>
                </a:cubicBezTo>
                <a:cubicBezTo>
                  <a:pt x="630" y="819"/>
                  <a:pt x="788" y="662"/>
                  <a:pt x="1008" y="662"/>
                </a:cubicBezTo>
                <a:close/>
                <a:moveTo>
                  <a:pt x="6553" y="3466"/>
                </a:moveTo>
                <a:cubicBezTo>
                  <a:pt x="6742" y="3466"/>
                  <a:pt x="6900" y="3623"/>
                  <a:pt x="6900" y="3812"/>
                </a:cubicBezTo>
                <a:lnTo>
                  <a:pt x="6900" y="4852"/>
                </a:lnTo>
                <a:lnTo>
                  <a:pt x="7939" y="4852"/>
                </a:lnTo>
                <a:cubicBezTo>
                  <a:pt x="8128" y="4852"/>
                  <a:pt x="8286" y="5009"/>
                  <a:pt x="8286" y="5199"/>
                </a:cubicBezTo>
                <a:lnTo>
                  <a:pt x="8286" y="6585"/>
                </a:lnTo>
                <a:cubicBezTo>
                  <a:pt x="8286" y="6774"/>
                  <a:pt x="8128" y="6931"/>
                  <a:pt x="7939" y="6931"/>
                </a:cubicBezTo>
                <a:lnTo>
                  <a:pt x="6900" y="6931"/>
                </a:lnTo>
                <a:lnTo>
                  <a:pt x="6900" y="7971"/>
                </a:lnTo>
                <a:cubicBezTo>
                  <a:pt x="6900" y="8160"/>
                  <a:pt x="6742" y="8317"/>
                  <a:pt x="6553" y="8317"/>
                </a:cubicBezTo>
                <a:lnTo>
                  <a:pt x="5167" y="8317"/>
                </a:lnTo>
                <a:cubicBezTo>
                  <a:pt x="4978" y="8317"/>
                  <a:pt x="4820" y="8160"/>
                  <a:pt x="4820" y="7971"/>
                </a:cubicBezTo>
                <a:lnTo>
                  <a:pt x="4820" y="6931"/>
                </a:lnTo>
                <a:lnTo>
                  <a:pt x="3781" y="6931"/>
                </a:lnTo>
                <a:cubicBezTo>
                  <a:pt x="3592" y="6931"/>
                  <a:pt x="3434" y="6774"/>
                  <a:pt x="3434" y="6585"/>
                </a:cubicBezTo>
                <a:lnTo>
                  <a:pt x="3434" y="5199"/>
                </a:lnTo>
                <a:cubicBezTo>
                  <a:pt x="3434" y="5009"/>
                  <a:pt x="3592" y="4852"/>
                  <a:pt x="3781" y="4852"/>
                </a:cubicBezTo>
                <a:lnTo>
                  <a:pt x="4820" y="4852"/>
                </a:lnTo>
                <a:lnTo>
                  <a:pt x="4820" y="3812"/>
                </a:lnTo>
                <a:cubicBezTo>
                  <a:pt x="4820" y="3623"/>
                  <a:pt x="4978" y="3466"/>
                  <a:pt x="5167" y="3466"/>
                </a:cubicBezTo>
                <a:close/>
                <a:moveTo>
                  <a:pt x="7939" y="9735"/>
                </a:moveTo>
                <a:cubicBezTo>
                  <a:pt x="8128" y="9735"/>
                  <a:pt x="8286" y="9893"/>
                  <a:pt x="8286" y="10082"/>
                </a:cubicBezTo>
                <a:cubicBezTo>
                  <a:pt x="8286" y="10334"/>
                  <a:pt x="8128" y="10428"/>
                  <a:pt x="7939" y="10428"/>
                </a:cubicBezTo>
                <a:lnTo>
                  <a:pt x="3749" y="10428"/>
                </a:lnTo>
                <a:cubicBezTo>
                  <a:pt x="3560" y="10428"/>
                  <a:pt x="3403" y="10271"/>
                  <a:pt x="3403" y="10082"/>
                </a:cubicBezTo>
                <a:cubicBezTo>
                  <a:pt x="3403" y="9893"/>
                  <a:pt x="3560" y="9735"/>
                  <a:pt x="3749" y="9735"/>
                </a:cubicBezTo>
                <a:close/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lnTo>
                  <a:pt x="0" y="10428"/>
                </a:lnTo>
                <a:cubicBezTo>
                  <a:pt x="0" y="11184"/>
                  <a:pt x="630" y="11815"/>
                  <a:pt x="1386" y="11815"/>
                </a:cubicBezTo>
                <a:lnTo>
                  <a:pt x="1386" y="2048"/>
                </a:lnTo>
                <a:lnTo>
                  <a:pt x="2111" y="2048"/>
                </a:lnTo>
                <a:lnTo>
                  <a:pt x="2111" y="11815"/>
                </a:lnTo>
                <a:lnTo>
                  <a:pt x="9357" y="11815"/>
                </a:lnTo>
                <a:lnTo>
                  <a:pt x="9357" y="11846"/>
                </a:lnTo>
                <a:cubicBezTo>
                  <a:pt x="9546" y="11846"/>
                  <a:pt x="9704" y="11688"/>
                  <a:pt x="9704" y="11499"/>
                </a:cubicBezTo>
                <a:lnTo>
                  <a:pt x="9704" y="1733"/>
                </a:lnTo>
                <a:cubicBezTo>
                  <a:pt x="9704" y="1607"/>
                  <a:pt x="9609" y="1449"/>
                  <a:pt x="9452" y="1418"/>
                </a:cubicBezTo>
                <a:cubicBezTo>
                  <a:pt x="8822" y="1166"/>
                  <a:pt x="8443" y="756"/>
                  <a:pt x="8286" y="252"/>
                </a:cubicBezTo>
                <a:cubicBezTo>
                  <a:pt x="8254" y="95"/>
                  <a:pt x="8097" y="0"/>
                  <a:pt x="797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3" name="Google Shape;6483;p54"/>
          <p:cNvGrpSpPr/>
          <p:nvPr/>
        </p:nvGrpSpPr>
        <p:grpSpPr>
          <a:xfrm>
            <a:off x="6199548" y="2919133"/>
            <a:ext cx="345328" cy="352833"/>
            <a:chOff x="-24353875" y="3147725"/>
            <a:chExt cx="289875" cy="296175"/>
          </a:xfrm>
        </p:grpSpPr>
        <p:sp>
          <p:nvSpPr>
            <p:cNvPr id="6484" name="Google Shape;6484;p54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54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6" name="Google Shape;6486;p54"/>
          <p:cNvGrpSpPr/>
          <p:nvPr/>
        </p:nvGrpSpPr>
        <p:grpSpPr>
          <a:xfrm>
            <a:off x="6207530" y="3398540"/>
            <a:ext cx="329365" cy="351910"/>
            <a:chOff x="-24344425" y="3519475"/>
            <a:chExt cx="276475" cy="295400"/>
          </a:xfrm>
        </p:grpSpPr>
        <p:sp>
          <p:nvSpPr>
            <p:cNvPr id="6487" name="Google Shape;6487;p54"/>
            <p:cNvSpPr/>
            <p:nvPr/>
          </p:nvSpPr>
          <p:spPr>
            <a:xfrm>
              <a:off x="-24240450" y="3554150"/>
              <a:ext cx="69325" cy="34450"/>
            </a:xfrm>
            <a:custGeom>
              <a:avLst/>
              <a:gdLst/>
              <a:ahLst/>
              <a:cxnLst/>
              <a:rect l="l" t="t" r="r" b="b"/>
              <a:pathLst>
                <a:path w="2773" h="1378" extrusionOk="0">
                  <a:moveTo>
                    <a:pt x="1387" y="0"/>
                  </a:moveTo>
                  <a:cubicBezTo>
                    <a:pt x="788" y="0"/>
                    <a:pt x="284" y="347"/>
                    <a:pt x="95" y="914"/>
                  </a:cubicBezTo>
                  <a:cubicBezTo>
                    <a:pt x="0" y="1071"/>
                    <a:pt x="95" y="1260"/>
                    <a:pt x="284" y="1355"/>
                  </a:cubicBezTo>
                  <a:cubicBezTo>
                    <a:pt x="318" y="1366"/>
                    <a:pt x="352" y="1371"/>
                    <a:pt x="385" y="1371"/>
                  </a:cubicBezTo>
                  <a:cubicBezTo>
                    <a:pt x="537" y="1371"/>
                    <a:pt x="673" y="1263"/>
                    <a:pt x="725" y="1134"/>
                  </a:cubicBezTo>
                  <a:cubicBezTo>
                    <a:pt x="788" y="882"/>
                    <a:pt x="1072" y="662"/>
                    <a:pt x="1387" y="662"/>
                  </a:cubicBezTo>
                  <a:cubicBezTo>
                    <a:pt x="1702" y="662"/>
                    <a:pt x="1922" y="882"/>
                    <a:pt x="2048" y="1134"/>
                  </a:cubicBezTo>
                  <a:cubicBezTo>
                    <a:pt x="2120" y="1301"/>
                    <a:pt x="2246" y="1378"/>
                    <a:pt x="2371" y="1378"/>
                  </a:cubicBezTo>
                  <a:cubicBezTo>
                    <a:pt x="2411" y="1378"/>
                    <a:pt x="2451" y="1370"/>
                    <a:pt x="2489" y="1355"/>
                  </a:cubicBezTo>
                  <a:cubicBezTo>
                    <a:pt x="2678" y="1260"/>
                    <a:pt x="2773" y="1071"/>
                    <a:pt x="2678" y="914"/>
                  </a:cubicBezTo>
                  <a:cubicBezTo>
                    <a:pt x="2489" y="347"/>
                    <a:pt x="1985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54"/>
            <p:cNvSpPr/>
            <p:nvPr/>
          </p:nvSpPr>
          <p:spPr>
            <a:xfrm>
              <a:off x="-24344425" y="3519475"/>
              <a:ext cx="276475" cy="295400"/>
            </a:xfrm>
            <a:custGeom>
              <a:avLst/>
              <a:gdLst/>
              <a:ahLst/>
              <a:cxnLst/>
              <a:rect l="l" t="t" r="r" b="b"/>
              <a:pathLst>
                <a:path w="11059" h="11816" extrusionOk="0">
                  <a:moveTo>
                    <a:pt x="5546" y="694"/>
                  </a:moveTo>
                  <a:cubicBezTo>
                    <a:pt x="6743" y="694"/>
                    <a:pt x="7625" y="1608"/>
                    <a:pt x="7625" y="2773"/>
                  </a:cubicBezTo>
                  <a:lnTo>
                    <a:pt x="7625" y="3120"/>
                  </a:lnTo>
                  <a:cubicBezTo>
                    <a:pt x="7625" y="3309"/>
                    <a:pt x="7467" y="3466"/>
                    <a:pt x="7278" y="3466"/>
                  </a:cubicBezTo>
                  <a:lnTo>
                    <a:pt x="5892" y="3466"/>
                  </a:lnTo>
                  <a:lnTo>
                    <a:pt x="5892" y="3120"/>
                  </a:lnTo>
                  <a:cubicBezTo>
                    <a:pt x="5892" y="2931"/>
                    <a:pt x="5735" y="2773"/>
                    <a:pt x="5546" y="2773"/>
                  </a:cubicBezTo>
                  <a:cubicBezTo>
                    <a:pt x="5357" y="2773"/>
                    <a:pt x="5199" y="2931"/>
                    <a:pt x="5199" y="3120"/>
                  </a:cubicBezTo>
                  <a:lnTo>
                    <a:pt x="5199" y="3466"/>
                  </a:lnTo>
                  <a:lnTo>
                    <a:pt x="3813" y="3466"/>
                  </a:lnTo>
                  <a:cubicBezTo>
                    <a:pt x="3624" y="3466"/>
                    <a:pt x="3466" y="3309"/>
                    <a:pt x="3466" y="3120"/>
                  </a:cubicBezTo>
                  <a:lnTo>
                    <a:pt x="3466" y="2773"/>
                  </a:lnTo>
                  <a:cubicBezTo>
                    <a:pt x="3466" y="1639"/>
                    <a:pt x="4411" y="694"/>
                    <a:pt x="5546" y="694"/>
                  </a:cubicBezTo>
                  <a:close/>
                  <a:moveTo>
                    <a:pt x="7940" y="4821"/>
                  </a:moveTo>
                  <a:cubicBezTo>
                    <a:pt x="8160" y="4821"/>
                    <a:pt x="8318" y="4979"/>
                    <a:pt x="8318" y="5168"/>
                  </a:cubicBezTo>
                  <a:cubicBezTo>
                    <a:pt x="8318" y="5357"/>
                    <a:pt x="8160" y="5514"/>
                    <a:pt x="7940" y="5514"/>
                  </a:cubicBezTo>
                  <a:lnTo>
                    <a:pt x="3088" y="5514"/>
                  </a:lnTo>
                  <a:cubicBezTo>
                    <a:pt x="2899" y="5514"/>
                    <a:pt x="2742" y="5357"/>
                    <a:pt x="2742" y="5168"/>
                  </a:cubicBezTo>
                  <a:cubicBezTo>
                    <a:pt x="2742" y="4979"/>
                    <a:pt x="2899" y="4821"/>
                    <a:pt x="3088" y="4821"/>
                  </a:cubicBezTo>
                  <a:close/>
                  <a:moveTo>
                    <a:pt x="4128" y="6932"/>
                  </a:moveTo>
                  <a:cubicBezTo>
                    <a:pt x="4317" y="6932"/>
                    <a:pt x="4474" y="7089"/>
                    <a:pt x="4474" y="7310"/>
                  </a:cubicBezTo>
                  <a:cubicBezTo>
                    <a:pt x="4474" y="7499"/>
                    <a:pt x="4317" y="7656"/>
                    <a:pt x="4128" y="7656"/>
                  </a:cubicBezTo>
                  <a:lnTo>
                    <a:pt x="3088" y="7656"/>
                  </a:lnTo>
                  <a:cubicBezTo>
                    <a:pt x="2899" y="7656"/>
                    <a:pt x="2742" y="7499"/>
                    <a:pt x="2742" y="7310"/>
                  </a:cubicBezTo>
                  <a:cubicBezTo>
                    <a:pt x="2742" y="7089"/>
                    <a:pt x="2899" y="6932"/>
                    <a:pt x="3088" y="6932"/>
                  </a:cubicBezTo>
                  <a:close/>
                  <a:moveTo>
                    <a:pt x="7940" y="6932"/>
                  </a:moveTo>
                  <a:cubicBezTo>
                    <a:pt x="8160" y="6932"/>
                    <a:pt x="8318" y="7089"/>
                    <a:pt x="8318" y="7310"/>
                  </a:cubicBezTo>
                  <a:cubicBezTo>
                    <a:pt x="8286" y="7499"/>
                    <a:pt x="8160" y="7656"/>
                    <a:pt x="7940" y="7656"/>
                  </a:cubicBezTo>
                  <a:lnTo>
                    <a:pt x="6932" y="7656"/>
                  </a:lnTo>
                  <a:cubicBezTo>
                    <a:pt x="6743" y="7656"/>
                    <a:pt x="6585" y="7499"/>
                    <a:pt x="6585" y="7310"/>
                  </a:cubicBezTo>
                  <a:cubicBezTo>
                    <a:pt x="6585" y="7089"/>
                    <a:pt x="6743" y="6932"/>
                    <a:pt x="6932" y="6932"/>
                  </a:cubicBezTo>
                  <a:close/>
                  <a:moveTo>
                    <a:pt x="3781" y="8318"/>
                  </a:moveTo>
                  <a:cubicBezTo>
                    <a:pt x="4002" y="8350"/>
                    <a:pt x="4128" y="8507"/>
                    <a:pt x="4128" y="8665"/>
                  </a:cubicBezTo>
                  <a:cubicBezTo>
                    <a:pt x="4128" y="8885"/>
                    <a:pt x="3970" y="9043"/>
                    <a:pt x="3781" y="9043"/>
                  </a:cubicBezTo>
                  <a:lnTo>
                    <a:pt x="3057" y="9043"/>
                  </a:lnTo>
                  <a:cubicBezTo>
                    <a:pt x="2868" y="9043"/>
                    <a:pt x="2710" y="8885"/>
                    <a:pt x="2710" y="8665"/>
                  </a:cubicBezTo>
                  <a:cubicBezTo>
                    <a:pt x="2710" y="8476"/>
                    <a:pt x="2868" y="8318"/>
                    <a:pt x="3057" y="8318"/>
                  </a:cubicBezTo>
                  <a:close/>
                  <a:moveTo>
                    <a:pt x="7940" y="8318"/>
                  </a:moveTo>
                  <a:cubicBezTo>
                    <a:pt x="8160" y="8350"/>
                    <a:pt x="8286" y="8507"/>
                    <a:pt x="8286" y="8665"/>
                  </a:cubicBezTo>
                  <a:cubicBezTo>
                    <a:pt x="8286" y="8885"/>
                    <a:pt x="8129" y="9043"/>
                    <a:pt x="7940" y="9043"/>
                  </a:cubicBezTo>
                  <a:lnTo>
                    <a:pt x="7247" y="9043"/>
                  </a:lnTo>
                  <a:cubicBezTo>
                    <a:pt x="7026" y="9043"/>
                    <a:pt x="6869" y="8885"/>
                    <a:pt x="6869" y="8665"/>
                  </a:cubicBezTo>
                  <a:cubicBezTo>
                    <a:pt x="6869" y="8476"/>
                    <a:pt x="7026" y="8318"/>
                    <a:pt x="7247" y="8318"/>
                  </a:cubicBezTo>
                  <a:close/>
                  <a:moveTo>
                    <a:pt x="2868" y="2049"/>
                  </a:moveTo>
                  <a:lnTo>
                    <a:pt x="2868" y="2049"/>
                  </a:lnTo>
                  <a:cubicBezTo>
                    <a:pt x="2805" y="2332"/>
                    <a:pt x="2805" y="2521"/>
                    <a:pt x="2805" y="2805"/>
                  </a:cubicBezTo>
                  <a:cubicBezTo>
                    <a:pt x="2395" y="2962"/>
                    <a:pt x="2080" y="3309"/>
                    <a:pt x="2080" y="3781"/>
                  </a:cubicBezTo>
                  <a:lnTo>
                    <a:pt x="2080" y="8665"/>
                  </a:lnTo>
                  <a:cubicBezTo>
                    <a:pt x="2080" y="9263"/>
                    <a:pt x="2553" y="9704"/>
                    <a:pt x="3088" y="9704"/>
                  </a:cubicBezTo>
                  <a:lnTo>
                    <a:pt x="5199" y="9704"/>
                  </a:lnTo>
                  <a:lnTo>
                    <a:pt x="5199" y="7247"/>
                  </a:lnTo>
                  <a:cubicBezTo>
                    <a:pt x="5199" y="7058"/>
                    <a:pt x="5357" y="6900"/>
                    <a:pt x="5546" y="6900"/>
                  </a:cubicBezTo>
                  <a:cubicBezTo>
                    <a:pt x="5735" y="6900"/>
                    <a:pt x="5892" y="7058"/>
                    <a:pt x="5892" y="7247"/>
                  </a:cubicBezTo>
                  <a:lnTo>
                    <a:pt x="5892" y="9704"/>
                  </a:lnTo>
                  <a:lnTo>
                    <a:pt x="8003" y="9704"/>
                  </a:lnTo>
                  <a:cubicBezTo>
                    <a:pt x="8570" y="9704"/>
                    <a:pt x="9011" y="9232"/>
                    <a:pt x="9011" y="8665"/>
                  </a:cubicBezTo>
                  <a:lnTo>
                    <a:pt x="9011" y="3844"/>
                  </a:lnTo>
                  <a:cubicBezTo>
                    <a:pt x="9011" y="3372"/>
                    <a:pt x="8728" y="2994"/>
                    <a:pt x="8318" y="2836"/>
                  </a:cubicBezTo>
                  <a:cubicBezTo>
                    <a:pt x="8318" y="2584"/>
                    <a:pt x="8318" y="2364"/>
                    <a:pt x="8223" y="2112"/>
                  </a:cubicBezTo>
                  <a:lnTo>
                    <a:pt x="8223" y="2112"/>
                  </a:lnTo>
                  <a:cubicBezTo>
                    <a:pt x="9043" y="2269"/>
                    <a:pt x="9736" y="2962"/>
                    <a:pt x="9736" y="3844"/>
                  </a:cubicBezTo>
                  <a:lnTo>
                    <a:pt x="9736" y="8696"/>
                  </a:lnTo>
                  <a:cubicBezTo>
                    <a:pt x="9736" y="9641"/>
                    <a:pt x="8948" y="10429"/>
                    <a:pt x="8003" y="10429"/>
                  </a:cubicBezTo>
                  <a:lnTo>
                    <a:pt x="3151" y="10429"/>
                  </a:lnTo>
                  <a:cubicBezTo>
                    <a:pt x="2206" y="10429"/>
                    <a:pt x="1418" y="9641"/>
                    <a:pt x="1418" y="8696"/>
                  </a:cubicBezTo>
                  <a:lnTo>
                    <a:pt x="1418" y="3781"/>
                  </a:lnTo>
                  <a:lnTo>
                    <a:pt x="1355" y="3781"/>
                  </a:lnTo>
                  <a:cubicBezTo>
                    <a:pt x="1355" y="2931"/>
                    <a:pt x="1985" y="2206"/>
                    <a:pt x="2868" y="2049"/>
                  </a:cubicBezTo>
                  <a:close/>
                  <a:moveTo>
                    <a:pt x="3088" y="1"/>
                  </a:moveTo>
                  <a:cubicBezTo>
                    <a:pt x="1355" y="1"/>
                    <a:pt x="1" y="1419"/>
                    <a:pt x="1" y="3120"/>
                  </a:cubicBezTo>
                  <a:lnTo>
                    <a:pt x="1" y="8728"/>
                  </a:lnTo>
                  <a:cubicBezTo>
                    <a:pt x="1" y="10397"/>
                    <a:pt x="1355" y="11815"/>
                    <a:pt x="3088" y="11815"/>
                  </a:cubicBezTo>
                  <a:lnTo>
                    <a:pt x="7940" y="11815"/>
                  </a:lnTo>
                  <a:cubicBezTo>
                    <a:pt x="9673" y="11815"/>
                    <a:pt x="11059" y="10397"/>
                    <a:pt x="11059" y="8728"/>
                  </a:cubicBezTo>
                  <a:lnTo>
                    <a:pt x="11059" y="3120"/>
                  </a:lnTo>
                  <a:cubicBezTo>
                    <a:pt x="11059" y="1387"/>
                    <a:pt x="9641" y="1"/>
                    <a:pt x="79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9" name="Google Shape;6489;p54"/>
          <p:cNvGrpSpPr/>
          <p:nvPr/>
        </p:nvGrpSpPr>
        <p:grpSpPr>
          <a:xfrm>
            <a:off x="6197210" y="3850460"/>
            <a:ext cx="350004" cy="348128"/>
            <a:chOff x="-24353075" y="3891250"/>
            <a:chExt cx="293800" cy="292225"/>
          </a:xfrm>
        </p:grpSpPr>
        <p:sp>
          <p:nvSpPr>
            <p:cNvPr id="6490" name="Google Shape;6490;p54"/>
            <p:cNvSpPr/>
            <p:nvPr/>
          </p:nvSpPr>
          <p:spPr>
            <a:xfrm>
              <a:off x="-24251475" y="4012525"/>
              <a:ext cx="88225" cy="65400"/>
            </a:xfrm>
            <a:custGeom>
              <a:avLst/>
              <a:gdLst/>
              <a:ahLst/>
              <a:cxnLst/>
              <a:rect l="l" t="t" r="r" b="b"/>
              <a:pathLst>
                <a:path w="3529" h="2616" extrusionOk="0">
                  <a:moveTo>
                    <a:pt x="725" y="1"/>
                  </a:moveTo>
                  <a:cubicBezTo>
                    <a:pt x="315" y="1"/>
                    <a:pt x="0" y="347"/>
                    <a:pt x="0" y="725"/>
                  </a:cubicBezTo>
                  <a:cubicBezTo>
                    <a:pt x="0" y="1356"/>
                    <a:pt x="1040" y="2049"/>
                    <a:pt x="1733" y="2616"/>
                  </a:cubicBezTo>
                  <a:cubicBezTo>
                    <a:pt x="2458" y="2017"/>
                    <a:pt x="3466" y="1356"/>
                    <a:pt x="3466" y="725"/>
                  </a:cubicBezTo>
                  <a:cubicBezTo>
                    <a:pt x="3529" y="410"/>
                    <a:pt x="3277" y="1"/>
                    <a:pt x="2804" y="1"/>
                  </a:cubicBezTo>
                  <a:cubicBezTo>
                    <a:pt x="2300" y="1"/>
                    <a:pt x="2111" y="599"/>
                    <a:pt x="2111" y="599"/>
                  </a:cubicBezTo>
                  <a:cubicBezTo>
                    <a:pt x="2063" y="745"/>
                    <a:pt x="1906" y="824"/>
                    <a:pt x="1753" y="824"/>
                  </a:cubicBezTo>
                  <a:cubicBezTo>
                    <a:pt x="1607" y="824"/>
                    <a:pt x="1464" y="753"/>
                    <a:pt x="1418" y="599"/>
                  </a:cubicBezTo>
                  <a:cubicBezTo>
                    <a:pt x="1418" y="568"/>
                    <a:pt x="1229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54"/>
            <p:cNvSpPr/>
            <p:nvPr/>
          </p:nvSpPr>
          <p:spPr>
            <a:xfrm>
              <a:off x="-24353075" y="3891250"/>
              <a:ext cx="293800" cy="292225"/>
            </a:xfrm>
            <a:custGeom>
              <a:avLst/>
              <a:gdLst/>
              <a:ahLst/>
              <a:cxnLst/>
              <a:rect l="l" t="t" r="r" b="b"/>
              <a:pathLst>
                <a:path w="11752" h="11689" extrusionOk="0">
                  <a:moveTo>
                    <a:pt x="6837" y="4159"/>
                  </a:moveTo>
                  <a:cubicBezTo>
                    <a:pt x="7624" y="4159"/>
                    <a:pt x="8223" y="4789"/>
                    <a:pt x="8223" y="5576"/>
                  </a:cubicBezTo>
                  <a:cubicBezTo>
                    <a:pt x="8254" y="6616"/>
                    <a:pt x="7309" y="7183"/>
                    <a:pt x="6049" y="8223"/>
                  </a:cubicBezTo>
                  <a:cubicBezTo>
                    <a:pt x="5986" y="8286"/>
                    <a:pt x="5907" y="8317"/>
                    <a:pt x="5829" y="8317"/>
                  </a:cubicBezTo>
                  <a:cubicBezTo>
                    <a:pt x="5750" y="8317"/>
                    <a:pt x="5671" y="8286"/>
                    <a:pt x="5608" y="8223"/>
                  </a:cubicBezTo>
                  <a:cubicBezTo>
                    <a:pt x="4348" y="7183"/>
                    <a:pt x="3403" y="6585"/>
                    <a:pt x="3403" y="5576"/>
                  </a:cubicBezTo>
                  <a:cubicBezTo>
                    <a:pt x="3403" y="4789"/>
                    <a:pt x="4033" y="4159"/>
                    <a:pt x="4789" y="4159"/>
                  </a:cubicBezTo>
                  <a:cubicBezTo>
                    <a:pt x="5293" y="4159"/>
                    <a:pt x="5608" y="4411"/>
                    <a:pt x="5797" y="4663"/>
                  </a:cubicBezTo>
                  <a:cubicBezTo>
                    <a:pt x="6018" y="4411"/>
                    <a:pt x="6364" y="4159"/>
                    <a:pt x="6837" y="4159"/>
                  </a:cubicBezTo>
                  <a:close/>
                  <a:moveTo>
                    <a:pt x="4474" y="0"/>
                  </a:moveTo>
                  <a:cubicBezTo>
                    <a:pt x="3875" y="0"/>
                    <a:pt x="3466" y="473"/>
                    <a:pt x="3466" y="1008"/>
                  </a:cubicBezTo>
                  <a:lnTo>
                    <a:pt x="3466" y="3466"/>
                  </a:lnTo>
                  <a:lnTo>
                    <a:pt x="1008" y="3466"/>
                  </a:lnTo>
                  <a:cubicBezTo>
                    <a:pt x="410" y="3466"/>
                    <a:pt x="0" y="3938"/>
                    <a:pt x="0" y="4474"/>
                  </a:cubicBezTo>
                  <a:lnTo>
                    <a:pt x="0" y="7246"/>
                  </a:lnTo>
                  <a:cubicBezTo>
                    <a:pt x="0" y="7813"/>
                    <a:pt x="473" y="8254"/>
                    <a:pt x="1008" y="8254"/>
                  </a:cubicBezTo>
                  <a:lnTo>
                    <a:pt x="3466" y="8254"/>
                  </a:lnTo>
                  <a:lnTo>
                    <a:pt x="3466" y="10649"/>
                  </a:lnTo>
                  <a:cubicBezTo>
                    <a:pt x="3466" y="11247"/>
                    <a:pt x="3938" y="11688"/>
                    <a:pt x="4474" y="11688"/>
                  </a:cubicBezTo>
                  <a:lnTo>
                    <a:pt x="7246" y="11688"/>
                  </a:lnTo>
                  <a:cubicBezTo>
                    <a:pt x="7813" y="11688"/>
                    <a:pt x="8254" y="11216"/>
                    <a:pt x="8254" y="10649"/>
                  </a:cubicBezTo>
                  <a:lnTo>
                    <a:pt x="8254" y="8254"/>
                  </a:lnTo>
                  <a:lnTo>
                    <a:pt x="10680" y="8254"/>
                  </a:lnTo>
                  <a:cubicBezTo>
                    <a:pt x="11279" y="8254"/>
                    <a:pt x="11720" y="7782"/>
                    <a:pt x="11720" y="7246"/>
                  </a:cubicBezTo>
                  <a:lnTo>
                    <a:pt x="11720" y="4474"/>
                  </a:lnTo>
                  <a:cubicBezTo>
                    <a:pt x="11751" y="3938"/>
                    <a:pt x="11279" y="3466"/>
                    <a:pt x="10680" y="3466"/>
                  </a:cubicBezTo>
                  <a:lnTo>
                    <a:pt x="8254" y="3466"/>
                  </a:lnTo>
                  <a:lnTo>
                    <a:pt x="8254" y="1008"/>
                  </a:lnTo>
                  <a:cubicBezTo>
                    <a:pt x="8254" y="410"/>
                    <a:pt x="7782" y="0"/>
                    <a:pt x="72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2" name="Google Shape;6492;p54"/>
          <p:cNvGrpSpPr/>
          <p:nvPr/>
        </p:nvGrpSpPr>
        <p:grpSpPr>
          <a:xfrm>
            <a:off x="7980681" y="3398763"/>
            <a:ext cx="353757" cy="351463"/>
            <a:chOff x="-22845575" y="3504075"/>
            <a:chExt cx="296950" cy="295025"/>
          </a:xfrm>
        </p:grpSpPr>
        <p:sp>
          <p:nvSpPr>
            <p:cNvPr id="6493" name="Google Shape;6493;p54"/>
            <p:cNvSpPr/>
            <p:nvPr/>
          </p:nvSpPr>
          <p:spPr>
            <a:xfrm>
              <a:off x="-22688825" y="3504100"/>
              <a:ext cx="140200" cy="295000"/>
            </a:xfrm>
            <a:custGeom>
              <a:avLst/>
              <a:gdLst/>
              <a:ahLst/>
              <a:cxnLst/>
              <a:rect l="l" t="t" r="r" b="b"/>
              <a:pathLst>
                <a:path w="5608" h="11800" extrusionOk="0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54"/>
            <p:cNvSpPr/>
            <p:nvPr/>
          </p:nvSpPr>
          <p:spPr>
            <a:xfrm>
              <a:off x="-22845575" y="3504075"/>
              <a:ext cx="139425" cy="294250"/>
            </a:xfrm>
            <a:custGeom>
              <a:avLst/>
              <a:gdLst/>
              <a:ahLst/>
              <a:cxnLst/>
              <a:rect l="l" t="t" r="r" b="b"/>
              <a:pathLst>
                <a:path w="5577" h="11770" extrusionOk="0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5" name="Google Shape;6495;p54"/>
          <p:cNvGrpSpPr/>
          <p:nvPr/>
        </p:nvGrpSpPr>
        <p:grpSpPr>
          <a:xfrm>
            <a:off x="5773862" y="1532411"/>
            <a:ext cx="299344" cy="351880"/>
            <a:chOff x="-27691025" y="3175300"/>
            <a:chExt cx="251275" cy="295375"/>
          </a:xfrm>
        </p:grpSpPr>
        <p:sp>
          <p:nvSpPr>
            <p:cNvPr id="6496" name="Google Shape;6496;p54"/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54"/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54"/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54"/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0" name="Google Shape;6500;p54"/>
          <p:cNvGrpSpPr/>
          <p:nvPr/>
        </p:nvGrpSpPr>
        <p:grpSpPr>
          <a:xfrm>
            <a:off x="5746179" y="2051087"/>
            <a:ext cx="354710" cy="228015"/>
            <a:chOff x="-27721750" y="3598250"/>
            <a:chExt cx="297750" cy="191400"/>
          </a:xfrm>
        </p:grpSpPr>
        <p:sp>
          <p:nvSpPr>
            <p:cNvPr id="6501" name="Google Shape;6501;p54"/>
            <p:cNvSpPr/>
            <p:nvPr/>
          </p:nvSpPr>
          <p:spPr>
            <a:xfrm>
              <a:off x="-27616200" y="3651800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386" y="662"/>
                  </a:moveTo>
                  <a:cubicBezTo>
                    <a:pt x="1764" y="662"/>
                    <a:pt x="2079" y="977"/>
                    <a:pt x="2079" y="1387"/>
                  </a:cubicBezTo>
                  <a:cubicBezTo>
                    <a:pt x="2079" y="1765"/>
                    <a:pt x="1764" y="2080"/>
                    <a:pt x="1386" y="2080"/>
                  </a:cubicBezTo>
                  <a:cubicBezTo>
                    <a:pt x="977" y="2080"/>
                    <a:pt x="662" y="1765"/>
                    <a:pt x="662" y="1387"/>
                  </a:cubicBezTo>
                  <a:cubicBezTo>
                    <a:pt x="662" y="977"/>
                    <a:pt x="977" y="662"/>
                    <a:pt x="1386" y="662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54"/>
            <p:cNvSpPr/>
            <p:nvPr/>
          </p:nvSpPr>
          <p:spPr>
            <a:xfrm>
              <a:off x="-27721750" y="3598250"/>
              <a:ext cx="297750" cy="191400"/>
            </a:xfrm>
            <a:custGeom>
              <a:avLst/>
              <a:gdLst/>
              <a:ahLst/>
              <a:cxnLst/>
              <a:rect l="l" t="t" r="r" b="b"/>
              <a:pathLst>
                <a:path w="11910" h="7656" extrusionOk="0">
                  <a:moveTo>
                    <a:pt x="5955" y="1418"/>
                  </a:moveTo>
                  <a:cubicBezTo>
                    <a:pt x="7278" y="1418"/>
                    <a:pt x="8381" y="2521"/>
                    <a:pt x="8381" y="3875"/>
                  </a:cubicBezTo>
                  <a:cubicBezTo>
                    <a:pt x="8381" y="5199"/>
                    <a:pt x="7278" y="6301"/>
                    <a:pt x="5955" y="6301"/>
                  </a:cubicBezTo>
                  <a:cubicBezTo>
                    <a:pt x="4600" y="6301"/>
                    <a:pt x="3497" y="5199"/>
                    <a:pt x="3497" y="3875"/>
                  </a:cubicBezTo>
                  <a:cubicBezTo>
                    <a:pt x="3497" y="2521"/>
                    <a:pt x="4600" y="1418"/>
                    <a:pt x="5955" y="1418"/>
                  </a:cubicBezTo>
                  <a:close/>
                  <a:moveTo>
                    <a:pt x="5955" y="0"/>
                  </a:moveTo>
                  <a:cubicBezTo>
                    <a:pt x="2710" y="0"/>
                    <a:pt x="189" y="3466"/>
                    <a:pt x="95" y="3623"/>
                  </a:cubicBezTo>
                  <a:cubicBezTo>
                    <a:pt x="0" y="3749"/>
                    <a:pt x="0" y="3907"/>
                    <a:pt x="95" y="4033"/>
                  </a:cubicBezTo>
                  <a:cubicBezTo>
                    <a:pt x="189" y="4190"/>
                    <a:pt x="2773" y="7656"/>
                    <a:pt x="5955" y="7656"/>
                  </a:cubicBezTo>
                  <a:cubicBezTo>
                    <a:pt x="9137" y="7656"/>
                    <a:pt x="11689" y="4190"/>
                    <a:pt x="11815" y="4033"/>
                  </a:cubicBezTo>
                  <a:cubicBezTo>
                    <a:pt x="11909" y="3907"/>
                    <a:pt x="11909" y="3749"/>
                    <a:pt x="11815" y="3623"/>
                  </a:cubicBezTo>
                  <a:cubicBezTo>
                    <a:pt x="11689" y="3466"/>
                    <a:pt x="9168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3" name="Google Shape;6503;p54"/>
          <p:cNvGrpSpPr/>
          <p:nvPr/>
        </p:nvGrpSpPr>
        <p:grpSpPr>
          <a:xfrm>
            <a:off x="5747579" y="2444633"/>
            <a:ext cx="351910" cy="340980"/>
            <a:chOff x="-27719400" y="3925600"/>
            <a:chExt cx="295400" cy="286225"/>
          </a:xfrm>
        </p:grpSpPr>
        <p:sp>
          <p:nvSpPr>
            <p:cNvPr id="6504" name="Google Shape;6504;p54"/>
            <p:cNvSpPr/>
            <p:nvPr/>
          </p:nvSpPr>
          <p:spPr>
            <a:xfrm>
              <a:off x="-27596525" y="3925600"/>
              <a:ext cx="172525" cy="162575"/>
            </a:xfrm>
            <a:custGeom>
              <a:avLst/>
              <a:gdLst/>
              <a:ahLst/>
              <a:cxnLst/>
              <a:rect l="l" t="t" r="r" b="b"/>
              <a:pathLst>
                <a:path w="6901" h="6503" extrusionOk="0">
                  <a:moveTo>
                    <a:pt x="5042" y="0"/>
                  </a:moveTo>
                  <a:cubicBezTo>
                    <a:pt x="4425" y="0"/>
                    <a:pt x="3809" y="237"/>
                    <a:pt x="3340" y="705"/>
                  </a:cubicBezTo>
                  <a:lnTo>
                    <a:pt x="1765" y="2281"/>
                  </a:lnTo>
                  <a:cubicBezTo>
                    <a:pt x="1639" y="2407"/>
                    <a:pt x="1639" y="2627"/>
                    <a:pt x="1765" y="2785"/>
                  </a:cubicBezTo>
                  <a:cubicBezTo>
                    <a:pt x="1860" y="2879"/>
                    <a:pt x="1891" y="2942"/>
                    <a:pt x="1891" y="3037"/>
                  </a:cubicBezTo>
                  <a:cubicBezTo>
                    <a:pt x="1891" y="3100"/>
                    <a:pt x="1860" y="3226"/>
                    <a:pt x="1765" y="3257"/>
                  </a:cubicBezTo>
                  <a:lnTo>
                    <a:pt x="1229" y="3824"/>
                  </a:lnTo>
                  <a:cubicBezTo>
                    <a:pt x="1009" y="3856"/>
                    <a:pt x="820" y="3919"/>
                    <a:pt x="662" y="4045"/>
                  </a:cubicBezTo>
                  <a:lnTo>
                    <a:pt x="1" y="4643"/>
                  </a:lnTo>
                  <a:lnTo>
                    <a:pt x="1860" y="6502"/>
                  </a:lnTo>
                  <a:lnTo>
                    <a:pt x="2427" y="5809"/>
                  </a:lnTo>
                  <a:cubicBezTo>
                    <a:pt x="2553" y="5652"/>
                    <a:pt x="2647" y="5494"/>
                    <a:pt x="2679" y="5305"/>
                  </a:cubicBezTo>
                  <a:lnTo>
                    <a:pt x="6774" y="1209"/>
                  </a:lnTo>
                  <a:cubicBezTo>
                    <a:pt x="6900" y="1083"/>
                    <a:pt x="6900" y="863"/>
                    <a:pt x="6774" y="737"/>
                  </a:cubicBezTo>
                  <a:cubicBezTo>
                    <a:pt x="6298" y="245"/>
                    <a:pt x="5669" y="0"/>
                    <a:pt x="50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54"/>
            <p:cNvSpPr/>
            <p:nvPr/>
          </p:nvSpPr>
          <p:spPr>
            <a:xfrm>
              <a:off x="-27719400" y="4054275"/>
              <a:ext cx="157550" cy="157550"/>
            </a:xfrm>
            <a:custGeom>
              <a:avLst/>
              <a:gdLst/>
              <a:ahLst/>
              <a:cxnLst/>
              <a:rect l="l" t="t" r="r" b="b"/>
              <a:pathLst>
                <a:path w="6302" h="6302" extrusionOk="0">
                  <a:moveTo>
                    <a:pt x="4412" y="1"/>
                  </a:moveTo>
                  <a:lnTo>
                    <a:pt x="537" y="3466"/>
                  </a:lnTo>
                  <a:cubicBezTo>
                    <a:pt x="190" y="3781"/>
                    <a:pt x="1" y="4222"/>
                    <a:pt x="1" y="4695"/>
                  </a:cubicBezTo>
                  <a:cubicBezTo>
                    <a:pt x="1" y="5136"/>
                    <a:pt x="158" y="5545"/>
                    <a:pt x="474" y="5829"/>
                  </a:cubicBezTo>
                  <a:cubicBezTo>
                    <a:pt x="789" y="6144"/>
                    <a:pt x="1167" y="6302"/>
                    <a:pt x="1608" y="6302"/>
                  </a:cubicBezTo>
                  <a:lnTo>
                    <a:pt x="1639" y="6302"/>
                  </a:lnTo>
                  <a:cubicBezTo>
                    <a:pt x="1954" y="6302"/>
                    <a:pt x="2269" y="6175"/>
                    <a:pt x="2553" y="5986"/>
                  </a:cubicBezTo>
                  <a:lnTo>
                    <a:pt x="1482" y="4915"/>
                  </a:lnTo>
                  <a:cubicBezTo>
                    <a:pt x="1356" y="4789"/>
                    <a:pt x="1356" y="4569"/>
                    <a:pt x="1482" y="4443"/>
                  </a:cubicBezTo>
                  <a:cubicBezTo>
                    <a:pt x="1545" y="4395"/>
                    <a:pt x="1631" y="4372"/>
                    <a:pt x="1718" y="4372"/>
                  </a:cubicBezTo>
                  <a:cubicBezTo>
                    <a:pt x="1805" y="4372"/>
                    <a:pt x="1891" y="4395"/>
                    <a:pt x="1954" y="4443"/>
                  </a:cubicBezTo>
                  <a:lnTo>
                    <a:pt x="3025" y="5514"/>
                  </a:lnTo>
                  <a:lnTo>
                    <a:pt x="3498" y="5010"/>
                  </a:lnTo>
                  <a:lnTo>
                    <a:pt x="2521" y="4002"/>
                  </a:lnTo>
                  <a:cubicBezTo>
                    <a:pt x="2395" y="3907"/>
                    <a:pt x="2395" y="3655"/>
                    <a:pt x="2521" y="3561"/>
                  </a:cubicBezTo>
                  <a:cubicBezTo>
                    <a:pt x="2569" y="3498"/>
                    <a:pt x="2655" y="3466"/>
                    <a:pt x="2746" y="3466"/>
                  </a:cubicBezTo>
                  <a:cubicBezTo>
                    <a:pt x="2836" y="3466"/>
                    <a:pt x="2931" y="3498"/>
                    <a:pt x="2994" y="3561"/>
                  </a:cubicBezTo>
                  <a:lnTo>
                    <a:pt x="3939" y="4474"/>
                  </a:lnTo>
                  <a:lnTo>
                    <a:pt x="4412" y="3970"/>
                  </a:lnTo>
                  <a:lnTo>
                    <a:pt x="3530" y="3120"/>
                  </a:lnTo>
                  <a:cubicBezTo>
                    <a:pt x="3403" y="2994"/>
                    <a:pt x="3403" y="2773"/>
                    <a:pt x="3530" y="2647"/>
                  </a:cubicBezTo>
                  <a:cubicBezTo>
                    <a:pt x="3593" y="2584"/>
                    <a:pt x="3679" y="2552"/>
                    <a:pt x="3766" y="2552"/>
                  </a:cubicBezTo>
                  <a:cubicBezTo>
                    <a:pt x="3852" y="2552"/>
                    <a:pt x="3939" y="2584"/>
                    <a:pt x="4002" y="2647"/>
                  </a:cubicBezTo>
                  <a:lnTo>
                    <a:pt x="4884" y="3498"/>
                  </a:lnTo>
                  <a:lnTo>
                    <a:pt x="5357" y="2994"/>
                  </a:lnTo>
                  <a:lnTo>
                    <a:pt x="4601" y="2237"/>
                  </a:lnTo>
                  <a:cubicBezTo>
                    <a:pt x="4475" y="2111"/>
                    <a:pt x="4475" y="1891"/>
                    <a:pt x="4601" y="1765"/>
                  </a:cubicBezTo>
                  <a:cubicBezTo>
                    <a:pt x="4671" y="1624"/>
                    <a:pt x="4771" y="1562"/>
                    <a:pt x="4867" y="1562"/>
                  </a:cubicBezTo>
                  <a:cubicBezTo>
                    <a:pt x="4944" y="1562"/>
                    <a:pt x="5018" y="1601"/>
                    <a:pt x="5073" y="1670"/>
                  </a:cubicBezTo>
                  <a:lnTo>
                    <a:pt x="5829" y="2395"/>
                  </a:lnTo>
                  <a:lnTo>
                    <a:pt x="6302" y="1891"/>
                  </a:lnTo>
                  <a:lnTo>
                    <a:pt x="44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6" name="Google Shape;6506;p54"/>
          <p:cNvGrpSpPr/>
          <p:nvPr/>
        </p:nvGrpSpPr>
        <p:grpSpPr>
          <a:xfrm>
            <a:off x="7968851" y="1531473"/>
            <a:ext cx="353757" cy="353757"/>
            <a:chOff x="-25834600" y="3176875"/>
            <a:chExt cx="296950" cy="296950"/>
          </a:xfrm>
        </p:grpSpPr>
        <p:sp>
          <p:nvSpPr>
            <p:cNvPr id="6507" name="Google Shape;6507;p54"/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54"/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54"/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54"/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54"/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2" name="Google Shape;6512;p54"/>
          <p:cNvGrpSpPr/>
          <p:nvPr/>
        </p:nvGrpSpPr>
        <p:grpSpPr>
          <a:xfrm>
            <a:off x="7968851" y="1999474"/>
            <a:ext cx="353757" cy="331241"/>
            <a:chOff x="-25834600" y="3564375"/>
            <a:chExt cx="296950" cy="278050"/>
          </a:xfrm>
        </p:grpSpPr>
        <p:sp>
          <p:nvSpPr>
            <p:cNvPr id="6513" name="Google Shape;6513;p54"/>
            <p:cNvSpPr/>
            <p:nvPr/>
          </p:nvSpPr>
          <p:spPr>
            <a:xfrm>
              <a:off x="-25694400" y="3703775"/>
              <a:ext cx="17350" cy="17375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3" y="537"/>
                    <a:pt x="693" y="347"/>
                  </a:cubicBezTo>
                  <a:cubicBezTo>
                    <a:pt x="693" y="158"/>
                    <a:pt x="504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54"/>
            <p:cNvSpPr/>
            <p:nvPr/>
          </p:nvSpPr>
          <p:spPr>
            <a:xfrm>
              <a:off x="-25591225" y="3703775"/>
              <a:ext cx="53575" cy="18150"/>
            </a:xfrm>
            <a:custGeom>
              <a:avLst/>
              <a:gdLst/>
              <a:ahLst/>
              <a:cxnLst/>
              <a:rect l="l" t="t" r="r" b="b"/>
              <a:pathLst>
                <a:path w="2143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726"/>
                    <a:pt x="347" y="726"/>
                  </a:cubicBezTo>
                  <a:lnTo>
                    <a:pt x="1765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54"/>
            <p:cNvSpPr/>
            <p:nvPr/>
          </p:nvSpPr>
          <p:spPr>
            <a:xfrm>
              <a:off x="-25834600" y="3703775"/>
              <a:ext cx="53575" cy="18150"/>
            </a:xfrm>
            <a:custGeom>
              <a:avLst/>
              <a:gdLst/>
              <a:ahLst/>
              <a:cxnLst/>
              <a:rect l="l" t="t" r="r" b="b"/>
              <a:pathLst>
                <a:path w="2143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1796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54"/>
            <p:cNvSpPr/>
            <p:nvPr/>
          </p:nvSpPr>
          <p:spPr>
            <a:xfrm>
              <a:off x="-25695200" y="3564375"/>
              <a:ext cx="17350" cy="52800"/>
            </a:xfrm>
            <a:custGeom>
              <a:avLst/>
              <a:gdLst/>
              <a:ahLst/>
              <a:cxnLst/>
              <a:rect l="l" t="t" r="r" b="b"/>
              <a:pathLst>
                <a:path w="694" h="2112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1"/>
                    <a:pt x="347" y="2111"/>
                  </a:cubicBezTo>
                  <a:cubicBezTo>
                    <a:pt x="536" y="2111"/>
                    <a:pt x="694" y="1954"/>
                    <a:pt x="694" y="176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54"/>
            <p:cNvSpPr/>
            <p:nvPr/>
          </p:nvSpPr>
          <p:spPr>
            <a:xfrm>
              <a:off x="-25792850" y="3606125"/>
              <a:ext cx="42550" cy="40975"/>
            </a:xfrm>
            <a:custGeom>
              <a:avLst/>
              <a:gdLst/>
              <a:ahLst/>
              <a:cxnLst/>
              <a:rect l="l" t="t" r="r" b="b"/>
              <a:pathLst>
                <a:path w="1702" h="1639" extrusionOk="0">
                  <a:moveTo>
                    <a:pt x="351" y="0"/>
                  </a:moveTo>
                  <a:cubicBezTo>
                    <a:pt x="260" y="0"/>
                    <a:pt x="173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lnTo>
                    <a:pt x="1103" y="1544"/>
                  </a:lnTo>
                  <a:cubicBezTo>
                    <a:pt x="1166" y="1607"/>
                    <a:pt x="1252" y="1639"/>
                    <a:pt x="1339" y="1639"/>
                  </a:cubicBezTo>
                  <a:cubicBezTo>
                    <a:pt x="1426" y="1639"/>
                    <a:pt x="1512" y="1607"/>
                    <a:pt x="1575" y="1544"/>
                  </a:cubicBezTo>
                  <a:cubicBezTo>
                    <a:pt x="1701" y="1418"/>
                    <a:pt x="1701" y="1198"/>
                    <a:pt x="1575" y="1071"/>
                  </a:cubicBezTo>
                  <a:lnTo>
                    <a:pt x="599" y="95"/>
                  </a:lnTo>
                  <a:cubicBezTo>
                    <a:pt x="536" y="32"/>
                    <a:pt x="441" y="0"/>
                    <a:pt x="3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54"/>
            <p:cNvSpPr/>
            <p:nvPr/>
          </p:nvSpPr>
          <p:spPr>
            <a:xfrm>
              <a:off x="-25621950" y="3606125"/>
              <a:ext cx="43350" cy="40975"/>
            </a:xfrm>
            <a:custGeom>
              <a:avLst/>
              <a:gdLst/>
              <a:ahLst/>
              <a:cxnLst/>
              <a:rect l="l" t="t" r="r" b="b"/>
              <a:pathLst>
                <a:path w="1734" h="1639" extrusionOk="0">
                  <a:moveTo>
                    <a:pt x="1351" y="0"/>
                  </a:moveTo>
                  <a:cubicBezTo>
                    <a:pt x="1261" y="0"/>
                    <a:pt x="1166" y="32"/>
                    <a:pt x="1103" y="95"/>
                  </a:cubicBezTo>
                  <a:lnTo>
                    <a:pt x="127" y="1071"/>
                  </a:lnTo>
                  <a:cubicBezTo>
                    <a:pt x="1" y="1198"/>
                    <a:pt x="1" y="1418"/>
                    <a:pt x="127" y="1544"/>
                  </a:cubicBezTo>
                  <a:cubicBezTo>
                    <a:pt x="190" y="1607"/>
                    <a:pt x="284" y="1639"/>
                    <a:pt x="375" y="1639"/>
                  </a:cubicBezTo>
                  <a:cubicBezTo>
                    <a:pt x="465" y="1639"/>
                    <a:pt x="552" y="1607"/>
                    <a:pt x="599" y="1544"/>
                  </a:cubicBezTo>
                  <a:lnTo>
                    <a:pt x="1576" y="567"/>
                  </a:lnTo>
                  <a:cubicBezTo>
                    <a:pt x="1733" y="441"/>
                    <a:pt x="1733" y="221"/>
                    <a:pt x="1576" y="95"/>
                  </a:cubicBezTo>
                  <a:cubicBezTo>
                    <a:pt x="1529" y="32"/>
                    <a:pt x="1442" y="0"/>
                    <a:pt x="13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54"/>
            <p:cNvSpPr/>
            <p:nvPr/>
          </p:nvSpPr>
          <p:spPr>
            <a:xfrm>
              <a:off x="-25783400" y="3806975"/>
              <a:ext cx="192200" cy="35450"/>
            </a:xfrm>
            <a:custGeom>
              <a:avLst/>
              <a:gdLst/>
              <a:ahLst/>
              <a:cxnLst/>
              <a:rect l="l" t="t" r="r" b="b"/>
              <a:pathLst>
                <a:path w="7688" h="1418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lnTo>
                    <a:pt x="7309" y="1418"/>
                  </a:lnTo>
                  <a:cubicBezTo>
                    <a:pt x="7530" y="1418"/>
                    <a:pt x="7687" y="1260"/>
                    <a:pt x="7687" y="1071"/>
                  </a:cubicBezTo>
                  <a:lnTo>
                    <a:pt x="7687" y="725"/>
                  </a:lnTo>
                  <a:cubicBezTo>
                    <a:pt x="7687" y="315"/>
                    <a:pt x="7372" y="0"/>
                    <a:pt x="69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54"/>
            <p:cNvSpPr/>
            <p:nvPr/>
          </p:nvSpPr>
          <p:spPr>
            <a:xfrm>
              <a:off x="-25764500" y="3635275"/>
              <a:ext cx="153600" cy="155175"/>
            </a:xfrm>
            <a:custGeom>
              <a:avLst/>
              <a:gdLst/>
              <a:ahLst/>
              <a:cxnLst/>
              <a:rect l="l" t="t" r="r" b="b"/>
              <a:pathLst>
                <a:path w="6144" h="6207" extrusionOk="0">
                  <a:moveTo>
                    <a:pt x="3025" y="0"/>
                  </a:moveTo>
                  <a:cubicBezTo>
                    <a:pt x="1355" y="0"/>
                    <a:pt x="0" y="1355"/>
                    <a:pt x="0" y="3087"/>
                  </a:cubicBezTo>
                  <a:lnTo>
                    <a:pt x="0" y="6206"/>
                  </a:lnTo>
                  <a:lnTo>
                    <a:pt x="2773" y="6206"/>
                  </a:lnTo>
                  <a:lnTo>
                    <a:pt x="2773" y="4064"/>
                  </a:lnTo>
                  <a:cubicBezTo>
                    <a:pt x="2363" y="3938"/>
                    <a:pt x="2048" y="3560"/>
                    <a:pt x="2048" y="3087"/>
                  </a:cubicBezTo>
                  <a:cubicBezTo>
                    <a:pt x="2048" y="2489"/>
                    <a:pt x="2521" y="2079"/>
                    <a:pt x="3088" y="2079"/>
                  </a:cubicBezTo>
                  <a:cubicBezTo>
                    <a:pt x="3655" y="2079"/>
                    <a:pt x="4096" y="2552"/>
                    <a:pt x="4096" y="3087"/>
                  </a:cubicBezTo>
                  <a:cubicBezTo>
                    <a:pt x="4096" y="3529"/>
                    <a:pt x="3812" y="3938"/>
                    <a:pt x="3403" y="4064"/>
                  </a:cubicBezTo>
                  <a:lnTo>
                    <a:pt x="3403" y="6206"/>
                  </a:lnTo>
                  <a:lnTo>
                    <a:pt x="6144" y="6206"/>
                  </a:lnTo>
                  <a:lnTo>
                    <a:pt x="6144" y="3087"/>
                  </a:lnTo>
                  <a:cubicBezTo>
                    <a:pt x="6144" y="1355"/>
                    <a:pt x="4726" y="0"/>
                    <a:pt x="30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1" name="Google Shape;6521;p54"/>
          <p:cNvGrpSpPr/>
          <p:nvPr/>
        </p:nvGrpSpPr>
        <p:grpSpPr>
          <a:xfrm>
            <a:off x="7966974" y="2438826"/>
            <a:ext cx="357509" cy="352595"/>
            <a:chOff x="-25834600" y="3915850"/>
            <a:chExt cx="300100" cy="295975"/>
          </a:xfrm>
        </p:grpSpPr>
        <p:sp>
          <p:nvSpPr>
            <p:cNvPr id="6522" name="Google Shape;6522;p54"/>
            <p:cNvSpPr/>
            <p:nvPr/>
          </p:nvSpPr>
          <p:spPr>
            <a:xfrm>
              <a:off x="-25677875" y="3915850"/>
              <a:ext cx="143375" cy="137675"/>
            </a:xfrm>
            <a:custGeom>
              <a:avLst/>
              <a:gdLst/>
              <a:ahLst/>
              <a:cxnLst/>
              <a:rect l="l" t="t" r="r" b="b"/>
              <a:pathLst>
                <a:path w="5735" h="5507" extrusionOk="0">
                  <a:moveTo>
                    <a:pt x="1123" y="1"/>
                  </a:moveTo>
                  <a:cubicBezTo>
                    <a:pt x="859" y="1"/>
                    <a:pt x="599" y="103"/>
                    <a:pt x="410" y="308"/>
                  </a:cubicBezTo>
                  <a:cubicBezTo>
                    <a:pt x="1" y="686"/>
                    <a:pt x="1" y="1379"/>
                    <a:pt x="410" y="1757"/>
                  </a:cubicBezTo>
                  <a:lnTo>
                    <a:pt x="3813" y="5191"/>
                  </a:lnTo>
                  <a:cubicBezTo>
                    <a:pt x="4033" y="5380"/>
                    <a:pt x="4285" y="5506"/>
                    <a:pt x="4569" y="5506"/>
                  </a:cubicBezTo>
                  <a:cubicBezTo>
                    <a:pt x="4853" y="5506"/>
                    <a:pt x="5136" y="5380"/>
                    <a:pt x="5325" y="5191"/>
                  </a:cubicBezTo>
                  <a:cubicBezTo>
                    <a:pt x="5735" y="4781"/>
                    <a:pt x="5735" y="4120"/>
                    <a:pt x="5325" y="3742"/>
                  </a:cubicBezTo>
                  <a:lnTo>
                    <a:pt x="1860" y="308"/>
                  </a:lnTo>
                  <a:cubicBezTo>
                    <a:pt x="1655" y="103"/>
                    <a:pt x="1387" y="1"/>
                    <a:pt x="112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54"/>
            <p:cNvSpPr/>
            <p:nvPr/>
          </p:nvSpPr>
          <p:spPr>
            <a:xfrm>
              <a:off x="-25834600" y="4167700"/>
              <a:ext cx="43350" cy="44125"/>
            </a:xfrm>
            <a:custGeom>
              <a:avLst/>
              <a:gdLst/>
              <a:ahLst/>
              <a:cxnLst/>
              <a:rect l="l" t="t" r="r" b="b"/>
              <a:pathLst>
                <a:path w="1734" h="1765" extrusionOk="0">
                  <a:moveTo>
                    <a:pt x="756" y="0"/>
                  </a:moveTo>
                  <a:lnTo>
                    <a:pt x="221" y="630"/>
                  </a:lnTo>
                  <a:cubicBezTo>
                    <a:pt x="95" y="756"/>
                    <a:pt x="0" y="945"/>
                    <a:pt x="0" y="1103"/>
                  </a:cubicBezTo>
                  <a:cubicBezTo>
                    <a:pt x="0" y="1292"/>
                    <a:pt x="95" y="1449"/>
                    <a:pt x="221" y="1575"/>
                  </a:cubicBezTo>
                  <a:cubicBezTo>
                    <a:pt x="347" y="1702"/>
                    <a:pt x="536" y="1765"/>
                    <a:pt x="693" y="1765"/>
                  </a:cubicBezTo>
                  <a:cubicBezTo>
                    <a:pt x="882" y="1765"/>
                    <a:pt x="1040" y="1702"/>
                    <a:pt x="1166" y="1575"/>
                  </a:cubicBezTo>
                  <a:lnTo>
                    <a:pt x="1733" y="977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54"/>
            <p:cNvSpPr/>
            <p:nvPr/>
          </p:nvSpPr>
          <p:spPr>
            <a:xfrm>
              <a:off x="-25800725" y="3972375"/>
              <a:ext cx="206375" cy="207950"/>
            </a:xfrm>
            <a:custGeom>
              <a:avLst/>
              <a:gdLst/>
              <a:ahLst/>
              <a:cxnLst/>
              <a:rect l="l" t="t" r="r" b="b"/>
              <a:pathLst>
                <a:path w="8255" h="8318" extrusionOk="0">
                  <a:moveTo>
                    <a:pt x="4285" y="2457"/>
                  </a:moveTo>
                  <a:lnTo>
                    <a:pt x="5797" y="3938"/>
                  </a:lnTo>
                  <a:lnTo>
                    <a:pt x="5261" y="4474"/>
                  </a:lnTo>
                  <a:cubicBezTo>
                    <a:pt x="4868" y="4868"/>
                    <a:pt x="4342" y="5064"/>
                    <a:pt x="3814" y="5064"/>
                  </a:cubicBezTo>
                  <a:cubicBezTo>
                    <a:pt x="3708" y="5064"/>
                    <a:pt x="3602" y="5057"/>
                    <a:pt x="3497" y="5041"/>
                  </a:cubicBezTo>
                  <a:lnTo>
                    <a:pt x="3214" y="5009"/>
                  </a:lnTo>
                  <a:lnTo>
                    <a:pt x="3182" y="4726"/>
                  </a:lnTo>
                  <a:cubicBezTo>
                    <a:pt x="3119" y="4096"/>
                    <a:pt x="3308" y="3434"/>
                    <a:pt x="3781" y="2962"/>
                  </a:cubicBezTo>
                  <a:lnTo>
                    <a:pt x="4285" y="2457"/>
                  </a:lnTo>
                  <a:close/>
                  <a:moveTo>
                    <a:pt x="4789" y="0"/>
                  </a:moveTo>
                  <a:lnTo>
                    <a:pt x="3056" y="1796"/>
                  </a:lnTo>
                  <a:cubicBezTo>
                    <a:pt x="2174" y="2678"/>
                    <a:pt x="1733" y="4001"/>
                    <a:pt x="1890" y="5261"/>
                  </a:cubicBezTo>
                  <a:lnTo>
                    <a:pt x="1922" y="5419"/>
                  </a:lnTo>
                  <a:lnTo>
                    <a:pt x="0" y="7341"/>
                  </a:lnTo>
                  <a:lnTo>
                    <a:pt x="977" y="8317"/>
                  </a:lnTo>
                  <a:lnTo>
                    <a:pt x="2898" y="6396"/>
                  </a:lnTo>
                  <a:lnTo>
                    <a:pt x="3056" y="6427"/>
                  </a:lnTo>
                  <a:cubicBezTo>
                    <a:pt x="3214" y="6459"/>
                    <a:pt x="3371" y="6459"/>
                    <a:pt x="3592" y="6459"/>
                  </a:cubicBezTo>
                  <a:cubicBezTo>
                    <a:pt x="4694" y="6459"/>
                    <a:pt x="5734" y="6049"/>
                    <a:pt x="6522" y="5261"/>
                  </a:cubicBezTo>
                  <a:lnTo>
                    <a:pt x="8254" y="3466"/>
                  </a:lnTo>
                  <a:lnTo>
                    <a:pt x="7278" y="2489"/>
                  </a:lnTo>
                  <a:lnTo>
                    <a:pt x="6301" y="3466"/>
                  </a:lnTo>
                  <a:lnTo>
                    <a:pt x="4852" y="2016"/>
                  </a:lnTo>
                  <a:lnTo>
                    <a:pt x="5828" y="1040"/>
                  </a:lnTo>
                  <a:lnTo>
                    <a:pt x="47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5" name="Google Shape;6525;p54"/>
          <p:cNvGrpSpPr/>
          <p:nvPr/>
        </p:nvGrpSpPr>
        <p:grpSpPr>
          <a:xfrm>
            <a:off x="6702402" y="2920056"/>
            <a:ext cx="228968" cy="350987"/>
            <a:chOff x="-23930925" y="3149300"/>
            <a:chExt cx="192200" cy="294625"/>
          </a:xfrm>
        </p:grpSpPr>
        <p:sp>
          <p:nvSpPr>
            <p:cNvPr id="6526" name="Google Shape;6526;p54"/>
            <p:cNvSpPr/>
            <p:nvPr/>
          </p:nvSpPr>
          <p:spPr>
            <a:xfrm>
              <a:off x="-23930125" y="3149300"/>
              <a:ext cx="191400" cy="35475"/>
            </a:xfrm>
            <a:custGeom>
              <a:avLst/>
              <a:gdLst/>
              <a:ahLst/>
              <a:cxnLst/>
              <a:rect l="l" t="t" r="r" b="b"/>
              <a:pathLst>
                <a:path w="7656" h="1419" extrusionOk="0">
                  <a:moveTo>
                    <a:pt x="1040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1418"/>
                  </a:lnTo>
                  <a:lnTo>
                    <a:pt x="7656" y="1418"/>
                  </a:lnTo>
                  <a:lnTo>
                    <a:pt x="7656" y="1040"/>
                  </a:lnTo>
                  <a:lnTo>
                    <a:pt x="7593" y="1040"/>
                  </a:lnTo>
                  <a:cubicBezTo>
                    <a:pt x="7593" y="442"/>
                    <a:pt x="7120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54"/>
            <p:cNvSpPr/>
            <p:nvPr/>
          </p:nvSpPr>
          <p:spPr>
            <a:xfrm>
              <a:off x="-23878925" y="3237525"/>
              <a:ext cx="86650" cy="86650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386" y="0"/>
                  </a:moveTo>
                  <a:lnTo>
                    <a:pt x="1386" y="1008"/>
                  </a:lnTo>
                  <a:cubicBezTo>
                    <a:pt x="1386" y="1197"/>
                    <a:pt x="1229" y="1355"/>
                    <a:pt x="1008" y="1355"/>
                  </a:cubicBezTo>
                  <a:lnTo>
                    <a:pt x="0" y="1355"/>
                  </a:lnTo>
                  <a:lnTo>
                    <a:pt x="0" y="2079"/>
                  </a:lnTo>
                  <a:lnTo>
                    <a:pt x="1008" y="2079"/>
                  </a:lnTo>
                  <a:cubicBezTo>
                    <a:pt x="1229" y="2079"/>
                    <a:pt x="1386" y="2237"/>
                    <a:pt x="1386" y="2426"/>
                  </a:cubicBezTo>
                  <a:lnTo>
                    <a:pt x="1386" y="3466"/>
                  </a:lnTo>
                  <a:lnTo>
                    <a:pt x="2079" y="3466"/>
                  </a:lnTo>
                  <a:lnTo>
                    <a:pt x="2079" y="2426"/>
                  </a:lnTo>
                  <a:cubicBezTo>
                    <a:pt x="2079" y="2237"/>
                    <a:pt x="2237" y="2079"/>
                    <a:pt x="2426" y="2079"/>
                  </a:cubicBezTo>
                  <a:lnTo>
                    <a:pt x="3466" y="2079"/>
                  </a:lnTo>
                  <a:lnTo>
                    <a:pt x="3466" y="1355"/>
                  </a:lnTo>
                  <a:lnTo>
                    <a:pt x="2426" y="1355"/>
                  </a:lnTo>
                  <a:cubicBezTo>
                    <a:pt x="2237" y="1355"/>
                    <a:pt x="2079" y="1197"/>
                    <a:pt x="2079" y="1008"/>
                  </a:cubicBezTo>
                  <a:lnTo>
                    <a:pt x="207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54"/>
            <p:cNvSpPr/>
            <p:nvPr/>
          </p:nvSpPr>
          <p:spPr>
            <a:xfrm>
              <a:off x="-23930925" y="3375350"/>
              <a:ext cx="190625" cy="68575"/>
            </a:xfrm>
            <a:custGeom>
              <a:avLst/>
              <a:gdLst/>
              <a:ahLst/>
              <a:cxnLst/>
              <a:rect l="l" t="t" r="r" b="b"/>
              <a:pathLst>
                <a:path w="7625" h="2743" extrusionOk="0">
                  <a:moveTo>
                    <a:pt x="4159" y="694"/>
                  </a:moveTo>
                  <a:cubicBezTo>
                    <a:pt x="4348" y="694"/>
                    <a:pt x="4506" y="851"/>
                    <a:pt x="4506" y="1040"/>
                  </a:cubicBezTo>
                  <a:cubicBezTo>
                    <a:pt x="4506" y="1261"/>
                    <a:pt x="4348" y="1418"/>
                    <a:pt x="4159" y="1418"/>
                  </a:cubicBezTo>
                  <a:lnTo>
                    <a:pt x="3466" y="1418"/>
                  </a:lnTo>
                  <a:cubicBezTo>
                    <a:pt x="3246" y="1418"/>
                    <a:pt x="3088" y="1261"/>
                    <a:pt x="3088" y="1040"/>
                  </a:cubicBezTo>
                  <a:cubicBezTo>
                    <a:pt x="3088" y="851"/>
                    <a:pt x="3246" y="694"/>
                    <a:pt x="3466" y="694"/>
                  </a:cubicBezTo>
                  <a:close/>
                  <a:moveTo>
                    <a:pt x="1" y="0"/>
                  </a:moveTo>
                  <a:lnTo>
                    <a:pt x="1" y="1733"/>
                  </a:lnTo>
                  <a:cubicBezTo>
                    <a:pt x="1" y="2300"/>
                    <a:pt x="473" y="2741"/>
                    <a:pt x="1009" y="2741"/>
                  </a:cubicBezTo>
                  <a:lnTo>
                    <a:pt x="6554" y="2741"/>
                  </a:lnTo>
                  <a:cubicBezTo>
                    <a:pt x="6573" y="2742"/>
                    <a:pt x="6592" y="2743"/>
                    <a:pt x="6610" y="2743"/>
                  </a:cubicBezTo>
                  <a:cubicBezTo>
                    <a:pt x="7182" y="2743"/>
                    <a:pt x="7625" y="2282"/>
                    <a:pt x="7625" y="1733"/>
                  </a:cubicBezTo>
                  <a:lnTo>
                    <a:pt x="76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54"/>
            <p:cNvSpPr/>
            <p:nvPr/>
          </p:nvSpPr>
          <p:spPr>
            <a:xfrm>
              <a:off x="-23930925" y="3202075"/>
              <a:ext cx="190625" cy="155975"/>
            </a:xfrm>
            <a:custGeom>
              <a:avLst/>
              <a:gdLst/>
              <a:ahLst/>
              <a:cxnLst/>
              <a:rect l="l" t="t" r="r" b="b"/>
              <a:pathLst>
                <a:path w="7625" h="6239" extrusionOk="0">
                  <a:moveTo>
                    <a:pt x="4506" y="693"/>
                  </a:moveTo>
                  <a:cubicBezTo>
                    <a:pt x="4727" y="693"/>
                    <a:pt x="4884" y="851"/>
                    <a:pt x="4884" y="1040"/>
                  </a:cubicBezTo>
                  <a:lnTo>
                    <a:pt x="4884" y="2080"/>
                  </a:lnTo>
                  <a:lnTo>
                    <a:pt x="5892" y="2080"/>
                  </a:lnTo>
                  <a:cubicBezTo>
                    <a:pt x="6081" y="2080"/>
                    <a:pt x="6239" y="2237"/>
                    <a:pt x="6239" y="2426"/>
                  </a:cubicBezTo>
                  <a:lnTo>
                    <a:pt x="6239" y="3812"/>
                  </a:lnTo>
                  <a:cubicBezTo>
                    <a:pt x="6239" y="4001"/>
                    <a:pt x="6081" y="4159"/>
                    <a:pt x="5892" y="4159"/>
                  </a:cubicBezTo>
                  <a:lnTo>
                    <a:pt x="4884" y="4159"/>
                  </a:lnTo>
                  <a:lnTo>
                    <a:pt x="4884" y="5199"/>
                  </a:lnTo>
                  <a:cubicBezTo>
                    <a:pt x="4884" y="5388"/>
                    <a:pt x="4727" y="5545"/>
                    <a:pt x="4506" y="5545"/>
                  </a:cubicBezTo>
                  <a:lnTo>
                    <a:pt x="3151" y="5545"/>
                  </a:lnTo>
                  <a:cubicBezTo>
                    <a:pt x="2931" y="5545"/>
                    <a:pt x="2773" y="5388"/>
                    <a:pt x="2773" y="5199"/>
                  </a:cubicBezTo>
                  <a:lnTo>
                    <a:pt x="2773" y="4159"/>
                  </a:lnTo>
                  <a:lnTo>
                    <a:pt x="1765" y="4159"/>
                  </a:lnTo>
                  <a:cubicBezTo>
                    <a:pt x="1576" y="4159"/>
                    <a:pt x="1419" y="4001"/>
                    <a:pt x="1419" y="3812"/>
                  </a:cubicBezTo>
                  <a:lnTo>
                    <a:pt x="1419" y="2426"/>
                  </a:lnTo>
                  <a:cubicBezTo>
                    <a:pt x="1419" y="2237"/>
                    <a:pt x="1576" y="2080"/>
                    <a:pt x="1765" y="2080"/>
                  </a:cubicBezTo>
                  <a:lnTo>
                    <a:pt x="2773" y="2080"/>
                  </a:lnTo>
                  <a:lnTo>
                    <a:pt x="2773" y="1040"/>
                  </a:lnTo>
                  <a:cubicBezTo>
                    <a:pt x="2773" y="851"/>
                    <a:pt x="2931" y="693"/>
                    <a:pt x="3151" y="693"/>
                  </a:cubicBezTo>
                  <a:close/>
                  <a:moveTo>
                    <a:pt x="1" y="0"/>
                  </a:moveTo>
                  <a:lnTo>
                    <a:pt x="1" y="6238"/>
                  </a:lnTo>
                  <a:lnTo>
                    <a:pt x="7625" y="623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0" name="Google Shape;6530;p54"/>
          <p:cNvGrpSpPr/>
          <p:nvPr/>
        </p:nvGrpSpPr>
        <p:grpSpPr>
          <a:xfrm>
            <a:off x="6659232" y="3398540"/>
            <a:ext cx="315307" cy="351910"/>
            <a:chOff x="-23962425" y="3519475"/>
            <a:chExt cx="264675" cy="295400"/>
          </a:xfrm>
        </p:grpSpPr>
        <p:sp>
          <p:nvSpPr>
            <p:cNvPr id="6531" name="Google Shape;6531;p54"/>
            <p:cNvSpPr/>
            <p:nvPr/>
          </p:nvSpPr>
          <p:spPr>
            <a:xfrm>
              <a:off x="-23961625" y="3580925"/>
              <a:ext cx="263875" cy="233950"/>
            </a:xfrm>
            <a:custGeom>
              <a:avLst/>
              <a:gdLst/>
              <a:ahLst/>
              <a:cxnLst/>
              <a:rect l="l" t="t" r="r" b="b"/>
              <a:pathLst>
                <a:path w="10555" h="9358" extrusionOk="0">
                  <a:moveTo>
                    <a:pt x="1701" y="3119"/>
                  </a:moveTo>
                  <a:cubicBezTo>
                    <a:pt x="1890" y="3119"/>
                    <a:pt x="2048" y="3277"/>
                    <a:pt x="2048" y="3466"/>
                  </a:cubicBezTo>
                  <a:lnTo>
                    <a:pt x="2048" y="4159"/>
                  </a:lnTo>
                  <a:cubicBezTo>
                    <a:pt x="2048" y="4379"/>
                    <a:pt x="2205" y="4537"/>
                    <a:pt x="2394" y="4537"/>
                  </a:cubicBezTo>
                  <a:lnTo>
                    <a:pt x="3119" y="4537"/>
                  </a:lnTo>
                  <a:cubicBezTo>
                    <a:pt x="3308" y="4537"/>
                    <a:pt x="3466" y="4663"/>
                    <a:pt x="3466" y="4883"/>
                  </a:cubicBezTo>
                  <a:cubicBezTo>
                    <a:pt x="3466" y="5072"/>
                    <a:pt x="3308" y="5230"/>
                    <a:pt x="3119" y="5230"/>
                  </a:cubicBezTo>
                  <a:lnTo>
                    <a:pt x="2394" y="5230"/>
                  </a:lnTo>
                  <a:cubicBezTo>
                    <a:pt x="1796" y="5198"/>
                    <a:pt x="1323" y="4726"/>
                    <a:pt x="1323" y="4159"/>
                  </a:cubicBezTo>
                  <a:lnTo>
                    <a:pt x="1323" y="3466"/>
                  </a:lnTo>
                  <a:cubicBezTo>
                    <a:pt x="1323" y="3277"/>
                    <a:pt x="1512" y="3119"/>
                    <a:pt x="1701" y="3119"/>
                  </a:cubicBezTo>
                  <a:close/>
                  <a:moveTo>
                    <a:pt x="3781" y="6585"/>
                  </a:moveTo>
                  <a:lnTo>
                    <a:pt x="3781" y="6931"/>
                  </a:lnTo>
                  <a:cubicBezTo>
                    <a:pt x="3781" y="7120"/>
                    <a:pt x="3623" y="7278"/>
                    <a:pt x="3434" y="7278"/>
                  </a:cubicBezTo>
                  <a:cubicBezTo>
                    <a:pt x="3214" y="7278"/>
                    <a:pt x="3056" y="7120"/>
                    <a:pt x="3056" y="6931"/>
                  </a:cubicBezTo>
                  <a:lnTo>
                    <a:pt x="3056" y="6585"/>
                  </a:lnTo>
                  <a:close/>
                  <a:moveTo>
                    <a:pt x="6900" y="0"/>
                  </a:moveTo>
                  <a:cubicBezTo>
                    <a:pt x="5986" y="0"/>
                    <a:pt x="5293" y="693"/>
                    <a:pt x="5293" y="1607"/>
                  </a:cubicBezTo>
                  <a:cubicBezTo>
                    <a:pt x="5293" y="2363"/>
                    <a:pt x="5765" y="2741"/>
                    <a:pt x="6238" y="3182"/>
                  </a:cubicBezTo>
                  <a:lnTo>
                    <a:pt x="7561" y="4379"/>
                  </a:lnTo>
                  <a:lnTo>
                    <a:pt x="7561" y="7624"/>
                  </a:lnTo>
                  <a:cubicBezTo>
                    <a:pt x="7561" y="8223"/>
                    <a:pt x="7089" y="8664"/>
                    <a:pt x="6553" y="8664"/>
                  </a:cubicBezTo>
                  <a:lnTo>
                    <a:pt x="4820" y="8664"/>
                  </a:lnTo>
                  <a:cubicBezTo>
                    <a:pt x="4348" y="8664"/>
                    <a:pt x="3938" y="8349"/>
                    <a:pt x="3812" y="7876"/>
                  </a:cubicBezTo>
                  <a:cubicBezTo>
                    <a:pt x="4222" y="7719"/>
                    <a:pt x="4505" y="7372"/>
                    <a:pt x="4505" y="6931"/>
                  </a:cubicBezTo>
                  <a:lnTo>
                    <a:pt x="4505" y="6585"/>
                  </a:lnTo>
                  <a:lnTo>
                    <a:pt x="5198" y="6585"/>
                  </a:lnTo>
                  <a:cubicBezTo>
                    <a:pt x="6144" y="6585"/>
                    <a:pt x="6931" y="5797"/>
                    <a:pt x="6931" y="4852"/>
                  </a:cubicBezTo>
                  <a:lnTo>
                    <a:pt x="6931" y="4631"/>
                  </a:lnTo>
                  <a:lnTo>
                    <a:pt x="5829" y="3686"/>
                  </a:lnTo>
                  <a:cubicBezTo>
                    <a:pt x="5671" y="3529"/>
                    <a:pt x="5482" y="3371"/>
                    <a:pt x="5293" y="3182"/>
                  </a:cubicBezTo>
                  <a:cubicBezTo>
                    <a:pt x="4568" y="3151"/>
                    <a:pt x="3875" y="2899"/>
                    <a:pt x="3182" y="2332"/>
                  </a:cubicBezTo>
                  <a:cubicBezTo>
                    <a:pt x="2720" y="1911"/>
                    <a:pt x="1880" y="1701"/>
                    <a:pt x="1091" y="1701"/>
                  </a:cubicBezTo>
                  <a:cubicBezTo>
                    <a:pt x="697" y="1701"/>
                    <a:pt x="315" y="1754"/>
                    <a:pt x="0" y="1859"/>
                  </a:cubicBezTo>
                  <a:lnTo>
                    <a:pt x="0" y="4883"/>
                  </a:lnTo>
                  <a:cubicBezTo>
                    <a:pt x="0" y="5829"/>
                    <a:pt x="788" y="6616"/>
                    <a:pt x="1733" y="6616"/>
                  </a:cubicBezTo>
                  <a:lnTo>
                    <a:pt x="2457" y="6616"/>
                  </a:lnTo>
                  <a:lnTo>
                    <a:pt x="2457" y="6963"/>
                  </a:lnTo>
                  <a:cubicBezTo>
                    <a:pt x="2394" y="7404"/>
                    <a:pt x="2678" y="7782"/>
                    <a:pt x="3119" y="7908"/>
                  </a:cubicBezTo>
                  <a:cubicBezTo>
                    <a:pt x="3277" y="8727"/>
                    <a:pt x="3970" y="9357"/>
                    <a:pt x="4820" y="9357"/>
                  </a:cubicBezTo>
                  <a:lnTo>
                    <a:pt x="6553" y="9357"/>
                  </a:lnTo>
                  <a:cubicBezTo>
                    <a:pt x="7498" y="9357"/>
                    <a:pt x="8286" y="8569"/>
                    <a:pt x="8286" y="7624"/>
                  </a:cubicBezTo>
                  <a:lnTo>
                    <a:pt x="8286" y="4379"/>
                  </a:lnTo>
                  <a:cubicBezTo>
                    <a:pt x="9294" y="3497"/>
                    <a:pt x="9546" y="3277"/>
                    <a:pt x="9546" y="3277"/>
                  </a:cubicBezTo>
                  <a:cubicBezTo>
                    <a:pt x="9987" y="2867"/>
                    <a:pt x="10554" y="2395"/>
                    <a:pt x="10554" y="1607"/>
                  </a:cubicBezTo>
                  <a:cubicBezTo>
                    <a:pt x="10554" y="693"/>
                    <a:pt x="9830" y="0"/>
                    <a:pt x="8948" y="0"/>
                  </a:cubicBezTo>
                  <a:cubicBezTo>
                    <a:pt x="8538" y="0"/>
                    <a:pt x="8191" y="126"/>
                    <a:pt x="7908" y="347"/>
                  </a:cubicBezTo>
                  <a:cubicBezTo>
                    <a:pt x="7656" y="95"/>
                    <a:pt x="7278" y="0"/>
                    <a:pt x="69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54"/>
            <p:cNvSpPr/>
            <p:nvPr/>
          </p:nvSpPr>
          <p:spPr>
            <a:xfrm>
              <a:off x="-23962425" y="3519475"/>
              <a:ext cx="158350" cy="122125"/>
            </a:xfrm>
            <a:custGeom>
              <a:avLst/>
              <a:gdLst/>
              <a:ahLst/>
              <a:cxnLst/>
              <a:rect l="l" t="t" r="r" b="b"/>
              <a:pathLst>
                <a:path w="6334" h="4885" extrusionOk="0">
                  <a:moveTo>
                    <a:pt x="3844" y="631"/>
                  </a:moveTo>
                  <a:cubicBezTo>
                    <a:pt x="4065" y="631"/>
                    <a:pt x="4222" y="788"/>
                    <a:pt x="4222" y="1009"/>
                  </a:cubicBezTo>
                  <a:lnTo>
                    <a:pt x="4222" y="1387"/>
                  </a:lnTo>
                  <a:lnTo>
                    <a:pt x="2773" y="1387"/>
                  </a:lnTo>
                  <a:lnTo>
                    <a:pt x="2773" y="1009"/>
                  </a:lnTo>
                  <a:cubicBezTo>
                    <a:pt x="2773" y="788"/>
                    <a:pt x="2931" y="631"/>
                    <a:pt x="3151" y="631"/>
                  </a:cubicBezTo>
                  <a:close/>
                  <a:moveTo>
                    <a:pt x="3088" y="1"/>
                  </a:moveTo>
                  <a:cubicBezTo>
                    <a:pt x="2521" y="1"/>
                    <a:pt x="2080" y="473"/>
                    <a:pt x="2080" y="1040"/>
                  </a:cubicBezTo>
                  <a:lnTo>
                    <a:pt x="2080" y="1419"/>
                  </a:lnTo>
                  <a:lnTo>
                    <a:pt x="1733" y="1419"/>
                  </a:lnTo>
                  <a:cubicBezTo>
                    <a:pt x="788" y="1419"/>
                    <a:pt x="1" y="2206"/>
                    <a:pt x="1" y="3151"/>
                  </a:cubicBezTo>
                  <a:lnTo>
                    <a:pt x="1" y="3592"/>
                  </a:lnTo>
                  <a:cubicBezTo>
                    <a:pt x="332" y="3503"/>
                    <a:pt x="705" y="3459"/>
                    <a:pt x="1087" y="3459"/>
                  </a:cubicBezTo>
                  <a:cubicBezTo>
                    <a:pt x="2048" y="3459"/>
                    <a:pt x="3069" y="3736"/>
                    <a:pt x="3655" y="4254"/>
                  </a:cubicBezTo>
                  <a:cubicBezTo>
                    <a:pt x="4002" y="4569"/>
                    <a:pt x="4411" y="4758"/>
                    <a:pt x="4789" y="4884"/>
                  </a:cubicBezTo>
                  <a:cubicBezTo>
                    <a:pt x="4726" y="4664"/>
                    <a:pt x="4632" y="4380"/>
                    <a:pt x="4632" y="4096"/>
                  </a:cubicBezTo>
                  <a:cubicBezTo>
                    <a:pt x="4632" y="2994"/>
                    <a:pt x="5356" y="2112"/>
                    <a:pt x="6333" y="1860"/>
                  </a:cubicBezTo>
                  <a:cubicBezTo>
                    <a:pt x="6018" y="1576"/>
                    <a:pt x="5608" y="1419"/>
                    <a:pt x="5199" y="1419"/>
                  </a:cubicBezTo>
                  <a:lnTo>
                    <a:pt x="4821" y="1419"/>
                  </a:lnTo>
                  <a:lnTo>
                    <a:pt x="4821" y="1040"/>
                  </a:lnTo>
                  <a:cubicBezTo>
                    <a:pt x="4821" y="442"/>
                    <a:pt x="4348" y="1"/>
                    <a:pt x="38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3" name="Google Shape;6533;p54"/>
          <p:cNvSpPr/>
          <p:nvPr/>
        </p:nvSpPr>
        <p:spPr>
          <a:xfrm>
            <a:off x="6629668" y="3852251"/>
            <a:ext cx="375349" cy="344435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4" name="Google Shape;6534;p54"/>
          <p:cNvGrpSpPr/>
          <p:nvPr/>
        </p:nvGrpSpPr>
        <p:grpSpPr>
          <a:xfrm>
            <a:off x="8037908" y="3848584"/>
            <a:ext cx="239302" cy="351880"/>
            <a:chOff x="-22788075" y="3904625"/>
            <a:chExt cx="200875" cy="295375"/>
          </a:xfrm>
        </p:grpSpPr>
        <p:sp>
          <p:nvSpPr>
            <p:cNvPr id="6535" name="Google Shape;6535;p54"/>
            <p:cNvSpPr/>
            <p:nvPr/>
          </p:nvSpPr>
          <p:spPr>
            <a:xfrm>
              <a:off x="-22775475" y="4165325"/>
              <a:ext cx="65400" cy="34675"/>
            </a:xfrm>
            <a:custGeom>
              <a:avLst/>
              <a:gdLst/>
              <a:ahLst/>
              <a:cxnLst/>
              <a:rect l="l" t="t" r="r" b="b"/>
              <a:pathLst>
                <a:path w="2616" h="1387" extrusionOk="0">
                  <a:moveTo>
                    <a:pt x="32" y="1"/>
                  </a:moveTo>
                  <a:cubicBezTo>
                    <a:pt x="1" y="883"/>
                    <a:pt x="631" y="1387"/>
                    <a:pt x="1292" y="1387"/>
                  </a:cubicBezTo>
                  <a:cubicBezTo>
                    <a:pt x="1985" y="1387"/>
                    <a:pt x="2615" y="851"/>
                    <a:pt x="255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54"/>
            <p:cNvSpPr/>
            <p:nvPr/>
          </p:nvSpPr>
          <p:spPr>
            <a:xfrm>
              <a:off x="-22669150" y="3904725"/>
              <a:ext cx="81950" cy="244100"/>
            </a:xfrm>
            <a:custGeom>
              <a:avLst/>
              <a:gdLst/>
              <a:ahLst/>
              <a:cxnLst/>
              <a:rect l="l" t="t" r="r" b="b"/>
              <a:pathLst>
                <a:path w="3278" h="9764" extrusionOk="0">
                  <a:moveTo>
                    <a:pt x="1198" y="5541"/>
                  </a:moveTo>
                  <a:cubicBezTo>
                    <a:pt x="1387" y="5604"/>
                    <a:pt x="1544" y="5699"/>
                    <a:pt x="1544" y="5888"/>
                  </a:cubicBezTo>
                  <a:lnTo>
                    <a:pt x="1576" y="6266"/>
                  </a:lnTo>
                  <a:lnTo>
                    <a:pt x="788" y="6266"/>
                  </a:lnTo>
                  <a:lnTo>
                    <a:pt x="788" y="5888"/>
                  </a:lnTo>
                  <a:cubicBezTo>
                    <a:pt x="788" y="5699"/>
                    <a:pt x="946" y="5541"/>
                    <a:pt x="1198" y="5541"/>
                  </a:cubicBezTo>
                  <a:close/>
                  <a:moveTo>
                    <a:pt x="2885" y="0"/>
                  </a:moveTo>
                  <a:cubicBezTo>
                    <a:pt x="2798" y="0"/>
                    <a:pt x="2714" y="40"/>
                    <a:pt x="2647" y="123"/>
                  </a:cubicBezTo>
                  <a:lnTo>
                    <a:pt x="914" y="2202"/>
                  </a:lnTo>
                  <a:cubicBezTo>
                    <a:pt x="883" y="2296"/>
                    <a:pt x="820" y="2360"/>
                    <a:pt x="820" y="2454"/>
                  </a:cubicBezTo>
                  <a:lnTo>
                    <a:pt x="820" y="4974"/>
                  </a:lnTo>
                  <a:cubicBezTo>
                    <a:pt x="442" y="5069"/>
                    <a:pt x="127" y="5478"/>
                    <a:pt x="127" y="5920"/>
                  </a:cubicBezTo>
                  <a:lnTo>
                    <a:pt x="1" y="9763"/>
                  </a:lnTo>
                  <a:lnTo>
                    <a:pt x="2458" y="9763"/>
                  </a:lnTo>
                  <a:lnTo>
                    <a:pt x="2238" y="5857"/>
                  </a:lnTo>
                  <a:cubicBezTo>
                    <a:pt x="2206" y="5447"/>
                    <a:pt x="1923" y="5069"/>
                    <a:pt x="1513" y="4974"/>
                  </a:cubicBezTo>
                  <a:lnTo>
                    <a:pt x="1513" y="2549"/>
                  </a:lnTo>
                  <a:lnTo>
                    <a:pt x="3151" y="595"/>
                  </a:lnTo>
                  <a:cubicBezTo>
                    <a:pt x="3277" y="375"/>
                    <a:pt x="3277" y="186"/>
                    <a:pt x="3120" y="91"/>
                  </a:cubicBezTo>
                  <a:cubicBezTo>
                    <a:pt x="3045" y="32"/>
                    <a:pt x="2964" y="0"/>
                    <a:pt x="28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54"/>
            <p:cNvSpPr/>
            <p:nvPr/>
          </p:nvSpPr>
          <p:spPr>
            <a:xfrm>
              <a:off x="-22788075" y="3904625"/>
              <a:ext cx="87450" cy="244200"/>
            </a:xfrm>
            <a:custGeom>
              <a:avLst/>
              <a:gdLst/>
              <a:ahLst/>
              <a:cxnLst/>
              <a:rect l="l" t="t" r="r" b="b"/>
              <a:pathLst>
                <a:path w="3498" h="9768" extrusionOk="0">
                  <a:moveTo>
                    <a:pt x="1733" y="1355"/>
                  </a:moveTo>
                  <a:cubicBezTo>
                    <a:pt x="1922" y="1355"/>
                    <a:pt x="2080" y="1513"/>
                    <a:pt x="2080" y="1702"/>
                  </a:cubicBezTo>
                  <a:cubicBezTo>
                    <a:pt x="2080" y="1922"/>
                    <a:pt x="1922" y="2048"/>
                    <a:pt x="1733" y="2048"/>
                  </a:cubicBezTo>
                  <a:cubicBezTo>
                    <a:pt x="1544" y="2048"/>
                    <a:pt x="1387" y="1891"/>
                    <a:pt x="1387" y="1702"/>
                  </a:cubicBezTo>
                  <a:cubicBezTo>
                    <a:pt x="1387" y="1513"/>
                    <a:pt x="1544" y="1355"/>
                    <a:pt x="1733" y="1355"/>
                  </a:cubicBezTo>
                  <a:close/>
                  <a:moveTo>
                    <a:pt x="1765" y="5545"/>
                  </a:moveTo>
                  <a:cubicBezTo>
                    <a:pt x="1954" y="5608"/>
                    <a:pt x="2111" y="5703"/>
                    <a:pt x="2111" y="5892"/>
                  </a:cubicBezTo>
                  <a:lnTo>
                    <a:pt x="2174" y="6270"/>
                  </a:lnTo>
                  <a:lnTo>
                    <a:pt x="1387" y="6270"/>
                  </a:lnTo>
                  <a:lnTo>
                    <a:pt x="1387" y="5892"/>
                  </a:lnTo>
                  <a:cubicBezTo>
                    <a:pt x="1387" y="5703"/>
                    <a:pt x="1544" y="5545"/>
                    <a:pt x="1765" y="5545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553"/>
                    <a:pt x="599" y="3277"/>
                    <a:pt x="1387" y="3435"/>
                  </a:cubicBezTo>
                  <a:lnTo>
                    <a:pt x="1387" y="4947"/>
                  </a:lnTo>
                  <a:cubicBezTo>
                    <a:pt x="977" y="5073"/>
                    <a:pt x="662" y="5482"/>
                    <a:pt x="662" y="5892"/>
                  </a:cubicBezTo>
                  <a:lnTo>
                    <a:pt x="536" y="9767"/>
                  </a:lnTo>
                  <a:lnTo>
                    <a:pt x="2993" y="9767"/>
                  </a:lnTo>
                  <a:lnTo>
                    <a:pt x="2804" y="5861"/>
                  </a:lnTo>
                  <a:cubicBezTo>
                    <a:pt x="2741" y="5419"/>
                    <a:pt x="2489" y="5073"/>
                    <a:pt x="2048" y="4947"/>
                  </a:cubicBezTo>
                  <a:lnTo>
                    <a:pt x="2048" y="3435"/>
                  </a:lnTo>
                  <a:cubicBezTo>
                    <a:pt x="2836" y="3277"/>
                    <a:pt x="3435" y="2553"/>
                    <a:pt x="3435" y="1733"/>
                  </a:cubicBezTo>
                  <a:cubicBezTo>
                    <a:pt x="3498" y="757"/>
                    <a:pt x="2710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54"/>
            <p:cNvSpPr/>
            <p:nvPr/>
          </p:nvSpPr>
          <p:spPr>
            <a:xfrm>
              <a:off x="-22670725" y="4165325"/>
              <a:ext cx="64625" cy="34675"/>
            </a:xfrm>
            <a:custGeom>
              <a:avLst/>
              <a:gdLst/>
              <a:ahLst/>
              <a:cxnLst/>
              <a:rect l="l" t="t" r="r" b="b"/>
              <a:pathLst>
                <a:path w="2585" h="1387" extrusionOk="0">
                  <a:moveTo>
                    <a:pt x="32" y="1"/>
                  </a:moveTo>
                  <a:cubicBezTo>
                    <a:pt x="1" y="883"/>
                    <a:pt x="631" y="1387"/>
                    <a:pt x="1292" y="1387"/>
                  </a:cubicBezTo>
                  <a:cubicBezTo>
                    <a:pt x="1954" y="1387"/>
                    <a:pt x="2584" y="851"/>
                    <a:pt x="255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9" name="Google Shape;6539;p54"/>
          <p:cNvGrpSpPr/>
          <p:nvPr/>
        </p:nvGrpSpPr>
        <p:grpSpPr>
          <a:xfrm>
            <a:off x="6193206" y="1531949"/>
            <a:ext cx="354710" cy="352803"/>
            <a:chOff x="-27351575" y="3175300"/>
            <a:chExt cx="297750" cy="296150"/>
          </a:xfrm>
        </p:grpSpPr>
        <p:sp>
          <p:nvSpPr>
            <p:cNvPr id="6540" name="Google Shape;6540;p54"/>
            <p:cNvSpPr/>
            <p:nvPr/>
          </p:nvSpPr>
          <p:spPr>
            <a:xfrm>
              <a:off x="-27351575" y="3175300"/>
              <a:ext cx="296975" cy="157550"/>
            </a:xfrm>
            <a:custGeom>
              <a:avLst/>
              <a:gdLst/>
              <a:ahLst/>
              <a:cxnLst/>
              <a:rect l="l" t="t" r="r" b="b"/>
              <a:pathLst>
                <a:path w="11879" h="6302" extrusionOk="0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54"/>
            <p:cNvSpPr/>
            <p:nvPr/>
          </p:nvSpPr>
          <p:spPr>
            <a:xfrm>
              <a:off x="-27123950" y="333282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54"/>
            <p:cNvSpPr/>
            <p:nvPr/>
          </p:nvSpPr>
          <p:spPr>
            <a:xfrm>
              <a:off x="-27350775" y="3350150"/>
              <a:ext cx="296950" cy="121300"/>
            </a:xfrm>
            <a:custGeom>
              <a:avLst/>
              <a:gdLst/>
              <a:ahLst/>
              <a:cxnLst/>
              <a:rect l="l" t="t" r="r" b="b"/>
              <a:pathLst>
                <a:path w="11878" h="4852" extrusionOk="0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54"/>
            <p:cNvSpPr/>
            <p:nvPr/>
          </p:nvSpPr>
          <p:spPr>
            <a:xfrm>
              <a:off x="-27299575" y="3332825"/>
              <a:ext cx="18125" cy="52000"/>
            </a:xfrm>
            <a:custGeom>
              <a:avLst/>
              <a:gdLst/>
              <a:ahLst/>
              <a:cxnLst/>
              <a:rect l="l" t="t" r="r" b="b"/>
              <a:pathLst>
                <a:path w="725" h="2080" extrusionOk="0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4" name="Google Shape;6544;p54"/>
          <p:cNvGrpSpPr/>
          <p:nvPr/>
        </p:nvGrpSpPr>
        <p:grpSpPr>
          <a:xfrm>
            <a:off x="6235914" y="1988559"/>
            <a:ext cx="269293" cy="353072"/>
            <a:chOff x="-27313750" y="3545275"/>
            <a:chExt cx="226050" cy="296375"/>
          </a:xfrm>
        </p:grpSpPr>
        <p:sp>
          <p:nvSpPr>
            <p:cNvPr id="6545" name="Google Shape;6545;p54"/>
            <p:cNvSpPr/>
            <p:nvPr/>
          </p:nvSpPr>
          <p:spPr>
            <a:xfrm>
              <a:off x="-27305100" y="3598450"/>
              <a:ext cx="208750" cy="173100"/>
            </a:xfrm>
            <a:custGeom>
              <a:avLst/>
              <a:gdLst/>
              <a:ahLst/>
              <a:cxnLst/>
              <a:rect l="l" t="t" r="r" b="b"/>
              <a:pathLst>
                <a:path w="8350" h="6924" extrusionOk="0">
                  <a:moveTo>
                    <a:pt x="4128" y="2733"/>
                  </a:moveTo>
                  <a:cubicBezTo>
                    <a:pt x="4380" y="3048"/>
                    <a:pt x="4726" y="3269"/>
                    <a:pt x="5167" y="3552"/>
                  </a:cubicBezTo>
                  <a:lnTo>
                    <a:pt x="5167" y="4497"/>
                  </a:lnTo>
                  <a:cubicBezTo>
                    <a:pt x="5167" y="4844"/>
                    <a:pt x="5010" y="5159"/>
                    <a:pt x="4695" y="5348"/>
                  </a:cubicBezTo>
                  <a:cubicBezTo>
                    <a:pt x="4537" y="5474"/>
                    <a:pt x="4325" y="5537"/>
                    <a:pt x="4112" y="5537"/>
                  </a:cubicBezTo>
                  <a:cubicBezTo>
                    <a:pt x="3899" y="5537"/>
                    <a:pt x="3687" y="5474"/>
                    <a:pt x="3529" y="5348"/>
                  </a:cubicBezTo>
                  <a:cubicBezTo>
                    <a:pt x="3277" y="5159"/>
                    <a:pt x="3057" y="4844"/>
                    <a:pt x="3057" y="4497"/>
                  </a:cubicBezTo>
                  <a:lnTo>
                    <a:pt x="3057" y="3552"/>
                  </a:lnTo>
                  <a:lnTo>
                    <a:pt x="3120" y="3552"/>
                  </a:lnTo>
                  <a:cubicBezTo>
                    <a:pt x="3529" y="3269"/>
                    <a:pt x="3907" y="2985"/>
                    <a:pt x="4128" y="2733"/>
                  </a:cubicBezTo>
                  <a:close/>
                  <a:moveTo>
                    <a:pt x="4222" y="0"/>
                  </a:moveTo>
                  <a:cubicBezTo>
                    <a:pt x="3568" y="0"/>
                    <a:pt x="2915" y="166"/>
                    <a:pt x="2363" y="496"/>
                  </a:cubicBezTo>
                  <a:cubicBezTo>
                    <a:pt x="1702" y="906"/>
                    <a:pt x="1229" y="1473"/>
                    <a:pt x="946" y="2166"/>
                  </a:cubicBezTo>
                  <a:lnTo>
                    <a:pt x="190" y="4560"/>
                  </a:lnTo>
                  <a:cubicBezTo>
                    <a:pt x="1" y="5002"/>
                    <a:pt x="64" y="5474"/>
                    <a:pt x="316" y="5915"/>
                  </a:cubicBezTo>
                  <a:cubicBezTo>
                    <a:pt x="662" y="6514"/>
                    <a:pt x="1324" y="6892"/>
                    <a:pt x="2080" y="6923"/>
                  </a:cubicBezTo>
                  <a:cubicBezTo>
                    <a:pt x="2363" y="6923"/>
                    <a:pt x="2615" y="6892"/>
                    <a:pt x="2805" y="6766"/>
                  </a:cubicBezTo>
                  <a:cubicBezTo>
                    <a:pt x="3120" y="6608"/>
                    <a:pt x="3403" y="6419"/>
                    <a:pt x="3561" y="6104"/>
                  </a:cubicBezTo>
                  <a:cubicBezTo>
                    <a:pt x="3750" y="6199"/>
                    <a:pt x="3939" y="6230"/>
                    <a:pt x="4191" y="6230"/>
                  </a:cubicBezTo>
                  <a:cubicBezTo>
                    <a:pt x="4380" y="6230"/>
                    <a:pt x="4600" y="6199"/>
                    <a:pt x="4821" y="6104"/>
                  </a:cubicBezTo>
                  <a:cubicBezTo>
                    <a:pt x="5010" y="6388"/>
                    <a:pt x="5230" y="6608"/>
                    <a:pt x="5545" y="6766"/>
                  </a:cubicBezTo>
                  <a:cubicBezTo>
                    <a:pt x="5797" y="6892"/>
                    <a:pt x="6018" y="6923"/>
                    <a:pt x="6270" y="6923"/>
                  </a:cubicBezTo>
                  <a:lnTo>
                    <a:pt x="6302" y="6923"/>
                  </a:lnTo>
                  <a:cubicBezTo>
                    <a:pt x="7026" y="6892"/>
                    <a:pt x="7688" y="6451"/>
                    <a:pt x="8034" y="5915"/>
                  </a:cubicBezTo>
                  <a:cubicBezTo>
                    <a:pt x="8318" y="5474"/>
                    <a:pt x="8349" y="5002"/>
                    <a:pt x="8192" y="4623"/>
                  </a:cubicBezTo>
                  <a:lnTo>
                    <a:pt x="7436" y="2135"/>
                  </a:lnTo>
                  <a:cubicBezTo>
                    <a:pt x="7184" y="1473"/>
                    <a:pt x="6711" y="906"/>
                    <a:pt x="6081" y="496"/>
                  </a:cubicBezTo>
                  <a:cubicBezTo>
                    <a:pt x="5530" y="166"/>
                    <a:pt x="4876" y="0"/>
                    <a:pt x="42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54"/>
            <p:cNvSpPr/>
            <p:nvPr/>
          </p:nvSpPr>
          <p:spPr>
            <a:xfrm>
              <a:off x="-27313750" y="3770725"/>
              <a:ext cx="226050" cy="70925"/>
            </a:xfrm>
            <a:custGeom>
              <a:avLst/>
              <a:gdLst/>
              <a:ahLst/>
              <a:cxnLst/>
              <a:rect l="l" t="t" r="r" b="b"/>
              <a:pathLst>
                <a:path w="9042" h="2837" extrusionOk="0">
                  <a:moveTo>
                    <a:pt x="4159" y="1"/>
                  </a:moveTo>
                  <a:cubicBezTo>
                    <a:pt x="3970" y="190"/>
                    <a:pt x="3686" y="379"/>
                    <a:pt x="3403" y="505"/>
                  </a:cubicBezTo>
                  <a:cubicBezTo>
                    <a:pt x="3151" y="631"/>
                    <a:pt x="2772" y="694"/>
                    <a:pt x="2426" y="694"/>
                  </a:cubicBezTo>
                  <a:cubicBezTo>
                    <a:pt x="1764" y="662"/>
                    <a:pt x="1166" y="442"/>
                    <a:pt x="693" y="32"/>
                  </a:cubicBezTo>
                  <a:cubicBezTo>
                    <a:pt x="252" y="473"/>
                    <a:pt x="0" y="1072"/>
                    <a:pt x="0" y="1734"/>
                  </a:cubicBezTo>
                  <a:lnTo>
                    <a:pt x="0" y="2490"/>
                  </a:lnTo>
                  <a:cubicBezTo>
                    <a:pt x="0" y="2679"/>
                    <a:pt x="158" y="2836"/>
                    <a:pt x="347" y="2836"/>
                  </a:cubicBezTo>
                  <a:lnTo>
                    <a:pt x="8695" y="2836"/>
                  </a:lnTo>
                  <a:cubicBezTo>
                    <a:pt x="8884" y="2836"/>
                    <a:pt x="9042" y="2679"/>
                    <a:pt x="9042" y="2490"/>
                  </a:cubicBezTo>
                  <a:lnTo>
                    <a:pt x="9042" y="1765"/>
                  </a:lnTo>
                  <a:cubicBezTo>
                    <a:pt x="9042" y="1135"/>
                    <a:pt x="8821" y="505"/>
                    <a:pt x="8349" y="95"/>
                  </a:cubicBezTo>
                  <a:cubicBezTo>
                    <a:pt x="7876" y="473"/>
                    <a:pt x="7309" y="725"/>
                    <a:pt x="6679" y="757"/>
                  </a:cubicBezTo>
                  <a:lnTo>
                    <a:pt x="6616" y="757"/>
                  </a:lnTo>
                  <a:cubicBezTo>
                    <a:pt x="6238" y="757"/>
                    <a:pt x="5891" y="662"/>
                    <a:pt x="5576" y="505"/>
                  </a:cubicBezTo>
                  <a:cubicBezTo>
                    <a:pt x="5324" y="379"/>
                    <a:pt x="5072" y="221"/>
                    <a:pt x="4883" y="1"/>
                  </a:cubicBezTo>
                  <a:cubicBezTo>
                    <a:pt x="4757" y="32"/>
                    <a:pt x="4631" y="32"/>
                    <a:pt x="4505" y="32"/>
                  </a:cubicBezTo>
                  <a:cubicBezTo>
                    <a:pt x="4411" y="32"/>
                    <a:pt x="4285" y="32"/>
                    <a:pt x="41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54"/>
            <p:cNvSpPr/>
            <p:nvPr/>
          </p:nvSpPr>
          <p:spPr>
            <a:xfrm>
              <a:off x="-27261000" y="3545275"/>
              <a:ext cx="122100" cy="51425"/>
            </a:xfrm>
            <a:custGeom>
              <a:avLst/>
              <a:gdLst/>
              <a:ahLst/>
              <a:cxnLst/>
              <a:rect l="l" t="t" r="r" b="b"/>
              <a:pathLst>
                <a:path w="4884" h="2057" extrusionOk="0">
                  <a:moveTo>
                    <a:pt x="2454" y="1"/>
                  </a:moveTo>
                  <a:cubicBezTo>
                    <a:pt x="1639" y="1"/>
                    <a:pt x="820" y="339"/>
                    <a:pt x="127" y="1017"/>
                  </a:cubicBezTo>
                  <a:cubicBezTo>
                    <a:pt x="32" y="1111"/>
                    <a:pt x="1" y="1237"/>
                    <a:pt x="32" y="1332"/>
                  </a:cubicBezTo>
                  <a:lnTo>
                    <a:pt x="190" y="2056"/>
                  </a:lnTo>
                  <a:cubicBezTo>
                    <a:pt x="820" y="1647"/>
                    <a:pt x="1608" y="1458"/>
                    <a:pt x="2395" y="1458"/>
                  </a:cubicBezTo>
                  <a:cubicBezTo>
                    <a:pt x="3183" y="1458"/>
                    <a:pt x="3970" y="1647"/>
                    <a:pt x="4601" y="2056"/>
                  </a:cubicBezTo>
                  <a:lnTo>
                    <a:pt x="4664" y="2056"/>
                  </a:lnTo>
                  <a:lnTo>
                    <a:pt x="4853" y="1332"/>
                  </a:lnTo>
                  <a:cubicBezTo>
                    <a:pt x="4884" y="1237"/>
                    <a:pt x="4853" y="1111"/>
                    <a:pt x="4758" y="1017"/>
                  </a:cubicBezTo>
                  <a:cubicBezTo>
                    <a:pt x="4081" y="339"/>
                    <a:pt x="3269" y="1"/>
                    <a:pt x="24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8" name="Google Shape;6548;p54"/>
          <p:cNvGrpSpPr/>
          <p:nvPr/>
        </p:nvGrpSpPr>
        <p:grpSpPr>
          <a:xfrm>
            <a:off x="6193206" y="2436830"/>
            <a:ext cx="354710" cy="356586"/>
            <a:chOff x="-27351575" y="3915650"/>
            <a:chExt cx="297750" cy="299325"/>
          </a:xfrm>
        </p:grpSpPr>
        <p:sp>
          <p:nvSpPr>
            <p:cNvPr id="6549" name="Google Shape;6549;p54"/>
            <p:cNvSpPr/>
            <p:nvPr/>
          </p:nvSpPr>
          <p:spPr>
            <a:xfrm>
              <a:off x="-27351575" y="4059000"/>
              <a:ext cx="153625" cy="155975"/>
            </a:xfrm>
            <a:custGeom>
              <a:avLst/>
              <a:gdLst/>
              <a:ahLst/>
              <a:cxnLst/>
              <a:rect l="l" t="t" r="r" b="b"/>
              <a:pathLst>
                <a:path w="6145" h="6239" extrusionOk="0">
                  <a:moveTo>
                    <a:pt x="3183" y="1"/>
                  </a:moveTo>
                  <a:lnTo>
                    <a:pt x="2490" y="725"/>
                  </a:lnTo>
                  <a:cubicBezTo>
                    <a:pt x="2206" y="1009"/>
                    <a:pt x="1986" y="1387"/>
                    <a:pt x="1860" y="1828"/>
                  </a:cubicBezTo>
                  <a:cubicBezTo>
                    <a:pt x="1608" y="2742"/>
                    <a:pt x="1229" y="3435"/>
                    <a:pt x="725" y="4002"/>
                  </a:cubicBezTo>
                  <a:lnTo>
                    <a:pt x="316" y="4411"/>
                  </a:lnTo>
                  <a:cubicBezTo>
                    <a:pt x="127" y="4632"/>
                    <a:pt x="1" y="4884"/>
                    <a:pt x="1" y="5167"/>
                  </a:cubicBezTo>
                  <a:cubicBezTo>
                    <a:pt x="1" y="5451"/>
                    <a:pt x="127" y="5734"/>
                    <a:pt x="316" y="5923"/>
                  </a:cubicBezTo>
                  <a:cubicBezTo>
                    <a:pt x="505" y="6113"/>
                    <a:pt x="788" y="6239"/>
                    <a:pt x="1072" y="6239"/>
                  </a:cubicBezTo>
                  <a:cubicBezTo>
                    <a:pt x="1355" y="6113"/>
                    <a:pt x="1608" y="5986"/>
                    <a:pt x="1765" y="5797"/>
                  </a:cubicBezTo>
                  <a:lnTo>
                    <a:pt x="2206" y="5419"/>
                  </a:lnTo>
                  <a:cubicBezTo>
                    <a:pt x="2710" y="4884"/>
                    <a:pt x="3435" y="4506"/>
                    <a:pt x="4380" y="4254"/>
                  </a:cubicBezTo>
                  <a:cubicBezTo>
                    <a:pt x="4664" y="4191"/>
                    <a:pt x="4916" y="4033"/>
                    <a:pt x="5168" y="3876"/>
                  </a:cubicBezTo>
                  <a:lnTo>
                    <a:pt x="4664" y="3372"/>
                  </a:lnTo>
                  <a:cubicBezTo>
                    <a:pt x="4537" y="3246"/>
                    <a:pt x="4537" y="2994"/>
                    <a:pt x="4664" y="2899"/>
                  </a:cubicBezTo>
                  <a:cubicBezTo>
                    <a:pt x="4711" y="2836"/>
                    <a:pt x="4797" y="2805"/>
                    <a:pt x="4888" y="2805"/>
                  </a:cubicBezTo>
                  <a:cubicBezTo>
                    <a:pt x="4979" y="2805"/>
                    <a:pt x="5073" y="2836"/>
                    <a:pt x="5136" y="2899"/>
                  </a:cubicBezTo>
                  <a:lnTo>
                    <a:pt x="5672" y="3435"/>
                  </a:lnTo>
                  <a:lnTo>
                    <a:pt x="6144" y="2962"/>
                  </a:lnTo>
                  <a:lnTo>
                    <a:pt x="31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54"/>
            <p:cNvSpPr/>
            <p:nvPr/>
          </p:nvSpPr>
          <p:spPr>
            <a:xfrm>
              <a:off x="-27257050" y="3915650"/>
              <a:ext cx="203225" cy="202450"/>
            </a:xfrm>
            <a:custGeom>
              <a:avLst/>
              <a:gdLst/>
              <a:ahLst/>
              <a:cxnLst/>
              <a:rect l="l" t="t" r="r" b="b"/>
              <a:pathLst>
                <a:path w="8129" h="8098" extrusionOk="0">
                  <a:moveTo>
                    <a:pt x="1891" y="2364"/>
                  </a:moveTo>
                  <a:cubicBezTo>
                    <a:pt x="1985" y="2364"/>
                    <a:pt x="2048" y="2395"/>
                    <a:pt x="2143" y="2490"/>
                  </a:cubicBezTo>
                  <a:lnTo>
                    <a:pt x="5545" y="5892"/>
                  </a:lnTo>
                  <a:cubicBezTo>
                    <a:pt x="5671" y="6018"/>
                    <a:pt x="5671" y="6239"/>
                    <a:pt x="5545" y="6365"/>
                  </a:cubicBezTo>
                  <a:cubicBezTo>
                    <a:pt x="5498" y="6428"/>
                    <a:pt x="5411" y="6459"/>
                    <a:pt x="5321" y="6459"/>
                  </a:cubicBezTo>
                  <a:cubicBezTo>
                    <a:pt x="5230" y="6459"/>
                    <a:pt x="5136" y="6428"/>
                    <a:pt x="5073" y="6365"/>
                  </a:cubicBezTo>
                  <a:lnTo>
                    <a:pt x="1670" y="2962"/>
                  </a:lnTo>
                  <a:cubicBezTo>
                    <a:pt x="1544" y="2836"/>
                    <a:pt x="1544" y="2647"/>
                    <a:pt x="1670" y="2490"/>
                  </a:cubicBezTo>
                  <a:cubicBezTo>
                    <a:pt x="1733" y="2395"/>
                    <a:pt x="1828" y="2364"/>
                    <a:pt x="1891" y="2364"/>
                  </a:cubicBezTo>
                  <a:close/>
                  <a:moveTo>
                    <a:pt x="6742" y="1"/>
                  </a:moveTo>
                  <a:cubicBezTo>
                    <a:pt x="6333" y="1"/>
                    <a:pt x="6018" y="158"/>
                    <a:pt x="5766" y="379"/>
                  </a:cubicBezTo>
                  <a:lnTo>
                    <a:pt x="4128" y="2017"/>
                  </a:lnTo>
                  <a:cubicBezTo>
                    <a:pt x="3938" y="2206"/>
                    <a:pt x="3679" y="2301"/>
                    <a:pt x="3415" y="2301"/>
                  </a:cubicBezTo>
                  <a:cubicBezTo>
                    <a:pt x="3151" y="2301"/>
                    <a:pt x="2883" y="2206"/>
                    <a:pt x="2678" y="2017"/>
                  </a:cubicBezTo>
                  <a:cubicBezTo>
                    <a:pt x="2489" y="1812"/>
                    <a:pt x="2229" y="1710"/>
                    <a:pt x="1965" y="1710"/>
                  </a:cubicBezTo>
                  <a:cubicBezTo>
                    <a:pt x="1702" y="1710"/>
                    <a:pt x="1434" y="1812"/>
                    <a:pt x="1229" y="2017"/>
                  </a:cubicBezTo>
                  <a:cubicBezTo>
                    <a:pt x="851" y="2395"/>
                    <a:pt x="851" y="3057"/>
                    <a:pt x="1229" y="3466"/>
                  </a:cubicBezTo>
                  <a:lnTo>
                    <a:pt x="1481" y="3687"/>
                  </a:lnTo>
                  <a:lnTo>
                    <a:pt x="0" y="5167"/>
                  </a:lnTo>
                  <a:lnTo>
                    <a:pt x="2962" y="8097"/>
                  </a:lnTo>
                  <a:lnTo>
                    <a:pt x="3403" y="7625"/>
                  </a:lnTo>
                  <a:lnTo>
                    <a:pt x="2836" y="7089"/>
                  </a:lnTo>
                  <a:cubicBezTo>
                    <a:pt x="2710" y="6963"/>
                    <a:pt x="2710" y="6743"/>
                    <a:pt x="2836" y="6617"/>
                  </a:cubicBezTo>
                  <a:cubicBezTo>
                    <a:pt x="2899" y="6554"/>
                    <a:pt x="2985" y="6522"/>
                    <a:pt x="3072" y="6522"/>
                  </a:cubicBezTo>
                  <a:cubicBezTo>
                    <a:pt x="3159" y="6522"/>
                    <a:pt x="3245" y="6554"/>
                    <a:pt x="3308" y="6617"/>
                  </a:cubicBezTo>
                  <a:lnTo>
                    <a:pt x="3875" y="7152"/>
                  </a:lnTo>
                  <a:lnTo>
                    <a:pt x="4380" y="6648"/>
                  </a:lnTo>
                  <a:lnTo>
                    <a:pt x="4600" y="6900"/>
                  </a:lnTo>
                  <a:cubicBezTo>
                    <a:pt x="4821" y="7089"/>
                    <a:pt x="5073" y="7215"/>
                    <a:pt x="5356" y="7215"/>
                  </a:cubicBezTo>
                  <a:cubicBezTo>
                    <a:pt x="5640" y="7215"/>
                    <a:pt x="5923" y="7089"/>
                    <a:pt x="6112" y="6900"/>
                  </a:cubicBezTo>
                  <a:cubicBezTo>
                    <a:pt x="6490" y="6491"/>
                    <a:pt x="6490" y="5829"/>
                    <a:pt x="6112" y="5420"/>
                  </a:cubicBezTo>
                  <a:cubicBezTo>
                    <a:pt x="5703" y="5041"/>
                    <a:pt x="5703" y="4380"/>
                    <a:pt x="6112" y="3970"/>
                  </a:cubicBezTo>
                  <a:lnTo>
                    <a:pt x="7719" y="2364"/>
                  </a:lnTo>
                  <a:cubicBezTo>
                    <a:pt x="8003" y="2080"/>
                    <a:pt x="8129" y="1733"/>
                    <a:pt x="8129" y="1387"/>
                  </a:cubicBezTo>
                  <a:cubicBezTo>
                    <a:pt x="8129" y="1009"/>
                    <a:pt x="7971" y="662"/>
                    <a:pt x="7719" y="379"/>
                  </a:cubicBezTo>
                  <a:cubicBezTo>
                    <a:pt x="7436" y="127"/>
                    <a:pt x="7120" y="1"/>
                    <a:pt x="67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1" name="Google Shape;6551;p54"/>
          <p:cNvGrpSpPr/>
          <p:nvPr/>
        </p:nvGrpSpPr>
        <p:grpSpPr>
          <a:xfrm>
            <a:off x="4880696" y="2919029"/>
            <a:ext cx="319060" cy="353042"/>
            <a:chOff x="-25445525" y="3175900"/>
            <a:chExt cx="267825" cy="296350"/>
          </a:xfrm>
        </p:grpSpPr>
        <p:sp>
          <p:nvSpPr>
            <p:cNvPr id="6552" name="Google Shape;6552;p54"/>
            <p:cNvSpPr/>
            <p:nvPr/>
          </p:nvSpPr>
          <p:spPr>
            <a:xfrm>
              <a:off x="-25445525" y="3367475"/>
              <a:ext cx="123675" cy="104775"/>
            </a:xfrm>
            <a:custGeom>
              <a:avLst/>
              <a:gdLst/>
              <a:ahLst/>
              <a:cxnLst/>
              <a:rect l="l" t="t" r="r" b="b"/>
              <a:pathLst>
                <a:path w="4947" h="4191" extrusionOk="0">
                  <a:moveTo>
                    <a:pt x="3088" y="0"/>
                  </a:moveTo>
                  <a:cubicBezTo>
                    <a:pt x="2364" y="883"/>
                    <a:pt x="1387" y="2080"/>
                    <a:pt x="127" y="3655"/>
                  </a:cubicBezTo>
                  <a:cubicBezTo>
                    <a:pt x="1" y="3718"/>
                    <a:pt x="1" y="3875"/>
                    <a:pt x="32" y="4001"/>
                  </a:cubicBezTo>
                  <a:cubicBezTo>
                    <a:pt x="95" y="4127"/>
                    <a:pt x="253" y="4191"/>
                    <a:pt x="379" y="4191"/>
                  </a:cubicBezTo>
                  <a:lnTo>
                    <a:pt x="3246" y="4191"/>
                  </a:lnTo>
                  <a:cubicBezTo>
                    <a:pt x="3372" y="4191"/>
                    <a:pt x="3435" y="4159"/>
                    <a:pt x="3529" y="4096"/>
                  </a:cubicBezTo>
                  <a:lnTo>
                    <a:pt x="4947" y="2363"/>
                  </a:lnTo>
                  <a:lnTo>
                    <a:pt x="3466" y="536"/>
                  </a:lnTo>
                  <a:lnTo>
                    <a:pt x="3120" y="63"/>
                  </a:lnTo>
                  <a:cubicBezTo>
                    <a:pt x="3120" y="32"/>
                    <a:pt x="3088" y="32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54"/>
            <p:cNvSpPr/>
            <p:nvPr/>
          </p:nvSpPr>
          <p:spPr>
            <a:xfrm>
              <a:off x="-25398250" y="3175900"/>
              <a:ext cx="220550" cy="296350"/>
            </a:xfrm>
            <a:custGeom>
              <a:avLst/>
              <a:gdLst/>
              <a:ahLst/>
              <a:cxnLst/>
              <a:rect l="l" t="t" r="r" b="b"/>
              <a:pathLst>
                <a:path w="8822" h="11854" extrusionOk="0">
                  <a:moveTo>
                    <a:pt x="3491" y="1"/>
                  </a:moveTo>
                  <a:cubicBezTo>
                    <a:pt x="3420" y="1"/>
                    <a:pt x="3348" y="3"/>
                    <a:pt x="3277" y="8"/>
                  </a:cubicBezTo>
                  <a:cubicBezTo>
                    <a:pt x="1481" y="134"/>
                    <a:pt x="0" y="1709"/>
                    <a:pt x="0" y="3568"/>
                  </a:cubicBezTo>
                  <a:cubicBezTo>
                    <a:pt x="0" y="4733"/>
                    <a:pt x="945" y="6246"/>
                    <a:pt x="1764" y="7285"/>
                  </a:cubicBezTo>
                  <a:lnTo>
                    <a:pt x="2142" y="7758"/>
                  </a:lnTo>
                  <a:lnTo>
                    <a:pt x="5324" y="11759"/>
                  </a:lnTo>
                  <a:cubicBezTo>
                    <a:pt x="5387" y="11822"/>
                    <a:pt x="5482" y="11854"/>
                    <a:pt x="5608" y="11854"/>
                  </a:cubicBezTo>
                  <a:lnTo>
                    <a:pt x="8475" y="11854"/>
                  </a:lnTo>
                  <a:cubicBezTo>
                    <a:pt x="8601" y="11854"/>
                    <a:pt x="8695" y="11790"/>
                    <a:pt x="8790" y="11664"/>
                  </a:cubicBezTo>
                  <a:cubicBezTo>
                    <a:pt x="8821" y="11538"/>
                    <a:pt x="8821" y="11381"/>
                    <a:pt x="8758" y="11318"/>
                  </a:cubicBezTo>
                  <a:cubicBezTo>
                    <a:pt x="7939" y="10278"/>
                    <a:pt x="7183" y="9302"/>
                    <a:pt x="6459" y="8482"/>
                  </a:cubicBezTo>
                  <a:cubicBezTo>
                    <a:pt x="6144" y="8073"/>
                    <a:pt x="5828" y="7695"/>
                    <a:pt x="5513" y="7348"/>
                  </a:cubicBezTo>
                  <a:cubicBezTo>
                    <a:pt x="5387" y="7191"/>
                    <a:pt x="5293" y="7065"/>
                    <a:pt x="5167" y="6907"/>
                  </a:cubicBezTo>
                  <a:cubicBezTo>
                    <a:pt x="4600" y="6246"/>
                    <a:pt x="4127" y="5647"/>
                    <a:pt x="3749" y="5080"/>
                  </a:cubicBezTo>
                  <a:cubicBezTo>
                    <a:pt x="3088" y="4198"/>
                    <a:pt x="2646" y="3568"/>
                    <a:pt x="2363" y="3032"/>
                  </a:cubicBezTo>
                  <a:cubicBezTo>
                    <a:pt x="2174" y="2686"/>
                    <a:pt x="2079" y="2371"/>
                    <a:pt x="2079" y="2182"/>
                  </a:cubicBezTo>
                  <a:cubicBezTo>
                    <a:pt x="2079" y="1425"/>
                    <a:pt x="2678" y="764"/>
                    <a:pt x="3466" y="764"/>
                  </a:cubicBezTo>
                  <a:cubicBezTo>
                    <a:pt x="4253" y="764"/>
                    <a:pt x="4852" y="1425"/>
                    <a:pt x="4852" y="2182"/>
                  </a:cubicBezTo>
                  <a:cubicBezTo>
                    <a:pt x="4852" y="2308"/>
                    <a:pt x="4820" y="2528"/>
                    <a:pt x="4568" y="3001"/>
                  </a:cubicBezTo>
                  <a:cubicBezTo>
                    <a:pt x="4379" y="3347"/>
                    <a:pt x="4159" y="3757"/>
                    <a:pt x="3907" y="4103"/>
                  </a:cubicBezTo>
                  <a:cubicBezTo>
                    <a:pt x="4064" y="4292"/>
                    <a:pt x="4190" y="4513"/>
                    <a:pt x="4316" y="4670"/>
                  </a:cubicBezTo>
                  <a:cubicBezTo>
                    <a:pt x="4694" y="5206"/>
                    <a:pt x="5167" y="5805"/>
                    <a:pt x="5734" y="6435"/>
                  </a:cubicBezTo>
                  <a:lnTo>
                    <a:pt x="5765" y="6466"/>
                  </a:lnTo>
                  <a:cubicBezTo>
                    <a:pt x="6396" y="5521"/>
                    <a:pt x="6931" y="4418"/>
                    <a:pt x="6931" y="3505"/>
                  </a:cubicBezTo>
                  <a:cubicBezTo>
                    <a:pt x="6931" y="1621"/>
                    <a:pt x="5408" y="1"/>
                    <a:pt x="34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54"/>
            <p:cNvSpPr/>
            <p:nvPr/>
          </p:nvSpPr>
          <p:spPr>
            <a:xfrm>
              <a:off x="-25328950" y="3211525"/>
              <a:ext cx="35475" cy="36250"/>
            </a:xfrm>
            <a:custGeom>
              <a:avLst/>
              <a:gdLst/>
              <a:ahLst/>
              <a:cxnLst/>
              <a:rect l="l" t="t" r="r" b="b"/>
              <a:pathLst>
                <a:path w="1419" h="1450" extrusionOk="0">
                  <a:moveTo>
                    <a:pt x="694" y="0"/>
                  </a:moveTo>
                  <a:cubicBezTo>
                    <a:pt x="316" y="0"/>
                    <a:pt x="0" y="347"/>
                    <a:pt x="0" y="757"/>
                  </a:cubicBezTo>
                  <a:cubicBezTo>
                    <a:pt x="0" y="757"/>
                    <a:pt x="0" y="914"/>
                    <a:pt x="190" y="1292"/>
                  </a:cubicBezTo>
                  <a:cubicBezTo>
                    <a:pt x="221" y="1355"/>
                    <a:pt x="221" y="1418"/>
                    <a:pt x="253" y="1450"/>
                  </a:cubicBezTo>
                  <a:cubicBezTo>
                    <a:pt x="379" y="1418"/>
                    <a:pt x="536" y="1387"/>
                    <a:pt x="662" y="1387"/>
                  </a:cubicBezTo>
                  <a:cubicBezTo>
                    <a:pt x="788" y="1387"/>
                    <a:pt x="946" y="1418"/>
                    <a:pt x="1040" y="1450"/>
                  </a:cubicBezTo>
                  <a:cubicBezTo>
                    <a:pt x="1103" y="1418"/>
                    <a:pt x="1135" y="1355"/>
                    <a:pt x="1135" y="1292"/>
                  </a:cubicBezTo>
                  <a:cubicBezTo>
                    <a:pt x="1324" y="914"/>
                    <a:pt x="1324" y="757"/>
                    <a:pt x="1324" y="757"/>
                  </a:cubicBezTo>
                  <a:cubicBezTo>
                    <a:pt x="1418" y="347"/>
                    <a:pt x="1103" y="0"/>
                    <a:pt x="6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5" name="Google Shape;6555;p54"/>
          <p:cNvGrpSpPr/>
          <p:nvPr/>
        </p:nvGrpSpPr>
        <p:grpSpPr>
          <a:xfrm>
            <a:off x="4862410" y="3409352"/>
            <a:ext cx="355633" cy="330288"/>
            <a:chOff x="-25465200" y="3565175"/>
            <a:chExt cx="298525" cy="277250"/>
          </a:xfrm>
        </p:grpSpPr>
        <p:sp>
          <p:nvSpPr>
            <p:cNvPr id="6556" name="Google Shape;6556;p54"/>
            <p:cNvSpPr/>
            <p:nvPr/>
          </p:nvSpPr>
          <p:spPr>
            <a:xfrm>
              <a:off x="-25413225" y="3565175"/>
              <a:ext cx="172500" cy="103975"/>
            </a:xfrm>
            <a:custGeom>
              <a:avLst/>
              <a:gdLst/>
              <a:ahLst/>
              <a:cxnLst/>
              <a:rect l="l" t="t" r="r" b="b"/>
              <a:pathLst>
                <a:path w="6900" h="4159" extrusionOk="0">
                  <a:moveTo>
                    <a:pt x="4884" y="1166"/>
                  </a:moveTo>
                  <a:lnTo>
                    <a:pt x="5797" y="2079"/>
                  </a:lnTo>
                  <a:lnTo>
                    <a:pt x="4884" y="2079"/>
                  </a:lnTo>
                  <a:lnTo>
                    <a:pt x="4884" y="1166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284" y="2899"/>
                    <a:pt x="631" y="2804"/>
                    <a:pt x="1040" y="2804"/>
                  </a:cubicBezTo>
                  <a:lnTo>
                    <a:pt x="4065" y="2804"/>
                  </a:lnTo>
                  <a:cubicBezTo>
                    <a:pt x="4726" y="2804"/>
                    <a:pt x="5325" y="3151"/>
                    <a:pt x="5608" y="3718"/>
                  </a:cubicBezTo>
                  <a:lnTo>
                    <a:pt x="5797" y="4159"/>
                  </a:lnTo>
                  <a:lnTo>
                    <a:pt x="6900" y="4159"/>
                  </a:lnTo>
                  <a:lnTo>
                    <a:pt x="6900" y="2426"/>
                  </a:lnTo>
                  <a:cubicBezTo>
                    <a:pt x="6900" y="2394"/>
                    <a:pt x="6869" y="2237"/>
                    <a:pt x="6774" y="2205"/>
                  </a:cubicBezTo>
                  <a:lnTo>
                    <a:pt x="4695" y="126"/>
                  </a:lnTo>
                  <a:cubicBezTo>
                    <a:pt x="4726" y="32"/>
                    <a:pt x="4632" y="0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54"/>
            <p:cNvSpPr/>
            <p:nvPr/>
          </p:nvSpPr>
          <p:spPr>
            <a:xfrm>
              <a:off x="-25465200" y="3650225"/>
              <a:ext cx="298525" cy="192200"/>
            </a:xfrm>
            <a:custGeom>
              <a:avLst/>
              <a:gdLst/>
              <a:ahLst/>
              <a:cxnLst/>
              <a:rect l="l" t="t" r="r" b="b"/>
              <a:pathLst>
                <a:path w="11941" h="7688" extrusionOk="0">
                  <a:moveTo>
                    <a:pt x="10838" y="3529"/>
                  </a:moveTo>
                  <a:cubicBezTo>
                    <a:pt x="10964" y="3529"/>
                    <a:pt x="11027" y="3561"/>
                    <a:pt x="11121" y="3655"/>
                  </a:cubicBezTo>
                  <a:cubicBezTo>
                    <a:pt x="11184" y="3718"/>
                    <a:pt x="11184" y="3813"/>
                    <a:pt x="11184" y="3907"/>
                  </a:cubicBezTo>
                  <a:lnTo>
                    <a:pt x="10901" y="5703"/>
                  </a:lnTo>
                  <a:lnTo>
                    <a:pt x="10365" y="3529"/>
                  </a:lnTo>
                  <a:close/>
                  <a:moveTo>
                    <a:pt x="5227" y="2768"/>
                  </a:moveTo>
                  <a:cubicBezTo>
                    <a:pt x="5400" y="2768"/>
                    <a:pt x="5580" y="2884"/>
                    <a:pt x="5608" y="3025"/>
                  </a:cubicBezTo>
                  <a:lnTo>
                    <a:pt x="5892" y="4159"/>
                  </a:lnTo>
                  <a:lnTo>
                    <a:pt x="7341" y="4159"/>
                  </a:lnTo>
                  <a:cubicBezTo>
                    <a:pt x="7530" y="4159"/>
                    <a:pt x="7687" y="4317"/>
                    <a:pt x="7687" y="4506"/>
                  </a:cubicBezTo>
                  <a:cubicBezTo>
                    <a:pt x="7687" y="4758"/>
                    <a:pt x="7530" y="4915"/>
                    <a:pt x="7341" y="4915"/>
                  </a:cubicBezTo>
                  <a:lnTo>
                    <a:pt x="6018" y="4915"/>
                  </a:lnTo>
                  <a:lnTo>
                    <a:pt x="6270" y="5829"/>
                  </a:lnTo>
                  <a:cubicBezTo>
                    <a:pt x="6301" y="6050"/>
                    <a:pt x="6175" y="6207"/>
                    <a:pt x="6018" y="6270"/>
                  </a:cubicBezTo>
                  <a:lnTo>
                    <a:pt x="5955" y="6270"/>
                  </a:lnTo>
                  <a:cubicBezTo>
                    <a:pt x="5797" y="6270"/>
                    <a:pt x="5640" y="6176"/>
                    <a:pt x="5608" y="6018"/>
                  </a:cubicBezTo>
                  <a:lnTo>
                    <a:pt x="5324" y="4852"/>
                  </a:lnTo>
                  <a:lnTo>
                    <a:pt x="3875" y="4852"/>
                  </a:lnTo>
                  <a:cubicBezTo>
                    <a:pt x="3686" y="4852"/>
                    <a:pt x="3529" y="4695"/>
                    <a:pt x="3529" y="4506"/>
                  </a:cubicBezTo>
                  <a:cubicBezTo>
                    <a:pt x="3529" y="4317"/>
                    <a:pt x="3686" y="4159"/>
                    <a:pt x="3875" y="4159"/>
                  </a:cubicBezTo>
                  <a:lnTo>
                    <a:pt x="5167" y="4159"/>
                  </a:lnTo>
                  <a:lnTo>
                    <a:pt x="4946" y="3214"/>
                  </a:lnTo>
                  <a:cubicBezTo>
                    <a:pt x="4883" y="3025"/>
                    <a:pt x="5009" y="2868"/>
                    <a:pt x="5167" y="2773"/>
                  </a:cubicBezTo>
                  <a:cubicBezTo>
                    <a:pt x="5187" y="2770"/>
                    <a:pt x="5207" y="2768"/>
                    <a:pt x="5227" y="2768"/>
                  </a:cubicBezTo>
                  <a:close/>
                  <a:moveTo>
                    <a:pt x="3151" y="1"/>
                  </a:moveTo>
                  <a:cubicBezTo>
                    <a:pt x="2584" y="1"/>
                    <a:pt x="2142" y="473"/>
                    <a:pt x="2142" y="1040"/>
                  </a:cubicBezTo>
                  <a:lnTo>
                    <a:pt x="2142" y="1387"/>
                  </a:lnTo>
                  <a:lnTo>
                    <a:pt x="1103" y="1387"/>
                  </a:lnTo>
                  <a:cubicBezTo>
                    <a:pt x="788" y="1387"/>
                    <a:pt x="473" y="1544"/>
                    <a:pt x="284" y="1796"/>
                  </a:cubicBezTo>
                  <a:cubicBezTo>
                    <a:pt x="95" y="2017"/>
                    <a:pt x="0" y="2332"/>
                    <a:pt x="95" y="2679"/>
                  </a:cubicBezTo>
                  <a:lnTo>
                    <a:pt x="1166" y="6869"/>
                  </a:lnTo>
                  <a:cubicBezTo>
                    <a:pt x="1260" y="7341"/>
                    <a:pt x="1701" y="7656"/>
                    <a:pt x="2174" y="7656"/>
                  </a:cubicBezTo>
                  <a:lnTo>
                    <a:pt x="10995" y="7688"/>
                  </a:lnTo>
                  <a:cubicBezTo>
                    <a:pt x="11153" y="7688"/>
                    <a:pt x="11310" y="7593"/>
                    <a:pt x="11342" y="7436"/>
                  </a:cubicBezTo>
                  <a:lnTo>
                    <a:pt x="11909" y="4033"/>
                  </a:lnTo>
                  <a:cubicBezTo>
                    <a:pt x="11941" y="3718"/>
                    <a:pt x="11846" y="3435"/>
                    <a:pt x="11657" y="3214"/>
                  </a:cubicBezTo>
                  <a:cubicBezTo>
                    <a:pt x="11468" y="2962"/>
                    <a:pt x="11184" y="2868"/>
                    <a:pt x="10869" y="2868"/>
                  </a:cubicBezTo>
                  <a:lnTo>
                    <a:pt x="10208" y="2868"/>
                  </a:lnTo>
                  <a:lnTo>
                    <a:pt x="10050" y="2269"/>
                  </a:lnTo>
                  <a:cubicBezTo>
                    <a:pt x="9924" y="1796"/>
                    <a:pt x="9546" y="1450"/>
                    <a:pt x="9042" y="1450"/>
                  </a:cubicBezTo>
                  <a:lnTo>
                    <a:pt x="7530" y="1450"/>
                  </a:lnTo>
                  <a:lnTo>
                    <a:pt x="7120" y="599"/>
                  </a:lnTo>
                  <a:cubicBezTo>
                    <a:pt x="6963" y="253"/>
                    <a:pt x="6585" y="1"/>
                    <a:pt x="61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8" name="Google Shape;6558;p54"/>
          <p:cNvGrpSpPr/>
          <p:nvPr/>
        </p:nvGrpSpPr>
        <p:grpSpPr>
          <a:xfrm>
            <a:off x="4861948" y="3848882"/>
            <a:ext cx="356556" cy="351285"/>
            <a:chOff x="-25465200" y="3916150"/>
            <a:chExt cx="299300" cy="294875"/>
          </a:xfrm>
        </p:grpSpPr>
        <p:sp>
          <p:nvSpPr>
            <p:cNvPr id="6559" name="Google Shape;6559;p54"/>
            <p:cNvSpPr/>
            <p:nvPr/>
          </p:nvSpPr>
          <p:spPr>
            <a:xfrm>
              <a:off x="-25316350" y="3916150"/>
              <a:ext cx="150450" cy="149175"/>
            </a:xfrm>
            <a:custGeom>
              <a:avLst/>
              <a:gdLst/>
              <a:ahLst/>
              <a:cxnLst/>
              <a:rect l="l" t="t" r="r" b="b"/>
              <a:pathLst>
                <a:path w="6018" h="5967" extrusionOk="0">
                  <a:moveTo>
                    <a:pt x="3836" y="0"/>
                  </a:moveTo>
                  <a:cubicBezTo>
                    <a:pt x="3278" y="0"/>
                    <a:pt x="2726" y="214"/>
                    <a:pt x="2332" y="642"/>
                  </a:cubicBezTo>
                  <a:lnTo>
                    <a:pt x="1891" y="1083"/>
                  </a:lnTo>
                  <a:lnTo>
                    <a:pt x="2458" y="1619"/>
                  </a:lnTo>
                  <a:cubicBezTo>
                    <a:pt x="2552" y="1745"/>
                    <a:pt x="2552" y="1966"/>
                    <a:pt x="2458" y="2092"/>
                  </a:cubicBezTo>
                  <a:cubicBezTo>
                    <a:pt x="2363" y="2186"/>
                    <a:pt x="2300" y="2218"/>
                    <a:pt x="2206" y="2218"/>
                  </a:cubicBezTo>
                  <a:cubicBezTo>
                    <a:pt x="2143" y="2218"/>
                    <a:pt x="2017" y="2186"/>
                    <a:pt x="1985" y="2092"/>
                  </a:cubicBezTo>
                  <a:lnTo>
                    <a:pt x="1418" y="1556"/>
                  </a:lnTo>
                  <a:lnTo>
                    <a:pt x="946" y="2029"/>
                  </a:lnTo>
                  <a:lnTo>
                    <a:pt x="1513" y="2564"/>
                  </a:lnTo>
                  <a:cubicBezTo>
                    <a:pt x="1607" y="2690"/>
                    <a:pt x="1607" y="2911"/>
                    <a:pt x="1513" y="3037"/>
                  </a:cubicBezTo>
                  <a:cubicBezTo>
                    <a:pt x="1418" y="3131"/>
                    <a:pt x="1355" y="3163"/>
                    <a:pt x="1261" y="3163"/>
                  </a:cubicBezTo>
                  <a:cubicBezTo>
                    <a:pt x="1198" y="3163"/>
                    <a:pt x="1072" y="3131"/>
                    <a:pt x="1040" y="3037"/>
                  </a:cubicBezTo>
                  <a:lnTo>
                    <a:pt x="473" y="2501"/>
                  </a:lnTo>
                  <a:lnTo>
                    <a:pt x="1" y="3005"/>
                  </a:lnTo>
                  <a:lnTo>
                    <a:pt x="2962" y="5967"/>
                  </a:lnTo>
                  <a:lnTo>
                    <a:pt x="5388" y="3478"/>
                  </a:lnTo>
                  <a:cubicBezTo>
                    <a:pt x="5829" y="3037"/>
                    <a:pt x="6018" y="2501"/>
                    <a:pt x="5987" y="1903"/>
                  </a:cubicBezTo>
                  <a:cubicBezTo>
                    <a:pt x="5892" y="1398"/>
                    <a:pt x="5640" y="831"/>
                    <a:pt x="5167" y="453"/>
                  </a:cubicBezTo>
                  <a:cubicBezTo>
                    <a:pt x="4779" y="151"/>
                    <a:pt x="4305" y="0"/>
                    <a:pt x="38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54"/>
            <p:cNvSpPr/>
            <p:nvPr/>
          </p:nvSpPr>
          <p:spPr>
            <a:xfrm>
              <a:off x="-25465200" y="4003875"/>
              <a:ext cx="208725" cy="207150"/>
            </a:xfrm>
            <a:custGeom>
              <a:avLst/>
              <a:gdLst/>
              <a:ahLst/>
              <a:cxnLst/>
              <a:rect l="l" t="t" r="r" b="b"/>
              <a:pathLst>
                <a:path w="8349" h="8286" extrusionOk="0">
                  <a:moveTo>
                    <a:pt x="5419" y="0"/>
                  </a:moveTo>
                  <a:lnTo>
                    <a:pt x="4883" y="567"/>
                  </a:lnTo>
                  <a:lnTo>
                    <a:pt x="5450" y="1103"/>
                  </a:lnTo>
                  <a:cubicBezTo>
                    <a:pt x="5545" y="1229"/>
                    <a:pt x="5545" y="1449"/>
                    <a:pt x="5450" y="1575"/>
                  </a:cubicBezTo>
                  <a:cubicBezTo>
                    <a:pt x="5356" y="1670"/>
                    <a:pt x="5293" y="1702"/>
                    <a:pt x="5198" y="1702"/>
                  </a:cubicBezTo>
                  <a:cubicBezTo>
                    <a:pt x="5135" y="1702"/>
                    <a:pt x="5009" y="1670"/>
                    <a:pt x="4978" y="1575"/>
                  </a:cubicBezTo>
                  <a:lnTo>
                    <a:pt x="4411" y="1040"/>
                  </a:lnTo>
                  <a:lnTo>
                    <a:pt x="3938" y="1512"/>
                  </a:lnTo>
                  <a:lnTo>
                    <a:pt x="4505" y="2048"/>
                  </a:lnTo>
                  <a:cubicBezTo>
                    <a:pt x="4631" y="2174"/>
                    <a:pt x="4631" y="2395"/>
                    <a:pt x="4505" y="2521"/>
                  </a:cubicBezTo>
                  <a:cubicBezTo>
                    <a:pt x="4411" y="2615"/>
                    <a:pt x="4348" y="2647"/>
                    <a:pt x="4253" y="2647"/>
                  </a:cubicBezTo>
                  <a:cubicBezTo>
                    <a:pt x="4190" y="2647"/>
                    <a:pt x="4064" y="2615"/>
                    <a:pt x="4033" y="2521"/>
                  </a:cubicBezTo>
                  <a:lnTo>
                    <a:pt x="3466" y="1985"/>
                  </a:lnTo>
                  <a:lnTo>
                    <a:pt x="3214" y="2237"/>
                  </a:lnTo>
                  <a:cubicBezTo>
                    <a:pt x="2773" y="2678"/>
                    <a:pt x="2458" y="3277"/>
                    <a:pt x="2363" y="3907"/>
                  </a:cubicBezTo>
                  <a:cubicBezTo>
                    <a:pt x="2300" y="4379"/>
                    <a:pt x="2111" y="4852"/>
                    <a:pt x="1733" y="5167"/>
                  </a:cubicBezTo>
                  <a:lnTo>
                    <a:pt x="410" y="6490"/>
                  </a:lnTo>
                  <a:cubicBezTo>
                    <a:pt x="0" y="6900"/>
                    <a:pt x="0" y="7561"/>
                    <a:pt x="410" y="7971"/>
                  </a:cubicBezTo>
                  <a:cubicBezTo>
                    <a:pt x="599" y="8160"/>
                    <a:pt x="882" y="8286"/>
                    <a:pt x="1166" y="8286"/>
                  </a:cubicBezTo>
                  <a:cubicBezTo>
                    <a:pt x="1418" y="8286"/>
                    <a:pt x="1701" y="8160"/>
                    <a:pt x="1890" y="7971"/>
                  </a:cubicBezTo>
                  <a:lnTo>
                    <a:pt x="3245" y="6616"/>
                  </a:lnTo>
                  <a:cubicBezTo>
                    <a:pt x="3592" y="6270"/>
                    <a:pt x="4033" y="6081"/>
                    <a:pt x="4505" y="5986"/>
                  </a:cubicBezTo>
                  <a:cubicBezTo>
                    <a:pt x="5135" y="5923"/>
                    <a:pt x="5734" y="5608"/>
                    <a:pt x="6144" y="5167"/>
                  </a:cubicBezTo>
                  <a:lnTo>
                    <a:pt x="8349" y="2962"/>
                  </a:lnTo>
                  <a:lnTo>
                    <a:pt x="54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1" name="Google Shape;6561;p54"/>
          <p:cNvGrpSpPr/>
          <p:nvPr/>
        </p:nvGrpSpPr>
        <p:grpSpPr>
          <a:xfrm>
            <a:off x="7089388" y="2919148"/>
            <a:ext cx="351880" cy="352803"/>
            <a:chOff x="-23615075" y="3148525"/>
            <a:chExt cx="295375" cy="296150"/>
          </a:xfrm>
        </p:grpSpPr>
        <p:sp>
          <p:nvSpPr>
            <p:cNvPr id="6562" name="Google Shape;6562;p54"/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54"/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54"/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54"/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6" name="Google Shape;6566;p54"/>
          <p:cNvSpPr/>
          <p:nvPr/>
        </p:nvSpPr>
        <p:spPr>
          <a:xfrm>
            <a:off x="7087484" y="3397507"/>
            <a:ext cx="356586" cy="353876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7" name="Google Shape;6567;p54"/>
          <p:cNvGrpSpPr/>
          <p:nvPr/>
        </p:nvGrpSpPr>
        <p:grpSpPr>
          <a:xfrm>
            <a:off x="7088911" y="3858427"/>
            <a:ext cx="352833" cy="332194"/>
            <a:chOff x="-23615075" y="3906200"/>
            <a:chExt cx="296175" cy="278850"/>
          </a:xfrm>
        </p:grpSpPr>
        <p:sp>
          <p:nvSpPr>
            <p:cNvPr id="6568" name="Google Shape;6568;p54"/>
            <p:cNvSpPr/>
            <p:nvPr/>
          </p:nvSpPr>
          <p:spPr>
            <a:xfrm>
              <a:off x="-23615075" y="3954250"/>
              <a:ext cx="296175" cy="193775"/>
            </a:xfrm>
            <a:custGeom>
              <a:avLst/>
              <a:gdLst/>
              <a:ahLst/>
              <a:cxnLst/>
              <a:rect l="l" t="t" r="r" b="b"/>
              <a:pathLst>
                <a:path w="11847" h="7751" extrusionOk="0">
                  <a:moveTo>
                    <a:pt x="10838" y="2993"/>
                  </a:moveTo>
                  <a:cubicBezTo>
                    <a:pt x="11027" y="2993"/>
                    <a:pt x="11185" y="3119"/>
                    <a:pt x="11185" y="3340"/>
                  </a:cubicBezTo>
                  <a:cubicBezTo>
                    <a:pt x="11153" y="3403"/>
                    <a:pt x="11153" y="3497"/>
                    <a:pt x="11059" y="3529"/>
                  </a:cubicBezTo>
                  <a:cubicBezTo>
                    <a:pt x="10996" y="3592"/>
                    <a:pt x="10901" y="3687"/>
                    <a:pt x="10806" y="3687"/>
                  </a:cubicBezTo>
                  <a:lnTo>
                    <a:pt x="1040" y="3687"/>
                  </a:lnTo>
                  <a:cubicBezTo>
                    <a:pt x="914" y="3687"/>
                    <a:pt x="819" y="3655"/>
                    <a:pt x="756" y="3529"/>
                  </a:cubicBezTo>
                  <a:cubicBezTo>
                    <a:pt x="725" y="3497"/>
                    <a:pt x="662" y="3403"/>
                    <a:pt x="662" y="3340"/>
                  </a:cubicBezTo>
                  <a:cubicBezTo>
                    <a:pt x="662" y="3119"/>
                    <a:pt x="819" y="2993"/>
                    <a:pt x="1040" y="2993"/>
                  </a:cubicBezTo>
                  <a:close/>
                  <a:moveTo>
                    <a:pt x="9735" y="4411"/>
                  </a:moveTo>
                  <a:cubicBezTo>
                    <a:pt x="9641" y="4947"/>
                    <a:pt x="9357" y="5671"/>
                    <a:pt x="8507" y="6364"/>
                  </a:cubicBezTo>
                  <a:cubicBezTo>
                    <a:pt x="8444" y="6396"/>
                    <a:pt x="8349" y="6459"/>
                    <a:pt x="8318" y="6459"/>
                  </a:cubicBezTo>
                  <a:cubicBezTo>
                    <a:pt x="8192" y="6459"/>
                    <a:pt x="8129" y="6396"/>
                    <a:pt x="8034" y="6333"/>
                  </a:cubicBezTo>
                  <a:cubicBezTo>
                    <a:pt x="7908" y="6175"/>
                    <a:pt x="7971" y="5986"/>
                    <a:pt x="8066" y="5860"/>
                  </a:cubicBezTo>
                  <a:cubicBezTo>
                    <a:pt x="8696" y="5356"/>
                    <a:pt x="8948" y="4821"/>
                    <a:pt x="9011" y="4411"/>
                  </a:cubicBezTo>
                  <a:close/>
                  <a:moveTo>
                    <a:pt x="3497" y="0"/>
                  </a:moveTo>
                  <a:cubicBezTo>
                    <a:pt x="3434" y="95"/>
                    <a:pt x="3340" y="221"/>
                    <a:pt x="3214" y="347"/>
                  </a:cubicBezTo>
                  <a:lnTo>
                    <a:pt x="2237" y="1324"/>
                  </a:lnTo>
                  <a:cubicBezTo>
                    <a:pt x="2111" y="1450"/>
                    <a:pt x="1985" y="1576"/>
                    <a:pt x="1765" y="1639"/>
                  </a:cubicBezTo>
                  <a:lnTo>
                    <a:pt x="2174" y="2237"/>
                  </a:lnTo>
                  <a:lnTo>
                    <a:pt x="1040" y="2237"/>
                  </a:lnTo>
                  <a:cubicBezTo>
                    <a:pt x="441" y="2237"/>
                    <a:pt x="0" y="2710"/>
                    <a:pt x="0" y="3245"/>
                  </a:cubicBezTo>
                  <a:cubicBezTo>
                    <a:pt x="0" y="3497"/>
                    <a:pt x="63" y="3687"/>
                    <a:pt x="189" y="3876"/>
                  </a:cubicBezTo>
                  <a:cubicBezTo>
                    <a:pt x="315" y="4096"/>
                    <a:pt x="504" y="4191"/>
                    <a:pt x="756" y="4254"/>
                  </a:cubicBezTo>
                  <a:cubicBezTo>
                    <a:pt x="945" y="6018"/>
                    <a:pt x="1765" y="6932"/>
                    <a:pt x="2930" y="7719"/>
                  </a:cubicBezTo>
                  <a:cubicBezTo>
                    <a:pt x="2962" y="7751"/>
                    <a:pt x="3025" y="7751"/>
                    <a:pt x="3119" y="7751"/>
                  </a:cubicBezTo>
                  <a:lnTo>
                    <a:pt x="8696" y="7751"/>
                  </a:lnTo>
                  <a:cubicBezTo>
                    <a:pt x="8790" y="7751"/>
                    <a:pt x="8822" y="7719"/>
                    <a:pt x="8916" y="7719"/>
                  </a:cubicBezTo>
                  <a:cubicBezTo>
                    <a:pt x="10239" y="6805"/>
                    <a:pt x="10932" y="5671"/>
                    <a:pt x="11090" y="4254"/>
                  </a:cubicBezTo>
                  <a:cubicBezTo>
                    <a:pt x="11311" y="4159"/>
                    <a:pt x="11500" y="4033"/>
                    <a:pt x="11626" y="3876"/>
                  </a:cubicBezTo>
                  <a:cubicBezTo>
                    <a:pt x="11752" y="3687"/>
                    <a:pt x="11815" y="3497"/>
                    <a:pt x="11815" y="3245"/>
                  </a:cubicBezTo>
                  <a:cubicBezTo>
                    <a:pt x="11846" y="2741"/>
                    <a:pt x="11374" y="2269"/>
                    <a:pt x="10775" y="2269"/>
                  </a:cubicBezTo>
                  <a:lnTo>
                    <a:pt x="10712" y="2269"/>
                  </a:lnTo>
                  <a:cubicBezTo>
                    <a:pt x="10996" y="1733"/>
                    <a:pt x="11153" y="1135"/>
                    <a:pt x="11153" y="536"/>
                  </a:cubicBezTo>
                  <a:cubicBezTo>
                    <a:pt x="11153" y="347"/>
                    <a:pt x="10996" y="189"/>
                    <a:pt x="10775" y="189"/>
                  </a:cubicBezTo>
                  <a:cubicBezTo>
                    <a:pt x="9326" y="189"/>
                    <a:pt x="8034" y="1009"/>
                    <a:pt x="7404" y="2269"/>
                  </a:cubicBezTo>
                  <a:lnTo>
                    <a:pt x="6301" y="2269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54"/>
            <p:cNvSpPr/>
            <p:nvPr/>
          </p:nvSpPr>
          <p:spPr>
            <a:xfrm>
              <a:off x="-23615075" y="3906200"/>
              <a:ext cx="77200" cy="77225"/>
            </a:xfrm>
            <a:custGeom>
              <a:avLst/>
              <a:gdLst/>
              <a:ahLst/>
              <a:cxnLst/>
              <a:rect l="l" t="t" r="r" b="b"/>
              <a:pathLst>
                <a:path w="3088" h="3089" extrusionOk="0">
                  <a:moveTo>
                    <a:pt x="2009" y="1"/>
                  </a:moveTo>
                  <a:cubicBezTo>
                    <a:pt x="1733" y="1"/>
                    <a:pt x="1465" y="95"/>
                    <a:pt x="1292" y="284"/>
                  </a:cubicBezTo>
                  <a:lnTo>
                    <a:pt x="315" y="1292"/>
                  </a:lnTo>
                  <a:cubicBezTo>
                    <a:pt x="126" y="1481"/>
                    <a:pt x="0" y="1765"/>
                    <a:pt x="0" y="2017"/>
                  </a:cubicBezTo>
                  <a:cubicBezTo>
                    <a:pt x="0" y="2301"/>
                    <a:pt x="126" y="2584"/>
                    <a:pt x="315" y="2773"/>
                  </a:cubicBezTo>
                  <a:cubicBezTo>
                    <a:pt x="504" y="2962"/>
                    <a:pt x="756" y="3088"/>
                    <a:pt x="1040" y="3088"/>
                  </a:cubicBezTo>
                  <a:cubicBezTo>
                    <a:pt x="1292" y="3088"/>
                    <a:pt x="1576" y="2962"/>
                    <a:pt x="1765" y="2773"/>
                  </a:cubicBezTo>
                  <a:lnTo>
                    <a:pt x="2773" y="1796"/>
                  </a:lnTo>
                  <a:cubicBezTo>
                    <a:pt x="2962" y="1576"/>
                    <a:pt x="3088" y="1324"/>
                    <a:pt x="3088" y="1040"/>
                  </a:cubicBezTo>
                  <a:cubicBezTo>
                    <a:pt x="3088" y="757"/>
                    <a:pt x="2962" y="505"/>
                    <a:pt x="2773" y="284"/>
                  </a:cubicBezTo>
                  <a:cubicBezTo>
                    <a:pt x="2568" y="95"/>
                    <a:pt x="2284" y="1"/>
                    <a:pt x="2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54"/>
            <p:cNvSpPr/>
            <p:nvPr/>
          </p:nvSpPr>
          <p:spPr>
            <a:xfrm>
              <a:off x="-23543400" y="4167700"/>
              <a:ext cx="153600" cy="17350"/>
            </a:xfrm>
            <a:custGeom>
              <a:avLst/>
              <a:gdLst/>
              <a:ahLst/>
              <a:cxnLst/>
              <a:rect l="l" t="t" r="r" b="b"/>
              <a:pathLst>
                <a:path w="6144" h="694" extrusionOk="0">
                  <a:moveTo>
                    <a:pt x="0" y="0"/>
                  </a:moveTo>
                  <a:cubicBezTo>
                    <a:pt x="158" y="378"/>
                    <a:pt x="536" y="693"/>
                    <a:pt x="1008" y="693"/>
                  </a:cubicBezTo>
                  <a:lnTo>
                    <a:pt x="5167" y="693"/>
                  </a:lnTo>
                  <a:cubicBezTo>
                    <a:pt x="5608" y="693"/>
                    <a:pt x="5986" y="441"/>
                    <a:pt x="61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1" name="Google Shape;6571;p54"/>
          <p:cNvSpPr/>
          <p:nvPr/>
        </p:nvSpPr>
        <p:spPr>
          <a:xfrm>
            <a:off x="6207743" y="4290395"/>
            <a:ext cx="351880" cy="350957"/>
          </a:xfrm>
          <a:custGeom>
            <a:avLst/>
            <a:gdLst/>
            <a:ahLst/>
            <a:cxnLst/>
            <a:rect l="l" t="t" r="r" b="b"/>
            <a:pathLst>
              <a:path w="11815" h="11784" extrusionOk="0">
                <a:moveTo>
                  <a:pt x="6616" y="3434"/>
                </a:moveTo>
                <a:cubicBezTo>
                  <a:pt x="7215" y="3434"/>
                  <a:pt x="7625" y="3907"/>
                  <a:pt x="7625" y="4474"/>
                </a:cubicBezTo>
                <a:lnTo>
                  <a:pt x="7625" y="5514"/>
                </a:lnTo>
                <a:lnTo>
                  <a:pt x="6742" y="5514"/>
                </a:lnTo>
                <a:cubicBezTo>
                  <a:pt x="6648" y="5451"/>
                  <a:pt x="6585" y="5325"/>
                  <a:pt x="6490" y="5262"/>
                </a:cubicBezTo>
                <a:cubicBezTo>
                  <a:pt x="5986" y="4789"/>
                  <a:pt x="5388" y="4411"/>
                  <a:pt x="4695" y="4222"/>
                </a:cubicBezTo>
                <a:lnTo>
                  <a:pt x="4569" y="3434"/>
                </a:lnTo>
                <a:close/>
                <a:moveTo>
                  <a:pt x="3466" y="4884"/>
                </a:moveTo>
                <a:lnTo>
                  <a:pt x="3466" y="5577"/>
                </a:lnTo>
                <a:cubicBezTo>
                  <a:pt x="3056" y="5640"/>
                  <a:pt x="2678" y="5797"/>
                  <a:pt x="2363" y="6018"/>
                </a:cubicBezTo>
                <a:lnTo>
                  <a:pt x="1891" y="5577"/>
                </a:lnTo>
                <a:cubicBezTo>
                  <a:pt x="2332" y="5199"/>
                  <a:pt x="2867" y="4978"/>
                  <a:pt x="3466" y="4884"/>
                </a:cubicBezTo>
                <a:close/>
                <a:moveTo>
                  <a:pt x="4128" y="4852"/>
                </a:moveTo>
                <a:cubicBezTo>
                  <a:pt x="4726" y="4947"/>
                  <a:pt x="5262" y="5167"/>
                  <a:pt x="5703" y="5514"/>
                </a:cubicBezTo>
                <a:lnTo>
                  <a:pt x="5230" y="6049"/>
                </a:lnTo>
                <a:cubicBezTo>
                  <a:pt x="4915" y="5797"/>
                  <a:pt x="4537" y="5640"/>
                  <a:pt x="4128" y="5577"/>
                </a:cubicBezTo>
                <a:lnTo>
                  <a:pt x="4128" y="4852"/>
                </a:lnTo>
                <a:close/>
                <a:moveTo>
                  <a:pt x="1387" y="6049"/>
                </a:moveTo>
                <a:lnTo>
                  <a:pt x="1859" y="6522"/>
                </a:lnTo>
                <a:cubicBezTo>
                  <a:pt x="1607" y="6837"/>
                  <a:pt x="1450" y="7215"/>
                  <a:pt x="1387" y="7625"/>
                </a:cubicBezTo>
                <a:lnTo>
                  <a:pt x="662" y="7625"/>
                </a:lnTo>
                <a:cubicBezTo>
                  <a:pt x="788" y="7026"/>
                  <a:pt x="1009" y="6459"/>
                  <a:pt x="1387" y="6049"/>
                </a:cubicBezTo>
                <a:close/>
                <a:moveTo>
                  <a:pt x="6175" y="6049"/>
                </a:moveTo>
                <a:cubicBezTo>
                  <a:pt x="6553" y="6459"/>
                  <a:pt x="6774" y="7026"/>
                  <a:pt x="6837" y="7625"/>
                </a:cubicBezTo>
                <a:lnTo>
                  <a:pt x="6175" y="7625"/>
                </a:lnTo>
                <a:cubicBezTo>
                  <a:pt x="6112" y="7215"/>
                  <a:pt x="5955" y="6837"/>
                  <a:pt x="5703" y="6522"/>
                </a:cubicBezTo>
                <a:lnTo>
                  <a:pt x="6175" y="6049"/>
                </a:lnTo>
                <a:close/>
                <a:moveTo>
                  <a:pt x="1418" y="8318"/>
                </a:moveTo>
                <a:cubicBezTo>
                  <a:pt x="1481" y="8727"/>
                  <a:pt x="1670" y="9105"/>
                  <a:pt x="1891" y="9420"/>
                </a:cubicBezTo>
                <a:lnTo>
                  <a:pt x="1418" y="9893"/>
                </a:lnTo>
                <a:cubicBezTo>
                  <a:pt x="1009" y="9452"/>
                  <a:pt x="788" y="8916"/>
                  <a:pt x="693" y="8318"/>
                </a:cubicBezTo>
                <a:close/>
                <a:moveTo>
                  <a:pt x="6931" y="8318"/>
                </a:moveTo>
                <a:cubicBezTo>
                  <a:pt x="6805" y="8916"/>
                  <a:pt x="6585" y="9452"/>
                  <a:pt x="6207" y="9893"/>
                </a:cubicBezTo>
                <a:lnTo>
                  <a:pt x="5766" y="9420"/>
                </a:lnTo>
                <a:cubicBezTo>
                  <a:pt x="5986" y="9105"/>
                  <a:pt x="6144" y="8727"/>
                  <a:pt x="6207" y="8318"/>
                </a:cubicBezTo>
                <a:close/>
                <a:moveTo>
                  <a:pt x="2363" y="9893"/>
                </a:moveTo>
                <a:cubicBezTo>
                  <a:pt x="2678" y="10145"/>
                  <a:pt x="3056" y="10303"/>
                  <a:pt x="3466" y="10366"/>
                </a:cubicBezTo>
                <a:lnTo>
                  <a:pt x="3466" y="11027"/>
                </a:lnTo>
                <a:cubicBezTo>
                  <a:pt x="2867" y="10964"/>
                  <a:pt x="2332" y="10712"/>
                  <a:pt x="1891" y="10366"/>
                </a:cubicBezTo>
                <a:lnTo>
                  <a:pt x="2363" y="9893"/>
                </a:lnTo>
                <a:close/>
                <a:moveTo>
                  <a:pt x="5230" y="9861"/>
                </a:moveTo>
                <a:lnTo>
                  <a:pt x="5703" y="10334"/>
                </a:lnTo>
                <a:cubicBezTo>
                  <a:pt x="5262" y="10744"/>
                  <a:pt x="4726" y="10996"/>
                  <a:pt x="4128" y="11027"/>
                </a:cubicBezTo>
                <a:lnTo>
                  <a:pt x="4128" y="10334"/>
                </a:lnTo>
                <a:cubicBezTo>
                  <a:pt x="4537" y="10240"/>
                  <a:pt x="4915" y="10082"/>
                  <a:pt x="5230" y="9861"/>
                </a:cubicBezTo>
                <a:close/>
                <a:moveTo>
                  <a:pt x="9326" y="10366"/>
                </a:moveTo>
                <a:cubicBezTo>
                  <a:pt x="9546" y="10366"/>
                  <a:pt x="9704" y="10523"/>
                  <a:pt x="9704" y="10712"/>
                </a:cubicBezTo>
                <a:cubicBezTo>
                  <a:pt x="9672" y="10933"/>
                  <a:pt x="9546" y="11090"/>
                  <a:pt x="9326" y="11090"/>
                </a:cubicBezTo>
                <a:cubicBezTo>
                  <a:pt x="9137" y="11090"/>
                  <a:pt x="8979" y="10933"/>
                  <a:pt x="8979" y="10712"/>
                </a:cubicBezTo>
                <a:cubicBezTo>
                  <a:pt x="8979" y="10523"/>
                  <a:pt x="9137" y="10366"/>
                  <a:pt x="9326" y="10366"/>
                </a:cubicBezTo>
                <a:close/>
                <a:moveTo>
                  <a:pt x="1103" y="0"/>
                </a:moveTo>
                <a:cubicBezTo>
                  <a:pt x="504" y="0"/>
                  <a:pt x="63" y="473"/>
                  <a:pt x="63" y="1040"/>
                </a:cubicBezTo>
                <a:cubicBezTo>
                  <a:pt x="63" y="1576"/>
                  <a:pt x="536" y="2048"/>
                  <a:pt x="1103" y="2048"/>
                </a:cubicBezTo>
                <a:cubicBezTo>
                  <a:pt x="2048" y="2048"/>
                  <a:pt x="2363" y="2836"/>
                  <a:pt x="2489" y="3497"/>
                </a:cubicBezTo>
                <a:lnTo>
                  <a:pt x="2584" y="4348"/>
                </a:lnTo>
                <a:cubicBezTo>
                  <a:pt x="1072" y="4852"/>
                  <a:pt x="0" y="6301"/>
                  <a:pt x="0" y="7971"/>
                </a:cubicBezTo>
                <a:cubicBezTo>
                  <a:pt x="0" y="10050"/>
                  <a:pt x="1702" y="11783"/>
                  <a:pt x="3812" y="11783"/>
                </a:cubicBezTo>
                <a:cubicBezTo>
                  <a:pt x="5797" y="11783"/>
                  <a:pt x="7436" y="10240"/>
                  <a:pt x="7593" y="8318"/>
                </a:cubicBezTo>
                <a:lnTo>
                  <a:pt x="9011" y="8318"/>
                </a:lnTo>
                <a:lnTo>
                  <a:pt x="9011" y="9767"/>
                </a:lnTo>
                <a:cubicBezTo>
                  <a:pt x="8633" y="9924"/>
                  <a:pt x="8318" y="10271"/>
                  <a:pt x="8318" y="10744"/>
                </a:cubicBezTo>
                <a:cubicBezTo>
                  <a:pt x="8318" y="11342"/>
                  <a:pt x="8790" y="11783"/>
                  <a:pt x="9326" y="11783"/>
                </a:cubicBezTo>
                <a:cubicBezTo>
                  <a:pt x="9767" y="11783"/>
                  <a:pt x="10145" y="11500"/>
                  <a:pt x="10302" y="11059"/>
                </a:cubicBezTo>
                <a:lnTo>
                  <a:pt x="11468" y="11059"/>
                </a:lnTo>
                <a:cubicBezTo>
                  <a:pt x="11657" y="11059"/>
                  <a:pt x="11815" y="10901"/>
                  <a:pt x="11815" y="10712"/>
                </a:cubicBezTo>
                <a:cubicBezTo>
                  <a:pt x="11815" y="10555"/>
                  <a:pt x="11657" y="10397"/>
                  <a:pt x="11468" y="10397"/>
                </a:cubicBezTo>
                <a:lnTo>
                  <a:pt x="10302" y="10397"/>
                </a:lnTo>
                <a:cubicBezTo>
                  <a:pt x="10208" y="10145"/>
                  <a:pt x="9956" y="9893"/>
                  <a:pt x="9672" y="9767"/>
                </a:cubicBezTo>
                <a:lnTo>
                  <a:pt x="9672" y="8318"/>
                </a:lnTo>
                <a:lnTo>
                  <a:pt x="10744" y="8318"/>
                </a:lnTo>
                <a:cubicBezTo>
                  <a:pt x="10933" y="8318"/>
                  <a:pt x="11122" y="8160"/>
                  <a:pt x="11122" y="7971"/>
                </a:cubicBezTo>
                <a:cubicBezTo>
                  <a:pt x="11122" y="7782"/>
                  <a:pt x="10933" y="7593"/>
                  <a:pt x="10744" y="7593"/>
                </a:cubicBezTo>
                <a:lnTo>
                  <a:pt x="10397" y="7593"/>
                </a:lnTo>
                <a:lnTo>
                  <a:pt x="10397" y="7247"/>
                </a:lnTo>
                <a:cubicBezTo>
                  <a:pt x="10397" y="6301"/>
                  <a:pt x="9609" y="5514"/>
                  <a:pt x="8664" y="5514"/>
                </a:cubicBezTo>
                <a:lnTo>
                  <a:pt x="8318" y="5514"/>
                </a:lnTo>
                <a:lnTo>
                  <a:pt x="8318" y="4506"/>
                </a:lnTo>
                <a:cubicBezTo>
                  <a:pt x="8318" y="3560"/>
                  <a:pt x="7530" y="2773"/>
                  <a:pt x="6585" y="2773"/>
                </a:cubicBezTo>
                <a:lnTo>
                  <a:pt x="4411" y="2773"/>
                </a:lnTo>
                <a:cubicBezTo>
                  <a:pt x="3970" y="1040"/>
                  <a:pt x="2741" y="0"/>
                  <a:pt x="110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2" name="Google Shape;6572;p54"/>
          <p:cNvGrpSpPr/>
          <p:nvPr/>
        </p:nvGrpSpPr>
        <p:grpSpPr>
          <a:xfrm>
            <a:off x="6637880" y="1532068"/>
            <a:ext cx="353757" cy="352565"/>
            <a:chOff x="-26980600" y="3175500"/>
            <a:chExt cx="296950" cy="295950"/>
          </a:xfrm>
        </p:grpSpPr>
        <p:sp>
          <p:nvSpPr>
            <p:cNvPr id="6573" name="Google Shape;6573;p54"/>
            <p:cNvSpPr/>
            <p:nvPr/>
          </p:nvSpPr>
          <p:spPr>
            <a:xfrm>
              <a:off x="-26798650" y="3175500"/>
              <a:ext cx="115000" cy="114025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54"/>
            <p:cNvSpPr/>
            <p:nvPr/>
          </p:nvSpPr>
          <p:spPr>
            <a:xfrm>
              <a:off x="-26980600" y="3325725"/>
              <a:ext cx="168575" cy="145725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54"/>
            <p:cNvSpPr/>
            <p:nvPr/>
          </p:nvSpPr>
          <p:spPr>
            <a:xfrm>
              <a:off x="-26893950" y="3226500"/>
              <a:ext cx="159125" cy="137850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6" name="Google Shape;6576;p54"/>
          <p:cNvSpPr/>
          <p:nvPr/>
        </p:nvSpPr>
        <p:spPr>
          <a:xfrm>
            <a:off x="6660447" y="1989089"/>
            <a:ext cx="309649" cy="351910"/>
          </a:xfrm>
          <a:custGeom>
            <a:avLst/>
            <a:gdLst/>
            <a:ahLst/>
            <a:cxnLst/>
            <a:rect l="l" t="t" r="r" b="b"/>
            <a:pathLst>
              <a:path w="10397" h="11816" extrusionOk="0">
                <a:moveTo>
                  <a:pt x="6939" y="1373"/>
                </a:moveTo>
                <a:cubicBezTo>
                  <a:pt x="7177" y="1373"/>
                  <a:pt x="7419" y="1418"/>
                  <a:pt x="7656" y="1513"/>
                </a:cubicBezTo>
                <a:cubicBezTo>
                  <a:pt x="8255" y="1734"/>
                  <a:pt x="8696" y="2206"/>
                  <a:pt x="8853" y="2836"/>
                </a:cubicBezTo>
                <a:cubicBezTo>
                  <a:pt x="8916" y="3435"/>
                  <a:pt x="8822" y="4065"/>
                  <a:pt x="8412" y="4538"/>
                </a:cubicBezTo>
                <a:cubicBezTo>
                  <a:pt x="8349" y="4601"/>
                  <a:pt x="8255" y="4664"/>
                  <a:pt x="8129" y="4664"/>
                </a:cubicBezTo>
                <a:cubicBezTo>
                  <a:pt x="8066" y="4664"/>
                  <a:pt x="7971" y="4601"/>
                  <a:pt x="7939" y="4569"/>
                </a:cubicBezTo>
                <a:cubicBezTo>
                  <a:pt x="7782" y="4443"/>
                  <a:pt x="7782" y="4223"/>
                  <a:pt x="7908" y="4097"/>
                </a:cubicBezTo>
                <a:cubicBezTo>
                  <a:pt x="8129" y="3782"/>
                  <a:pt x="8223" y="3403"/>
                  <a:pt x="8129" y="2962"/>
                </a:cubicBezTo>
                <a:cubicBezTo>
                  <a:pt x="8066" y="2553"/>
                  <a:pt x="7750" y="2238"/>
                  <a:pt x="7404" y="2143"/>
                </a:cubicBezTo>
                <a:cubicBezTo>
                  <a:pt x="7254" y="2086"/>
                  <a:pt x="7095" y="2057"/>
                  <a:pt x="6939" y="2057"/>
                </a:cubicBezTo>
                <a:cubicBezTo>
                  <a:pt x="6669" y="2057"/>
                  <a:pt x="6406" y="2141"/>
                  <a:pt x="6207" y="2301"/>
                </a:cubicBezTo>
                <a:cubicBezTo>
                  <a:pt x="6148" y="2336"/>
                  <a:pt x="6084" y="2354"/>
                  <a:pt x="6021" y="2354"/>
                </a:cubicBezTo>
                <a:cubicBezTo>
                  <a:pt x="5916" y="2354"/>
                  <a:pt x="5813" y="2305"/>
                  <a:pt x="5734" y="2206"/>
                </a:cubicBezTo>
                <a:cubicBezTo>
                  <a:pt x="5608" y="2049"/>
                  <a:pt x="5671" y="1860"/>
                  <a:pt x="5829" y="1734"/>
                </a:cubicBezTo>
                <a:cubicBezTo>
                  <a:pt x="6163" y="1498"/>
                  <a:pt x="6545" y="1373"/>
                  <a:pt x="6939" y="1373"/>
                </a:cubicBezTo>
                <a:close/>
                <a:moveTo>
                  <a:pt x="3466" y="1"/>
                </a:moveTo>
                <a:cubicBezTo>
                  <a:pt x="3182" y="1"/>
                  <a:pt x="2899" y="32"/>
                  <a:pt x="2678" y="95"/>
                </a:cubicBezTo>
                <a:cubicBezTo>
                  <a:pt x="1481" y="348"/>
                  <a:pt x="504" y="1293"/>
                  <a:pt x="221" y="2490"/>
                </a:cubicBezTo>
                <a:cubicBezTo>
                  <a:pt x="0" y="3498"/>
                  <a:pt x="189" y="4569"/>
                  <a:pt x="851" y="5388"/>
                </a:cubicBezTo>
                <a:cubicBezTo>
                  <a:pt x="1292" y="5955"/>
                  <a:pt x="1512" y="6711"/>
                  <a:pt x="1512" y="7499"/>
                </a:cubicBezTo>
                <a:lnTo>
                  <a:pt x="1512" y="10209"/>
                </a:lnTo>
                <a:cubicBezTo>
                  <a:pt x="1512" y="11122"/>
                  <a:pt x="2237" y="11815"/>
                  <a:pt x="3151" y="11815"/>
                </a:cubicBezTo>
                <a:cubicBezTo>
                  <a:pt x="4033" y="11815"/>
                  <a:pt x="4757" y="11122"/>
                  <a:pt x="4757" y="10209"/>
                </a:cubicBezTo>
                <a:lnTo>
                  <a:pt x="4757" y="8539"/>
                </a:lnTo>
                <a:cubicBezTo>
                  <a:pt x="4757" y="8318"/>
                  <a:pt x="4947" y="8066"/>
                  <a:pt x="5230" y="8066"/>
                </a:cubicBezTo>
                <a:cubicBezTo>
                  <a:pt x="5451" y="8066"/>
                  <a:pt x="5703" y="8287"/>
                  <a:pt x="5703" y="8539"/>
                </a:cubicBezTo>
                <a:lnTo>
                  <a:pt x="5703" y="10209"/>
                </a:lnTo>
                <a:cubicBezTo>
                  <a:pt x="5703" y="11122"/>
                  <a:pt x="6396" y="11815"/>
                  <a:pt x="7309" y="11815"/>
                </a:cubicBezTo>
                <a:cubicBezTo>
                  <a:pt x="8223" y="11815"/>
                  <a:pt x="8916" y="11122"/>
                  <a:pt x="8916" y="10209"/>
                </a:cubicBezTo>
                <a:lnTo>
                  <a:pt x="8916" y="7499"/>
                </a:lnTo>
                <a:cubicBezTo>
                  <a:pt x="8916" y="6711"/>
                  <a:pt x="9168" y="5955"/>
                  <a:pt x="9609" y="5388"/>
                </a:cubicBezTo>
                <a:cubicBezTo>
                  <a:pt x="10145" y="4569"/>
                  <a:pt x="10397" y="3498"/>
                  <a:pt x="10145" y="2490"/>
                </a:cubicBezTo>
                <a:cubicBezTo>
                  <a:pt x="9893" y="1293"/>
                  <a:pt x="8885" y="348"/>
                  <a:pt x="7719" y="95"/>
                </a:cubicBezTo>
                <a:cubicBezTo>
                  <a:pt x="7435" y="1"/>
                  <a:pt x="7152" y="1"/>
                  <a:pt x="6931" y="1"/>
                </a:cubicBezTo>
                <a:cubicBezTo>
                  <a:pt x="6333" y="1"/>
                  <a:pt x="5703" y="158"/>
                  <a:pt x="5199" y="474"/>
                </a:cubicBezTo>
                <a:cubicBezTo>
                  <a:pt x="4663" y="158"/>
                  <a:pt x="4033" y="1"/>
                  <a:pt x="346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7" name="Google Shape;6577;p54"/>
          <p:cNvGrpSpPr/>
          <p:nvPr/>
        </p:nvGrpSpPr>
        <p:grpSpPr>
          <a:xfrm>
            <a:off x="6638357" y="2470604"/>
            <a:ext cx="352803" cy="289039"/>
            <a:chOff x="-26981375" y="3951875"/>
            <a:chExt cx="296150" cy="242625"/>
          </a:xfrm>
        </p:grpSpPr>
        <p:sp>
          <p:nvSpPr>
            <p:cNvPr id="6578" name="Google Shape;6578;p54"/>
            <p:cNvSpPr/>
            <p:nvPr/>
          </p:nvSpPr>
          <p:spPr>
            <a:xfrm>
              <a:off x="-26978225" y="3951875"/>
              <a:ext cx="173300" cy="155975"/>
            </a:xfrm>
            <a:custGeom>
              <a:avLst/>
              <a:gdLst/>
              <a:ahLst/>
              <a:cxnLst/>
              <a:rect l="l" t="t" r="r" b="b"/>
              <a:pathLst>
                <a:path w="6932" h="6239" extrusionOk="0">
                  <a:moveTo>
                    <a:pt x="3340" y="2364"/>
                  </a:moveTo>
                  <a:cubicBezTo>
                    <a:pt x="3529" y="2364"/>
                    <a:pt x="3686" y="2521"/>
                    <a:pt x="3686" y="2710"/>
                  </a:cubicBezTo>
                  <a:lnTo>
                    <a:pt x="3686" y="3435"/>
                  </a:lnTo>
                  <a:lnTo>
                    <a:pt x="4411" y="3435"/>
                  </a:lnTo>
                  <a:cubicBezTo>
                    <a:pt x="4600" y="3435"/>
                    <a:pt x="4757" y="3592"/>
                    <a:pt x="4757" y="3782"/>
                  </a:cubicBezTo>
                  <a:cubicBezTo>
                    <a:pt x="4757" y="3971"/>
                    <a:pt x="4600" y="4128"/>
                    <a:pt x="4411" y="4128"/>
                  </a:cubicBezTo>
                  <a:lnTo>
                    <a:pt x="3686" y="4128"/>
                  </a:lnTo>
                  <a:lnTo>
                    <a:pt x="3686" y="4853"/>
                  </a:lnTo>
                  <a:cubicBezTo>
                    <a:pt x="3686" y="5042"/>
                    <a:pt x="3529" y="5199"/>
                    <a:pt x="3340" y="5199"/>
                  </a:cubicBezTo>
                  <a:cubicBezTo>
                    <a:pt x="3151" y="5199"/>
                    <a:pt x="2993" y="5042"/>
                    <a:pt x="2993" y="4853"/>
                  </a:cubicBezTo>
                  <a:lnTo>
                    <a:pt x="2993" y="4128"/>
                  </a:lnTo>
                  <a:lnTo>
                    <a:pt x="2268" y="4128"/>
                  </a:lnTo>
                  <a:cubicBezTo>
                    <a:pt x="2079" y="4128"/>
                    <a:pt x="1922" y="3971"/>
                    <a:pt x="1922" y="3782"/>
                  </a:cubicBezTo>
                  <a:cubicBezTo>
                    <a:pt x="1922" y="3592"/>
                    <a:pt x="2079" y="3435"/>
                    <a:pt x="2268" y="3435"/>
                  </a:cubicBezTo>
                  <a:lnTo>
                    <a:pt x="2993" y="3435"/>
                  </a:lnTo>
                  <a:lnTo>
                    <a:pt x="2993" y="2710"/>
                  </a:lnTo>
                  <a:cubicBezTo>
                    <a:pt x="2993" y="2521"/>
                    <a:pt x="3151" y="2364"/>
                    <a:pt x="3340" y="2364"/>
                  </a:cubicBezTo>
                  <a:close/>
                  <a:moveTo>
                    <a:pt x="3434" y="1"/>
                  </a:moveTo>
                  <a:cubicBezTo>
                    <a:pt x="2836" y="1"/>
                    <a:pt x="2394" y="474"/>
                    <a:pt x="2394" y="1041"/>
                  </a:cubicBezTo>
                  <a:lnTo>
                    <a:pt x="2394" y="1387"/>
                  </a:lnTo>
                  <a:lnTo>
                    <a:pt x="1008" y="1387"/>
                  </a:lnTo>
                  <a:cubicBezTo>
                    <a:pt x="441" y="1387"/>
                    <a:pt x="0" y="1860"/>
                    <a:pt x="0" y="2395"/>
                  </a:cubicBezTo>
                  <a:lnTo>
                    <a:pt x="0" y="6239"/>
                  </a:lnTo>
                  <a:lnTo>
                    <a:pt x="6931" y="6239"/>
                  </a:lnTo>
                  <a:lnTo>
                    <a:pt x="6931" y="2395"/>
                  </a:lnTo>
                  <a:lnTo>
                    <a:pt x="6837" y="2395"/>
                  </a:lnTo>
                  <a:cubicBezTo>
                    <a:pt x="6837" y="1828"/>
                    <a:pt x="6364" y="1387"/>
                    <a:pt x="5829" y="1387"/>
                  </a:cubicBezTo>
                  <a:lnTo>
                    <a:pt x="4442" y="1387"/>
                  </a:lnTo>
                  <a:lnTo>
                    <a:pt x="4442" y="1041"/>
                  </a:lnTo>
                  <a:cubicBezTo>
                    <a:pt x="4442" y="442"/>
                    <a:pt x="3970" y="1"/>
                    <a:pt x="34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54"/>
            <p:cNvSpPr/>
            <p:nvPr/>
          </p:nvSpPr>
          <p:spPr>
            <a:xfrm>
              <a:off x="-26981375" y="4124375"/>
              <a:ext cx="174075" cy="70125"/>
            </a:xfrm>
            <a:custGeom>
              <a:avLst/>
              <a:gdLst/>
              <a:ahLst/>
              <a:cxnLst/>
              <a:rect l="l" t="t" r="r" b="b"/>
              <a:pathLst>
                <a:path w="6963" h="2805" extrusionOk="0">
                  <a:moveTo>
                    <a:pt x="2457" y="1418"/>
                  </a:moveTo>
                  <a:cubicBezTo>
                    <a:pt x="2647" y="1418"/>
                    <a:pt x="2804" y="1576"/>
                    <a:pt x="2804" y="1765"/>
                  </a:cubicBezTo>
                  <a:cubicBezTo>
                    <a:pt x="2804" y="1954"/>
                    <a:pt x="2647" y="2111"/>
                    <a:pt x="2457" y="2111"/>
                  </a:cubicBezTo>
                  <a:cubicBezTo>
                    <a:pt x="2237" y="2111"/>
                    <a:pt x="2079" y="1954"/>
                    <a:pt x="2079" y="1765"/>
                  </a:cubicBezTo>
                  <a:cubicBezTo>
                    <a:pt x="2079" y="1576"/>
                    <a:pt x="2237" y="1418"/>
                    <a:pt x="2457" y="1418"/>
                  </a:cubicBezTo>
                  <a:close/>
                  <a:moveTo>
                    <a:pt x="32" y="0"/>
                  </a:moveTo>
                  <a:lnTo>
                    <a:pt x="32" y="1009"/>
                  </a:lnTo>
                  <a:cubicBezTo>
                    <a:pt x="0" y="1607"/>
                    <a:pt x="473" y="2080"/>
                    <a:pt x="1071" y="2080"/>
                  </a:cubicBezTo>
                  <a:lnTo>
                    <a:pt x="1449" y="2080"/>
                  </a:lnTo>
                  <a:cubicBezTo>
                    <a:pt x="1607" y="2489"/>
                    <a:pt x="1985" y="2804"/>
                    <a:pt x="2457" y="2804"/>
                  </a:cubicBezTo>
                  <a:cubicBezTo>
                    <a:pt x="2867" y="2804"/>
                    <a:pt x="3277" y="2521"/>
                    <a:pt x="3434" y="2080"/>
                  </a:cubicBezTo>
                  <a:lnTo>
                    <a:pt x="6963" y="2080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54"/>
            <p:cNvSpPr/>
            <p:nvPr/>
          </p:nvSpPr>
          <p:spPr>
            <a:xfrm>
              <a:off x="-26790000" y="4002300"/>
              <a:ext cx="104775" cy="192200"/>
            </a:xfrm>
            <a:custGeom>
              <a:avLst/>
              <a:gdLst/>
              <a:ahLst/>
              <a:cxnLst/>
              <a:rect l="l" t="t" r="r" b="b"/>
              <a:pathLst>
                <a:path w="4191" h="7688" extrusionOk="0">
                  <a:moveTo>
                    <a:pt x="1513" y="693"/>
                  </a:moveTo>
                  <a:cubicBezTo>
                    <a:pt x="1954" y="693"/>
                    <a:pt x="2364" y="977"/>
                    <a:pt x="2521" y="1386"/>
                  </a:cubicBezTo>
                  <a:lnTo>
                    <a:pt x="3372" y="3497"/>
                  </a:lnTo>
                  <a:lnTo>
                    <a:pt x="1765" y="3497"/>
                  </a:lnTo>
                  <a:cubicBezTo>
                    <a:pt x="1576" y="3497"/>
                    <a:pt x="1419" y="3340"/>
                    <a:pt x="1419" y="3151"/>
                  </a:cubicBezTo>
                  <a:lnTo>
                    <a:pt x="1419" y="693"/>
                  </a:lnTo>
                  <a:close/>
                  <a:moveTo>
                    <a:pt x="1765" y="6270"/>
                  </a:moveTo>
                  <a:cubicBezTo>
                    <a:pt x="1954" y="6270"/>
                    <a:pt x="2112" y="6427"/>
                    <a:pt x="2112" y="6616"/>
                  </a:cubicBezTo>
                  <a:cubicBezTo>
                    <a:pt x="2112" y="6805"/>
                    <a:pt x="1954" y="6963"/>
                    <a:pt x="1765" y="6963"/>
                  </a:cubicBezTo>
                  <a:cubicBezTo>
                    <a:pt x="1576" y="6963"/>
                    <a:pt x="1419" y="6805"/>
                    <a:pt x="1419" y="6616"/>
                  </a:cubicBezTo>
                  <a:cubicBezTo>
                    <a:pt x="1419" y="6427"/>
                    <a:pt x="1576" y="6270"/>
                    <a:pt x="1765" y="6270"/>
                  </a:cubicBezTo>
                  <a:close/>
                  <a:moveTo>
                    <a:pt x="1" y="0"/>
                  </a:moveTo>
                  <a:lnTo>
                    <a:pt x="1" y="6963"/>
                  </a:lnTo>
                  <a:lnTo>
                    <a:pt x="788" y="6963"/>
                  </a:lnTo>
                  <a:cubicBezTo>
                    <a:pt x="946" y="7372"/>
                    <a:pt x="1293" y="7687"/>
                    <a:pt x="1765" y="7687"/>
                  </a:cubicBezTo>
                  <a:cubicBezTo>
                    <a:pt x="2206" y="7687"/>
                    <a:pt x="2584" y="7404"/>
                    <a:pt x="2742" y="6963"/>
                  </a:cubicBezTo>
                  <a:lnTo>
                    <a:pt x="3151" y="6963"/>
                  </a:lnTo>
                  <a:cubicBezTo>
                    <a:pt x="3718" y="6963"/>
                    <a:pt x="4159" y="6490"/>
                    <a:pt x="4159" y="5955"/>
                  </a:cubicBezTo>
                  <a:lnTo>
                    <a:pt x="4159" y="5577"/>
                  </a:lnTo>
                  <a:lnTo>
                    <a:pt x="3151" y="5577"/>
                  </a:lnTo>
                  <a:cubicBezTo>
                    <a:pt x="2931" y="5577"/>
                    <a:pt x="2773" y="5419"/>
                    <a:pt x="2773" y="5230"/>
                  </a:cubicBezTo>
                  <a:cubicBezTo>
                    <a:pt x="2773" y="5041"/>
                    <a:pt x="2994" y="4883"/>
                    <a:pt x="3183" y="4883"/>
                  </a:cubicBezTo>
                  <a:lnTo>
                    <a:pt x="4191" y="4883"/>
                  </a:lnTo>
                  <a:lnTo>
                    <a:pt x="4191" y="4096"/>
                  </a:lnTo>
                  <a:cubicBezTo>
                    <a:pt x="4191" y="3970"/>
                    <a:pt x="4159" y="3812"/>
                    <a:pt x="4159" y="3686"/>
                  </a:cubicBezTo>
                  <a:cubicBezTo>
                    <a:pt x="4096" y="3466"/>
                    <a:pt x="3246" y="1386"/>
                    <a:pt x="3151" y="1103"/>
                  </a:cubicBezTo>
                  <a:cubicBezTo>
                    <a:pt x="2868" y="410"/>
                    <a:pt x="2238" y="0"/>
                    <a:pt x="15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1" name="Google Shape;6581;p54"/>
          <p:cNvGrpSpPr/>
          <p:nvPr/>
        </p:nvGrpSpPr>
        <p:grpSpPr>
          <a:xfrm>
            <a:off x="5303399" y="2918195"/>
            <a:ext cx="351910" cy="354710"/>
            <a:chOff x="-25094250" y="3176075"/>
            <a:chExt cx="295400" cy="297750"/>
          </a:xfrm>
        </p:grpSpPr>
        <p:sp>
          <p:nvSpPr>
            <p:cNvPr id="6582" name="Google Shape;6582;p54"/>
            <p:cNvSpPr/>
            <p:nvPr/>
          </p:nvSpPr>
          <p:spPr>
            <a:xfrm>
              <a:off x="-24989225" y="3176075"/>
              <a:ext cx="87200" cy="122500"/>
            </a:xfrm>
            <a:custGeom>
              <a:avLst/>
              <a:gdLst/>
              <a:ahLst/>
              <a:cxnLst/>
              <a:rect l="l" t="t" r="r" b="b"/>
              <a:pathLst>
                <a:path w="3488" h="4900" extrusionOk="0">
                  <a:moveTo>
                    <a:pt x="1408" y="1"/>
                  </a:moveTo>
                  <a:lnTo>
                    <a:pt x="1408" y="1922"/>
                  </a:lnTo>
                  <a:cubicBezTo>
                    <a:pt x="1408" y="2647"/>
                    <a:pt x="998" y="3277"/>
                    <a:pt x="463" y="3561"/>
                  </a:cubicBezTo>
                  <a:cubicBezTo>
                    <a:pt x="211" y="3655"/>
                    <a:pt x="53" y="3907"/>
                    <a:pt x="22" y="4128"/>
                  </a:cubicBezTo>
                  <a:cubicBezTo>
                    <a:pt x="1" y="4609"/>
                    <a:pt x="369" y="4896"/>
                    <a:pt x="738" y="4896"/>
                  </a:cubicBezTo>
                  <a:cubicBezTo>
                    <a:pt x="925" y="4896"/>
                    <a:pt x="1113" y="4822"/>
                    <a:pt x="1250" y="4663"/>
                  </a:cubicBezTo>
                  <a:cubicBezTo>
                    <a:pt x="1361" y="4506"/>
                    <a:pt x="1557" y="4427"/>
                    <a:pt x="1754" y="4427"/>
                  </a:cubicBezTo>
                  <a:cubicBezTo>
                    <a:pt x="1951" y="4427"/>
                    <a:pt x="2148" y="4506"/>
                    <a:pt x="2258" y="4663"/>
                  </a:cubicBezTo>
                  <a:cubicBezTo>
                    <a:pt x="2411" y="4826"/>
                    <a:pt x="2604" y="4899"/>
                    <a:pt x="2792" y="4899"/>
                  </a:cubicBezTo>
                  <a:cubicBezTo>
                    <a:pt x="3149" y="4899"/>
                    <a:pt x="3487" y="4635"/>
                    <a:pt x="3487" y="4222"/>
                  </a:cubicBezTo>
                  <a:cubicBezTo>
                    <a:pt x="3487" y="3939"/>
                    <a:pt x="3330" y="3718"/>
                    <a:pt x="3109" y="3592"/>
                  </a:cubicBezTo>
                  <a:cubicBezTo>
                    <a:pt x="2479" y="3277"/>
                    <a:pt x="2101" y="2710"/>
                    <a:pt x="2101" y="2143"/>
                  </a:cubicBezTo>
                  <a:lnTo>
                    <a:pt x="2101" y="32"/>
                  </a:lnTo>
                  <a:cubicBezTo>
                    <a:pt x="2006" y="32"/>
                    <a:pt x="1880" y="1"/>
                    <a:pt x="17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54"/>
            <p:cNvSpPr/>
            <p:nvPr/>
          </p:nvSpPr>
          <p:spPr>
            <a:xfrm>
              <a:off x="-25094250" y="3179225"/>
              <a:ext cx="295400" cy="291450"/>
            </a:xfrm>
            <a:custGeom>
              <a:avLst/>
              <a:gdLst/>
              <a:ahLst/>
              <a:cxnLst/>
              <a:rect l="l" t="t" r="r" b="b"/>
              <a:pathLst>
                <a:path w="11816" h="11658" extrusionOk="0">
                  <a:moveTo>
                    <a:pt x="4884" y="1"/>
                  </a:moveTo>
                  <a:cubicBezTo>
                    <a:pt x="2143" y="505"/>
                    <a:pt x="1" y="2899"/>
                    <a:pt x="1" y="5829"/>
                  </a:cubicBezTo>
                  <a:cubicBezTo>
                    <a:pt x="1" y="8696"/>
                    <a:pt x="2143" y="11153"/>
                    <a:pt x="4884" y="11657"/>
                  </a:cubicBezTo>
                  <a:lnTo>
                    <a:pt x="4884" y="9799"/>
                  </a:lnTo>
                  <a:cubicBezTo>
                    <a:pt x="4884" y="9358"/>
                    <a:pt x="4664" y="8980"/>
                    <a:pt x="4349" y="8822"/>
                  </a:cubicBezTo>
                  <a:cubicBezTo>
                    <a:pt x="3876" y="8633"/>
                    <a:pt x="3561" y="8160"/>
                    <a:pt x="3530" y="7625"/>
                  </a:cubicBezTo>
                  <a:cubicBezTo>
                    <a:pt x="3446" y="6731"/>
                    <a:pt x="4186" y="6180"/>
                    <a:pt x="4925" y="6180"/>
                  </a:cubicBezTo>
                  <a:cubicBezTo>
                    <a:pt x="5306" y="6180"/>
                    <a:pt x="5687" y="6327"/>
                    <a:pt x="5955" y="6648"/>
                  </a:cubicBezTo>
                  <a:cubicBezTo>
                    <a:pt x="6188" y="6316"/>
                    <a:pt x="6553" y="6163"/>
                    <a:pt x="6929" y="6163"/>
                  </a:cubicBezTo>
                  <a:cubicBezTo>
                    <a:pt x="7621" y="6163"/>
                    <a:pt x="8350" y="6684"/>
                    <a:pt x="8350" y="7562"/>
                  </a:cubicBezTo>
                  <a:cubicBezTo>
                    <a:pt x="8350" y="8066"/>
                    <a:pt x="8035" y="8570"/>
                    <a:pt x="7562" y="8822"/>
                  </a:cubicBezTo>
                  <a:cubicBezTo>
                    <a:pt x="7184" y="9011"/>
                    <a:pt x="6995" y="9326"/>
                    <a:pt x="6995" y="9641"/>
                  </a:cubicBezTo>
                  <a:lnTo>
                    <a:pt x="6995" y="11657"/>
                  </a:lnTo>
                  <a:cubicBezTo>
                    <a:pt x="9736" y="11153"/>
                    <a:pt x="11815" y="8728"/>
                    <a:pt x="11815" y="5829"/>
                  </a:cubicBezTo>
                  <a:cubicBezTo>
                    <a:pt x="11815" y="2899"/>
                    <a:pt x="9736" y="505"/>
                    <a:pt x="6995" y="1"/>
                  </a:cubicBezTo>
                  <a:lnTo>
                    <a:pt x="6995" y="2017"/>
                  </a:lnTo>
                  <a:cubicBezTo>
                    <a:pt x="6995" y="2364"/>
                    <a:pt x="7216" y="2679"/>
                    <a:pt x="7562" y="2836"/>
                  </a:cubicBezTo>
                  <a:cubicBezTo>
                    <a:pt x="8035" y="3057"/>
                    <a:pt x="8350" y="3529"/>
                    <a:pt x="8350" y="4096"/>
                  </a:cubicBezTo>
                  <a:cubicBezTo>
                    <a:pt x="8350" y="4945"/>
                    <a:pt x="7656" y="5495"/>
                    <a:pt x="6948" y="5495"/>
                  </a:cubicBezTo>
                  <a:cubicBezTo>
                    <a:pt x="6578" y="5495"/>
                    <a:pt x="6205" y="5345"/>
                    <a:pt x="5924" y="5010"/>
                  </a:cubicBezTo>
                  <a:cubicBezTo>
                    <a:pt x="5691" y="5321"/>
                    <a:pt x="5310" y="5471"/>
                    <a:pt x="4919" y="5471"/>
                  </a:cubicBezTo>
                  <a:cubicBezTo>
                    <a:pt x="4200" y="5471"/>
                    <a:pt x="3448" y="4961"/>
                    <a:pt x="3530" y="4002"/>
                  </a:cubicBezTo>
                  <a:cubicBezTo>
                    <a:pt x="3561" y="3498"/>
                    <a:pt x="3876" y="3057"/>
                    <a:pt x="4349" y="2836"/>
                  </a:cubicBezTo>
                  <a:cubicBezTo>
                    <a:pt x="4664" y="2679"/>
                    <a:pt x="4884" y="2269"/>
                    <a:pt x="4884" y="1859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54"/>
            <p:cNvSpPr/>
            <p:nvPr/>
          </p:nvSpPr>
          <p:spPr>
            <a:xfrm>
              <a:off x="-24989225" y="3350975"/>
              <a:ext cx="87200" cy="122850"/>
            </a:xfrm>
            <a:custGeom>
              <a:avLst/>
              <a:gdLst/>
              <a:ahLst/>
              <a:cxnLst/>
              <a:rect l="l" t="t" r="r" b="b"/>
              <a:pathLst>
                <a:path w="3488" h="4914" extrusionOk="0">
                  <a:moveTo>
                    <a:pt x="2777" y="1"/>
                  </a:moveTo>
                  <a:cubicBezTo>
                    <a:pt x="2589" y="1"/>
                    <a:pt x="2399" y="77"/>
                    <a:pt x="2258" y="251"/>
                  </a:cubicBezTo>
                  <a:cubicBezTo>
                    <a:pt x="2148" y="408"/>
                    <a:pt x="1951" y="487"/>
                    <a:pt x="1754" y="487"/>
                  </a:cubicBezTo>
                  <a:cubicBezTo>
                    <a:pt x="1557" y="487"/>
                    <a:pt x="1361" y="408"/>
                    <a:pt x="1250" y="251"/>
                  </a:cubicBezTo>
                  <a:cubicBezTo>
                    <a:pt x="1122" y="91"/>
                    <a:pt x="936" y="17"/>
                    <a:pt x="748" y="17"/>
                  </a:cubicBezTo>
                  <a:cubicBezTo>
                    <a:pt x="379" y="17"/>
                    <a:pt x="1" y="297"/>
                    <a:pt x="22" y="755"/>
                  </a:cubicBezTo>
                  <a:cubicBezTo>
                    <a:pt x="22" y="1007"/>
                    <a:pt x="242" y="1227"/>
                    <a:pt x="463" y="1353"/>
                  </a:cubicBezTo>
                  <a:cubicBezTo>
                    <a:pt x="1061" y="1637"/>
                    <a:pt x="1408" y="2267"/>
                    <a:pt x="1408" y="2960"/>
                  </a:cubicBezTo>
                  <a:lnTo>
                    <a:pt x="1408" y="4914"/>
                  </a:lnTo>
                  <a:cubicBezTo>
                    <a:pt x="1534" y="4851"/>
                    <a:pt x="1660" y="4851"/>
                    <a:pt x="1754" y="4851"/>
                  </a:cubicBezTo>
                  <a:lnTo>
                    <a:pt x="2101" y="4851"/>
                  </a:lnTo>
                  <a:lnTo>
                    <a:pt x="2101" y="2771"/>
                  </a:lnTo>
                  <a:cubicBezTo>
                    <a:pt x="2101" y="2141"/>
                    <a:pt x="2479" y="1606"/>
                    <a:pt x="3109" y="1322"/>
                  </a:cubicBezTo>
                  <a:cubicBezTo>
                    <a:pt x="3330" y="1196"/>
                    <a:pt x="3487" y="975"/>
                    <a:pt x="3487" y="692"/>
                  </a:cubicBezTo>
                  <a:cubicBezTo>
                    <a:pt x="3487" y="279"/>
                    <a:pt x="3135" y="1"/>
                    <a:pt x="27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5" name="Google Shape;6585;p54"/>
          <p:cNvGrpSpPr/>
          <p:nvPr/>
        </p:nvGrpSpPr>
        <p:grpSpPr>
          <a:xfrm>
            <a:off x="5303399" y="3398556"/>
            <a:ext cx="351910" cy="351880"/>
            <a:chOff x="-25094250" y="3547050"/>
            <a:chExt cx="295400" cy="295375"/>
          </a:xfrm>
        </p:grpSpPr>
        <p:sp>
          <p:nvSpPr>
            <p:cNvPr id="6586" name="Google Shape;6586;p54"/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54"/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54"/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54"/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54"/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1" name="Google Shape;6591;p54"/>
          <p:cNvSpPr/>
          <p:nvPr/>
        </p:nvSpPr>
        <p:spPr>
          <a:xfrm>
            <a:off x="5303415" y="3903536"/>
            <a:ext cx="352833" cy="241864"/>
          </a:xfrm>
          <a:custGeom>
            <a:avLst/>
            <a:gdLst/>
            <a:ahLst/>
            <a:cxnLst/>
            <a:rect l="l" t="t" r="r" b="b"/>
            <a:pathLst>
              <a:path w="11847" h="8121" extrusionOk="0">
                <a:moveTo>
                  <a:pt x="5640" y="1221"/>
                </a:moveTo>
                <a:lnTo>
                  <a:pt x="5640" y="1914"/>
                </a:lnTo>
                <a:lnTo>
                  <a:pt x="4916" y="1914"/>
                </a:lnTo>
                <a:lnTo>
                  <a:pt x="4916" y="1568"/>
                </a:lnTo>
                <a:cubicBezTo>
                  <a:pt x="4916" y="1379"/>
                  <a:pt x="5073" y="1221"/>
                  <a:pt x="5294" y="1221"/>
                </a:cubicBezTo>
                <a:close/>
                <a:moveTo>
                  <a:pt x="8066" y="1253"/>
                </a:moveTo>
                <a:cubicBezTo>
                  <a:pt x="8287" y="1253"/>
                  <a:pt x="8444" y="1410"/>
                  <a:pt x="8444" y="1599"/>
                </a:cubicBezTo>
                <a:lnTo>
                  <a:pt x="8444" y="1946"/>
                </a:lnTo>
                <a:lnTo>
                  <a:pt x="7720" y="1946"/>
                </a:lnTo>
                <a:lnTo>
                  <a:pt x="7720" y="1253"/>
                </a:lnTo>
                <a:close/>
                <a:moveTo>
                  <a:pt x="7027" y="1253"/>
                </a:moveTo>
                <a:lnTo>
                  <a:pt x="7027" y="1977"/>
                </a:lnTo>
                <a:lnTo>
                  <a:pt x="6302" y="1977"/>
                </a:lnTo>
                <a:lnTo>
                  <a:pt x="6302" y="1253"/>
                </a:lnTo>
                <a:close/>
                <a:moveTo>
                  <a:pt x="8098" y="3994"/>
                </a:moveTo>
                <a:lnTo>
                  <a:pt x="6648" y="4844"/>
                </a:lnTo>
                <a:lnTo>
                  <a:pt x="5199" y="3994"/>
                </a:lnTo>
                <a:close/>
                <a:moveTo>
                  <a:pt x="6648" y="5663"/>
                </a:moveTo>
                <a:lnTo>
                  <a:pt x="8665" y="6797"/>
                </a:lnTo>
                <a:lnTo>
                  <a:pt x="4664" y="6797"/>
                </a:lnTo>
                <a:lnTo>
                  <a:pt x="6648" y="5663"/>
                </a:lnTo>
                <a:close/>
                <a:moveTo>
                  <a:pt x="3183" y="6766"/>
                </a:moveTo>
                <a:cubicBezTo>
                  <a:pt x="3372" y="6766"/>
                  <a:pt x="3561" y="6924"/>
                  <a:pt x="3561" y="7113"/>
                </a:cubicBezTo>
                <a:cubicBezTo>
                  <a:pt x="3561" y="7333"/>
                  <a:pt x="3372" y="7491"/>
                  <a:pt x="3183" y="7491"/>
                </a:cubicBezTo>
                <a:cubicBezTo>
                  <a:pt x="2994" y="7491"/>
                  <a:pt x="2836" y="7333"/>
                  <a:pt x="2836" y="7113"/>
                </a:cubicBezTo>
                <a:cubicBezTo>
                  <a:pt x="2836" y="6924"/>
                  <a:pt x="2994" y="6766"/>
                  <a:pt x="3183" y="6766"/>
                </a:cubicBezTo>
                <a:close/>
                <a:moveTo>
                  <a:pt x="10114" y="6797"/>
                </a:moveTo>
                <a:cubicBezTo>
                  <a:pt x="10303" y="6797"/>
                  <a:pt x="10461" y="6955"/>
                  <a:pt x="10461" y="7144"/>
                </a:cubicBezTo>
                <a:cubicBezTo>
                  <a:pt x="10461" y="7365"/>
                  <a:pt x="10303" y="7522"/>
                  <a:pt x="10114" y="7522"/>
                </a:cubicBezTo>
                <a:cubicBezTo>
                  <a:pt x="9925" y="7522"/>
                  <a:pt x="9767" y="7365"/>
                  <a:pt x="9767" y="7144"/>
                </a:cubicBezTo>
                <a:cubicBezTo>
                  <a:pt x="9767" y="6955"/>
                  <a:pt x="9925" y="6797"/>
                  <a:pt x="10114" y="6797"/>
                </a:cubicBezTo>
                <a:close/>
                <a:moveTo>
                  <a:pt x="1123" y="0"/>
                </a:moveTo>
                <a:cubicBezTo>
                  <a:pt x="859" y="0"/>
                  <a:pt x="600" y="103"/>
                  <a:pt x="411" y="308"/>
                </a:cubicBezTo>
                <a:cubicBezTo>
                  <a:pt x="1" y="686"/>
                  <a:pt x="1" y="1379"/>
                  <a:pt x="411" y="1757"/>
                </a:cubicBezTo>
                <a:lnTo>
                  <a:pt x="2017" y="3426"/>
                </a:lnTo>
                <a:cubicBezTo>
                  <a:pt x="2395" y="3805"/>
                  <a:pt x="2931" y="4025"/>
                  <a:pt x="3466" y="4025"/>
                </a:cubicBezTo>
                <a:lnTo>
                  <a:pt x="3782" y="4025"/>
                </a:lnTo>
                <a:lnTo>
                  <a:pt x="5955" y="5222"/>
                </a:lnTo>
                <a:lnTo>
                  <a:pt x="3908" y="6388"/>
                </a:lnTo>
                <a:cubicBezTo>
                  <a:pt x="3719" y="6167"/>
                  <a:pt x="3466" y="6073"/>
                  <a:pt x="3151" y="6073"/>
                </a:cubicBezTo>
                <a:cubicBezTo>
                  <a:pt x="2553" y="6073"/>
                  <a:pt x="2143" y="6545"/>
                  <a:pt x="2143" y="7081"/>
                </a:cubicBezTo>
                <a:cubicBezTo>
                  <a:pt x="2143" y="7680"/>
                  <a:pt x="2584" y="8121"/>
                  <a:pt x="3151" y="8121"/>
                </a:cubicBezTo>
                <a:cubicBezTo>
                  <a:pt x="3593" y="8121"/>
                  <a:pt x="3971" y="7837"/>
                  <a:pt x="4128" y="7396"/>
                </a:cubicBezTo>
                <a:lnTo>
                  <a:pt x="9137" y="7396"/>
                </a:lnTo>
                <a:cubicBezTo>
                  <a:pt x="9295" y="7806"/>
                  <a:pt x="9641" y="8121"/>
                  <a:pt x="10114" y="8121"/>
                </a:cubicBezTo>
                <a:cubicBezTo>
                  <a:pt x="10713" y="8121"/>
                  <a:pt x="11154" y="7648"/>
                  <a:pt x="11154" y="7081"/>
                </a:cubicBezTo>
                <a:cubicBezTo>
                  <a:pt x="11154" y="6482"/>
                  <a:pt x="10681" y="6073"/>
                  <a:pt x="10114" y="6073"/>
                </a:cubicBezTo>
                <a:cubicBezTo>
                  <a:pt x="9862" y="6073"/>
                  <a:pt x="9578" y="6167"/>
                  <a:pt x="9358" y="6388"/>
                </a:cubicBezTo>
                <a:lnTo>
                  <a:pt x="7310" y="5222"/>
                </a:lnTo>
                <a:lnTo>
                  <a:pt x="9484" y="4025"/>
                </a:lnTo>
                <a:lnTo>
                  <a:pt x="10839" y="4025"/>
                </a:lnTo>
                <a:cubicBezTo>
                  <a:pt x="11437" y="4025"/>
                  <a:pt x="11847" y="3552"/>
                  <a:pt x="11847" y="2985"/>
                </a:cubicBezTo>
                <a:cubicBezTo>
                  <a:pt x="11847" y="2387"/>
                  <a:pt x="11374" y="1946"/>
                  <a:pt x="10839" y="1946"/>
                </a:cubicBezTo>
                <a:lnTo>
                  <a:pt x="9074" y="1946"/>
                </a:lnTo>
                <a:lnTo>
                  <a:pt x="9074" y="1599"/>
                </a:lnTo>
                <a:cubicBezTo>
                  <a:pt x="9074" y="1032"/>
                  <a:pt x="8602" y="591"/>
                  <a:pt x="8035" y="591"/>
                </a:cubicBezTo>
                <a:lnTo>
                  <a:pt x="5294" y="591"/>
                </a:lnTo>
                <a:cubicBezTo>
                  <a:pt x="4695" y="591"/>
                  <a:pt x="4254" y="1064"/>
                  <a:pt x="4254" y="1599"/>
                </a:cubicBezTo>
                <a:lnTo>
                  <a:pt x="4254" y="1946"/>
                </a:lnTo>
                <a:lnTo>
                  <a:pt x="4097" y="1946"/>
                </a:lnTo>
                <a:cubicBezTo>
                  <a:pt x="3750" y="1946"/>
                  <a:pt x="3372" y="1820"/>
                  <a:pt x="3120" y="1568"/>
                </a:cubicBezTo>
                <a:lnTo>
                  <a:pt x="1860" y="308"/>
                </a:lnTo>
                <a:cubicBezTo>
                  <a:pt x="1655" y="103"/>
                  <a:pt x="1387" y="0"/>
                  <a:pt x="112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2" name="Google Shape;6592;p54"/>
          <p:cNvGrpSpPr/>
          <p:nvPr/>
        </p:nvGrpSpPr>
        <p:grpSpPr>
          <a:xfrm>
            <a:off x="7535476" y="2919148"/>
            <a:ext cx="352803" cy="352803"/>
            <a:chOff x="-23245675" y="3148525"/>
            <a:chExt cx="296150" cy="296150"/>
          </a:xfrm>
        </p:grpSpPr>
        <p:sp>
          <p:nvSpPr>
            <p:cNvPr id="6593" name="Google Shape;6593;p54"/>
            <p:cNvSpPr/>
            <p:nvPr/>
          </p:nvSpPr>
          <p:spPr>
            <a:xfrm>
              <a:off x="-23192925" y="3251700"/>
              <a:ext cx="192225" cy="105550"/>
            </a:xfrm>
            <a:custGeom>
              <a:avLst/>
              <a:gdLst/>
              <a:ahLst/>
              <a:cxnLst/>
              <a:rect l="l" t="t" r="r" b="b"/>
              <a:pathLst>
                <a:path w="7689" h="4222" extrusionOk="0">
                  <a:moveTo>
                    <a:pt x="3151" y="0"/>
                  </a:moveTo>
                  <a:lnTo>
                    <a:pt x="2616" y="1260"/>
                  </a:lnTo>
                  <a:cubicBezTo>
                    <a:pt x="2584" y="1386"/>
                    <a:pt x="2427" y="1481"/>
                    <a:pt x="2301" y="1481"/>
                  </a:cubicBezTo>
                  <a:lnTo>
                    <a:pt x="1" y="1481"/>
                  </a:lnTo>
                  <a:lnTo>
                    <a:pt x="1" y="4222"/>
                  </a:lnTo>
                  <a:lnTo>
                    <a:pt x="7688" y="4222"/>
                  </a:lnTo>
                  <a:lnTo>
                    <a:pt x="7688" y="1481"/>
                  </a:lnTo>
                  <a:lnTo>
                    <a:pt x="5672" y="1481"/>
                  </a:lnTo>
                  <a:lnTo>
                    <a:pt x="4884" y="3371"/>
                  </a:lnTo>
                  <a:cubicBezTo>
                    <a:pt x="4827" y="3513"/>
                    <a:pt x="4713" y="3578"/>
                    <a:pt x="4593" y="3578"/>
                  </a:cubicBezTo>
                  <a:cubicBezTo>
                    <a:pt x="4447" y="3578"/>
                    <a:pt x="4292" y="3481"/>
                    <a:pt x="4223" y="3308"/>
                  </a:cubicBezTo>
                  <a:lnTo>
                    <a:pt x="31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54"/>
            <p:cNvSpPr/>
            <p:nvPr/>
          </p:nvSpPr>
          <p:spPr>
            <a:xfrm>
              <a:off x="-23193700" y="3200500"/>
              <a:ext cx="192200" cy="106350"/>
            </a:xfrm>
            <a:custGeom>
              <a:avLst/>
              <a:gdLst/>
              <a:ahLst/>
              <a:cxnLst/>
              <a:rect l="l" t="t" r="r" b="b"/>
              <a:pathLst>
                <a:path w="7688" h="4254" extrusionOk="0">
                  <a:moveTo>
                    <a:pt x="0" y="0"/>
                  </a:moveTo>
                  <a:lnTo>
                    <a:pt x="0" y="2836"/>
                  </a:lnTo>
                  <a:lnTo>
                    <a:pt x="2111" y="2836"/>
                  </a:lnTo>
                  <a:lnTo>
                    <a:pt x="2962" y="945"/>
                  </a:lnTo>
                  <a:cubicBezTo>
                    <a:pt x="3020" y="800"/>
                    <a:pt x="3138" y="735"/>
                    <a:pt x="3258" y="735"/>
                  </a:cubicBezTo>
                  <a:cubicBezTo>
                    <a:pt x="3399" y="735"/>
                    <a:pt x="3541" y="824"/>
                    <a:pt x="3592" y="977"/>
                  </a:cubicBezTo>
                  <a:lnTo>
                    <a:pt x="4632" y="4253"/>
                  </a:lnTo>
                  <a:lnTo>
                    <a:pt x="5104" y="3056"/>
                  </a:lnTo>
                  <a:cubicBezTo>
                    <a:pt x="5167" y="2930"/>
                    <a:pt x="5325" y="2836"/>
                    <a:pt x="5419" y="2836"/>
                  </a:cubicBezTo>
                  <a:lnTo>
                    <a:pt x="7688" y="2836"/>
                  </a:lnTo>
                  <a:lnTo>
                    <a:pt x="768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54"/>
            <p:cNvSpPr/>
            <p:nvPr/>
          </p:nvSpPr>
          <p:spPr>
            <a:xfrm>
              <a:off x="-23245675" y="3148525"/>
              <a:ext cx="296150" cy="296150"/>
            </a:xfrm>
            <a:custGeom>
              <a:avLst/>
              <a:gdLst/>
              <a:ahLst/>
              <a:cxnLst/>
              <a:rect l="l" t="t" r="r" b="b"/>
              <a:pathLst>
                <a:path w="11846" h="11846" extrusionOk="0">
                  <a:moveTo>
                    <a:pt x="10113" y="1386"/>
                  </a:moveTo>
                  <a:cubicBezTo>
                    <a:pt x="10302" y="1386"/>
                    <a:pt x="10460" y="1544"/>
                    <a:pt x="10460" y="1733"/>
                  </a:cubicBezTo>
                  <a:lnTo>
                    <a:pt x="10460" y="8758"/>
                  </a:lnTo>
                  <a:cubicBezTo>
                    <a:pt x="10460" y="8947"/>
                    <a:pt x="10302" y="9105"/>
                    <a:pt x="10113" y="9105"/>
                  </a:cubicBezTo>
                  <a:lnTo>
                    <a:pt x="1733" y="9105"/>
                  </a:lnTo>
                  <a:cubicBezTo>
                    <a:pt x="1512" y="9105"/>
                    <a:pt x="1355" y="8947"/>
                    <a:pt x="1355" y="8758"/>
                  </a:cubicBezTo>
                  <a:lnTo>
                    <a:pt x="1355" y="1733"/>
                  </a:lnTo>
                  <a:cubicBezTo>
                    <a:pt x="1355" y="1544"/>
                    <a:pt x="1512" y="1386"/>
                    <a:pt x="1733" y="1386"/>
                  </a:cubicBezTo>
                  <a:close/>
                  <a:moveTo>
                    <a:pt x="2426" y="9767"/>
                  </a:moveTo>
                  <a:cubicBezTo>
                    <a:pt x="2615" y="9767"/>
                    <a:pt x="2804" y="9924"/>
                    <a:pt x="2804" y="10113"/>
                  </a:cubicBezTo>
                  <a:cubicBezTo>
                    <a:pt x="2804" y="10334"/>
                    <a:pt x="2615" y="10491"/>
                    <a:pt x="2426" y="10491"/>
                  </a:cubicBezTo>
                  <a:cubicBezTo>
                    <a:pt x="2237" y="10491"/>
                    <a:pt x="2079" y="10334"/>
                    <a:pt x="2079" y="10113"/>
                  </a:cubicBezTo>
                  <a:cubicBezTo>
                    <a:pt x="2079" y="9924"/>
                    <a:pt x="2237" y="9767"/>
                    <a:pt x="2426" y="9767"/>
                  </a:cubicBezTo>
                  <a:close/>
                  <a:moveTo>
                    <a:pt x="3844" y="9767"/>
                  </a:moveTo>
                  <a:cubicBezTo>
                    <a:pt x="4033" y="9767"/>
                    <a:pt x="4190" y="9924"/>
                    <a:pt x="4190" y="10113"/>
                  </a:cubicBezTo>
                  <a:cubicBezTo>
                    <a:pt x="4190" y="10334"/>
                    <a:pt x="4001" y="10491"/>
                    <a:pt x="3844" y="10491"/>
                  </a:cubicBezTo>
                  <a:cubicBezTo>
                    <a:pt x="3655" y="10491"/>
                    <a:pt x="3497" y="10334"/>
                    <a:pt x="3497" y="10113"/>
                  </a:cubicBezTo>
                  <a:cubicBezTo>
                    <a:pt x="3497" y="9924"/>
                    <a:pt x="3655" y="9767"/>
                    <a:pt x="3844" y="9767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13" y="11846"/>
                  </a:lnTo>
                  <a:cubicBezTo>
                    <a:pt x="11058" y="11846"/>
                    <a:pt x="11846" y="11058"/>
                    <a:pt x="11846" y="10113"/>
                  </a:cubicBezTo>
                  <a:lnTo>
                    <a:pt x="11846" y="1733"/>
                  </a:lnTo>
                  <a:cubicBezTo>
                    <a:pt x="11846" y="788"/>
                    <a:pt x="11058" y="0"/>
                    <a:pt x="101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6" name="Google Shape;6596;p54"/>
          <p:cNvSpPr/>
          <p:nvPr/>
        </p:nvSpPr>
        <p:spPr>
          <a:xfrm>
            <a:off x="7577658" y="3398490"/>
            <a:ext cx="269323" cy="351910"/>
          </a:xfrm>
          <a:custGeom>
            <a:avLst/>
            <a:gdLst/>
            <a:ahLst/>
            <a:cxnLst/>
            <a:rect l="l" t="t" r="r" b="b"/>
            <a:pathLst>
              <a:path w="9043" h="11816" extrusionOk="0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7" name="Google Shape;6597;p54"/>
          <p:cNvGrpSpPr/>
          <p:nvPr/>
        </p:nvGrpSpPr>
        <p:grpSpPr>
          <a:xfrm>
            <a:off x="7535938" y="3848122"/>
            <a:ext cx="351880" cy="352803"/>
            <a:chOff x="-23244900" y="3888100"/>
            <a:chExt cx="295375" cy="296150"/>
          </a:xfrm>
        </p:grpSpPr>
        <p:sp>
          <p:nvSpPr>
            <p:cNvPr id="6598" name="Google Shape;6598;p54"/>
            <p:cNvSpPr/>
            <p:nvPr/>
          </p:nvSpPr>
          <p:spPr>
            <a:xfrm>
              <a:off x="-23106275" y="39589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0" y="0"/>
                  </a:moveTo>
                  <a:lnTo>
                    <a:pt x="0" y="694"/>
                  </a:lnTo>
                  <a:lnTo>
                    <a:pt x="725" y="694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54"/>
            <p:cNvSpPr/>
            <p:nvPr/>
          </p:nvSpPr>
          <p:spPr>
            <a:xfrm>
              <a:off x="-23106275" y="399285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0" y="0"/>
                  </a:moveTo>
                  <a:lnTo>
                    <a:pt x="0" y="725"/>
                  </a:lnTo>
                  <a:lnTo>
                    <a:pt x="725" y="725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54"/>
            <p:cNvSpPr/>
            <p:nvPr/>
          </p:nvSpPr>
          <p:spPr>
            <a:xfrm>
              <a:off x="-23106275" y="4062950"/>
              <a:ext cx="18150" cy="34675"/>
            </a:xfrm>
            <a:custGeom>
              <a:avLst/>
              <a:gdLst/>
              <a:ahLst/>
              <a:cxnLst/>
              <a:rect l="l" t="t" r="r" b="b"/>
              <a:pathLst>
                <a:path w="726" h="1387" extrusionOk="0">
                  <a:moveTo>
                    <a:pt x="0" y="0"/>
                  </a:moveTo>
                  <a:lnTo>
                    <a:pt x="0" y="1040"/>
                  </a:lnTo>
                  <a:cubicBezTo>
                    <a:pt x="0" y="1229"/>
                    <a:pt x="158" y="1386"/>
                    <a:pt x="379" y="1386"/>
                  </a:cubicBezTo>
                  <a:cubicBezTo>
                    <a:pt x="568" y="1386"/>
                    <a:pt x="725" y="1229"/>
                    <a:pt x="725" y="1040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54"/>
            <p:cNvSpPr/>
            <p:nvPr/>
          </p:nvSpPr>
          <p:spPr>
            <a:xfrm>
              <a:off x="-23070825" y="3940850"/>
              <a:ext cx="52775" cy="26825"/>
            </a:xfrm>
            <a:custGeom>
              <a:avLst/>
              <a:gdLst/>
              <a:ahLst/>
              <a:cxnLst/>
              <a:rect l="l" t="t" r="r" b="b"/>
              <a:pathLst>
                <a:path w="2111" h="1073" extrusionOk="0">
                  <a:moveTo>
                    <a:pt x="0" y="1"/>
                  </a:moveTo>
                  <a:lnTo>
                    <a:pt x="0" y="725"/>
                  </a:lnTo>
                  <a:lnTo>
                    <a:pt x="1040" y="725"/>
                  </a:lnTo>
                  <a:cubicBezTo>
                    <a:pt x="1386" y="725"/>
                    <a:pt x="1701" y="883"/>
                    <a:pt x="1985" y="1072"/>
                  </a:cubicBezTo>
                  <a:cubicBezTo>
                    <a:pt x="2048" y="946"/>
                    <a:pt x="2111" y="851"/>
                    <a:pt x="2111" y="725"/>
                  </a:cubicBezTo>
                  <a:cubicBezTo>
                    <a:pt x="2111" y="316"/>
                    <a:pt x="1764" y="1"/>
                    <a:pt x="13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54"/>
            <p:cNvSpPr/>
            <p:nvPr/>
          </p:nvSpPr>
          <p:spPr>
            <a:xfrm>
              <a:off x="-23106275" y="392352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694"/>
                  </a:lnTo>
                  <a:lnTo>
                    <a:pt x="725" y="694"/>
                  </a:lnTo>
                  <a:lnTo>
                    <a:pt x="725" y="347"/>
                  </a:ln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54"/>
            <p:cNvSpPr/>
            <p:nvPr/>
          </p:nvSpPr>
          <p:spPr>
            <a:xfrm>
              <a:off x="-23106275" y="40275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0" y="0"/>
                  </a:moveTo>
                  <a:lnTo>
                    <a:pt x="0" y="725"/>
                  </a:lnTo>
                  <a:lnTo>
                    <a:pt x="725" y="725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54"/>
            <p:cNvSpPr/>
            <p:nvPr/>
          </p:nvSpPr>
          <p:spPr>
            <a:xfrm>
              <a:off x="-23244900" y="3888100"/>
              <a:ext cx="295375" cy="296150"/>
            </a:xfrm>
            <a:custGeom>
              <a:avLst/>
              <a:gdLst/>
              <a:ahLst/>
              <a:cxnLst/>
              <a:rect l="l" t="t" r="r" b="b"/>
              <a:pathLst>
                <a:path w="11815" h="11846" extrusionOk="0">
                  <a:moveTo>
                    <a:pt x="5892" y="725"/>
                  </a:moveTo>
                  <a:cubicBezTo>
                    <a:pt x="6333" y="725"/>
                    <a:pt x="6743" y="1008"/>
                    <a:pt x="6900" y="1449"/>
                  </a:cubicBezTo>
                  <a:lnTo>
                    <a:pt x="8349" y="1449"/>
                  </a:lnTo>
                  <a:cubicBezTo>
                    <a:pt x="9106" y="1449"/>
                    <a:pt x="9736" y="2079"/>
                    <a:pt x="9736" y="2835"/>
                  </a:cubicBezTo>
                  <a:cubicBezTo>
                    <a:pt x="9736" y="3214"/>
                    <a:pt x="9578" y="3529"/>
                    <a:pt x="9295" y="3812"/>
                  </a:cubicBezTo>
                  <a:cubicBezTo>
                    <a:pt x="9326" y="3938"/>
                    <a:pt x="9358" y="4096"/>
                    <a:pt x="9358" y="4190"/>
                  </a:cubicBezTo>
                  <a:cubicBezTo>
                    <a:pt x="9358" y="4600"/>
                    <a:pt x="9200" y="4915"/>
                    <a:pt x="8948" y="5198"/>
                  </a:cubicBezTo>
                  <a:cubicBezTo>
                    <a:pt x="8980" y="5324"/>
                    <a:pt x="9011" y="5450"/>
                    <a:pt x="9011" y="5576"/>
                  </a:cubicBezTo>
                  <a:cubicBezTo>
                    <a:pt x="9011" y="6333"/>
                    <a:pt x="8381" y="6963"/>
                    <a:pt x="7625" y="6963"/>
                  </a:cubicBezTo>
                  <a:cubicBezTo>
                    <a:pt x="7436" y="6963"/>
                    <a:pt x="7278" y="6805"/>
                    <a:pt x="7278" y="6616"/>
                  </a:cubicBezTo>
                  <a:cubicBezTo>
                    <a:pt x="7278" y="6427"/>
                    <a:pt x="7436" y="6269"/>
                    <a:pt x="7625" y="6269"/>
                  </a:cubicBezTo>
                  <a:cubicBezTo>
                    <a:pt x="8034" y="6269"/>
                    <a:pt x="8349" y="5954"/>
                    <a:pt x="8349" y="5545"/>
                  </a:cubicBezTo>
                  <a:cubicBezTo>
                    <a:pt x="8349" y="5167"/>
                    <a:pt x="8034" y="4852"/>
                    <a:pt x="7625" y="4852"/>
                  </a:cubicBezTo>
                  <a:lnTo>
                    <a:pt x="6932" y="4852"/>
                  </a:lnTo>
                  <a:lnTo>
                    <a:pt x="6932" y="7593"/>
                  </a:lnTo>
                  <a:lnTo>
                    <a:pt x="7940" y="7593"/>
                  </a:lnTo>
                  <a:cubicBezTo>
                    <a:pt x="8538" y="7593"/>
                    <a:pt x="8980" y="8065"/>
                    <a:pt x="8980" y="8632"/>
                  </a:cubicBezTo>
                  <a:cubicBezTo>
                    <a:pt x="8980" y="9105"/>
                    <a:pt x="8664" y="9514"/>
                    <a:pt x="8192" y="9609"/>
                  </a:cubicBezTo>
                  <a:cubicBezTo>
                    <a:pt x="7562" y="9767"/>
                    <a:pt x="7058" y="10145"/>
                    <a:pt x="6680" y="10586"/>
                  </a:cubicBezTo>
                  <a:cubicBezTo>
                    <a:pt x="6459" y="10869"/>
                    <a:pt x="6176" y="11027"/>
                    <a:pt x="5861" y="11027"/>
                  </a:cubicBezTo>
                  <a:cubicBezTo>
                    <a:pt x="5545" y="11027"/>
                    <a:pt x="5230" y="10869"/>
                    <a:pt x="5041" y="10586"/>
                  </a:cubicBezTo>
                  <a:cubicBezTo>
                    <a:pt x="4695" y="10113"/>
                    <a:pt x="4128" y="9767"/>
                    <a:pt x="3529" y="9609"/>
                  </a:cubicBezTo>
                  <a:cubicBezTo>
                    <a:pt x="3057" y="9483"/>
                    <a:pt x="2742" y="9042"/>
                    <a:pt x="2742" y="8569"/>
                  </a:cubicBezTo>
                  <a:cubicBezTo>
                    <a:pt x="2742" y="8002"/>
                    <a:pt x="3214" y="7561"/>
                    <a:pt x="3781" y="7561"/>
                  </a:cubicBezTo>
                  <a:lnTo>
                    <a:pt x="4789" y="7561"/>
                  </a:lnTo>
                  <a:lnTo>
                    <a:pt x="4789" y="4789"/>
                  </a:lnTo>
                  <a:lnTo>
                    <a:pt x="4096" y="4789"/>
                  </a:lnTo>
                  <a:cubicBezTo>
                    <a:pt x="3687" y="4789"/>
                    <a:pt x="3372" y="5104"/>
                    <a:pt x="3372" y="5513"/>
                  </a:cubicBezTo>
                  <a:cubicBezTo>
                    <a:pt x="3372" y="5891"/>
                    <a:pt x="3687" y="6206"/>
                    <a:pt x="4096" y="6206"/>
                  </a:cubicBezTo>
                  <a:cubicBezTo>
                    <a:pt x="4285" y="6206"/>
                    <a:pt x="4443" y="6364"/>
                    <a:pt x="4443" y="6553"/>
                  </a:cubicBezTo>
                  <a:cubicBezTo>
                    <a:pt x="4443" y="6774"/>
                    <a:pt x="4285" y="6931"/>
                    <a:pt x="4096" y="6931"/>
                  </a:cubicBezTo>
                  <a:cubicBezTo>
                    <a:pt x="3340" y="6931"/>
                    <a:pt x="2710" y="6301"/>
                    <a:pt x="2710" y="5545"/>
                  </a:cubicBezTo>
                  <a:cubicBezTo>
                    <a:pt x="2710" y="5387"/>
                    <a:pt x="2742" y="5261"/>
                    <a:pt x="2805" y="5135"/>
                  </a:cubicBezTo>
                  <a:cubicBezTo>
                    <a:pt x="2521" y="4883"/>
                    <a:pt x="2363" y="4568"/>
                    <a:pt x="2363" y="4159"/>
                  </a:cubicBezTo>
                  <a:cubicBezTo>
                    <a:pt x="2363" y="4001"/>
                    <a:pt x="2395" y="3875"/>
                    <a:pt x="2426" y="3781"/>
                  </a:cubicBezTo>
                  <a:cubicBezTo>
                    <a:pt x="2174" y="3497"/>
                    <a:pt x="2017" y="3182"/>
                    <a:pt x="2017" y="2772"/>
                  </a:cubicBezTo>
                  <a:cubicBezTo>
                    <a:pt x="2080" y="2048"/>
                    <a:pt x="2710" y="1449"/>
                    <a:pt x="3466" y="1449"/>
                  </a:cubicBezTo>
                  <a:lnTo>
                    <a:pt x="4915" y="1449"/>
                  </a:lnTo>
                  <a:cubicBezTo>
                    <a:pt x="5073" y="1040"/>
                    <a:pt x="5419" y="725"/>
                    <a:pt x="5892" y="725"/>
                  </a:cubicBezTo>
                  <a:close/>
                  <a:moveTo>
                    <a:pt x="1009" y="0"/>
                  </a:moveTo>
                  <a:cubicBezTo>
                    <a:pt x="473" y="32"/>
                    <a:pt x="1" y="504"/>
                    <a:pt x="1" y="1040"/>
                  </a:cubicBezTo>
                  <a:lnTo>
                    <a:pt x="1" y="10838"/>
                  </a:lnTo>
                  <a:cubicBezTo>
                    <a:pt x="1" y="11405"/>
                    <a:pt x="473" y="11846"/>
                    <a:pt x="1009" y="11846"/>
                  </a:cubicBezTo>
                  <a:lnTo>
                    <a:pt x="10807" y="11846"/>
                  </a:lnTo>
                  <a:cubicBezTo>
                    <a:pt x="11374" y="11846"/>
                    <a:pt x="11815" y="11373"/>
                    <a:pt x="11815" y="10775"/>
                  </a:cubicBezTo>
                  <a:lnTo>
                    <a:pt x="11815" y="1071"/>
                  </a:lnTo>
                  <a:cubicBezTo>
                    <a:pt x="11815" y="504"/>
                    <a:pt x="11342" y="32"/>
                    <a:pt x="10807" y="32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54"/>
            <p:cNvSpPr/>
            <p:nvPr/>
          </p:nvSpPr>
          <p:spPr>
            <a:xfrm>
              <a:off x="-23070825" y="3975525"/>
              <a:ext cx="43325" cy="26800"/>
            </a:xfrm>
            <a:custGeom>
              <a:avLst/>
              <a:gdLst/>
              <a:ahLst/>
              <a:cxnLst/>
              <a:rect l="l" t="t" r="r" b="b"/>
              <a:pathLst>
                <a:path w="1733" h="1072" extrusionOk="0">
                  <a:moveTo>
                    <a:pt x="0" y="0"/>
                  </a:moveTo>
                  <a:lnTo>
                    <a:pt x="0" y="725"/>
                  </a:lnTo>
                  <a:lnTo>
                    <a:pt x="725" y="725"/>
                  </a:lnTo>
                  <a:cubicBezTo>
                    <a:pt x="748" y="722"/>
                    <a:pt x="772" y="721"/>
                    <a:pt x="795" y="721"/>
                  </a:cubicBezTo>
                  <a:cubicBezTo>
                    <a:pt x="1086" y="721"/>
                    <a:pt x="1374" y="896"/>
                    <a:pt x="1607" y="1071"/>
                  </a:cubicBezTo>
                  <a:cubicBezTo>
                    <a:pt x="1701" y="945"/>
                    <a:pt x="1733" y="819"/>
                    <a:pt x="1733" y="725"/>
                  </a:cubicBezTo>
                  <a:cubicBezTo>
                    <a:pt x="1733" y="315"/>
                    <a:pt x="1418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54"/>
            <p:cNvSpPr/>
            <p:nvPr/>
          </p:nvSpPr>
          <p:spPr>
            <a:xfrm>
              <a:off x="-23158250" y="4097600"/>
              <a:ext cx="121300" cy="52000"/>
            </a:xfrm>
            <a:custGeom>
              <a:avLst/>
              <a:gdLst/>
              <a:ahLst/>
              <a:cxnLst/>
              <a:rect l="l" t="t" r="r" b="b"/>
              <a:pathLst>
                <a:path w="4852" h="2080" extrusionOk="0">
                  <a:moveTo>
                    <a:pt x="315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62"/>
                    <a:pt x="284" y="693"/>
                  </a:cubicBezTo>
                  <a:cubicBezTo>
                    <a:pt x="1008" y="914"/>
                    <a:pt x="1701" y="1355"/>
                    <a:pt x="2174" y="1922"/>
                  </a:cubicBezTo>
                  <a:cubicBezTo>
                    <a:pt x="2205" y="2017"/>
                    <a:pt x="2269" y="2080"/>
                    <a:pt x="2426" y="2080"/>
                  </a:cubicBezTo>
                  <a:cubicBezTo>
                    <a:pt x="2584" y="2080"/>
                    <a:pt x="2678" y="2017"/>
                    <a:pt x="2710" y="1922"/>
                  </a:cubicBezTo>
                  <a:cubicBezTo>
                    <a:pt x="3151" y="1355"/>
                    <a:pt x="3812" y="882"/>
                    <a:pt x="4568" y="662"/>
                  </a:cubicBezTo>
                  <a:cubicBezTo>
                    <a:pt x="4726" y="630"/>
                    <a:pt x="4852" y="504"/>
                    <a:pt x="4852" y="347"/>
                  </a:cubicBezTo>
                  <a:cubicBezTo>
                    <a:pt x="4852" y="158"/>
                    <a:pt x="4694" y="0"/>
                    <a:pt x="4474" y="0"/>
                  </a:cubicBezTo>
                  <a:lnTo>
                    <a:pt x="3371" y="0"/>
                  </a:lnTo>
                  <a:cubicBezTo>
                    <a:pt x="3214" y="410"/>
                    <a:pt x="2867" y="725"/>
                    <a:pt x="2395" y="725"/>
                  </a:cubicBezTo>
                  <a:cubicBezTo>
                    <a:pt x="1922" y="725"/>
                    <a:pt x="1575" y="441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54"/>
            <p:cNvSpPr/>
            <p:nvPr/>
          </p:nvSpPr>
          <p:spPr>
            <a:xfrm>
              <a:off x="-23176375" y="3940850"/>
              <a:ext cx="52800" cy="26825"/>
            </a:xfrm>
            <a:custGeom>
              <a:avLst/>
              <a:gdLst/>
              <a:ahLst/>
              <a:cxnLst/>
              <a:rect l="l" t="t" r="r" b="b"/>
              <a:pathLst>
                <a:path w="2112" h="1073" extrusionOk="0">
                  <a:moveTo>
                    <a:pt x="725" y="1"/>
                  </a:moveTo>
                  <a:cubicBezTo>
                    <a:pt x="316" y="1"/>
                    <a:pt x="1" y="316"/>
                    <a:pt x="1" y="725"/>
                  </a:cubicBezTo>
                  <a:cubicBezTo>
                    <a:pt x="1" y="851"/>
                    <a:pt x="64" y="978"/>
                    <a:pt x="127" y="1072"/>
                  </a:cubicBezTo>
                  <a:cubicBezTo>
                    <a:pt x="410" y="883"/>
                    <a:pt x="725" y="725"/>
                    <a:pt x="1072" y="725"/>
                  </a:cubicBezTo>
                  <a:lnTo>
                    <a:pt x="2111" y="725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54"/>
            <p:cNvSpPr/>
            <p:nvPr/>
          </p:nvSpPr>
          <p:spPr>
            <a:xfrm>
              <a:off x="-23166125" y="3976300"/>
              <a:ext cx="44125" cy="26800"/>
            </a:xfrm>
            <a:custGeom>
              <a:avLst/>
              <a:gdLst/>
              <a:ahLst/>
              <a:cxnLst/>
              <a:rect l="l" t="t" r="r" b="b"/>
              <a:pathLst>
                <a:path w="1765" h="1072" extrusionOk="0">
                  <a:moveTo>
                    <a:pt x="693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851"/>
                    <a:pt x="32" y="1009"/>
                    <a:pt x="126" y="1072"/>
                  </a:cubicBezTo>
                  <a:cubicBezTo>
                    <a:pt x="347" y="820"/>
                    <a:pt x="693" y="725"/>
                    <a:pt x="1071" y="725"/>
                  </a:cubicBezTo>
                  <a:lnTo>
                    <a:pt x="1764" y="725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9" name="Google Shape;6609;p54"/>
          <p:cNvSpPr/>
          <p:nvPr/>
        </p:nvSpPr>
        <p:spPr>
          <a:xfrm>
            <a:off x="6612202" y="4288988"/>
            <a:ext cx="353786" cy="353757"/>
          </a:xfrm>
          <a:custGeom>
            <a:avLst/>
            <a:gdLst/>
            <a:ahLst/>
            <a:cxnLst/>
            <a:rect l="l" t="t" r="r" b="b"/>
            <a:pathLst>
              <a:path w="11879" h="11878" extrusionOk="0">
                <a:moveTo>
                  <a:pt x="5451" y="6995"/>
                </a:moveTo>
                <a:lnTo>
                  <a:pt x="5451" y="7688"/>
                </a:lnTo>
                <a:lnTo>
                  <a:pt x="4443" y="7688"/>
                </a:lnTo>
                <a:cubicBezTo>
                  <a:pt x="4223" y="7688"/>
                  <a:pt x="4065" y="7530"/>
                  <a:pt x="4065" y="7341"/>
                </a:cubicBezTo>
                <a:cubicBezTo>
                  <a:pt x="4065" y="7152"/>
                  <a:pt x="4223" y="6995"/>
                  <a:pt x="4443" y="6995"/>
                </a:cubicBezTo>
                <a:close/>
                <a:moveTo>
                  <a:pt x="6491" y="8349"/>
                </a:moveTo>
                <a:lnTo>
                  <a:pt x="6491" y="8381"/>
                </a:lnTo>
                <a:cubicBezTo>
                  <a:pt x="6680" y="8381"/>
                  <a:pt x="6837" y="8538"/>
                  <a:pt x="6837" y="8727"/>
                </a:cubicBezTo>
                <a:cubicBezTo>
                  <a:pt x="6837" y="8916"/>
                  <a:pt x="6680" y="9074"/>
                  <a:pt x="6491" y="9074"/>
                </a:cubicBezTo>
                <a:lnTo>
                  <a:pt x="6113" y="9074"/>
                </a:lnTo>
                <a:lnTo>
                  <a:pt x="6113" y="8349"/>
                </a:lnTo>
                <a:close/>
                <a:moveTo>
                  <a:pt x="5451" y="9736"/>
                </a:moveTo>
                <a:lnTo>
                  <a:pt x="5451" y="10460"/>
                </a:lnTo>
                <a:lnTo>
                  <a:pt x="5105" y="10460"/>
                </a:lnTo>
                <a:cubicBezTo>
                  <a:pt x="4916" y="10460"/>
                  <a:pt x="4758" y="10303"/>
                  <a:pt x="4758" y="10114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262" y="1"/>
                  <a:pt x="4821" y="473"/>
                  <a:pt x="4821" y="1040"/>
                </a:cubicBezTo>
                <a:cubicBezTo>
                  <a:pt x="4821" y="1481"/>
                  <a:pt x="5105" y="1859"/>
                  <a:pt x="5546" y="2017"/>
                </a:cubicBezTo>
                <a:lnTo>
                  <a:pt x="5546" y="3340"/>
                </a:lnTo>
                <a:cubicBezTo>
                  <a:pt x="4441" y="2451"/>
                  <a:pt x="3936" y="2115"/>
                  <a:pt x="3379" y="2115"/>
                </a:cubicBezTo>
                <a:cubicBezTo>
                  <a:pt x="3285" y="2115"/>
                  <a:pt x="3189" y="2125"/>
                  <a:pt x="3088" y="2143"/>
                </a:cubicBezTo>
                <a:cubicBezTo>
                  <a:pt x="2584" y="2237"/>
                  <a:pt x="2301" y="2679"/>
                  <a:pt x="2080" y="3183"/>
                </a:cubicBezTo>
                <a:cubicBezTo>
                  <a:pt x="1734" y="3750"/>
                  <a:pt x="1324" y="4506"/>
                  <a:pt x="221" y="4947"/>
                </a:cubicBezTo>
                <a:cubicBezTo>
                  <a:pt x="64" y="5010"/>
                  <a:pt x="1" y="5167"/>
                  <a:pt x="32" y="5325"/>
                </a:cubicBezTo>
                <a:cubicBezTo>
                  <a:pt x="64" y="5482"/>
                  <a:pt x="190" y="5608"/>
                  <a:pt x="379" y="5608"/>
                </a:cubicBezTo>
                <a:lnTo>
                  <a:pt x="1104" y="5608"/>
                </a:lnTo>
                <a:cubicBezTo>
                  <a:pt x="1104" y="5608"/>
                  <a:pt x="2584" y="5577"/>
                  <a:pt x="3372" y="3750"/>
                </a:cubicBezTo>
                <a:cubicBezTo>
                  <a:pt x="3446" y="3626"/>
                  <a:pt x="3579" y="3541"/>
                  <a:pt x="3724" y="3541"/>
                </a:cubicBezTo>
                <a:cubicBezTo>
                  <a:pt x="3764" y="3541"/>
                  <a:pt x="3804" y="3547"/>
                  <a:pt x="3844" y="3561"/>
                </a:cubicBezTo>
                <a:cubicBezTo>
                  <a:pt x="4002" y="3655"/>
                  <a:pt x="4128" y="3844"/>
                  <a:pt x="4034" y="4033"/>
                </a:cubicBezTo>
                <a:cubicBezTo>
                  <a:pt x="3718" y="4789"/>
                  <a:pt x="3309" y="5293"/>
                  <a:pt x="2868" y="5640"/>
                </a:cubicBezTo>
                <a:lnTo>
                  <a:pt x="3655" y="5640"/>
                </a:lnTo>
                <a:cubicBezTo>
                  <a:pt x="3971" y="5388"/>
                  <a:pt x="4254" y="5010"/>
                  <a:pt x="4254" y="4632"/>
                </a:cubicBezTo>
                <a:cubicBezTo>
                  <a:pt x="4254" y="4443"/>
                  <a:pt x="4412" y="4285"/>
                  <a:pt x="4601" y="4285"/>
                </a:cubicBezTo>
                <a:cubicBezTo>
                  <a:pt x="4790" y="4285"/>
                  <a:pt x="4947" y="4443"/>
                  <a:pt x="4947" y="4632"/>
                </a:cubicBezTo>
                <a:cubicBezTo>
                  <a:pt x="4947" y="5010"/>
                  <a:pt x="4821" y="5388"/>
                  <a:pt x="4601" y="5640"/>
                </a:cubicBezTo>
                <a:lnTo>
                  <a:pt x="5609" y="5640"/>
                </a:lnTo>
                <a:lnTo>
                  <a:pt x="5609" y="6365"/>
                </a:lnTo>
                <a:lnTo>
                  <a:pt x="4601" y="6365"/>
                </a:lnTo>
                <a:cubicBezTo>
                  <a:pt x="4002" y="6365"/>
                  <a:pt x="3561" y="6837"/>
                  <a:pt x="3561" y="7373"/>
                </a:cubicBezTo>
                <a:cubicBezTo>
                  <a:pt x="3561" y="7971"/>
                  <a:pt x="4034" y="8412"/>
                  <a:pt x="4601" y="8412"/>
                </a:cubicBezTo>
                <a:lnTo>
                  <a:pt x="5609" y="8412"/>
                </a:lnTo>
                <a:lnTo>
                  <a:pt x="5609" y="9106"/>
                </a:lnTo>
                <a:lnTo>
                  <a:pt x="5262" y="9106"/>
                </a:lnTo>
                <a:cubicBezTo>
                  <a:pt x="4664" y="9106"/>
                  <a:pt x="4254" y="9578"/>
                  <a:pt x="4254" y="10145"/>
                </a:cubicBezTo>
                <a:cubicBezTo>
                  <a:pt x="4254" y="10744"/>
                  <a:pt x="4727" y="11153"/>
                  <a:pt x="5262" y="11153"/>
                </a:cubicBezTo>
                <a:lnTo>
                  <a:pt x="5609" y="11153"/>
                </a:lnTo>
                <a:lnTo>
                  <a:pt x="5609" y="11531"/>
                </a:lnTo>
                <a:cubicBezTo>
                  <a:pt x="5609" y="11720"/>
                  <a:pt x="5766" y="11878"/>
                  <a:pt x="5987" y="11878"/>
                </a:cubicBezTo>
                <a:cubicBezTo>
                  <a:pt x="6176" y="11878"/>
                  <a:pt x="6333" y="11720"/>
                  <a:pt x="6333" y="11531"/>
                </a:cubicBezTo>
                <a:lnTo>
                  <a:pt x="6333" y="11153"/>
                </a:lnTo>
                <a:lnTo>
                  <a:pt x="6680" y="11153"/>
                </a:lnTo>
                <a:cubicBezTo>
                  <a:pt x="6869" y="11153"/>
                  <a:pt x="7026" y="10996"/>
                  <a:pt x="7026" y="10807"/>
                </a:cubicBezTo>
                <a:cubicBezTo>
                  <a:pt x="7026" y="10618"/>
                  <a:pt x="6869" y="10460"/>
                  <a:pt x="6680" y="10460"/>
                </a:cubicBezTo>
                <a:lnTo>
                  <a:pt x="6333" y="10460"/>
                </a:lnTo>
                <a:lnTo>
                  <a:pt x="6333" y="9736"/>
                </a:lnTo>
                <a:lnTo>
                  <a:pt x="6680" y="9736"/>
                </a:lnTo>
                <a:cubicBezTo>
                  <a:pt x="7279" y="9736"/>
                  <a:pt x="7720" y="9263"/>
                  <a:pt x="7720" y="8727"/>
                </a:cubicBezTo>
                <a:cubicBezTo>
                  <a:pt x="7720" y="8129"/>
                  <a:pt x="7247" y="7688"/>
                  <a:pt x="6680" y="7688"/>
                </a:cubicBezTo>
                <a:lnTo>
                  <a:pt x="6333" y="7688"/>
                </a:lnTo>
                <a:lnTo>
                  <a:pt x="6333" y="6995"/>
                </a:lnTo>
                <a:lnTo>
                  <a:pt x="7342" y="6995"/>
                </a:lnTo>
                <a:cubicBezTo>
                  <a:pt x="7751" y="6995"/>
                  <a:pt x="8098" y="6743"/>
                  <a:pt x="8255" y="6428"/>
                </a:cubicBezTo>
                <a:cubicBezTo>
                  <a:pt x="8066" y="6333"/>
                  <a:pt x="7877" y="6176"/>
                  <a:pt x="7657" y="6018"/>
                </a:cubicBezTo>
                <a:cubicBezTo>
                  <a:pt x="7625" y="6176"/>
                  <a:pt x="7499" y="6270"/>
                  <a:pt x="7310" y="6270"/>
                </a:cubicBezTo>
                <a:lnTo>
                  <a:pt x="6302" y="6270"/>
                </a:lnTo>
                <a:lnTo>
                  <a:pt x="6302" y="5577"/>
                </a:lnTo>
                <a:lnTo>
                  <a:pt x="7310" y="5577"/>
                </a:lnTo>
                <a:cubicBezTo>
                  <a:pt x="7121" y="5262"/>
                  <a:pt x="6963" y="4947"/>
                  <a:pt x="6963" y="4537"/>
                </a:cubicBezTo>
                <a:cubicBezTo>
                  <a:pt x="6963" y="4348"/>
                  <a:pt x="7121" y="4191"/>
                  <a:pt x="7310" y="4191"/>
                </a:cubicBezTo>
                <a:cubicBezTo>
                  <a:pt x="7499" y="4191"/>
                  <a:pt x="7657" y="4348"/>
                  <a:pt x="7657" y="4537"/>
                </a:cubicBezTo>
                <a:cubicBezTo>
                  <a:pt x="7657" y="4978"/>
                  <a:pt x="7940" y="5293"/>
                  <a:pt x="8255" y="5577"/>
                </a:cubicBezTo>
                <a:lnTo>
                  <a:pt x="9043" y="5577"/>
                </a:lnTo>
                <a:cubicBezTo>
                  <a:pt x="8602" y="5230"/>
                  <a:pt x="8224" y="4758"/>
                  <a:pt x="7877" y="3970"/>
                </a:cubicBezTo>
                <a:cubicBezTo>
                  <a:pt x="7783" y="3813"/>
                  <a:pt x="7877" y="3561"/>
                  <a:pt x="8066" y="3498"/>
                </a:cubicBezTo>
                <a:cubicBezTo>
                  <a:pt x="8108" y="3472"/>
                  <a:pt x="8155" y="3461"/>
                  <a:pt x="8203" y="3461"/>
                </a:cubicBezTo>
                <a:cubicBezTo>
                  <a:pt x="8333" y="3461"/>
                  <a:pt x="8470" y="3548"/>
                  <a:pt x="8539" y="3687"/>
                </a:cubicBezTo>
                <a:cubicBezTo>
                  <a:pt x="9326" y="5545"/>
                  <a:pt x="10807" y="5545"/>
                  <a:pt x="10807" y="5545"/>
                </a:cubicBezTo>
                <a:lnTo>
                  <a:pt x="11532" y="5545"/>
                </a:lnTo>
                <a:cubicBezTo>
                  <a:pt x="11689" y="5545"/>
                  <a:pt x="11847" y="5419"/>
                  <a:pt x="11878" y="5262"/>
                </a:cubicBezTo>
                <a:cubicBezTo>
                  <a:pt x="11721" y="5167"/>
                  <a:pt x="11626" y="5010"/>
                  <a:pt x="11469" y="4947"/>
                </a:cubicBezTo>
                <a:cubicBezTo>
                  <a:pt x="10366" y="4506"/>
                  <a:pt x="9988" y="3750"/>
                  <a:pt x="9641" y="3183"/>
                </a:cubicBezTo>
                <a:cubicBezTo>
                  <a:pt x="9358" y="2710"/>
                  <a:pt x="9106" y="2269"/>
                  <a:pt x="8602" y="2143"/>
                </a:cubicBezTo>
                <a:cubicBezTo>
                  <a:pt x="8535" y="2127"/>
                  <a:pt x="8466" y="2119"/>
                  <a:pt x="8393" y="2119"/>
                </a:cubicBezTo>
                <a:cubicBezTo>
                  <a:pt x="7880" y="2119"/>
                  <a:pt x="7197" y="2512"/>
                  <a:pt x="6176" y="3340"/>
                </a:cubicBezTo>
                <a:lnTo>
                  <a:pt x="6176" y="2017"/>
                </a:lnTo>
                <a:cubicBezTo>
                  <a:pt x="6554" y="1859"/>
                  <a:pt x="6869" y="1513"/>
                  <a:pt x="6869" y="1040"/>
                </a:cubicBezTo>
                <a:cubicBezTo>
                  <a:pt x="6869" y="442"/>
                  <a:pt x="6396" y="1"/>
                  <a:pt x="586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4" name="Google Shape;6614;p55"/>
          <p:cNvSpPr txBox="1">
            <a:spLocks noGrp="1"/>
          </p:cNvSpPr>
          <p:nvPr>
            <p:ph type="title" idx="4294967295"/>
          </p:nvPr>
        </p:nvSpPr>
        <p:spPr>
          <a:xfrm>
            <a:off x="849675" y="943775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5" name="Google Shape;6615;p55"/>
          <p:cNvSpPr txBox="1">
            <a:spLocks noGrp="1"/>
          </p:cNvSpPr>
          <p:nvPr>
            <p:ph type="title" idx="4294967295"/>
          </p:nvPr>
        </p:nvSpPr>
        <p:spPr>
          <a:xfrm>
            <a:off x="4858400" y="943775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Teamwork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6" name="Google Shape;6616;p55"/>
          <p:cNvSpPr/>
          <p:nvPr/>
        </p:nvSpPr>
        <p:spPr>
          <a:xfrm>
            <a:off x="849879" y="1532849"/>
            <a:ext cx="367261" cy="366364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7" name="Google Shape;6617;p55"/>
          <p:cNvGrpSpPr/>
          <p:nvPr/>
        </p:nvGrpSpPr>
        <p:grpSpPr>
          <a:xfrm>
            <a:off x="850004" y="1975418"/>
            <a:ext cx="367261" cy="367261"/>
            <a:chOff x="-65145700" y="3727425"/>
            <a:chExt cx="317425" cy="317425"/>
          </a:xfrm>
        </p:grpSpPr>
        <p:sp>
          <p:nvSpPr>
            <p:cNvPr id="6618" name="Google Shape;6618;p55"/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55"/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0" name="Google Shape;6620;p55"/>
          <p:cNvGrpSpPr/>
          <p:nvPr/>
        </p:nvGrpSpPr>
        <p:grpSpPr>
          <a:xfrm>
            <a:off x="853201" y="2404333"/>
            <a:ext cx="360868" cy="367261"/>
            <a:chOff x="-65144125" y="4094450"/>
            <a:chExt cx="311900" cy="317425"/>
          </a:xfrm>
        </p:grpSpPr>
        <p:sp>
          <p:nvSpPr>
            <p:cNvPr id="6621" name="Google Shape;6621;p55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55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55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4" name="Google Shape;6624;p55"/>
          <p:cNvSpPr/>
          <p:nvPr/>
        </p:nvSpPr>
        <p:spPr>
          <a:xfrm>
            <a:off x="3057429" y="1531476"/>
            <a:ext cx="369083" cy="36911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5" name="Google Shape;6625;p55"/>
          <p:cNvGrpSpPr/>
          <p:nvPr/>
        </p:nvGrpSpPr>
        <p:grpSpPr>
          <a:xfrm>
            <a:off x="3056770" y="1975028"/>
            <a:ext cx="370645" cy="368042"/>
            <a:chOff x="-63250675" y="3744075"/>
            <a:chExt cx="320350" cy="318100"/>
          </a:xfrm>
        </p:grpSpPr>
        <p:sp>
          <p:nvSpPr>
            <p:cNvPr id="6626" name="Google Shape;6626;p55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55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55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9" name="Google Shape;6629;p55"/>
          <p:cNvGrpSpPr/>
          <p:nvPr/>
        </p:nvGrpSpPr>
        <p:grpSpPr>
          <a:xfrm>
            <a:off x="3058462" y="2404333"/>
            <a:ext cx="367261" cy="367261"/>
            <a:chOff x="-63250675" y="4110200"/>
            <a:chExt cx="317425" cy="317425"/>
          </a:xfrm>
        </p:grpSpPr>
        <p:sp>
          <p:nvSpPr>
            <p:cNvPr id="6630" name="Google Shape;6630;p55"/>
            <p:cNvSpPr/>
            <p:nvPr/>
          </p:nvSpPr>
          <p:spPr>
            <a:xfrm>
              <a:off x="-63007300" y="4153725"/>
              <a:ext cx="30725" cy="29750"/>
            </a:xfrm>
            <a:custGeom>
              <a:avLst/>
              <a:gdLst/>
              <a:ahLst/>
              <a:cxnLst/>
              <a:rect l="l" t="t" r="r" b="b"/>
              <a:pathLst>
                <a:path w="1229" h="1190" extrusionOk="0">
                  <a:moveTo>
                    <a:pt x="772" y="0"/>
                  </a:moveTo>
                  <a:cubicBezTo>
                    <a:pt x="662" y="0"/>
                    <a:pt x="552" y="39"/>
                    <a:pt x="473" y="118"/>
                  </a:cubicBezTo>
                  <a:lnTo>
                    <a:pt x="0" y="591"/>
                  </a:lnTo>
                  <a:cubicBezTo>
                    <a:pt x="252" y="780"/>
                    <a:pt x="441" y="1000"/>
                    <a:pt x="599" y="1189"/>
                  </a:cubicBezTo>
                  <a:lnTo>
                    <a:pt x="1071" y="717"/>
                  </a:lnTo>
                  <a:cubicBezTo>
                    <a:pt x="1229" y="559"/>
                    <a:pt x="1229" y="276"/>
                    <a:pt x="1071" y="118"/>
                  </a:cubicBezTo>
                  <a:cubicBezTo>
                    <a:pt x="993" y="39"/>
                    <a:pt x="882" y="0"/>
                    <a:pt x="7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55"/>
            <p:cNvSpPr/>
            <p:nvPr/>
          </p:nvSpPr>
          <p:spPr>
            <a:xfrm>
              <a:off x="-63203425" y="4159025"/>
              <a:ext cx="222925" cy="222150"/>
            </a:xfrm>
            <a:custGeom>
              <a:avLst/>
              <a:gdLst/>
              <a:ahLst/>
              <a:cxnLst/>
              <a:rect l="l" t="t" r="r" b="b"/>
              <a:pathLst>
                <a:path w="8917" h="8886" extrusionOk="0">
                  <a:moveTo>
                    <a:pt x="4033" y="1418"/>
                  </a:moveTo>
                  <a:lnTo>
                    <a:pt x="4033" y="3088"/>
                  </a:lnTo>
                  <a:cubicBezTo>
                    <a:pt x="3939" y="3151"/>
                    <a:pt x="3876" y="3151"/>
                    <a:pt x="3781" y="3183"/>
                  </a:cubicBezTo>
                  <a:lnTo>
                    <a:pt x="2615" y="1985"/>
                  </a:lnTo>
                  <a:cubicBezTo>
                    <a:pt x="2993" y="1670"/>
                    <a:pt x="3529" y="1481"/>
                    <a:pt x="4033" y="1418"/>
                  </a:cubicBezTo>
                  <a:close/>
                  <a:moveTo>
                    <a:pt x="4852" y="1418"/>
                  </a:moveTo>
                  <a:cubicBezTo>
                    <a:pt x="5356" y="1481"/>
                    <a:pt x="5892" y="1670"/>
                    <a:pt x="6270" y="1985"/>
                  </a:cubicBezTo>
                  <a:lnTo>
                    <a:pt x="5104" y="3183"/>
                  </a:lnTo>
                  <a:cubicBezTo>
                    <a:pt x="5010" y="3151"/>
                    <a:pt x="4947" y="3088"/>
                    <a:pt x="4852" y="3088"/>
                  </a:cubicBezTo>
                  <a:lnTo>
                    <a:pt x="4852" y="1418"/>
                  </a:lnTo>
                  <a:close/>
                  <a:moveTo>
                    <a:pt x="2017" y="2553"/>
                  </a:moveTo>
                  <a:lnTo>
                    <a:pt x="3214" y="3718"/>
                  </a:lnTo>
                  <a:cubicBezTo>
                    <a:pt x="3151" y="3813"/>
                    <a:pt x="3119" y="3876"/>
                    <a:pt x="3119" y="3970"/>
                  </a:cubicBezTo>
                  <a:lnTo>
                    <a:pt x="1418" y="3970"/>
                  </a:lnTo>
                  <a:cubicBezTo>
                    <a:pt x="1513" y="3466"/>
                    <a:pt x="1733" y="2994"/>
                    <a:pt x="2017" y="2553"/>
                  </a:cubicBezTo>
                  <a:close/>
                  <a:moveTo>
                    <a:pt x="6869" y="2553"/>
                  </a:moveTo>
                  <a:cubicBezTo>
                    <a:pt x="7184" y="2994"/>
                    <a:pt x="7373" y="3466"/>
                    <a:pt x="7467" y="3970"/>
                  </a:cubicBezTo>
                  <a:lnTo>
                    <a:pt x="5766" y="3970"/>
                  </a:lnTo>
                  <a:cubicBezTo>
                    <a:pt x="5734" y="3876"/>
                    <a:pt x="5734" y="3813"/>
                    <a:pt x="5671" y="3718"/>
                  </a:cubicBezTo>
                  <a:lnTo>
                    <a:pt x="6869" y="2553"/>
                  </a:lnTo>
                  <a:close/>
                  <a:moveTo>
                    <a:pt x="3119" y="4789"/>
                  </a:moveTo>
                  <a:cubicBezTo>
                    <a:pt x="3182" y="4884"/>
                    <a:pt x="3182" y="4947"/>
                    <a:pt x="3214" y="5041"/>
                  </a:cubicBezTo>
                  <a:lnTo>
                    <a:pt x="2017" y="6207"/>
                  </a:lnTo>
                  <a:cubicBezTo>
                    <a:pt x="1733" y="5829"/>
                    <a:pt x="1513" y="5357"/>
                    <a:pt x="1418" y="4789"/>
                  </a:cubicBezTo>
                  <a:close/>
                  <a:moveTo>
                    <a:pt x="7467" y="4789"/>
                  </a:moveTo>
                  <a:cubicBezTo>
                    <a:pt x="7373" y="5357"/>
                    <a:pt x="7184" y="5829"/>
                    <a:pt x="6869" y="6207"/>
                  </a:cubicBezTo>
                  <a:lnTo>
                    <a:pt x="5671" y="5041"/>
                  </a:lnTo>
                  <a:cubicBezTo>
                    <a:pt x="5734" y="4947"/>
                    <a:pt x="5766" y="4884"/>
                    <a:pt x="5766" y="4789"/>
                  </a:cubicBezTo>
                  <a:close/>
                  <a:moveTo>
                    <a:pt x="3781" y="5609"/>
                  </a:moveTo>
                  <a:cubicBezTo>
                    <a:pt x="3876" y="5672"/>
                    <a:pt x="3939" y="5703"/>
                    <a:pt x="4033" y="5703"/>
                  </a:cubicBezTo>
                  <a:lnTo>
                    <a:pt x="4033" y="7404"/>
                  </a:lnTo>
                  <a:cubicBezTo>
                    <a:pt x="3529" y="7310"/>
                    <a:pt x="2993" y="7121"/>
                    <a:pt x="2615" y="6806"/>
                  </a:cubicBezTo>
                  <a:lnTo>
                    <a:pt x="3781" y="5609"/>
                  </a:lnTo>
                  <a:close/>
                  <a:moveTo>
                    <a:pt x="5104" y="5609"/>
                  </a:moveTo>
                  <a:lnTo>
                    <a:pt x="6270" y="6806"/>
                  </a:lnTo>
                  <a:cubicBezTo>
                    <a:pt x="5892" y="7121"/>
                    <a:pt x="5419" y="7310"/>
                    <a:pt x="4852" y="7404"/>
                  </a:cubicBezTo>
                  <a:lnTo>
                    <a:pt x="4852" y="5703"/>
                  </a:lnTo>
                  <a:cubicBezTo>
                    <a:pt x="4947" y="5672"/>
                    <a:pt x="5010" y="5672"/>
                    <a:pt x="5104" y="5609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1985"/>
                    <a:pt x="0" y="4443"/>
                  </a:cubicBezTo>
                  <a:cubicBezTo>
                    <a:pt x="0" y="6869"/>
                    <a:pt x="2017" y="8885"/>
                    <a:pt x="4474" y="8885"/>
                  </a:cubicBezTo>
                  <a:cubicBezTo>
                    <a:pt x="6900" y="8885"/>
                    <a:pt x="8916" y="6869"/>
                    <a:pt x="8916" y="4443"/>
                  </a:cubicBezTo>
                  <a:cubicBezTo>
                    <a:pt x="8916" y="1954"/>
                    <a:pt x="6900" y="1"/>
                    <a:pt x="44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55"/>
            <p:cNvSpPr/>
            <p:nvPr/>
          </p:nvSpPr>
          <p:spPr>
            <a:xfrm>
              <a:off x="-63102600" y="4401625"/>
              <a:ext cx="20500" cy="26000"/>
            </a:xfrm>
            <a:custGeom>
              <a:avLst/>
              <a:gdLst/>
              <a:ahLst/>
              <a:cxnLst/>
              <a:rect l="l" t="t" r="r" b="b"/>
              <a:pathLst>
                <a:path w="820" h="1040" extrusionOk="0">
                  <a:moveTo>
                    <a:pt x="0" y="0"/>
                  </a:moveTo>
                  <a:lnTo>
                    <a:pt x="0" y="630"/>
                  </a:lnTo>
                  <a:cubicBezTo>
                    <a:pt x="0" y="882"/>
                    <a:pt x="189" y="1040"/>
                    <a:pt x="441" y="1040"/>
                  </a:cubicBezTo>
                  <a:cubicBezTo>
                    <a:pt x="662" y="1040"/>
                    <a:pt x="819" y="851"/>
                    <a:pt x="819" y="630"/>
                  </a:cubicBezTo>
                  <a:lnTo>
                    <a:pt x="8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55"/>
            <p:cNvSpPr/>
            <p:nvPr/>
          </p:nvSpPr>
          <p:spPr>
            <a:xfrm>
              <a:off x="-63006525" y="4354350"/>
              <a:ext cx="29950" cy="29975"/>
            </a:xfrm>
            <a:custGeom>
              <a:avLst/>
              <a:gdLst/>
              <a:ahLst/>
              <a:cxnLst/>
              <a:rect l="l" t="t" r="r" b="b"/>
              <a:pathLst>
                <a:path w="1198" h="1199" extrusionOk="0">
                  <a:moveTo>
                    <a:pt x="599" y="1"/>
                  </a:moveTo>
                  <a:cubicBezTo>
                    <a:pt x="410" y="221"/>
                    <a:pt x="253" y="410"/>
                    <a:pt x="1" y="599"/>
                  </a:cubicBezTo>
                  <a:lnTo>
                    <a:pt x="473" y="1072"/>
                  </a:lnTo>
                  <a:cubicBezTo>
                    <a:pt x="568" y="1167"/>
                    <a:pt x="694" y="1198"/>
                    <a:pt x="757" y="1198"/>
                  </a:cubicBezTo>
                  <a:cubicBezTo>
                    <a:pt x="851" y="1198"/>
                    <a:pt x="946" y="1167"/>
                    <a:pt x="1040" y="1072"/>
                  </a:cubicBezTo>
                  <a:cubicBezTo>
                    <a:pt x="1198" y="915"/>
                    <a:pt x="1198" y="631"/>
                    <a:pt x="1040" y="473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55"/>
            <p:cNvSpPr/>
            <p:nvPr/>
          </p:nvSpPr>
          <p:spPr>
            <a:xfrm>
              <a:off x="-62960825" y="4258275"/>
              <a:ext cx="27575" cy="20500"/>
            </a:xfrm>
            <a:custGeom>
              <a:avLst/>
              <a:gdLst/>
              <a:ahLst/>
              <a:cxnLst/>
              <a:rect l="l" t="t" r="r" b="b"/>
              <a:pathLst>
                <a:path w="1103" h="820" extrusionOk="0">
                  <a:moveTo>
                    <a:pt x="0" y="0"/>
                  </a:moveTo>
                  <a:lnTo>
                    <a:pt x="0" y="441"/>
                  </a:lnTo>
                  <a:lnTo>
                    <a:pt x="0" y="819"/>
                  </a:lnTo>
                  <a:lnTo>
                    <a:pt x="662" y="819"/>
                  </a:lnTo>
                  <a:cubicBezTo>
                    <a:pt x="914" y="819"/>
                    <a:pt x="1071" y="630"/>
                    <a:pt x="1071" y="378"/>
                  </a:cubicBezTo>
                  <a:cubicBezTo>
                    <a:pt x="1103" y="189"/>
                    <a:pt x="914" y="0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55"/>
            <p:cNvSpPr/>
            <p:nvPr/>
          </p:nvSpPr>
          <p:spPr>
            <a:xfrm>
              <a:off x="-63250675" y="4259050"/>
              <a:ext cx="26800" cy="20500"/>
            </a:xfrm>
            <a:custGeom>
              <a:avLst/>
              <a:gdLst/>
              <a:ahLst/>
              <a:cxnLst/>
              <a:rect l="l" t="t" r="r" b="b"/>
              <a:pathLst>
                <a:path w="1072" h="820" extrusionOk="0">
                  <a:moveTo>
                    <a:pt x="410" y="1"/>
                  </a:moveTo>
                  <a:cubicBezTo>
                    <a:pt x="158" y="1"/>
                    <a:pt x="0" y="190"/>
                    <a:pt x="0" y="410"/>
                  </a:cubicBezTo>
                  <a:cubicBezTo>
                    <a:pt x="0" y="631"/>
                    <a:pt x="221" y="820"/>
                    <a:pt x="410" y="820"/>
                  </a:cubicBezTo>
                  <a:lnTo>
                    <a:pt x="1071" y="820"/>
                  </a:lnTo>
                  <a:lnTo>
                    <a:pt x="1071" y="44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55"/>
            <p:cNvSpPr/>
            <p:nvPr/>
          </p:nvSpPr>
          <p:spPr>
            <a:xfrm>
              <a:off x="-63208950" y="4354350"/>
              <a:ext cx="29175" cy="29975"/>
            </a:xfrm>
            <a:custGeom>
              <a:avLst/>
              <a:gdLst/>
              <a:ahLst/>
              <a:cxnLst/>
              <a:rect l="l" t="t" r="r" b="b"/>
              <a:pathLst>
                <a:path w="1167" h="1199" extrusionOk="0">
                  <a:moveTo>
                    <a:pt x="631" y="1"/>
                  </a:moveTo>
                  <a:lnTo>
                    <a:pt x="158" y="473"/>
                  </a:lnTo>
                  <a:cubicBezTo>
                    <a:pt x="1" y="631"/>
                    <a:pt x="1" y="915"/>
                    <a:pt x="158" y="1072"/>
                  </a:cubicBezTo>
                  <a:cubicBezTo>
                    <a:pt x="221" y="1167"/>
                    <a:pt x="348" y="1198"/>
                    <a:pt x="442" y="1198"/>
                  </a:cubicBezTo>
                  <a:cubicBezTo>
                    <a:pt x="505" y="1198"/>
                    <a:pt x="631" y="1167"/>
                    <a:pt x="694" y="1072"/>
                  </a:cubicBezTo>
                  <a:lnTo>
                    <a:pt x="1167" y="599"/>
                  </a:lnTo>
                  <a:cubicBezTo>
                    <a:pt x="1009" y="442"/>
                    <a:pt x="820" y="253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55"/>
            <p:cNvSpPr/>
            <p:nvPr/>
          </p:nvSpPr>
          <p:spPr>
            <a:xfrm>
              <a:off x="-63208150" y="4153725"/>
              <a:ext cx="30725" cy="29750"/>
            </a:xfrm>
            <a:custGeom>
              <a:avLst/>
              <a:gdLst/>
              <a:ahLst/>
              <a:cxnLst/>
              <a:rect l="l" t="t" r="r" b="b"/>
              <a:pathLst>
                <a:path w="1229" h="1190" extrusionOk="0">
                  <a:moveTo>
                    <a:pt x="457" y="0"/>
                  </a:moveTo>
                  <a:cubicBezTo>
                    <a:pt x="347" y="0"/>
                    <a:pt x="237" y="39"/>
                    <a:pt x="158" y="118"/>
                  </a:cubicBezTo>
                  <a:cubicBezTo>
                    <a:pt x="0" y="276"/>
                    <a:pt x="0" y="559"/>
                    <a:pt x="158" y="717"/>
                  </a:cubicBezTo>
                  <a:lnTo>
                    <a:pt x="631" y="1189"/>
                  </a:lnTo>
                  <a:lnTo>
                    <a:pt x="1229" y="591"/>
                  </a:lnTo>
                  <a:lnTo>
                    <a:pt x="757" y="118"/>
                  </a:lnTo>
                  <a:cubicBezTo>
                    <a:pt x="678" y="39"/>
                    <a:pt x="568" y="0"/>
                    <a:pt x="4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55"/>
            <p:cNvSpPr/>
            <p:nvPr/>
          </p:nvSpPr>
          <p:spPr>
            <a:xfrm>
              <a:off x="-63102600" y="4110200"/>
              <a:ext cx="20500" cy="27600"/>
            </a:xfrm>
            <a:custGeom>
              <a:avLst/>
              <a:gdLst/>
              <a:ahLst/>
              <a:cxnLst/>
              <a:rect l="l" t="t" r="r" b="b"/>
              <a:pathLst>
                <a:path w="820" h="1104" extrusionOk="0">
                  <a:moveTo>
                    <a:pt x="441" y="0"/>
                  </a:moveTo>
                  <a:cubicBezTo>
                    <a:pt x="221" y="0"/>
                    <a:pt x="0" y="221"/>
                    <a:pt x="0" y="410"/>
                  </a:cubicBezTo>
                  <a:lnTo>
                    <a:pt x="0" y="1103"/>
                  </a:lnTo>
                  <a:lnTo>
                    <a:pt x="819" y="1103"/>
                  </a:lnTo>
                  <a:lnTo>
                    <a:pt x="819" y="410"/>
                  </a:lnTo>
                  <a:cubicBezTo>
                    <a:pt x="819" y="158"/>
                    <a:pt x="630" y="0"/>
                    <a:pt x="4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9" name="Google Shape;6639;p55"/>
          <p:cNvGrpSpPr/>
          <p:nvPr/>
        </p:nvGrpSpPr>
        <p:grpSpPr>
          <a:xfrm>
            <a:off x="1737509" y="2901428"/>
            <a:ext cx="359075" cy="358844"/>
            <a:chOff x="-61351725" y="3372400"/>
            <a:chExt cx="310350" cy="310150"/>
          </a:xfrm>
        </p:grpSpPr>
        <p:sp>
          <p:nvSpPr>
            <p:cNvPr id="6640" name="Google Shape;6640;p55"/>
            <p:cNvSpPr/>
            <p:nvPr/>
          </p:nvSpPr>
          <p:spPr>
            <a:xfrm>
              <a:off x="-61165050" y="35588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55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55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3" name="Google Shape;6643;p55"/>
          <p:cNvGrpSpPr/>
          <p:nvPr/>
        </p:nvGrpSpPr>
        <p:grpSpPr>
          <a:xfrm>
            <a:off x="1733864" y="3364484"/>
            <a:ext cx="366364" cy="333534"/>
            <a:chOff x="-61354875" y="3751050"/>
            <a:chExt cx="316650" cy="288275"/>
          </a:xfrm>
        </p:grpSpPr>
        <p:sp>
          <p:nvSpPr>
            <p:cNvPr id="6644" name="Google Shape;6644;p55"/>
            <p:cNvSpPr/>
            <p:nvPr/>
          </p:nvSpPr>
          <p:spPr>
            <a:xfrm>
              <a:off x="-61200500" y="3875475"/>
              <a:ext cx="41775" cy="41000"/>
            </a:xfrm>
            <a:custGeom>
              <a:avLst/>
              <a:gdLst/>
              <a:ahLst/>
              <a:cxnLst/>
              <a:rect l="l" t="t" r="r" b="b"/>
              <a:pathLst>
                <a:path w="1671" h="1640" extrusionOk="0">
                  <a:moveTo>
                    <a:pt x="820" y="1"/>
                  </a:moveTo>
                  <a:cubicBezTo>
                    <a:pt x="379" y="1"/>
                    <a:pt x="1" y="348"/>
                    <a:pt x="1" y="820"/>
                  </a:cubicBezTo>
                  <a:cubicBezTo>
                    <a:pt x="1" y="1261"/>
                    <a:pt x="379" y="1639"/>
                    <a:pt x="820" y="1639"/>
                  </a:cubicBezTo>
                  <a:cubicBezTo>
                    <a:pt x="1292" y="1639"/>
                    <a:pt x="1670" y="1261"/>
                    <a:pt x="1670" y="820"/>
                  </a:cubicBezTo>
                  <a:cubicBezTo>
                    <a:pt x="1670" y="348"/>
                    <a:pt x="1292" y="1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55"/>
            <p:cNvSpPr/>
            <p:nvPr/>
          </p:nvSpPr>
          <p:spPr>
            <a:xfrm>
              <a:off x="-61293425" y="3813275"/>
              <a:ext cx="192975" cy="165425"/>
            </a:xfrm>
            <a:custGeom>
              <a:avLst/>
              <a:gdLst/>
              <a:ahLst/>
              <a:cxnLst/>
              <a:rect l="l" t="t" r="r" b="b"/>
              <a:pathLst>
                <a:path w="7719" h="6617" extrusionOk="0">
                  <a:moveTo>
                    <a:pt x="6191" y="1260"/>
                  </a:moveTo>
                  <a:cubicBezTo>
                    <a:pt x="6301" y="1260"/>
                    <a:pt x="6411" y="1292"/>
                    <a:pt x="6490" y="1355"/>
                  </a:cubicBezTo>
                  <a:cubicBezTo>
                    <a:pt x="6648" y="1512"/>
                    <a:pt x="6648" y="1796"/>
                    <a:pt x="6490" y="1953"/>
                  </a:cubicBezTo>
                  <a:lnTo>
                    <a:pt x="5954" y="2457"/>
                  </a:lnTo>
                  <a:cubicBezTo>
                    <a:pt x="6112" y="2709"/>
                    <a:pt x="6207" y="3025"/>
                    <a:pt x="6207" y="3308"/>
                  </a:cubicBezTo>
                  <a:cubicBezTo>
                    <a:pt x="6207" y="3592"/>
                    <a:pt x="6112" y="3907"/>
                    <a:pt x="5954" y="4127"/>
                  </a:cubicBezTo>
                  <a:lnTo>
                    <a:pt x="6490" y="4631"/>
                  </a:lnTo>
                  <a:cubicBezTo>
                    <a:pt x="6648" y="4789"/>
                    <a:pt x="6648" y="5072"/>
                    <a:pt x="6490" y="5230"/>
                  </a:cubicBezTo>
                  <a:cubicBezTo>
                    <a:pt x="6396" y="5324"/>
                    <a:pt x="6270" y="5356"/>
                    <a:pt x="6207" y="5356"/>
                  </a:cubicBezTo>
                  <a:cubicBezTo>
                    <a:pt x="6080" y="5356"/>
                    <a:pt x="6017" y="5324"/>
                    <a:pt x="5923" y="5230"/>
                  </a:cubicBezTo>
                  <a:lnTo>
                    <a:pt x="5419" y="4726"/>
                  </a:lnTo>
                  <a:cubicBezTo>
                    <a:pt x="5167" y="4883"/>
                    <a:pt x="4852" y="4946"/>
                    <a:pt x="4600" y="4946"/>
                  </a:cubicBezTo>
                  <a:cubicBezTo>
                    <a:pt x="4316" y="4946"/>
                    <a:pt x="4001" y="4883"/>
                    <a:pt x="3749" y="4726"/>
                  </a:cubicBezTo>
                  <a:lnTo>
                    <a:pt x="3245" y="5230"/>
                  </a:lnTo>
                  <a:cubicBezTo>
                    <a:pt x="3182" y="5324"/>
                    <a:pt x="3056" y="5356"/>
                    <a:pt x="2961" y="5356"/>
                  </a:cubicBezTo>
                  <a:cubicBezTo>
                    <a:pt x="2835" y="5356"/>
                    <a:pt x="2772" y="5324"/>
                    <a:pt x="2709" y="5230"/>
                  </a:cubicBezTo>
                  <a:cubicBezTo>
                    <a:pt x="2552" y="5072"/>
                    <a:pt x="2552" y="4789"/>
                    <a:pt x="2709" y="4631"/>
                  </a:cubicBezTo>
                  <a:lnTo>
                    <a:pt x="3214" y="4127"/>
                  </a:lnTo>
                  <a:cubicBezTo>
                    <a:pt x="2961" y="3907"/>
                    <a:pt x="2898" y="3623"/>
                    <a:pt x="2898" y="3308"/>
                  </a:cubicBezTo>
                  <a:cubicBezTo>
                    <a:pt x="2898" y="2993"/>
                    <a:pt x="2961" y="2709"/>
                    <a:pt x="3119" y="2457"/>
                  </a:cubicBezTo>
                  <a:lnTo>
                    <a:pt x="2615" y="1953"/>
                  </a:lnTo>
                  <a:cubicBezTo>
                    <a:pt x="2457" y="1796"/>
                    <a:pt x="2457" y="1512"/>
                    <a:pt x="2615" y="1355"/>
                  </a:cubicBezTo>
                  <a:cubicBezTo>
                    <a:pt x="2694" y="1292"/>
                    <a:pt x="2804" y="1260"/>
                    <a:pt x="2914" y="1260"/>
                  </a:cubicBezTo>
                  <a:cubicBezTo>
                    <a:pt x="3025" y="1260"/>
                    <a:pt x="3135" y="1292"/>
                    <a:pt x="3214" y="1355"/>
                  </a:cubicBezTo>
                  <a:lnTo>
                    <a:pt x="3718" y="1890"/>
                  </a:lnTo>
                  <a:cubicBezTo>
                    <a:pt x="3970" y="1733"/>
                    <a:pt x="4253" y="1638"/>
                    <a:pt x="4537" y="1638"/>
                  </a:cubicBezTo>
                  <a:cubicBezTo>
                    <a:pt x="4820" y="1638"/>
                    <a:pt x="5135" y="1733"/>
                    <a:pt x="5387" y="1890"/>
                  </a:cubicBezTo>
                  <a:lnTo>
                    <a:pt x="5891" y="1355"/>
                  </a:lnTo>
                  <a:cubicBezTo>
                    <a:pt x="5970" y="1292"/>
                    <a:pt x="6080" y="1260"/>
                    <a:pt x="6191" y="1260"/>
                  </a:cubicBezTo>
                  <a:close/>
                  <a:moveTo>
                    <a:pt x="0" y="0"/>
                  </a:moveTo>
                  <a:lnTo>
                    <a:pt x="0" y="1260"/>
                  </a:lnTo>
                  <a:lnTo>
                    <a:pt x="851" y="1260"/>
                  </a:lnTo>
                  <a:cubicBezTo>
                    <a:pt x="1071" y="1260"/>
                    <a:pt x="1260" y="1449"/>
                    <a:pt x="1260" y="1638"/>
                  </a:cubicBezTo>
                  <a:cubicBezTo>
                    <a:pt x="1260" y="1859"/>
                    <a:pt x="1071" y="2079"/>
                    <a:pt x="851" y="2079"/>
                  </a:cubicBezTo>
                  <a:lnTo>
                    <a:pt x="0" y="2079"/>
                  </a:lnTo>
                  <a:lnTo>
                    <a:pt x="0" y="4568"/>
                  </a:lnTo>
                  <a:lnTo>
                    <a:pt x="851" y="4568"/>
                  </a:lnTo>
                  <a:cubicBezTo>
                    <a:pt x="1071" y="4568"/>
                    <a:pt x="1260" y="4757"/>
                    <a:pt x="1260" y="4946"/>
                  </a:cubicBezTo>
                  <a:cubicBezTo>
                    <a:pt x="1260" y="5198"/>
                    <a:pt x="1071" y="5387"/>
                    <a:pt x="851" y="5387"/>
                  </a:cubicBezTo>
                  <a:lnTo>
                    <a:pt x="0" y="5387"/>
                  </a:lnTo>
                  <a:lnTo>
                    <a:pt x="0" y="6616"/>
                  </a:lnTo>
                  <a:lnTo>
                    <a:pt x="7719" y="6616"/>
                  </a:lnTo>
                  <a:lnTo>
                    <a:pt x="77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55"/>
            <p:cNvSpPr/>
            <p:nvPr/>
          </p:nvSpPr>
          <p:spPr>
            <a:xfrm>
              <a:off x="-61354875" y="3751050"/>
              <a:ext cx="316650" cy="288275"/>
            </a:xfrm>
            <a:custGeom>
              <a:avLst/>
              <a:gdLst/>
              <a:ahLst/>
              <a:cxnLst/>
              <a:rect l="l" t="t" r="r" b="b"/>
              <a:pathLst>
                <a:path w="12666" h="11531" extrusionOk="0">
                  <a:moveTo>
                    <a:pt x="10618" y="1701"/>
                  </a:moveTo>
                  <a:cubicBezTo>
                    <a:pt x="10870" y="1701"/>
                    <a:pt x="11027" y="1890"/>
                    <a:pt x="11027" y="2080"/>
                  </a:cubicBezTo>
                  <a:lnTo>
                    <a:pt x="11027" y="9546"/>
                  </a:lnTo>
                  <a:cubicBezTo>
                    <a:pt x="11027" y="9767"/>
                    <a:pt x="10807" y="9956"/>
                    <a:pt x="10618" y="9956"/>
                  </a:cubicBezTo>
                  <a:lnTo>
                    <a:pt x="2080" y="9956"/>
                  </a:lnTo>
                  <a:cubicBezTo>
                    <a:pt x="1828" y="9956"/>
                    <a:pt x="1670" y="9767"/>
                    <a:pt x="1670" y="9546"/>
                  </a:cubicBezTo>
                  <a:lnTo>
                    <a:pt x="1670" y="2080"/>
                  </a:lnTo>
                  <a:cubicBezTo>
                    <a:pt x="1670" y="1859"/>
                    <a:pt x="1891" y="1701"/>
                    <a:pt x="2080" y="1701"/>
                  </a:cubicBezTo>
                  <a:close/>
                  <a:moveTo>
                    <a:pt x="1198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10334"/>
                  </a:lnTo>
                  <a:cubicBezTo>
                    <a:pt x="1" y="10995"/>
                    <a:pt x="536" y="11531"/>
                    <a:pt x="1198" y="11531"/>
                  </a:cubicBezTo>
                  <a:lnTo>
                    <a:pt x="11405" y="11531"/>
                  </a:lnTo>
                  <a:cubicBezTo>
                    <a:pt x="12067" y="11531"/>
                    <a:pt x="12666" y="10995"/>
                    <a:pt x="12666" y="10334"/>
                  </a:cubicBezTo>
                  <a:lnTo>
                    <a:pt x="12666" y="1260"/>
                  </a:lnTo>
                  <a:cubicBezTo>
                    <a:pt x="12666" y="567"/>
                    <a:pt x="12130" y="0"/>
                    <a:pt x="1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7" name="Google Shape;6647;p55"/>
          <p:cNvGrpSpPr/>
          <p:nvPr/>
        </p:nvGrpSpPr>
        <p:grpSpPr>
          <a:xfrm>
            <a:off x="1733864" y="3806124"/>
            <a:ext cx="366364" cy="367290"/>
            <a:chOff x="-61354875" y="4101525"/>
            <a:chExt cx="316650" cy="317450"/>
          </a:xfrm>
        </p:grpSpPr>
        <p:sp>
          <p:nvSpPr>
            <p:cNvPr id="6648" name="Google Shape;6648;p55"/>
            <p:cNvSpPr/>
            <p:nvPr/>
          </p:nvSpPr>
          <p:spPr>
            <a:xfrm>
              <a:off x="-61172925" y="4240150"/>
              <a:ext cx="62225" cy="145750"/>
            </a:xfrm>
            <a:custGeom>
              <a:avLst/>
              <a:gdLst/>
              <a:ahLst/>
              <a:cxnLst/>
              <a:rect l="l" t="t" r="r" b="b"/>
              <a:pathLst>
                <a:path w="2489" h="5830" extrusionOk="0">
                  <a:moveTo>
                    <a:pt x="1260" y="1"/>
                  </a:moveTo>
                  <a:cubicBezTo>
                    <a:pt x="1071" y="1"/>
                    <a:pt x="819" y="221"/>
                    <a:pt x="819" y="442"/>
                  </a:cubicBezTo>
                  <a:lnTo>
                    <a:pt x="819" y="725"/>
                  </a:lnTo>
                  <a:cubicBezTo>
                    <a:pt x="347" y="883"/>
                    <a:pt x="0" y="1355"/>
                    <a:pt x="0" y="1891"/>
                  </a:cubicBezTo>
                  <a:cubicBezTo>
                    <a:pt x="0" y="2584"/>
                    <a:pt x="536" y="2962"/>
                    <a:pt x="977" y="3277"/>
                  </a:cubicBezTo>
                  <a:cubicBezTo>
                    <a:pt x="1292" y="3529"/>
                    <a:pt x="1639" y="3750"/>
                    <a:pt x="1639" y="4002"/>
                  </a:cubicBezTo>
                  <a:cubicBezTo>
                    <a:pt x="1639" y="4222"/>
                    <a:pt x="1450" y="4411"/>
                    <a:pt x="1260" y="4411"/>
                  </a:cubicBezTo>
                  <a:cubicBezTo>
                    <a:pt x="1008" y="4411"/>
                    <a:pt x="819" y="4222"/>
                    <a:pt x="819" y="4002"/>
                  </a:cubicBezTo>
                  <a:cubicBezTo>
                    <a:pt x="819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51"/>
                  </a:lnTo>
                  <a:cubicBezTo>
                    <a:pt x="819" y="5672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4002"/>
                  </a:cubicBezTo>
                  <a:cubicBezTo>
                    <a:pt x="2489" y="3309"/>
                    <a:pt x="1922" y="2931"/>
                    <a:pt x="1481" y="2616"/>
                  </a:cubicBezTo>
                  <a:cubicBezTo>
                    <a:pt x="1166" y="2364"/>
                    <a:pt x="819" y="2143"/>
                    <a:pt x="819" y="1891"/>
                  </a:cubicBezTo>
                  <a:cubicBezTo>
                    <a:pt x="819" y="1702"/>
                    <a:pt x="1008" y="1513"/>
                    <a:pt x="1260" y="1513"/>
                  </a:cubicBezTo>
                  <a:cubicBezTo>
                    <a:pt x="1513" y="1513"/>
                    <a:pt x="1639" y="1702"/>
                    <a:pt x="1639" y="1891"/>
                  </a:cubicBezTo>
                  <a:cubicBezTo>
                    <a:pt x="1639" y="2143"/>
                    <a:pt x="1859" y="2332"/>
                    <a:pt x="2048" y="2332"/>
                  </a:cubicBezTo>
                  <a:cubicBezTo>
                    <a:pt x="2300" y="2332"/>
                    <a:pt x="2489" y="2143"/>
                    <a:pt x="2489" y="1891"/>
                  </a:cubicBezTo>
                  <a:cubicBezTo>
                    <a:pt x="2489" y="1355"/>
                    <a:pt x="2143" y="914"/>
                    <a:pt x="1639" y="725"/>
                  </a:cubicBezTo>
                  <a:lnTo>
                    <a:pt x="1639" y="442"/>
                  </a:lnTo>
                  <a:cubicBezTo>
                    <a:pt x="1639" y="221"/>
                    <a:pt x="1450" y="1"/>
                    <a:pt x="1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55"/>
            <p:cNvSpPr/>
            <p:nvPr/>
          </p:nvSpPr>
          <p:spPr>
            <a:xfrm>
              <a:off x="-61354875" y="4101525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11405" y="1608"/>
                  </a:moveTo>
                  <a:cubicBezTo>
                    <a:pt x="11657" y="1608"/>
                    <a:pt x="11847" y="1797"/>
                    <a:pt x="11847" y="2049"/>
                  </a:cubicBezTo>
                  <a:lnTo>
                    <a:pt x="11847" y="3277"/>
                  </a:lnTo>
                  <a:lnTo>
                    <a:pt x="820" y="3277"/>
                  </a:lnTo>
                  <a:lnTo>
                    <a:pt x="820" y="2049"/>
                  </a:lnTo>
                  <a:cubicBezTo>
                    <a:pt x="820" y="1797"/>
                    <a:pt x="1009" y="1608"/>
                    <a:pt x="1198" y="1608"/>
                  </a:cubicBezTo>
                  <a:lnTo>
                    <a:pt x="1639" y="1608"/>
                  </a:lnTo>
                  <a:lnTo>
                    <a:pt x="1639" y="2049"/>
                  </a:lnTo>
                  <a:cubicBezTo>
                    <a:pt x="1639" y="2301"/>
                    <a:pt x="1828" y="2458"/>
                    <a:pt x="2048" y="2458"/>
                  </a:cubicBezTo>
                  <a:cubicBezTo>
                    <a:pt x="2237" y="2458"/>
                    <a:pt x="2427" y="2238"/>
                    <a:pt x="2427" y="2049"/>
                  </a:cubicBezTo>
                  <a:lnTo>
                    <a:pt x="2427" y="1608"/>
                  </a:lnTo>
                  <a:lnTo>
                    <a:pt x="5892" y="1608"/>
                  </a:lnTo>
                  <a:lnTo>
                    <a:pt x="5892" y="2049"/>
                  </a:lnTo>
                  <a:cubicBezTo>
                    <a:pt x="5892" y="2301"/>
                    <a:pt x="6081" y="2458"/>
                    <a:pt x="6333" y="2458"/>
                  </a:cubicBezTo>
                  <a:cubicBezTo>
                    <a:pt x="6585" y="2458"/>
                    <a:pt x="6743" y="2238"/>
                    <a:pt x="6743" y="2049"/>
                  </a:cubicBezTo>
                  <a:lnTo>
                    <a:pt x="6743" y="1608"/>
                  </a:lnTo>
                  <a:lnTo>
                    <a:pt x="10208" y="1608"/>
                  </a:lnTo>
                  <a:lnTo>
                    <a:pt x="10208" y="2049"/>
                  </a:lnTo>
                  <a:cubicBezTo>
                    <a:pt x="10208" y="2301"/>
                    <a:pt x="10397" y="2458"/>
                    <a:pt x="10618" y="2458"/>
                  </a:cubicBezTo>
                  <a:cubicBezTo>
                    <a:pt x="10870" y="2458"/>
                    <a:pt x="11027" y="2238"/>
                    <a:pt x="11027" y="2049"/>
                  </a:cubicBezTo>
                  <a:lnTo>
                    <a:pt x="11027" y="1608"/>
                  </a:lnTo>
                  <a:close/>
                  <a:moveTo>
                    <a:pt x="2868" y="4916"/>
                  </a:moveTo>
                  <a:cubicBezTo>
                    <a:pt x="3088" y="4916"/>
                    <a:pt x="3246" y="5136"/>
                    <a:pt x="3246" y="5357"/>
                  </a:cubicBezTo>
                  <a:cubicBezTo>
                    <a:pt x="3309" y="5546"/>
                    <a:pt x="3088" y="5766"/>
                    <a:pt x="2868" y="5766"/>
                  </a:cubicBezTo>
                  <a:lnTo>
                    <a:pt x="2048" y="5766"/>
                  </a:lnTo>
                  <a:cubicBezTo>
                    <a:pt x="1796" y="5766"/>
                    <a:pt x="1639" y="5546"/>
                    <a:pt x="1639" y="5357"/>
                  </a:cubicBezTo>
                  <a:cubicBezTo>
                    <a:pt x="1639" y="5136"/>
                    <a:pt x="1828" y="4916"/>
                    <a:pt x="2048" y="4916"/>
                  </a:cubicBezTo>
                  <a:close/>
                  <a:moveTo>
                    <a:pt x="2868" y="6585"/>
                  </a:moveTo>
                  <a:cubicBezTo>
                    <a:pt x="3088" y="6585"/>
                    <a:pt x="3246" y="6774"/>
                    <a:pt x="3246" y="6963"/>
                  </a:cubicBezTo>
                  <a:cubicBezTo>
                    <a:pt x="3309" y="7215"/>
                    <a:pt x="3088" y="7404"/>
                    <a:pt x="2868" y="7404"/>
                  </a:cubicBezTo>
                  <a:lnTo>
                    <a:pt x="2048" y="7404"/>
                  </a:lnTo>
                  <a:cubicBezTo>
                    <a:pt x="1796" y="7404"/>
                    <a:pt x="1639" y="7215"/>
                    <a:pt x="1639" y="6963"/>
                  </a:cubicBezTo>
                  <a:cubicBezTo>
                    <a:pt x="1639" y="6743"/>
                    <a:pt x="1828" y="6585"/>
                    <a:pt x="2048" y="6585"/>
                  </a:cubicBezTo>
                  <a:close/>
                  <a:moveTo>
                    <a:pt x="2868" y="8287"/>
                  </a:moveTo>
                  <a:cubicBezTo>
                    <a:pt x="3088" y="8287"/>
                    <a:pt x="3246" y="8476"/>
                    <a:pt x="3246" y="8665"/>
                  </a:cubicBezTo>
                  <a:cubicBezTo>
                    <a:pt x="3309" y="8854"/>
                    <a:pt x="3088" y="9074"/>
                    <a:pt x="2868" y="9074"/>
                  </a:cubicBezTo>
                  <a:lnTo>
                    <a:pt x="2048" y="9074"/>
                  </a:lnTo>
                  <a:cubicBezTo>
                    <a:pt x="1796" y="9074"/>
                    <a:pt x="1639" y="8854"/>
                    <a:pt x="1639" y="8665"/>
                  </a:cubicBezTo>
                  <a:cubicBezTo>
                    <a:pt x="1639" y="8413"/>
                    <a:pt x="1828" y="8287"/>
                    <a:pt x="2048" y="8287"/>
                  </a:cubicBezTo>
                  <a:close/>
                  <a:moveTo>
                    <a:pt x="8538" y="5199"/>
                  </a:moveTo>
                  <a:cubicBezTo>
                    <a:pt x="10366" y="5199"/>
                    <a:pt x="11847" y="6711"/>
                    <a:pt x="11847" y="8507"/>
                  </a:cubicBezTo>
                  <a:cubicBezTo>
                    <a:pt x="11847" y="10334"/>
                    <a:pt x="10334" y="11815"/>
                    <a:pt x="8538" y="11815"/>
                  </a:cubicBezTo>
                  <a:cubicBezTo>
                    <a:pt x="6711" y="11815"/>
                    <a:pt x="5230" y="10334"/>
                    <a:pt x="5230" y="8507"/>
                  </a:cubicBezTo>
                  <a:cubicBezTo>
                    <a:pt x="5230" y="6711"/>
                    <a:pt x="6743" y="5199"/>
                    <a:pt x="8538" y="5199"/>
                  </a:cubicBezTo>
                  <a:close/>
                  <a:moveTo>
                    <a:pt x="2048" y="1"/>
                  </a:moveTo>
                  <a:cubicBezTo>
                    <a:pt x="1828" y="1"/>
                    <a:pt x="1639" y="190"/>
                    <a:pt x="1639" y="410"/>
                  </a:cubicBezTo>
                  <a:lnTo>
                    <a:pt x="1639" y="788"/>
                  </a:lnTo>
                  <a:lnTo>
                    <a:pt x="1198" y="788"/>
                  </a:lnTo>
                  <a:cubicBezTo>
                    <a:pt x="536" y="788"/>
                    <a:pt x="1" y="1324"/>
                    <a:pt x="1" y="2049"/>
                  </a:cubicBezTo>
                  <a:lnTo>
                    <a:pt x="1" y="9767"/>
                  </a:lnTo>
                  <a:cubicBezTo>
                    <a:pt x="1" y="10429"/>
                    <a:pt x="536" y="11028"/>
                    <a:pt x="1198" y="11028"/>
                  </a:cubicBezTo>
                  <a:lnTo>
                    <a:pt x="5230" y="11028"/>
                  </a:lnTo>
                  <a:cubicBezTo>
                    <a:pt x="5987" y="12004"/>
                    <a:pt x="7184" y="12697"/>
                    <a:pt x="8538" y="12697"/>
                  </a:cubicBezTo>
                  <a:cubicBezTo>
                    <a:pt x="10807" y="12697"/>
                    <a:pt x="12666" y="10838"/>
                    <a:pt x="12666" y="8539"/>
                  </a:cubicBezTo>
                  <a:lnTo>
                    <a:pt x="12666" y="2080"/>
                  </a:lnTo>
                  <a:cubicBezTo>
                    <a:pt x="12666" y="1356"/>
                    <a:pt x="12130" y="788"/>
                    <a:pt x="11405" y="788"/>
                  </a:cubicBezTo>
                  <a:lnTo>
                    <a:pt x="11027" y="788"/>
                  </a:lnTo>
                  <a:lnTo>
                    <a:pt x="11027" y="410"/>
                  </a:lnTo>
                  <a:cubicBezTo>
                    <a:pt x="11027" y="158"/>
                    <a:pt x="10807" y="1"/>
                    <a:pt x="10618" y="1"/>
                  </a:cubicBezTo>
                  <a:cubicBezTo>
                    <a:pt x="10429" y="1"/>
                    <a:pt x="10177" y="190"/>
                    <a:pt x="10177" y="410"/>
                  </a:cubicBezTo>
                  <a:lnTo>
                    <a:pt x="10177" y="788"/>
                  </a:lnTo>
                  <a:lnTo>
                    <a:pt x="6711" y="788"/>
                  </a:lnTo>
                  <a:lnTo>
                    <a:pt x="6711" y="410"/>
                  </a:lnTo>
                  <a:cubicBezTo>
                    <a:pt x="6711" y="158"/>
                    <a:pt x="6522" y="1"/>
                    <a:pt x="6333" y="1"/>
                  </a:cubicBezTo>
                  <a:cubicBezTo>
                    <a:pt x="6144" y="1"/>
                    <a:pt x="5892" y="190"/>
                    <a:pt x="5892" y="410"/>
                  </a:cubicBezTo>
                  <a:lnTo>
                    <a:pt x="5892" y="788"/>
                  </a:lnTo>
                  <a:lnTo>
                    <a:pt x="2427" y="788"/>
                  </a:lnTo>
                  <a:lnTo>
                    <a:pt x="2427" y="410"/>
                  </a:lnTo>
                  <a:cubicBezTo>
                    <a:pt x="2427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0" name="Google Shape;6650;p55"/>
          <p:cNvGrpSpPr/>
          <p:nvPr/>
        </p:nvGrpSpPr>
        <p:grpSpPr>
          <a:xfrm>
            <a:off x="3950299" y="2898000"/>
            <a:ext cx="368157" cy="365699"/>
            <a:chOff x="-59470075" y="3308975"/>
            <a:chExt cx="318200" cy="316075"/>
          </a:xfrm>
        </p:grpSpPr>
        <p:sp>
          <p:nvSpPr>
            <p:cNvPr id="6651" name="Google Shape;6651;p55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55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55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55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55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55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55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55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55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0" name="Google Shape;6660;p55"/>
          <p:cNvGrpSpPr/>
          <p:nvPr/>
        </p:nvGrpSpPr>
        <p:grpSpPr>
          <a:xfrm>
            <a:off x="1295729" y="1533705"/>
            <a:ext cx="367261" cy="364686"/>
            <a:chOff x="-64781025" y="3361050"/>
            <a:chExt cx="317425" cy="315200"/>
          </a:xfrm>
        </p:grpSpPr>
        <p:sp>
          <p:nvSpPr>
            <p:cNvPr id="6661" name="Google Shape;6661;p55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55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55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55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65" name="Google Shape;6665;p55"/>
          <p:cNvSpPr/>
          <p:nvPr/>
        </p:nvSpPr>
        <p:spPr>
          <a:xfrm>
            <a:off x="1295604" y="1976311"/>
            <a:ext cx="367261" cy="365438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6" name="Google Shape;6666;p55"/>
          <p:cNvSpPr/>
          <p:nvPr/>
        </p:nvSpPr>
        <p:spPr>
          <a:xfrm>
            <a:off x="1322938" y="2404313"/>
            <a:ext cx="312592" cy="367261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7" name="Google Shape;6667;p55"/>
          <p:cNvSpPr/>
          <p:nvPr/>
        </p:nvSpPr>
        <p:spPr>
          <a:xfrm>
            <a:off x="3508223" y="1572954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68" name="Google Shape;6668;p55"/>
          <p:cNvGrpSpPr/>
          <p:nvPr/>
        </p:nvGrpSpPr>
        <p:grpSpPr>
          <a:xfrm>
            <a:off x="3500129" y="1975144"/>
            <a:ext cx="382765" cy="367810"/>
            <a:chOff x="-62890750" y="3747425"/>
            <a:chExt cx="330825" cy="317900"/>
          </a:xfrm>
        </p:grpSpPr>
        <p:sp>
          <p:nvSpPr>
            <p:cNvPr id="6669" name="Google Shape;6669;p55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55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55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55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55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55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55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55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55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55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55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55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55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55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3" name="Google Shape;6683;p55"/>
          <p:cNvGrpSpPr/>
          <p:nvPr/>
        </p:nvGrpSpPr>
        <p:grpSpPr>
          <a:xfrm>
            <a:off x="3507881" y="2404781"/>
            <a:ext cx="367261" cy="366364"/>
            <a:chOff x="-62884425" y="4111775"/>
            <a:chExt cx="317425" cy="316650"/>
          </a:xfrm>
        </p:grpSpPr>
        <p:sp>
          <p:nvSpPr>
            <p:cNvPr id="6684" name="Google Shape;6684;p55"/>
            <p:cNvSpPr/>
            <p:nvPr/>
          </p:nvSpPr>
          <p:spPr>
            <a:xfrm>
              <a:off x="-62884425" y="4325225"/>
              <a:ext cx="317425" cy="103200"/>
            </a:xfrm>
            <a:custGeom>
              <a:avLst/>
              <a:gdLst/>
              <a:ahLst/>
              <a:cxnLst/>
              <a:rect l="l" t="t" r="r" b="b"/>
              <a:pathLst>
                <a:path w="12697" h="4128" extrusionOk="0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55"/>
            <p:cNvSpPr/>
            <p:nvPr/>
          </p:nvSpPr>
          <p:spPr>
            <a:xfrm>
              <a:off x="-62884425" y="4111775"/>
              <a:ext cx="317425" cy="193000"/>
            </a:xfrm>
            <a:custGeom>
              <a:avLst/>
              <a:gdLst/>
              <a:ahLst/>
              <a:cxnLst/>
              <a:rect l="l" t="t" r="r" b="b"/>
              <a:pathLst>
                <a:path w="12697" h="7720" extrusionOk="0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6" name="Google Shape;6686;p55"/>
          <p:cNvGrpSpPr/>
          <p:nvPr/>
        </p:nvGrpSpPr>
        <p:grpSpPr>
          <a:xfrm>
            <a:off x="2180515" y="2900850"/>
            <a:ext cx="365438" cy="360001"/>
            <a:chOff x="-60991775" y="3376900"/>
            <a:chExt cx="315850" cy="311150"/>
          </a:xfrm>
        </p:grpSpPr>
        <p:sp>
          <p:nvSpPr>
            <p:cNvPr id="6687" name="Google Shape;6687;p55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55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55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0" name="Google Shape;6690;p55"/>
          <p:cNvGrpSpPr/>
          <p:nvPr/>
        </p:nvGrpSpPr>
        <p:grpSpPr>
          <a:xfrm>
            <a:off x="2180052" y="3351714"/>
            <a:ext cx="366364" cy="359075"/>
            <a:chOff x="-60988625" y="3740800"/>
            <a:chExt cx="316650" cy="310350"/>
          </a:xfrm>
        </p:grpSpPr>
        <p:sp>
          <p:nvSpPr>
            <p:cNvPr id="6691" name="Google Shape;6691;p55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55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55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4" name="Google Shape;6694;p55"/>
          <p:cNvGrpSpPr/>
          <p:nvPr/>
        </p:nvGrpSpPr>
        <p:grpSpPr>
          <a:xfrm>
            <a:off x="2180052" y="3807165"/>
            <a:ext cx="366364" cy="365207"/>
            <a:chOff x="-60987850" y="4100950"/>
            <a:chExt cx="316650" cy="315650"/>
          </a:xfrm>
        </p:grpSpPr>
        <p:sp>
          <p:nvSpPr>
            <p:cNvPr id="6695" name="Google Shape;6695;p55"/>
            <p:cNvSpPr/>
            <p:nvPr/>
          </p:nvSpPr>
          <p:spPr>
            <a:xfrm>
              <a:off x="-60987850" y="4355925"/>
              <a:ext cx="315875" cy="60675"/>
            </a:xfrm>
            <a:custGeom>
              <a:avLst/>
              <a:gdLst/>
              <a:ahLst/>
              <a:cxnLst/>
              <a:rect l="l" t="t" r="r" b="b"/>
              <a:pathLst>
                <a:path w="12635" h="2427" extrusionOk="0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55"/>
            <p:cNvSpPr/>
            <p:nvPr/>
          </p:nvSpPr>
          <p:spPr>
            <a:xfrm>
              <a:off x="-60987050" y="4100950"/>
              <a:ext cx="315850" cy="123475"/>
            </a:xfrm>
            <a:custGeom>
              <a:avLst/>
              <a:gdLst/>
              <a:ahLst/>
              <a:cxnLst/>
              <a:rect l="l" t="t" r="r" b="b"/>
              <a:pathLst>
                <a:path w="12634" h="4939" extrusionOk="0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55"/>
            <p:cNvSpPr/>
            <p:nvPr/>
          </p:nvSpPr>
          <p:spPr>
            <a:xfrm>
              <a:off x="-60757075" y="4245675"/>
              <a:ext cx="61475" cy="89025"/>
            </a:xfrm>
            <a:custGeom>
              <a:avLst/>
              <a:gdLst/>
              <a:ahLst/>
              <a:cxnLst/>
              <a:rect l="l" t="t" r="r" b="b"/>
              <a:pathLst>
                <a:path w="2459" h="3561" extrusionOk="0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55"/>
            <p:cNvSpPr/>
            <p:nvPr/>
          </p:nvSpPr>
          <p:spPr>
            <a:xfrm>
              <a:off x="-60861025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55"/>
            <p:cNvSpPr/>
            <p:nvPr/>
          </p:nvSpPr>
          <p:spPr>
            <a:xfrm>
              <a:off x="-60964200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0" name="Google Shape;6700;p55"/>
          <p:cNvGrpSpPr/>
          <p:nvPr/>
        </p:nvGrpSpPr>
        <p:grpSpPr>
          <a:xfrm>
            <a:off x="3949836" y="3352625"/>
            <a:ext cx="369083" cy="357253"/>
            <a:chOff x="-59447250" y="3706150"/>
            <a:chExt cx="319000" cy="308775"/>
          </a:xfrm>
        </p:grpSpPr>
        <p:sp>
          <p:nvSpPr>
            <p:cNvPr id="6701" name="Google Shape;6701;p55"/>
            <p:cNvSpPr/>
            <p:nvPr/>
          </p:nvSpPr>
          <p:spPr>
            <a:xfrm>
              <a:off x="-59381875" y="3922750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36"/>
                    <a:pt x="2363" y="0"/>
                    <a:pt x="16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55"/>
            <p:cNvSpPr/>
            <p:nvPr/>
          </p:nvSpPr>
          <p:spPr>
            <a:xfrm>
              <a:off x="-59364550" y="3861525"/>
              <a:ext cx="43350" cy="40900"/>
            </a:xfrm>
            <a:custGeom>
              <a:avLst/>
              <a:gdLst/>
              <a:ahLst/>
              <a:cxnLst/>
              <a:rect l="l" t="t" r="r" b="b"/>
              <a:pathLst>
                <a:path w="1734" h="1636" extrusionOk="0">
                  <a:moveTo>
                    <a:pt x="858" y="0"/>
                  </a:moveTo>
                  <a:cubicBezTo>
                    <a:pt x="784" y="0"/>
                    <a:pt x="707" y="8"/>
                    <a:pt x="631" y="23"/>
                  </a:cubicBezTo>
                  <a:cubicBezTo>
                    <a:pt x="347" y="118"/>
                    <a:pt x="127" y="307"/>
                    <a:pt x="95" y="590"/>
                  </a:cubicBezTo>
                  <a:cubicBezTo>
                    <a:pt x="1" y="906"/>
                    <a:pt x="95" y="1189"/>
                    <a:pt x="284" y="1410"/>
                  </a:cubicBezTo>
                  <a:cubicBezTo>
                    <a:pt x="446" y="1548"/>
                    <a:pt x="658" y="1636"/>
                    <a:pt x="871" y="1636"/>
                  </a:cubicBezTo>
                  <a:cubicBezTo>
                    <a:pt x="949" y="1636"/>
                    <a:pt x="1027" y="1624"/>
                    <a:pt x="1103" y="1599"/>
                  </a:cubicBezTo>
                  <a:cubicBezTo>
                    <a:pt x="1387" y="1536"/>
                    <a:pt x="1607" y="1347"/>
                    <a:pt x="1670" y="1063"/>
                  </a:cubicBezTo>
                  <a:cubicBezTo>
                    <a:pt x="1733" y="748"/>
                    <a:pt x="1670" y="464"/>
                    <a:pt x="1450" y="244"/>
                  </a:cubicBezTo>
                  <a:cubicBezTo>
                    <a:pt x="1307" y="77"/>
                    <a:pt x="1091" y="0"/>
                    <a:pt x="8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55"/>
            <p:cNvSpPr/>
            <p:nvPr/>
          </p:nvSpPr>
          <p:spPr>
            <a:xfrm>
              <a:off x="-59447250" y="3706150"/>
              <a:ext cx="319000" cy="308775"/>
            </a:xfrm>
            <a:custGeom>
              <a:avLst/>
              <a:gdLst/>
              <a:ahLst/>
              <a:cxnLst/>
              <a:rect l="l" t="t" r="r" b="b"/>
              <a:pathLst>
                <a:path w="12760" h="12351" extrusionOk="0">
                  <a:moveTo>
                    <a:pt x="6428" y="820"/>
                  </a:moveTo>
                  <a:cubicBezTo>
                    <a:pt x="6900" y="820"/>
                    <a:pt x="7247" y="1166"/>
                    <a:pt x="7247" y="1639"/>
                  </a:cubicBezTo>
                  <a:lnTo>
                    <a:pt x="7247" y="4128"/>
                  </a:lnTo>
                  <a:lnTo>
                    <a:pt x="5609" y="4128"/>
                  </a:lnTo>
                  <a:lnTo>
                    <a:pt x="5609" y="1639"/>
                  </a:lnTo>
                  <a:cubicBezTo>
                    <a:pt x="5609" y="1166"/>
                    <a:pt x="5955" y="820"/>
                    <a:pt x="6428" y="820"/>
                  </a:cubicBezTo>
                  <a:close/>
                  <a:moveTo>
                    <a:pt x="10681" y="6616"/>
                  </a:moveTo>
                  <a:cubicBezTo>
                    <a:pt x="10901" y="6616"/>
                    <a:pt x="11059" y="6805"/>
                    <a:pt x="11059" y="6994"/>
                  </a:cubicBezTo>
                  <a:cubicBezTo>
                    <a:pt x="11122" y="7247"/>
                    <a:pt x="10901" y="7436"/>
                    <a:pt x="10681" y="7436"/>
                  </a:cubicBezTo>
                  <a:lnTo>
                    <a:pt x="8192" y="7436"/>
                  </a:lnTo>
                  <a:cubicBezTo>
                    <a:pt x="7971" y="7436"/>
                    <a:pt x="7751" y="7247"/>
                    <a:pt x="7751" y="6994"/>
                  </a:cubicBezTo>
                  <a:cubicBezTo>
                    <a:pt x="7751" y="6742"/>
                    <a:pt x="7971" y="6616"/>
                    <a:pt x="8192" y="6616"/>
                  </a:cubicBezTo>
                  <a:close/>
                  <a:moveTo>
                    <a:pt x="10681" y="8255"/>
                  </a:moveTo>
                  <a:cubicBezTo>
                    <a:pt x="10901" y="8255"/>
                    <a:pt x="11059" y="8444"/>
                    <a:pt x="11059" y="8696"/>
                  </a:cubicBezTo>
                  <a:cubicBezTo>
                    <a:pt x="11122" y="8885"/>
                    <a:pt x="10901" y="9074"/>
                    <a:pt x="10681" y="9074"/>
                  </a:cubicBezTo>
                  <a:lnTo>
                    <a:pt x="8192" y="9074"/>
                  </a:lnTo>
                  <a:cubicBezTo>
                    <a:pt x="7971" y="9074"/>
                    <a:pt x="7751" y="8885"/>
                    <a:pt x="7751" y="8696"/>
                  </a:cubicBezTo>
                  <a:cubicBezTo>
                    <a:pt x="7751" y="8444"/>
                    <a:pt x="7971" y="8255"/>
                    <a:pt x="8192" y="8255"/>
                  </a:cubicBezTo>
                  <a:close/>
                  <a:moveTo>
                    <a:pt x="4233" y="5360"/>
                  </a:moveTo>
                  <a:cubicBezTo>
                    <a:pt x="4671" y="5360"/>
                    <a:pt x="5082" y="5531"/>
                    <a:pt x="5388" y="5860"/>
                  </a:cubicBezTo>
                  <a:cubicBezTo>
                    <a:pt x="5829" y="6301"/>
                    <a:pt x="5987" y="6868"/>
                    <a:pt x="5829" y="7467"/>
                  </a:cubicBezTo>
                  <a:cubicBezTo>
                    <a:pt x="5766" y="7751"/>
                    <a:pt x="5640" y="7971"/>
                    <a:pt x="5451" y="8192"/>
                  </a:cubicBezTo>
                  <a:cubicBezTo>
                    <a:pt x="6176" y="8601"/>
                    <a:pt x="6711" y="9389"/>
                    <a:pt x="6711" y="10334"/>
                  </a:cubicBezTo>
                  <a:cubicBezTo>
                    <a:pt x="6711" y="10555"/>
                    <a:pt x="6491" y="10744"/>
                    <a:pt x="6270" y="10744"/>
                  </a:cubicBezTo>
                  <a:lnTo>
                    <a:pt x="2143" y="10744"/>
                  </a:lnTo>
                  <a:cubicBezTo>
                    <a:pt x="1891" y="10744"/>
                    <a:pt x="1733" y="10555"/>
                    <a:pt x="1733" y="10303"/>
                  </a:cubicBezTo>
                  <a:cubicBezTo>
                    <a:pt x="1733" y="9357"/>
                    <a:pt x="2238" y="8570"/>
                    <a:pt x="3025" y="8129"/>
                  </a:cubicBezTo>
                  <a:cubicBezTo>
                    <a:pt x="2647" y="7688"/>
                    <a:pt x="2490" y="7121"/>
                    <a:pt x="2647" y="6553"/>
                  </a:cubicBezTo>
                  <a:cubicBezTo>
                    <a:pt x="2805" y="6018"/>
                    <a:pt x="3246" y="5577"/>
                    <a:pt x="3781" y="5419"/>
                  </a:cubicBezTo>
                  <a:cubicBezTo>
                    <a:pt x="3933" y="5379"/>
                    <a:pt x="4084" y="5360"/>
                    <a:pt x="4233" y="5360"/>
                  </a:cubicBezTo>
                  <a:close/>
                  <a:moveTo>
                    <a:pt x="10681" y="9893"/>
                  </a:moveTo>
                  <a:cubicBezTo>
                    <a:pt x="10901" y="9893"/>
                    <a:pt x="11059" y="10113"/>
                    <a:pt x="11059" y="10303"/>
                  </a:cubicBezTo>
                  <a:cubicBezTo>
                    <a:pt x="11122" y="10555"/>
                    <a:pt x="10901" y="10744"/>
                    <a:pt x="10681" y="10744"/>
                  </a:cubicBezTo>
                  <a:lnTo>
                    <a:pt x="8192" y="10744"/>
                  </a:lnTo>
                  <a:cubicBezTo>
                    <a:pt x="7971" y="10744"/>
                    <a:pt x="7751" y="10555"/>
                    <a:pt x="7751" y="10303"/>
                  </a:cubicBezTo>
                  <a:cubicBezTo>
                    <a:pt x="7751" y="10050"/>
                    <a:pt x="7971" y="9893"/>
                    <a:pt x="8192" y="9893"/>
                  </a:cubicBezTo>
                  <a:close/>
                  <a:moveTo>
                    <a:pt x="6396" y="0"/>
                  </a:moveTo>
                  <a:cubicBezTo>
                    <a:pt x="5483" y="0"/>
                    <a:pt x="4726" y="725"/>
                    <a:pt x="4726" y="1639"/>
                  </a:cubicBezTo>
                  <a:lnTo>
                    <a:pt x="4726" y="2458"/>
                  </a:lnTo>
                  <a:lnTo>
                    <a:pt x="1261" y="2458"/>
                  </a:lnTo>
                  <a:cubicBezTo>
                    <a:pt x="599" y="2458"/>
                    <a:pt x="1" y="3025"/>
                    <a:pt x="1" y="3686"/>
                  </a:cubicBezTo>
                  <a:lnTo>
                    <a:pt x="1" y="11122"/>
                  </a:lnTo>
                  <a:cubicBezTo>
                    <a:pt x="1" y="11815"/>
                    <a:pt x="568" y="12350"/>
                    <a:pt x="1261" y="12350"/>
                  </a:cubicBezTo>
                  <a:lnTo>
                    <a:pt x="11468" y="12350"/>
                  </a:lnTo>
                  <a:cubicBezTo>
                    <a:pt x="12130" y="12350"/>
                    <a:pt x="12697" y="11815"/>
                    <a:pt x="12697" y="11122"/>
                  </a:cubicBezTo>
                  <a:lnTo>
                    <a:pt x="12697" y="3686"/>
                  </a:lnTo>
                  <a:cubicBezTo>
                    <a:pt x="12760" y="3025"/>
                    <a:pt x="12162" y="2458"/>
                    <a:pt x="11500" y="2458"/>
                  </a:cubicBezTo>
                  <a:lnTo>
                    <a:pt x="8034" y="2458"/>
                  </a:lnTo>
                  <a:lnTo>
                    <a:pt x="8034" y="1639"/>
                  </a:lnTo>
                  <a:cubicBezTo>
                    <a:pt x="8034" y="725"/>
                    <a:pt x="7278" y="0"/>
                    <a:pt x="6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55"/>
            <p:cNvSpPr/>
            <p:nvPr/>
          </p:nvSpPr>
          <p:spPr>
            <a:xfrm>
              <a:off x="-59293650" y="3740025"/>
              <a:ext cx="14175" cy="14200"/>
            </a:xfrm>
            <a:custGeom>
              <a:avLst/>
              <a:gdLst/>
              <a:ahLst/>
              <a:cxnLst/>
              <a:rect l="l" t="t" r="r" b="b"/>
              <a:pathLst>
                <a:path w="567" h="568" extrusionOk="0">
                  <a:moveTo>
                    <a:pt x="284" y="0"/>
                  </a:moveTo>
                  <a:cubicBezTo>
                    <a:pt x="126" y="0"/>
                    <a:pt x="0" y="126"/>
                    <a:pt x="0" y="284"/>
                  </a:cubicBezTo>
                  <a:cubicBezTo>
                    <a:pt x="0" y="441"/>
                    <a:pt x="126" y="567"/>
                    <a:pt x="284" y="567"/>
                  </a:cubicBezTo>
                  <a:cubicBezTo>
                    <a:pt x="441" y="567"/>
                    <a:pt x="567" y="441"/>
                    <a:pt x="567" y="284"/>
                  </a:cubicBezTo>
                  <a:cubicBezTo>
                    <a:pt x="567" y="126"/>
                    <a:pt x="441" y="0"/>
                    <a:pt x="28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5" name="Google Shape;6705;p55"/>
          <p:cNvGrpSpPr/>
          <p:nvPr/>
        </p:nvGrpSpPr>
        <p:grpSpPr>
          <a:xfrm>
            <a:off x="1738564" y="1533936"/>
            <a:ext cx="368186" cy="364224"/>
            <a:chOff x="-64406125" y="3362225"/>
            <a:chExt cx="318225" cy="314800"/>
          </a:xfrm>
        </p:grpSpPr>
        <p:sp>
          <p:nvSpPr>
            <p:cNvPr id="6706" name="Google Shape;6706;p55"/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55"/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8" name="Google Shape;6708;p55"/>
          <p:cNvSpPr/>
          <p:nvPr/>
        </p:nvSpPr>
        <p:spPr>
          <a:xfrm>
            <a:off x="1801771" y="1975400"/>
            <a:ext cx="241524" cy="367261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9" name="Google Shape;6709;p55"/>
          <p:cNvGrpSpPr/>
          <p:nvPr/>
        </p:nvGrpSpPr>
        <p:grpSpPr>
          <a:xfrm>
            <a:off x="1739027" y="2404781"/>
            <a:ext cx="367261" cy="366364"/>
            <a:chOff x="-64410850" y="4094450"/>
            <a:chExt cx="317425" cy="316650"/>
          </a:xfrm>
        </p:grpSpPr>
        <p:sp>
          <p:nvSpPr>
            <p:cNvPr id="6710" name="Google Shape;6710;p55"/>
            <p:cNvSpPr/>
            <p:nvPr/>
          </p:nvSpPr>
          <p:spPr>
            <a:xfrm>
              <a:off x="-64410850" y="4348850"/>
              <a:ext cx="317425" cy="62250"/>
            </a:xfrm>
            <a:custGeom>
              <a:avLst/>
              <a:gdLst/>
              <a:ahLst/>
              <a:cxnLst/>
              <a:rect l="l" t="t" r="r" b="b"/>
              <a:pathLst>
                <a:path w="12697" h="2490" extrusionOk="0">
                  <a:moveTo>
                    <a:pt x="3403" y="0"/>
                  </a:moveTo>
                  <a:cubicBezTo>
                    <a:pt x="2741" y="0"/>
                    <a:pt x="2206" y="536"/>
                    <a:pt x="2206" y="1229"/>
                  </a:cubicBezTo>
                  <a:lnTo>
                    <a:pt x="2206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12287" y="2489"/>
                  </a:lnTo>
                  <a:cubicBezTo>
                    <a:pt x="12508" y="2489"/>
                    <a:pt x="12697" y="2269"/>
                    <a:pt x="12697" y="2048"/>
                  </a:cubicBezTo>
                  <a:cubicBezTo>
                    <a:pt x="12634" y="1859"/>
                    <a:pt x="12445" y="1639"/>
                    <a:pt x="12193" y="1639"/>
                  </a:cubicBezTo>
                  <a:lnTo>
                    <a:pt x="10429" y="1639"/>
                  </a:lnTo>
                  <a:lnTo>
                    <a:pt x="10429" y="1229"/>
                  </a:lnTo>
                  <a:cubicBezTo>
                    <a:pt x="10429" y="536"/>
                    <a:pt x="9861" y="0"/>
                    <a:pt x="92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55"/>
            <p:cNvSpPr/>
            <p:nvPr/>
          </p:nvSpPr>
          <p:spPr>
            <a:xfrm>
              <a:off x="-64315550" y="4094450"/>
              <a:ext cx="122100" cy="192200"/>
            </a:xfrm>
            <a:custGeom>
              <a:avLst/>
              <a:gdLst/>
              <a:ahLst/>
              <a:cxnLst/>
              <a:rect l="l" t="t" r="r" b="b"/>
              <a:pathLst>
                <a:path w="4884" h="7688" extrusionOk="0">
                  <a:moveTo>
                    <a:pt x="2489" y="0"/>
                  </a:moveTo>
                  <a:cubicBezTo>
                    <a:pt x="2269" y="0"/>
                    <a:pt x="2080" y="189"/>
                    <a:pt x="2080" y="410"/>
                  </a:cubicBezTo>
                  <a:lnTo>
                    <a:pt x="2080" y="819"/>
                  </a:lnTo>
                  <a:lnTo>
                    <a:pt x="1639" y="819"/>
                  </a:lnTo>
                  <a:cubicBezTo>
                    <a:pt x="1418" y="819"/>
                    <a:pt x="1261" y="1040"/>
                    <a:pt x="1261" y="1229"/>
                  </a:cubicBezTo>
                  <a:cubicBezTo>
                    <a:pt x="1261" y="1450"/>
                    <a:pt x="1450" y="1670"/>
                    <a:pt x="1639" y="1670"/>
                  </a:cubicBezTo>
                  <a:lnTo>
                    <a:pt x="2080" y="1670"/>
                  </a:lnTo>
                  <a:lnTo>
                    <a:pt x="2080" y="2489"/>
                  </a:lnTo>
                  <a:lnTo>
                    <a:pt x="1481" y="2489"/>
                  </a:lnTo>
                  <a:cubicBezTo>
                    <a:pt x="820" y="2489"/>
                    <a:pt x="347" y="3151"/>
                    <a:pt x="599" y="3781"/>
                  </a:cubicBezTo>
                  <a:cubicBezTo>
                    <a:pt x="662" y="3970"/>
                    <a:pt x="694" y="4222"/>
                    <a:pt x="788" y="4411"/>
                  </a:cubicBezTo>
                  <a:lnTo>
                    <a:pt x="473" y="4411"/>
                  </a:lnTo>
                  <a:cubicBezTo>
                    <a:pt x="221" y="4411"/>
                    <a:pt x="63" y="4632"/>
                    <a:pt x="63" y="4821"/>
                  </a:cubicBezTo>
                  <a:cubicBezTo>
                    <a:pt x="0" y="5010"/>
                    <a:pt x="158" y="5199"/>
                    <a:pt x="379" y="5199"/>
                  </a:cubicBezTo>
                  <a:lnTo>
                    <a:pt x="820" y="5199"/>
                  </a:lnTo>
                  <a:cubicBezTo>
                    <a:pt x="851" y="6081"/>
                    <a:pt x="694" y="6900"/>
                    <a:pt x="316" y="7687"/>
                  </a:cubicBezTo>
                  <a:lnTo>
                    <a:pt x="4569" y="7687"/>
                  </a:lnTo>
                  <a:cubicBezTo>
                    <a:pt x="4159" y="6900"/>
                    <a:pt x="4002" y="6081"/>
                    <a:pt x="4065" y="5199"/>
                  </a:cubicBezTo>
                  <a:lnTo>
                    <a:pt x="4474" y="5199"/>
                  </a:lnTo>
                  <a:cubicBezTo>
                    <a:pt x="4726" y="5199"/>
                    <a:pt x="4884" y="5010"/>
                    <a:pt x="4884" y="4821"/>
                  </a:cubicBezTo>
                  <a:cubicBezTo>
                    <a:pt x="4884" y="4568"/>
                    <a:pt x="4695" y="4411"/>
                    <a:pt x="4474" y="4411"/>
                  </a:cubicBezTo>
                  <a:lnTo>
                    <a:pt x="4159" y="4411"/>
                  </a:lnTo>
                  <a:cubicBezTo>
                    <a:pt x="4222" y="4222"/>
                    <a:pt x="4285" y="3970"/>
                    <a:pt x="4380" y="3781"/>
                  </a:cubicBezTo>
                  <a:cubicBezTo>
                    <a:pt x="4600" y="3151"/>
                    <a:pt x="4128" y="2489"/>
                    <a:pt x="3466" y="2489"/>
                  </a:cubicBezTo>
                  <a:lnTo>
                    <a:pt x="2867" y="2489"/>
                  </a:lnTo>
                  <a:lnTo>
                    <a:pt x="2867" y="1670"/>
                  </a:lnTo>
                  <a:lnTo>
                    <a:pt x="3309" y="1670"/>
                  </a:lnTo>
                  <a:cubicBezTo>
                    <a:pt x="3561" y="1670"/>
                    <a:pt x="3687" y="1450"/>
                    <a:pt x="3687" y="1229"/>
                  </a:cubicBezTo>
                  <a:cubicBezTo>
                    <a:pt x="3687" y="977"/>
                    <a:pt x="3498" y="819"/>
                    <a:pt x="3309" y="819"/>
                  </a:cubicBezTo>
                  <a:lnTo>
                    <a:pt x="2867" y="819"/>
                  </a:lnTo>
                  <a:lnTo>
                    <a:pt x="2867" y="410"/>
                  </a:lnTo>
                  <a:cubicBezTo>
                    <a:pt x="2867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55"/>
            <p:cNvSpPr/>
            <p:nvPr/>
          </p:nvSpPr>
          <p:spPr>
            <a:xfrm>
              <a:off x="-64335250" y="4307100"/>
              <a:ext cx="161500" cy="21300"/>
            </a:xfrm>
            <a:custGeom>
              <a:avLst/>
              <a:gdLst/>
              <a:ahLst/>
              <a:cxnLst/>
              <a:rect l="l" t="t" r="r" b="b"/>
              <a:pathLst>
                <a:path w="6460" h="852" extrusionOk="0">
                  <a:moveTo>
                    <a:pt x="1167" y="1"/>
                  </a:moveTo>
                  <a:cubicBezTo>
                    <a:pt x="631" y="1"/>
                    <a:pt x="190" y="379"/>
                    <a:pt x="1" y="851"/>
                  </a:cubicBezTo>
                  <a:lnTo>
                    <a:pt x="6459" y="851"/>
                  </a:lnTo>
                  <a:cubicBezTo>
                    <a:pt x="6302" y="379"/>
                    <a:pt x="5861" y="1"/>
                    <a:pt x="53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3" name="Google Shape;6713;p55"/>
          <p:cNvSpPr/>
          <p:nvPr/>
        </p:nvSpPr>
        <p:spPr>
          <a:xfrm>
            <a:off x="3983247" y="1532300"/>
            <a:ext cx="319882" cy="367463"/>
          </a:xfrm>
          <a:custGeom>
            <a:avLst/>
            <a:gdLst/>
            <a:ahLst/>
            <a:cxnLst/>
            <a:rect l="l" t="t" r="r" b="b"/>
            <a:pathLst>
              <a:path w="11059" h="12704" extrusionOk="0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4" name="Google Shape;6714;p55"/>
          <p:cNvGrpSpPr/>
          <p:nvPr/>
        </p:nvGrpSpPr>
        <p:grpSpPr>
          <a:xfrm>
            <a:off x="3960575" y="1974854"/>
            <a:ext cx="365467" cy="368389"/>
            <a:chOff x="-62516625" y="3743175"/>
            <a:chExt cx="315875" cy="318400"/>
          </a:xfrm>
        </p:grpSpPr>
        <p:sp>
          <p:nvSpPr>
            <p:cNvPr id="6715" name="Google Shape;6715;p55"/>
            <p:cNvSpPr/>
            <p:nvPr/>
          </p:nvSpPr>
          <p:spPr>
            <a:xfrm>
              <a:off x="-62334675" y="3884950"/>
              <a:ext cx="62250" cy="145725"/>
            </a:xfrm>
            <a:custGeom>
              <a:avLst/>
              <a:gdLst/>
              <a:ahLst/>
              <a:cxnLst/>
              <a:rect l="l" t="t" r="r" b="b"/>
              <a:pathLst>
                <a:path w="2490" h="5829" extrusionOk="0">
                  <a:moveTo>
                    <a:pt x="1229" y="0"/>
                  </a:moveTo>
                  <a:cubicBezTo>
                    <a:pt x="977" y="0"/>
                    <a:pt x="820" y="189"/>
                    <a:pt x="820" y="410"/>
                  </a:cubicBezTo>
                  <a:lnTo>
                    <a:pt x="820" y="662"/>
                  </a:lnTo>
                  <a:cubicBezTo>
                    <a:pt x="347" y="819"/>
                    <a:pt x="0" y="1292"/>
                    <a:pt x="0" y="1859"/>
                  </a:cubicBezTo>
                  <a:cubicBezTo>
                    <a:pt x="0" y="2520"/>
                    <a:pt x="536" y="2930"/>
                    <a:pt x="977" y="3245"/>
                  </a:cubicBezTo>
                  <a:cubicBezTo>
                    <a:pt x="1292" y="3466"/>
                    <a:pt x="1639" y="3718"/>
                    <a:pt x="1639" y="3938"/>
                  </a:cubicBezTo>
                  <a:cubicBezTo>
                    <a:pt x="1639" y="4190"/>
                    <a:pt x="1450" y="4348"/>
                    <a:pt x="1229" y="4348"/>
                  </a:cubicBezTo>
                  <a:cubicBezTo>
                    <a:pt x="977" y="4348"/>
                    <a:pt x="820" y="4127"/>
                    <a:pt x="820" y="3938"/>
                  </a:cubicBezTo>
                  <a:cubicBezTo>
                    <a:pt x="820" y="3718"/>
                    <a:pt x="631" y="3497"/>
                    <a:pt x="442" y="3497"/>
                  </a:cubicBezTo>
                  <a:cubicBezTo>
                    <a:pt x="221" y="3497"/>
                    <a:pt x="0" y="3718"/>
                    <a:pt x="0" y="3938"/>
                  </a:cubicBezTo>
                  <a:cubicBezTo>
                    <a:pt x="0" y="4505"/>
                    <a:pt x="347" y="4915"/>
                    <a:pt x="820" y="5135"/>
                  </a:cubicBezTo>
                  <a:lnTo>
                    <a:pt x="820" y="5387"/>
                  </a:lnTo>
                  <a:cubicBezTo>
                    <a:pt x="820" y="5639"/>
                    <a:pt x="1009" y="5828"/>
                    <a:pt x="1229" y="5828"/>
                  </a:cubicBezTo>
                  <a:cubicBezTo>
                    <a:pt x="1450" y="5828"/>
                    <a:pt x="1639" y="5639"/>
                    <a:pt x="1639" y="5387"/>
                  </a:cubicBezTo>
                  <a:lnTo>
                    <a:pt x="1639" y="5135"/>
                  </a:lnTo>
                  <a:cubicBezTo>
                    <a:pt x="2111" y="4978"/>
                    <a:pt x="2489" y="4505"/>
                    <a:pt x="2489" y="3938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1"/>
                    <a:pt x="820" y="2079"/>
                    <a:pt x="820" y="1859"/>
                  </a:cubicBezTo>
                  <a:cubicBezTo>
                    <a:pt x="820" y="1607"/>
                    <a:pt x="1009" y="1418"/>
                    <a:pt x="1229" y="1418"/>
                  </a:cubicBezTo>
                  <a:cubicBezTo>
                    <a:pt x="1450" y="1418"/>
                    <a:pt x="1639" y="1607"/>
                    <a:pt x="1639" y="1859"/>
                  </a:cubicBezTo>
                  <a:cubicBezTo>
                    <a:pt x="1639" y="2079"/>
                    <a:pt x="1859" y="2237"/>
                    <a:pt x="2048" y="2237"/>
                  </a:cubicBezTo>
                  <a:cubicBezTo>
                    <a:pt x="2237" y="2237"/>
                    <a:pt x="2489" y="2048"/>
                    <a:pt x="2489" y="1859"/>
                  </a:cubicBezTo>
                  <a:cubicBezTo>
                    <a:pt x="2489" y="1292"/>
                    <a:pt x="2143" y="882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55"/>
            <p:cNvSpPr/>
            <p:nvPr/>
          </p:nvSpPr>
          <p:spPr>
            <a:xfrm>
              <a:off x="-62516625" y="3743175"/>
              <a:ext cx="315875" cy="318400"/>
            </a:xfrm>
            <a:custGeom>
              <a:avLst/>
              <a:gdLst/>
              <a:ahLst/>
              <a:cxnLst/>
              <a:rect l="l" t="t" r="r" b="b"/>
              <a:pathLst>
                <a:path w="12635" h="12736" extrusionOk="0">
                  <a:moveTo>
                    <a:pt x="4632" y="3308"/>
                  </a:moveTo>
                  <a:cubicBezTo>
                    <a:pt x="5388" y="3308"/>
                    <a:pt x="6018" y="3938"/>
                    <a:pt x="6018" y="4694"/>
                  </a:cubicBezTo>
                  <a:cubicBezTo>
                    <a:pt x="6018" y="5450"/>
                    <a:pt x="5420" y="6049"/>
                    <a:pt x="4632" y="6049"/>
                  </a:cubicBezTo>
                  <a:cubicBezTo>
                    <a:pt x="3876" y="6049"/>
                    <a:pt x="3246" y="5419"/>
                    <a:pt x="3246" y="4694"/>
                  </a:cubicBezTo>
                  <a:cubicBezTo>
                    <a:pt x="3246" y="3938"/>
                    <a:pt x="3876" y="3308"/>
                    <a:pt x="4632" y="3308"/>
                  </a:cubicBezTo>
                  <a:close/>
                  <a:moveTo>
                    <a:pt x="8507" y="5230"/>
                  </a:moveTo>
                  <a:cubicBezTo>
                    <a:pt x="10303" y="5230"/>
                    <a:pt x="11815" y="6742"/>
                    <a:pt x="11815" y="8538"/>
                  </a:cubicBezTo>
                  <a:cubicBezTo>
                    <a:pt x="11815" y="10365"/>
                    <a:pt x="10334" y="11846"/>
                    <a:pt x="8507" y="11846"/>
                  </a:cubicBezTo>
                  <a:cubicBezTo>
                    <a:pt x="6680" y="11846"/>
                    <a:pt x="5199" y="10365"/>
                    <a:pt x="5199" y="8538"/>
                  </a:cubicBezTo>
                  <a:cubicBezTo>
                    <a:pt x="5199" y="6742"/>
                    <a:pt x="6680" y="5230"/>
                    <a:pt x="8507" y="5230"/>
                  </a:cubicBezTo>
                  <a:close/>
                  <a:moveTo>
                    <a:pt x="4664" y="0"/>
                  </a:moveTo>
                  <a:cubicBezTo>
                    <a:pt x="2080" y="0"/>
                    <a:pt x="1" y="2079"/>
                    <a:pt x="1" y="4694"/>
                  </a:cubicBezTo>
                  <a:cubicBezTo>
                    <a:pt x="1" y="5703"/>
                    <a:pt x="316" y="6711"/>
                    <a:pt x="914" y="7498"/>
                  </a:cubicBezTo>
                  <a:lnTo>
                    <a:pt x="4317" y="12571"/>
                  </a:lnTo>
                  <a:cubicBezTo>
                    <a:pt x="4396" y="12681"/>
                    <a:pt x="4530" y="12736"/>
                    <a:pt x="4660" y="12736"/>
                  </a:cubicBezTo>
                  <a:cubicBezTo>
                    <a:pt x="4790" y="12736"/>
                    <a:pt x="4916" y="12681"/>
                    <a:pt x="4979" y="12571"/>
                  </a:cubicBezTo>
                  <a:lnTo>
                    <a:pt x="5672" y="11531"/>
                  </a:lnTo>
                  <a:cubicBezTo>
                    <a:pt x="6396" y="12256"/>
                    <a:pt x="7404" y="12665"/>
                    <a:pt x="8507" y="12665"/>
                  </a:cubicBezTo>
                  <a:cubicBezTo>
                    <a:pt x="10776" y="12665"/>
                    <a:pt x="12634" y="10838"/>
                    <a:pt x="12634" y="8538"/>
                  </a:cubicBezTo>
                  <a:cubicBezTo>
                    <a:pt x="12634" y="6553"/>
                    <a:pt x="11217" y="4852"/>
                    <a:pt x="9326" y="4474"/>
                  </a:cubicBezTo>
                  <a:lnTo>
                    <a:pt x="9326" y="4222"/>
                  </a:lnTo>
                  <a:cubicBezTo>
                    <a:pt x="9074" y="1796"/>
                    <a:pt x="7089" y="0"/>
                    <a:pt x="46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7" name="Google Shape;6717;p55"/>
          <p:cNvGrpSpPr/>
          <p:nvPr/>
        </p:nvGrpSpPr>
        <p:grpSpPr>
          <a:xfrm>
            <a:off x="3967415" y="2424826"/>
            <a:ext cx="351786" cy="326274"/>
            <a:chOff x="-62511900" y="4129100"/>
            <a:chExt cx="304050" cy="282000"/>
          </a:xfrm>
        </p:grpSpPr>
        <p:sp>
          <p:nvSpPr>
            <p:cNvPr id="6718" name="Google Shape;6718;p55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55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55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55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55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3" name="Google Shape;6723;p55"/>
          <p:cNvGrpSpPr/>
          <p:nvPr/>
        </p:nvGrpSpPr>
        <p:grpSpPr>
          <a:xfrm>
            <a:off x="2645537" y="2897220"/>
            <a:ext cx="310770" cy="367261"/>
            <a:chOff x="-60597975" y="3367475"/>
            <a:chExt cx="268600" cy="317425"/>
          </a:xfrm>
        </p:grpSpPr>
        <p:sp>
          <p:nvSpPr>
            <p:cNvPr id="6724" name="Google Shape;6724;p55"/>
            <p:cNvSpPr/>
            <p:nvPr/>
          </p:nvSpPr>
          <p:spPr>
            <a:xfrm>
              <a:off x="-60535750" y="3495075"/>
              <a:ext cx="206375" cy="82725"/>
            </a:xfrm>
            <a:custGeom>
              <a:avLst/>
              <a:gdLst/>
              <a:ahLst/>
              <a:cxnLst/>
              <a:rect l="l" t="t" r="r" b="b"/>
              <a:pathLst>
                <a:path w="8255" h="3309" extrusionOk="0">
                  <a:moveTo>
                    <a:pt x="5357" y="1229"/>
                  </a:moveTo>
                  <a:cubicBezTo>
                    <a:pt x="5577" y="1229"/>
                    <a:pt x="5766" y="1418"/>
                    <a:pt x="5766" y="1607"/>
                  </a:cubicBezTo>
                  <a:cubicBezTo>
                    <a:pt x="5766" y="1890"/>
                    <a:pt x="5577" y="2048"/>
                    <a:pt x="5357" y="2048"/>
                  </a:cubicBezTo>
                  <a:lnTo>
                    <a:pt x="2049" y="2048"/>
                  </a:lnTo>
                  <a:cubicBezTo>
                    <a:pt x="1797" y="2048"/>
                    <a:pt x="1639" y="1859"/>
                    <a:pt x="1639" y="1607"/>
                  </a:cubicBezTo>
                  <a:cubicBezTo>
                    <a:pt x="1639" y="1386"/>
                    <a:pt x="1828" y="1229"/>
                    <a:pt x="2049" y="1229"/>
                  </a:cubicBezTo>
                  <a:close/>
                  <a:moveTo>
                    <a:pt x="1" y="0"/>
                  </a:moveTo>
                  <a:lnTo>
                    <a:pt x="1" y="3308"/>
                  </a:lnTo>
                  <a:lnTo>
                    <a:pt x="8255" y="3308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55"/>
            <p:cNvSpPr/>
            <p:nvPr/>
          </p:nvSpPr>
          <p:spPr>
            <a:xfrm>
              <a:off x="-60432575" y="3367475"/>
              <a:ext cx="20500" cy="47275"/>
            </a:xfrm>
            <a:custGeom>
              <a:avLst/>
              <a:gdLst/>
              <a:ahLst/>
              <a:cxnLst/>
              <a:rect l="l" t="t" r="r" b="b"/>
              <a:pathLst>
                <a:path w="820" h="1891" extrusionOk="0">
                  <a:moveTo>
                    <a:pt x="1" y="0"/>
                  </a:moveTo>
                  <a:lnTo>
                    <a:pt x="1" y="1891"/>
                  </a:lnTo>
                  <a:cubicBezTo>
                    <a:pt x="127" y="1765"/>
                    <a:pt x="221" y="1639"/>
                    <a:pt x="379" y="1639"/>
                  </a:cubicBezTo>
                  <a:cubicBezTo>
                    <a:pt x="600" y="1639"/>
                    <a:pt x="694" y="1765"/>
                    <a:pt x="820" y="1891"/>
                  </a:cubicBezTo>
                  <a:lnTo>
                    <a:pt x="82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55"/>
            <p:cNvSpPr/>
            <p:nvPr/>
          </p:nvSpPr>
          <p:spPr>
            <a:xfrm>
              <a:off x="-60535750" y="3367475"/>
              <a:ext cx="206375" cy="107150"/>
            </a:xfrm>
            <a:custGeom>
              <a:avLst/>
              <a:gdLst/>
              <a:ahLst/>
              <a:cxnLst/>
              <a:rect l="l" t="t" r="r" b="b"/>
              <a:pathLst>
                <a:path w="8255" h="4286" extrusionOk="0">
                  <a:moveTo>
                    <a:pt x="1" y="0"/>
                  </a:moveTo>
                  <a:lnTo>
                    <a:pt x="1" y="4285"/>
                  </a:lnTo>
                  <a:lnTo>
                    <a:pt x="8255" y="4285"/>
                  </a:lnTo>
                  <a:lnTo>
                    <a:pt x="8255" y="1261"/>
                  </a:lnTo>
                  <a:cubicBezTo>
                    <a:pt x="8255" y="567"/>
                    <a:pt x="7720" y="32"/>
                    <a:pt x="7026" y="32"/>
                  </a:cubicBezTo>
                  <a:lnTo>
                    <a:pt x="5829" y="32"/>
                  </a:lnTo>
                  <a:lnTo>
                    <a:pt x="5829" y="2930"/>
                  </a:lnTo>
                  <a:cubicBezTo>
                    <a:pt x="5829" y="3182"/>
                    <a:pt x="5633" y="3350"/>
                    <a:pt x="5418" y="3350"/>
                  </a:cubicBezTo>
                  <a:cubicBezTo>
                    <a:pt x="5311" y="3350"/>
                    <a:pt x="5199" y="3308"/>
                    <a:pt x="5105" y="3214"/>
                  </a:cubicBezTo>
                  <a:lnTo>
                    <a:pt x="4569" y="2678"/>
                  </a:lnTo>
                  <a:lnTo>
                    <a:pt x="4002" y="3214"/>
                  </a:lnTo>
                  <a:cubicBezTo>
                    <a:pt x="3917" y="3289"/>
                    <a:pt x="3821" y="3322"/>
                    <a:pt x="3728" y="3322"/>
                  </a:cubicBezTo>
                  <a:cubicBezTo>
                    <a:pt x="3510" y="3322"/>
                    <a:pt x="3309" y="3142"/>
                    <a:pt x="3309" y="2899"/>
                  </a:cubicBezTo>
                  <a:lnTo>
                    <a:pt x="330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55"/>
            <p:cNvSpPr/>
            <p:nvPr/>
          </p:nvSpPr>
          <p:spPr>
            <a:xfrm>
              <a:off x="-60597975" y="3368175"/>
              <a:ext cx="40200" cy="316725"/>
            </a:xfrm>
            <a:custGeom>
              <a:avLst/>
              <a:gdLst/>
              <a:ahLst/>
              <a:cxnLst/>
              <a:rect l="l" t="t" r="r" b="b"/>
              <a:pathLst>
                <a:path w="1608" h="12669" extrusionOk="0">
                  <a:moveTo>
                    <a:pt x="337" y="0"/>
                  </a:moveTo>
                  <a:cubicBezTo>
                    <a:pt x="163" y="0"/>
                    <a:pt x="1" y="178"/>
                    <a:pt x="1" y="382"/>
                  </a:cubicBezTo>
                  <a:lnTo>
                    <a:pt x="1" y="12259"/>
                  </a:lnTo>
                  <a:cubicBezTo>
                    <a:pt x="1" y="12480"/>
                    <a:pt x="190" y="12669"/>
                    <a:pt x="379" y="12669"/>
                  </a:cubicBezTo>
                  <a:lnTo>
                    <a:pt x="1608" y="12669"/>
                  </a:lnTo>
                  <a:lnTo>
                    <a:pt x="1608" y="4"/>
                  </a:lnTo>
                  <a:lnTo>
                    <a:pt x="379" y="4"/>
                  </a:lnTo>
                  <a:cubicBezTo>
                    <a:pt x="365" y="2"/>
                    <a:pt x="351" y="0"/>
                    <a:pt x="3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55"/>
            <p:cNvSpPr/>
            <p:nvPr/>
          </p:nvSpPr>
          <p:spPr>
            <a:xfrm>
              <a:off x="-60535750" y="3597450"/>
              <a:ext cx="206375" cy="86675"/>
            </a:xfrm>
            <a:custGeom>
              <a:avLst/>
              <a:gdLst/>
              <a:ahLst/>
              <a:cxnLst/>
              <a:rect l="l" t="t" r="r" b="b"/>
              <a:pathLst>
                <a:path w="8255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026" y="3466"/>
                  </a:lnTo>
                  <a:cubicBezTo>
                    <a:pt x="7720" y="3466"/>
                    <a:pt x="8255" y="2931"/>
                    <a:pt x="8255" y="2206"/>
                  </a:cubicBezTo>
                  <a:lnTo>
                    <a:pt x="825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9" name="Google Shape;6729;p55"/>
          <p:cNvSpPr/>
          <p:nvPr/>
        </p:nvSpPr>
        <p:spPr>
          <a:xfrm>
            <a:off x="2616264" y="3348731"/>
            <a:ext cx="369083" cy="365005"/>
          </a:xfrm>
          <a:custGeom>
            <a:avLst/>
            <a:gdLst/>
            <a:ahLst/>
            <a:cxnLst/>
            <a:rect l="l" t="t" r="r" b="b"/>
            <a:pathLst>
              <a:path w="12760" h="12619" extrusionOk="0">
                <a:moveTo>
                  <a:pt x="10082" y="2190"/>
                </a:moveTo>
                <a:lnTo>
                  <a:pt x="11027" y="2726"/>
                </a:lnTo>
                <a:lnTo>
                  <a:pt x="8948" y="6317"/>
                </a:lnTo>
                <a:lnTo>
                  <a:pt x="8003" y="5781"/>
                </a:lnTo>
                <a:cubicBezTo>
                  <a:pt x="8349" y="5151"/>
                  <a:pt x="9704" y="2820"/>
                  <a:pt x="10082" y="2190"/>
                </a:cubicBezTo>
                <a:close/>
                <a:moveTo>
                  <a:pt x="7813" y="6601"/>
                </a:moveTo>
                <a:lnTo>
                  <a:pt x="8318" y="6916"/>
                </a:lnTo>
                <a:lnTo>
                  <a:pt x="7782" y="7262"/>
                </a:lnTo>
                <a:lnTo>
                  <a:pt x="7813" y="6601"/>
                </a:lnTo>
                <a:close/>
                <a:moveTo>
                  <a:pt x="10554" y="8522"/>
                </a:moveTo>
                <a:cubicBezTo>
                  <a:pt x="10806" y="8522"/>
                  <a:pt x="10964" y="8711"/>
                  <a:pt x="10964" y="8900"/>
                </a:cubicBezTo>
                <a:cubicBezTo>
                  <a:pt x="10964" y="9153"/>
                  <a:pt x="10806" y="9342"/>
                  <a:pt x="10554" y="9342"/>
                </a:cubicBezTo>
                <a:lnTo>
                  <a:pt x="5608" y="9342"/>
                </a:lnTo>
                <a:cubicBezTo>
                  <a:pt x="5356" y="9342"/>
                  <a:pt x="5167" y="9153"/>
                  <a:pt x="5167" y="8900"/>
                </a:cubicBezTo>
                <a:cubicBezTo>
                  <a:pt x="5167" y="8680"/>
                  <a:pt x="5356" y="8522"/>
                  <a:pt x="5608" y="8522"/>
                </a:cubicBezTo>
                <a:close/>
                <a:moveTo>
                  <a:pt x="3088" y="5592"/>
                </a:moveTo>
                <a:cubicBezTo>
                  <a:pt x="3308" y="5592"/>
                  <a:pt x="3497" y="5813"/>
                  <a:pt x="3497" y="6002"/>
                </a:cubicBezTo>
                <a:lnTo>
                  <a:pt x="3497" y="6286"/>
                </a:lnTo>
                <a:cubicBezTo>
                  <a:pt x="3970" y="6443"/>
                  <a:pt x="4348" y="6916"/>
                  <a:pt x="4348" y="7451"/>
                </a:cubicBezTo>
                <a:cubicBezTo>
                  <a:pt x="4348" y="7703"/>
                  <a:pt x="4159" y="7861"/>
                  <a:pt x="3907" y="7861"/>
                </a:cubicBezTo>
                <a:cubicBezTo>
                  <a:pt x="3655" y="7861"/>
                  <a:pt x="3497" y="7640"/>
                  <a:pt x="3497" y="7451"/>
                </a:cubicBezTo>
                <a:cubicBezTo>
                  <a:pt x="3497" y="7231"/>
                  <a:pt x="3308" y="7010"/>
                  <a:pt x="3088" y="7010"/>
                </a:cubicBezTo>
                <a:cubicBezTo>
                  <a:pt x="2836" y="7010"/>
                  <a:pt x="2678" y="7231"/>
                  <a:pt x="2678" y="7451"/>
                </a:cubicBezTo>
                <a:cubicBezTo>
                  <a:pt x="2678" y="7703"/>
                  <a:pt x="3025" y="7924"/>
                  <a:pt x="3340" y="8176"/>
                </a:cubicBezTo>
                <a:cubicBezTo>
                  <a:pt x="3781" y="8491"/>
                  <a:pt x="4348" y="8869"/>
                  <a:pt x="4348" y="9531"/>
                </a:cubicBezTo>
                <a:cubicBezTo>
                  <a:pt x="4348" y="10098"/>
                  <a:pt x="3970" y="10539"/>
                  <a:pt x="3497" y="10728"/>
                </a:cubicBezTo>
                <a:lnTo>
                  <a:pt x="3497" y="11011"/>
                </a:lnTo>
                <a:cubicBezTo>
                  <a:pt x="3497" y="11232"/>
                  <a:pt x="3308" y="11452"/>
                  <a:pt x="3088" y="11452"/>
                </a:cubicBezTo>
                <a:cubicBezTo>
                  <a:pt x="2836" y="11452"/>
                  <a:pt x="2678" y="11232"/>
                  <a:pt x="2678" y="11011"/>
                </a:cubicBezTo>
                <a:lnTo>
                  <a:pt x="2678" y="10728"/>
                </a:lnTo>
                <a:cubicBezTo>
                  <a:pt x="2206" y="10570"/>
                  <a:pt x="1859" y="10098"/>
                  <a:pt x="1859" y="9531"/>
                </a:cubicBezTo>
                <a:cubicBezTo>
                  <a:pt x="1859" y="9310"/>
                  <a:pt x="2048" y="9121"/>
                  <a:pt x="2300" y="9121"/>
                </a:cubicBezTo>
                <a:cubicBezTo>
                  <a:pt x="2521" y="9121"/>
                  <a:pt x="2678" y="9310"/>
                  <a:pt x="2678" y="9531"/>
                </a:cubicBezTo>
                <a:cubicBezTo>
                  <a:pt x="2678" y="9783"/>
                  <a:pt x="2867" y="9940"/>
                  <a:pt x="3088" y="9940"/>
                </a:cubicBezTo>
                <a:cubicBezTo>
                  <a:pt x="3308" y="9940"/>
                  <a:pt x="3497" y="9751"/>
                  <a:pt x="3497" y="9531"/>
                </a:cubicBezTo>
                <a:cubicBezTo>
                  <a:pt x="3497" y="9310"/>
                  <a:pt x="3182" y="9089"/>
                  <a:pt x="2836" y="8837"/>
                </a:cubicBezTo>
                <a:cubicBezTo>
                  <a:pt x="2395" y="8522"/>
                  <a:pt x="1859" y="8113"/>
                  <a:pt x="1859" y="7451"/>
                </a:cubicBezTo>
                <a:cubicBezTo>
                  <a:pt x="1859" y="6916"/>
                  <a:pt x="2206" y="6475"/>
                  <a:pt x="2678" y="6286"/>
                </a:cubicBezTo>
                <a:lnTo>
                  <a:pt x="2678" y="6002"/>
                </a:lnTo>
                <a:cubicBezTo>
                  <a:pt x="2678" y="5750"/>
                  <a:pt x="2867" y="5592"/>
                  <a:pt x="3088" y="5592"/>
                </a:cubicBezTo>
                <a:close/>
                <a:moveTo>
                  <a:pt x="10554" y="11011"/>
                </a:moveTo>
                <a:cubicBezTo>
                  <a:pt x="10806" y="11011"/>
                  <a:pt x="10964" y="11200"/>
                  <a:pt x="10964" y="11452"/>
                </a:cubicBezTo>
                <a:cubicBezTo>
                  <a:pt x="10964" y="11641"/>
                  <a:pt x="10806" y="11830"/>
                  <a:pt x="10554" y="11830"/>
                </a:cubicBezTo>
                <a:lnTo>
                  <a:pt x="5608" y="11830"/>
                </a:lnTo>
                <a:cubicBezTo>
                  <a:pt x="5356" y="11830"/>
                  <a:pt x="5167" y="11641"/>
                  <a:pt x="5167" y="11452"/>
                </a:cubicBezTo>
                <a:cubicBezTo>
                  <a:pt x="5167" y="11200"/>
                  <a:pt x="5356" y="11011"/>
                  <a:pt x="5608" y="11011"/>
                </a:cubicBezTo>
                <a:close/>
                <a:moveTo>
                  <a:pt x="10933" y="1"/>
                </a:moveTo>
                <a:cubicBezTo>
                  <a:pt x="10599" y="1"/>
                  <a:pt x="10280" y="176"/>
                  <a:pt x="10113" y="489"/>
                </a:cubicBezTo>
                <a:lnTo>
                  <a:pt x="7877" y="4395"/>
                </a:lnTo>
                <a:lnTo>
                  <a:pt x="1229" y="4395"/>
                </a:lnTo>
                <a:cubicBezTo>
                  <a:pt x="567" y="4395"/>
                  <a:pt x="0" y="4931"/>
                  <a:pt x="0" y="5592"/>
                </a:cubicBezTo>
                <a:lnTo>
                  <a:pt x="0" y="11389"/>
                </a:lnTo>
                <a:cubicBezTo>
                  <a:pt x="0" y="12051"/>
                  <a:pt x="567" y="12618"/>
                  <a:pt x="1229" y="12618"/>
                </a:cubicBezTo>
                <a:lnTo>
                  <a:pt x="11437" y="12618"/>
                </a:lnTo>
                <a:cubicBezTo>
                  <a:pt x="12098" y="12618"/>
                  <a:pt x="12697" y="12082"/>
                  <a:pt x="12697" y="11389"/>
                </a:cubicBezTo>
                <a:lnTo>
                  <a:pt x="12697" y="5592"/>
                </a:lnTo>
                <a:cubicBezTo>
                  <a:pt x="12602" y="4931"/>
                  <a:pt x="12067" y="4395"/>
                  <a:pt x="11374" y="4395"/>
                </a:cubicBezTo>
                <a:lnTo>
                  <a:pt x="11027" y="4395"/>
                </a:lnTo>
                <a:lnTo>
                  <a:pt x="12476" y="1875"/>
                </a:lnTo>
                <a:cubicBezTo>
                  <a:pt x="12760" y="1402"/>
                  <a:pt x="12602" y="804"/>
                  <a:pt x="12130" y="583"/>
                </a:cubicBezTo>
                <a:lnTo>
                  <a:pt x="11437" y="142"/>
                </a:lnTo>
                <a:cubicBezTo>
                  <a:pt x="11277" y="46"/>
                  <a:pt x="11103" y="1"/>
                  <a:pt x="1093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30" name="Google Shape;6730;p55"/>
          <p:cNvGrpSpPr/>
          <p:nvPr/>
        </p:nvGrpSpPr>
        <p:grpSpPr>
          <a:xfrm>
            <a:off x="2617740" y="3858536"/>
            <a:ext cx="366364" cy="262465"/>
            <a:chOff x="-60621600" y="4145650"/>
            <a:chExt cx="316650" cy="226850"/>
          </a:xfrm>
        </p:grpSpPr>
        <p:sp>
          <p:nvSpPr>
            <p:cNvPr id="6731" name="Google Shape;6731;p55"/>
            <p:cNvSpPr/>
            <p:nvPr/>
          </p:nvSpPr>
          <p:spPr>
            <a:xfrm>
              <a:off x="-60463275" y="4249600"/>
              <a:ext cx="61450" cy="60675"/>
            </a:xfrm>
            <a:custGeom>
              <a:avLst/>
              <a:gdLst/>
              <a:ahLst/>
              <a:cxnLst/>
              <a:rect l="l" t="t" r="r" b="b"/>
              <a:pathLst>
                <a:path w="2458" h="2427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27"/>
                    <a:pt x="1229" y="2427"/>
                  </a:cubicBezTo>
                  <a:cubicBezTo>
                    <a:pt x="1891" y="2427"/>
                    <a:pt x="2458" y="1891"/>
                    <a:pt x="2458" y="1198"/>
                  </a:cubicBezTo>
                  <a:cubicBezTo>
                    <a:pt x="2458" y="536"/>
                    <a:pt x="1891" y="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55"/>
            <p:cNvSpPr/>
            <p:nvPr/>
          </p:nvSpPr>
          <p:spPr>
            <a:xfrm>
              <a:off x="-60526300" y="4249600"/>
              <a:ext cx="48075" cy="60675"/>
            </a:xfrm>
            <a:custGeom>
              <a:avLst/>
              <a:gdLst/>
              <a:ahLst/>
              <a:cxnLst/>
              <a:rect l="l" t="t" r="r" b="b"/>
              <a:pathLst>
                <a:path w="1923" h="2427" extrusionOk="0">
                  <a:moveTo>
                    <a:pt x="1261" y="1"/>
                  </a:moveTo>
                  <a:cubicBezTo>
                    <a:pt x="599" y="1"/>
                    <a:pt x="1" y="536"/>
                    <a:pt x="1" y="1198"/>
                  </a:cubicBezTo>
                  <a:cubicBezTo>
                    <a:pt x="1" y="1891"/>
                    <a:pt x="568" y="2427"/>
                    <a:pt x="1261" y="2427"/>
                  </a:cubicBezTo>
                  <a:cubicBezTo>
                    <a:pt x="1513" y="2427"/>
                    <a:pt x="1734" y="2364"/>
                    <a:pt x="1923" y="2238"/>
                  </a:cubicBezTo>
                  <a:cubicBezTo>
                    <a:pt x="1765" y="1923"/>
                    <a:pt x="1671" y="1576"/>
                    <a:pt x="1671" y="1198"/>
                  </a:cubicBezTo>
                  <a:cubicBezTo>
                    <a:pt x="1671" y="851"/>
                    <a:pt x="1765" y="505"/>
                    <a:pt x="1923" y="190"/>
                  </a:cubicBezTo>
                  <a:cubicBezTo>
                    <a:pt x="1734" y="64"/>
                    <a:pt x="1513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55"/>
            <p:cNvSpPr/>
            <p:nvPr/>
          </p:nvSpPr>
          <p:spPr>
            <a:xfrm>
              <a:off x="-60621600" y="4145650"/>
              <a:ext cx="316650" cy="226850"/>
            </a:xfrm>
            <a:custGeom>
              <a:avLst/>
              <a:gdLst/>
              <a:ahLst/>
              <a:cxnLst/>
              <a:rect l="l" t="t" r="r" b="b"/>
              <a:pathLst>
                <a:path w="12666" h="9074" extrusionOk="0">
                  <a:moveTo>
                    <a:pt x="11374" y="851"/>
                  </a:moveTo>
                  <a:cubicBezTo>
                    <a:pt x="11626" y="851"/>
                    <a:pt x="11815" y="1040"/>
                    <a:pt x="11815" y="1229"/>
                  </a:cubicBezTo>
                  <a:lnTo>
                    <a:pt x="11815" y="1670"/>
                  </a:lnTo>
                  <a:lnTo>
                    <a:pt x="788" y="1670"/>
                  </a:lnTo>
                  <a:lnTo>
                    <a:pt x="788" y="1229"/>
                  </a:lnTo>
                  <a:cubicBezTo>
                    <a:pt x="788" y="1008"/>
                    <a:pt x="977" y="851"/>
                    <a:pt x="1166" y="851"/>
                  </a:cubicBezTo>
                  <a:close/>
                  <a:moveTo>
                    <a:pt x="7562" y="3277"/>
                  </a:moveTo>
                  <a:cubicBezTo>
                    <a:pt x="8696" y="3277"/>
                    <a:pt x="9641" y="4222"/>
                    <a:pt x="9641" y="5356"/>
                  </a:cubicBezTo>
                  <a:cubicBezTo>
                    <a:pt x="9610" y="6522"/>
                    <a:pt x="8696" y="7467"/>
                    <a:pt x="7562" y="7467"/>
                  </a:cubicBezTo>
                  <a:cubicBezTo>
                    <a:pt x="7089" y="7467"/>
                    <a:pt x="6648" y="7309"/>
                    <a:pt x="6333" y="7026"/>
                  </a:cubicBezTo>
                  <a:cubicBezTo>
                    <a:pt x="5987" y="7309"/>
                    <a:pt x="5546" y="7467"/>
                    <a:pt x="5073" y="7467"/>
                  </a:cubicBezTo>
                  <a:cubicBezTo>
                    <a:pt x="3939" y="7467"/>
                    <a:pt x="2994" y="6522"/>
                    <a:pt x="2994" y="5356"/>
                  </a:cubicBezTo>
                  <a:cubicBezTo>
                    <a:pt x="2994" y="4222"/>
                    <a:pt x="3939" y="3277"/>
                    <a:pt x="5073" y="3277"/>
                  </a:cubicBezTo>
                  <a:cubicBezTo>
                    <a:pt x="5514" y="3277"/>
                    <a:pt x="5987" y="3434"/>
                    <a:pt x="6333" y="3718"/>
                  </a:cubicBezTo>
                  <a:cubicBezTo>
                    <a:pt x="6680" y="3434"/>
                    <a:pt x="7121" y="3277"/>
                    <a:pt x="7562" y="3277"/>
                  </a:cubicBezTo>
                  <a:close/>
                  <a:moveTo>
                    <a:pt x="1229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7845"/>
                  </a:lnTo>
                  <a:cubicBezTo>
                    <a:pt x="1" y="8506"/>
                    <a:pt x="536" y="9073"/>
                    <a:pt x="1229" y="9073"/>
                  </a:cubicBezTo>
                  <a:lnTo>
                    <a:pt x="11406" y="9073"/>
                  </a:lnTo>
                  <a:cubicBezTo>
                    <a:pt x="12099" y="9073"/>
                    <a:pt x="12666" y="8506"/>
                    <a:pt x="12666" y="7845"/>
                  </a:cubicBezTo>
                  <a:lnTo>
                    <a:pt x="12666" y="1229"/>
                  </a:lnTo>
                  <a:cubicBezTo>
                    <a:pt x="12634" y="567"/>
                    <a:pt x="12099" y="0"/>
                    <a:pt x="114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4" name="Google Shape;6734;p55"/>
          <p:cNvGrpSpPr/>
          <p:nvPr/>
        </p:nvGrpSpPr>
        <p:grpSpPr>
          <a:xfrm>
            <a:off x="3954392" y="3807035"/>
            <a:ext cx="359972" cy="365467"/>
            <a:chOff x="-59400775" y="4084200"/>
            <a:chExt cx="311125" cy="315875"/>
          </a:xfrm>
        </p:grpSpPr>
        <p:sp>
          <p:nvSpPr>
            <p:cNvPr id="6735" name="Google Shape;6735;p55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55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55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55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55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55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1" name="Google Shape;6741;p55"/>
          <p:cNvGrpSpPr/>
          <p:nvPr/>
        </p:nvGrpSpPr>
        <p:grpSpPr>
          <a:xfrm>
            <a:off x="2178486" y="1532866"/>
            <a:ext cx="365438" cy="366364"/>
            <a:chOff x="-64044600" y="3360375"/>
            <a:chExt cx="315850" cy="316650"/>
          </a:xfrm>
        </p:grpSpPr>
        <p:sp>
          <p:nvSpPr>
            <p:cNvPr id="6742" name="Google Shape;6742;p55"/>
            <p:cNvSpPr/>
            <p:nvPr/>
          </p:nvSpPr>
          <p:spPr>
            <a:xfrm>
              <a:off x="-63980025" y="3532875"/>
              <a:ext cx="185900" cy="144150"/>
            </a:xfrm>
            <a:custGeom>
              <a:avLst/>
              <a:gdLst/>
              <a:ahLst/>
              <a:cxnLst/>
              <a:rect l="l" t="t" r="r" b="b"/>
              <a:pathLst>
                <a:path w="7436" h="5766" extrusionOk="0"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20"/>
                    <a:pt x="410" y="820"/>
                  </a:cubicBezTo>
                  <a:lnTo>
                    <a:pt x="883" y="820"/>
                  </a:lnTo>
                  <a:lnTo>
                    <a:pt x="1670" y="5419"/>
                  </a:lnTo>
                  <a:cubicBezTo>
                    <a:pt x="1702" y="5608"/>
                    <a:pt x="1859" y="5766"/>
                    <a:pt x="2048" y="5766"/>
                  </a:cubicBezTo>
                  <a:lnTo>
                    <a:pt x="5356" y="5766"/>
                  </a:lnTo>
                  <a:cubicBezTo>
                    <a:pt x="5545" y="5766"/>
                    <a:pt x="5766" y="5608"/>
                    <a:pt x="5766" y="5419"/>
                  </a:cubicBezTo>
                  <a:lnTo>
                    <a:pt x="6554" y="820"/>
                  </a:lnTo>
                  <a:lnTo>
                    <a:pt x="7026" y="820"/>
                  </a:lnTo>
                  <a:cubicBezTo>
                    <a:pt x="7247" y="820"/>
                    <a:pt x="7404" y="630"/>
                    <a:pt x="7404" y="410"/>
                  </a:cubicBezTo>
                  <a:cubicBezTo>
                    <a:pt x="7436" y="189"/>
                    <a:pt x="7247" y="0"/>
                    <a:pt x="70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55"/>
            <p:cNvSpPr/>
            <p:nvPr/>
          </p:nvSpPr>
          <p:spPr>
            <a:xfrm>
              <a:off x="-64044600" y="3360375"/>
              <a:ext cx="315850" cy="152825"/>
            </a:xfrm>
            <a:custGeom>
              <a:avLst/>
              <a:gdLst/>
              <a:ahLst/>
              <a:cxnLst/>
              <a:rect l="l" t="t" r="r" b="b"/>
              <a:pathLst>
                <a:path w="12634" h="6113" extrusionOk="0">
                  <a:moveTo>
                    <a:pt x="378" y="1"/>
                  </a:moveTo>
                  <a:cubicBezTo>
                    <a:pt x="158" y="1"/>
                    <a:pt x="0" y="190"/>
                    <a:pt x="0" y="442"/>
                  </a:cubicBezTo>
                  <a:lnTo>
                    <a:pt x="0" y="5672"/>
                  </a:lnTo>
                  <a:cubicBezTo>
                    <a:pt x="0" y="5892"/>
                    <a:pt x="189" y="6113"/>
                    <a:pt x="378" y="6113"/>
                  </a:cubicBezTo>
                  <a:lnTo>
                    <a:pt x="3088" y="6113"/>
                  </a:lnTo>
                  <a:cubicBezTo>
                    <a:pt x="3245" y="5514"/>
                    <a:pt x="3560" y="4947"/>
                    <a:pt x="4001" y="4569"/>
                  </a:cubicBezTo>
                  <a:cubicBezTo>
                    <a:pt x="3875" y="4285"/>
                    <a:pt x="3812" y="3970"/>
                    <a:pt x="3812" y="3624"/>
                  </a:cubicBezTo>
                  <a:cubicBezTo>
                    <a:pt x="3812" y="2238"/>
                    <a:pt x="4915" y="1135"/>
                    <a:pt x="6301" y="1135"/>
                  </a:cubicBezTo>
                  <a:cubicBezTo>
                    <a:pt x="7656" y="1135"/>
                    <a:pt x="8759" y="2238"/>
                    <a:pt x="8759" y="3624"/>
                  </a:cubicBezTo>
                  <a:cubicBezTo>
                    <a:pt x="8759" y="3939"/>
                    <a:pt x="8696" y="4254"/>
                    <a:pt x="8570" y="4569"/>
                  </a:cubicBezTo>
                  <a:cubicBezTo>
                    <a:pt x="9011" y="5010"/>
                    <a:pt x="9326" y="5514"/>
                    <a:pt x="9483" y="6113"/>
                  </a:cubicBezTo>
                  <a:lnTo>
                    <a:pt x="12193" y="6113"/>
                  </a:lnTo>
                  <a:cubicBezTo>
                    <a:pt x="12445" y="6113"/>
                    <a:pt x="12602" y="5892"/>
                    <a:pt x="12602" y="5672"/>
                  </a:cubicBezTo>
                  <a:lnTo>
                    <a:pt x="12602" y="442"/>
                  </a:lnTo>
                  <a:cubicBezTo>
                    <a:pt x="12634" y="190"/>
                    <a:pt x="12445" y="1"/>
                    <a:pt x="122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55"/>
            <p:cNvSpPr/>
            <p:nvPr/>
          </p:nvSpPr>
          <p:spPr>
            <a:xfrm>
              <a:off x="-63945375" y="3408425"/>
              <a:ext cx="117375" cy="103200"/>
            </a:xfrm>
            <a:custGeom>
              <a:avLst/>
              <a:gdLst/>
              <a:ahLst/>
              <a:cxnLst/>
              <a:rect l="l" t="t" r="r" b="b"/>
              <a:pathLst>
                <a:path w="4695" h="4128" extrusionOk="0">
                  <a:moveTo>
                    <a:pt x="2364" y="1"/>
                  </a:moveTo>
                  <a:cubicBezTo>
                    <a:pt x="1450" y="1"/>
                    <a:pt x="694" y="757"/>
                    <a:pt x="694" y="1670"/>
                  </a:cubicBezTo>
                  <a:cubicBezTo>
                    <a:pt x="694" y="2080"/>
                    <a:pt x="851" y="2489"/>
                    <a:pt x="1167" y="2805"/>
                  </a:cubicBezTo>
                  <a:cubicBezTo>
                    <a:pt x="599" y="3120"/>
                    <a:pt x="190" y="3592"/>
                    <a:pt x="1" y="4128"/>
                  </a:cubicBezTo>
                  <a:lnTo>
                    <a:pt x="4695" y="4128"/>
                  </a:lnTo>
                  <a:cubicBezTo>
                    <a:pt x="4475" y="3561"/>
                    <a:pt x="4065" y="3088"/>
                    <a:pt x="3529" y="2805"/>
                  </a:cubicBezTo>
                  <a:cubicBezTo>
                    <a:pt x="3813" y="2489"/>
                    <a:pt x="4002" y="2080"/>
                    <a:pt x="4002" y="1670"/>
                  </a:cubicBezTo>
                  <a:cubicBezTo>
                    <a:pt x="4002" y="757"/>
                    <a:pt x="3277" y="1"/>
                    <a:pt x="23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5" name="Google Shape;6745;p55"/>
          <p:cNvGrpSpPr/>
          <p:nvPr/>
        </p:nvGrpSpPr>
        <p:grpSpPr>
          <a:xfrm>
            <a:off x="2204909" y="1975418"/>
            <a:ext cx="312592" cy="367261"/>
            <a:chOff x="-64022550" y="3727425"/>
            <a:chExt cx="270175" cy="317425"/>
          </a:xfrm>
        </p:grpSpPr>
        <p:sp>
          <p:nvSpPr>
            <p:cNvPr id="6746" name="Google Shape;6746;p55"/>
            <p:cNvSpPr/>
            <p:nvPr/>
          </p:nvSpPr>
          <p:spPr>
            <a:xfrm>
              <a:off x="-64022550" y="3912500"/>
              <a:ext cx="270175" cy="90600"/>
            </a:xfrm>
            <a:custGeom>
              <a:avLst/>
              <a:gdLst/>
              <a:ahLst/>
              <a:cxnLst/>
              <a:rect l="l" t="t" r="r" b="b"/>
              <a:pathLst>
                <a:path w="10807" h="3624" extrusionOk="0">
                  <a:moveTo>
                    <a:pt x="2111" y="1"/>
                  </a:moveTo>
                  <a:cubicBezTo>
                    <a:pt x="945" y="1"/>
                    <a:pt x="0" y="946"/>
                    <a:pt x="0" y="2080"/>
                  </a:cubicBezTo>
                  <a:lnTo>
                    <a:pt x="0" y="3183"/>
                  </a:lnTo>
                  <a:cubicBezTo>
                    <a:pt x="0" y="3435"/>
                    <a:pt x="221" y="3624"/>
                    <a:pt x="441" y="3624"/>
                  </a:cubicBezTo>
                  <a:lnTo>
                    <a:pt x="10365" y="3624"/>
                  </a:lnTo>
                  <a:cubicBezTo>
                    <a:pt x="10618" y="3624"/>
                    <a:pt x="10807" y="3435"/>
                    <a:pt x="10807" y="3183"/>
                  </a:cubicBezTo>
                  <a:lnTo>
                    <a:pt x="10807" y="2080"/>
                  </a:lnTo>
                  <a:cubicBezTo>
                    <a:pt x="10807" y="946"/>
                    <a:pt x="9861" y="1"/>
                    <a:pt x="87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55"/>
            <p:cNvSpPr/>
            <p:nvPr/>
          </p:nvSpPr>
          <p:spPr>
            <a:xfrm>
              <a:off x="-64000500" y="4023550"/>
              <a:ext cx="227650" cy="21300"/>
            </a:xfrm>
            <a:custGeom>
              <a:avLst/>
              <a:gdLst/>
              <a:ahLst/>
              <a:cxnLst/>
              <a:rect l="l" t="t" r="r" b="b"/>
              <a:pathLst>
                <a:path w="9106" h="852" extrusionOk="0">
                  <a:moveTo>
                    <a:pt x="0" y="1"/>
                  </a:moveTo>
                  <a:lnTo>
                    <a:pt x="0" y="442"/>
                  </a:lnTo>
                  <a:cubicBezTo>
                    <a:pt x="0" y="694"/>
                    <a:pt x="190" y="851"/>
                    <a:pt x="442" y="851"/>
                  </a:cubicBezTo>
                  <a:lnTo>
                    <a:pt x="8696" y="851"/>
                  </a:lnTo>
                  <a:cubicBezTo>
                    <a:pt x="8948" y="851"/>
                    <a:pt x="9105" y="631"/>
                    <a:pt x="9105" y="442"/>
                  </a:cubicBezTo>
                  <a:lnTo>
                    <a:pt x="910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55"/>
            <p:cNvSpPr/>
            <p:nvPr/>
          </p:nvSpPr>
          <p:spPr>
            <a:xfrm>
              <a:off x="-63960325" y="3727425"/>
              <a:ext cx="144925" cy="165425"/>
            </a:xfrm>
            <a:custGeom>
              <a:avLst/>
              <a:gdLst/>
              <a:ahLst/>
              <a:cxnLst/>
              <a:rect l="l" t="t" r="r" b="b"/>
              <a:pathLst>
                <a:path w="5797" h="6617" extrusionOk="0">
                  <a:moveTo>
                    <a:pt x="2930" y="0"/>
                  </a:moveTo>
                  <a:cubicBezTo>
                    <a:pt x="1292" y="0"/>
                    <a:pt x="0" y="1292"/>
                    <a:pt x="0" y="2867"/>
                  </a:cubicBezTo>
                  <a:cubicBezTo>
                    <a:pt x="32" y="3812"/>
                    <a:pt x="504" y="4694"/>
                    <a:pt x="1260" y="5230"/>
                  </a:cubicBezTo>
                  <a:lnTo>
                    <a:pt x="1260" y="6616"/>
                  </a:lnTo>
                  <a:lnTo>
                    <a:pt x="4568" y="6616"/>
                  </a:lnTo>
                  <a:lnTo>
                    <a:pt x="4568" y="5230"/>
                  </a:lnTo>
                  <a:cubicBezTo>
                    <a:pt x="5356" y="4694"/>
                    <a:pt x="5797" y="3812"/>
                    <a:pt x="5797" y="2867"/>
                  </a:cubicBezTo>
                  <a:cubicBezTo>
                    <a:pt x="5797" y="1260"/>
                    <a:pt x="4505" y="0"/>
                    <a:pt x="29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9" name="Google Shape;6749;p55"/>
          <p:cNvGrpSpPr/>
          <p:nvPr/>
        </p:nvGrpSpPr>
        <p:grpSpPr>
          <a:xfrm>
            <a:off x="2229047" y="2404318"/>
            <a:ext cx="264317" cy="367290"/>
            <a:chOff x="-64001300" y="4093650"/>
            <a:chExt cx="228450" cy="317450"/>
          </a:xfrm>
        </p:grpSpPr>
        <p:sp>
          <p:nvSpPr>
            <p:cNvPr id="6750" name="Google Shape;6750;p55"/>
            <p:cNvSpPr/>
            <p:nvPr/>
          </p:nvSpPr>
          <p:spPr>
            <a:xfrm>
              <a:off x="-63933550" y="4328375"/>
              <a:ext cx="93750" cy="40975"/>
            </a:xfrm>
            <a:custGeom>
              <a:avLst/>
              <a:gdLst/>
              <a:ahLst/>
              <a:cxnLst/>
              <a:rect l="l" t="t" r="r" b="b"/>
              <a:pathLst>
                <a:path w="3750" h="1639" extrusionOk="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55"/>
            <p:cNvSpPr/>
            <p:nvPr/>
          </p:nvSpPr>
          <p:spPr>
            <a:xfrm>
              <a:off x="-63980025" y="4135400"/>
              <a:ext cx="185900" cy="234725"/>
            </a:xfrm>
            <a:custGeom>
              <a:avLst/>
              <a:gdLst/>
              <a:ahLst/>
              <a:cxnLst/>
              <a:rect l="l" t="t" r="r" b="b"/>
              <a:pathLst>
                <a:path w="7436" h="9389" extrusionOk="0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55"/>
            <p:cNvSpPr/>
            <p:nvPr/>
          </p:nvSpPr>
          <p:spPr>
            <a:xfrm>
              <a:off x="-64001300" y="4389800"/>
              <a:ext cx="228450" cy="21300"/>
            </a:xfrm>
            <a:custGeom>
              <a:avLst/>
              <a:gdLst/>
              <a:ahLst/>
              <a:cxnLst/>
              <a:rect l="l" t="t" r="r" b="b"/>
              <a:pathLst>
                <a:path w="9138" h="852" extrusionOk="0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55"/>
            <p:cNvSpPr/>
            <p:nvPr/>
          </p:nvSpPr>
          <p:spPr>
            <a:xfrm>
              <a:off x="-64001300" y="4093650"/>
              <a:ext cx="226875" cy="20500"/>
            </a:xfrm>
            <a:custGeom>
              <a:avLst/>
              <a:gdLst/>
              <a:ahLst/>
              <a:cxnLst/>
              <a:rect l="l" t="t" r="r" b="b"/>
              <a:pathLst>
                <a:path w="9075" h="820" extrusionOk="0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4" name="Google Shape;6754;p55"/>
          <p:cNvGrpSpPr/>
          <p:nvPr/>
        </p:nvGrpSpPr>
        <p:grpSpPr>
          <a:xfrm>
            <a:off x="848051" y="2897610"/>
            <a:ext cx="359972" cy="366480"/>
            <a:chOff x="-62148800" y="3377700"/>
            <a:chExt cx="311125" cy="316750"/>
          </a:xfrm>
        </p:grpSpPr>
        <p:sp>
          <p:nvSpPr>
            <p:cNvPr id="6755" name="Google Shape;6755;p55"/>
            <p:cNvSpPr/>
            <p:nvPr/>
          </p:nvSpPr>
          <p:spPr>
            <a:xfrm>
              <a:off x="-62085775" y="3653375"/>
              <a:ext cx="185875" cy="41075"/>
            </a:xfrm>
            <a:custGeom>
              <a:avLst/>
              <a:gdLst/>
              <a:ahLst/>
              <a:cxnLst/>
              <a:rect l="l" t="t" r="r" b="b"/>
              <a:pathLst>
                <a:path w="7435" h="1643" extrusionOk="0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55"/>
            <p:cNvSpPr/>
            <p:nvPr/>
          </p:nvSpPr>
          <p:spPr>
            <a:xfrm>
              <a:off x="-62148800" y="3377700"/>
              <a:ext cx="311125" cy="254425"/>
            </a:xfrm>
            <a:custGeom>
              <a:avLst/>
              <a:gdLst/>
              <a:ahLst/>
              <a:cxnLst/>
              <a:rect l="l" t="t" r="r" b="b"/>
              <a:pathLst>
                <a:path w="12445" h="10177" extrusionOk="0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7" name="Google Shape;6757;p55"/>
          <p:cNvGrpSpPr/>
          <p:nvPr/>
        </p:nvGrpSpPr>
        <p:grpSpPr>
          <a:xfrm>
            <a:off x="843958" y="3347607"/>
            <a:ext cx="368157" cy="367290"/>
            <a:chOff x="-62154300" y="3743950"/>
            <a:chExt cx="318200" cy="317450"/>
          </a:xfrm>
        </p:grpSpPr>
        <p:sp>
          <p:nvSpPr>
            <p:cNvPr id="6758" name="Google Shape;6758;p55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55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0" name="Google Shape;6760;p55"/>
          <p:cNvGrpSpPr/>
          <p:nvPr/>
        </p:nvGrpSpPr>
        <p:grpSpPr>
          <a:xfrm>
            <a:off x="843944" y="3806587"/>
            <a:ext cx="368186" cy="366364"/>
            <a:chOff x="-62151950" y="4111775"/>
            <a:chExt cx="318225" cy="316650"/>
          </a:xfrm>
        </p:grpSpPr>
        <p:sp>
          <p:nvSpPr>
            <p:cNvPr id="6761" name="Google Shape;6761;p55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55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55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55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5" name="Google Shape;6765;p55"/>
          <p:cNvGrpSpPr/>
          <p:nvPr/>
        </p:nvGrpSpPr>
        <p:grpSpPr>
          <a:xfrm>
            <a:off x="3062568" y="2897133"/>
            <a:ext cx="368157" cy="367434"/>
            <a:chOff x="-60254550" y="3367325"/>
            <a:chExt cx="318200" cy="317575"/>
          </a:xfrm>
        </p:grpSpPr>
        <p:sp>
          <p:nvSpPr>
            <p:cNvPr id="6766" name="Google Shape;6766;p55"/>
            <p:cNvSpPr/>
            <p:nvPr/>
          </p:nvSpPr>
          <p:spPr>
            <a:xfrm>
              <a:off x="-60219125" y="3367325"/>
              <a:ext cx="51225" cy="103575"/>
            </a:xfrm>
            <a:custGeom>
              <a:avLst/>
              <a:gdLst/>
              <a:ahLst/>
              <a:cxnLst/>
              <a:rect l="l" t="t" r="r" b="b"/>
              <a:pathLst>
                <a:path w="2049" h="4143" extrusionOk="0">
                  <a:moveTo>
                    <a:pt x="1051" y="0"/>
                  </a:moveTo>
                  <a:cubicBezTo>
                    <a:pt x="935" y="0"/>
                    <a:pt x="815" y="57"/>
                    <a:pt x="725" y="164"/>
                  </a:cubicBezTo>
                  <a:cubicBezTo>
                    <a:pt x="568" y="290"/>
                    <a:pt x="568" y="573"/>
                    <a:pt x="757" y="731"/>
                  </a:cubicBezTo>
                  <a:cubicBezTo>
                    <a:pt x="1103" y="1046"/>
                    <a:pt x="1103" y="1456"/>
                    <a:pt x="757" y="1771"/>
                  </a:cubicBezTo>
                  <a:cubicBezTo>
                    <a:pt x="32" y="2401"/>
                    <a:pt x="1" y="3377"/>
                    <a:pt x="757" y="4039"/>
                  </a:cubicBezTo>
                  <a:cubicBezTo>
                    <a:pt x="828" y="4110"/>
                    <a:pt x="924" y="4143"/>
                    <a:pt x="1023" y="4143"/>
                  </a:cubicBezTo>
                  <a:cubicBezTo>
                    <a:pt x="1144" y="4143"/>
                    <a:pt x="1269" y="4094"/>
                    <a:pt x="1356" y="4007"/>
                  </a:cubicBezTo>
                  <a:cubicBezTo>
                    <a:pt x="1513" y="3850"/>
                    <a:pt x="1513" y="3566"/>
                    <a:pt x="1292" y="3409"/>
                  </a:cubicBezTo>
                  <a:cubicBezTo>
                    <a:pt x="946" y="3094"/>
                    <a:pt x="946" y="2716"/>
                    <a:pt x="1292" y="2401"/>
                  </a:cubicBezTo>
                  <a:cubicBezTo>
                    <a:pt x="2017" y="1771"/>
                    <a:pt x="2049" y="762"/>
                    <a:pt x="1292" y="101"/>
                  </a:cubicBezTo>
                  <a:cubicBezTo>
                    <a:pt x="1224" y="33"/>
                    <a:pt x="1139" y="0"/>
                    <a:pt x="10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55"/>
            <p:cNvSpPr/>
            <p:nvPr/>
          </p:nvSpPr>
          <p:spPr>
            <a:xfrm>
              <a:off x="-60156900" y="3367325"/>
              <a:ext cx="51225" cy="103575"/>
            </a:xfrm>
            <a:custGeom>
              <a:avLst/>
              <a:gdLst/>
              <a:ahLst/>
              <a:cxnLst/>
              <a:rect l="l" t="t" r="r" b="b"/>
              <a:pathLst>
                <a:path w="2049" h="4143" extrusionOk="0">
                  <a:moveTo>
                    <a:pt x="1038" y="0"/>
                  </a:moveTo>
                  <a:cubicBezTo>
                    <a:pt x="913" y="0"/>
                    <a:pt x="783" y="57"/>
                    <a:pt x="694" y="164"/>
                  </a:cubicBezTo>
                  <a:cubicBezTo>
                    <a:pt x="536" y="290"/>
                    <a:pt x="536" y="573"/>
                    <a:pt x="757" y="731"/>
                  </a:cubicBezTo>
                  <a:cubicBezTo>
                    <a:pt x="1103" y="1046"/>
                    <a:pt x="1103" y="1456"/>
                    <a:pt x="757" y="1771"/>
                  </a:cubicBezTo>
                  <a:cubicBezTo>
                    <a:pt x="32" y="2401"/>
                    <a:pt x="1" y="3377"/>
                    <a:pt x="757" y="4039"/>
                  </a:cubicBezTo>
                  <a:cubicBezTo>
                    <a:pt x="828" y="4110"/>
                    <a:pt x="918" y="4143"/>
                    <a:pt x="1010" y="4143"/>
                  </a:cubicBezTo>
                  <a:cubicBezTo>
                    <a:pt x="1122" y="4143"/>
                    <a:pt x="1237" y="4094"/>
                    <a:pt x="1324" y="4007"/>
                  </a:cubicBezTo>
                  <a:cubicBezTo>
                    <a:pt x="1481" y="3850"/>
                    <a:pt x="1481" y="3566"/>
                    <a:pt x="1292" y="3409"/>
                  </a:cubicBezTo>
                  <a:cubicBezTo>
                    <a:pt x="946" y="3094"/>
                    <a:pt x="946" y="2716"/>
                    <a:pt x="1292" y="2401"/>
                  </a:cubicBezTo>
                  <a:cubicBezTo>
                    <a:pt x="2017" y="1771"/>
                    <a:pt x="2049" y="762"/>
                    <a:pt x="1292" y="101"/>
                  </a:cubicBezTo>
                  <a:cubicBezTo>
                    <a:pt x="1224" y="33"/>
                    <a:pt x="1133" y="0"/>
                    <a:pt x="1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55"/>
            <p:cNvSpPr/>
            <p:nvPr/>
          </p:nvSpPr>
          <p:spPr>
            <a:xfrm>
              <a:off x="-60094675" y="3367325"/>
              <a:ext cx="51225" cy="103575"/>
            </a:xfrm>
            <a:custGeom>
              <a:avLst/>
              <a:gdLst/>
              <a:ahLst/>
              <a:cxnLst/>
              <a:rect l="l" t="t" r="r" b="b"/>
              <a:pathLst>
                <a:path w="2049" h="4143" extrusionOk="0">
                  <a:moveTo>
                    <a:pt x="1038" y="0"/>
                  </a:moveTo>
                  <a:cubicBezTo>
                    <a:pt x="913" y="0"/>
                    <a:pt x="783" y="57"/>
                    <a:pt x="694" y="164"/>
                  </a:cubicBezTo>
                  <a:cubicBezTo>
                    <a:pt x="536" y="290"/>
                    <a:pt x="536" y="573"/>
                    <a:pt x="725" y="731"/>
                  </a:cubicBezTo>
                  <a:cubicBezTo>
                    <a:pt x="1103" y="1046"/>
                    <a:pt x="1103" y="1456"/>
                    <a:pt x="725" y="1771"/>
                  </a:cubicBezTo>
                  <a:cubicBezTo>
                    <a:pt x="32" y="2401"/>
                    <a:pt x="1" y="3377"/>
                    <a:pt x="725" y="4039"/>
                  </a:cubicBezTo>
                  <a:cubicBezTo>
                    <a:pt x="796" y="4110"/>
                    <a:pt x="893" y="4143"/>
                    <a:pt x="992" y="4143"/>
                  </a:cubicBezTo>
                  <a:cubicBezTo>
                    <a:pt x="1113" y="4143"/>
                    <a:pt x="1237" y="4094"/>
                    <a:pt x="1324" y="4007"/>
                  </a:cubicBezTo>
                  <a:cubicBezTo>
                    <a:pt x="1481" y="3850"/>
                    <a:pt x="1481" y="3566"/>
                    <a:pt x="1292" y="3409"/>
                  </a:cubicBezTo>
                  <a:cubicBezTo>
                    <a:pt x="946" y="3094"/>
                    <a:pt x="946" y="2716"/>
                    <a:pt x="1292" y="2401"/>
                  </a:cubicBezTo>
                  <a:cubicBezTo>
                    <a:pt x="1985" y="1771"/>
                    <a:pt x="2048" y="762"/>
                    <a:pt x="1292" y="101"/>
                  </a:cubicBezTo>
                  <a:cubicBezTo>
                    <a:pt x="1224" y="33"/>
                    <a:pt x="1133" y="0"/>
                    <a:pt x="1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55"/>
            <p:cNvSpPr/>
            <p:nvPr/>
          </p:nvSpPr>
          <p:spPr>
            <a:xfrm>
              <a:off x="-60254550" y="3478525"/>
              <a:ext cx="318200" cy="206375"/>
            </a:xfrm>
            <a:custGeom>
              <a:avLst/>
              <a:gdLst/>
              <a:ahLst/>
              <a:cxnLst/>
              <a:rect l="l" t="t" r="r" b="b"/>
              <a:pathLst>
                <a:path w="12728" h="8255" extrusionOk="0">
                  <a:moveTo>
                    <a:pt x="10428" y="1607"/>
                  </a:moveTo>
                  <a:cubicBezTo>
                    <a:pt x="11184" y="1607"/>
                    <a:pt x="11814" y="2237"/>
                    <a:pt x="11814" y="2994"/>
                  </a:cubicBezTo>
                  <a:cubicBezTo>
                    <a:pt x="11814" y="3718"/>
                    <a:pt x="11184" y="4380"/>
                    <a:pt x="10428" y="4380"/>
                  </a:cubicBezTo>
                  <a:lnTo>
                    <a:pt x="9767" y="4380"/>
                  </a:lnTo>
                  <a:cubicBezTo>
                    <a:pt x="9861" y="4002"/>
                    <a:pt x="9893" y="3655"/>
                    <a:pt x="9893" y="3246"/>
                  </a:cubicBezTo>
                  <a:lnTo>
                    <a:pt x="9893" y="1607"/>
                  </a:lnTo>
                  <a:close/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3309"/>
                  </a:lnTo>
                  <a:cubicBezTo>
                    <a:pt x="0" y="5041"/>
                    <a:pt x="882" y="6522"/>
                    <a:pt x="2237" y="7436"/>
                  </a:cubicBezTo>
                  <a:lnTo>
                    <a:pt x="441" y="7436"/>
                  </a:lnTo>
                  <a:cubicBezTo>
                    <a:pt x="189" y="7436"/>
                    <a:pt x="32" y="7625"/>
                    <a:pt x="32" y="7845"/>
                  </a:cubicBezTo>
                  <a:cubicBezTo>
                    <a:pt x="32" y="8066"/>
                    <a:pt x="252" y="8255"/>
                    <a:pt x="441" y="8255"/>
                  </a:cubicBezTo>
                  <a:lnTo>
                    <a:pt x="9546" y="8255"/>
                  </a:lnTo>
                  <a:cubicBezTo>
                    <a:pt x="9767" y="8255"/>
                    <a:pt x="9924" y="8066"/>
                    <a:pt x="9924" y="7845"/>
                  </a:cubicBezTo>
                  <a:cubicBezTo>
                    <a:pt x="9924" y="7593"/>
                    <a:pt x="9735" y="7436"/>
                    <a:pt x="9546" y="7436"/>
                  </a:cubicBezTo>
                  <a:lnTo>
                    <a:pt x="7719" y="7436"/>
                  </a:lnTo>
                  <a:cubicBezTo>
                    <a:pt x="8538" y="6900"/>
                    <a:pt x="9168" y="6144"/>
                    <a:pt x="9578" y="5230"/>
                  </a:cubicBezTo>
                  <a:lnTo>
                    <a:pt x="10523" y="5230"/>
                  </a:lnTo>
                  <a:cubicBezTo>
                    <a:pt x="11751" y="5230"/>
                    <a:pt x="12728" y="4254"/>
                    <a:pt x="12728" y="3025"/>
                  </a:cubicBezTo>
                  <a:cubicBezTo>
                    <a:pt x="12728" y="1796"/>
                    <a:pt x="11657" y="788"/>
                    <a:pt x="10428" y="788"/>
                  </a:cubicBezTo>
                  <a:lnTo>
                    <a:pt x="9893" y="788"/>
                  </a:lnTo>
                  <a:lnTo>
                    <a:pt x="9893" y="379"/>
                  </a:lnTo>
                  <a:cubicBezTo>
                    <a:pt x="9893" y="158"/>
                    <a:pt x="9704" y="1"/>
                    <a:pt x="94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0" name="Google Shape;6770;p55"/>
          <p:cNvGrpSpPr/>
          <p:nvPr/>
        </p:nvGrpSpPr>
        <p:grpSpPr>
          <a:xfrm>
            <a:off x="3063465" y="3348127"/>
            <a:ext cx="366364" cy="366248"/>
            <a:chOff x="-60255350" y="3733825"/>
            <a:chExt cx="316650" cy="316550"/>
          </a:xfrm>
        </p:grpSpPr>
        <p:sp>
          <p:nvSpPr>
            <p:cNvPr id="6771" name="Google Shape;6771;p55"/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55"/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55"/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55"/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55"/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55"/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55"/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8" name="Google Shape;6778;p55"/>
          <p:cNvGrpSpPr/>
          <p:nvPr/>
        </p:nvGrpSpPr>
        <p:grpSpPr>
          <a:xfrm>
            <a:off x="3091262" y="3807035"/>
            <a:ext cx="310770" cy="365467"/>
            <a:chOff x="-60232500" y="4101525"/>
            <a:chExt cx="268600" cy="315875"/>
          </a:xfrm>
        </p:grpSpPr>
        <p:sp>
          <p:nvSpPr>
            <p:cNvPr id="6779" name="Google Shape;6779;p55"/>
            <p:cNvSpPr/>
            <p:nvPr/>
          </p:nvSpPr>
          <p:spPr>
            <a:xfrm>
              <a:off x="-60222275" y="4273225"/>
              <a:ext cx="63025" cy="144175"/>
            </a:xfrm>
            <a:custGeom>
              <a:avLst/>
              <a:gdLst/>
              <a:ahLst/>
              <a:cxnLst/>
              <a:rect l="l" t="t" r="r" b="b"/>
              <a:pathLst>
                <a:path w="2521" h="5767" extrusionOk="0">
                  <a:moveTo>
                    <a:pt x="1261" y="1"/>
                  </a:moveTo>
                  <a:cubicBezTo>
                    <a:pt x="1072" y="1"/>
                    <a:pt x="851" y="190"/>
                    <a:pt x="851" y="379"/>
                  </a:cubicBezTo>
                  <a:lnTo>
                    <a:pt x="851" y="662"/>
                  </a:lnTo>
                  <a:cubicBezTo>
                    <a:pt x="379" y="820"/>
                    <a:pt x="1" y="1293"/>
                    <a:pt x="1" y="1828"/>
                  </a:cubicBezTo>
                  <a:cubicBezTo>
                    <a:pt x="1" y="2521"/>
                    <a:pt x="568" y="2899"/>
                    <a:pt x="1009" y="3214"/>
                  </a:cubicBezTo>
                  <a:cubicBezTo>
                    <a:pt x="1324" y="3466"/>
                    <a:pt x="1671" y="3687"/>
                    <a:pt x="1671" y="3939"/>
                  </a:cubicBezTo>
                  <a:cubicBezTo>
                    <a:pt x="1671" y="4160"/>
                    <a:pt x="1482" y="4349"/>
                    <a:pt x="1261" y="4349"/>
                  </a:cubicBezTo>
                  <a:cubicBezTo>
                    <a:pt x="1072" y="4349"/>
                    <a:pt x="851" y="4160"/>
                    <a:pt x="851" y="3939"/>
                  </a:cubicBezTo>
                  <a:cubicBezTo>
                    <a:pt x="851" y="3687"/>
                    <a:pt x="631" y="3529"/>
                    <a:pt x="442" y="3529"/>
                  </a:cubicBezTo>
                  <a:cubicBezTo>
                    <a:pt x="253" y="3529"/>
                    <a:pt x="64" y="3718"/>
                    <a:pt x="64" y="3939"/>
                  </a:cubicBezTo>
                  <a:cubicBezTo>
                    <a:pt x="64" y="4475"/>
                    <a:pt x="410" y="4916"/>
                    <a:pt x="883" y="5105"/>
                  </a:cubicBezTo>
                  <a:lnTo>
                    <a:pt x="883" y="5388"/>
                  </a:lnTo>
                  <a:cubicBezTo>
                    <a:pt x="883" y="5609"/>
                    <a:pt x="1072" y="5766"/>
                    <a:pt x="1324" y="5766"/>
                  </a:cubicBezTo>
                  <a:cubicBezTo>
                    <a:pt x="1545" y="5766"/>
                    <a:pt x="1702" y="5577"/>
                    <a:pt x="1702" y="5388"/>
                  </a:cubicBezTo>
                  <a:lnTo>
                    <a:pt x="1702" y="5105"/>
                  </a:lnTo>
                  <a:cubicBezTo>
                    <a:pt x="2175" y="4947"/>
                    <a:pt x="2521" y="4475"/>
                    <a:pt x="2521" y="3939"/>
                  </a:cubicBezTo>
                  <a:cubicBezTo>
                    <a:pt x="2521" y="3246"/>
                    <a:pt x="1986" y="2868"/>
                    <a:pt x="1545" y="2553"/>
                  </a:cubicBezTo>
                  <a:cubicBezTo>
                    <a:pt x="1229" y="2301"/>
                    <a:pt x="883" y="2080"/>
                    <a:pt x="883" y="1828"/>
                  </a:cubicBezTo>
                  <a:cubicBezTo>
                    <a:pt x="883" y="1608"/>
                    <a:pt x="1072" y="1450"/>
                    <a:pt x="1261" y="1450"/>
                  </a:cubicBezTo>
                  <a:cubicBezTo>
                    <a:pt x="1513" y="1450"/>
                    <a:pt x="1671" y="1639"/>
                    <a:pt x="1671" y="1828"/>
                  </a:cubicBezTo>
                  <a:cubicBezTo>
                    <a:pt x="1671" y="2080"/>
                    <a:pt x="1860" y="2269"/>
                    <a:pt x="2112" y="2269"/>
                  </a:cubicBezTo>
                  <a:cubicBezTo>
                    <a:pt x="2332" y="2269"/>
                    <a:pt x="2490" y="2080"/>
                    <a:pt x="2490" y="1828"/>
                  </a:cubicBezTo>
                  <a:cubicBezTo>
                    <a:pt x="2490" y="1293"/>
                    <a:pt x="2143" y="852"/>
                    <a:pt x="1671" y="662"/>
                  </a:cubicBezTo>
                  <a:lnTo>
                    <a:pt x="1671" y="379"/>
                  </a:lnTo>
                  <a:cubicBezTo>
                    <a:pt x="1671" y="158"/>
                    <a:pt x="1482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55"/>
            <p:cNvSpPr/>
            <p:nvPr/>
          </p:nvSpPr>
          <p:spPr>
            <a:xfrm>
              <a:off x="-60232500" y="4101525"/>
              <a:ext cx="268600" cy="315875"/>
            </a:xfrm>
            <a:custGeom>
              <a:avLst/>
              <a:gdLst/>
              <a:ahLst/>
              <a:cxnLst/>
              <a:rect l="l" t="t" r="r" b="b"/>
              <a:pathLst>
                <a:path w="10744" h="12635" extrusionOk="0">
                  <a:moveTo>
                    <a:pt x="5356" y="1"/>
                  </a:moveTo>
                  <a:cubicBezTo>
                    <a:pt x="5104" y="1"/>
                    <a:pt x="4946" y="190"/>
                    <a:pt x="4946" y="410"/>
                  </a:cubicBezTo>
                  <a:lnTo>
                    <a:pt x="4946" y="820"/>
                  </a:lnTo>
                  <a:cubicBezTo>
                    <a:pt x="2206" y="1041"/>
                    <a:pt x="0" y="3340"/>
                    <a:pt x="0" y="6176"/>
                  </a:cubicBezTo>
                  <a:lnTo>
                    <a:pt x="0" y="6585"/>
                  </a:lnTo>
                  <a:lnTo>
                    <a:pt x="32" y="6585"/>
                  </a:lnTo>
                  <a:cubicBezTo>
                    <a:pt x="32" y="6806"/>
                    <a:pt x="221" y="6963"/>
                    <a:pt x="473" y="6963"/>
                  </a:cubicBezTo>
                  <a:cubicBezTo>
                    <a:pt x="693" y="6963"/>
                    <a:pt x="851" y="6774"/>
                    <a:pt x="851" y="6585"/>
                  </a:cubicBezTo>
                  <a:cubicBezTo>
                    <a:pt x="851" y="6113"/>
                    <a:pt x="1197" y="5766"/>
                    <a:pt x="1701" y="5766"/>
                  </a:cubicBezTo>
                  <a:cubicBezTo>
                    <a:pt x="2174" y="5766"/>
                    <a:pt x="2521" y="6113"/>
                    <a:pt x="2521" y="6585"/>
                  </a:cubicBezTo>
                  <a:cubicBezTo>
                    <a:pt x="2521" y="6806"/>
                    <a:pt x="2710" y="6963"/>
                    <a:pt x="2899" y="6963"/>
                  </a:cubicBezTo>
                  <a:cubicBezTo>
                    <a:pt x="3119" y="6963"/>
                    <a:pt x="3308" y="6774"/>
                    <a:pt x="3308" y="6585"/>
                  </a:cubicBezTo>
                  <a:cubicBezTo>
                    <a:pt x="3308" y="6113"/>
                    <a:pt x="3655" y="5766"/>
                    <a:pt x="4127" y="5766"/>
                  </a:cubicBezTo>
                  <a:cubicBezTo>
                    <a:pt x="4600" y="5766"/>
                    <a:pt x="4946" y="6113"/>
                    <a:pt x="4946" y="6585"/>
                  </a:cubicBezTo>
                  <a:lnTo>
                    <a:pt x="4946" y="11437"/>
                  </a:lnTo>
                  <a:cubicBezTo>
                    <a:pt x="4946" y="12099"/>
                    <a:pt x="5514" y="12634"/>
                    <a:pt x="6175" y="12634"/>
                  </a:cubicBezTo>
                  <a:cubicBezTo>
                    <a:pt x="6837" y="12634"/>
                    <a:pt x="7404" y="12099"/>
                    <a:pt x="7404" y="11437"/>
                  </a:cubicBezTo>
                  <a:lnTo>
                    <a:pt x="7404" y="10586"/>
                  </a:lnTo>
                  <a:cubicBezTo>
                    <a:pt x="7404" y="10366"/>
                    <a:pt x="7215" y="10208"/>
                    <a:pt x="6994" y="10208"/>
                  </a:cubicBezTo>
                  <a:cubicBezTo>
                    <a:pt x="6805" y="10208"/>
                    <a:pt x="6616" y="10397"/>
                    <a:pt x="6616" y="10586"/>
                  </a:cubicBezTo>
                  <a:lnTo>
                    <a:pt x="6616" y="11437"/>
                  </a:lnTo>
                  <a:cubicBezTo>
                    <a:pt x="6616" y="11658"/>
                    <a:pt x="6427" y="11815"/>
                    <a:pt x="6175" y="11815"/>
                  </a:cubicBezTo>
                  <a:cubicBezTo>
                    <a:pt x="5955" y="11815"/>
                    <a:pt x="5797" y="11626"/>
                    <a:pt x="5797" y="11437"/>
                  </a:cubicBezTo>
                  <a:lnTo>
                    <a:pt x="5797" y="6585"/>
                  </a:lnTo>
                  <a:cubicBezTo>
                    <a:pt x="5797" y="6113"/>
                    <a:pt x="6144" y="5766"/>
                    <a:pt x="6616" y="5766"/>
                  </a:cubicBezTo>
                  <a:cubicBezTo>
                    <a:pt x="7089" y="5766"/>
                    <a:pt x="7435" y="6113"/>
                    <a:pt x="7435" y="6585"/>
                  </a:cubicBezTo>
                  <a:cubicBezTo>
                    <a:pt x="7435" y="6806"/>
                    <a:pt x="7624" y="6963"/>
                    <a:pt x="7876" y="6963"/>
                  </a:cubicBezTo>
                  <a:cubicBezTo>
                    <a:pt x="8097" y="6963"/>
                    <a:pt x="8255" y="6774"/>
                    <a:pt x="8255" y="6585"/>
                  </a:cubicBezTo>
                  <a:cubicBezTo>
                    <a:pt x="8255" y="6113"/>
                    <a:pt x="8633" y="5766"/>
                    <a:pt x="9105" y="5766"/>
                  </a:cubicBezTo>
                  <a:cubicBezTo>
                    <a:pt x="9578" y="5766"/>
                    <a:pt x="9924" y="6113"/>
                    <a:pt x="9924" y="6585"/>
                  </a:cubicBezTo>
                  <a:cubicBezTo>
                    <a:pt x="9924" y="6806"/>
                    <a:pt x="10113" y="6963"/>
                    <a:pt x="10302" y="6963"/>
                  </a:cubicBezTo>
                  <a:cubicBezTo>
                    <a:pt x="10523" y="6963"/>
                    <a:pt x="10743" y="6774"/>
                    <a:pt x="10743" y="6585"/>
                  </a:cubicBezTo>
                  <a:lnTo>
                    <a:pt x="10743" y="6176"/>
                  </a:lnTo>
                  <a:cubicBezTo>
                    <a:pt x="10743" y="3340"/>
                    <a:pt x="8538" y="1041"/>
                    <a:pt x="5797" y="820"/>
                  </a:cubicBezTo>
                  <a:lnTo>
                    <a:pt x="5797" y="410"/>
                  </a:lnTo>
                  <a:cubicBezTo>
                    <a:pt x="5797" y="158"/>
                    <a:pt x="5577" y="1"/>
                    <a:pt x="5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1" name="Google Shape;6781;p55"/>
          <p:cNvSpPr/>
          <p:nvPr/>
        </p:nvSpPr>
        <p:spPr>
          <a:xfrm>
            <a:off x="2179036" y="4275969"/>
            <a:ext cx="366335" cy="367290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2" name="Google Shape;6782;p55"/>
          <p:cNvGrpSpPr/>
          <p:nvPr/>
        </p:nvGrpSpPr>
        <p:grpSpPr>
          <a:xfrm>
            <a:off x="2624262" y="1532866"/>
            <a:ext cx="368186" cy="366364"/>
            <a:chOff x="-63679950" y="3360375"/>
            <a:chExt cx="318225" cy="316650"/>
          </a:xfrm>
        </p:grpSpPr>
        <p:sp>
          <p:nvSpPr>
            <p:cNvPr id="6783" name="Google Shape;6783;p55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55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55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55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7" name="Google Shape;6787;p55"/>
          <p:cNvSpPr/>
          <p:nvPr/>
        </p:nvSpPr>
        <p:spPr>
          <a:xfrm>
            <a:off x="2623229" y="1975169"/>
            <a:ext cx="370009" cy="367724"/>
          </a:xfrm>
          <a:custGeom>
            <a:avLst/>
            <a:gdLst/>
            <a:ahLst/>
            <a:cxnLst/>
            <a:rect l="l" t="t" r="r" b="b"/>
            <a:pathLst>
              <a:path w="12792" h="12713" extrusionOk="0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8" name="Google Shape;6788;p55"/>
          <p:cNvGrpSpPr/>
          <p:nvPr/>
        </p:nvGrpSpPr>
        <p:grpSpPr>
          <a:xfrm>
            <a:off x="2622889" y="2404203"/>
            <a:ext cx="370934" cy="367521"/>
            <a:chOff x="-63679950" y="4093450"/>
            <a:chExt cx="320600" cy="317650"/>
          </a:xfrm>
        </p:grpSpPr>
        <p:sp>
          <p:nvSpPr>
            <p:cNvPr id="6789" name="Google Shape;6789;p55"/>
            <p:cNvSpPr/>
            <p:nvPr/>
          </p:nvSpPr>
          <p:spPr>
            <a:xfrm>
              <a:off x="-63595650" y="4093450"/>
              <a:ext cx="236300" cy="230425"/>
            </a:xfrm>
            <a:custGeom>
              <a:avLst/>
              <a:gdLst/>
              <a:ahLst/>
              <a:cxnLst/>
              <a:rect l="l" t="t" r="r" b="b"/>
              <a:pathLst>
                <a:path w="9452" h="9217" extrusionOk="0">
                  <a:moveTo>
                    <a:pt x="3387" y="836"/>
                  </a:moveTo>
                  <a:cubicBezTo>
                    <a:pt x="3497" y="836"/>
                    <a:pt x="3607" y="875"/>
                    <a:pt x="3686" y="954"/>
                  </a:cubicBezTo>
                  <a:cubicBezTo>
                    <a:pt x="3844" y="1111"/>
                    <a:pt x="3844" y="1395"/>
                    <a:pt x="3686" y="1553"/>
                  </a:cubicBezTo>
                  <a:lnTo>
                    <a:pt x="1638" y="3600"/>
                  </a:lnTo>
                  <a:cubicBezTo>
                    <a:pt x="1560" y="3679"/>
                    <a:pt x="1449" y="3718"/>
                    <a:pt x="1339" y="3718"/>
                  </a:cubicBezTo>
                  <a:cubicBezTo>
                    <a:pt x="1229" y="3718"/>
                    <a:pt x="1118" y="3679"/>
                    <a:pt x="1040" y="3600"/>
                  </a:cubicBezTo>
                  <a:cubicBezTo>
                    <a:pt x="882" y="3443"/>
                    <a:pt x="882" y="3159"/>
                    <a:pt x="1040" y="3002"/>
                  </a:cubicBezTo>
                  <a:lnTo>
                    <a:pt x="3088" y="954"/>
                  </a:lnTo>
                  <a:cubicBezTo>
                    <a:pt x="3166" y="875"/>
                    <a:pt x="3277" y="836"/>
                    <a:pt x="3387" y="836"/>
                  </a:cubicBezTo>
                  <a:close/>
                  <a:moveTo>
                    <a:pt x="8081" y="5530"/>
                  </a:moveTo>
                  <a:cubicBezTo>
                    <a:pt x="8191" y="5530"/>
                    <a:pt x="8302" y="5569"/>
                    <a:pt x="8380" y="5648"/>
                  </a:cubicBezTo>
                  <a:cubicBezTo>
                    <a:pt x="8538" y="5806"/>
                    <a:pt x="8538" y="6089"/>
                    <a:pt x="8380" y="6247"/>
                  </a:cubicBezTo>
                  <a:lnTo>
                    <a:pt x="6333" y="8295"/>
                  </a:lnTo>
                  <a:cubicBezTo>
                    <a:pt x="6254" y="8358"/>
                    <a:pt x="6143" y="8389"/>
                    <a:pt x="6033" y="8389"/>
                  </a:cubicBezTo>
                  <a:cubicBezTo>
                    <a:pt x="5923" y="8389"/>
                    <a:pt x="5813" y="8358"/>
                    <a:pt x="5734" y="8295"/>
                  </a:cubicBezTo>
                  <a:cubicBezTo>
                    <a:pt x="5576" y="8137"/>
                    <a:pt x="5576" y="7853"/>
                    <a:pt x="5734" y="7696"/>
                  </a:cubicBezTo>
                  <a:lnTo>
                    <a:pt x="7782" y="5648"/>
                  </a:lnTo>
                  <a:cubicBezTo>
                    <a:pt x="7861" y="5569"/>
                    <a:pt x="7971" y="5530"/>
                    <a:pt x="8081" y="5530"/>
                  </a:cubicBezTo>
                  <a:close/>
                  <a:moveTo>
                    <a:pt x="3414" y="1"/>
                  </a:moveTo>
                  <a:cubicBezTo>
                    <a:pt x="3095" y="1"/>
                    <a:pt x="2772" y="119"/>
                    <a:pt x="2520" y="355"/>
                  </a:cubicBezTo>
                  <a:lnTo>
                    <a:pt x="473" y="2403"/>
                  </a:lnTo>
                  <a:cubicBezTo>
                    <a:pt x="0" y="2876"/>
                    <a:pt x="0" y="3663"/>
                    <a:pt x="473" y="4199"/>
                  </a:cubicBezTo>
                  <a:cubicBezTo>
                    <a:pt x="700" y="4406"/>
                    <a:pt x="1008" y="4544"/>
                    <a:pt x="1345" y="4544"/>
                  </a:cubicBezTo>
                  <a:cubicBezTo>
                    <a:pt x="1522" y="4544"/>
                    <a:pt x="1706" y="4506"/>
                    <a:pt x="1890" y="4419"/>
                  </a:cubicBezTo>
                  <a:lnTo>
                    <a:pt x="4915" y="7444"/>
                  </a:lnTo>
                  <a:cubicBezTo>
                    <a:pt x="4663" y="7980"/>
                    <a:pt x="4789" y="8515"/>
                    <a:pt x="5135" y="8862"/>
                  </a:cubicBezTo>
                  <a:cubicBezTo>
                    <a:pt x="5372" y="9098"/>
                    <a:pt x="5687" y="9216"/>
                    <a:pt x="6010" y="9216"/>
                  </a:cubicBezTo>
                  <a:cubicBezTo>
                    <a:pt x="6333" y="9216"/>
                    <a:pt x="6663" y="9098"/>
                    <a:pt x="6931" y="8862"/>
                  </a:cubicBezTo>
                  <a:lnTo>
                    <a:pt x="8979" y="6814"/>
                  </a:lnTo>
                  <a:cubicBezTo>
                    <a:pt x="9452" y="6341"/>
                    <a:pt x="9452" y="5554"/>
                    <a:pt x="8979" y="5050"/>
                  </a:cubicBezTo>
                  <a:cubicBezTo>
                    <a:pt x="8757" y="4828"/>
                    <a:pt x="8445" y="4696"/>
                    <a:pt x="8117" y="4696"/>
                  </a:cubicBezTo>
                  <a:cubicBezTo>
                    <a:pt x="7933" y="4696"/>
                    <a:pt x="7743" y="4738"/>
                    <a:pt x="7561" y="4829"/>
                  </a:cubicBezTo>
                  <a:lnTo>
                    <a:pt x="4505" y="1773"/>
                  </a:lnTo>
                  <a:cubicBezTo>
                    <a:pt x="4757" y="1269"/>
                    <a:pt x="4631" y="733"/>
                    <a:pt x="4285" y="355"/>
                  </a:cubicBezTo>
                  <a:cubicBezTo>
                    <a:pt x="4048" y="119"/>
                    <a:pt x="3733" y="1"/>
                    <a:pt x="34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55"/>
            <p:cNvSpPr/>
            <p:nvPr/>
          </p:nvSpPr>
          <p:spPr>
            <a:xfrm>
              <a:off x="-63679950" y="4233850"/>
              <a:ext cx="177250" cy="177250"/>
            </a:xfrm>
            <a:custGeom>
              <a:avLst/>
              <a:gdLst/>
              <a:ahLst/>
              <a:cxnLst/>
              <a:rect l="l" t="t" r="r" b="b"/>
              <a:pathLst>
                <a:path w="7090" h="7090" extrusionOk="0">
                  <a:moveTo>
                    <a:pt x="5325" y="1"/>
                  </a:moveTo>
                  <a:lnTo>
                    <a:pt x="4160" y="1166"/>
                  </a:lnTo>
                  <a:cubicBezTo>
                    <a:pt x="4081" y="1088"/>
                    <a:pt x="3971" y="1048"/>
                    <a:pt x="3860" y="1048"/>
                  </a:cubicBezTo>
                  <a:cubicBezTo>
                    <a:pt x="3750" y="1048"/>
                    <a:pt x="3640" y="1088"/>
                    <a:pt x="3561" y="1166"/>
                  </a:cubicBezTo>
                  <a:lnTo>
                    <a:pt x="474" y="4254"/>
                  </a:lnTo>
                  <a:cubicBezTo>
                    <a:pt x="159" y="4569"/>
                    <a:pt x="1" y="4947"/>
                    <a:pt x="1" y="5419"/>
                  </a:cubicBezTo>
                  <a:cubicBezTo>
                    <a:pt x="1" y="5861"/>
                    <a:pt x="159" y="6302"/>
                    <a:pt x="474" y="6617"/>
                  </a:cubicBezTo>
                  <a:cubicBezTo>
                    <a:pt x="789" y="6932"/>
                    <a:pt x="1214" y="7089"/>
                    <a:pt x="1639" y="7089"/>
                  </a:cubicBezTo>
                  <a:cubicBezTo>
                    <a:pt x="2065" y="7089"/>
                    <a:pt x="2490" y="6932"/>
                    <a:pt x="2805" y="6617"/>
                  </a:cubicBezTo>
                  <a:lnTo>
                    <a:pt x="5892" y="3529"/>
                  </a:lnTo>
                  <a:cubicBezTo>
                    <a:pt x="6081" y="3372"/>
                    <a:pt x="6081" y="3088"/>
                    <a:pt x="5924" y="2931"/>
                  </a:cubicBezTo>
                  <a:lnTo>
                    <a:pt x="7090" y="1765"/>
                  </a:lnTo>
                  <a:lnTo>
                    <a:pt x="53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55"/>
            <p:cNvSpPr/>
            <p:nvPr/>
          </p:nvSpPr>
          <p:spPr>
            <a:xfrm>
              <a:off x="-63548400" y="4348850"/>
              <a:ext cx="185900" cy="62250"/>
            </a:xfrm>
            <a:custGeom>
              <a:avLst/>
              <a:gdLst/>
              <a:ahLst/>
              <a:cxnLst/>
              <a:rect l="l" t="t" r="r" b="b"/>
              <a:pathLst>
                <a:path w="7436" h="2490" extrusionOk="0"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7026" y="2489"/>
                  </a:lnTo>
                  <a:cubicBezTo>
                    <a:pt x="7278" y="2489"/>
                    <a:pt x="7435" y="2269"/>
                    <a:pt x="7435" y="2048"/>
                  </a:cubicBezTo>
                  <a:cubicBezTo>
                    <a:pt x="7435" y="1859"/>
                    <a:pt x="7246" y="1639"/>
                    <a:pt x="6994" y="1639"/>
                  </a:cubicBezTo>
                  <a:lnTo>
                    <a:pt x="6616" y="1639"/>
                  </a:lnTo>
                  <a:lnTo>
                    <a:pt x="6616" y="1229"/>
                  </a:lnTo>
                  <a:cubicBezTo>
                    <a:pt x="6616" y="536"/>
                    <a:pt x="6049" y="0"/>
                    <a:pt x="53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2" name="Google Shape;6792;p55"/>
          <p:cNvGrpSpPr/>
          <p:nvPr/>
        </p:nvGrpSpPr>
        <p:grpSpPr>
          <a:xfrm>
            <a:off x="1283006" y="2897205"/>
            <a:ext cx="366364" cy="367290"/>
            <a:chOff x="-61784125" y="3377700"/>
            <a:chExt cx="316650" cy="317450"/>
          </a:xfrm>
        </p:grpSpPr>
        <p:sp>
          <p:nvSpPr>
            <p:cNvPr id="6793" name="Google Shape;6793;p55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55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55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55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55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55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55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0" name="Google Shape;6800;p55"/>
          <p:cNvGrpSpPr/>
          <p:nvPr/>
        </p:nvGrpSpPr>
        <p:grpSpPr>
          <a:xfrm>
            <a:off x="1283006" y="3347607"/>
            <a:ext cx="366364" cy="367290"/>
            <a:chOff x="-61783350" y="3743950"/>
            <a:chExt cx="316650" cy="317450"/>
          </a:xfrm>
        </p:grpSpPr>
        <p:sp>
          <p:nvSpPr>
            <p:cNvPr id="6801" name="Google Shape;6801;p55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55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3" name="Google Shape;6803;p55"/>
          <p:cNvSpPr/>
          <p:nvPr/>
        </p:nvSpPr>
        <p:spPr>
          <a:xfrm>
            <a:off x="1282887" y="3806407"/>
            <a:ext cx="366364" cy="366682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4" name="Google Shape;6804;p55"/>
          <p:cNvSpPr/>
          <p:nvPr/>
        </p:nvSpPr>
        <p:spPr>
          <a:xfrm>
            <a:off x="3505689" y="2907052"/>
            <a:ext cx="366364" cy="347563"/>
          </a:xfrm>
          <a:custGeom>
            <a:avLst/>
            <a:gdLst/>
            <a:ahLst/>
            <a:cxnLst/>
            <a:rect l="l" t="t" r="r" b="b"/>
            <a:pathLst>
              <a:path w="12666" h="12016" extrusionOk="0">
                <a:moveTo>
                  <a:pt x="3844" y="5105"/>
                </a:moveTo>
                <a:cubicBezTo>
                  <a:pt x="4096" y="5105"/>
                  <a:pt x="4285" y="5325"/>
                  <a:pt x="4285" y="5514"/>
                </a:cubicBezTo>
                <a:lnTo>
                  <a:pt x="4285" y="7153"/>
                </a:lnTo>
                <a:cubicBezTo>
                  <a:pt x="4285" y="7405"/>
                  <a:pt x="4096" y="7562"/>
                  <a:pt x="3844" y="7562"/>
                </a:cubicBezTo>
                <a:lnTo>
                  <a:pt x="2206" y="7562"/>
                </a:lnTo>
                <a:cubicBezTo>
                  <a:pt x="1954" y="7562"/>
                  <a:pt x="1765" y="7342"/>
                  <a:pt x="1765" y="7153"/>
                </a:cubicBezTo>
                <a:lnTo>
                  <a:pt x="1765" y="5514"/>
                </a:lnTo>
                <a:cubicBezTo>
                  <a:pt x="1765" y="5262"/>
                  <a:pt x="1954" y="5105"/>
                  <a:pt x="2206" y="5105"/>
                </a:cubicBezTo>
                <a:close/>
                <a:moveTo>
                  <a:pt x="7215" y="1765"/>
                </a:moveTo>
                <a:cubicBezTo>
                  <a:pt x="7436" y="1765"/>
                  <a:pt x="7593" y="1954"/>
                  <a:pt x="7593" y="2206"/>
                </a:cubicBezTo>
                <a:lnTo>
                  <a:pt x="7593" y="7153"/>
                </a:lnTo>
                <a:cubicBezTo>
                  <a:pt x="7593" y="7405"/>
                  <a:pt x="7404" y="7562"/>
                  <a:pt x="7215" y="7562"/>
                </a:cubicBezTo>
                <a:lnTo>
                  <a:pt x="5545" y="7562"/>
                </a:lnTo>
                <a:cubicBezTo>
                  <a:pt x="5325" y="7562"/>
                  <a:pt x="5167" y="7342"/>
                  <a:pt x="5167" y="7153"/>
                </a:cubicBezTo>
                <a:lnTo>
                  <a:pt x="5167" y="2206"/>
                </a:lnTo>
                <a:cubicBezTo>
                  <a:pt x="5167" y="1954"/>
                  <a:pt x="5356" y="1765"/>
                  <a:pt x="5545" y="1765"/>
                </a:cubicBezTo>
                <a:close/>
                <a:moveTo>
                  <a:pt x="10523" y="4286"/>
                </a:moveTo>
                <a:cubicBezTo>
                  <a:pt x="10744" y="4286"/>
                  <a:pt x="10901" y="4475"/>
                  <a:pt x="10901" y="4664"/>
                </a:cubicBezTo>
                <a:lnTo>
                  <a:pt x="10901" y="7153"/>
                </a:lnTo>
                <a:cubicBezTo>
                  <a:pt x="10901" y="7405"/>
                  <a:pt x="10712" y="7562"/>
                  <a:pt x="10523" y="7562"/>
                </a:cubicBezTo>
                <a:lnTo>
                  <a:pt x="8853" y="7562"/>
                </a:lnTo>
                <a:cubicBezTo>
                  <a:pt x="8633" y="7562"/>
                  <a:pt x="8475" y="7342"/>
                  <a:pt x="8475" y="7153"/>
                </a:cubicBezTo>
                <a:lnTo>
                  <a:pt x="8475" y="4664"/>
                </a:lnTo>
                <a:cubicBezTo>
                  <a:pt x="8475" y="4443"/>
                  <a:pt x="8664" y="4286"/>
                  <a:pt x="8853" y="4286"/>
                </a:cubicBezTo>
                <a:close/>
                <a:moveTo>
                  <a:pt x="6333" y="1"/>
                </a:moveTo>
                <a:cubicBezTo>
                  <a:pt x="2836" y="1"/>
                  <a:pt x="0" y="2490"/>
                  <a:pt x="0" y="5514"/>
                </a:cubicBezTo>
                <a:cubicBezTo>
                  <a:pt x="0" y="6900"/>
                  <a:pt x="599" y="8224"/>
                  <a:pt x="1639" y="9200"/>
                </a:cubicBezTo>
                <a:lnTo>
                  <a:pt x="1639" y="11626"/>
                </a:lnTo>
                <a:cubicBezTo>
                  <a:pt x="1639" y="11856"/>
                  <a:pt x="1832" y="12016"/>
                  <a:pt x="2045" y="12016"/>
                </a:cubicBezTo>
                <a:cubicBezTo>
                  <a:pt x="2153" y="12016"/>
                  <a:pt x="2267" y="11974"/>
                  <a:pt x="2363" y="11878"/>
                </a:cubicBezTo>
                <a:lnTo>
                  <a:pt x="3749" y="10492"/>
                </a:lnTo>
                <a:cubicBezTo>
                  <a:pt x="4569" y="10839"/>
                  <a:pt x="5419" y="10965"/>
                  <a:pt x="6333" y="10965"/>
                </a:cubicBezTo>
                <a:cubicBezTo>
                  <a:pt x="9830" y="10965"/>
                  <a:pt x="12665" y="8507"/>
                  <a:pt x="12665" y="5451"/>
                </a:cubicBezTo>
                <a:cubicBezTo>
                  <a:pt x="12665" y="2427"/>
                  <a:pt x="9830" y="1"/>
                  <a:pt x="633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5" name="Google Shape;6805;p55"/>
          <p:cNvSpPr/>
          <p:nvPr/>
        </p:nvSpPr>
        <p:spPr>
          <a:xfrm>
            <a:off x="3504778" y="3387693"/>
            <a:ext cx="368186" cy="287081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6" name="Google Shape;6806;p55"/>
          <p:cNvGrpSpPr/>
          <p:nvPr/>
        </p:nvGrpSpPr>
        <p:grpSpPr>
          <a:xfrm>
            <a:off x="3504430" y="3807440"/>
            <a:ext cx="369112" cy="364657"/>
            <a:chOff x="-59869425" y="4102225"/>
            <a:chExt cx="319025" cy="315175"/>
          </a:xfrm>
        </p:grpSpPr>
        <p:sp>
          <p:nvSpPr>
            <p:cNvPr id="6807" name="Google Shape;6807;p55"/>
            <p:cNvSpPr/>
            <p:nvPr/>
          </p:nvSpPr>
          <p:spPr>
            <a:xfrm>
              <a:off x="-59869425" y="4102225"/>
              <a:ext cx="149675" cy="256825"/>
            </a:xfrm>
            <a:custGeom>
              <a:avLst/>
              <a:gdLst/>
              <a:ahLst/>
              <a:cxnLst/>
              <a:rect l="l" t="t" r="r" b="b"/>
              <a:pathLst>
                <a:path w="5987" h="10273" extrusionOk="0">
                  <a:moveTo>
                    <a:pt x="5532" y="1"/>
                  </a:moveTo>
                  <a:cubicBezTo>
                    <a:pt x="5515" y="1"/>
                    <a:pt x="5499" y="2"/>
                    <a:pt x="5483" y="4"/>
                  </a:cubicBezTo>
                  <a:cubicBezTo>
                    <a:pt x="2364" y="445"/>
                    <a:pt x="1" y="3123"/>
                    <a:pt x="1" y="6274"/>
                  </a:cubicBezTo>
                  <a:cubicBezTo>
                    <a:pt x="1" y="7692"/>
                    <a:pt x="442" y="8983"/>
                    <a:pt x="1293" y="10086"/>
                  </a:cubicBezTo>
                  <a:cubicBezTo>
                    <a:pt x="1381" y="10209"/>
                    <a:pt x="1507" y="10273"/>
                    <a:pt x="1635" y="10273"/>
                  </a:cubicBezTo>
                  <a:cubicBezTo>
                    <a:pt x="1737" y="10273"/>
                    <a:pt x="1839" y="10233"/>
                    <a:pt x="1923" y="10149"/>
                  </a:cubicBezTo>
                  <a:lnTo>
                    <a:pt x="3719" y="8353"/>
                  </a:lnTo>
                  <a:cubicBezTo>
                    <a:pt x="3813" y="8259"/>
                    <a:pt x="3845" y="8007"/>
                    <a:pt x="3782" y="7849"/>
                  </a:cubicBezTo>
                  <a:cubicBezTo>
                    <a:pt x="3498" y="7376"/>
                    <a:pt x="3341" y="6809"/>
                    <a:pt x="3341" y="6274"/>
                  </a:cubicBezTo>
                  <a:cubicBezTo>
                    <a:pt x="3341" y="4888"/>
                    <a:pt x="4286" y="3659"/>
                    <a:pt x="5672" y="3312"/>
                  </a:cubicBezTo>
                  <a:cubicBezTo>
                    <a:pt x="5861" y="3281"/>
                    <a:pt x="5987" y="3123"/>
                    <a:pt x="5987" y="2934"/>
                  </a:cubicBezTo>
                  <a:lnTo>
                    <a:pt x="5987" y="414"/>
                  </a:lnTo>
                  <a:cubicBezTo>
                    <a:pt x="5958" y="180"/>
                    <a:pt x="5739" y="1"/>
                    <a:pt x="55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55"/>
            <p:cNvSpPr/>
            <p:nvPr/>
          </p:nvSpPr>
          <p:spPr>
            <a:xfrm>
              <a:off x="-59811125" y="4322075"/>
              <a:ext cx="201650" cy="95325"/>
            </a:xfrm>
            <a:custGeom>
              <a:avLst/>
              <a:gdLst/>
              <a:ahLst/>
              <a:cxnLst/>
              <a:rect l="l" t="t" r="r" b="b"/>
              <a:pathLst>
                <a:path w="8066" h="3813" extrusionOk="0">
                  <a:moveTo>
                    <a:pt x="5758" y="0"/>
                  </a:moveTo>
                  <a:cubicBezTo>
                    <a:pt x="5692" y="0"/>
                    <a:pt x="5629" y="11"/>
                    <a:pt x="5577" y="32"/>
                  </a:cubicBezTo>
                  <a:cubicBezTo>
                    <a:pt x="5091" y="339"/>
                    <a:pt x="4530" y="489"/>
                    <a:pt x="3972" y="489"/>
                  </a:cubicBezTo>
                  <a:cubicBezTo>
                    <a:pt x="3444" y="489"/>
                    <a:pt x="2917" y="355"/>
                    <a:pt x="2458" y="95"/>
                  </a:cubicBezTo>
                  <a:cubicBezTo>
                    <a:pt x="2389" y="53"/>
                    <a:pt x="2314" y="30"/>
                    <a:pt x="2239" y="30"/>
                  </a:cubicBezTo>
                  <a:cubicBezTo>
                    <a:pt x="2141" y="30"/>
                    <a:pt x="2042" y="69"/>
                    <a:pt x="1954" y="158"/>
                  </a:cubicBezTo>
                  <a:lnTo>
                    <a:pt x="189" y="1922"/>
                  </a:lnTo>
                  <a:cubicBezTo>
                    <a:pt x="0" y="2143"/>
                    <a:pt x="32" y="2395"/>
                    <a:pt x="221" y="2552"/>
                  </a:cubicBezTo>
                  <a:cubicBezTo>
                    <a:pt x="1324" y="3403"/>
                    <a:pt x="2615" y="3812"/>
                    <a:pt x="4001" y="3812"/>
                  </a:cubicBezTo>
                  <a:cubicBezTo>
                    <a:pt x="5388" y="3812"/>
                    <a:pt x="6711" y="3403"/>
                    <a:pt x="7814" y="2521"/>
                  </a:cubicBezTo>
                  <a:cubicBezTo>
                    <a:pt x="8034" y="2363"/>
                    <a:pt x="8066" y="2080"/>
                    <a:pt x="7877" y="1890"/>
                  </a:cubicBezTo>
                  <a:lnTo>
                    <a:pt x="6112" y="126"/>
                  </a:lnTo>
                  <a:cubicBezTo>
                    <a:pt x="6028" y="42"/>
                    <a:pt x="5888" y="0"/>
                    <a:pt x="57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55"/>
            <p:cNvSpPr/>
            <p:nvPr/>
          </p:nvSpPr>
          <p:spPr>
            <a:xfrm>
              <a:off x="-59700075" y="4102225"/>
              <a:ext cx="149675" cy="256525"/>
            </a:xfrm>
            <a:custGeom>
              <a:avLst/>
              <a:gdLst/>
              <a:ahLst/>
              <a:cxnLst/>
              <a:rect l="l" t="t" r="r" b="b"/>
              <a:pathLst>
                <a:path w="5987" h="10261" extrusionOk="0">
                  <a:moveTo>
                    <a:pt x="418" y="1"/>
                  </a:moveTo>
                  <a:cubicBezTo>
                    <a:pt x="190" y="1"/>
                    <a:pt x="1" y="180"/>
                    <a:pt x="1" y="414"/>
                  </a:cubicBezTo>
                  <a:lnTo>
                    <a:pt x="1" y="2934"/>
                  </a:lnTo>
                  <a:cubicBezTo>
                    <a:pt x="1" y="3123"/>
                    <a:pt x="127" y="3281"/>
                    <a:pt x="316" y="3312"/>
                  </a:cubicBezTo>
                  <a:cubicBezTo>
                    <a:pt x="1639" y="3659"/>
                    <a:pt x="2647" y="4856"/>
                    <a:pt x="2647" y="6274"/>
                  </a:cubicBezTo>
                  <a:cubicBezTo>
                    <a:pt x="2647" y="6809"/>
                    <a:pt x="2489" y="7376"/>
                    <a:pt x="2206" y="7849"/>
                  </a:cubicBezTo>
                  <a:cubicBezTo>
                    <a:pt x="2080" y="8007"/>
                    <a:pt x="2111" y="8196"/>
                    <a:pt x="2269" y="8353"/>
                  </a:cubicBezTo>
                  <a:lnTo>
                    <a:pt x="4065" y="10149"/>
                  </a:lnTo>
                  <a:cubicBezTo>
                    <a:pt x="4137" y="10221"/>
                    <a:pt x="4242" y="10260"/>
                    <a:pt x="4350" y="10260"/>
                  </a:cubicBezTo>
                  <a:cubicBezTo>
                    <a:pt x="4478" y="10260"/>
                    <a:pt x="4609" y="10205"/>
                    <a:pt x="4695" y="10086"/>
                  </a:cubicBezTo>
                  <a:cubicBezTo>
                    <a:pt x="5514" y="8983"/>
                    <a:pt x="5987" y="7660"/>
                    <a:pt x="5987" y="6274"/>
                  </a:cubicBezTo>
                  <a:cubicBezTo>
                    <a:pt x="5892" y="3123"/>
                    <a:pt x="3592" y="445"/>
                    <a:pt x="473" y="4"/>
                  </a:cubicBezTo>
                  <a:cubicBezTo>
                    <a:pt x="455" y="2"/>
                    <a:pt x="436" y="1"/>
                    <a:pt x="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55"/>
            <p:cNvSpPr/>
            <p:nvPr/>
          </p:nvSpPr>
          <p:spPr>
            <a:xfrm>
              <a:off x="-59742600" y="4187375"/>
              <a:ext cx="63025" cy="144950"/>
            </a:xfrm>
            <a:custGeom>
              <a:avLst/>
              <a:gdLst/>
              <a:ahLst/>
              <a:cxnLst/>
              <a:rect l="l" t="t" r="r" b="b"/>
              <a:pathLst>
                <a:path w="2521" h="5798" extrusionOk="0">
                  <a:moveTo>
                    <a:pt x="1260" y="1"/>
                  </a:moveTo>
                  <a:cubicBezTo>
                    <a:pt x="1040" y="1"/>
                    <a:pt x="819" y="190"/>
                    <a:pt x="819" y="379"/>
                  </a:cubicBezTo>
                  <a:lnTo>
                    <a:pt x="819" y="662"/>
                  </a:lnTo>
                  <a:cubicBezTo>
                    <a:pt x="347" y="820"/>
                    <a:pt x="0" y="1293"/>
                    <a:pt x="0" y="1860"/>
                  </a:cubicBezTo>
                  <a:cubicBezTo>
                    <a:pt x="0" y="2521"/>
                    <a:pt x="567" y="2899"/>
                    <a:pt x="977" y="3214"/>
                  </a:cubicBezTo>
                  <a:cubicBezTo>
                    <a:pt x="1292" y="3466"/>
                    <a:pt x="1670" y="3687"/>
                    <a:pt x="1670" y="3939"/>
                  </a:cubicBezTo>
                  <a:cubicBezTo>
                    <a:pt x="1670" y="4160"/>
                    <a:pt x="1450" y="4380"/>
                    <a:pt x="1260" y="4380"/>
                  </a:cubicBezTo>
                  <a:cubicBezTo>
                    <a:pt x="1071" y="4380"/>
                    <a:pt x="819" y="4160"/>
                    <a:pt x="819" y="3939"/>
                  </a:cubicBezTo>
                  <a:cubicBezTo>
                    <a:pt x="819" y="3687"/>
                    <a:pt x="630" y="3529"/>
                    <a:pt x="441" y="3529"/>
                  </a:cubicBezTo>
                  <a:cubicBezTo>
                    <a:pt x="252" y="3529"/>
                    <a:pt x="32" y="3750"/>
                    <a:pt x="32" y="3939"/>
                  </a:cubicBezTo>
                  <a:cubicBezTo>
                    <a:pt x="32" y="4475"/>
                    <a:pt x="410" y="4916"/>
                    <a:pt x="882" y="5105"/>
                  </a:cubicBezTo>
                  <a:lnTo>
                    <a:pt x="882" y="5388"/>
                  </a:lnTo>
                  <a:cubicBezTo>
                    <a:pt x="882" y="5640"/>
                    <a:pt x="1071" y="5798"/>
                    <a:pt x="1292" y="5798"/>
                  </a:cubicBezTo>
                  <a:cubicBezTo>
                    <a:pt x="1544" y="5798"/>
                    <a:pt x="1702" y="5577"/>
                    <a:pt x="1702" y="5388"/>
                  </a:cubicBezTo>
                  <a:lnTo>
                    <a:pt x="1702" y="5073"/>
                  </a:lnTo>
                  <a:cubicBezTo>
                    <a:pt x="2174" y="4916"/>
                    <a:pt x="2521" y="4443"/>
                    <a:pt x="2521" y="3907"/>
                  </a:cubicBezTo>
                  <a:cubicBezTo>
                    <a:pt x="2521" y="3214"/>
                    <a:pt x="1985" y="2836"/>
                    <a:pt x="1544" y="2521"/>
                  </a:cubicBezTo>
                  <a:cubicBezTo>
                    <a:pt x="1229" y="2269"/>
                    <a:pt x="882" y="2049"/>
                    <a:pt x="882" y="1797"/>
                  </a:cubicBezTo>
                  <a:cubicBezTo>
                    <a:pt x="882" y="1576"/>
                    <a:pt x="1071" y="1419"/>
                    <a:pt x="1292" y="1419"/>
                  </a:cubicBezTo>
                  <a:cubicBezTo>
                    <a:pt x="1544" y="1419"/>
                    <a:pt x="1702" y="1608"/>
                    <a:pt x="1702" y="1797"/>
                  </a:cubicBezTo>
                  <a:cubicBezTo>
                    <a:pt x="1702" y="2049"/>
                    <a:pt x="1891" y="2238"/>
                    <a:pt x="2143" y="2238"/>
                  </a:cubicBezTo>
                  <a:cubicBezTo>
                    <a:pt x="2363" y="2238"/>
                    <a:pt x="2521" y="2049"/>
                    <a:pt x="2521" y="1797"/>
                  </a:cubicBezTo>
                  <a:cubicBezTo>
                    <a:pt x="2521" y="1261"/>
                    <a:pt x="2174" y="820"/>
                    <a:pt x="1702" y="631"/>
                  </a:cubicBezTo>
                  <a:lnTo>
                    <a:pt x="1702" y="347"/>
                  </a:lnTo>
                  <a:cubicBezTo>
                    <a:pt x="1702" y="158"/>
                    <a:pt x="1513" y="1"/>
                    <a:pt x="1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1" name="Google Shape;6811;p55"/>
          <p:cNvGrpSpPr/>
          <p:nvPr/>
        </p:nvGrpSpPr>
        <p:grpSpPr>
          <a:xfrm>
            <a:off x="2623233" y="4276262"/>
            <a:ext cx="366364" cy="365467"/>
            <a:chOff x="-59029025" y="3711650"/>
            <a:chExt cx="316650" cy="315875"/>
          </a:xfrm>
        </p:grpSpPr>
        <p:sp>
          <p:nvSpPr>
            <p:cNvPr id="6812" name="Google Shape;6812;p55"/>
            <p:cNvSpPr/>
            <p:nvPr/>
          </p:nvSpPr>
          <p:spPr>
            <a:xfrm>
              <a:off x="-59029025" y="3712450"/>
              <a:ext cx="70125" cy="70125"/>
            </a:xfrm>
            <a:custGeom>
              <a:avLst/>
              <a:gdLst/>
              <a:ahLst/>
              <a:cxnLst/>
              <a:rect l="l" t="t" r="r" b="b"/>
              <a:pathLst>
                <a:path w="2805" h="2805" extrusionOk="0">
                  <a:moveTo>
                    <a:pt x="1229" y="0"/>
                  </a:moveTo>
                  <a:cubicBezTo>
                    <a:pt x="568" y="0"/>
                    <a:pt x="1" y="568"/>
                    <a:pt x="1" y="1229"/>
                  </a:cubicBezTo>
                  <a:cubicBezTo>
                    <a:pt x="1" y="1891"/>
                    <a:pt x="568" y="2458"/>
                    <a:pt x="1229" y="2458"/>
                  </a:cubicBezTo>
                  <a:cubicBezTo>
                    <a:pt x="1419" y="2458"/>
                    <a:pt x="1576" y="2426"/>
                    <a:pt x="1734" y="2332"/>
                  </a:cubicBezTo>
                  <a:lnTo>
                    <a:pt x="2206" y="2804"/>
                  </a:lnTo>
                  <a:cubicBezTo>
                    <a:pt x="2458" y="2489"/>
                    <a:pt x="2584" y="2426"/>
                    <a:pt x="2805" y="2206"/>
                  </a:cubicBezTo>
                  <a:lnTo>
                    <a:pt x="2332" y="1733"/>
                  </a:lnTo>
                  <a:cubicBezTo>
                    <a:pt x="2427" y="1576"/>
                    <a:pt x="2458" y="1387"/>
                    <a:pt x="2458" y="1229"/>
                  </a:cubicBezTo>
                  <a:cubicBezTo>
                    <a:pt x="2458" y="568"/>
                    <a:pt x="1923" y="0"/>
                    <a:pt x="12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55"/>
            <p:cNvSpPr/>
            <p:nvPr/>
          </p:nvSpPr>
          <p:spPr>
            <a:xfrm>
              <a:off x="-58782500" y="3958175"/>
              <a:ext cx="70125" cy="69350"/>
            </a:xfrm>
            <a:custGeom>
              <a:avLst/>
              <a:gdLst/>
              <a:ahLst/>
              <a:cxnLst/>
              <a:rect l="l" t="t" r="r" b="b"/>
              <a:pathLst>
                <a:path w="2805" h="2774" extrusionOk="0">
                  <a:moveTo>
                    <a:pt x="599" y="1"/>
                  </a:moveTo>
                  <a:cubicBezTo>
                    <a:pt x="379" y="222"/>
                    <a:pt x="316" y="316"/>
                    <a:pt x="1" y="568"/>
                  </a:cubicBezTo>
                  <a:lnTo>
                    <a:pt x="473" y="1041"/>
                  </a:lnTo>
                  <a:cubicBezTo>
                    <a:pt x="379" y="1198"/>
                    <a:pt x="347" y="1387"/>
                    <a:pt x="347" y="1576"/>
                  </a:cubicBezTo>
                  <a:cubicBezTo>
                    <a:pt x="347" y="2238"/>
                    <a:pt x="914" y="2773"/>
                    <a:pt x="1576" y="2773"/>
                  </a:cubicBezTo>
                  <a:cubicBezTo>
                    <a:pt x="2238" y="2773"/>
                    <a:pt x="2805" y="2238"/>
                    <a:pt x="2805" y="1576"/>
                  </a:cubicBezTo>
                  <a:cubicBezTo>
                    <a:pt x="2805" y="883"/>
                    <a:pt x="2238" y="348"/>
                    <a:pt x="1576" y="348"/>
                  </a:cubicBezTo>
                  <a:cubicBezTo>
                    <a:pt x="1387" y="348"/>
                    <a:pt x="1230" y="379"/>
                    <a:pt x="1072" y="474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55"/>
            <p:cNvSpPr/>
            <p:nvPr/>
          </p:nvSpPr>
          <p:spPr>
            <a:xfrm>
              <a:off x="-58782500" y="3711650"/>
              <a:ext cx="70125" cy="70125"/>
            </a:xfrm>
            <a:custGeom>
              <a:avLst/>
              <a:gdLst/>
              <a:ahLst/>
              <a:cxnLst/>
              <a:rect l="l" t="t" r="r" b="b"/>
              <a:pathLst>
                <a:path w="2805" h="2805" extrusionOk="0">
                  <a:moveTo>
                    <a:pt x="1576" y="1"/>
                  </a:moveTo>
                  <a:cubicBezTo>
                    <a:pt x="914" y="1"/>
                    <a:pt x="347" y="568"/>
                    <a:pt x="347" y="1230"/>
                  </a:cubicBezTo>
                  <a:cubicBezTo>
                    <a:pt x="347" y="1419"/>
                    <a:pt x="379" y="1576"/>
                    <a:pt x="473" y="1734"/>
                  </a:cubicBezTo>
                  <a:lnTo>
                    <a:pt x="1" y="2206"/>
                  </a:lnTo>
                  <a:cubicBezTo>
                    <a:pt x="284" y="2458"/>
                    <a:pt x="347" y="2521"/>
                    <a:pt x="599" y="2805"/>
                  </a:cubicBezTo>
                  <a:lnTo>
                    <a:pt x="1072" y="2332"/>
                  </a:lnTo>
                  <a:cubicBezTo>
                    <a:pt x="1230" y="2395"/>
                    <a:pt x="1419" y="2458"/>
                    <a:pt x="1576" y="2458"/>
                  </a:cubicBezTo>
                  <a:cubicBezTo>
                    <a:pt x="2238" y="2458"/>
                    <a:pt x="2805" y="1891"/>
                    <a:pt x="2805" y="1230"/>
                  </a:cubicBezTo>
                  <a:cubicBezTo>
                    <a:pt x="2805" y="568"/>
                    <a:pt x="2238" y="1"/>
                    <a:pt x="15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55"/>
            <p:cNvSpPr/>
            <p:nvPr/>
          </p:nvSpPr>
          <p:spPr>
            <a:xfrm>
              <a:off x="-58911650" y="3880200"/>
              <a:ext cx="79550" cy="30750"/>
            </a:xfrm>
            <a:custGeom>
              <a:avLst/>
              <a:gdLst/>
              <a:ahLst/>
              <a:cxnLst/>
              <a:rect l="l" t="t" r="r" b="b"/>
              <a:pathLst>
                <a:path w="3182" h="1230" extrusionOk="0">
                  <a:moveTo>
                    <a:pt x="1607" y="1"/>
                  </a:moveTo>
                  <a:cubicBezTo>
                    <a:pt x="819" y="1"/>
                    <a:pt x="189" y="505"/>
                    <a:pt x="0" y="1230"/>
                  </a:cubicBezTo>
                  <a:lnTo>
                    <a:pt x="3182" y="1230"/>
                  </a:lnTo>
                  <a:cubicBezTo>
                    <a:pt x="3025" y="537"/>
                    <a:pt x="2394" y="1"/>
                    <a:pt x="16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55"/>
            <p:cNvSpPr/>
            <p:nvPr/>
          </p:nvSpPr>
          <p:spPr>
            <a:xfrm>
              <a:off x="-58891975" y="3818000"/>
              <a:ext cx="41775" cy="41750"/>
            </a:xfrm>
            <a:custGeom>
              <a:avLst/>
              <a:gdLst/>
              <a:ahLst/>
              <a:cxnLst/>
              <a:rect l="l" t="t" r="r" b="b"/>
              <a:pathLst>
                <a:path w="1671" h="1670" extrusionOk="0">
                  <a:moveTo>
                    <a:pt x="851" y="0"/>
                  </a:moveTo>
                  <a:cubicBezTo>
                    <a:pt x="379" y="0"/>
                    <a:pt x="1" y="378"/>
                    <a:pt x="1" y="819"/>
                  </a:cubicBezTo>
                  <a:cubicBezTo>
                    <a:pt x="1" y="1292"/>
                    <a:pt x="379" y="1670"/>
                    <a:pt x="851" y="1670"/>
                  </a:cubicBezTo>
                  <a:cubicBezTo>
                    <a:pt x="1292" y="1670"/>
                    <a:pt x="1670" y="1292"/>
                    <a:pt x="1670" y="819"/>
                  </a:cubicBezTo>
                  <a:cubicBezTo>
                    <a:pt x="1670" y="378"/>
                    <a:pt x="1292" y="0"/>
                    <a:pt x="8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55"/>
            <p:cNvSpPr/>
            <p:nvPr/>
          </p:nvSpPr>
          <p:spPr>
            <a:xfrm>
              <a:off x="-58983325" y="3755775"/>
              <a:ext cx="227625" cy="226850"/>
            </a:xfrm>
            <a:custGeom>
              <a:avLst/>
              <a:gdLst/>
              <a:ahLst/>
              <a:cxnLst/>
              <a:rect l="l" t="t" r="r" b="b"/>
              <a:pathLst>
                <a:path w="9105" h="9074" extrusionOk="0">
                  <a:moveTo>
                    <a:pt x="4537" y="1701"/>
                  </a:moveTo>
                  <a:cubicBezTo>
                    <a:pt x="5419" y="1701"/>
                    <a:pt x="6175" y="2458"/>
                    <a:pt x="6175" y="3371"/>
                  </a:cubicBezTo>
                  <a:cubicBezTo>
                    <a:pt x="6175" y="3781"/>
                    <a:pt x="6018" y="4190"/>
                    <a:pt x="5702" y="4505"/>
                  </a:cubicBezTo>
                  <a:cubicBezTo>
                    <a:pt x="6459" y="4946"/>
                    <a:pt x="6994" y="5734"/>
                    <a:pt x="6994" y="6679"/>
                  </a:cubicBezTo>
                  <a:cubicBezTo>
                    <a:pt x="6963" y="6868"/>
                    <a:pt x="6805" y="7057"/>
                    <a:pt x="6585" y="7057"/>
                  </a:cubicBezTo>
                  <a:lnTo>
                    <a:pt x="2426" y="7057"/>
                  </a:lnTo>
                  <a:cubicBezTo>
                    <a:pt x="2205" y="7057"/>
                    <a:pt x="2048" y="6868"/>
                    <a:pt x="2048" y="6679"/>
                  </a:cubicBezTo>
                  <a:cubicBezTo>
                    <a:pt x="2048" y="5734"/>
                    <a:pt x="2552" y="4946"/>
                    <a:pt x="3340" y="4505"/>
                  </a:cubicBezTo>
                  <a:cubicBezTo>
                    <a:pt x="3056" y="4190"/>
                    <a:pt x="2867" y="3781"/>
                    <a:pt x="2867" y="3371"/>
                  </a:cubicBezTo>
                  <a:cubicBezTo>
                    <a:pt x="2867" y="2458"/>
                    <a:pt x="3623" y="1701"/>
                    <a:pt x="4537" y="1701"/>
                  </a:cubicBezTo>
                  <a:close/>
                  <a:moveTo>
                    <a:pt x="4537" y="0"/>
                  </a:moveTo>
                  <a:cubicBezTo>
                    <a:pt x="2016" y="0"/>
                    <a:pt x="0" y="2048"/>
                    <a:pt x="0" y="4537"/>
                  </a:cubicBezTo>
                  <a:cubicBezTo>
                    <a:pt x="0" y="7057"/>
                    <a:pt x="2048" y="9074"/>
                    <a:pt x="4537" y="9074"/>
                  </a:cubicBezTo>
                  <a:cubicBezTo>
                    <a:pt x="7057" y="9074"/>
                    <a:pt x="9042" y="7026"/>
                    <a:pt x="9042" y="4537"/>
                  </a:cubicBezTo>
                  <a:cubicBezTo>
                    <a:pt x="9105" y="2017"/>
                    <a:pt x="7057" y="0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55"/>
            <p:cNvSpPr/>
            <p:nvPr/>
          </p:nvSpPr>
          <p:spPr>
            <a:xfrm>
              <a:off x="-59029025" y="3956600"/>
              <a:ext cx="70900" cy="70925"/>
            </a:xfrm>
            <a:custGeom>
              <a:avLst/>
              <a:gdLst/>
              <a:ahLst/>
              <a:cxnLst/>
              <a:rect l="l" t="t" r="r" b="b"/>
              <a:pathLst>
                <a:path w="2836" h="2837" extrusionOk="0">
                  <a:moveTo>
                    <a:pt x="2269" y="1"/>
                  </a:moveTo>
                  <a:lnTo>
                    <a:pt x="1734" y="537"/>
                  </a:lnTo>
                  <a:cubicBezTo>
                    <a:pt x="1576" y="442"/>
                    <a:pt x="1387" y="411"/>
                    <a:pt x="1229" y="411"/>
                  </a:cubicBezTo>
                  <a:cubicBezTo>
                    <a:pt x="568" y="411"/>
                    <a:pt x="1" y="946"/>
                    <a:pt x="1" y="1639"/>
                  </a:cubicBezTo>
                  <a:cubicBezTo>
                    <a:pt x="1" y="2301"/>
                    <a:pt x="568" y="2836"/>
                    <a:pt x="1229" y="2836"/>
                  </a:cubicBezTo>
                  <a:cubicBezTo>
                    <a:pt x="1891" y="2836"/>
                    <a:pt x="2458" y="2301"/>
                    <a:pt x="2458" y="1639"/>
                  </a:cubicBezTo>
                  <a:cubicBezTo>
                    <a:pt x="2458" y="1419"/>
                    <a:pt x="2427" y="1261"/>
                    <a:pt x="2332" y="1104"/>
                  </a:cubicBezTo>
                  <a:lnTo>
                    <a:pt x="2836" y="600"/>
                  </a:lnTo>
                  <a:cubicBezTo>
                    <a:pt x="2584" y="379"/>
                    <a:pt x="2490" y="285"/>
                    <a:pt x="22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9" name="Google Shape;6819;p55"/>
          <p:cNvGrpSpPr/>
          <p:nvPr/>
        </p:nvGrpSpPr>
        <p:grpSpPr>
          <a:xfrm>
            <a:off x="4859311" y="1532317"/>
            <a:ext cx="351940" cy="348188"/>
            <a:chOff x="581525" y="3254850"/>
            <a:chExt cx="297750" cy="294575"/>
          </a:xfrm>
        </p:grpSpPr>
        <p:sp>
          <p:nvSpPr>
            <p:cNvPr id="6820" name="Google Shape;6820;p55"/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55"/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55"/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3" name="Google Shape;6823;p55"/>
          <p:cNvGrpSpPr/>
          <p:nvPr/>
        </p:nvGrpSpPr>
        <p:grpSpPr>
          <a:xfrm>
            <a:off x="4858380" y="1971253"/>
            <a:ext cx="353802" cy="351497"/>
            <a:chOff x="580725" y="3617925"/>
            <a:chExt cx="299325" cy="297375"/>
          </a:xfrm>
        </p:grpSpPr>
        <p:sp>
          <p:nvSpPr>
            <p:cNvPr id="6824" name="Google Shape;6824;p55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55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55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55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55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9" name="Google Shape;6829;p55"/>
          <p:cNvGrpSpPr/>
          <p:nvPr/>
        </p:nvGrpSpPr>
        <p:grpSpPr>
          <a:xfrm>
            <a:off x="4860242" y="2418443"/>
            <a:ext cx="350079" cy="350079"/>
            <a:chOff x="583100" y="3982600"/>
            <a:chExt cx="296175" cy="296175"/>
          </a:xfrm>
        </p:grpSpPr>
        <p:sp>
          <p:nvSpPr>
            <p:cNvPr id="6830" name="Google Shape;6830;p55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55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55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55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55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55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55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7" name="Google Shape;6837;p55"/>
          <p:cNvGrpSpPr/>
          <p:nvPr/>
        </p:nvGrpSpPr>
        <p:grpSpPr>
          <a:xfrm>
            <a:off x="7092856" y="1532067"/>
            <a:ext cx="307231" cy="348690"/>
            <a:chOff x="2423775" y="3226875"/>
            <a:chExt cx="259925" cy="295000"/>
          </a:xfrm>
        </p:grpSpPr>
        <p:sp>
          <p:nvSpPr>
            <p:cNvPr id="6838" name="Google Shape;6838;p55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55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55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1" name="Google Shape;6841;p55"/>
          <p:cNvGrpSpPr/>
          <p:nvPr/>
        </p:nvGrpSpPr>
        <p:grpSpPr>
          <a:xfrm>
            <a:off x="7070043" y="1973352"/>
            <a:ext cx="352857" cy="347301"/>
            <a:chOff x="2404875" y="3592725"/>
            <a:chExt cx="298525" cy="293825"/>
          </a:xfrm>
        </p:grpSpPr>
        <p:sp>
          <p:nvSpPr>
            <p:cNvPr id="6842" name="Google Shape;6842;p55"/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55"/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55"/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5" name="Google Shape;6845;p55"/>
          <p:cNvGrpSpPr/>
          <p:nvPr/>
        </p:nvGrpSpPr>
        <p:grpSpPr>
          <a:xfrm>
            <a:off x="7070974" y="2418917"/>
            <a:ext cx="350995" cy="349133"/>
            <a:chOff x="2404875" y="3955825"/>
            <a:chExt cx="296950" cy="295375"/>
          </a:xfrm>
        </p:grpSpPr>
        <p:sp>
          <p:nvSpPr>
            <p:cNvPr id="6846" name="Google Shape;6846;p55"/>
            <p:cNvSpPr/>
            <p:nvPr/>
          </p:nvSpPr>
          <p:spPr>
            <a:xfrm>
              <a:off x="2404875" y="3955825"/>
              <a:ext cx="219775" cy="224500"/>
            </a:xfrm>
            <a:custGeom>
              <a:avLst/>
              <a:gdLst/>
              <a:ahLst/>
              <a:cxnLst/>
              <a:rect l="l" t="t" r="r" b="b"/>
              <a:pathLst>
                <a:path w="8791" h="8980" extrusionOk="0">
                  <a:moveTo>
                    <a:pt x="4537" y="0"/>
                  </a:moveTo>
                  <a:cubicBezTo>
                    <a:pt x="2048" y="0"/>
                    <a:pt x="0" y="2017"/>
                    <a:pt x="0" y="4506"/>
                  </a:cubicBezTo>
                  <a:cubicBezTo>
                    <a:pt x="0" y="6963"/>
                    <a:pt x="2048" y="8979"/>
                    <a:pt x="4537" y="8979"/>
                  </a:cubicBezTo>
                  <a:cubicBezTo>
                    <a:pt x="6459" y="8979"/>
                    <a:pt x="8160" y="7719"/>
                    <a:pt x="8790" y="5986"/>
                  </a:cubicBezTo>
                  <a:cubicBezTo>
                    <a:pt x="8633" y="5860"/>
                    <a:pt x="8443" y="5640"/>
                    <a:pt x="8286" y="5514"/>
                  </a:cubicBezTo>
                  <a:lnTo>
                    <a:pt x="7498" y="5514"/>
                  </a:lnTo>
                  <a:cubicBezTo>
                    <a:pt x="7057" y="6742"/>
                    <a:pt x="5923" y="7593"/>
                    <a:pt x="4568" y="7593"/>
                  </a:cubicBezTo>
                  <a:cubicBezTo>
                    <a:pt x="2836" y="7593"/>
                    <a:pt x="1481" y="6175"/>
                    <a:pt x="1481" y="4506"/>
                  </a:cubicBezTo>
                  <a:cubicBezTo>
                    <a:pt x="1481" y="2804"/>
                    <a:pt x="2867" y="1387"/>
                    <a:pt x="4568" y="1387"/>
                  </a:cubicBezTo>
                  <a:cubicBezTo>
                    <a:pt x="5923" y="1387"/>
                    <a:pt x="7057" y="2237"/>
                    <a:pt x="7498" y="3466"/>
                  </a:cubicBezTo>
                  <a:lnTo>
                    <a:pt x="8286" y="3466"/>
                  </a:lnTo>
                  <a:cubicBezTo>
                    <a:pt x="8443" y="3308"/>
                    <a:pt x="8633" y="3088"/>
                    <a:pt x="8790" y="2993"/>
                  </a:cubicBezTo>
                  <a:cubicBezTo>
                    <a:pt x="8160" y="1261"/>
                    <a:pt x="6522" y="0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55"/>
            <p:cNvSpPr/>
            <p:nvPr/>
          </p:nvSpPr>
          <p:spPr>
            <a:xfrm>
              <a:off x="2510400" y="4024075"/>
              <a:ext cx="191425" cy="87575"/>
            </a:xfrm>
            <a:custGeom>
              <a:avLst/>
              <a:gdLst/>
              <a:ahLst/>
              <a:cxnLst/>
              <a:rect l="l" t="t" r="r" b="b"/>
              <a:pathLst>
                <a:path w="7657" h="3503" extrusionOk="0">
                  <a:moveTo>
                    <a:pt x="7260" y="0"/>
                  </a:moveTo>
                  <a:cubicBezTo>
                    <a:pt x="7232" y="0"/>
                    <a:pt x="7206" y="4"/>
                    <a:pt x="7184" y="11"/>
                  </a:cubicBezTo>
                  <a:lnTo>
                    <a:pt x="5073" y="736"/>
                  </a:lnTo>
                  <a:cubicBezTo>
                    <a:pt x="5042" y="736"/>
                    <a:pt x="5010" y="767"/>
                    <a:pt x="4947" y="799"/>
                  </a:cubicBezTo>
                  <a:lnTo>
                    <a:pt x="4380" y="1398"/>
                  </a:lnTo>
                  <a:lnTo>
                    <a:pt x="347" y="1398"/>
                  </a:lnTo>
                  <a:cubicBezTo>
                    <a:pt x="158" y="1398"/>
                    <a:pt x="1" y="1555"/>
                    <a:pt x="1" y="1744"/>
                  </a:cubicBezTo>
                  <a:cubicBezTo>
                    <a:pt x="1" y="1965"/>
                    <a:pt x="158" y="2122"/>
                    <a:pt x="347" y="2122"/>
                  </a:cubicBezTo>
                  <a:lnTo>
                    <a:pt x="4380" y="2122"/>
                  </a:lnTo>
                  <a:lnTo>
                    <a:pt x="4947" y="2689"/>
                  </a:lnTo>
                  <a:cubicBezTo>
                    <a:pt x="5010" y="2752"/>
                    <a:pt x="5042" y="2784"/>
                    <a:pt x="5073" y="2784"/>
                  </a:cubicBezTo>
                  <a:lnTo>
                    <a:pt x="7184" y="3477"/>
                  </a:lnTo>
                  <a:cubicBezTo>
                    <a:pt x="7210" y="3494"/>
                    <a:pt x="7242" y="3502"/>
                    <a:pt x="7275" y="3502"/>
                  </a:cubicBezTo>
                  <a:cubicBezTo>
                    <a:pt x="7362" y="3502"/>
                    <a:pt x="7462" y="3451"/>
                    <a:pt x="7531" y="3382"/>
                  </a:cubicBezTo>
                  <a:cubicBezTo>
                    <a:pt x="7594" y="3256"/>
                    <a:pt x="7657" y="3099"/>
                    <a:pt x="7562" y="2973"/>
                  </a:cubicBezTo>
                  <a:lnTo>
                    <a:pt x="6932" y="1744"/>
                  </a:lnTo>
                  <a:lnTo>
                    <a:pt x="7562" y="547"/>
                  </a:lnTo>
                  <a:cubicBezTo>
                    <a:pt x="7657" y="389"/>
                    <a:pt x="7594" y="232"/>
                    <a:pt x="7531" y="137"/>
                  </a:cubicBezTo>
                  <a:cubicBezTo>
                    <a:pt x="7458" y="41"/>
                    <a:pt x="7349" y="0"/>
                    <a:pt x="72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55"/>
            <p:cNvSpPr/>
            <p:nvPr/>
          </p:nvSpPr>
          <p:spPr>
            <a:xfrm>
              <a:off x="2424550" y="4188175"/>
              <a:ext cx="189050" cy="63025"/>
            </a:xfrm>
            <a:custGeom>
              <a:avLst/>
              <a:gdLst/>
              <a:ahLst/>
              <a:cxnLst/>
              <a:rect l="l" t="t" r="r" b="b"/>
              <a:pathLst>
                <a:path w="7562" h="2521" extrusionOk="0">
                  <a:moveTo>
                    <a:pt x="1828" y="0"/>
                  </a:moveTo>
                  <a:lnTo>
                    <a:pt x="1482" y="1135"/>
                  </a:lnTo>
                  <a:lnTo>
                    <a:pt x="1040" y="1135"/>
                  </a:lnTo>
                  <a:cubicBezTo>
                    <a:pt x="442" y="1135"/>
                    <a:pt x="1" y="1607"/>
                    <a:pt x="1" y="2174"/>
                  </a:cubicBezTo>
                  <a:cubicBezTo>
                    <a:pt x="1" y="2363"/>
                    <a:pt x="158" y="2521"/>
                    <a:pt x="379" y="2521"/>
                  </a:cubicBezTo>
                  <a:lnTo>
                    <a:pt x="7310" y="2521"/>
                  </a:lnTo>
                  <a:cubicBezTo>
                    <a:pt x="7404" y="2489"/>
                    <a:pt x="7562" y="2363"/>
                    <a:pt x="7562" y="2174"/>
                  </a:cubicBezTo>
                  <a:cubicBezTo>
                    <a:pt x="7562" y="1576"/>
                    <a:pt x="7089" y="1135"/>
                    <a:pt x="6554" y="1135"/>
                  </a:cubicBezTo>
                  <a:lnTo>
                    <a:pt x="6113" y="1135"/>
                  </a:lnTo>
                  <a:lnTo>
                    <a:pt x="5766" y="0"/>
                  </a:lnTo>
                  <a:cubicBezTo>
                    <a:pt x="5168" y="252"/>
                    <a:pt x="4506" y="410"/>
                    <a:pt x="3781" y="410"/>
                  </a:cubicBezTo>
                  <a:cubicBezTo>
                    <a:pt x="3088" y="410"/>
                    <a:pt x="2427" y="252"/>
                    <a:pt x="18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55"/>
            <p:cNvSpPr/>
            <p:nvPr/>
          </p:nvSpPr>
          <p:spPr>
            <a:xfrm>
              <a:off x="2457625" y="4007025"/>
              <a:ext cx="115025" cy="122100"/>
            </a:xfrm>
            <a:custGeom>
              <a:avLst/>
              <a:gdLst/>
              <a:ahLst/>
              <a:cxnLst/>
              <a:rect l="l" t="t" r="r" b="b"/>
              <a:pathLst>
                <a:path w="4601" h="4884" extrusionOk="0">
                  <a:moveTo>
                    <a:pt x="2427" y="0"/>
                  </a:moveTo>
                  <a:cubicBezTo>
                    <a:pt x="1104" y="0"/>
                    <a:pt x="1" y="1103"/>
                    <a:pt x="1" y="2458"/>
                  </a:cubicBezTo>
                  <a:cubicBezTo>
                    <a:pt x="1" y="3781"/>
                    <a:pt x="1104" y="4884"/>
                    <a:pt x="2427" y="4884"/>
                  </a:cubicBezTo>
                  <a:cubicBezTo>
                    <a:pt x="3404" y="4884"/>
                    <a:pt x="4254" y="4348"/>
                    <a:pt x="4601" y="3497"/>
                  </a:cubicBezTo>
                  <a:lnTo>
                    <a:pt x="2427" y="3497"/>
                  </a:lnTo>
                  <a:cubicBezTo>
                    <a:pt x="1828" y="3497"/>
                    <a:pt x="1419" y="3025"/>
                    <a:pt x="1419" y="2489"/>
                  </a:cubicBezTo>
                  <a:cubicBezTo>
                    <a:pt x="1356" y="1859"/>
                    <a:pt x="1828" y="1386"/>
                    <a:pt x="2427" y="1386"/>
                  </a:cubicBezTo>
                  <a:lnTo>
                    <a:pt x="4601" y="1386"/>
                  </a:lnTo>
                  <a:cubicBezTo>
                    <a:pt x="4191" y="567"/>
                    <a:pt x="3372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0" name="Google Shape;6850;p55"/>
          <p:cNvGrpSpPr/>
          <p:nvPr/>
        </p:nvGrpSpPr>
        <p:grpSpPr>
          <a:xfrm>
            <a:off x="5764954" y="2883111"/>
            <a:ext cx="349163" cy="350079"/>
            <a:chOff x="4263650" y="3235150"/>
            <a:chExt cx="295400" cy="296175"/>
          </a:xfrm>
        </p:grpSpPr>
        <p:sp>
          <p:nvSpPr>
            <p:cNvPr id="6851" name="Google Shape;6851;p55"/>
            <p:cNvSpPr/>
            <p:nvPr/>
          </p:nvSpPr>
          <p:spPr>
            <a:xfrm>
              <a:off x="4393625" y="3391100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63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55"/>
            <p:cNvSpPr/>
            <p:nvPr/>
          </p:nvSpPr>
          <p:spPr>
            <a:xfrm>
              <a:off x="4377075" y="3443875"/>
              <a:ext cx="70125" cy="34675"/>
            </a:xfrm>
            <a:custGeom>
              <a:avLst/>
              <a:gdLst/>
              <a:ahLst/>
              <a:cxnLst/>
              <a:rect l="l" t="t" r="r" b="b"/>
              <a:pathLst>
                <a:path w="2805" h="1387" extrusionOk="0">
                  <a:moveTo>
                    <a:pt x="1387" y="0"/>
                  </a:moveTo>
                  <a:cubicBezTo>
                    <a:pt x="631" y="0"/>
                    <a:pt x="1" y="630"/>
                    <a:pt x="1" y="1387"/>
                  </a:cubicBezTo>
                  <a:lnTo>
                    <a:pt x="2805" y="1387"/>
                  </a:lnTo>
                  <a:cubicBezTo>
                    <a:pt x="2805" y="630"/>
                    <a:pt x="2174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55"/>
            <p:cNvSpPr/>
            <p:nvPr/>
          </p:nvSpPr>
          <p:spPr>
            <a:xfrm>
              <a:off x="4333750" y="3357225"/>
              <a:ext cx="156775" cy="174100"/>
            </a:xfrm>
            <a:custGeom>
              <a:avLst/>
              <a:gdLst/>
              <a:ahLst/>
              <a:cxnLst/>
              <a:rect l="l" t="t" r="r" b="b"/>
              <a:pathLst>
                <a:path w="6271" h="6964" extrusionOk="0">
                  <a:moveTo>
                    <a:pt x="3088" y="725"/>
                  </a:moveTo>
                  <a:cubicBezTo>
                    <a:pt x="3813" y="725"/>
                    <a:pt x="4506" y="1356"/>
                    <a:pt x="4506" y="2080"/>
                  </a:cubicBezTo>
                  <a:cubicBezTo>
                    <a:pt x="4506" y="2458"/>
                    <a:pt x="4348" y="2805"/>
                    <a:pt x="4096" y="3025"/>
                  </a:cubicBezTo>
                  <a:cubicBezTo>
                    <a:pt x="4727" y="3372"/>
                    <a:pt x="5168" y="4065"/>
                    <a:pt x="5168" y="4853"/>
                  </a:cubicBezTo>
                  <a:lnTo>
                    <a:pt x="5168" y="5199"/>
                  </a:lnTo>
                  <a:cubicBezTo>
                    <a:pt x="5168" y="5388"/>
                    <a:pt x="5010" y="5546"/>
                    <a:pt x="4821" y="5546"/>
                  </a:cubicBezTo>
                  <a:lnTo>
                    <a:pt x="1293" y="5546"/>
                  </a:lnTo>
                  <a:cubicBezTo>
                    <a:pt x="1103" y="5546"/>
                    <a:pt x="946" y="5388"/>
                    <a:pt x="946" y="5199"/>
                  </a:cubicBezTo>
                  <a:lnTo>
                    <a:pt x="946" y="4853"/>
                  </a:lnTo>
                  <a:lnTo>
                    <a:pt x="1040" y="4853"/>
                  </a:lnTo>
                  <a:cubicBezTo>
                    <a:pt x="1040" y="4065"/>
                    <a:pt x="1450" y="3403"/>
                    <a:pt x="2080" y="3025"/>
                  </a:cubicBezTo>
                  <a:cubicBezTo>
                    <a:pt x="1860" y="2805"/>
                    <a:pt x="1702" y="2458"/>
                    <a:pt x="1702" y="2080"/>
                  </a:cubicBezTo>
                  <a:cubicBezTo>
                    <a:pt x="1702" y="1356"/>
                    <a:pt x="2332" y="725"/>
                    <a:pt x="3088" y="725"/>
                  </a:cubicBezTo>
                  <a:close/>
                  <a:moveTo>
                    <a:pt x="1" y="1"/>
                  </a:moveTo>
                  <a:lnTo>
                    <a:pt x="1" y="6617"/>
                  </a:lnTo>
                  <a:cubicBezTo>
                    <a:pt x="1" y="6806"/>
                    <a:pt x="158" y="6963"/>
                    <a:pt x="347" y="6963"/>
                  </a:cubicBezTo>
                  <a:lnTo>
                    <a:pt x="5924" y="6963"/>
                  </a:lnTo>
                  <a:cubicBezTo>
                    <a:pt x="6113" y="6963"/>
                    <a:pt x="6270" y="6806"/>
                    <a:pt x="6270" y="6617"/>
                  </a:cubicBezTo>
                  <a:lnTo>
                    <a:pt x="627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55"/>
            <p:cNvSpPr/>
            <p:nvPr/>
          </p:nvSpPr>
          <p:spPr>
            <a:xfrm>
              <a:off x="4316425" y="3235150"/>
              <a:ext cx="191425" cy="35475"/>
            </a:xfrm>
            <a:custGeom>
              <a:avLst/>
              <a:gdLst/>
              <a:ahLst/>
              <a:cxnLst/>
              <a:rect l="l" t="t" r="r" b="b"/>
              <a:pathLst>
                <a:path w="7657" h="1419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418"/>
                  </a:lnTo>
                  <a:lnTo>
                    <a:pt x="7625" y="1418"/>
                  </a:lnTo>
                  <a:lnTo>
                    <a:pt x="7625" y="347"/>
                  </a:lnTo>
                  <a:lnTo>
                    <a:pt x="7656" y="347"/>
                  </a:lnTo>
                  <a:cubicBezTo>
                    <a:pt x="7656" y="158"/>
                    <a:pt x="7499" y="1"/>
                    <a:pt x="73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55"/>
            <p:cNvSpPr/>
            <p:nvPr/>
          </p:nvSpPr>
          <p:spPr>
            <a:xfrm>
              <a:off x="4263650" y="3288700"/>
              <a:ext cx="295400" cy="137875"/>
            </a:xfrm>
            <a:custGeom>
              <a:avLst/>
              <a:gdLst/>
              <a:ahLst/>
              <a:cxnLst/>
              <a:rect l="l" t="t" r="r" b="b"/>
              <a:pathLst>
                <a:path w="11816" h="5515" extrusionOk="0">
                  <a:moveTo>
                    <a:pt x="10082" y="662"/>
                  </a:moveTo>
                  <a:cubicBezTo>
                    <a:pt x="10303" y="662"/>
                    <a:pt x="10461" y="820"/>
                    <a:pt x="10461" y="1009"/>
                  </a:cubicBezTo>
                  <a:cubicBezTo>
                    <a:pt x="10461" y="1198"/>
                    <a:pt x="10303" y="1356"/>
                    <a:pt x="10082" y="1356"/>
                  </a:cubicBezTo>
                  <a:cubicBezTo>
                    <a:pt x="9893" y="1356"/>
                    <a:pt x="9736" y="1198"/>
                    <a:pt x="9736" y="1009"/>
                  </a:cubicBezTo>
                  <a:cubicBezTo>
                    <a:pt x="9767" y="820"/>
                    <a:pt x="9893" y="662"/>
                    <a:pt x="10082" y="662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4475"/>
                  </a:lnTo>
                  <a:cubicBezTo>
                    <a:pt x="1" y="5073"/>
                    <a:pt x="473" y="5514"/>
                    <a:pt x="1041" y="5514"/>
                  </a:cubicBezTo>
                  <a:lnTo>
                    <a:pt x="2112" y="5514"/>
                  </a:lnTo>
                  <a:lnTo>
                    <a:pt x="2112" y="2395"/>
                  </a:lnTo>
                  <a:cubicBezTo>
                    <a:pt x="2112" y="2206"/>
                    <a:pt x="2269" y="2049"/>
                    <a:pt x="2458" y="2049"/>
                  </a:cubicBezTo>
                  <a:lnTo>
                    <a:pt x="9421" y="2049"/>
                  </a:lnTo>
                  <a:cubicBezTo>
                    <a:pt x="9610" y="2049"/>
                    <a:pt x="9767" y="2206"/>
                    <a:pt x="9767" y="2395"/>
                  </a:cubicBezTo>
                  <a:lnTo>
                    <a:pt x="9767" y="5514"/>
                  </a:lnTo>
                  <a:lnTo>
                    <a:pt x="10807" y="5514"/>
                  </a:lnTo>
                  <a:cubicBezTo>
                    <a:pt x="11406" y="5514"/>
                    <a:pt x="11815" y="5042"/>
                    <a:pt x="11815" y="4475"/>
                  </a:cubicBezTo>
                  <a:lnTo>
                    <a:pt x="11815" y="1009"/>
                  </a:lnTo>
                  <a:cubicBezTo>
                    <a:pt x="11815" y="410"/>
                    <a:pt x="11343" y="1"/>
                    <a:pt x="108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6" name="Google Shape;6856;p55"/>
          <p:cNvGrpSpPr/>
          <p:nvPr/>
        </p:nvGrpSpPr>
        <p:grpSpPr>
          <a:xfrm>
            <a:off x="5762634" y="3342272"/>
            <a:ext cx="353802" cy="327739"/>
            <a:chOff x="4266025" y="3609275"/>
            <a:chExt cx="299325" cy="277275"/>
          </a:xfrm>
        </p:grpSpPr>
        <p:sp>
          <p:nvSpPr>
            <p:cNvPr id="6857" name="Google Shape;6857;p55"/>
            <p:cNvSpPr/>
            <p:nvPr/>
          </p:nvSpPr>
          <p:spPr>
            <a:xfrm>
              <a:off x="4266025" y="3609275"/>
              <a:ext cx="299325" cy="224500"/>
            </a:xfrm>
            <a:custGeom>
              <a:avLst/>
              <a:gdLst/>
              <a:ahLst/>
              <a:cxnLst/>
              <a:rect l="l" t="t" r="r" b="b"/>
              <a:pathLst>
                <a:path w="11973" h="8980" extrusionOk="0">
                  <a:moveTo>
                    <a:pt x="2017" y="3749"/>
                  </a:moveTo>
                  <a:lnTo>
                    <a:pt x="3119" y="5514"/>
                  </a:lnTo>
                  <a:lnTo>
                    <a:pt x="914" y="5514"/>
                  </a:lnTo>
                  <a:lnTo>
                    <a:pt x="2017" y="3749"/>
                  </a:lnTo>
                  <a:close/>
                  <a:moveTo>
                    <a:pt x="9641" y="3749"/>
                  </a:moveTo>
                  <a:lnTo>
                    <a:pt x="10744" y="5514"/>
                  </a:lnTo>
                  <a:lnTo>
                    <a:pt x="8538" y="5514"/>
                  </a:lnTo>
                  <a:lnTo>
                    <a:pt x="9641" y="3749"/>
                  </a:lnTo>
                  <a:close/>
                  <a:moveTo>
                    <a:pt x="5892" y="0"/>
                  </a:moveTo>
                  <a:cubicBezTo>
                    <a:pt x="5325" y="0"/>
                    <a:pt x="4852" y="473"/>
                    <a:pt x="4852" y="1040"/>
                  </a:cubicBezTo>
                  <a:lnTo>
                    <a:pt x="4852" y="1166"/>
                  </a:lnTo>
                  <a:lnTo>
                    <a:pt x="4537" y="1324"/>
                  </a:lnTo>
                  <a:cubicBezTo>
                    <a:pt x="3812" y="1733"/>
                    <a:pt x="3529" y="1891"/>
                    <a:pt x="3025" y="1954"/>
                  </a:cubicBezTo>
                  <a:cubicBezTo>
                    <a:pt x="2867" y="1607"/>
                    <a:pt x="2521" y="1324"/>
                    <a:pt x="2080" y="1324"/>
                  </a:cubicBezTo>
                  <a:cubicBezTo>
                    <a:pt x="1702" y="1324"/>
                    <a:pt x="1324" y="1576"/>
                    <a:pt x="1166" y="1922"/>
                  </a:cubicBezTo>
                  <a:cubicBezTo>
                    <a:pt x="946" y="1891"/>
                    <a:pt x="693" y="1796"/>
                    <a:pt x="504" y="1733"/>
                  </a:cubicBezTo>
                  <a:cubicBezTo>
                    <a:pt x="454" y="1708"/>
                    <a:pt x="403" y="1696"/>
                    <a:pt x="355" y="1696"/>
                  </a:cubicBezTo>
                  <a:cubicBezTo>
                    <a:pt x="223" y="1696"/>
                    <a:pt x="110" y="1784"/>
                    <a:pt x="63" y="1922"/>
                  </a:cubicBezTo>
                  <a:cubicBezTo>
                    <a:pt x="0" y="2111"/>
                    <a:pt x="63" y="2332"/>
                    <a:pt x="252" y="2363"/>
                  </a:cubicBezTo>
                  <a:cubicBezTo>
                    <a:pt x="536" y="2489"/>
                    <a:pt x="820" y="2552"/>
                    <a:pt x="1135" y="2615"/>
                  </a:cubicBezTo>
                  <a:cubicBezTo>
                    <a:pt x="1198" y="2867"/>
                    <a:pt x="1387" y="3119"/>
                    <a:pt x="1607" y="3277"/>
                  </a:cubicBezTo>
                  <a:lnTo>
                    <a:pt x="95" y="5671"/>
                  </a:lnTo>
                  <a:cubicBezTo>
                    <a:pt x="95" y="5703"/>
                    <a:pt x="63" y="5829"/>
                    <a:pt x="63" y="5860"/>
                  </a:cubicBezTo>
                  <a:lnTo>
                    <a:pt x="63" y="6238"/>
                  </a:lnTo>
                  <a:cubicBezTo>
                    <a:pt x="63" y="7372"/>
                    <a:pt x="1009" y="8318"/>
                    <a:pt x="2143" y="8318"/>
                  </a:cubicBezTo>
                  <a:cubicBezTo>
                    <a:pt x="3308" y="8318"/>
                    <a:pt x="4254" y="7372"/>
                    <a:pt x="4254" y="6238"/>
                  </a:cubicBezTo>
                  <a:lnTo>
                    <a:pt x="4254" y="5860"/>
                  </a:lnTo>
                  <a:cubicBezTo>
                    <a:pt x="4254" y="5829"/>
                    <a:pt x="4191" y="5703"/>
                    <a:pt x="4191" y="5671"/>
                  </a:cubicBezTo>
                  <a:lnTo>
                    <a:pt x="2710" y="3277"/>
                  </a:lnTo>
                  <a:cubicBezTo>
                    <a:pt x="2930" y="3151"/>
                    <a:pt x="3088" y="2930"/>
                    <a:pt x="3182" y="2647"/>
                  </a:cubicBezTo>
                  <a:cubicBezTo>
                    <a:pt x="3844" y="2521"/>
                    <a:pt x="4191" y="2363"/>
                    <a:pt x="4947" y="1922"/>
                  </a:cubicBezTo>
                  <a:lnTo>
                    <a:pt x="4947" y="8979"/>
                  </a:lnTo>
                  <a:lnTo>
                    <a:pt x="7089" y="8979"/>
                  </a:lnTo>
                  <a:lnTo>
                    <a:pt x="7089" y="1922"/>
                  </a:lnTo>
                  <a:cubicBezTo>
                    <a:pt x="7814" y="2332"/>
                    <a:pt x="8192" y="2521"/>
                    <a:pt x="8853" y="2647"/>
                  </a:cubicBezTo>
                  <a:cubicBezTo>
                    <a:pt x="8916" y="2899"/>
                    <a:pt x="9074" y="3119"/>
                    <a:pt x="9326" y="3277"/>
                  </a:cubicBezTo>
                  <a:lnTo>
                    <a:pt x="7814" y="5671"/>
                  </a:lnTo>
                  <a:cubicBezTo>
                    <a:pt x="7814" y="5703"/>
                    <a:pt x="7782" y="5829"/>
                    <a:pt x="7782" y="5860"/>
                  </a:cubicBezTo>
                  <a:lnTo>
                    <a:pt x="7782" y="6238"/>
                  </a:lnTo>
                  <a:cubicBezTo>
                    <a:pt x="7782" y="7372"/>
                    <a:pt x="8727" y="8318"/>
                    <a:pt x="9861" y="8318"/>
                  </a:cubicBezTo>
                  <a:cubicBezTo>
                    <a:pt x="11027" y="8318"/>
                    <a:pt x="11972" y="7372"/>
                    <a:pt x="11972" y="6238"/>
                  </a:cubicBezTo>
                  <a:lnTo>
                    <a:pt x="11972" y="5860"/>
                  </a:lnTo>
                  <a:cubicBezTo>
                    <a:pt x="11972" y="5829"/>
                    <a:pt x="11909" y="5703"/>
                    <a:pt x="11909" y="5671"/>
                  </a:cubicBezTo>
                  <a:lnTo>
                    <a:pt x="10429" y="3277"/>
                  </a:lnTo>
                  <a:cubicBezTo>
                    <a:pt x="10429" y="3151"/>
                    <a:pt x="10618" y="2930"/>
                    <a:pt x="10681" y="2615"/>
                  </a:cubicBezTo>
                  <a:cubicBezTo>
                    <a:pt x="10933" y="2521"/>
                    <a:pt x="11248" y="2458"/>
                    <a:pt x="11531" y="2363"/>
                  </a:cubicBezTo>
                  <a:cubicBezTo>
                    <a:pt x="11720" y="2300"/>
                    <a:pt x="11815" y="2080"/>
                    <a:pt x="11720" y="1922"/>
                  </a:cubicBezTo>
                  <a:cubicBezTo>
                    <a:pt x="11674" y="1784"/>
                    <a:pt x="11560" y="1696"/>
                    <a:pt x="11429" y="1696"/>
                  </a:cubicBezTo>
                  <a:cubicBezTo>
                    <a:pt x="11380" y="1696"/>
                    <a:pt x="11330" y="1708"/>
                    <a:pt x="11279" y="1733"/>
                  </a:cubicBezTo>
                  <a:cubicBezTo>
                    <a:pt x="11059" y="1796"/>
                    <a:pt x="10870" y="1891"/>
                    <a:pt x="10618" y="1922"/>
                  </a:cubicBezTo>
                  <a:cubicBezTo>
                    <a:pt x="10460" y="1576"/>
                    <a:pt x="10113" y="1324"/>
                    <a:pt x="9704" y="1324"/>
                  </a:cubicBezTo>
                  <a:cubicBezTo>
                    <a:pt x="9294" y="1324"/>
                    <a:pt x="8916" y="1576"/>
                    <a:pt x="8790" y="1954"/>
                  </a:cubicBezTo>
                  <a:cubicBezTo>
                    <a:pt x="8255" y="1891"/>
                    <a:pt x="8003" y="1733"/>
                    <a:pt x="7278" y="1324"/>
                  </a:cubicBezTo>
                  <a:lnTo>
                    <a:pt x="6963" y="1166"/>
                  </a:lnTo>
                  <a:lnTo>
                    <a:pt x="6963" y="1040"/>
                  </a:lnTo>
                  <a:cubicBezTo>
                    <a:pt x="6963" y="441"/>
                    <a:pt x="6490" y="0"/>
                    <a:pt x="58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55"/>
            <p:cNvSpPr/>
            <p:nvPr/>
          </p:nvSpPr>
          <p:spPr>
            <a:xfrm>
              <a:off x="4332975" y="3851850"/>
              <a:ext cx="157550" cy="34700"/>
            </a:xfrm>
            <a:custGeom>
              <a:avLst/>
              <a:gdLst/>
              <a:ahLst/>
              <a:cxnLst/>
              <a:rect l="l" t="t" r="r" b="b"/>
              <a:pathLst>
                <a:path w="6302" h="1388" extrusionOk="0">
                  <a:moveTo>
                    <a:pt x="693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1040"/>
                  </a:lnTo>
                  <a:cubicBezTo>
                    <a:pt x="0" y="1261"/>
                    <a:pt x="158" y="1387"/>
                    <a:pt x="347" y="1387"/>
                  </a:cubicBezTo>
                  <a:lnTo>
                    <a:pt x="5955" y="1387"/>
                  </a:lnTo>
                  <a:cubicBezTo>
                    <a:pt x="6144" y="1356"/>
                    <a:pt x="6301" y="1198"/>
                    <a:pt x="6301" y="1040"/>
                  </a:cubicBezTo>
                  <a:lnTo>
                    <a:pt x="6301" y="694"/>
                  </a:lnTo>
                  <a:cubicBezTo>
                    <a:pt x="6301" y="316"/>
                    <a:pt x="5986" y="1"/>
                    <a:pt x="5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9" name="Google Shape;6859;p55"/>
          <p:cNvGrpSpPr/>
          <p:nvPr/>
        </p:nvGrpSpPr>
        <p:grpSpPr>
          <a:xfrm>
            <a:off x="5763092" y="3807659"/>
            <a:ext cx="352886" cy="349133"/>
            <a:chOff x="4263650" y="3963700"/>
            <a:chExt cx="298550" cy="295375"/>
          </a:xfrm>
        </p:grpSpPr>
        <p:sp>
          <p:nvSpPr>
            <p:cNvPr id="6860" name="Google Shape;6860;p55"/>
            <p:cNvSpPr/>
            <p:nvPr/>
          </p:nvSpPr>
          <p:spPr>
            <a:xfrm>
              <a:off x="4384950" y="3963700"/>
              <a:ext cx="53575" cy="51225"/>
            </a:xfrm>
            <a:custGeom>
              <a:avLst/>
              <a:gdLst/>
              <a:ahLst/>
              <a:cxnLst/>
              <a:rect l="l" t="t" r="r" b="b"/>
              <a:pathLst>
                <a:path w="2143" h="2049" extrusionOk="0"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cubicBezTo>
                    <a:pt x="1" y="1607"/>
                    <a:pt x="473" y="2048"/>
                    <a:pt x="1072" y="2048"/>
                  </a:cubicBezTo>
                  <a:cubicBezTo>
                    <a:pt x="1670" y="2048"/>
                    <a:pt x="2143" y="1576"/>
                    <a:pt x="2143" y="1040"/>
                  </a:cubicBezTo>
                  <a:cubicBezTo>
                    <a:pt x="2143" y="442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55"/>
            <p:cNvSpPr/>
            <p:nvPr/>
          </p:nvSpPr>
          <p:spPr>
            <a:xfrm>
              <a:off x="4315650" y="41369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48" y="473"/>
                    <a:pt x="1607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55"/>
            <p:cNvSpPr/>
            <p:nvPr/>
          </p:nvSpPr>
          <p:spPr>
            <a:xfrm>
              <a:off x="4455850" y="41369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5" y="2048"/>
                    <a:pt x="2048" y="1576"/>
                    <a:pt x="2048" y="1040"/>
                  </a:cubicBez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55"/>
            <p:cNvSpPr/>
            <p:nvPr/>
          </p:nvSpPr>
          <p:spPr>
            <a:xfrm>
              <a:off x="4263650" y="4085000"/>
              <a:ext cx="298550" cy="122100"/>
            </a:xfrm>
            <a:custGeom>
              <a:avLst/>
              <a:gdLst/>
              <a:ahLst/>
              <a:cxnLst/>
              <a:rect l="l" t="t" r="r" b="b"/>
              <a:pathLst>
                <a:path w="11942" h="4884" extrusionOk="0">
                  <a:moveTo>
                    <a:pt x="1545" y="0"/>
                  </a:moveTo>
                  <a:cubicBezTo>
                    <a:pt x="1041" y="0"/>
                    <a:pt x="599" y="347"/>
                    <a:pt x="505" y="851"/>
                  </a:cubicBezTo>
                  <a:lnTo>
                    <a:pt x="64" y="3655"/>
                  </a:lnTo>
                  <a:cubicBezTo>
                    <a:pt x="1" y="3970"/>
                    <a:pt x="95" y="4253"/>
                    <a:pt x="284" y="4474"/>
                  </a:cubicBezTo>
                  <a:cubicBezTo>
                    <a:pt x="410" y="4631"/>
                    <a:pt x="599" y="4757"/>
                    <a:pt x="788" y="4789"/>
                  </a:cubicBezTo>
                  <a:cubicBezTo>
                    <a:pt x="1009" y="4442"/>
                    <a:pt x="1324" y="4127"/>
                    <a:pt x="1639" y="3938"/>
                  </a:cubicBezTo>
                  <a:cubicBezTo>
                    <a:pt x="1513" y="3686"/>
                    <a:pt x="1419" y="3434"/>
                    <a:pt x="1419" y="3151"/>
                  </a:cubicBezTo>
                  <a:cubicBezTo>
                    <a:pt x="1419" y="2206"/>
                    <a:pt x="2206" y="1418"/>
                    <a:pt x="3151" y="1418"/>
                  </a:cubicBezTo>
                  <a:cubicBezTo>
                    <a:pt x="4097" y="1418"/>
                    <a:pt x="4884" y="2206"/>
                    <a:pt x="4884" y="3151"/>
                  </a:cubicBezTo>
                  <a:cubicBezTo>
                    <a:pt x="4884" y="3434"/>
                    <a:pt x="4821" y="3686"/>
                    <a:pt x="4695" y="3938"/>
                  </a:cubicBezTo>
                  <a:cubicBezTo>
                    <a:pt x="5042" y="4159"/>
                    <a:pt x="5325" y="4474"/>
                    <a:pt x="5577" y="4883"/>
                  </a:cubicBezTo>
                  <a:lnTo>
                    <a:pt x="6396" y="4883"/>
                  </a:lnTo>
                  <a:cubicBezTo>
                    <a:pt x="6585" y="4537"/>
                    <a:pt x="6900" y="4159"/>
                    <a:pt x="7247" y="3938"/>
                  </a:cubicBezTo>
                  <a:cubicBezTo>
                    <a:pt x="7152" y="3686"/>
                    <a:pt x="7058" y="3434"/>
                    <a:pt x="7058" y="3151"/>
                  </a:cubicBezTo>
                  <a:cubicBezTo>
                    <a:pt x="7058" y="2206"/>
                    <a:pt x="7846" y="1418"/>
                    <a:pt x="8791" y="1418"/>
                  </a:cubicBezTo>
                  <a:cubicBezTo>
                    <a:pt x="9736" y="1418"/>
                    <a:pt x="10524" y="2206"/>
                    <a:pt x="10524" y="3151"/>
                  </a:cubicBezTo>
                  <a:cubicBezTo>
                    <a:pt x="10524" y="3434"/>
                    <a:pt x="10461" y="3686"/>
                    <a:pt x="10334" y="3938"/>
                  </a:cubicBezTo>
                  <a:cubicBezTo>
                    <a:pt x="10681" y="4159"/>
                    <a:pt x="10965" y="4442"/>
                    <a:pt x="11154" y="4789"/>
                  </a:cubicBezTo>
                  <a:cubicBezTo>
                    <a:pt x="11343" y="4757"/>
                    <a:pt x="11563" y="4631"/>
                    <a:pt x="11658" y="4474"/>
                  </a:cubicBezTo>
                  <a:cubicBezTo>
                    <a:pt x="11878" y="4253"/>
                    <a:pt x="11941" y="3938"/>
                    <a:pt x="11910" y="3655"/>
                  </a:cubicBezTo>
                  <a:lnTo>
                    <a:pt x="11343" y="851"/>
                  </a:lnTo>
                  <a:cubicBezTo>
                    <a:pt x="11280" y="347"/>
                    <a:pt x="10839" y="0"/>
                    <a:pt x="103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55"/>
            <p:cNvSpPr/>
            <p:nvPr/>
          </p:nvSpPr>
          <p:spPr>
            <a:xfrm>
              <a:off x="4431425" y="4196825"/>
              <a:ext cx="104000" cy="62250"/>
            </a:xfrm>
            <a:custGeom>
              <a:avLst/>
              <a:gdLst/>
              <a:ahLst/>
              <a:cxnLst/>
              <a:rect l="l" t="t" r="r" b="b"/>
              <a:pathLst>
                <a:path w="4160" h="2490" extrusionOk="0">
                  <a:moveTo>
                    <a:pt x="977" y="1"/>
                  </a:moveTo>
                  <a:cubicBezTo>
                    <a:pt x="536" y="284"/>
                    <a:pt x="189" y="694"/>
                    <a:pt x="63" y="1198"/>
                  </a:cubicBezTo>
                  <a:cubicBezTo>
                    <a:pt x="32" y="1387"/>
                    <a:pt x="0" y="1576"/>
                    <a:pt x="0" y="1797"/>
                  </a:cubicBezTo>
                  <a:lnTo>
                    <a:pt x="0" y="2143"/>
                  </a:lnTo>
                  <a:cubicBezTo>
                    <a:pt x="0" y="2332"/>
                    <a:pt x="158" y="2490"/>
                    <a:pt x="347" y="2490"/>
                  </a:cubicBezTo>
                  <a:lnTo>
                    <a:pt x="3813" y="2490"/>
                  </a:lnTo>
                  <a:cubicBezTo>
                    <a:pt x="4002" y="2490"/>
                    <a:pt x="4159" y="2332"/>
                    <a:pt x="4159" y="2143"/>
                  </a:cubicBezTo>
                  <a:lnTo>
                    <a:pt x="4159" y="1797"/>
                  </a:lnTo>
                  <a:cubicBezTo>
                    <a:pt x="4096" y="1576"/>
                    <a:pt x="4065" y="1356"/>
                    <a:pt x="4002" y="1198"/>
                  </a:cubicBezTo>
                  <a:cubicBezTo>
                    <a:pt x="3844" y="694"/>
                    <a:pt x="3529" y="284"/>
                    <a:pt x="3119" y="1"/>
                  </a:cubicBezTo>
                  <a:cubicBezTo>
                    <a:pt x="2804" y="253"/>
                    <a:pt x="2426" y="410"/>
                    <a:pt x="2048" y="410"/>
                  </a:cubicBezTo>
                  <a:cubicBezTo>
                    <a:pt x="1639" y="410"/>
                    <a:pt x="1261" y="253"/>
                    <a:pt x="9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55"/>
            <p:cNvSpPr/>
            <p:nvPr/>
          </p:nvSpPr>
          <p:spPr>
            <a:xfrm>
              <a:off x="4359750" y="4022775"/>
              <a:ext cx="104775" cy="44125"/>
            </a:xfrm>
            <a:custGeom>
              <a:avLst/>
              <a:gdLst/>
              <a:ahLst/>
              <a:cxnLst/>
              <a:rect l="l" t="t" r="r" b="b"/>
              <a:pathLst>
                <a:path w="4191" h="1765" extrusionOk="0">
                  <a:moveTo>
                    <a:pt x="1009" y="0"/>
                  </a:moveTo>
                  <a:cubicBezTo>
                    <a:pt x="379" y="347"/>
                    <a:pt x="0" y="1040"/>
                    <a:pt x="0" y="1765"/>
                  </a:cubicBezTo>
                  <a:lnTo>
                    <a:pt x="4191" y="1765"/>
                  </a:lnTo>
                  <a:cubicBezTo>
                    <a:pt x="4191" y="1040"/>
                    <a:pt x="3813" y="347"/>
                    <a:pt x="3214" y="0"/>
                  </a:cubicBezTo>
                  <a:cubicBezTo>
                    <a:pt x="2899" y="252"/>
                    <a:pt x="2521" y="378"/>
                    <a:pt x="2111" y="378"/>
                  </a:cubicBezTo>
                  <a:cubicBezTo>
                    <a:pt x="1733" y="378"/>
                    <a:pt x="1324" y="252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55"/>
            <p:cNvSpPr/>
            <p:nvPr/>
          </p:nvSpPr>
          <p:spPr>
            <a:xfrm>
              <a:off x="4291225" y="4196825"/>
              <a:ext cx="102425" cy="62250"/>
            </a:xfrm>
            <a:custGeom>
              <a:avLst/>
              <a:gdLst/>
              <a:ahLst/>
              <a:cxnLst/>
              <a:rect l="l" t="t" r="r" b="b"/>
              <a:pathLst>
                <a:path w="4097" h="2490" extrusionOk="0">
                  <a:moveTo>
                    <a:pt x="1009" y="1"/>
                  </a:moveTo>
                  <a:cubicBezTo>
                    <a:pt x="568" y="284"/>
                    <a:pt x="221" y="694"/>
                    <a:pt x="95" y="1198"/>
                  </a:cubicBezTo>
                  <a:cubicBezTo>
                    <a:pt x="64" y="1387"/>
                    <a:pt x="1" y="1576"/>
                    <a:pt x="1" y="1797"/>
                  </a:cubicBezTo>
                  <a:lnTo>
                    <a:pt x="1" y="2143"/>
                  </a:lnTo>
                  <a:cubicBezTo>
                    <a:pt x="1" y="2332"/>
                    <a:pt x="158" y="2490"/>
                    <a:pt x="379" y="2490"/>
                  </a:cubicBezTo>
                  <a:lnTo>
                    <a:pt x="3844" y="2490"/>
                  </a:lnTo>
                  <a:cubicBezTo>
                    <a:pt x="3939" y="2490"/>
                    <a:pt x="4096" y="2332"/>
                    <a:pt x="4096" y="2143"/>
                  </a:cubicBezTo>
                  <a:lnTo>
                    <a:pt x="4096" y="1797"/>
                  </a:lnTo>
                  <a:cubicBezTo>
                    <a:pt x="4096" y="1576"/>
                    <a:pt x="4065" y="1356"/>
                    <a:pt x="4033" y="1198"/>
                  </a:cubicBezTo>
                  <a:cubicBezTo>
                    <a:pt x="3876" y="694"/>
                    <a:pt x="3561" y="284"/>
                    <a:pt x="3120" y="1"/>
                  </a:cubicBezTo>
                  <a:cubicBezTo>
                    <a:pt x="2804" y="253"/>
                    <a:pt x="2458" y="410"/>
                    <a:pt x="2048" y="410"/>
                  </a:cubicBezTo>
                  <a:cubicBezTo>
                    <a:pt x="1670" y="410"/>
                    <a:pt x="1261" y="253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7" name="Google Shape;6867;p55"/>
          <p:cNvGrpSpPr/>
          <p:nvPr/>
        </p:nvGrpSpPr>
        <p:grpSpPr>
          <a:xfrm>
            <a:off x="8041429" y="2883111"/>
            <a:ext cx="226264" cy="350079"/>
            <a:chOff x="6164975" y="3211525"/>
            <a:chExt cx="191425" cy="296175"/>
          </a:xfrm>
        </p:grpSpPr>
        <p:sp>
          <p:nvSpPr>
            <p:cNvPr id="6868" name="Google Shape;6868;p55"/>
            <p:cNvSpPr/>
            <p:nvPr/>
          </p:nvSpPr>
          <p:spPr>
            <a:xfrm>
              <a:off x="6269750" y="3371400"/>
              <a:ext cx="68525" cy="84300"/>
            </a:xfrm>
            <a:custGeom>
              <a:avLst/>
              <a:gdLst/>
              <a:ahLst/>
              <a:cxnLst/>
              <a:rect l="l" t="t" r="r" b="b"/>
              <a:pathLst>
                <a:path w="2741" h="3372" extrusionOk="0">
                  <a:moveTo>
                    <a:pt x="1670" y="1"/>
                  </a:moveTo>
                  <a:cubicBezTo>
                    <a:pt x="1166" y="316"/>
                    <a:pt x="599" y="505"/>
                    <a:pt x="0" y="568"/>
                  </a:cubicBezTo>
                  <a:lnTo>
                    <a:pt x="0" y="1482"/>
                  </a:lnTo>
                  <a:lnTo>
                    <a:pt x="1890" y="3372"/>
                  </a:lnTo>
                  <a:lnTo>
                    <a:pt x="2741" y="3372"/>
                  </a:lnTo>
                  <a:lnTo>
                    <a:pt x="2741" y="3340"/>
                  </a:lnTo>
                  <a:lnTo>
                    <a:pt x="2741" y="2301"/>
                  </a:lnTo>
                  <a:cubicBezTo>
                    <a:pt x="2741" y="1356"/>
                    <a:pt x="2300" y="536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55"/>
            <p:cNvSpPr/>
            <p:nvPr/>
          </p:nvSpPr>
          <p:spPr>
            <a:xfrm>
              <a:off x="6228775" y="3424175"/>
              <a:ext cx="62250" cy="30750"/>
            </a:xfrm>
            <a:custGeom>
              <a:avLst/>
              <a:gdLst/>
              <a:ahLst/>
              <a:cxnLst/>
              <a:rect l="l" t="t" r="r" b="b"/>
              <a:pathLst>
                <a:path w="2490" h="1230" extrusionOk="0">
                  <a:moveTo>
                    <a:pt x="1229" y="1"/>
                  </a:moveTo>
                  <a:lnTo>
                    <a:pt x="1" y="1229"/>
                  </a:lnTo>
                  <a:lnTo>
                    <a:pt x="2490" y="122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55"/>
            <p:cNvSpPr/>
            <p:nvPr/>
          </p:nvSpPr>
          <p:spPr>
            <a:xfrm>
              <a:off x="6182300" y="3369825"/>
              <a:ext cx="69350" cy="85100"/>
            </a:xfrm>
            <a:custGeom>
              <a:avLst/>
              <a:gdLst/>
              <a:ahLst/>
              <a:cxnLst/>
              <a:rect l="l" t="t" r="r" b="b"/>
              <a:pathLst>
                <a:path w="2774" h="3404" extrusionOk="0">
                  <a:moveTo>
                    <a:pt x="1072" y="1"/>
                  </a:moveTo>
                  <a:cubicBezTo>
                    <a:pt x="411" y="599"/>
                    <a:pt x="1" y="1419"/>
                    <a:pt x="1" y="2332"/>
                  </a:cubicBezTo>
                  <a:lnTo>
                    <a:pt x="1" y="3403"/>
                  </a:lnTo>
                  <a:lnTo>
                    <a:pt x="883" y="3403"/>
                  </a:lnTo>
                  <a:lnTo>
                    <a:pt x="2773" y="1513"/>
                  </a:lnTo>
                  <a:lnTo>
                    <a:pt x="2773" y="599"/>
                  </a:lnTo>
                  <a:cubicBezTo>
                    <a:pt x="2143" y="568"/>
                    <a:pt x="1576" y="316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55"/>
            <p:cNvSpPr/>
            <p:nvPr/>
          </p:nvSpPr>
          <p:spPr>
            <a:xfrm>
              <a:off x="6164975" y="3472225"/>
              <a:ext cx="191425" cy="35475"/>
            </a:xfrm>
            <a:custGeom>
              <a:avLst/>
              <a:gdLst/>
              <a:ahLst/>
              <a:cxnLst/>
              <a:rect l="l" t="t" r="r" b="b"/>
              <a:pathLst>
                <a:path w="7657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lnTo>
                    <a:pt x="6932" y="1418"/>
                  </a:lnTo>
                  <a:cubicBezTo>
                    <a:pt x="7341" y="1418"/>
                    <a:pt x="7657" y="1103"/>
                    <a:pt x="7657" y="725"/>
                  </a:cubicBezTo>
                  <a:cubicBezTo>
                    <a:pt x="7594" y="316"/>
                    <a:pt x="7278" y="1"/>
                    <a:pt x="69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55"/>
            <p:cNvSpPr/>
            <p:nvPr/>
          </p:nvSpPr>
          <p:spPr>
            <a:xfrm>
              <a:off x="6164975" y="3211525"/>
              <a:ext cx="191425" cy="35475"/>
            </a:xfrm>
            <a:custGeom>
              <a:avLst/>
              <a:gdLst/>
              <a:ahLst/>
              <a:cxnLst/>
              <a:rect l="l" t="t" r="r" b="b"/>
              <a:pathLst>
                <a:path w="7657" h="1419" extrusionOk="0">
                  <a:moveTo>
                    <a:pt x="725" y="0"/>
                  </a:moveTo>
                  <a:cubicBezTo>
                    <a:pt x="316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lnTo>
                    <a:pt x="6932" y="1418"/>
                  </a:lnTo>
                  <a:cubicBezTo>
                    <a:pt x="7341" y="1418"/>
                    <a:pt x="7657" y="1103"/>
                    <a:pt x="7657" y="725"/>
                  </a:cubicBezTo>
                  <a:cubicBezTo>
                    <a:pt x="7594" y="284"/>
                    <a:pt x="7278" y="0"/>
                    <a:pt x="69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55"/>
            <p:cNvSpPr/>
            <p:nvPr/>
          </p:nvSpPr>
          <p:spPr>
            <a:xfrm>
              <a:off x="6183100" y="3262725"/>
              <a:ext cx="155175" cy="35650"/>
            </a:xfrm>
            <a:custGeom>
              <a:avLst/>
              <a:gdLst/>
              <a:ahLst/>
              <a:cxnLst/>
              <a:rect l="l" t="t" r="r" b="b"/>
              <a:pathLst>
                <a:path w="6207" h="1426" extrusionOk="0">
                  <a:moveTo>
                    <a:pt x="0" y="0"/>
                  </a:moveTo>
                  <a:lnTo>
                    <a:pt x="0" y="441"/>
                  </a:lnTo>
                  <a:lnTo>
                    <a:pt x="568" y="788"/>
                  </a:lnTo>
                  <a:cubicBezTo>
                    <a:pt x="1355" y="1213"/>
                    <a:pt x="2237" y="1426"/>
                    <a:pt x="3112" y="1426"/>
                  </a:cubicBezTo>
                  <a:cubicBezTo>
                    <a:pt x="3986" y="1426"/>
                    <a:pt x="4852" y="1213"/>
                    <a:pt x="5608" y="788"/>
                  </a:cubicBezTo>
                  <a:lnTo>
                    <a:pt x="6207" y="441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55"/>
            <p:cNvSpPr/>
            <p:nvPr/>
          </p:nvSpPr>
          <p:spPr>
            <a:xfrm>
              <a:off x="6181525" y="3294225"/>
              <a:ext cx="155975" cy="74050"/>
            </a:xfrm>
            <a:custGeom>
              <a:avLst/>
              <a:gdLst/>
              <a:ahLst/>
              <a:cxnLst/>
              <a:rect l="l" t="t" r="r" b="b"/>
              <a:pathLst>
                <a:path w="6239" h="2962" extrusionOk="0">
                  <a:moveTo>
                    <a:pt x="0" y="0"/>
                  </a:moveTo>
                  <a:cubicBezTo>
                    <a:pt x="126" y="1607"/>
                    <a:pt x="1481" y="2962"/>
                    <a:pt x="3119" y="2962"/>
                  </a:cubicBezTo>
                  <a:cubicBezTo>
                    <a:pt x="4758" y="2962"/>
                    <a:pt x="6112" y="1607"/>
                    <a:pt x="6238" y="0"/>
                  </a:cubicBezTo>
                  <a:lnTo>
                    <a:pt x="6238" y="0"/>
                  </a:lnTo>
                  <a:lnTo>
                    <a:pt x="5986" y="126"/>
                  </a:lnTo>
                  <a:cubicBezTo>
                    <a:pt x="5136" y="631"/>
                    <a:pt x="4096" y="883"/>
                    <a:pt x="3119" y="883"/>
                  </a:cubicBezTo>
                  <a:cubicBezTo>
                    <a:pt x="2143" y="883"/>
                    <a:pt x="1166" y="631"/>
                    <a:pt x="252" y="1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5" name="Google Shape;6875;p55"/>
          <p:cNvGrpSpPr/>
          <p:nvPr/>
        </p:nvGrpSpPr>
        <p:grpSpPr>
          <a:xfrm>
            <a:off x="5303466" y="1531387"/>
            <a:ext cx="352886" cy="350049"/>
            <a:chOff x="946175" y="3253275"/>
            <a:chExt cx="298550" cy="296150"/>
          </a:xfrm>
        </p:grpSpPr>
        <p:sp>
          <p:nvSpPr>
            <p:cNvPr id="6876" name="Google Shape;6876;p55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55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55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55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55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1" name="Google Shape;6881;p55"/>
          <p:cNvGrpSpPr/>
          <p:nvPr/>
        </p:nvGrpSpPr>
        <p:grpSpPr>
          <a:xfrm>
            <a:off x="5304397" y="1973351"/>
            <a:ext cx="351024" cy="347301"/>
            <a:chOff x="946175" y="3619500"/>
            <a:chExt cx="296975" cy="293825"/>
          </a:xfrm>
        </p:grpSpPr>
        <p:sp>
          <p:nvSpPr>
            <p:cNvPr id="6882" name="Google Shape;6882;p55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55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55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55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55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55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8" name="Google Shape;6888;p55"/>
          <p:cNvGrpSpPr/>
          <p:nvPr/>
        </p:nvGrpSpPr>
        <p:grpSpPr>
          <a:xfrm>
            <a:off x="5303939" y="2417985"/>
            <a:ext cx="351940" cy="350995"/>
            <a:chOff x="944600" y="3981825"/>
            <a:chExt cx="297750" cy="296950"/>
          </a:xfrm>
        </p:grpSpPr>
        <p:sp>
          <p:nvSpPr>
            <p:cNvPr id="6889" name="Google Shape;6889;p55"/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55"/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55"/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55"/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3" name="Google Shape;6893;p55"/>
          <p:cNvGrpSpPr/>
          <p:nvPr/>
        </p:nvGrpSpPr>
        <p:grpSpPr>
          <a:xfrm>
            <a:off x="7520875" y="1531845"/>
            <a:ext cx="350079" cy="349133"/>
            <a:chOff x="2768750" y="3227275"/>
            <a:chExt cx="296175" cy="295375"/>
          </a:xfrm>
        </p:grpSpPr>
        <p:sp>
          <p:nvSpPr>
            <p:cNvPr id="6894" name="Google Shape;6894;p55"/>
            <p:cNvSpPr/>
            <p:nvPr/>
          </p:nvSpPr>
          <p:spPr>
            <a:xfrm>
              <a:off x="2882950" y="3227275"/>
              <a:ext cx="68550" cy="69325"/>
            </a:xfrm>
            <a:custGeom>
              <a:avLst/>
              <a:gdLst/>
              <a:ahLst/>
              <a:cxnLst/>
              <a:rect l="l" t="t" r="r" b="b"/>
              <a:pathLst>
                <a:path w="2742" h="2773" extrusionOk="0">
                  <a:moveTo>
                    <a:pt x="1355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55" y="2773"/>
                  </a:cubicBezTo>
                  <a:cubicBezTo>
                    <a:pt x="2111" y="2773"/>
                    <a:pt x="2742" y="2174"/>
                    <a:pt x="2742" y="1387"/>
                  </a:cubicBezTo>
                  <a:cubicBezTo>
                    <a:pt x="2742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55"/>
            <p:cNvSpPr/>
            <p:nvPr/>
          </p:nvSpPr>
          <p:spPr>
            <a:xfrm>
              <a:off x="2856175" y="3436000"/>
              <a:ext cx="17350" cy="34675"/>
            </a:xfrm>
            <a:custGeom>
              <a:avLst/>
              <a:gdLst/>
              <a:ahLst/>
              <a:cxnLst/>
              <a:rect l="l" t="t" r="r" b="b"/>
              <a:pathLst>
                <a:path w="694" h="1387" extrusionOk="0">
                  <a:moveTo>
                    <a:pt x="0" y="0"/>
                  </a:moveTo>
                  <a:lnTo>
                    <a:pt x="0" y="1386"/>
                  </a:lnTo>
                  <a:lnTo>
                    <a:pt x="694" y="1386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55"/>
            <p:cNvSpPr/>
            <p:nvPr/>
          </p:nvSpPr>
          <p:spPr>
            <a:xfrm>
              <a:off x="2890050" y="3436000"/>
              <a:ext cx="18125" cy="34675"/>
            </a:xfrm>
            <a:custGeom>
              <a:avLst/>
              <a:gdLst/>
              <a:ahLst/>
              <a:cxnLst/>
              <a:rect l="l" t="t" r="r" b="b"/>
              <a:pathLst>
                <a:path w="725" h="1387" extrusionOk="0">
                  <a:moveTo>
                    <a:pt x="0" y="0"/>
                  </a:moveTo>
                  <a:lnTo>
                    <a:pt x="0" y="1386"/>
                  </a:lnTo>
                  <a:lnTo>
                    <a:pt x="725" y="138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55"/>
            <p:cNvSpPr/>
            <p:nvPr/>
          </p:nvSpPr>
          <p:spPr>
            <a:xfrm>
              <a:off x="2821525" y="3436000"/>
              <a:ext cx="17350" cy="34675"/>
            </a:xfrm>
            <a:custGeom>
              <a:avLst/>
              <a:gdLst/>
              <a:ahLst/>
              <a:cxnLst/>
              <a:rect l="l" t="t" r="r" b="b"/>
              <a:pathLst>
                <a:path w="694" h="1387" extrusionOk="0">
                  <a:moveTo>
                    <a:pt x="0" y="0"/>
                  </a:moveTo>
                  <a:lnTo>
                    <a:pt x="0" y="1386"/>
                  </a:lnTo>
                  <a:lnTo>
                    <a:pt x="693" y="1386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55"/>
            <p:cNvSpPr/>
            <p:nvPr/>
          </p:nvSpPr>
          <p:spPr>
            <a:xfrm>
              <a:off x="2924700" y="3436000"/>
              <a:ext cx="34675" cy="34675"/>
            </a:xfrm>
            <a:custGeom>
              <a:avLst/>
              <a:gdLst/>
              <a:ahLst/>
              <a:cxnLst/>
              <a:rect l="l" t="t" r="r" b="b"/>
              <a:pathLst>
                <a:path w="1387" h="1387" extrusionOk="0">
                  <a:moveTo>
                    <a:pt x="0" y="0"/>
                  </a:moveTo>
                  <a:lnTo>
                    <a:pt x="0" y="1386"/>
                  </a:lnTo>
                  <a:lnTo>
                    <a:pt x="1387" y="138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55"/>
            <p:cNvSpPr/>
            <p:nvPr/>
          </p:nvSpPr>
          <p:spPr>
            <a:xfrm>
              <a:off x="2768750" y="3384800"/>
              <a:ext cx="244175" cy="137850"/>
            </a:xfrm>
            <a:custGeom>
              <a:avLst/>
              <a:gdLst/>
              <a:ahLst/>
              <a:cxnLst/>
              <a:rect l="l" t="t" r="r" b="b"/>
              <a:pathLst>
                <a:path w="9767" h="5514" extrusionOk="0">
                  <a:moveTo>
                    <a:pt x="7971" y="1387"/>
                  </a:moveTo>
                  <a:cubicBezTo>
                    <a:pt x="8192" y="1387"/>
                    <a:pt x="8349" y="1544"/>
                    <a:pt x="8349" y="1733"/>
                  </a:cubicBezTo>
                  <a:lnTo>
                    <a:pt x="8349" y="3813"/>
                  </a:lnTo>
                  <a:cubicBezTo>
                    <a:pt x="8349" y="4033"/>
                    <a:pt x="8192" y="4191"/>
                    <a:pt x="7971" y="4191"/>
                  </a:cubicBezTo>
                  <a:lnTo>
                    <a:pt x="1765" y="4191"/>
                  </a:lnTo>
                  <a:cubicBezTo>
                    <a:pt x="1576" y="4191"/>
                    <a:pt x="1418" y="4033"/>
                    <a:pt x="1418" y="3813"/>
                  </a:cubicBezTo>
                  <a:lnTo>
                    <a:pt x="1418" y="1733"/>
                  </a:lnTo>
                  <a:cubicBezTo>
                    <a:pt x="1418" y="1544"/>
                    <a:pt x="1576" y="1387"/>
                    <a:pt x="1765" y="1387"/>
                  </a:cubicBezTo>
                  <a:close/>
                  <a:moveTo>
                    <a:pt x="1040" y="0"/>
                  </a:moveTo>
                  <a:cubicBezTo>
                    <a:pt x="473" y="0"/>
                    <a:pt x="32" y="473"/>
                    <a:pt x="32" y="1040"/>
                  </a:cubicBezTo>
                  <a:lnTo>
                    <a:pt x="32" y="4506"/>
                  </a:lnTo>
                  <a:cubicBezTo>
                    <a:pt x="0" y="5073"/>
                    <a:pt x="473" y="5514"/>
                    <a:pt x="1040" y="5514"/>
                  </a:cubicBezTo>
                  <a:lnTo>
                    <a:pt x="8727" y="5514"/>
                  </a:lnTo>
                  <a:cubicBezTo>
                    <a:pt x="9326" y="5514"/>
                    <a:pt x="9767" y="5041"/>
                    <a:pt x="9767" y="4506"/>
                  </a:cubicBezTo>
                  <a:lnTo>
                    <a:pt x="9767" y="1040"/>
                  </a:lnTo>
                  <a:cubicBezTo>
                    <a:pt x="9767" y="442"/>
                    <a:pt x="9294" y="0"/>
                    <a:pt x="87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55"/>
            <p:cNvSpPr/>
            <p:nvPr/>
          </p:nvSpPr>
          <p:spPr>
            <a:xfrm>
              <a:off x="3030250" y="3419450"/>
              <a:ext cx="34675" cy="68550"/>
            </a:xfrm>
            <a:custGeom>
              <a:avLst/>
              <a:gdLst/>
              <a:ahLst/>
              <a:cxnLst/>
              <a:rect l="l" t="t" r="r" b="b"/>
              <a:pathLst>
                <a:path w="1387" h="2742" extrusionOk="0">
                  <a:moveTo>
                    <a:pt x="0" y="1"/>
                  </a:moveTo>
                  <a:lnTo>
                    <a:pt x="0" y="2742"/>
                  </a:lnTo>
                  <a:lnTo>
                    <a:pt x="1040" y="2742"/>
                  </a:lnTo>
                  <a:cubicBezTo>
                    <a:pt x="1229" y="2742"/>
                    <a:pt x="1386" y="2584"/>
                    <a:pt x="1386" y="2395"/>
                  </a:cubicBez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55"/>
            <p:cNvSpPr/>
            <p:nvPr/>
          </p:nvSpPr>
          <p:spPr>
            <a:xfrm>
              <a:off x="2856175" y="3294225"/>
              <a:ext cx="122100" cy="73275"/>
            </a:xfrm>
            <a:custGeom>
              <a:avLst/>
              <a:gdLst/>
              <a:ahLst/>
              <a:cxnLst/>
              <a:rect l="l" t="t" r="r" b="b"/>
              <a:pathLst>
                <a:path w="4884" h="2931" extrusionOk="0">
                  <a:moveTo>
                    <a:pt x="820" y="0"/>
                  </a:moveTo>
                  <a:cubicBezTo>
                    <a:pt x="316" y="473"/>
                    <a:pt x="0" y="1103"/>
                    <a:pt x="0" y="1828"/>
                  </a:cubicBezTo>
                  <a:lnTo>
                    <a:pt x="0" y="2552"/>
                  </a:lnTo>
                  <a:cubicBezTo>
                    <a:pt x="0" y="2773"/>
                    <a:pt x="158" y="2930"/>
                    <a:pt x="347" y="2930"/>
                  </a:cubicBezTo>
                  <a:lnTo>
                    <a:pt x="4506" y="2930"/>
                  </a:lnTo>
                  <a:cubicBezTo>
                    <a:pt x="4726" y="2930"/>
                    <a:pt x="4884" y="2773"/>
                    <a:pt x="4884" y="2552"/>
                  </a:cubicBezTo>
                  <a:lnTo>
                    <a:pt x="4884" y="1828"/>
                  </a:lnTo>
                  <a:cubicBezTo>
                    <a:pt x="4884" y="1103"/>
                    <a:pt x="4569" y="441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65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2" name="Google Shape;6902;p55"/>
          <p:cNvGrpSpPr/>
          <p:nvPr/>
        </p:nvGrpSpPr>
        <p:grpSpPr>
          <a:xfrm>
            <a:off x="7541826" y="1972717"/>
            <a:ext cx="308177" cy="348572"/>
            <a:chOff x="2786075" y="3591800"/>
            <a:chExt cx="260725" cy="294900"/>
          </a:xfrm>
        </p:grpSpPr>
        <p:sp>
          <p:nvSpPr>
            <p:cNvPr id="6903" name="Google Shape;6903;p55"/>
            <p:cNvSpPr/>
            <p:nvPr/>
          </p:nvSpPr>
          <p:spPr>
            <a:xfrm>
              <a:off x="2898700" y="36770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4" y="1"/>
                  </a:moveTo>
                  <a:cubicBezTo>
                    <a:pt x="316" y="1"/>
                    <a:pt x="1" y="316"/>
                    <a:pt x="1" y="725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55"/>
            <p:cNvSpPr/>
            <p:nvPr/>
          </p:nvSpPr>
          <p:spPr>
            <a:xfrm>
              <a:off x="2883750" y="37297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1323" y="1"/>
                  </a:moveTo>
                  <a:cubicBezTo>
                    <a:pt x="693" y="1"/>
                    <a:pt x="189" y="379"/>
                    <a:pt x="0" y="977"/>
                  </a:cubicBezTo>
                  <a:cubicBezTo>
                    <a:pt x="378" y="1198"/>
                    <a:pt x="819" y="1355"/>
                    <a:pt x="1323" y="1355"/>
                  </a:cubicBezTo>
                  <a:cubicBezTo>
                    <a:pt x="1796" y="1355"/>
                    <a:pt x="2269" y="1198"/>
                    <a:pt x="2678" y="977"/>
                  </a:cubicBezTo>
                  <a:cubicBezTo>
                    <a:pt x="2489" y="410"/>
                    <a:pt x="1922" y="1"/>
                    <a:pt x="132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55"/>
            <p:cNvSpPr/>
            <p:nvPr/>
          </p:nvSpPr>
          <p:spPr>
            <a:xfrm>
              <a:off x="2855375" y="3643150"/>
              <a:ext cx="122125" cy="98475"/>
            </a:xfrm>
            <a:custGeom>
              <a:avLst/>
              <a:gdLst/>
              <a:ahLst/>
              <a:cxnLst/>
              <a:rect l="l" t="t" r="r" b="b"/>
              <a:pathLst>
                <a:path w="4885" h="3939" extrusionOk="0">
                  <a:moveTo>
                    <a:pt x="2458" y="0"/>
                  </a:moveTo>
                  <a:cubicBezTo>
                    <a:pt x="1198" y="0"/>
                    <a:pt x="222" y="977"/>
                    <a:pt x="64" y="2079"/>
                  </a:cubicBezTo>
                  <a:cubicBezTo>
                    <a:pt x="1" y="2741"/>
                    <a:pt x="159" y="3371"/>
                    <a:pt x="600" y="3938"/>
                  </a:cubicBezTo>
                  <a:cubicBezTo>
                    <a:pt x="820" y="3529"/>
                    <a:pt x="1135" y="3214"/>
                    <a:pt x="1482" y="3025"/>
                  </a:cubicBezTo>
                  <a:cubicBezTo>
                    <a:pt x="1230" y="2772"/>
                    <a:pt x="1072" y="2426"/>
                    <a:pt x="1072" y="2079"/>
                  </a:cubicBezTo>
                  <a:cubicBezTo>
                    <a:pt x="1072" y="1323"/>
                    <a:pt x="1734" y="693"/>
                    <a:pt x="2458" y="693"/>
                  </a:cubicBezTo>
                  <a:cubicBezTo>
                    <a:pt x="3214" y="693"/>
                    <a:pt x="3845" y="1323"/>
                    <a:pt x="3845" y="2079"/>
                  </a:cubicBezTo>
                  <a:cubicBezTo>
                    <a:pt x="3845" y="2426"/>
                    <a:pt x="3687" y="2772"/>
                    <a:pt x="3435" y="3025"/>
                  </a:cubicBezTo>
                  <a:cubicBezTo>
                    <a:pt x="3845" y="3214"/>
                    <a:pt x="4128" y="3529"/>
                    <a:pt x="4317" y="3938"/>
                  </a:cubicBezTo>
                  <a:cubicBezTo>
                    <a:pt x="4695" y="3466"/>
                    <a:pt x="4853" y="2930"/>
                    <a:pt x="4853" y="2394"/>
                  </a:cubicBezTo>
                  <a:cubicBezTo>
                    <a:pt x="4884" y="1103"/>
                    <a:pt x="3813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55"/>
            <p:cNvSpPr/>
            <p:nvPr/>
          </p:nvSpPr>
          <p:spPr>
            <a:xfrm>
              <a:off x="2801050" y="3591800"/>
              <a:ext cx="229225" cy="258500"/>
            </a:xfrm>
            <a:custGeom>
              <a:avLst/>
              <a:gdLst/>
              <a:ahLst/>
              <a:cxnLst/>
              <a:rect l="l" t="t" r="r" b="b"/>
              <a:pathLst>
                <a:path w="9169" h="10340" extrusionOk="0">
                  <a:moveTo>
                    <a:pt x="4679" y="1327"/>
                  </a:moveTo>
                  <a:cubicBezTo>
                    <a:pt x="6369" y="1327"/>
                    <a:pt x="7750" y="2741"/>
                    <a:pt x="7750" y="4448"/>
                  </a:cubicBezTo>
                  <a:cubicBezTo>
                    <a:pt x="7750" y="6244"/>
                    <a:pt x="6301" y="7599"/>
                    <a:pt x="4631" y="7599"/>
                  </a:cubicBezTo>
                  <a:cubicBezTo>
                    <a:pt x="2836" y="7599"/>
                    <a:pt x="1292" y="5961"/>
                    <a:pt x="1575" y="4039"/>
                  </a:cubicBezTo>
                  <a:cubicBezTo>
                    <a:pt x="1764" y="2716"/>
                    <a:pt x="2867" y="1550"/>
                    <a:pt x="4222" y="1361"/>
                  </a:cubicBezTo>
                  <a:cubicBezTo>
                    <a:pt x="4376" y="1338"/>
                    <a:pt x="4529" y="1327"/>
                    <a:pt x="4679" y="1327"/>
                  </a:cubicBezTo>
                  <a:close/>
                  <a:moveTo>
                    <a:pt x="4597" y="0"/>
                  </a:moveTo>
                  <a:cubicBezTo>
                    <a:pt x="4401" y="0"/>
                    <a:pt x="4202" y="13"/>
                    <a:pt x="4001" y="38"/>
                  </a:cubicBezTo>
                  <a:cubicBezTo>
                    <a:pt x="1985" y="290"/>
                    <a:pt x="378" y="1928"/>
                    <a:pt x="158" y="3913"/>
                  </a:cubicBezTo>
                  <a:cubicBezTo>
                    <a:pt x="0" y="5110"/>
                    <a:pt x="315" y="6244"/>
                    <a:pt x="1008" y="7189"/>
                  </a:cubicBezTo>
                  <a:cubicBezTo>
                    <a:pt x="1197" y="7473"/>
                    <a:pt x="1449" y="7756"/>
                    <a:pt x="1670" y="7945"/>
                  </a:cubicBezTo>
                  <a:lnTo>
                    <a:pt x="4411" y="10277"/>
                  </a:lnTo>
                  <a:cubicBezTo>
                    <a:pt x="4474" y="10308"/>
                    <a:pt x="4568" y="10340"/>
                    <a:pt x="4631" y="10340"/>
                  </a:cubicBezTo>
                  <a:cubicBezTo>
                    <a:pt x="4726" y="10340"/>
                    <a:pt x="4789" y="10308"/>
                    <a:pt x="4883" y="10277"/>
                  </a:cubicBezTo>
                  <a:lnTo>
                    <a:pt x="7593" y="7945"/>
                  </a:lnTo>
                  <a:cubicBezTo>
                    <a:pt x="7845" y="7756"/>
                    <a:pt x="8065" y="7473"/>
                    <a:pt x="8254" y="7189"/>
                  </a:cubicBezTo>
                  <a:cubicBezTo>
                    <a:pt x="8853" y="6402"/>
                    <a:pt x="9168" y="5457"/>
                    <a:pt x="9168" y="4480"/>
                  </a:cubicBezTo>
                  <a:cubicBezTo>
                    <a:pt x="9139" y="1996"/>
                    <a:pt x="7104" y="0"/>
                    <a:pt x="45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55"/>
            <p:cNvSpPr/>
            <p:nvPr/>
          </p:nvSpPr>
          <p:spPr>
            <a:xfrm>
              <a:off x="2786075" y="3800675"/>
              <a:ext cx="260725" cy="86025"/>
            </a:xfrm>
            <a:custGeom>
              <a:avLst/>
              <a:gdLst/>
              <a:ahLst/>
              <a:cxnLst/>
              <a:rect l="l" t="t" r="r" b="b"/>
              <a:pathLst>
                <a:path w="10429" h="3441" extrusionOk="0">
                  <a:moveTo>
                    <a:pt x="1702" y="0"/>
                  </a:moveTo>
                  <a:cubicBezTo>
                    <a:pt x="1576" y="0"/>
                    <a:pt x="1513" y="63"/>
                    <a:pt x="1418" y="189"/>
                  </a:cubicBezTo>
                  <a:lnTo>
                    <a:pt x="32" y="2930"/>
                  </a:lnTo>
                  <a:cubicBezTo>
                    <a:pt x="1" y="3056"/>
                    <a:pt x="1" y="3213"/>
                    <a:pt x="32" y="3308"/>
                  </a:cubicBezTo>
                  <a:cubicBezTo>
                    <a:pt x="95" y="3371"/>
                    <a:pt x="190" y="3434"/>
                    <a:pt x="316" y="3434"/>
                  </a:cubicBezTo>
                  <a:lnTo>
                    <a:pt x="10019" y="3434"/>
                  </a:lnTo>
                  <a:cubicBezTo>
                    <a:pt x="10045" y="3438"/>
                    <a:pt x="10070" y="3440"/>
                    <a:pt x="10093" y="3440"/>
                  </a:cubicBezTo>
                  <a:cubicBezTo>
                    <a:pt x="10241" y="3440"/>
                    <a:pt x="10338" y="3362"/>
                    <a:pt x="10366" y="3308"/>
                  </a:cubicBezTo>
                  <a:cubicBezTo>
                    <a:pt x="10429" y="3182"/>
                    <a:pt x="10429" y="3056"/>
                    <a:pt x="10366" y="2930"/>
                  </a:cubicBezTo>
                  <a:lnTo>
                    <a:pt x="8979" y="189"/>
                  </a:lnTo>
                  <a:cubicBezTo>
                    <a:pt x="8948" y="63"/>
                    <a:pt x="8822" y="32"/>
                    <a:pt x="8696" y="0"/>
                  </a:cubicBezTo>
                  <a:lnTo>
                    <a:pt x="8601" y="95"/>
                  </a:lnTo>
                  <a:lnTo>
                    <a:pt x="5860" y="2426"/>
                  </a:lnTo>
                  <a:cubicBezTo>
                    <a:pt x="5671" y="2583"/>
                    <a:pt x="5451" y="2678"/>
                    <a:pt x="5199" y="2678"/>
                  </a:cubicBezTo>
                  <a:cubicBezTo>
                    <a:pt x="4978" y="2678"/>
                    <a:pt x="4726" y="2583"/>
                    <a:pt x="4537" y="2426"/>
                  </a:cubicBezTo>
                  <a:lnTo>
                    <a:pt x="1828" y="9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8" name="Google Shape;6908;p55"/>
          <p:cNvGrpSpPr/>
          <p:nvPr/>
        </p:nvGrpSpPr>
        <p:grpSpPr>
          <a:xfrm>
            <a:off x="7582324" y="2418444"/>
            <a:ext cx="227180" cy="350079"/>
            <a:chOff x="2819150" y="3955025"/>
            <a:chExt cx="192200" cy="296175"/>
          </a:xfrm>
        </p:grpSpPr>
        <p:sp>
          <p:nvSpPr>
            <p:cNvPr id="6909" name="Google Shape;6909;p55"/>
            <p:cNvSpPr/>
            <p:nvPr/>
          </p:nvSpPr>
          <p:spPr>
            <a:xfrm>
              <a:off x="2856175" y="4007025"/>
              <a:ext cx="122100" cy="70125"/>
            </a:xfrm>
            <a:custGeom>
              <a:avLst/>
              <a:gdLst/>
              <a:ahLst/>
              <a:cxnLst/>
              <a:rect l="l" t="t" r="r" b="b"/>
              <a:pathLst>
                <a:path w="4884" h="2805" extrusionOk="0">
                  <a:moveTo>
                    <a:pt x="1324" y="0"/>
                  </a:moveTo>
                  <a:cubicBezTo>
                    <a:pt x="631" y="0"/>
                    <a:pt x="127" y="725"/>
                    <a:pt x="347" y="1386"/>
                  </a:cubicBezTo>
                  <a:lnTo>
                    <a:pt x="599" y="2080"/>
                  </a:lnTo>
                  <a:lnTo>
                    <a:pt x="379" y="2080"/>
                  </a:lnTo>
                  <a:cubicBezTo>
                    <a:pt x="158" y="2080"/>
                    <a:pt x="0" y="2237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4506" y="2804"/>
                  </a:lnTo>
                  <a:cubicBezTo>
                    <a:pt x="4726" y="2804"/>
                    <a:pt x="4884" y="2647"/>
                    <a:pt x="4884" y="2458"/>
                  </a:cubicBezTo>
                  <a:cubicBezTo>
                    <a:pt x="4884" y="2237"/>
                    <a:pt x="4726" y="2080"/>
                    <a:pt x="4506" y="2080"/>
                  </a:cubicBezTo>
                  <a:lnTo>
                    <a:pt x="4317" y="2080"/>
                  </a:lnTo>
                  <a:lnTo>
                    <a:pt x="4569" y="1386"/>
                  </a:lnTo>
                  <a:cubicBezTo>
                    <a:pt x="4789" y="725"/>
                    <a:pt x="4285" y="0"/>
                    <a:pt x="35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55"/>
            <p:cNvSpPr/>
            <p:nvPr/>
          </p:nvSpPr>
          <p:spPr>
            <a:xfrm>
              <a:off x="2819150" y="4180300"/>
              <a:ext cx="192200" cy="70900"/>
            </a:xfrm>
            <a:custGeom>
              <a:avLst/>
              <a:gdLst/>
              <a:ahLst/>
              <a:cxnLst/>
              <a:rect l="l" t="t" r="r" b="b"/>
              <a:pathLst>
                <a:path w="7688" h="2836" extrusionOk="0">
                  <a:moveTo>
                    <a:pt x="1418" y="0"/>
                  </a:moveTo>
                  <a:cubicBezTo>
                    <a:pt x="1040" y="0"/>
                    <a:pt x="725" y="315"/>
                    <a:pt x="725" y="725"/>
                  </a:cubicBezTo>
                  <a:lnTo>
                    <a:pt x="725" y="1418"/>
                  </a:lnTo>
                  <a:cubicBezTo>
                    <a:pt x="316" y="1418"/>
                    <a:pt x="1" y="1733"/>
                    <a:pt x="1" y="2143"/>
                  </a:cubicBezTo>
                  <a:lnTo>
                    <a:pt x="1" y="2489"/>
                  </a:lnTo>
                  <a:cubicBezTo>
                    <a:pt x="1" y="2678"/>
                    <a:pt x="158" y="2836"/>
                    <a:pt x="379" y="2836"/>
                  </a:cubicBezTo>
                  <a:lnTo>
                    <a:pt x="7310" y="2836"/>
                  </a:lnTo>
                  <a:cubicBezTo>
                    <a:pt x="7530" y="2804"/>
                    <a:pt x="7688" y="2678"/>
                    <a:pt x="7688" y="2489"/>
                  </a:cubicBezTo>
                  <a:lnTo>
                    <a:pt x="7688" y="2143"/>
                  </a:lnTo>
                  <a:cubicBezTo>
                    <a:pt x="7688" y="1733"/>
                    <a:pt x="7373" y="1418"/>
                    <a:pt x="6995" y="1418"/>
                  </a:cubicBezTo>
                  <a:lnTo>
                    <a:pt x="6995" y="725"/>
                  </a:lnTo>
                  <a:cubicBezTo>
                    <a:pt x="6995" y="315"/>
                    <a:pt x="6680" y="0"/>
                    <a:pt x="62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55"/>
            <p:cNvSpPr/>
            <p:nvPr/>
          </p:nvSpPr>
          <p:spPr>
            <a:xfrm>
              <a:off x="2882950" y="3955025"/>
              <a:ext cx="68550" cy="35475"/>
            </a:xfrm>
            <a:custGeom>
              <a:avLst/>
              <a:gdLst/>
              <a:ahLst/>
              <a:cxnLst/>
              <a:rect l="l" t="t" r="r" b="b"/>
              <a:pathLst>
                <a:path w="2742" h="1419" extrusionOk="0">
                  <a:moveTo>
                    <a:pt x="1355" y="1"/>
                  </a:moveTo>
                  <a:cubicBezTo>
                    <a:pt x="1166" y="1"/>
                    <a:pt x="1009" y="158"/>
                    <a:pt x="1009" y="348"/>
                  </a:cubicBezTo>
                  <a:lnTo>
                    <a:pt x="1009" y="726"/>
                  </a:lnTo>
                  <a:cubicBezTo>
                    <a:pt x="568" y="820"/>
                    <a:pt x="221" y="1072"/>
                    <a:pt x="1" y="1419"/>
                  </a:cubicBezTo>
                  <a:lnTo>
                    <a:pt x="2742" y="1419"/>
                  </a:lnTo>
                  <a:cubicBezTo>
                    <a:pt x="2521" y="1104"/>
                    <a:pt x="2111" y="852"/>
                    <a:pt x="1733" y="726"/>
                  </a:cubicBezTo>
                  <a:lnTo>
                    <a:pt x="1733" y="348"/>
                  </a:lnTo>
                  <a:cubicBezTo>
                    <a:pt x="1670" y="158"/>
                    <a:pt x="1513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55"/>
            <p:cNvSpPr/>
            <p:nvPr/>
          </p:nvSpPr>
          <p:spPr>
            <a:xfrm>
              <a:off x="2856975" y="4093650"/>
              <a:ext cx="118950" cy="70125"/>
            </a:xfrm>
            <a:custGeom>
              <a:avLst/>
              <a:gdLst/>
              <a:ahLst/>
              <a:cxnLst/>
              <a:rect l="l" t="t" r="r" b="b"/>
              <a:pathLst>
                <a:path w="4758" h="2805" extrusionOk="0">
                  <a:moveTo>
                    <a:pt x="473" y="1"/>
                  </a:moveTo>
                  <a:lnTo>
                    <a:pt x="0" y="2805"/>
                  </a:lnTo>
                  <a:lnTo>
                    <a:pt x="4757" y="2805"/>
                  </a:lnTo>
                  <a:lnTo>
                    <a:pt x="428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3" name="Google Shape;6913;p55"/>
          <p:cNvGrpSpPr/>
          <p:nvPr/>
        </p:nvGrpSpPr>
        <p:grpSpPr>
          <a:xfrm>
            <a:off x="6206097" y="2884042"/>
            <a:ext cx="349133" cy="348217"/>
            <a:chOff x="4629125" y="3235150"/>
            <a:chExt cx="295375" cy="294600"/>
          </a:xfrm>
        </p:grpSpPr>
        <p:sp>
          <p:nvSpPr>
            <p:cNvPr id="6914" name="Google Shape;6914;p55"/>
            <p:cNvSpPr/>
            <p:nvPr/>
          </p:nvSpPr>
          <p:spPr>
            <a:xfrm>
              <a:off x="4696850" y="33911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64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55"/>
            <p:cNvSpPr/>
            <p:nvPr/>
          </p:nvSpPr>
          <p:spPr>
            <a:xfrm>
              <a:off x="4680300" y="3443875"/>
              <a:ext cx="69350" cy="34675"/>
            </a:xfrm>
            <a:custGeom>
              <a:avLst/>
              <a:gdLst/>
              <a:ahLst/>
              <a:cxnLst/>
              <a:rect l="l" t="t" r="r" b="b"/>
              <a:pathLst>
                <a:path w="2774" h="1387" extrusionOk="0">
                  <a:moveTo>
                    <a:pt x="1387" y="0"/>
                  </a:moveTo>
                  <a:cubicBezTo>
                    <a:pt x="631" y="0"/>
                    <a:pt x="1" y="630"/>
                    <a:pt x="1" y="1387"/>
                  </a:cubicBezTo>
                  <a:lnTo>
                    <a:pt x="2773" y="1387"/>
                  </a:lnTo>
                  <a:cubicBezTo>
                    <a:pt x="2773" y="630"/>
                    <a:pt x="2175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55"/>
            <p:cNvSpPr/>
            <p:nvPr/>
          </p:nvSpPr>
          <p:spPr>
            <a:xfrm>
              <a:off x="4629125" y="3339900"/>
              <a:ext cx="295375" cy="189850"/>
            </a:xfrm>
            <a:custGeom>
              <a:avLst/>
              <a:gdLst/>
              <a:ahLst/>
              <a:cxnLst/>
              <a:rect l="l" t="t" r="r" b="b"/>
              <a:pathLst>
                <a:path w="11815" h="7594" extrusionOk="0">
                  <a:moveTo>
                    <a:pt x="10050" y="2080"/>
                  </a:moveTo>
                  <a:cubicBezTo>
                    <a:pt x="10239" y="2080"/>
                    <a:pt x="10397" y="2238"/>
                    <a:pt x="10397" y="2427"/>
                  </a:cubicBezTo>
                  <a:cubicBezTo>
                    <a:pt x="10397" y="2616"/>
                    <a:pt x="10239" y="2773"/>
                    <a:pt x="10050" y="2773"/>
                  </a:cubicBezTo>
                  <a:lnTo>
                    <a:pt x="6553" y="2773"/>
                  </a:lnTo>
                  <a:cubicBezTo>
                    <a:pt x="6333" y="2773"/>
                    <a:pt x="6175" y="2616"/>
                    <a:pt x="6175" y="2427"/>
                  </a:cubicBezTo>
                  <a:cubicBezTo>
                    <a:pt x="6175" y="2238"/>
                    <a:pt x="6333" y="2080"/>
                    <a:pt x="6553" y="2080"/>
                  </a:cubicBezTo>
                  <a:close/>
                  <a:moveTo>
                    <a:pt x="10050" y="3466"/>
                  </a:moveTo>
                  <a:cubicBezTo>
                    <a:pt x="10239" y="3466"/>
                    <a:pt x="10397" y="3624"/>
                    <a:pt x="10397" y="3813"/>
                  </a:cubicBezTo>
                  <a:cubicBezTo>
                    <a:pt x="10397" y="4002"/>
                    <a:pt x="10239" y="4159"/>
                    <a:pt x="10050" y="4159"/>
                  </a:cubicBezTo>
                  <a:lnTo>
                    <a:pt x="6553" y="4159"/>
                  </a:lnTo>
                  <a:cubicBezTo>
                    <a:pt x="6333" y="4159"/>
                    <a:pt x="6175" y="4002"/>
                    <a:pt x="6175" y="3813"/>
                  </a:cubicBezTo>
                  <a:cubicBezTo>
                    <a:pt x="6175" y="3624"/>
                    <a:pt x="6333" y="3466"/>
                    <a:pt x="6553" y="3466"/>
                  </a:cubicBezTo>
                  <a:close/>
                  <a:moveTo>
                    <a:pt x="10050" y="4821"/>
                  </a:moveTo>
                  <a:cubicBezTo>
                    <a:pt x="10239" y="4821"/>
                    <a:pt x="10397" y="4978"/>
                    <a:pt x="10397" y="5199"/>
                  </a:cubicBezTo>
                  <a:cubicBezTo>
                    <a:pt x="10397" y="5388"/>
                    <a:pt x="10239" y="5546"/>
                    <a:pt x="10050" y="5546"/>
                  </a:cubicBezTo>
                  <a:lnTo>
                    <a:pt x="6553" y="5546"/>
                  </a:lnTo>
                  <a:cubicBezTo>
                    <a:pt x="6333" y="5546"/>
                    <a:pt x="6175" y="5388"/>
                    <a:pt x="6175" y="5199"/>
                  </a:cubicBezTo>
                  <a:cubicBezTo>
                    <a:pt x="6175" y="4978"/>
                    <a:pt x="6333" y="4821"/>
                    <a:pt x="6553" y="4821"/>
                  </a:cubicBezTo>
                  <a:close/>
                  <a:moveTo>
                    <a:pt x="3403" y="1418"/>
                  </a:moveTo>
                  <a:cubicBezTo>
                    <a:pt x="4127" y="1418"/>
                    <a:pt x="4757" y="2049"/>
                    <a:pt x="4757" y="2773"/>
                  </a:cubicBezTo>
                  <a:cubicBezTo>
                    <a:pt x="4757" y="3151"/>
                    <a:pt x="4600" y="3498"/>
                    <a:pt x="4379" y="3718"/>
                  </a:cubicBezTo>
                  <a:cubicBezTo>
                    <a:pt x="5009" y="4065"/>
                    <a:pt x="5451" y="4758"/>
                    <a:pt x="5451" y="5546"/>
                  </a:cubicBezTo>
                  <a:lnTo>
                    <a:pt x="5451" y="5892"/>
                  </a:lnTo>
                  <a:lnTo>
                    <a:pt x="5514" y="5892"/>
                  </a:lnTo>
                  <a:cubicBezTo>
                    <a:pt x="5514" y="6081"/>
                    <a:pt x="5356" y="6239"/>
                    <a:pt x="5167" y="6239"/>
                  </a:cubicBezTo>
                  <a:lnTo>
                    <a:pt x="1701" y="6239"/>
                  </a:lnTo>
                  <a:cubicBezTo>
                    <a:pt x="1512" y="6239"/>
                    <a:pt x="1355" y="6081"/>
                    <a:pt x="1355" y="5892"/>
                  </a:cubicBezTo>
                  <a:lnTo>
                    <a:pt x="1355" y="5546"/>
                  </a:lnTo>
                  <a:cubicBezTo>
                    <a:pt x="1355" y="4758"/>
                    <a:pt x="1764" y="4096"/>
                    <a:pt x="2395" y="3718"/>
                  </a:cubicBezTo>
                  <a:cubicBezTo>
                    <a:pt x="2174" y="3498"/>
                    <a:pt x="2016" y="3151"/>
                    <a:pt x="2016" y="2773"/>
                  </a:cubicBezTo>
                  <a:cubicBezTo>
                    <a:pt x="2016" y="2049"/>
                    <a:pt x="2647" y="1418"/>
                    <a:pt x="3403" y="1418"/>
                  </a:cubicBez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6554"/>
                  </a:lnTo>
                  <a:cubicBezTo>
                    <a:pt x="0" y="7152"/>
                    <a:pt x="473" y="7593"/>
                    <a:pt x="1040" y="7593"/>
                  </a:cubicBezTo>
                  <a:lnTo>
                    <a:pt x="10806" y="7593"/>
                  </a:lnTo>
                  <a:cubicBezTo>
                    <a:pt x="11373" y="7593"/>
                    <a:pt x="11815" y="7121"/>
                    <a:pt x="11815" y="6554"/>
                  </a:cubicBezTo>
                  <a:lnTo>
                    <a:pt x="11815" y="1009"/>
                  </a:lnTo>
                  <a:cubicBezTo>
                    <a:pt x="11783" y="473"/>
                    <a:pt x="11310" y="1"/>
                    <a:pt x="10743" y="1"/>
                  </a:cubicBezTo>
                  <a:lnTo>
                    <a:pt x="7593" y="1"/>
                  </a:lnTo>
                  <a:lnTo>
                    <a:pt x="7593" y="347"/>
                  </a:lnTo>
                  <a:cubicBezTo>
                    <a:pt x="7593" y="946"/>
                    <a:pt x="7120" y="1355"/>
                    <a:pt x="6585" y="1355"/>
                  </a:cubicBezTo>
                  <a:lnTo>
                    <a:pt x="5198" y="1355"/>
                  </a:lnTo>
                  <a:cubicBezTo>
                    <a:pt x="4600" y="1355"/>
                    <a:pt x="4190" y="883"/>
                    <a:pt x="4190" y="347"/>
                  </a:cubicBezTo>
                  <a:lnTo>
                    <a:pt x="419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55"/>
            <p:cNvSpPr/>
            <p:nvPr/>
          </p:nvSpPr>
          <p:spPr>
            <a:xfrm>
              <a:off x="4714975" y="3287125"/>
              <a:ext cx="122100" cy="70125"/>
            </a:xfrm>
            <a:custGeom>
              <a:avLst/>
              <a:gdLst/>
              <a:ahLst/>
              <a:cxnLst/>
              <a:rect l="l" t="t" r="r" b="b"/>
              <a:pathLst>
                <a:path w="4884" h="2805" extrusionOk="0">
                  <a:moveTo>
                    <a:pt x="693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4"/>
                    <a:pt x="315" y="1419"/>
                    <a:pt x="693" y="1419"/>
                  </a:cubicBezTo>
                  <a:lnTo>
                    <a:pt x="1418" y="1419"/>
                  </a:lnTo>
                  <a:lnTo>
                    <a:pt x="1418" y="2458"/>
                  </a:lnTo>
                  <a:cubicBezTo>
                    <a:pt x="1386" y="2647"/>
                    <a:pt x="1544" y="2805"/>
                    <a:pt x="1733" y="2805"/>
                  </a:cubicBezTo>
                  <a:lnTo>
                    <a:pt x="3119" y="2805"/>
                  </a:lnTo>
                  <a:cubicBezTo>
                    <a:pt x="3308" y="2805"/>
                    <a:pt x="3466" y="2647"/>
                    <a:pt x="3466" y="2458"/>
                  </a:cubicBezTo>
                  <a:lnTo>
                    <a:pt x="3466" y="1419"/>
                  </a:lnTo>
                  <a:lnTo>
                    <a:pt x="4159" y="1419"/>
                  </a:lnTo>
                  <a:cubicBezTo>
                    <a:pt x="4568" y="1419"/>
                    <a:pt x="4883" y="1104"/>
                    <a:pt x="4883" y="725"/>
                  </a:cubicBezTo>
                  <a:cubicBezTo>
                    <a:pt x="4883" y="316"/>
                    <a:pt x="4568" y="1"/>
                    <a:pt x="41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55"/>
            <p:cNvSpPr/>
            <p:nvPr/>
          </p:nvSpPr>
          <p:spPr>
            <a:xfrm>
              <a:off x="4732300" y="3235150"/>
              <a:ext cx="86650" cy="35475"/>
            </a:xfrm>
            <a:custGeom>
              <a:avLst/>
              <a:gdLst/>
              <a:ahLst/>
              <a:cxnLst/>
              <a:rect l="l" t="t" r="r" b="b"/>
              <a:pathLst>
                <a:path w="3466" h="1419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3466" y="1418"/>
                  </a:lnTo>
                  <a:lnTo>
                    <a:pt x="3466" y="347"/>
                  </a:lnTo>
                  <a:cubicBezTo>
                    <a:pt x="3466" y="158"/>
                    <a:pt x="3308" y="1"/>
                    <a:pt x="3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9" name="Google Shape;6919;p55"/>
          <p:cNvGrpSpPr/>
          <p:nvPr/>
        </p:nvGrpSpPr>
        <p:grpSpPr>
          <a:xfrm>
            <a:off x="6206082" y="3331575"/>
            <a:ext cx="349163" cy="349133"/>
            <a:chOff x="4628325" y="3599825"/>
            <a:chExt cx="295400" cy="295375"/>
          </a:xfrm>
        </p:grpSpPr>
        <p:sp>
          <p:nvSpPr>
            <p:cNvPr id="6920" name="Google Shape;6920;p55"/>
            <p:cNvSpPr/>
            <p:nvPr/>
          </p:nvSpPr>
          <p:spPr>
            <a:xfrm>
              <a:off x="4679525" y="3686450"/>
              <a:ext cx="17350" cy="86675"/>
            </a:xfrm>
            <a:custGeom>
              <a:avLst/>
              <a:gdLst/>
              <a:ahLst/>
              <a:cxnLst/>
              <a:rect l="l" t="t" r="r" b="b"/>
              <a:pathLst>
                <a:path w="69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55"/>
            <p:cNvSpPr/>
            <p:nvPr/>
          </p:nvSpPr>
          <p:spPr>
            <a:xfrm>
              <a:off x="4854375" y="3686450"/>
              <a:ext cx="18150" cy="86675"/>
            </a:xfrm>
            <a:custGeom>
              <a:avLst/>
              <a:gdLst/>
              <a:ahLst/>
              <a:cxnLst/>
              <a:rect l="l" t="t" r="r" b="b"/>
              <a:pathLst>
                <a:path w="726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55"/>
            <p:cNvSpPr/>
            <p:nvPr/>
          </p:nvSpPr>
          <p:spPr>
            <a:xfrm>
              <a:off x="4679525" y="3790425"/>
              <a:ext cx="17350" cy="104000"/>
            </a:xfrm>
            <a:custGeom>
              <a:avLst/>
              <a:gdLst/>
              <a:ahLst/>
              <a:cxnLst/>
              <a:rect l="l" t="t" r="r" b="b"/>
              <a:pathLst>
                <a:path w="69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55"/>
            <p:cNvSpPr/>
            <p:nvPr/>
          </p:nvSpPr>
          <p:spPr>
            <a:xfrm>
              <a:off x="4854375" y="3790425"/>
              <a:ext cx="18150" cy="104000"/>
            </a:xfrm>
            <a:custGeom>
              <a:avLst/>
              <a:gdLst/>
              <a:ahLst/>
              <a:cxnLst/>
              <a:rect l="l" t="t" r="r" b="b"/>
              <a:pathLst>
                <a:path w="726" h="4160" extrusionOk="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55"/>
            <p:cNvSpPr/>
            <p:nvPr/>
          </p:nvSpPr>
          <p:spPr>
            <a:xfrm>
              <a:off x="4628325" y="3686450"/>
              <a:ext cx="34675" cy="86675"/>
            </a:xfrm>
            <a:custGeom>
              <a:avLst/>
              <a:gdLst/>
              <a:ahLst/>
              <a:cxnLst/>
              <a:rect l="l" t="t" r="r" b="b"/>
              <a:pathLst>
                <a:path w="1387" h="3467" extrusionOk="0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55"/>
            <p:cNvSpPr/>
            <p:nvPr/>
          </p:nvSpPr>
          <p:spPr>
            <a:xfrm>
              <a:off x="4714975" y="3686450"/>
              <a:ext cx="122100" cy="86675"/>
            </a:xfrm>
            <a:custGeom>
              <a:avLst/>
              <a:gdLst/>
              <a:ahLst/>
              <a:cxnLst/>
              <a:rect l="l" t="t" r="r" b="b"/>
              <a:pathLst>
                <a:path w="488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55"/>
            <p:cNvSpPr/>
            <p:nvPr/>
          </p:nvSpPr>
          <p:spPr>
            <a:xfrm>
              <a:off x="4889025" y="3777825"/>
              <a:ext cx="34700" cy="117375"/>
            </a:xfrm>
            <a:custGeom>
              <a:avLst/>
              <a:gdLst/>
              <a:ahLst/>
              <a:cxnLst/>
              <a:rect l="l" t="t" r="r" b="b"/>
              <a:pathLst>
                <a:path w="1388" h="4695" extrusionOk="0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55"/>
            <p:cNvSpPr/>
            <p:nvPr/>
          </p:nvSpPr>
          <p:spPr>
            <a:xfrm>
              <a:off x="4628325" y="3777825"/>
              <a:ext cx="34675" cy="116600"/>
            </a:xfrm>
            <a:custGeom>
              <a:avLst/>
              <a:gdLst/>
              <a:ahLst/>
              <a:cxnLst/>
              <a:rect l="l" t="t" r="r" b="b"/>
              <a:pathLst>
                <a:path w="1387" h="4664" extrusionOk="0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55"/>
            <p:cNvSpPr/>
            <p:nvPr/>
          </p:nvSpPr>
          <p:spPr>
            <a:xfrm>
              <a:off x="4766950" y="379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55"/>
            <p:cNvSpPr/>
            <p:nvPr/>
          </p:nvSpPr>
          <p:spPr>
            <a:xfrm>
              <a:off x="4889025" y="3686450"/>
              <a:ext cx="34700" cy="86675"/>
            </a:xfrm>
            <a:custGeom>
              <a:avLst/>
              <a:gdLst/>
              <a:ahLst/>
              <a:cxnLst/>
              <a:rect l="l" t="t" r="r" b="b"/>
              <a:pathLst>
                <a:path w="1388" h="3467" extrusionOk="0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55"/>
            <p:cNvSpPr/>
            <p:nvPr/>
          </p:nvSpPr>
          <p:spPr>
            <a:xfrm>
              <a:off x="4714975" y="3790425"/>
              <a:ext cx="122100" cy="104000"/>
            </a:xfrm>
            <a:custGeom>
              <a:avLst/>
              <a:gdLst/>
              <a:ahLst/>
              <a:cxnLst/>
              <a:rect l="l" t="t" r="r" b="b"/>
              <a:pathLst>
                <a:path w="488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55"/>
            <p:cNvSpPr/>
            <p:nvPr/>
          </p:nvSpPr>
          <p:spPr>
            <a:xfrm>
              <a:off x="4714175" y="3599825"/>
              <a:ext cx="122100" cy="69325"/>
            </a:xfrm>
            <a:custGeom>
              <a:avLst/>
              <a:gdLst/>
              <a:ahLst/>
              <a:cxnLst/>
              <a:rect l="l" t="t" r="r" b="b"/>
              <a:pathLst>
                <a:path w="4884" h="277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2" name="Google Shape;6932;p55"/>
          <p:cNvGrpSpPr/>
          <p:nvPr/>
        </p:nvGrpSpPr>
        <p:grpSpPr>
          <a:xfrm>
            <a:off x="6227033" y="3807186"/>
            <a:ext cx="307261" cy="350079"/>
            <a:chOff x="4645650" y="3962900"/>
            <a:chExt cx="259950" cy="296175"/>
          </a:xfrm>
        </p:grpSpPr>
        <p:sp>
          <p:nvSpPr>
            <p:cNvPr id="6933" name="Google Shape;6933;p55"/>
            <p:cNvSpPr/>
            <p:nvPr/>
          </p:nvSpPr>
          <p:spPr>
            <a:xfrm>
              <a:off x="4853600" y="4155100"/>
              <a:ext cx="52000" cy="103975"/>
            </a:xfrm>
            <a:custGeom>
              <a:avLst/>
              <a:gdLst/>
              <a:ahLst/>
              <a:cxnLst/>
              <a:rect l="l" t="t" r="r" b="b"/>
              <a:pathLst>
                <a:path w="2080" h="4159" extrusionOk="0">
                  <a:moveTo>
                    <a:pt x="0" y="0"/>
                  </a:moveTo>
                  <a:lnTo>
                    <a:pt x="0" y="4159"/>
                  </a:lnTo>
                  <a:lnTo>
                    <a:pt x="1733" y="4159"/>
                  </a:lnTo>
                  <a:cubicBezTo>
                    <a:pt x="1922" y="4159"/>
                    <a:pt x="2079" y="4001"/>
                    <a:pt x="2079" y="3812"/>
                  </a:cubicBezTo>
                  <a:lnTo>
                    <a:pt x="2079" y="1733"/>
                  </a:lnTo>
                  <a:cubicBezTo>
                    <a:pt x="2079" y="788"/>
                    <a:pt x="1292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55"/>
            <p:cNvSpPr/>
            <p:nvPr/>
          </p:nvSpPr>
          <p:spPr>
            <a:xfrm>
              <a:off x="4714975" y="4155100"/>
              <a:ext cx="121300" cy="50625"/>
            </a:xfrm>
            <a:custGeom>
              <a:avLst/>
              <a:gdLst/>
              <a:ahLst/>
              <a:cxnLst/>
              <a:rect l="l" t="t" r="r" b="b"/>
              <a:pathLst>
                <a:path w="4852" h="2025" extrusionOk="0">
                  <a:moveTo>
                    <a:pt x="0" y="0"/>
                  </a:moveTo>
                  <a:lnTo>
                    <a:pt x="0" y="1481"/>
                  </a:lnTo>
                  <a:cubicBezTo>
                    <a:pt x="772" y="1843"/>
                    <a:pt x="1599" y="2024"/>
                    <a:pt x="2426" y="2024"/>
                  </a:cubicBezTo>
                  <a:cubicBezTo>
                    <a:pt x="3253" y="2024"/>
                    <a:pt x="4080" y="1843"/>
                    <a:pt x="4852" y="1481"/>
                  </a:cubicBezTo>
                  <a:lnTo>
                    <a:pt x="4852" y="0"/>
                  </a:lnTo>
                  <a:lnTo>
                    <a:pt x="4789" y="0"/>
                  </a:lnTo>
                  <a:cubicBezTo>
                    <a:pt x="4348" y="410"/>
                    <a:pt x="3781" y="693"/>
                    <a:pt x="3119" y="693"/>
                  </a:cubicBezTo>
                  <a:lnTo>
                    <a:pt x="1733" y="693"/>
                  </a:lnTo>
                  <a:cubicBezTo>
                    <a:pt x="1071" y="693"/>
                    <a:pt x="473" y="410"/>
                    <a:pt x="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55"/>
            <p:cNvSpPr/>
            <p:nvPr/>
          </p:nvSpPr>
          <p:spPr>
            <a:xfrm>
              <a:off x="4714975" y="4211025"/>
              <a:ext cx="121300" cy="48050"/>
            </a:xfrm>
            <a:custGeom>
              <a:avLst/>
              <a:gdLst/>
              <a:ahLst/>
              <a:cxnLst/>
              <a:rect l="l" t="t" r="r" b="b"/>
              <a:pathLst>
                <a:path w="4852" h="1922" extrusionOk="0">
                  <a:moveTo>
                    <a:pt x="0" y="0"/>
                  </a:moveTo>
                  <a:lnTo>
                    <a:pt x="0" y="1922"/>
                  </a:lnTo>
                  <a:lnTo>
                    <a:pt x="4852" y="1922"/>
                  </a:lnTo>
                  <a:lnTo>
                    <a:pt x="4852" y="0"/>
                  </a:lnTo>
                  <a:cubicBezTo>
                    <a:pt x="4080" y="315"/>
                    <a:pt x="3253" y="473"/>
                    <a:pt x="2426" y="473"/>
                  </a:cubicBezTo>
                  <a:cubicBezTo>
                    <a:pt x="1599" y="473"/>
                    <a:pt x="772" y="315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55"/>
            <p:cNvSpPr/>
            <p:nvPr/>
          </p:nvSpPr>
          <p:spPr>
            <a:xfrm>
              <a:off x="4645650" y="4154300"/>
              <a:ext cx="52025" cy="104775"/>
            </a:xfrm>
            <a:custGeom>
              <a:avLst/>
              <a:gdLst/>
              <a:ahLst/>
              <a:cxnLst/>
              <a:rect l="l" t="t" r="r" b="b"/>
              <a:pathLst>
                <a:path w="2081" h="4191" extrusionOk="0">
                  <a:moveTo>
                    <a:pt x="1734" y="1"/>
                  </a:moveTo>
                  <a:cubicBezTo>
                    <a:pt x="757" y="32"/>
                    <a:pt x="1" y="757"/>
                    <a:pt x="1" y="1765"/>
                  </a:cubicBezTo>
                  <a:lnTo>
                    <a:pt x="1" y="3844"/>
                  </a:lnTo>
                  <a:cubicBezTo>
                    <a:pt x="1" y="4033"/>
                    <a:pt x="158" y="4191"/>
                    <a:pt x="379" y="4191"/>
                  </a:cubicBezTo>
                  <a:lnTo>
                    <a:pt x="2080" y="419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55"/>
            <p:cNvSpPr/>
            <p:nvPr/>
          </p:nvSpPr>
          <p:spPr>
            <a:xfrm>
              <a:off x="4722850" y="4049550"/>
              <a:ext cx="103975" cy="105575"/>
            </a:xfrm>
            <a:custGeom>
              <a:avLst/>
              <a:gdLst/>
              <a:ahLst/>
              <a:cxnLst/>
              <a:rect l="l" t="t" r="r" b="b"/>
              <a:pathLst>
                <a:path w="4159" h="4223" extrusionOk="0">
                  <a:moveTo>
                    <a:pt x="2080" y="1"/>
                  </a:moveTo>
                  <a:cubicBezTo>
                    <a:pt x="1765" y="442"/>
                    <a:pt x="1260" y="694"/>
                    <a:pt x="693" y="694"/>
                  </a:cubicBezTo>
                  <a:lnTo>
                    <a:pt x="0" y="694"/>
                  </a:lnTo>
                  <a:lnTo>
                    <a:pt x="0" y="3498"/>
                  </a:lnTo>
                  <a:cubicBezTo>
                    <a:pt x="347" y="3939"/>
                    <a:pt x="851" y="4222"/>
                    <a:pt x="1418" y="4222"/>
                  </a:cubicBezTo>
                  <a:lnTo>
                    <a:pt x="2804" y="4222"/>
                  </a:lnTo>
                  <a:cubicBezTo>
                    <a:pt x="3340" y="4222"/>
                    <a:pt x="3844" y="3939"/>
                    <a:pt x="4159" y="3498"/>
                  </a:cubicBezTo>
                  <a:lnTo>
                    <a:pt x="4159" y="694"/>
                  </a:lnTo>
                  <a:lnTo>
                    <a:pt x="3466" y="694"/>
                  </a:lnTo>
                  <a:cubicBezTo>
                    <a:pt x="2899" y="694"/>
                    <a:pt x="2395" y="442"/>
                    <a:pt x="208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55"/>
            <p:cNvSpPr/>
            <p:nvPr/>
          </p:nvSpPr>
          <p:spPr>
            <a:xfrm>
              <a:off x="4678725" y="3962900"/>
              <a:ext cx="190650" cy="174100"/>
            </a:xfrm>
            <a:custGeom>
              <a:avLst/>
              <a:gdLst/>
              <a:ahLst/>
              <a:cxnLst/>
              <a:rect l="l" t="t" r="r" b="b"/>
              <a:pathLst>
                <a:path w="7626" h="6964" extrusionOk="0">
                  <a:moveTo>
                    <a:pt x="3813" y="1"/>
                  </a:moveTo>
                  <a:cubicBezTo>
                    <a:pt x="1734" y="1"/>
                    <a:pt x="1" y="1702"/>
                    <a:pt x="1" y="3813"/>
                  </a:cubicBezTo>
                  <a:lnTo>
                    <a:pt x="1" y="5955"/>
                  </a:lnTo>
                  <a:lnTo>
                    <a:pt x="64" y="5955"/>
                  </a:lnTo>
                  <a:cubicBezTo>
                    <a:pt x="64" y="6522"/>
                    <a:pt x="537" y="6964"/>
                    <a:pt x="1104" y="6964"/>
                  </a:cubicBezTo>
                  <a:lnTo>
                    <a:pt x="1104" y="3813"/>
                  </a:lnTo>
                  <a:cubicBezTo>
                    <a:pt x="1104" y="3624"/>
                    <a:pt x="1261" y="3467"/>
                    <a:pt x="1450" y="3467"/>
                  </a:cubicBezTo>
                  <a:lnTo>
                    <a:pt x="2458" y="3467"/>
                  </a:lnTo>
                  <a:cubicBezTo>
                    <a:pt x="3057" y="3467"/>
                    <a:pt x="3498" y="2994"/>
                    <a:pt x="3498" y="2427"/>
                  </a:cubicBezTo>
                  <a:lnTo>
                    <a:pt x="3498" y="1734"/>
                  </a:lnTo>
                  <a:cubicBezTo>
                    <a:pt x="3498" y="1545"/>
                    <a:pt x="3656" y="1387"/>
                    <a:pt x="3845" y="1387"/>
                  </a:cubicBezTo>
                  <a:cubicBezTo>
                    <a:pt x="4034" y="1387"/>
                    <a:pt x="4191" y="1545"/>
                    <a:pt x="4191" y="1734"/>
                  </a:cubicBezTo>
                  <a:lnTo>
                    <a:pt x="4191" y="2427"/>
                  </a:lnTo>
                  <a:cubicBezTo>
                    <a:pt x="4191" y="3025"/>
                    <a:pt x="4664" y="3467"/>
                    <a:pt x="5231" y="3467"/>
                  </a:cubicBezTo>
                  <a:lnTo>
                    <a:pt x="6239" y="3467"/>
                  </a:lnTo>
                  <a:cubicBezTo>
                    <a:pt x="6459" y="3467"/>
                    <a:pt x="6617" y="3624"/>
                    <a:pt x="6617" y="3813"/>
                  </a:cubicBezTo>
                  <a:lnTo>
                    <a:pt x="6617" y="6964"/>
                  </a:lnTo>
                  <a:cubicBezTo>
                    <a:pt x="7184" y="6964"/>
                    <a:pt x="7625" y="6491"/>
                    <a:pt x="7625" y="5955"/>
                  </a:cubicBezTo>
                  <a:lnTo>
                    <a:pt x="7625" y="3813"/>
                  </a:lnTo>
                  <a:cubicBezTo>
                    <a:pt x="7625" y="1734"/>
                    <a:pt x="5924" y="1"/>
                    <a:pt x="38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9" name="Google Shape;6939;p55"/>
          <p:cNvGrpSpPr/>
          <p:nvPr/>
        </p:nvGrpSpPr>
        <p:grpSpPr>
          <a:xfrm>
            <a:off x="7979994" y="3332048"/>
            <a:ext cx="349133" cy="348188"/>
            <a:chOff x="6143725" y="3582500"/>
            <a:chExt cx="295375" cy="294575"/>
          </a:xfrm>
        </p:grpSpPr>
        <p:sp>
          <p:nvSpPr>
            <p:cNvPr id="6940" name="Google Shape;6940;p55"/>
            <p:cNvSpPr/>
            <p:nvPr/>
          </p:nvSpPr>
          <p:spPr>
            <a:xfrm>
              <a:off x="6143725" y="3720325"/>
              <a:ext cx="295375" cy="156750"/>
            </a:xfrm>
            <a:custGeom>
              <a:avLst/>
              <a:gdLst/>
              <a:ahLst/>
              <a:cxnLst/>
              <a:rect l="l" t="t" r="r" b="b"/>
              <a:pathLst>
                <a:path w="11815" h="6270" extrusionOk="0">
                  <a:moveTo>
                    <a:pt x="7309" y="1418"/>
                  </a:moveTo>
                  <a:cubicBezTo>
                    <a:pt x="7908" y="1418"/>
                    <a:pt x="8349" y="1891"/>
                    <a:pt x="8349" y="2458"/>
                  </a:cubicBezTo>
                  <a:cubicBezTo>
                    <a:pt x="8349" y="2993"/>
                    <a:pt x="7845" y="3466"/>
                    <a:pt x="7309" y="3466"/>
                  </a:cubicBezTo>
                  <a:lnTo>
                    <a:pt x="4474" y="3466"/>
                  </a:lnTo>
                  <a:cubicBezTo>
                    <a:pt x="3875" y="3466"/>
                    <a:pt x="3434" y="2993"/>
                    <a:pt x="3434" y="2458"/>
                  </a:cubicBezTo>
                  <a:cubicBezTo>
                    <a:pt x="3434" y="1859"/>
                    <a:pt x="3907" y="1418"/>
                    <a:pt x="4474" y="1418"/>
                  </a:cubicBezTo>
                  <a:close/>
                  <a:moveTo>
                    <a:pt x="1008" y="1"/>
                  </a:moveTo>
                  <a:cubicBezTo>
                    <a:pt x="410" y="1"/>
                    <a:pt x="0" y="473"/>
                    <a:pt x="0" y="1040"/>
                  </a:cubicBezTo>
                  <a:lnTo>
                    <a:pt x="0" y="5262"/>
                  </a:lnTo>
                  <a:cubicBezTo>
                    <a:pt x="0" y="5829"/>
                    <a:pt x="473" y="6270"/>
                    <a:pt x="1008" y="6270"/>
                  </a:cubicBezTo>
                  <a:lnTo>
                    <a:pt x="10775" y="6270"/>
                  </a:lnTo>
                  <a:cubicBezTo>
                    <a:pt x="11373" y="6270"/>
                    <a:pt x="11815" y="5797"/>
                    <a:pt x="11815" y="5262"/>
                  </a:cubicBezTo>
                  <a:lnTo>
                    <a:pt x="11815" y="1040"/>
                  </a:lnTo>
                  <a:cubicBezTo>
                    <a:pt x="11783" y="473"/>
                    <a:pt x="11342" y="1"/>
                    <a:pt x="107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55"/>
            <p:cNvSpPr/>
            <p:nvPr/>
          </p:nvSpPr>
          <p:spPr>
            <a:xfrm>
              <a:off x="6246900" y="3773100"/>
              <a:ext cx="88225" cy="17350"/>
            </a:xfrm>
            <a:custGeom>
              <a:avLst/>
              <a:gdLst/>
              <a:ahLst/>
              <a:cxnLst/>
              <a:rect l="l" t="t" r="r" b="b"/>
              <a:pathLst>
                <a:path w="3529" h="694" extrusionOk="0">
                  <a:moveTo>
                    <a:pt x="347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82" y="693"/>
                  </a:lnTo>
                  <a:cubicBezTo>
                    <a:pt x="3371" y="693"/>
                    <a:pt x="3529" y="536"/>
                    <a:pt x="3529" y="347"/>
                  </a:cubicBezTo>
                  <a:cubicBezTo>
                    <a:pt x="3529" y="126"/>
                    <a:pt x="3371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55"/>
            <p:cNvSpPr/>
            <p:nvPr/>
          </p:nvSpPr>
          <p:spPr>
            <a:xfrm>
              <a:off x="6161050" y="3582500"/>
              <a:ext cx="86650" cy="34675"/>
            </a:xfrm>
            <a:custGeom>
              <a:avLst/>
              <a:gdLst/>
              <a:ahLst/>
              <a:cxnLst/>
              <a:rect l="l" t="t" r="r" b="b"/>
              <a:pathLst>
                <a:path w="3466" h="1387" extrusionOk="0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466" y="1386"/>
                  </a:lnTo>
                  <a:lnTo>
                    <a:pt x="3466" y="1040"/>
                  </a:lnTo>
                  <a:lnTo>
                    <a:pt x="3434" y="1040"/>
                  </a:lnTo>
                  <a:cubicBezTo>
                    <a:pt x="3434" y="441"/>
                    <a:pt x="2962" y="0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55"/>
            <p:cNvSpPr/>
            <p:nvPr/>
          </p:nvSpPr>
          <p:spPr>
            <a:xfrm>
              <a:off x="6160250" y="3633675"/>
              <a:ext cx="86675" cy="69350"/>
            </a:xfrm>
            <a:custGeom>
              <a:avLst/>
              <a:gdLst/>
              <a:ahLst/>
              <a:cxnLst/>
              <a:rect l="l" t="t" r="r" b="b"/>
              <a:pathLst>
                <a:path w="3467" h="2774" extrusionOk="0">
                  <a:moveTo>
                    <a:pt x="2112" y="726"/>
                  </a:moveTo>
                  <a:cubicBezTo>
                    <a:pt x="2332" y="726"/>
                    <a:pt x="2458" y="883"/>
                    <a:pt x="2458" y="1072"/>
                  </a:cubicBezTo>
                  <a:cubicBezTo>
                    <a:pt x="2458" y="1261"/>
                    <a:pt x="2332" y="1419"/>
                    <a:pt x="2112" y="1419"/>
                  </a:cubicBezTo>
                  <a:lnTo>
                    <a:pt x="1419" y="1419"/>
                  </a:lnTo>
                  <a:cubicBezTo>
                    <a:pt x="1230" y="1419"/>
                    <a:pt x="1072" y="1261"/>
                    <a:pt x="1072" y="1072"/>
                  </a:cubicBezTo>
                  <a:cubicBezTo>
                    <a:pt x="1072" y="883"/>
                    <a:pt x="1230" y="726"/>
                    <a:pt x="1419" y="726"/>
                  </a:cubicBezTo>
                  <a:close/>
                  <a:moveTo>
                    <a:pt x="1" y="1"/>
                  </a:moveTo>
                  <a:lnTo>
                    <a:pt x="1" y="2773"/>
                  </a:lnTo>
                  <a:lnTo>
                    <a:pt x="3466" y="2773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55"/>
            <p:cNvSpPr/>
            <p:nvPr/>
          </p:nvSpPr>
          <p:spPr>
            <a:xfrm>
              <a:off x="6336675" y="3599025"/>
              <a:ext cx="85875" cy="69350"/>
            </a:xfrm>
            <a:custGeom>
              <a:avLst/>
              <a:gdLst/>
              <a:ahLst/>
              <a:cxnLst/>
              <a:rect l="l" t="t" r="r" b="b"/>
              <a:pathLst>
                <a:path w="3435" h="2774" extrusionOk="0">
                  <a:moveTo>
                    <a:pt x="1986" y="1387"/>
                  </a:moveTo>
                  <a:cubicBezTo>
                    <a:pt x="2206" y="1387"/>
                    <a:pt x="2364" y="1545"/>
                    <a:pt x="2364" y="1765"/>
                  </a:cubicBezTo>
                  <a:cubicBezTo>
                    <a:pt x="2364" y="1954"/>
                    <a:pt x="2206" y="2112"/>
                    <a:pt x="1986" y="2112"/>
                  </a:cubicBezTo>
                  <a:lnTo>
                    <a:pt x="1293" y="2112"/>
                  </a:lnTo>
                  <a:cubicBezTo>
                    <a:pt x="1104" y="2112"/>
                    <a:pt x="946" y="1954"/>
                    <a:pt x="946" y="1765"/>
                  </a:cubicBezTo>
                  <a:cubicBezTo>
                    <a:pt x="946" y="1545"/>
                    <a:pt x="1104" y="1387"/>
                    <a:pt x="1293" y="1387"/>
                  </a:cubicBezTo>
                  <a:close/>
                  <a:moveTo>
                    <a:pt x="1009" y="1"/>
                  </a:moveTo>
                  <a:cubicBezTo>
                    <a:pt x="410" y="1"/>
                    <a:pt x="1" y="473"/>
                    <a:pt x="1" y="1040"/>
                  </a:cubicBezTo>
                  <a:lnTo>
                    <a:pt x="1" y="2773"/>
                  </a:lnTo>
                  <a:lnTo>
                    <a:pt x="3435" y="2773"/>
                  </a:lnTo>
                  <a:lnTo>
                    <a:pt x="3435" y="1040"/>
                  </a:lnTo>
                  <a:lnTo>
                    <a:pt x="3403" y="1040"/>
                  </a:lnTo>
                  <a:cubicBezTo>
                    <a:pt x="3403" y="442"/>
                    <a:pt x="2931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55"/>
            <p:cNvSpPr/>
            <p:nvPr/>
          </p:nvSpPr>
          <p:spPr>
            <a:xfrm>
              <a:off x="6335100" y="3686450"/>
              <a:ext cx="86675" cy="17350"/>
            </a:xfrm>
            <a:custGeom>
              <a:avLst/>
              <a:gdLst/>
              <a:ahLst/>
              <a:cxnLst/>
              <a:rect l="l" t="t" r="r" b="b"/>
              <a:pathLst>
                <a:path w="3467" h="694" extrusionOk="0">
                  <a:moveTo>
                    <a:pt x="1" y="1"/>
                  </a:moveTo>
                  <a:lnTo>
                    <a:pt x="1" y="694"/>
                  </a:lnTo>
                  <a:lnTo>
                    <a:pt x="3466" y="69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55"/>
            <p:cNvSpPr/>
            <p:nvPr/>
          </p:nvSpPr>
          <p:spPr>
            <a:xfrm>
              <a:off x="6264225" y="3617150"/>
              <a:ext cx="53575" cy="86650"/>
            </a:xfrm>
            <a:custGeom>
              <a:avLst/>
              <a:gdLst/>
              <a:ahLst/>
              <a:cxnLst/>
              <a:rect l="l" t="t" r="r" b="b"/>
              <a:pathLst>
                <a:path w="2143" h="3466" extrusionOk="0">
                  <a:moveTo>
                    <a:pt x="1072" y="0"/>
                  </a:moveTo>
                  <a:cubicBezTo>
                    <a:pt x="473" y="0"/>
                    <a:pt x="0" y="441"/>
                    <a:pt x="0" y="1040"/>
                  </a:cubicBezTo>
                  <a:lnTo>
                    <a:pt x="0" y="3466"/>
                  </a:lnTo>
                  <a:lnTo>
                    <a:pt x="2143" y="3466"/>
                  </a:lnTo>
                  <a:lnTo>
                    <a:pt x="2143" y="1040"/>
                  </a:lnTo>
                  <a:cubicBezTo>
                    <a:pt x="2143" y="441"/>
                    <a:pt x="1670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7" name="Google Shape;6947;p55"/>
          <p:cNvGrpSpPr/>
          <p:nvPr/>
        </p:nvGrpSpPr>
        <p:grpSpPr>
          <a:xfrm>
            <a:off x="5748820" y="1531387"/>
            <a:ext cx="350995" cy="350049"/>
            <a:chOff x="1310075" y="3253275"/>
            <a:chExt cx="296950" cy="296150"/>
          </a:xfrm>
        </p:grpSpPr>
        <p:sp>
          <p:nvSpPr>
            <p:cNvPr id="6948" name="Google Shape;6948;p55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55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55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51" name="Google Shape;6951;p55"/>
          <p:cNvSpPr/>
          <p:nvPr/>
        </p:nvSpPr>
        <p:spPr>
          <a:xfrm>
            <a:off x="5750241" y="1973475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52" name="Google Shape;6952;p55"/>
          <p:cNvGrpSpPr/>
          <p:nvPr/>
        </p:nvGrpSpPr>
        <p:grpSpPr>
          <a:xfrm>
            <a:off x="5748347" y="2417646"/>
            <a:ext cx="351941" cy="351675"/>
            <a:chOff x="1310075" y="3980250"/>
            <a:chExt cx="297750" cy="297525"/>
          </a:xfrm>
        </p:grpSpPr>
        <p:sp>
          <p:nvSpPr>
            <p:cNvPr id="6953" name="Google Shape;6953;p55"/>
            <p:cNvSpPr/>
            <p:nvPr/>
          </p:nvSpPr>
          <p:spPr>
            <a:xfrm>
              <a:off x="1310075" y="3980250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3844" y="4946"/>
                  </a:moveTo>
                  <a:cubicBezTo>
                    <a:pt x="4033" y="4946"/>
                    <a:pt x="4190" y="5104"/>
                    <a:pt x="4190" y="5293"/>
                  </a:cubicBezTo>
                  <a:lnTo>
                    <a:pt x="4190" y="6679"/>
                  </a:lnTo>
                  <a:cubicBezTo>
                    <a:pt x="4190" y="6868"/>
                    <a:pt x="4033" y="7026"/>
                    <a:pt x="3844" y="7026"/>
                  </a:cubicBezTo>
                  <a:lnTo>
                    <a:pt x="2458" y="7026"/>
                  </a:lnTo>
                  <a:cubicBezTo>
                    <a:pt x="2269" y="7026"/>
                    <a:pt x="2111" y="6868"/>
                    <a:pt x="2111" y="6679"/>
                  </a:cubicBezTo>
                  <a:lnTo>
                    <a:pt x="2111" y="5293"/>
                  </a:lnTo>
                  <a:cubicBezTo>
                    <a:pt x="2111" y="5104"/>
                    <a:pt x="2269" y="4946"/>
                    <a:pt x="2458" y="4946"/>
                  </a:cubicBezTo>
                  <a:close/>
                  <a:moveTo>
                    <a:pt x="6616" y="3560"/>
                  </a:moveTo>
                  <a:cubicBezTo>
                    <a:pt x="6837" y="3560"/>
                    <a:pt x="6994" y="3718"/>
                    <a:pt x="6994" y="3907"/>
                  </a:cubicBezTo>
                  <a:lnTo>
                    <a:pt x="6994" y="6679"/>
                  </a:lnTo>
                  <a:cubicBezTo>
                    <a:pt x="6994" y="6868"/>
                    <a:pt x="6837" y="7026"/>
                    <a:pt x="6616" y="7026"/>
                  </a:cubicBezTo>
                  <a:lnTo>
                    <a:pt x="5262" y="7026"/>
                  </a:lnTo>
                  <a:cubicBezTo>
                    <a:pt x="5041" y="7026"/>
                    <a:pt x="4884" y="6868"/>
                    <a:pt x="4884" y="6679"/>
                  </a:cubicBezTo>
                  <a:lnTo>
                    <a:pt x="4884" y="3907"/>
                  </a:lnTo>
                  <a:cubicBezTo>
                    <a:pt x="4884" y="3718"/>
                    <a:pt x="5041" y="3560"/>
                    <a:pt x="5262" y="3560"/>
                  </a:cubicBezTo>
                  <a:close/>
                  <a:moveTo>
                    <a:pt x="9389" y="2174"/>
                  </a:moveTo>
                  <a:cubicBezTo>
                    <a:pt x="9578" y="2174"/>
                    <a:pt x="9735" y="2331"/>
                    <a:pt x="9735" y="2520"/>
                  </a:cubicBezTo>
                  <a:lnTo>
                    <a:pt x="9735" y="6679"/>
                  </a:lnTo>
                  <a:cubicBezTo>
                    <a:pt x="9735" y="6868"/>
                    <a:pt x="9578" y="7026"/>
                    <a:pt x="9389" y="7026"/>
                  </a:cubicBezTo>
                  <a:lnTo>
                    <a:pt x="8003" y="7026"/>
                  </a:lnTo>
                  <a:cubicBezTo>
                    <a:pt x="7813" y="7026"/>
                    <a:pt x="7656" y="6868"/>
                    <a:pt x="7656" y="6679"/>
                  </a:cubicBezTo>
                  <a:lnTo>
                    <a:pt x="7656" y="2520"/>
                  </a:lnTo>
                  <a:cubicBezTo>
                    <a:pt x="7656" y="2331"/>
                    <a:pt x="7813" y="2174"/>
                    <a:pt x="8003" y="2174"/>
                  </a:cubicBezTo>
                  <a:close/>
                  <a:moveTo>
                    <a:pt x="5577" y="8412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412"/>
                  </a:lnTo>
                  <a:close/>
                  <a:moveTo>
                    <a:pt x="6396" y="8412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4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78"/>
                  </a:cubicBezTo>
                  <a:lnTo>
                    <a:pt x="5608" y="725"/>
                  </a:lnTo>
                  <a:lnTo>
                    <a:pt x="347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47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58" y="7719"/>
                    <a:pt x="0" y="7876"/>
                    <a:pt x="0" y="8097"/>
                  </a:cubicBezTo>
                  <a:cubicBezTo>
                    <a:pt x="0" y="8286"/>
                    <a:pt x="158" y="8443"/>
                    <a:pt x="378" y="8443"/>
                  </a:cubicBezTo>
                  <a:lnTo>
                    <a:pt x="4726" y="8443"/>
                  </a:lnTo>
                  <a:lnTo>
                    <a:pt x="3560" y="11436"/>
                  </a:lnTo>
                  <a:cubicBezTo>
                    <a:pt x="3466" y="11625"/>
                    <a:pt x="3560" y="11814"/>
                    <a:pt x="3749" y="11877"/>
                  </a:cubicBezTo>
                  <a:cubicBezTo>
                    <a:pt x="3788" y="11893"/>
                    <a:pt x="3831" y="11901"/>
                    <a:pt x="3876" y="11901"/>
                  </a:cubicBezTo>
                  <a:cubicBezTo>
                    <a:pt x="4016" y="11901"/>
                    <a:pt x="4167" y="11824"/>
                    <a:pt x="4190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44" y="11184"/>
                    <a:pt x="6301" y="11027"/>
                    <a:pt x="6301" y="10838"/>
                  </a:cubicBezTo>
                  <a:lnTo>
                    <a:pt x="6301" y="9830"/>
                  </a:lnTo>
                  <a:lnTo>
                    <a:pt x="6994" y="9830"/>
                  </a:lnTo>
                  <a:lnTo>
                    <a:pt x="7719" y="11657"/>
                  </a:lnTo>
                  <a:cubicBezTo>
                    <a:pt x="7791" y="11824"/>
                    <a:pt x="7916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49" y="11783"/>
                    <a:pt x="8444" y="11594"/>
                    <a:pt x="8349" y="11436"/>
                  </a:cubicBezTo>
                  <a:lnTo>
                    <a:pt x="7183" y="8443"/>
                  </a:lnTo>
                  <a:lnTo>
                    <a:pt x="11531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31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31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31" y="725"/>
                  </a:cubicBezTo>
                  <a:lnTo>
                    <a:pt x="6301" y="725"/>
                  </a:lnTo>
                  <a:lnTo>
                    <a:pt x="6301" y="378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55"/>
            <p:cNvSpPr/>
            <p:nvPr/>
          </p:nvSpPr>
          <p:spPr>
            <a:xfrm>
              <a:off x="1449475" y="408657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694" y="208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55"/>
            <p:cNvSpPr/>
            <p:nvPr/>
          </p:nvSpPr>
          <p:spPr>
            <a:xfrm>
              <a:off x="1380175" y="41212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0" y="0"/>
                  </a:moveTo>
                  <a:lnTo>
                    <a:pt x="0" y="694"/>
                  </a:lnTo>
                  <a:lnTo>
                    <a:pt x="693" y="694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55"/>
            <p:cNvSpPr/>
            <p:nvPr/>
          </p:nvSpPr>
          <p:spPr>
            <a:xfrm>
              <a:off x="1518800" y="4051925"/>
              <a:ext cx="18125" cy="86650"/>
            </a:xfrm>
            <a:custGeom>
              <a:avLst/>
              <a:gdLst/>
              <a:ahLst/>
              <a:cxnLst/>
              <a:rect l="l" t="t" r="r" b="b"/>
              <a:pathLst>
                <a:path w="725" h="3466" extrusionOk="0">
                  <a:moveTo>
                    <a:pt x="0" y="0"/>
                  </a:moveTo>
                  <a:lnTo>
                    <a:pt x="0" y="3466"/>
                  </a:lnTo>
                  <a:lnTo>
                    <a:pt x="725" y="346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7" name="Google Shape;6957;p55"/>
          <p:cNvGrpSpPr/>
          <p:nvPr/>
        </p:nvGrpSpPr>
        <p:grpSpPr>
          <a:xfrm>
            <a:off x="8013136" y="1531845"/>
            <a:ext cx="266305" cy="349133"/>
            <a:chOff x="3167275" y="3227275"/>
            <a:chExt cx="225300" cy="295375"/>
          </a:xfrm>
        </p:grpSpPr>
        <p:sp>
          <p:nvSpPr>
            <p:cNvPr id="6958" name="Google Shape;6958;p55"/>
            <p:cNvSpPr/>
            <p:nvPr/>
          </p:nvSpPr>
          <p:spPr>
            <a:xfrm>
              <a:off x="3167275" y="3227275"/>
              <a:ext cx="225300" cy="207950"/>
            </a:xfrm>
            <a:custGeom>
              <a:avLst/>
              <a:gdLst/>
              <a:ahLst/>
              <a:cxnLst/>
              <a:rect l="l" t="t" r="r" b="b"/>
              <a:pathLst>
                <a:path w="9012" h="8318" extrusionOk="0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55"/>
            <p:cNvSpPr/>
            <p:nvPr/>
          </p:nvSpPr>
          <p:spPr>
            <a:xfrm>
              <a:off x="3262600" y="327847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55"/>
            <p:cNvSpPr/>
            <p:nvPr/>
          </p:nvSpPr>
          <p:spPr>
            <a:xfrm>
              <a:off x="3220050" y="3452525"/>
              <a:ext cx="121325" cy="35475"/>
            </a:xfrm>
            <a:custGeom>
              <a:avLst/>
              <a:gdLst/>
              <a:ahLst/>
              <a:cxnLst/>
              <a:rect l="l" t="t" r="r" b="b"/>
              <a:pathLst>
                <a:path w="4853" h="1419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55"/>
            <p:cNvSpPr/>
            <p:nvPr/>
          </p:nvSpPr>
          <p:spPr>
            <a:xfrm>
              <a:off x="3237375" y="3332025"/>
              <a:ext cx="86675" cy="52000"/>
            </a:xfrm>
            <a:custGeom>
              <a:avLst/>
              <a:gdLst/>
              <a:ahLst/>
              <a:cxnLst/>
              <a:rect l="l" t="t" r="r" b="b"/>
              <a:pathLst>
                <a:path w="3467" h="2080" extrusionOk="0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55"/>
            <p:cNvSpPr/>
            <p:nvPr/>
          </p:nvSpPr>
          <p:spPr>
            <a:xfrm>
              <a:off x="3237375" y="350530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3" name="Google Shape;6963;p55"/>
          <p:cNvSpPr/>
          <p:nvPr/>
        </p:nvSpPr>
        <p:spPr>
          <a:xfrm>
            <a:off x="7962474" y="1971731"/>
            <a:ext cx="367779" cy="350758"/>
          </a:xfrm>
          <a:custGeom>
            <a:avLst/>
            <a:gdLst/>
            <a:ahLst/>
            <a:cxnLst/>
            <a:rect l="l" t="t" r="r" b="b"/>
            <a:pathLst>
              <a:path w="12446" h="11870" extrusionOk="0">
                <a:moveTo>
                  <a:pt x="9421" y="1410"/>
                </a:moveTo>
                <a:cubicBezTo>
                  <a:pt x="9775" y="1410"/>
                  <a:pt x="10130" y="1544"/>
                  <a:pt x="10397" y="1812"/>
                </a:cubicBezTo>
                <a:cubicBezTo>
                  <a:pt x="10901" y="2316"/>
                  <a:pt x="10901" y="3198"/>
                  <a:pt x="10366" y="3734"/>
                </a:cubicBezTo>
                <a:lnTo>
                  <a:pt x="9169" y="4931"/>
                </a:lnTo>
                <a:cubicBezTo>
                  <a:pt x="8948" y="5152"/>
                  <a:pt x="8633" y="5278"/>
                  <a:pt x="8318" y="5309"/>
                </a:cubicBezTo>
                <a:lnTo>
                  <a:pt x="8476" y="5152"/>
                </a:lnTo>
                <a:cubicBezTo>
                  <a:pt x="8854" y="4773"/>
                  <a:pt x="8854" y="4112"/>
                  <a:pt x="8476" y="3702"/>
                </a:cubicBezTo>
                <a:cubicBezTo>
                  <a:pt x="8271" y="3513"/>
                  <a:pt x="8003" y="3419"/>
                  <a:pt x="7739" y="3419"/>
                </a:cubicBezTo>
                <a:cubicBezTo>
                  <a:pt x="7475" y="3419"/>
                  <a:pt x="7215" y="3513"/>
                  <a:pt x="7026" y="3702"/>
                </a:cubicBezTo>
                <a:lnTo>
                  <a:pt x="6869" y="3860"/>
                </a:lnTo>
                <a:cubicBezTo>
                  <a:pt x="6900" y="3545"/>
                  <a:pt x="7026" y="3230"/>
                  <a:pt x="7247" y="3009"/>
                </a:cubicBezTo>
                <a:lnTo>
                  <a:pt x="8444" y="1812"/>
                </a:lnTo>
                <a:cubicBezTo>
                  <a:pt x="8712" y="1544"/>
                  <a:pt x="9066" y="1410"/>
                  <a:pt x="9421" y="1410"/>
                </a:cubicBezTo>
                <a:close/>
                <a:moveTo>
                  <a:pt x="4128" y="6475"/>
                </a:moveTo>
                <a:lnTo>
                  <a:pt x="3970" y="6601"/>
                </a:lnTo>
                <a:cubicBezTo>
                  <a:pt x="3592" y="7010"/>
                  <a:pt x="3592" y="7672"/>
                  <a:pt x="3970" y="8081"/>
                </a:cubicBezTo>
                <a:cubicBezTo>
                  <a:pt x="4175" y="8270"/>
                  <a:pt x="4443" y="8365"/>
                  <a:pt x="4711" y="8365"/>
                </a:cubicBezTo>
                <a:cubicBezTo>
                  <a:pt x="4978" y="8365"/>
                  <a:pt x="5246" y="8270"/>
                  <a:pt x="5451" y="8081"/>
                </a:cubicBezTo>
                <a:lnTo>
                  <a:pt x="5577" y="7924"/>
                </a:lnTo>
                <a:lnTo>
                  <a:pt x="5577" y="7924"/>
                </a:lnTo>
                <a:cubicBezTo>
                  <a:pt x="5640" y="8270"/>
                  <a:pt x="5483" y="8586"/>
                  <a:pt x="5231" y="8838"/>
                </a:cubicBezTo>
                <a:lnTo>
                  <a:pt x="4065" y="10003"/>
                </a:lnTo>
                <a:cubicBezTo>
                  <a:pt x="3781" y="10271"/>
                  <a:pt x="3427" y="10405"/>
                  <a:pt x="3072" y="10405"/>
                </a:cubicBezTo>
                <a:cubicBezTo>
                  <a:pt x="2718" y="10405"/>
                  <a:pt x="2364" y="10271"/>
                  <a:pt x="2080" y="10003"/>
                </a:cubicBezTo>
                <a:cubicBezTo>
                  <a:pt x="1544" y="9468"/>
                  <a:pt x="1544" y="8586"/>
                  <a:pt x="2080" y="8050"/>
                </a:cubicBezTo>
                <a:lnTo>
                  <a:pt x="3277" y="6853"/>
                </a:lnTo>
                <a:cubicBezTo>
                  <a:pt x="3498" y="6601"/>
                  <a:pt x="3813" y="6506"/>
                  <a:pt x="4128" y="6475"/>
                </a:cubicBezTo>
                <a:close/>
                <a:moveTo>
                  <a:pt x="9373" y="0"/>
                </a:moveTo>
                <a:cubicBezTo>
                  <a:pt x="8665" y="0"/>
                  <a:pt x="7956" y="268"/>
                  <a:pt x="7404" y="804"/>
                </a:cubicBezTo>
                <a:lnTo>
                  <a:pt x="6239" y="1970"/>
                </a:lnTo>
                <a:cubicBezTo>
                  <a:pt x="5451" y="2757"/>
                  <a:pt x="5199" y="3986"/>
                  <a:pt x="5640" y="4994"/>
                </a:cubicBezTo>
                <a:lnTo>
                  <a:pt x="5325" y="5309"/>
                </a:lnTo>
                <a:cubicBezTo>
                  <a:pt x="4994" y="5170"/>
                  <a:pt x="4634" y="5100"/>
                  <a:pt x="4270" y="5100"/>
                </a:cubicBezTo>
                <a:cubicBezTo>
                  <a:pt x="3562" y="5100"/>
                  <a:pt x="2842" y="5366"/>
                  <a:pt x="2301" y="5908"/>
                </a:cubicBezTo>
                <a:lnTo>
                  <a:pt x="1103" y="7105"/>
                </a:lnTo>
                <a:cubicBezTo>
                  <a:pt x="1" y="8144"/>
                  <a:pt x="1" y="9940"/>
                  <a:pt x="1103" y="11043"/>
                </a:cubicBezTo>
                <a:cubicBezTo>
                  <a:pt x="1655" y="11594"/>
                  <a:pt x="2364" y="11870"/>
                  <a:pt x="3072" y="11870"/>
                </a:cubicBezTo>
                <a:cubicBezTo>
                  <a:pt x="3781" y="11870"/>
                  <a:pt x="4490" y="11594"/>
                  <a:pt x="5041" y="11043"/>
                </a:cubicBezTo>
                <a:lnTo>
                  <a:pt x="6239" y="9846"/>
                </a:lnTo>
                <a:cubicBezTo>
                  <a:pt x="7026" y="9058"/>
                  <a:pt x="7247" y="7829"/>
                  <a:pt x="6806" y="6821"/>
                </a:cubicBezTo>
                <a:lnTo>
                  <a:pt x="7121" y="6506"/>
                </a:lnTo>
                <a:cubicBezTo>
                  <a:pt x="7473" y="6656"/>
                  <a:pt x="7840" y="6729"/>
                  <a:pt x="8204" y="6729"/>
                </a:cubicBezTo>
                <a:cubicBezTo>
                  <a:pt x="8914" y="6729"/>
                  <a:pt x="9614" y="6449"/>
                  <a:pt x="10177" y="5908"/>
                </a:cubicBezTo>
                <a:lnTo>
                  <a:pt x="11342" y="4742"/>
                </a:lnTo>
                <a:cubicBezTo>
                  <a:pt x="12445" y="3639"/>
                  <a:pt x="12445" y="1907"/>
                  <a:pt x="11342" y="804"/>
                </a:cubicBezTo>
                <a:cubicBezTo>
                  <a:pt x="10791" y="268"/>
                  <a:pt x="10082" y="0"/>
                  <a:pt x="937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4" name="Google Shape;6964;p55"/>
          <p:cNvGrpSpPr/>
          <p:nvPr/>
        </p:nvGrpSpPr>
        <p:grpSpPr>
          <a:xfrm>
            <a:off x="7970318" y="2418902"/>
            <a:ext cx="351940" cy="349163"/>
            <a:chOff x="3133425" y="3955025"/>
            <a:chExt cx="297750" cy="295400"/>
          </a:xfrm>
        </p:grpSpPr>
        <p:sp>
          <p:nvSpPr>
            <p:cNvPr id="6965" name="Google Shape;6965;p55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55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55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8" name="Google Shape;6968;p55"/>
          <p:cNvGrpSpPr/>
          <p:nvPr/>
        </p:nvGrpSpPr>
        <p:grpSpPr>
          <a:xfrm>
            <a:off x="6650491" y="2882490"/>
            <a:ext cx="350079" cy="351320"/>
            <a:chOff x="4991425" y="3234750"/>
            <a:chExt cx="296175" cy="297225"/>
          </a:xfrm>
        </p:grpSpPr>
        <p:sp>
          <p:nvSpPr>
            <p:cNvPr id="6969" name="Google Shape;6969;p55"/>
            <p:cNvSpPr/>
            <p:nvPr/>
          </p:nvSpPr>
          <p:spPr>
            <a:xfrm>
              <a:off x="5077275" y="3304450"/>
              <a:ext cx="122100" cy="99275"/>
            </a:xfrm>
            <a:custGeom>
              <a:avLst/>
              <a:gdLst/>
              <a:ahLst/>
              <a:cxnLst/>
              <a:rect l="l" t="t" r="r" b="b"/>
              <a:pathLst>
                <a:path w="4884" h="3971" extrusionOk="0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55"/>
            <p:cNvSpPr/>
            <p:nvPr/>
          </p:nvSpPr>
          <p:spPr>
            <a:xfrm>
              <a:off x="5121375" y="3339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55"/>
            <p:cNvSpPr/>
            <p:nvPr/>
          </p:nvSpPr>
          <p:spPr>
            <a:xfrm>
              <a:off x="5009550" y="3234750"/>
              <a:ext cx="259150" cy="261125"/>
            </a:xfrm>
            <a:custGeom>
              <a:avLst/>
              <a:gdLst/>
              <a:ahLst/>
              <a:cxnLst/>
              <a:rect l="l" t="t" r="r" b="b"/>
              <a:pathLst>
                <a:path w="10366" h="10445" extrusionOk="0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55"/>
            <p:cNvSpPr/>
            <p:nvPr/>
          </p:nvSpPr>
          <p:spPr>
            <a:xfrm>
              <a:off x="5105625" y="3391900"/>
              <a:ext cx="66975" cy="34675"/>
            </a:xfrm>
            <a:custGeom>
              <a:avLst/>
              <a:gdLst/>
              <a:ahLst/>
              <a:cxnLst/>
              <a:rect l="l" t="t" r="r" b="b"/>
              <a:pathLst>
                <a:path w="2679" h="1387" extrusionOk="0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55"/>
            <p:cNvSpPr/>
            <p:nvPr/>
          </p:nvSpPr>
          <p:spPr>
            <a:xfrm>
              <a:off x="5192275" y="3443075"/>
              <a:ext cx="95325" cy="86975"/>
            </a:xfrm>
            <a:custGeom>
              <a:avLst/>
              <a:gdLst/>
              <a:ahLst/>
              <a:cxnLst/>
              <a:rect l="l" t="t" r="r" b="b"/>
              <a:pathLst>
                <a:path w="3813" h="3479" extrusionOk="0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55"/>
            <p:cNvSpPr/>
            <p:nvPr/>
          </p:nvSpPr>
          <p:spPr>
            <a:xfrm>
              <a:off x="4991425" y="3444650"/>
              <a:ext cx="95325" cy="87325"/>
            </a:xfrm>
            <a:custGeom>
              <a:avLst/>
              <a:gdLst/>
              <a:ahLst/>
              <a:cxnLst/>
              <a:rect l="l" t="t" r="r" b="b"/>
              <a:pathLst>
                <a:path w="3813" h="3493" extrusionOk="0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5" name="Google Shape;6975;p55"/>
          <p:cNvGrpSpPr/>
          <p:nvPr/>
        </p:nvGrpSpPr>
        <p:grpSpPr>
          <a:xfrm>
            <a:off x="6650491" y="3352053"/>
            <a:ext cx="350079" cy="308177"/>
            <a:chOff x="4991425" y="3617150"/>
            <a:chExt cx="296175" cy="260725"/>
          </a:xfrm>
        </p:grpSpPr>
        <p:sp>
          <p:nvSpPr>
            <p:cNvPr id="6976" name="Google Shape;6976;p55"/>
            <p:cNvSpPr/>
            <p:nvPr/>
          </p:nvSpPr>
          <p:spPr>
            <a:xfrm>
              <a:off x="5069400" y="3738450"/>
              <a:ext cx="139425" cy="139425"/>
            </a:xfrm>
            <a:custGeom>
              <a:avLst/>
              <a:gdLst/>
              <a:ahLst/>
              <a:cxnLst/>
              <a:rect l="l" t="t" r="r" b="b"/>
              <a:pathLst>
                <a:path w="5577" h="5577" extrusionOk="0">
                  <a:moveTo>
                    <a:pt x="2804" y="0"/>
                  </a:moveTo>
                  <a:cubicBezTo>
                    <a:pt x="1607" y="0"/>
                    <a:pt x="1450" y="725"/>
                    <a:pt x="1009" y="3308"/>
                  </a:cubicBezTo>
                  <a:cubicBezTo>
                    <a:pt x="946" y="3749"/>
                    <a:pt x="851" y="4285"/>
                    <a:pt x="757" y="4883"/>
                  </a:cubicBezTo>
                  <a:lnTo>
                    <a:pt x="347" y="4883"/>
                  </a:lnTo>
                  <a:cubicBezTo>
                    <a:pt x="158" y="4883"/>
                    <a:pt x="0" y="5041"/>
                    <a:pt x="0" y="5230"/>
                  </a:cubicBezTo>
                  <a:cubicBezTo>
                    <a:pt x="0" y="5419"/>
                    <a:pt x="158" y="5576"/>
                    <a:pt x="347" y="5576"/>
                  </a:cubicBezTo>
                  <a:lnTo>
                    <a:pt x="5230" y="5576"/>
                  </a:lnTo>
                  <a:cubicBezTo>
                    <a:pt x="5419" y="5545"/>
                    <a:pt x="5577" y="5387"/>
                    <a:pt x="5577" y="5198"/>
                  </a:cubicBezTo>
                  <a:cubicBezTo>
                    <a:pt x="5577" y="5009"/>
                    <a:pt x="5419" y="4852"/>
                    <a:pt x="5230" y="4852"/>
                  </a:cubicBezTo>
                  <a:lnTo>
                    <a:pt x="4852" y="4852"/>
                  </a:lnTo>
                  <a:cubicBezTo>
                    <a:pt x="4726" y="4253"/>
                    <a:pt x="4632" y="3749"/>
                    <a:pt x="4569" y="3277"/>
                  </a:cubicBezTo>
                  <a:cubicBezTo>
                    <a:pt x="4128" y="756"/>
                    <a:pt x="3970" y="0"/>
                    <a:pt x="28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55"/>
            <p:cNvSpPr/>
            <p:nvPr/>
          </p:nvSpPr>
          <p:spPr>
            <a:xfrm>
              <a:off x="5200150" y="3617150"/>
              <a:ext cx="69325" cy="69325"/>
            </a:xfrm>
            <a:custGeom>
              <a:avLst/>
              <a:gdLst/>
              <a:ahLst/>
              <a:cxnLst/>
              <a:rect l="l" t="t" r="r" b="b"/>
              <a:pathLst>
                <a:path w="2773" h="2773" extrusionOk="0">
                  <a:moveTo>
                    <a:pt x="1386" y="0"/>
                  </a:moveTo>
                  <a:cubicBezTo>
                    <a:pt x="630" y="0"/>
                    <a:pt x="0" y="630"/>
                    <a:pt x="0" y="1387"/>
                  </a:cubicBezTo>
                  <a:cubicBezTo>
                    <a:pt x="0" y="2111"/>
                    <a:pt x="630" y="2773"/>
                    <a:pt x="1386" y="2773"/>
                  </a:cubicBezTo>
                  <a:cubicBezTo>
                    <a:pt x="2143" y="2773"/>
                    <a:pt x="2773" y="2111"/>
                    <a:pt x="2773" y="1387"/>
                  </a:cubicBezTo>
                  <a:cubicBezTo>
                    <a:pt x="2773" y="630"/>
                    <a:pt x="2143" y="0"/>
                    <a:pt x="13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55"/>
            <p:cNvSpPr/>
            <p:nvPr/>
          </p:nvSpPr>
          <p:spPr>
            <a:xfrm>
              <a:off x="5009550" y="3617150"/>
              <a:ext cx="68525" cy="69325"/>
            </a:xfrm>
            <a:custGeom>
              <a:avLst/>
              <a:gdLst/>
              <a:ahLst/>
              <a:cxnLst/>
              <a:rect l="l" t="t" r="r" b="b"/>
              <a:pathLst>
                <a:path w="2741" h="2773" extrusionOk="0">
                  <a:moveTo>
                    <a:pt x="1355" y="0"/>
                  </a:moveTo>
                  <a:cubicBezTo>
                    <a:pt x="599" y="0"/>
                    <a:pt x="0" y="630"/>
                    <a:pt x="0" y="1387"/>
                  </a:cubicBezTo>
                  <a:cubicBezTo>
                    <a:pt x="0" y="2143"/>
                    <a:pt x="599" y="2773"/>
                    <a:pt x="1355" y="2773"/>
                  </a:cubicBezTo>
                  <a:cubicBezTo>
                    <a:pt x="2111" y="2773"/>
                    <a:pt x="2741" y="2143"/>
                    <a:pt x="2741" y="1387"/>
                  </a:cubicBezTo>
                  <a:cubicBezTo>
                    <a:pt x="2741" y="630"/>
                    <a:pt x="2111" y="0"/>
                    <a:pt x="1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55"/>
            <p:cNvSpPr/>
            <p:nvPr/>
          </p:nvSpPr>
          <p:spPr>
            <a:xfrm>
              <a:off x="4991425" y="3686450"/>
              <a:ext cx="104775" cy="52025"/>
            </a:xfrm>
            <a:custGeom>
              <a:avLst/>
              <a:gdLst/>
              <a:ahLst/>
              <a:cxnLst/>
              <a:rect l="l" t="t" r="r" b="b"/>
              <a:pathLst>
                <a:path w="4191" h="2081" extrusionOk="0">
                  <a:moveTo>
                    <a:pt x="568" y="1"/>
                  </a:moveTo>
                  <a:cubicBezTo>
                    <a:pt x="252" y="347"/>
                    <a:pt x="0" y="851"/>
                    <a:pt x="0" y="1356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33" y="2080"/>
                    <a:pt x="4191" y="1923"/>
                    <a:pt x="4191" y="1734"/>
                  </a:cubicBezTo>
                  <a:lnTo>
                    <a:pt x="4191" y="1356"/>
                  </a:lnTo>
                  <a:cubicBezTo>
                    <a:pt x="4191" y="820"/>
                    <a:pt x="3970" y="347"/>
                    <a:pt x="3624" y="1"/>
                  </a:cubicBezTo>
                  <a:cubicBezTo>
                    <a:pt x="3245" y="410"/>
                    <a:pt x="2678" y="694"/>
                    <a:pt x="2080" y="694"/>
                  </a:cubicBezTo>
                  <a:cubicBezTo>
                    <a:pt x="1513" y="694"/>
                    <a:pt x="946" y="410"/>
                    <a:pt x="5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55"/>
            <p:cNvSpPr/>
            <p:nvPr/>
          </p:nvSpPr>
          <p:spPr>
            <a:xfrm>
              <a:off x="5183600" y="3686450"/>
              <a:ext cx="104000" cy="52025"/>
            </a:xfrm>
            <a:custGeom>
              <a:avLst/>
              <a:gdLst/>
              <a:ahLst/>
              <a:cxnLst/>
              <a:rect l="l" t="t" r="r" b="b"/>
              <a:pathLst>
                <a:path w="4160" h="2081" extrusionOk="0">
                  <a:moveTo>
                    <a:pt x="536" y="1"/>
                  </a:moveTo>
                  <a:cubicBezTo>
                    <a:pt x="221" y="347"/>
                    <a:pt x="1" y="851"/>
                    <a:pt x="1" y="1356"/>
                  </a:cubicBezTo>
                  <a:lnTo>
                    <a:pt x="1" y="1702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02" y="2080"/>
                    <a:pt x="4159" y="1923"/>
                    <a:pt x="4159" y="1702"/>
                  </a:cubicBezTo>
                  <a:lnTo>
                    <a:pt x="4159" y="1356"/>
                  </a:lnTo>
                  <a:cubicBezTo>
                    <a:pt x="4159" y="820"/>
                    <a:pt x="3970" y="347"/>
                    <a:pt x="3624" y="1"/>
                  </a:cubicBezTo>
                  <a:cubicBezTo>
                    <a:pt x="3214" y="410"/>
                    <a:pt x="2679" y="694"/>
                    <a:pt x="2080" y="694"/>
                  </a:cubicBezTo>
                  <a:cubicBezTo>
                    <a:pt x="1450" y="694"/>
                    <a:pt x="946" y="410"/>
                    <a:pt x="5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55"/>
            <p:cNvSpPr/>
            <p:nvPr/>
          </p:nvSpPr>
          <p:spPr>
            <a:xfrm>
              <a:off x="5187550" y="3755775"/>
              <a:ext cx="100050" cy="52800"/>
            </a:xfrm>
            <a:custGeom>
              <a:avLst/>
              <a:gdLst/>
              <a:ahLst/>
              <a:cxnLst/>
              <a:rect l="l" t="t" r="r" b="b"/>
              <a:pathLst>
                <a:path w="4002" h="2112" extrusionOk="0">
                  <a:moveTo>
                    <a:pt x="0" y="0"/>
                  </a:moveTo>
                  <a:cubicBezTo>
                    <a:pt x="189" y="567"/>
                    <a:pt x="315" y="1229"/>
                    <a:pt x="473" y="2111"/>
                  </a:cubicBezTo>
                  <a:lnTo>
                    <a:pt x="3655" y="2111"/>
                  </a:lnTo>
                  <a:cubicBezTo>
                    <a:pt x="3844" y="2111"/>
                    <a:pt x="4001" y="1954"/>
                    <a:pt x="4001" y="1733"/>
                  </a:cubicBezTo>
                  <a:lnTo>
                    <a:pt x="4001" y="378"/>
                  </a:lnTo>
                  <a:cubicBezTo>
                    <a:pt x="3970" y="158"/>
                    <a:pt x="3844" y="0"/>
                    <a:pt x="36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55"/>
            <p:cNvSpPr/>
            <p:nvPr/>
          </p:nvSpPr>
          <p:spPr>
            <a:xfrm>
              <a:off x="4991425" y="3755775"/>
              <a:ext cx="100850" cy="52000"/>
            </a:xfrm>
            <a:custGeom>
              <a:avLst/>
              <a:gdLst/>
              <a:ahLst/>
              <a:cxnLst/>
              <a:rect l="l" t="t" r="r" b="b"/>
              <a:pathLst>
                <a:path w="4034" h="2080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54"/>
                    <a:pt x="158" y="2080"/>
                    <a:pt x="347" y="2080"/>
                  </a:cubicBezTo>
                  <a:lnTo>
                    <a:pt x="3561" y="2080"/>
                  </a:lnTo>
                  <a:cubicBezTo>
                    <a:pt x="3718" y="1229"/>
                    <a:pt x="3813" y="567"/>
                    <a:pt x="40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3" name="Google Shape;6983;p55"/>
          <p:cNvGrpSpPr/>
          <p:nvPr/>
        </p:nvGrpSpPr>
        <p:grpSpPr>
          <a:xfrm>
            <a:off x="6727764" y="3807644"/>
            <a:ext cx="195532" cy="349163"/>
            <a:chOff x="5056800" y="3962900"/>
            <a:chExt cx="165425" cy="295400"/>
          </a:xfrm>
        </p:grpSpPr>
        <p:sp>
          <p:nvSpPr>
            <p:cNvPr id="6984" name="Google Shape;6984;p55"/>
            <p:cNvSpPr/>
            <p:nvPr/>
          </p:nvSpPr>
          <p:spPr>
            <a:xfrm>
              <a:off x="5155250" y="4042450"/>
              <a:ext cx="66975" cy="104800"/>
            </a:xfrm>
            <a:custGeom>
              <a:avLst/>
              <a:gdLst/>
              <a:ahLst/>
              <a:cxnLst/>
              <a:rect l="l" t="t" r="r" b="b"/>
              <a:pathLst>
                <a:path w="2679" h="4192" extrusionOk="0">
                  <a:moveTo>
                    <a:pt x="0" y="1"/>
                  </a:moveTo>
                  <a:lnTo>
                    <a:pt x="505" y="3467"/>
                  </a:lnTo>
                  <a:lnTo>
                    <a:pt x="1103" y="4065"/>
                  </a:lnTo>
                  <a:cubicBezTo>
                    <a:pt x="1166" y="4128"/>
                    <a:pt x="1261" y="4191"/>
                    <a:pt x="1324" y="4191"/>
                  </a:cubicBezTo>
                  <a:lnTo>
                    <a:pt x="2300" y="4191"/>
                  </a:lnTo>
                  <a:cubicBezTo>
                    <a:pt x="2521" y="4191"/>
                    <a:pt x="2678" y="4034"/>
                    <a:pt x="2678" y="3813"/>
                  </a:cubicBezTo>
                  <a:lnTo>
                    <a:pt x="2678" y="2805"/>
                  </a:lnTo>
                  <a:cubicBezTo>
                    <a:pt x="2678" y="2710"/>
                    <a:pt x="2615" y="2616"/>
                    <a:pt x="2552" y="25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55"/>
            <p:cNvSpPr/>
            <p:nvPr/>
          </p:nvSpPr>
          <p:spPr>
            <a:xfrm>
              <a:off x="5065450" y="3962900"/>
              <a:ext cx="88250" cy="52025"/>
            </a:xfrm>
            <a:custGeom>
              <a:avLst/>
              <a:gdLst/>
              <a:ahLst/>
              <a:cxnLst/>
              <a:rect l="l" t="t" r="r" b="b"/>
              <a:pathLst>
                <a:path w="3530" h="2081" extrusionOk="0">
                  <a:moveTo>
                    <a:pt x="347" y="1"/>
                  </a:moveTo>
                  <a:cubicBezTo>
                    <a:pt x="221" y="1"/>
                    <a:pt x="158" y="33"/>
                    <a:pt x="64" y="159"/>
                  </a:cubicBezTo>
                  <a:cubicBezTo>
                    <a:pt x="1" y="222"/>
                    <a:pt x="1" y="348"/>
                    <a:pt x="32" y="474"/>
                  </a:cubicBezTo>
                  <a:lnTo>
                    <a:pt x="568" y="2080"/>
                  </a:lnTo>
                  <a:lnTo>
                    <a:pt x="2931" y="2080"/>
                  </a:lnTo>
                  <a:lnTo>
                    <a:pt x="3498" y="474"/>
                  </a:lnTo>
                  <a:cubicBezTo>
                    <a:pt x="3529" y="348"/>
                    <a:pt x="3498" y="222"/>
                    <a:pt x="3466" y="159"/>
                  </a:cubicBezTo>
                  <a:cubicBezTo>
                    <a:pt x="3340" y="64"/>
                    <a:pt x="3214" y="1"/>
                    <a:pt x="31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55"/>
            <p:cNvSpPr/>
            <p:nvPr/>
          </p:nvSpPr>
          <p:spPr>
            <a:xfrm>
              <a:off x="5056800" y="4032225"/>
              <a:ext cx="104000" cy="226075"/>
            </a:xfrm>
            <a:custGeom>
              <a:avLst/>
              <a:gdLst/>
              <a:ahLst/>
              <a:cxnLst/>
              <a:rect l="l" t="t" r="r" b="b"/>
              <a:pathLst>
                <a:path w="4160" h="9043" extrusionOk="0">
                  <a:moveTo>
                    <a:pt x="977" y="0"/>
                  </a:moveTo>
                  <a:lnTo>
                    <a:pt x="0" y="6553"/>
                  </a:lnTo>
                  <a:cubicBezTo>
                    <a:pt x="0" y="6648"/>
                    <a:pt x="0" y="6742"/>
                    <a:pt x="63" y="6837"/>
                  </a:cubicBezTo>
                  <a:lnTo>
                    <a:pt x="1796" y="8916"/>
                  </a:lnTo>
                  <a:cubicBezTo>
                    <a:pt x="1859" y="9011"/>
                    <a:pt x="1954" y="9042"/>
                    <a:pt x="2080" y="9042"/>
                  </a:cubicBezTo>
                  <a:cubicBezTo>
                    <a:pt x="2174" y="9042"/>
                    <a:pt x="2269" y="9011"/>
                    <a:pt x="2332" y="8916"/>
                  </a:cubicBezTo>
                  <a:lnTo>
                    <a:pt x="4065" y="6837"/>
                  </a:lnTo>
                  <a:cubicBezTo>
                    <a:pt x="4159" y="6742"/>
                    <a:pt x="4159" y="6679"/>
                    <a:pt x="4159" y="6553"/>
                  </a:cubicBezTo>
                  <a:lnTo>
                    <a:pt x="31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7" name="Google Shape;6987;p55"/>
          <p:cNvGrpSpPr/>
          <p:nvPr/>
        </p:nvGrpSpPr>
        <p:grpSpPr>
          <a:xfrm>
            <a:off x="7979062" y="3807660"/>
            <a:ext cx="350995" cy="349133"/>
            <a:chOff x="6168925" y="3936925"/>
            <a:chExt cx="296950" cy="295375"/>
          </a:xfrm>
        </p:grpSpPr>
        <p:sp>
          <p:nvSpPr>
            <p:cNvPr id="6988" name="Google Shape;6988;p55"/>
            <p:cNvSpPr/>
            <p:nvPr/>
          </p:nvSpPr>
          <p:spPr>
            <a:xfrm>
              <a:off x="6220900" y="416455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55"/>
            <p:cNvSpPr/>
            <p:nvPr/>
          </p:nvSpPr>
          <p:spPr>
            <a:xfrm>
              <a:off x="6168925" y="3972375"/>
              <a:ext cx="227650" cy="259925"/>
            </a:xfrm>
            <a:custGeom>
              <a:avLst/>
              <a:gdLst/>
              <a:ahLst/>
              <a:cxnLst/>
              <a:rect l="l" t="t" r="r" b="b"/>
              <a:pathLst>
                <a:path w="9106" h="10397" extrusionOk="0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55"/>
            <p:cNvSpPr/>
            <p:nvPr/>
          </p:nvSpPr>
          <p:spPr>
            <a:xfrm>
              <a:off x="6228775" y="3936925"/>
              <a:ext cx="106350" cy="53575"/>
            </a:xfrm>
            <a:custGeom>
              <a:avLst/>
              <a:gdLst/>
              <a:ahLst/>
              <a:cxnLst/>
              <a:rect l="l" t="t" r="r" b="b"/>
              <a:pathLst>
                <a:path w="4254" h="2143" extrusionOk="0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55"/>
            <p:cNvSpPr/>
            <p:nvPr/>
          </p:nvSpPr>
          <p:spPr>
            <a:xfrm>
              <a:off x="6412300" y="4059000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55"/>
            <p:cNvSpPr/>
            <p:nvPr/>
          </p:nvSpPr>
          <p:spPr>
            <a:xfrm>
              <a:off x="6413875" y="4007025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55"/>
            <p:cNvSpPr/>
            <p:nvPr/>
          </p:nvSpPr>
          <p:spPr>
            <a:xfrm>
              <a:off x="6417800" y="4173200"/>
              <a:ext cx="43350" cy="43350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4" name="Google Shape;6994;p55"/>
          <p:cNvGrpSpPr/>
          <p:nvPr/>
        </p:nvGrpSpPr>
        <p:grpSpPr>
          <a:xfrm>
            <a:off x="6192756" y="1531845"/>
            <a:ext cx="348188" cy="349133"/>
            <a:chOff x="1674750" y="3254050"/>
            <a:chExt cx="294575" cy="295375"/>
          </a:xfrm>
        </p:grpSpPr>
        <p:sp>
          <p:nvSpPr>
            <p:cNvPr id="6995" name="Google Shape;6995;p55"/>
            <p:cNvSpPr/>
            <p:nvPr/>
          </p:nvSpPr>
          <p:spPr>
            <a:xfrm>
              <a:off x="1691275" y="3351700"/>
              <a:ext cx="278050" cy="197725"/>
            </a:xfrm>
            <a:custGeom>
              <a:avLst/>
              <a:gdLst/>
              <a:ahLst/>
              <a:cxnLst/>
              <a:rect l="l" t="t" r="r" b="b"/>
              <a:pathLst>
                <a:path w="11122" h="7909" extrusionOk="0">
                  <a:moveTo>
                    <a:pt x="10535" y="0"/>
                  </a:moveTo>
                  <a:cubicBezTo>
                    <a:pt x="10489" y="0"/>
                    <a:pt x="10442" y="10"/>
                    <a:pt x="10397" y="33"/>
                  </a:cubicBezTo>
                  <a:cubicBezTo>
                    <a:pt x="10208" y="64"/>
                    <a:pt x="10114" y="253"/>
                    <a:pt x="10177" y="474"/>
                  </a:cubicBezTo>
                  <a:cubicBezTo>
                    <a:pt x="10334" y="978"/>
                    <a:pt x="10429" y="1482"/>
                    <a:pt x="10429" y="1986"/>
                  </a:cubicBezTo>
                  <a:cubicBezTo>
                    <a:pt x="10429" y="4885"/>
                    <a:pt x="8066" y="7247"/>
                    <a:pt x="5199" y="7247"/>
                  </a:cubicBezTo>
                  <a:cubicBezTo>
                    <a:pt x="3561" y="7247"/>
                    <a:pt x="2017" y="6397"/>
                    <a:pt x="1072" y="5137"/>
                  </a:cubicBezTo>
                  <a:lnTo>
                    <a:pt x="1733" y="5137"/>
                  </a:lnTo>
                  <a:cubicBezTo>
                    <a:pt x="1922" y="5137"/>
                    <a:pt x="2080" y="4979"/>
                    <a:pt x="2080" y="4790"/>
                  </a:cubicBezTo>
                  <a:cubicBezTo>
                    <a:pt x="2080" y="4601"/>
                    <a:pt x="1922" y="4443"/>
                    <a:pt x="1733" y="4443"/>
                  </a:cubicBezTo>
                  <a:lnTo>
                    <a:pt x="347" y="4443"/>
                  </a:lnTo>
                  <a:cubicBezTo>
                    <a:pt x="158" y="4443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47" y="6523"/>
                  </a:cubicBezTo>
                  <a:cubicBezTo>
                    <a:pt x="536" y="6523"/>
                    <a:pt x="694" y="6365"/>
                    <a:pt x="694" y="6176"/>
                  </a:cubicBezTo>
                  <a:lnTo>
                    <a:pt x="694" y="5767"/>
                  </a:lnTo>
                  <a:cubicBezTo>
                    <a:pt x="1796" y="7090"/>
                    <a:pt x="3466" y="7909"/>
                    <a:pt x="5199" y="7909"/>
                  </a:cubicBezTo>
                  <a:cubicBezTo>
                    <a:pt x="8412" y="7909"/>
                    <a:pt x="11122" y="5231"/>
                    <a:pt x="11122" y="1986"/>
                  </a:cubicBezTo>
                  <a:cubicBezTo>
                    <a:pt x="11122" y="1419"/>
                    <a:pt x="10996" y="820"/>
                    <a:pt x="10838" y="222"/>
                  </a:cubicBezTo>
                  <a:cubicBezTo>
                    <a:pt x="10814" y="102"/>
                    <a:pt x="10681" y="0"/>
                    <a:pt x="105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55"/>
            <p:cNvSpPr/>
            <p:nvPr/>
          </p:nvSpPr>
          <p:spPr>
            <a:xfrm>
              <a:off x="1674750" y="3254050"/>
              <a:ext cx="277250" cy="197900"/>
            </a:xfrm>
            <a:custGeom>
              <a:avLst/>
              <a:gdLst/>
              <a:ahLst/>
              <a:cxnLst/>
              <a:rect l="l" t="t" r="r" b="b"/>
              <a:pathLst>
                <a:path w="11090" h="7916" extrusionOk="0">
                  <a:moveTo>
                    <a:pt x="5891" y="1"/>
                  </a:moveTo>
                  <a:cubicBezTo>
                    <a:pt x="2678" y="1"/>
                    <a:pt x="0" y="2679"/>
                    <a:pt x="0" y="5892"/>
                  </a:cubicBezTo>
                  <a:cubicBezTo>
                    <a:pt x="0" y="6491"/>
                    <a:pt x="126" y="7089"/>
                    <a:pt x="284" y="7656"/>
                  </a:cubicBezTo>
                  <a:cubicBezTo>
                    <a:pt x="310" y="7842"/>
                    <a:pt x="448" y="7916"/>
                    <a:pt x="604" y="7916"/>
                  </a:cubicBezTo>
                  <a:cubicBezTo>
                    <a:pt x="633" y="7916"/>
                    <a:pt x="663" y="7913"/>
                    <a:pt x="693" y="7908"/>
                  </a:cubicBezTo>
                  <a:cubicBezTo>
                    <a:pt x="882" y="7877"/>
                    <a:pt x="977" y="7656"/>
                    <a:pt x="945" y="7467"/>
                  </a:cubicBezTo>
                  <a:cubicBezTo>
                    <a:pt x="788" y="6963"/>
                    <a:pt x="662" y="6459"/>
                    <a:pt x="662" y="5892"/>
                  </a:cubicBezTo>
                  <a:cubicBezTo>
                    <a:pt x="662" y="3025"/>
                    <a:pt x="3025" y="662"/>
                    <a:pt x="5891" y="662"/>
                  </a:cubicBezTo>
                  <a:cubicBezTo>
                    <a:pt x="7561" y="662"/>
                    <a:pt x="9105" y="1481"/>
                    <a:pt x="10050" y="2742"/>
                  </a:cubicBezTo>
                  <a:lnTo>
                    <a:pt x="9357" y="2742"/>
                  </a:lnTo>
                  <a:cubicBezTo>
                    <a:pt x="9168" y="2742"/>
                    <a:pt x="9010" y="2899"/>
                    <a:pt x="9010" y="3088"/>
                  </a:cubicBezTo>
                  <a:cubicBezTo>
                    <a:pt x="9010" y="3309"/>
                    <a:pt x="9168" y="3466"/>
                    <a:pt x="9357" y="3466"/>
                  </a:cubicBezTo>
                  <a:lnTo>
                    <a:pt x="10743" y="3466"/>
                  </a:lnTo>
                  <a:cubicBezTo>
                    <a:pt x="10932" y="3466"/>
                    <a:pt x="11090" y="3309"/>
                    <a:pt x="11090" y="3088"/>
                  </a:cubicBezTo>
                  <a:lnTo>
                    <a:pt x="11090" y="1733"/>
                  </a:lnTo>
                  <a:cubicBezTo>
                    <a:pt x="11090" y="1513"/>
                    <a:pt x="10932" y="1355"/>
                    <a:pt x="10743" y="1355"/>
                  </a:cubicBezTo>
                  <a:cubicBezTo>
                    <a:pt x="10554" y="1355"/>
                    <a:pt x="10397" y="1513"/>
                    <a:pt x="10397" y="1733"/>
                  </a:cubicBezTo>
                  <a:lnTo>
                    <a:pt x="10397" y="2111"/>
                  </a:lnTo>
                  <a:cubicBezTo>
                    <a:pt x="9294" y="820"/>
                    <a:pt x="7624" y="1"/>
                    <a:pt x="58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55"/>
            <p:cNvSpPr/>
            <p:nvPr/>
          </p:nvSpPr>
          <p:spPr>
            <a:xfrm>
              <a:off x="1727500" y="3306825"/>
              <a:ext cx="189075" cy="189050"/>
            </a:xfrm>
            <a:custGeom>
              <a:avLst/>
              <a:gdLst/>
              <a:ahLst/>
              <a:cxnLst/>
              <a:rect l="l" t="t" r="r" b="b"/>
              <a:pathLst>
                <a:path w="7563" h="7562" extrusionOk="0">
                  <a:moveTo>
                    <a:pt x="3750" y="2048"/>
                  </a:moveTo>
                  <a:cubicBezTo>
                    <a:pt x="3939" y="2048"/>
                    <a:pt x="4097" y="2206"/>
                    <a:pt x="4097" y="2426"/>
                  </a:cubicBezTo>
                  <a:lnTo>
                    <a:pt x="4097" y="3435"/>
                  </a:lnTo>
                  <a:lnTo>
                    <a:pt x="4475" y="3435"/>
                  </a:lnTo>
                  <a:cubicBezTo>
                    <a:pt x="4664" y="3435"/>
                    <a:pt x="4821" y="3592"/>
                    <a:pt x="4821" y="3781"/>
                  </a:cubicBezTo>
                  <a:cubicBezTo>
                    <a:pt x="4821" y="4002"/>
                    <a:pt x="4664" y="4159"/>
                    <a:pt x="4475" y="4159"/>
                  </a:cubicBezTo>
                  <a:lnTo>
                    <a:pt x="3750" y="4159"/>
                  </a:lnTo>
                  <a:cubicBezTo>
                    <a:pt x="3561" y="4159"/>
                    <a:pt x="3403" y="4002"/>
                    <a:pt x="3403" y="3781"/>
                  </a:cubicBezTo>
                  <a:lnTo>
                    <a:pt x="3403" y="2426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3435" y="0"/>
                  </a:moveTo>
                  <a:cubicBezTo>
                    <a:pt x="2647" y="95"/>
                    <a:pt x="1923" y="410"/>
                    <a:pt x="1356" y="883"/>
                  </a:cubicBezTo>
                  <a:lnTo>
                    <a:pt x="2049" y="1576"/>
                  </a:lnTo>
                  <a:cubicBezTo>
                    <a:pt x="2175" y="1702"/>
                    <a:pt x="2175" y="1954"/>
                    <a:pt x="2049" y="2048"/>
                  </a:cubicBezTo>
                  <a:cubicBezTo>
                    <a:pt x="1986" y="2111"/>
                    <a:pt x="1899" y="2143"/>
                    <a:pt x="1812" y="2143"/>
                  </a:cubicBezTo>
                  <a:cubicBezTo>
                    <a:pt x="1726" y="2143"/>
                    <a:pt x="1639" y="2111"/>
                    <a:pt x="1576" y="2048"/>
                  </a:cubicBezTo>
                  <a:lnTo>
                    <a:pt x="883" y="1355"/>
                  </a:lnTo>
                  <a:cubicBezTo>
                    <a:pt x="410" y="1922"/>
                    <a:pt x="95" y="2647"/>
                    <a:pt x="1" y="3435"/>
                  </a:cubicBezTo>
                  <a:lnTo>
                    <a:pt x="1041" y="3435"/>
                  </a:lnTo>
                  <a:cubicBezTo>
                    <a:pt x="1230" y="3435"/>
                    <a:pt x="1387" y="3592"/>
                    <a:pt x="1387" y="3781"/>
                  </a:cubicBezTo>
                  <a:cubicBezTo>
                    <a:pt x="1387" y="3970"/>
                    <a:pt x="1230" y="4128"/>
                    <a:pt x="1041" y="4128"/>
                  </a:cubicBezTo>
                  <a:lnTo>
                    <a:pt x="1" y="4128"/>
                  </a:lnTo>
                  <a:cubicBezTo>
                    <a:pt x="95" y="4915"/>
                    <a:pt x="410" y="5640"/>
                    <a:pt x="883" y="6238"/>
                  </a:cubicBezTo>
                  <a:lnTo>
                    <a:pt x="1576" y="5514"/>
                  </a:lnTo>
                  <a:cubicBezTo>
                    <a:pt x="1639" y="5451"/>
                    <a:pt x="1734" y="5419"/>
                    <a:pt x="1824" y="5419"/>
                  </a:cubicBezTo>
                  <a:cubicBezTo>
                    <a:pt x="1915" y="5419"/>
                    <a:pt x="2001" y="5451"/>
                    <a:pt x="2049" y="5514"/>
                  </a:cubicBezTo>
                  <a:cubicBezTo>
                    <a:pt x="2175" y="5640"/>
                    <a:pt x="2175" y="5860"/>
                    <a:pt x="2049" y="5986"/>
                  </a:cubicBezTo>
                  <a:lnTo>
                    <a:pt x="1356" y="6711"/>
                  </a:lnTo>
                  <a:cubicBezTo>
                    <a:pt x="1923" y="7184"/>
                    <a:pt x="2647" y="7499"/>
                    <a:pt x="3435" y="7562"/>
                  </a:cubicBezTo>
                  <a:lnTo>
                    <a:pt x="3435" y="6553"/>
                  </a:lnTo>
                  <a:cubicBezTo>
                    <a:pt x="3435" y="6333"/>
                    <a:pt x="3592" y="6175"/>
                    <a:pt x="3781" y="6175"/>
                  </a:cubicBezTo>
                  <a:cubicBezTo>
                    <a:pt x="4002" y="6175"/>
                    <a:pt x="4160" y="6333"/>
                    <a:pt x="4160" y="6553"/>
                  </a:cubicBezTo>
                  <a:lnTo>
                    <a:pt x="4160" y="7562"/>
                  </a:lnTo>
                  <a:cubicBezTo>
                    <a:pt x="4947" y="7499"/>
                    <a:pt x="5640" y="7184"/>
                    <a:pt x="6239" y="6711"/>
                  </a:cubicBezTo>
                  <a:lnTo>
                    <a:pt x="5514" y="5986"/>
                  </a:lnTo>
                  <a:cubicBezTo>
                    <a:pt x="5420" y="5860"/>
                    <a:pt x="5420" y="5640"/>
                    <a:pt x="5514" y="5514"/>
                  </a:cubicBezTo>
                  <a:cubicBezTo>
                    <a:pt x="5577" y="5451"/>
                    <a:pt x="5672" y="5419"/>
                    <a:pt x="5762" y="5419"/>
                  </a:cubicBezTo>
                  <a:cubicBezTo>
                    <a:pt x="5853" y="5419"/>
                    <a:pt x="5940" y="5451"/>
                    <a:pt x="5987" y="5514"/>
                  </a:cubicBezTo>
                  <a:lnTo>
                    <a:pt x="6711" y="6238"/>
                  </a:lnTo>
                  <a:cubicBezTo>
                    <a:pt x="7184" y="5640"/>
                    <a:pt x="7499" y="4915"/>
                    <a:pt x="7562" y="4128"/>
                  </a:cubicBezTo>
                  <a:lnTo>
                    <a:pt x="6554" y="4128"/>
                  </a:lnTo>
                  <a:cubicBezTo>
                    <a:pt x="6365" y="4128"/>
                    <a:pt x="6207" y="3970"/>
                    <a:pt x="6207" y="3781"/>
                  </a:cubicBezTo>
                  <a:cubicBezTo>
                    <a:pt x="6207" y="3592"/>
                    <a:pt x="6365" y="3435"/>
                    <a:pt x="6554" y="3435"/>
                  </a:cubicBezTo>
                  <a:lnTo>
                    <a:pt x="7562" y="3435"/>
                  </a:lnTo>
                  <a:cubicBezTo>
                    <a:pt x="7499" y="2647"/>
                    <a:pt x="7184" y="1922"/>
                    <a:pt x="6711" y="1355"/>
                  </a:cubicBezTo>
                  <a:lnTo>
                    <a:pt x="5987" y="2048"/>
                  </a:lnTo>
                  <a:cubicBezTo>
                    <a:pt x="5940" y="2111"/>
                    <a:pt x="5853" y="2143"/>
                    <a:pt x="5762" y="2143"/>
                  </a:cubicBezTo>
                  <a:cubicBezTo>
                    <a:pt x="5672" y="2143"/>
                    <a:pt x="5577" y="2111"/>
                    <a:pt x="5514" y="2048"/>
                  </a:cubicBezTo>
                  <a:cubicBezTo>
                    <a:pt x="5420" y="1922"/>
                    <a:pt x="5420" y="1702"/>
                    <a:pt x="5514" y="1576"/>
                  </a:cubicBezTo>
                  <a:lnTo>
                    <a:pt x="6239" y="883"/>
                  </a:lnTo>
                  <a:cubicBezTo>
                    <a:pt x="5640" y="410"/>
                    <a:pt x="4947" y="95"/>
                    <a:pt x="4160" y="0"/>
                  </a:cubicBezTo>
                  <a:lnTo>
                    <a:pt x="4160" y="1040"/>
                  </a:lnTo>
                  <a:cubicBezTo>
                    <a:pt x="4160" y="1229"/>
                    <a:pt x="4002" y="1387"/>
                    <a:pt x="3781" y="1387"/>
                  </a:cubicBezTo>
                  <a:cubicBezTo>
                    <a:pt x="3592" y="1387"/>
                    <a:pt x="3435" y="1229"/>
                    <a:pt x="3435" y="1040"/>
                  </a:cubicBezTo>
                  <a:lnTo>
                    <a:pt x="343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8" name="Google Shape;6998;p55"/>
          <p:cNvGrpSpPr/>
          <p:nvPr/>
        </p:nvGrpSpPr>
        <p:grpSpPr>
          <a:xfrm>
            <a:off x="6207177" y="1972435"/>
            <a:ext cx="319347" cy="349133"/>
            <a:chOff x="1687350" y="3618725"/>
            <a:chExt cx="270175" cy="295375"/>
          </a:xfrm>
        </p:grpSpPr>
        <p:sp>
          <p:nvSpPr>
            <p:cNvPr id="6999" name="Google Shape;6999;p55"/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55"/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55"/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2" name="Google Shape;7002;p55"/>
          <p:cNvGrpSpPr/>
          <p:nvPr/>
        </p:nvGrpSpPr>
        <p:grpSpPr>
          <a:xfrm>
            <a:off x="6190880" y="2418916"/>
            <a:ext cx="351940" cy="349133"/>
            <a:chOff x="1672375" y="3982600"/>
            <a:chExt cx="297750" cy="295375"/>
          </a:xfrm>
        </p:grpSpPr>
        <p:sp>
          <p:nvSpPr>
            <p:cNvPr id="7003" name="Google Shape;7003;p55"/>
            <p:cNvSpPr/>
            <p:nvPr/>
          </p:nvSpPr>
          <p:spPr>
            <a:xfrm>
              <a:off x="1796825" y="39826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8" y="1"/>
                  </a:moveTo>
                  <a:cubicBezTo>
                    <a:pt x="441" y="1"/>
                    <a:pt x="0" y="442"/>
                    <a:pt x="0" y="1009"/>
                  </a:cubicBezTo>
                  <a:cubicBezTo>
                    <a:pt x="0" y="1576"/>
                    <a:pt x="441" y="2048"/>
                    <a:pt x="1008" y="2048"/>
                  </a:cubicBezTo>
                  <a:cubicBezTo>
                    <a:pt x="1576" y="2048"/>
                    <a:pt x="2048" y="1576"/>
                    <a:pt x="2048" y="1009"/>
                  </a:cubicBezTo>
                  <a:cubicBezTo>
                    <a:pt x="2048" y="442"/>
                    <a:pt x="1576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55"/>
            <p:cNvSpPr/>
            <p:nvPr/>
          </p:nvSpPr>
          <p:spPr>
            <a:xfrm>
              <a:off x="1672375" y="4092075"/>
              <a:ext cx="297750" cy="185900"/>
            </a:xfrm>
            <a:custGeom>
              <a:avLst/>
              <a:gdLst/>
              <a:ahLst/>
              <a:cxnLst/>
              <a:rect l="l" t="t" r="r" b="b"/>
              <a:pathLst>
                <a:path w="11910" h="7436" extrusionOk="0">
                  <a:moveTo>
                    <a:pt x="3498" y="1"/>
                  </a:moveTo>
                  <a:cubicBezTo>
                    <a:pt x="2174" y="316"/>
                    <a:pt x="1418" y="820"/>
                    <a:pt x="1418" y="1482"/>
                  </a:cubicBezTo>
                  <a:cubicBezTo>
                    <a:pt x="1418" y="2112"/>
                    <a:pt x="2080" y="2553"/>
                    <a:pt x="3088" y="2868"/>
                  </a:cubicBezTo>
                  <a:lnTo>
                    <a:pt x="1891" y="5357"/>
                  </a:lnTo>
                  <a:lnTo>
                    <a:pt x="1765" y="5357"/>
                  </a:lnTo>
                  <a:cubicBezTo>
                    <a:pt x="788" y="5357"/>
                    <a:pt x="1" y="5766"/>
                    <a:pt x="1" y="6365"/>
                  </a:cubicBezTo>
                  <a:cubicBezTo>
                    <a:pt x="1" y="6963"/>
                    <a:pt x="757" y="7404"/>
                    <a:pt x="1765" y="7404"/>
                  </a:cubicBezTo>
                  <a:cubicBezTo>
                    <a:pt x="2804" y="7404"/>
                    <a:pt x="3498" y="6963"/>
                    <a:pt x="3498" y="6365"/>
                  </a:cubicBezTo>
                  <a:cubicBezTo>
                    <a:pt x="3498" y="5987"/>
                    <a:pt x="3151" y="5609"/>
                    <a:pt x="2615" y="5451"/>
                  </a:cubicBezTo>
                  <a:lnTo>
                    <a:pt x="3781" y="3025"/>
                  </a:lnTo>
                  <a:cubicBezTo>
                    <a:pt x="4348" y="3151"/>
                    <a:pt x="4978" y="3183"/>
                    <a:pt x="5608" y="3214"/>
                  </a:cubicBezTo>
                  <a:lnTo>
                    <a:pt x="5608" y="5388"/>
                  </a:lnTo>
                  <a:cubicBezTo>
                    <a:pt x="4758" y="5451"/>
                    <a:pt x="4222" y="5892"/>
                    <a:pt x="4222" y="6396"/>
                  </a:cubicBezTo>
                  <a:cubicBezTo>
                    <a:pt x="4222" y="6995"/>
                    <a:pt x="4978" y="7436"/>
                    <a:pt x="5955" y="7436"/>
                  </a:cubicBezTo>
                  <a:cubicBezTo>
                    <a:pt x="6932" y="7436"/>
                    <a:pt x="7688" y="6995"/>
                    <a:pt x="7688" y="6396"/>
                  </a:cubicBezTo>
                  <a:cubicBezTo>
                    <a:pt x="7688" y="5892"/>
                    <a:pt x="7089" y="5451"/>
                    <a:pt x="6302" y="5388"/>
                  </a:cubicBezTo>
                  <a:lnTo>
                    <a:pt x="6302" y="3214"/>
                  </a:lnTo>
                  <a:cubicBezTo>
                    <a:pt x="6932" y="3214"/>
                    <a:pt x="7562" y="3151"/>
                    <a:pt x="8129" y="3025"/>
                  </a:cubicBezTo>
                  <a:lnTo>
                    <a:pt x="9295" y="5451"/>
                  </a:lnTo>
                  <a:cubicBezTo>
                    <a:pt x="8759" y="5609"/>
                    <a:pt x="8381" y="5987"/>
                    <a:pt x="8381" y="6365"/>
                  </a:cubicBezTo>
                  <a:cubicBezTo>
                    <a:pt x="8381" y="6963"/>
                    <a:pt x="9137" y="7404"/>
                    <a:pt x="10114" y="7404"/>
                  </a:cubicBezTo>
                  <a:cubicBezTo>
                    <a:pt x="11122" y="7404"/>
                    <a:pt x="11909" y="6963"/>
                    <a:pt x="11909" y="6365"/>
                  </a:cubicBezTo>
                  <a:cubicBezTo>
                    <a:pt x="11909" y="5766"/>
                    <a:pt x="11122" y="5357"/>
                    <a:pt x="10145" y="5357"/>
                  </a:cubicBezTo>
                  <a:lnTo>
                    <a:pt x="10019" y="5357"/>
                  </a:lnTo>
                  <a:lnTo>
                    <a:pt x="8822" y="2868"/>
                  </a:lnTo>
                  <a:cubicBezTo>
                    <a:pt x="9830" y="2584"/>
                    <a:pt x="10492" y="2112"/>
                    <a:pt x="10492" y="1482"/>
                  </a:cubicBezTo>
                  <a:cubicBezTo>
                    <a:pt x="10492" y="820"/>
                    <a:pt x="9736" y="316"/>
                    <a:pt x="8381" y="1"/>
                  </a:cubicBezTo>
                  <a:lnTo>
                    <a:pt x="8381" y="64"/>
                  </a:lnTo>
                  <a:lnTo>
                    <a:pt x="8381" y="1450"/>
                  </a:lnTo>
                  <a:cubicBezTo>
                    <a:pt x="8381" y="1639"/>
                    <a:pt x="8223" y="1797"/>
                    <a:pt x="8034" y="1797"/>
                  </a:cubicBezTo>
                  <a:lnTo>
                    <a:pt x="3876" y="1797"/>
                  </a:lnTo>
                  <a:cubicBezTo>
                    <a:pt x="3655" y="1797"/>
                    <a:pt x="3498" y="1639"/>
                    <a:pt x="3498" y="1450"/>
                  </a:cubicBezTo>
                  <a:lnTo>
                    <a:pt x="3498" y="64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55"/>
            <p:cNvSpPr/>
            <p:nvPr/>
          </p:nvSpPr>
          <p:spPr>
            <a:xfrm>
              <a:off x="1778700" y="4051125"/>
              <a:ext cx="86675" cy="69325"/>
            </a:xfrm>
            <a:custGeom>
              <a:avLst/>
              <a:gdLst/>
              <a:ahLst/>
              <a:cxnLst/>
              <a:rect l="l" t="t" r="r" b="b"/>
              <a:pathLst>
                <a:path w="3467" h="2773" extrusionOk="0">
                  <a:moveTo>
                    <a:pt x="1733" y="1"/>
                  </a:moveTo>
                  <a:cubicBezTo>
                    <a:pt x="788" y="1"/>
                    <a:pt x="1" y="757"/>
                    <a:pt x="1" y="1733"/>
                  </a:cubicBezTo>
                  <a:lnTo>
                    <a:pt x="1" y="2773"/>
                  </a:lnTo>
                  <a:lnTo>
                    <a:pt x="3466" y="2773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6" name="Google Shape;7006;p55"/>
          <p:cNvGrpSpPr/>
          <p:nvPr/>
        </p:nvGrpSpPr>
        <p:grpSpPr>
          <a:xfrm>
            <a:off x="4882872" y="2883111"/>
            <a:ext cx="350079" cy="350079"/>
            <a:chOff x="3497300" y="3227275"/>
            <a:chExt cx="296175" cy="296175"/>
          </a:xfrm>
        </p:grpSpPr>
        <p:sp>
          <p:nvSpPr>
            <p:cNvPr id="7007" name="Google Shape;7007;p55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55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55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55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55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55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55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55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5" name="Google Shape;7015;p55"/>
          <p:cNvGrpSpPr/>
          <p:nvPr/>
        </p:nvGrpSpPr>
        <p:grpSpPr>
          <a:xfrm>
            <a:off x="4883345" y="3332506"/>
            <a:ext cx="349133" cy="347272"/>
            <a:chOff x="3497300" y="3591950"/>
            <a:chExt cx="295375" cy="293800"/>
          </a:xfrm>
        </p:grpSpPr>
        <p:sp>
          <p:nvSpPr>
            <p:cNvPr id="7016" name="Google Shape;7016;p55"/>
            <p:cNvSpPr/>
            <p:nvPr/>
          </p:nvSpPr>
          <p:spPr>
            <a:xfrm>
              <a:off x="3628825" y="3724275"/>
              <a:ext cx="18150" cy="16550"/>
            </a:xfrm>
            <a:custGeom>
              <a:avLst/>
              <a:gdLst/>
              <a:ahLst/>
              <a:cxnLst/>
              <a:rect l="l" t="t" r="r" b="b"/>
              <a:pathLst>
                <a:path w="726" h="662" extrusionOk="0">
                  <a:moveTo>
                    <a:pt x="375" y="0"/>
                  </a:moveTo>
                  <a:cubicBezTo>
                    <a:pt x="292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cubicBezTo>
                    <a:pt x="190" y="630"/>
                    <a:pt x="277" y="662"/>
                    <a:pt x="363" y="662"/>
                  </a:cubicBezTo>
                  <a:cubicBezTo>
                    <a:pt x="450" y="662"/>
                    <a:pt x="536" y="630"/>
                    <a:pt x="599" y="567"/>
                  </a:cubicBezTo>
                  <a:cubicBezTo>
                    <a:pt x="725" y="441"/>
                    <a:pt x="725" y="221"/>
                    <a:pt x="599" y="95"/>
                  </a:cubicBezTo>
                  <a:cubicBezTo>
                    <a:pt x="536" y="32"/>
                    <a:pt x="458" y="0"/>
                    <a:pt x="37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55"/>
            <p:cNvSpPr/>
            <p:nvPr/>
          </p:nvSpPr>
          <p:spPr>
            <a:xfrm>
              <a:off x="3590250" y="3689400"/>
              <a:ext cx="94525" cy="86675"/>
            </a:xfrm>
            <a:custGeom>
              <a:avLst/>
              <a:gdLst/>
              <a:ahLst/>
              <a:cxnLst/>
              <a:rect l="l" t="t" r="r" b="b"/>
              <a:pathLst>
                <a:path w="3781" h="3467" extrusionOk="0">
                  <a:moveTo>
                    <a:pt x="1922" y="710"/>
                  </a:moveTo>
                  <a:cubicBezTo>
                    <a:pt x="2190" y="710"/>
                    <a:pt x="2458" y="812"/>
                    <a:pt x="2647" y="1017"/>
                  </a:cubicBezTo>
                  <a:cubicBezTo>
                    <a:pt x="3088" y="1395"/>
                    <a:pt x="3088" y="2088"/>
                    <a:pt x="2647" y="2466"/>
                  </a:cubicBezTo>
                  <a:cubicBezTo>
                    <a:pt x="2458" y="2671"/>
                    <a:pt x="2190" y="2773"/>
                    <a:pt x="1922" y="2773"/>
                  </a:cubicBezTo>
                  <a:cubicBezTo>
                    <a:pt x="1654" y="2773"/>
                    <a:pt x="1386" y="2671"/>
                    <a:pt x="1197" y="2466"/>
                  </a:cubicBezTo>
                  <a:cubicBezTo>
                    <a:pt x="788" y="2088"/>
                    <a:pt x="788" y="1395"/>
                    <a:pt x="1197" y="1017"/>
                  </a:cubicBezTo>
                  <a:cubicBezTo>
                    <a:pt x="1386" y="812"/>
                    <a:pt x="1654" y="710"/>
                    <a:pt x="1922" y="710"/>
                  </a:cubicBezTo>
                  <a:close/>
                  <a:moveTo>
                    <a:pt x="1930" y="1"/>
                  </a:moveTo>
                  <a:cubicBezTo>
                    <a:pt x="1489" y="1"/>
                    <a:pt x="1040" y="182"/>
                    <a:pt x="693" y="544"/>
                  </a:cubicBezTo>
                  <a:cubicBezTo>
                    <a:pt x="0" y="1206"/>
                    <a:pt x="0" y="2309"/>
                    <a:pt x="693" y="2970"/>
                  </a:cubicBezTo>
                  <a:cubicBezTo>
                    <a:pt x="1024" y="3301"/>
                    <a:pt x="1473" y="3466"/>
                    <a:pt x="1918" y="3466"/>
                  </a:cubicBezTo>
                  <a:cubicBezTo>
                    <a:pt x="2363" y="3466"/>
                    <a:pt x="2804" y="3301"/>
                    <a:pt x="3119" y="2970"/>
                  </a:cubicBezTo>
                  <a:cubicBezTo>
                    <a:pt x="3781" y="2309"/>
                    <a:pt x="3781" y="1206"/>
                    <a:pt x="3119" y="544"/>
                  </a:cubicBezTo>
                  <a:cubicBezTo>
                    <a:pt x="2804" y="182"/>
                    <a:pt x="2371" y="1"/>
                    <a:pt x="19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55"/>
            <p:cNvSpPr/>
            <p:nvPr/>
          </p:nvSpPr>
          <p:spPr>
            <a:xfrm>
              <a:off x="3674525" y="3601400"/>
              <a:ext cx="118150" cy="118950"/>
            </a:xfrm>
            <a:custGeom>
              <a:avLst/>
              <a:gdLst/>
              <a:ahLst/>
              <a:cxnLst/>
              <a:rect l="l" t="t" r="r" b="b"/>
              <a:pathLst>
                <a:path w="4726" h="4758" extrusionOk="0">
                  <a:moveTo>
                    <a:pt x="3533" y="0"/>
                  </a:moveTo>
                  <a:cubicBezTo>
                    <a:pt x="3442" y="0"/>
                    <a:pt x="3355" y="32"/>
                    <a:pt x="3308" y="95"/>
                  </a:cubicBezTo>
                  <a:lnTo>
                    <a:pt x="0" y="3308"/>
                  </a:lnTo>
                  <a:cubicBezTo>
                    <a:pt x="410" y="3623"/>
                    <a:pt x="788" y="4127"/>
                    <a:pt x="1953" y="4758"/>
                  </a:cubicBezTo>
                  <a:lnTo>
                    <a:pt x="4600" y="2678"/>
                  </a:lnTo>
                  <a:cubicBezTo>
                    <a:pt x="4663" y="2615"/>
                    <a:pt x="4726" y="2521"/>
                    <a:pt x="4726" y="2395"/>
                  </a:cubicBezTo>
                  <a:cubicBezTo>
                    <a:pt x="4726" y="1544"/>
                    <a:pt x="4348" y="693"/>
                    <a:pt x="3781" y="95"/>
                  </a:cubicBezTo>
                  <a:cubicBezTo>
                    <a:pt x="3718" y="32"/>
                    <a:pt x="3623" y="0"/>
                    <a:pt x="35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55"/>
            <p:cNvSpPr/>
            <p:nvPr/>
          </p:nvSpPr>
          <p:spPr>
            <a:xfrm>
              <a:off x="3631200" y="3774675"/>
              <a:ext cx="103200" cy="102400"/>
            </a:xfrm>
            <a:custGeom>
              <a:avLst/>
              <a:gdLst/>
              <a:ahLst/>
              <a:cxnLst/>
              <a:rect l="l" t="t" r="r" b="b"/>
              <a:pathLst>
                <a:path w="4128" h="4096" extrusionOk="0">
                  <a:moveTo>
                    <a:pt x="2048" y="0"/>
                  </a:moveTo>
                  <a:cubicBezTo>
                    <a:pt x="1985" y="32"/>
                    <a:pt x="1985" y="63"/>
                    <a:pt x="1954" y="126"/>
                  </a:cubicBezTo>
                  <a:cubicBezTo>
                    <a:pt x="1506" y="546"/>
                    <a:pt x="859" y="767"/>
                    <a:pt x="235" y="767"/>
                  </a:cubicBezTo>
                  <a:cubicBezTo>
                    <a:pt x="156" y="767"/>
                    <a:pt x="78" y="764"/>
                    <a:pt x="0" y="756"/>
                  </a:cubicBezTo>
                  <a:lnTo>
                    <a:pt x="0" y="756"/>
                  </a:lnTo>
                  <a:cubicBezTo>
                    <a:pt x="567" y="1670"/>
                    <a:pt x="1355" y="3749"/>
                    <a:pt x="1418" y="3875"/>
                  </a:cubicBezTo>
                  <a:cubicBezTo>
                    <a:pt x="1450" y="4001"/>
                    <a:pt x="1607" y="4096"/>
                    <a:pt x="1733" y="4096"/>
                  </a:cubicBezTo>
                  <a:cubicBezTo>
                    <a:pt x="1891" y="4096"/>
                    <a:pt x="1985" y="4033"/>
                    <a:pt x="2048" y="3875"/>
                  </a:cubicBezTo>
                  <a:lnTo>
                    <a:pt x="2426" y="2647"/>
                  </a:lnTo>
                  <a:lnTo>
                    <a:pt x="3182" y="2647"/>
                  </a:lnTo>
                  <a:cubicBezTo>
                    <a:pt x="4128" y="2647"/>
                    <a:pt x="2710" y="630"/>
                    <a:pt x="20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55"/>
            <p:cNvSpPr/>
            <p:nvPr/>
          </p:nvSpPr>
          <p:spPr>
            <a:xfrm>
              <a:off x="3691850" y="3726625"/>
              <a:ext cx="89800" cy="89050"/>
            </a:xfrm>
            <a:custGeom>
              <a:avLst/>
              <a:gdLst/>
              <a:ahLst/>
              <a:cxnLst/>
              <a:rect l="l" t="t" r="r" b="b"/>
              <a:pathLst>
                <a:path w="3592" h="3562" extrusionOk="0">
                  <a:moveTo>
                    <a:pt x="252" y="1"/>
                  </a:moveTo>
                  <a:cubicBezTo>
                    <a:pt x="284" y="410"/>
                    <a:pt x="189" y="883"/>
                    <a:pt x="0" y="1292"/>
                  </a:cubicBezTo>
                  <a:cubicBezTo>
                    <a:pt x="630" y="1922"/>
                    <a:pt x="1134" y="2615"/>
                    <a:pt x="1544" y="3466"/>
                  </a:cubicBezTo>
                  <a:cubicBezTo>
                    <a:pt x="1565" y="3530"/>
                    <a:pt x="1634" y="3562"/>
                    <a:pt x="1715" y="3562"/>
                  </a:cubicBezTo>
                  <a:cubicBezTo>
                    <a:pt x="1874" y="3562"/>
                    <a:pt x="2080" y="3443"/>
                    <a:pt x="2080" y="3214"/>
                  </a:cubicBezTo>
                  <a:lnTo>
                    <a:pt x="2080" y="2458"/>
                  </a:lnTo>
                  <a:lnTo>
                    <a:pt x="3308" y="2080"/>
                  </a:lnTo>
                  <a:cubicBezTo>
                    <a:pt x="3497" y="1985"/>
                    <a:pt x="3592" y="1891"/>
                    <a:pt x="3592" y="1733"/>
                  </a:cubicBezTo>
                  <a:cubicBezTo>
                    <a:pt x="3592" y="1576"/>
                    <a:pt x="3497" y="1450"/>
                    <a:pt x="3340" y="1418"/>
                  </a:cubicBezTo>
                  <a:cubicBezTo>
                    <a:pt x="3182" y="1355"/>
                    <a:pt x="1134" y="568"/>
                    <a:pt x="25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55"/>
            <p:cNvSpPr/>
            <p:nvPr/>
          </p:nvSpPr>
          <p:spPr>
            <a:xfrm>
              <a:off x="3505175" y="3767575"/>
              <a:ext cx="120525" cy="118175"/>
            </a:xfrm>
            <a:custGeom>
              <a:avLst/>
              <a:gdLst/>
              <a:ahLst/>
              <a:cxnLst/>
              <a:rect l="l" t="t" r="r" b="b"/>
              <a:pathLst>
                <a:path w="4821" h="4727" extrusionOk="0">
                  <a:moveTo>
                    <a:pt x="3372" y="1"/>
                  </a:moveTo>
                  <a:lnTo>
                    <a:pt x="95" y="3277"/>
                  </a:lnTo>
                  <a:cubicBezTo>
                    <a:pt x="1" y="3435"/>
                    <a:pt x="1" y="3687"/>
                    <a:pt x="158" y="3781"/>
                  </a:cubicBezTo>
                  <a:cubicBezTo>
                    <a:pt x="788" y="4411"/>
                    <a:pt x="1607" y="4727"/>
                    <a:pt x="2458" y="4727"/>
                  </a:cubicBezTo>
                  <a:cubicBezTo>
                    <a:pt x="2584" y="4727"/>
                    <a:pt x="2679" y="4695"/>
                    <a:pt x="2742" y="4632"/>
                  </a:cubicBezTo>
                  <a:lnTo>
                    <a:pt x="4821" y="1986"/>
                  </a:lnTo>
                  <a:cubicBezTo>
                    <a:pt x="4254" y="851"/>
                    <a:pt x="3718" y="442"/>
                    <a:pt x="33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55"/>
            <p:cNvSpPr/>
            <p:nvPr/>
          </p:nvSpPr>
          <p:spPr>
            <a:xfrm>
              <a:off x="3631200" y="3591950"/>
              <a:ext cx="104000" cy="84300"/>
            </a:xfrm>
            <a:custGeom>
              <a:avLst/>
              <a:gdLst/>
              <a:ahLst/>
              <a:cxnLst/>
              <a:rect l="l" t="t" r="r" b="b"/>
              <a:pathLst>
                <a:path w="4160" h="3372" extrusionOk="0">
                  <a:moveTo>
                    <a:pt x="2836" y="0"/>
                  </a:moveTo>
                  <a:cubicBezTo>
                    <a:pt x="2678" y="0"/>
                    <a:pt x="2584" y="32"/>
                    <a:pt x="2521" y="95"/>
                  </a:cubicBezTo>
                  <a:lnTo>
                    <a:pt x="0" y="3245"/>
                  </a:lnTo>
                  <a:cubicBezTo>
                    <a:pt x="90" y="3238"/>
                    <a:pt x="181" y="3234"/>
                    <a:pt x="272" y="3234"/>
                  </a:cubicBezTo>
                  <a:cubicBezTo>
                    <a:pt x="568" y="3234"/>
                    <a:pt x="870" y="3275"/>
                    <a:pt x="1135" y="3371"/>
                  </a:cubicBezTo>
                  <a:cubicBezTo>
                    <a:pt x="1324" y="3119"/>
                    <a:pt x="3939" y="567"/>
                    <a:pt x="4159" y="347"/>
                  </a:cubicBezTo>
                  <a:cubicBezTo>
                    <a:pt x="3718" y="158"/>
                    <a:pt x="3308" y="0"/>
                    <a:pt x="28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55"/>
            <p:cNvSpPr/>
            <p:nvPr/>
          </p:nvSpPr>
          <p:spPr>
            <a:xfrm>
              <a:off x="3497300" y="3721900"/>
              <a:ext cx="84300" cy="107150"/>
            </a:xfrm>
            <a:custGeom>
              <a:avLst/>
              <a:gdLst/>
              <a:ahLst/>
              <a:cxnLst/>
              <a:rect l="l" t="t" r="r" b="b"/>
              <a:pathLst>
                <a:path w="3372" h="4286" extrusionOk="0">
                  <a:moveTo>
                    <a:pt x="3246" y="1"/>
                  </a:moveTo>
                  <a:lnTo>
                    <a:pt x="95" y="2552"/>
                  </a:lnTo>
                  <a:cubicBezTo>
                    <a:pt x="32" y="2615"/>
                    <a:pt x="1" y="2710"/>
                    <a:pt x="1" y="2836"/>
                  </a:cubicBezTo>
                  <a:cubicBezTo>
                    <a:pt x="1" y="3340"/>
                    <a:pt x="95" y="3844"/>
                    <a:pt x="347" y="4285"/>
                  </a:cubicBezTo>
                  <a:lnTo>
                    <a:pt x="3372" y="1261"/>
                  </a:lnTo>
                  <a:cubicBezTo>
                    <a:pt x="3214" y="851"/>
                    <a:pt x="3183" y="410"/>
                    <a:pt x="32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4" name="Google Shape;7024;p55"/>
          <p:cNvGrpSpPr/>
          <p:nvPr/>
        </p:nvGrpSpPr>
        <p:grpSpPr>
          <a:xfrm>
            <a:off x="4883345" y="3807644"/>
            <a:ext cx="349133" cy="349163"/>
            <a:chOff x="3497300" y="3955025"/>
            <a:chExt cx="295375" cy="295400"/>
          </a:xfrm>
        </p:grpSpPr>
        <p:sp>
          <p:nvSpPr>
            <p:cNvPr id="7025" name="Google Shape;7025;p55"/>
            <p:cNvSpPr/>
            <p:nvPr/>
          </p:nvSpPr>
          <p:spPr>
            <a:xfrm>
              <a:off x="3660350" y="4035375"/>
              <a:ext cx="132325" cy="155175"/>
            </a:xfrm>
            <a:custGeom>
              <a:avLst/>
              <a:gdLst/>
              <a:ahLst/>
              <a:cxnLst/>
              <a:rect l="l" t="t" r="r" b="b"/>
              <a:pathLst>
                <a:path w="5293" h="6207" extrusionOk="0">
                  <a:moveTo>
                    <a:pt x="4663" y="0"/>
                  </a:moveTo>
                  <a:lnTo>
                    <a:pt x="0" y="2773"/>
                  </a:lnTo>
                  <a:lnTo>
                    <a:pt x="4127" y="6207"/>
                  </a:lnTo>
                  <a:cubicBezTo>
                    <a:pt x="4852" y="5199"/>
                    <a:pt x="5293" y="4033"/>
                    <a:pt x="5293" y="2678"/>
                  </a:cubicBezTo>
                  <a:cubicBezTo>
                    <a:pt x="5293" y="1733"/>
                    <a:pt x="5041" y="851"/>
                    <a:pt x="4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55"/>
            <p:cNvSpPr/>
            <p:nvPr/>
          </p:nvSpPr>
          <p:spPr>
            <a:xfrm>
              <a:off x="3653250" y="3955025"/>
              <a:ext cx="114225" cy="133150"/>
            </a:xfrm>
            <a:custGeom>
              <a:avLst/>
              <a:gdLst/>
              <a:ahLst/>
              <a:cxnLst/>
              <a:rect l="l" t="t" r="r" b="b"/>
              <a:pathLst>
                <a:path w="4569" h="5326" extrusionOk="0">
                  <a:moveTo>
                    <a:pt x="1" y="1"/>
                  </a:moveTo>
                  <a:lnTo>
                    <a:pt x="1" y="5325"/>
                  </a:lnTo>
                  <a:lnTo>
                    <a:pt x="4569" y="2679"/>
                  </a:lnTo>
                  <a:cubicBezTo>
                    <a:pt x="3561" y="1167"/>
                    <a:pt x="1891" y="12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55"/>
            <p:cNvSpPr/>
            <p:nvPr/>
          </p:nvSpPr>
          <p:spPr>
            <a:xfrm>
              <a:off x="3497300" y="3955025"/>
              <a:ext cx="256000" cy="295400"/>
            </a:xfrm>
            <a:custGeom>
              <a:avLst/>
              <a:gdLst/>
              <a:ahLst/>
              <a:cxnLst/>
              <a:rect l="l" t="t" r="r" b="b"/>
              <a:pathLst>
                <a:path w="10240" h="11816" extrusionOk="0">
                  <a:moveTo>
                    <a:pt x="5577" y="1"/>
                  </a:moveTo>
                  <a:cubicBezTo>
                    <a:pt x="2521" y="190"/>
                    <a:pt x="1" y="2805"/>
                    <a:pt x="1" y="5892"/>
                  </a:cubicBezTo>
                  <a:cubicBezTo>
                    <a:pt x="1" y="9137"/>
                    <a:pt x="2678" y="11815"/>
                    <a:pt x="5923" y="11815"/>
                  </a:cubicBezTo>
                  <a:cubicBezTo>
                    <a:pt x="7625" y="11815"/>
                    <a:pt x="9168" y="11059"/>
                    <a:pt x="10240" y="9925"/>
                  </a:cubicBezTo>
                  <a:lnTo>
                    <a:pt x="5703" y="6176"/>
                  </a:lnTo>
                  <a:cubicBezTo>
                    <a:pt x="5608" y="6144"/>
                    <a:pt x="5577" y="5987"/>
                    <a:pt x="5577" y="5892"/>
                  </a:cubicBezTo>
                  <a:lnTo>
                    <a:pt x="557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8" name="Google Shape;7028;p55"/>
          <p:cNvGrpSpPr/>
          <p:nvPr/>
        </p:nvGrpSpPr>
        <p:grpSpPr>
          <a:xfrm>
            <a:off x="7107917" y="2883835"/>
            <a:ext cx="327739" cy="348631"/>
            <a:chOff x="5364750" y="3235150"/>
            <a:chExt cx="277275" cy="294950"/>
          </a:xfrm>
        </p:grpSpPr>
        <p:sp>
          <p:nvSpPr>
            <p:cNvPr id="7029" name="Google Shape;7029;p55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55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55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55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55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55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55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55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7" name="Google Shape;7037;p55"/>
          <p:cNvGrpSpPr/>
          <p:nvPr/>
        </p:nvGrpSpPr>
        <p:grpSpPr>
          <a:xfrm>
            <a:off x="7096274" y="3330171"/>
            <a:ext cx="351024" cy="351940"/>
            <a:chOff x="5355300" y="3598250"/>
            <a:chExt cx="296975" cy="297750"/>
          </a:xfrm>
        </p:grpSpPr>
        <p:sp>
          <p:nvSpPr>
            <p:cNvPr id="7038" name="Google Shape;7038;p55"/>
            <p:cNvSpPr/>
            <p:nvPr/>
          </p:nvSpPr>
          <p:spPr>
            <a:xfrm>
              <a:off x="5355300" y="3703000"/>
              <a:ext cx="35475" cy="191425"/>
            </a:xfrm>
            <a:custGeom>
              <a:avLst/>
              <a:gdLst/>
              <a:ahLst/>
              <a:cxnLst/>
              <a:rect l="l" t="t" r="r" b="b"/>
              <a:pathLst>
                <a:path w="1419" h="7657" extrusionOk="0">
                  <a:moveTo>
                    <a:pt x="410" y="0"/>
                  </a:moveTo>
                  <a:cubicBezTo>
                    <a:pt x="221" y="0"/>
                    <a:pt x="64" y="158"/>
                    <a:pt x="64" y="347"/>
                  </a:cubicBezTo>
                  <a:cubicBezTo>
                    <a:pt x="1" y="2867"/>
                    <a:pt x="1" y="4789"/>
                    <a:pt x="1" y="7310"/>
                  </a:cubicBezTo>
                  <a:cubicBezTo>
                    <a:pt x="1" y="7530"/>
                    <a:pt x="158" y="7656"/>
                    <a:pt x="379" y="7656"/>
                  </a:cubicBezTo>
                  <a:cubicBezTo>
                    <a:pt x="568" y="7656"/>
                    <a:pt x="725" y="7530"/>
                    <a:pt x="725" y="7310"/>
                  </a:cubicBezTo>
                  <a:lnTo>
                    <a:pt x="725" y="1355"/>
                  </a:lnTo>
                  <a:lnTo>
                    <a:pt x="1418" y="1355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55"/>
            <p:cNvSpPr/>
            <p:nvPr/>
          </p:nvSpPr>
          <p:spPr>
            <a:xfrm>
              <a:off x="5389175" y="3773100"/>
              <a:ext cx="122900" cy="122900"/>
            </a:xfrm>
            <a:custGeom>
              <a:avLst/>
              <a:gdLst/>
              <a:ahLst/>
              <a:cxnLst/>
              <a:rect l="l" t="t" r="r" b="b"/>
              <a:pathLst>
                <a:path w="4916" h="4916" extrusionOk="0">
                  <a:moveTo>
                    <a:pt x="2080" y="0"/>
                  </a:moveTo>
                  <a:lnTo>
                    <a:pt x="2080" y="693"/>
                  </a:lnTo>
                  <a:lnTo>
                    <a:pt x="1733" y="693"/>
                  </a:lnTo>
                  <a:cubicBezTo>
                    <a:pt x="788" y="693"/>
                    <a:pt x="0" y="1481"/>
                    <a:pt x="0" y="2458"/>
                  </a:cubicBezTo>
                  <a:cubicBezTo>
                    <a:pt x="0" y="2678"/>
                    <a:pt x="158" y="2836"/>
                    <a:pt x="347" y="2836"/>
                  </a:cubicBezTo>
                  <a:lnTo>
                    <a:pt x="2080" y="2836"/>
                  </a:lnTo>
                  <a:lnTo>
                    <a:pt x="2080" y="3529"/>
                  </a:lnTo>
                  <a:lnTo>
                    <a:pt x="1072" y="3529"/>
                  </a:lnTo>
                  <a:cubicBezTo>
                    <a:pt x="473" y="3529"/>
                    <a:pt x="32" y="4001"/>
                    <a:pt x="32" y="4569"/>
                  </a:cubicBezTo>
                  <a:cubicBezTo>
                    <a:pt x="32" y="4758"/>
                    <a:pt x="189" y="4915"/>
                    <a:pt x="410" y="4915"/>
                  </a:cubicBezTo>
                  <a:cubicBezTo>
                    <a:pt x="599" y="4915"/>
                    <a:pt x="757" y="4758"/>
                    <a:pt x="757" y="4569"/>
                  </a:cubicBezTo>
                  <a:cubicBezTo>
                    <a:pt x="757" y="4348"/>
                    <a:pt x="914" y="4190"/>
                    <a:pt x="1103" y="4190"/>
                  </a:cubicBezTo>
                  <a:lnTo>
                    <a:pt x="2143" y="4190"/>
                  </a:lnTo>
                  <a:lnTo>
                    <a:pt x="2143" y="4569"/>
                  </a:lnTo>
                  <a:cubicBezTo>
                    <a:pt x="2143" y="4758"/>
                    <a:pt x="2300" y="4915"/>
                    <a:pt x="2489" y="4915"/>
                  </a:cubicBezTo>
                  <a:cubicBezTo>
                    <a:pt x="2678" y="4915"/>
                    <a:pt x="2836" y="4758"/>
                    <a:pt x="2836" y="4569"/>
                  </a:cubicBezTo>
                  <a:lnTo>
                    <a:pt x="2836" y="4190"/>
                  </a:lnTo>
                  <a:lnTo>
                    <a:pt x="3876" y="4190"/>
                  </a:lnTo>
                  <a:cubicBezTo>
                    <a:pt x="4065" y="4190"/>
                    <a:pt x="4222" y="4348"/>
                    <a:pt x="4222" y="4569"/>
                  </a:cubicBezTo>
                  <a:cubicBezTo>
                    <a:pt x="4222" y="4758"/>
                    <a:pt x="4380" y="4915"/>
                    <a:pt x="4569" y="4915"/>
                  </a:cubicBezTo>
                  <a:cubicBezTo>
                    <a:pt x="4758" y="4915"/>
                    <a:pt x="4915" y="4758"/>
                    <a:pt x="4915" y="4569"/>
                  </a:cubicBezTo>
                  <a:cubicBezTo>
                    <a:pt x="4915" y="3970"/>
                    <a:pt x="4443" y="3529"/>
                    <a:pt x="3907" y="3529"/>
                  </a:cubicBezTo>
                  <a:lnTo>
                    <a:pt x="2867" y="3529"/>
                  </a:lnTo>
                  <a:lnTo>
                    <a:pt x="2867" y="2836"/>
                  </a:lnTo>
                  <a:lnTo>
                    <a:pt x="4537" y="2836"/>
                  </a:lnTo>
                  <a:lnTo>
                    <a:pt x="4537" y="2773"/>
                  </a:lnTo>
                  <a:cubicBezTo>
                    <a:pt x="4726" y="2773"/>
                    <a:pt x="4884" y="2615"/>
                    <a:pt x="4884" y="2426"/>
                  </a:cubicBezTo>
                  <a:cubicBezTo>
                    <a:pt x="4884" y="1481"/>
                    <a:pt x="4096" y="662"/>
                    <a:pt x="3151" y="662"/>
                  </a:cubicBezTo>
                  <a:lnTo>
                    <a:pt x="2804" y="662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55"/>
            <p:cNvSpPr/>
            <p:nvPr/>
          </p:nvSpPr>
          <p:spPr>
            <a:xfrm>
              <a:off x="5527800" y="3598250"/>
              <a:ext cx="105550" cy="35450"/>
            </a:xfrm>
            <a:custGeom>
              <a:avLst/>
              <a:gdLst/>
              <a:ahLst/>
              <a:cxnLst/>
              <a:rect l="l" t="t" r="r" b="b"/>
              <a:pathLst>
                <a:path w="4222" h="1418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63" y="1103"/>
                    <a:pt x="378" y="1418"/>
                    <a:pt x="725" y="1418"/>
                  </a:cubicBezTo>
                  <a:lnTo>
                    <a:pt x="3875" y="1418"/>
                  </a:lnTo>
                  <a:cubicBezTo>
                    <a:pt x="4064" y="1418"/>
                    <a:pt x="4222" y="1260"/>
                    <a:pt x="4222" y="1071"/>
                  </a:cubicBezTo>
                  <a:lnTo>
                    <a:pt x="4222" y="378"/>
                  </a:lnTo>
                  <a:cubicBezTo>
                    <a:pt x="4222" y="158"/>
                    <a:pt x="4064" y="0"/>
                    <a:pt x="387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55"/>
            <p:cNvSpPr/>
            <p:nvPr/>
          </p:nvSpPr>
          <p:spPr>
            <a:xfrm>
              <a:off x="5545900" y="3651800"/>
              <a:ext cx="104800" cy="35475"/>
            </a:xfrm>
            <a:custGeom>
              <a:avLst/>
              <a:gdLst/>
              <a:ahLst/>
              <a:cxnLst/>
              <a:rect l="l" t="t" r="r" b="b"/>
              <a:pathLst>
                <a:path w="4192" h="1419" extrusionOk="0">
                  <a:moveTo>
                    <a:pt x="694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694" y="1418"/>
                  </a:cubicBezTo>
                  <a:lnTo>
                    <a:pt x="3845" y="1418"/>
                  </a:lnTo>
                  <a:cubicBezTo>
                    <a:pt x="4065" y="1418"/>
                    <a:pt x="4191" y="1261"/>
                    <a:pt x="4191" y="1072"/>
                  </a:cubicBezTo>
                  <a:lnTo>
                    <a:pt x="4191" y="347"/>
                  </a:lnTo>
                  <a:cubicBezTo>
                    <a:pt x="4191" y="158"/>
                    <a:pt x="4065" y="1"/>
                    <a:pt x="38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55"/>
            <p:cNvSpPr/>
            <p:nvPr/>
          </p:nvSpPr>
          <p:spPr>
            <a:xfrm>
              <a:off x="5529375" y="3754975"/>
              <a:ext cx="122100" cy="35475"/>
            </a:xfrm>
            <a:custGeom>
              <a:avLst/>
              <a:gdLst/>
              <a:ahLst/>
              <a:cxnLst/>
              <a:rect l="l" t="t" r="r" b="b"/>
              <a:pathLst>
                <a:path w="4884" h="1419" extrusionOk="0">
                  <a:moveTo>
                    <a:pt x="0" y="1"/>
                  </a:moveTo>
                  <a:lnTo>
                    <a:pt x="0" y="1418"/>
                  </a:lnTo>
                  <a:lnTo>
                    <a:pt x="4884" y="1418"/>
                  </a:lnTo>
                  <a:lnTo>
                    <a:pt x="4884" y="1"/>
                  </a:lnTo>
                  <a:lnTo>
                    <a:pt x="2773" y="1"/>
                  </a:lnTo>
                  <a:lnTo>
                    <a:pt x="2773" y="347"/>
                  </a:lnTo>
                  <a:cubicBezTo>
                    <a:pt x="2773" y="568"/>
                    <a:pt x="2615" y="725"/>
                    <a:pt x="2426" y="725"/>
                  </a:cubicBezTo>
                  <a:cubicBezTo>
                    <a:pt x="2237" y="725"/>
                    <a:pt x="2080" y="568"/>
                    <a:pt x="2080" y="347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55"/>
            <p:cNvSpPr/>
            <p:nvPr/>
          </p:nvSpPr>
          <p:spPr>
            <a:xfrm>
              <a:off x="5511250" y="3703000"/>
              <a:ext cx="140225" cy="33900"/>
            </a:xfrm>
            <a:custGeom>
              <a:avLst/>
              <a:gdLst/>
              <a:ahLst/>
              <a:cxnLst/>
              <a:rect l="l" t="t" r="r" b="b"/>
              <a:pathLst>
                <a:path w="5609" h="1356" extrusionOk="0">
                  <a:moveTo>
                    <a:pt x="1" y="0"/>
                  </a:moveTo>
                  <a:lnTo>
                    <a:pt x="1" y="1355"/>
                  </a:lnTo>
                  <a:lnTo>
                    <a:pt x="5609" y="1355"/>
                  </a:lnTo>
                  <a:lnTo>
                    <a:pt x="5609" y="347"/>
                  </a:lnTo>
                  <a:cubicBezTo>
                    <a:pt x="5577" y="158"/>
                    <a:pt x="5451" y="0"/>
                    <a:pt x="52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55"/>
            <p:cNvSpPr/>
            <p:nvPr/>
          </p:nvSpPr>
          <p:spPr>
            <a:xfrm>
              <a:off x="5529375" y="3808550"/>
              <a:ext cx="122900" cy="87450"/>
            </a:xfrm>
            <a:custGeom>
              <a:avLst/>
              <a:gdLst/>
              <a:ahLst/>
              <a:cxnLst/>
              <a:rect l="l" t="t" r="r" b="b"/>
              <a:pathLst>
                <a:path w="4916" h="3498" extrusionOk="0">
                  <a:moveTo>
                    <a:pt x="0" y="0"/>
                  </a:moveTo>
                  <a:lnTo>
                    <a:pt x="0" y="3151"/>
                  </a:lnTo>
                  <a:cubicBezTo>
                    <a:pt x="0" y="3340"/>
                    <a:pt x="158" y="3497"/>
                    <a:pt x="347" y="3497"/>
                  </a:cubicBezTo>
                  <a:cubicBezTo>
                    <a:pt x="536" y="3497"/>
                    <a:pt x="693" y="3340"/>
                    <a:pt x="693" y="3151"/>
                  </a:cubicBezTo>
                  <a:lnTo>
                    <a:pt x="693" y="1418"/>
                  </a:lnTo>
                  <a:lnTo>
                    <a:pt x="4190" y="1418"/>
                  </a:lnTo>
                  <a:lnTo>
                    <a:pt x="4190" y="3151"/>
                  </a:lnTo>
                  <a:cubicBezTo>
                    <a:pt x="4190" y="3340"/>
                    <a:pt x="4348" y="3497"/>
                    <a:pt x="4569" y="3497"/>
                  </a:cubicBezTo>
                  <a:cubicBezTo>
                    <a:pt x="4758" y="3497"/>
                    <a:pt x="4915" y="3340"/>
                    <a:pt x="4915" y="3151"/>
                  </a:cubicBezTo>
                  <a:lnTo>
                    <a:pt x="4915" y="0"/>
                  </a:lnTo>
                  <a:lnTo>
                    <a:pt x="2773" y="0"/>
                  </a:lnTo>
                  <a:lnTo>
                    <a:pt x="2773" y="347"/>
                  </a:lnTo>
                  <a:cubicBezTo>
                    <a:pt x="2773" y="536"/>
                    <a:pt x="2615" y="693"/>
                    <a:pt x="2426" y="693"/>
                  </a:cubicBezTo>
                  <a:cubicBezTo>
                    <a:pt x="2237" y="693"/>
                    <a:pt x="2080" y="536"/>
                    <a:pt x="2080" y="347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55"/>
            <p:cNvSpPr/>
            <p:nvPr/>
          </p:nvSpPr>
          <p:spPr>
            <a:xfrm>
              <a:off x="5408075" y="3651025"/>
              <a:ext cx="86675" cy="103975"/>
            </a:xfrm>
            <a:custGeom>
              <a:avLst/>
              <a:gdLst/>
              <a:ahLst/>
              <a:cxnLst/>
              <a:rect l="l" t="t" r="r" b="b"/>
              <a:pathLst>
                <a:path w="3467" h="4159" extrusionOk="0">
                  <a:moveTo>
                    <a:pt x="1733" y="0"/>
                  </a:moveTo>
                  <a:cubicBezTo>
                    <a:pt x="788" y="0"/>
                    <a:pt x="1" y="788"/>
                    <a:pt x="1" y="1733"/>
                  </a:cubicBezTo>
                  <a:lnTo>
                    <a:pt x="1" y="3812"/>
                  </a:lnTo>
                  <a:cubicBezTo>
                    <a:pt x="1" y="4001"/>
                    <a:pt x="158" y="4159"/>
                    <a:pt x="347" y="4159"/>
                  </a:cubicBezTo>
                  <a:lnTo>
                    <a:pt x="3120" y="4159"/>
                  </a:lnTo>
                  <a:cubicBezTo>
                    <a:pt x="3309" y="4159"/>
                    <a:pt x="3466" y="4001"/>
                    <a:pt x="3466" y="3812"/>
                  </a:cubicBez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6" name="Google Shape;7046;p55"/>
          <p:cNvGrpSpPr/>
          <p:nvPr/>
        </p:nvGrpSpPr>
        <p:grpSpPr>
          <a:xfrm>
            <a:off x="7100470" y="3869093"/>
            <a:ext cx="342632" cy="226264"/>
            <a:chOff x="5358450" y="4015675"/>
            <a:chExt cx="289875" cy="191425"/>
          </a:xfrm>
        </p:grpSpPr>
        <p:sp>
          <p:nvSpPr>
            <p:cNvPr id="7047" name="Google Shape;7047;p55"/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55"/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55"/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55"/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1" name="Google Shape;7051;p55"/>
          <p:cNvGrpSpPr/>
          <p:nvPr/>
        </p:nvGrpSpPr>
        <p:grpSpPr>
          <a:xfrm>
            <a:off x="6226953" y="4251624"/>
            <a:ext cx="351024" cy="325464"/>
            <a:chOff x="6543825" y="3202075"/>
            <a:chExt cx="296975" cy="275350"/>
          </a:xfrm>
        </p:grpSpPr>
        <p:sp>
          <p:nvSpPr>
            <p:cNvPr id="7052" name="Google Shape;7052;p55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55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55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55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55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55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55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9" name="Google Shape;7059;p55"/>
          <p:cNvGrpSpPr/>
          <p:nvPr/>
        </p:nvGrpSpPr>
        <p:grpSpPr>
          <a:xfrm>
            <a:off x="6633934" y="1531372"/>
            <a:ext cx="350079" cy="350079"/>
            <a:chOff x="2037825" y="3254050"/>
            <a:chExt cx="296175" cy="296175"/>
          </a:xfrm>
        </p:grpSpPr>
        <p:sp>
          <p:nvSpPr>
            <p:cNvPr id="7060" name="Google Shape;7060;p55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55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55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55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55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55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6" name="Google Shape;7066;p55"/>
          <p:cNvGrpSpPr/>
          <p:nvPr/>
        </p:nvGrpSpPr>
        <p:grpSpPr>
          <a:xfrm>
            <a:off x="6632072" y="1972539"/>
            <a:ext cx="353802" cy="348926"/>
            <a:chOff x="2034675" y="3617925"/>
            <a:chExt cx="299325" cy="295200"/>
          </a:xfrm>
        </p:grpSpPr>
        <p:sp>
          <p:nvSpPr>
            <p:cNvPr id="7067" name="Google Shape;7067;p55"/>
            <p:cNvSpPr/>
            <p:nvPr/>
          </p:nvSpPr>
          <p:spPr>
            <a:xfrm>
              <a:off x="2195350" y="372190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lnTo>
                    <a:pt x="2773" y="1355"/>
                  </a:lnTo>
                  <a:cubicBezTo>
                    <a:pt x="2773" y="599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55"/>
            <p:cNvSpPr/>
            <p:nvPr/>
          </p:nvSpPr>
          <p:spPr>
            <a:xfrm>
              <a:off x="2211900" y="3669125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55"/>
            <p:cNvSpPr/>
            <p:nvPr/>
          </p:nvSpPr>
          <p:spPr>
            <a:xfrm>
              <a:off x="2125250" y="3617925"/>
              <a:ext cx="208750" cy="208750"/>
            </a:xfrm>
            <a:custGeom>
              <a:avLst/>
              <a:gdLst/>
              <a:ahLst/>
              <a:cxnLst/>
              <a:rect l="l" t="t" r="r" b="b"/>
              <a:pathLst>
                <a:path w="8350" h="8350" extrusionOk="0">
                  <a:moveTo>
                    <a:pt x="4128" y="1387"/>
                  </a:moveTo>
                  <a:cubicBezTo>
                    <a:pt x="4884" y="1387"/>
                    <a:pt x="5514" y="2017"/>
                    <a:pt x="5514" y="2773"/>
                  </a:cubicBezTo>
                  <a:cubicBezTo>
                    <a:pt x="5514" y="3120"/>
                    <a:pt x="5357" y="3466"/>
                    <a:pt x="5136" y="3718"/>
                  </a:cubicBezTo>
                  <a:cubicBezTo>
                    <a:pt x="5766" y="4065"/>
                    <a:pt x="6176" y="4727"/>
                    <a:pt x="6176" y="5514"/>
                  </a:cubicBezTo>
                  <a:lnTo>
                    <a:pt x="6176" y="5892"/>
                  </a:lnTo>
                  <a:lnTo>
                    <a:pt x="6270" y="5892"/>
                  </a:lnTo>
                  <a:cubicBezTo>
                    <a:pt x="6270" y="6081"/>
                    <a:pt x="6113" y="6239"/>
                    <a:pt x="5924" y="6239"/>
                  </a:cubicBezTo>
                  <a:lnTo>
                    <a:pt x="2458" y="6239"/>
                  </a:lnTo>
                  <a:cubicBezTo>
                    <a:pt x="2238" y="6239"/>
                    <a:pt x="2080" y="6081"/>
                    <a:pt x="2080" y="5892"/>
                  </a:cubicBezTo>
                  <a:lnTo>
                    <a:pt x="2080" y="5514"/>
                  </a:lnTo>
                  <a:cubicBezTo>
                    <a:pt x="2080" y="4727"/>
                    <a:pt x="2521" y="4065"/>
                    <a:pt x="3151" y="3718"/>
                  </a:cubicBezTo>
                  <a:cubicBezTo>
                    <a:pt x="2931" y="3466"/>
                    <a:pt x="2773" y="3120"/>
                    <a:pt x="2773" y="2773"/>
                  </a:cubicBezTo>
                  <a:cubicBezTo>
                    <a:pt x="2773" y="2017"/>
                    <a:pt x="3403" y="1387"/>
                    <a:pt x="4128" y="1387"/>
                  </a:cubicBezTo>
                  <a:close/>
                  <a:moveTo>
                    <a:pt x="4191" y="1"/>
                  </a:moveTo>
                  <a:cubicBezTo>
                    <a:pt x="1891" y="1"/>
                    <a:pt x="1" y="1860"/>
                    <a:pt x="1" y="4191"/>
                  </a:cubicBezTo>
                  <a:cubicBezTo>
                    <a:pt x="1" y="6522"/>
                    <a:pt x="1860" y="8350"/>
                    <a:pt x="4191" y="8350"/>
                  </a:cubicBezTo>
                  <a:cubicBezTo>
                    <a:pt x="6459" y="8350"/>
                    <a:pt x="8350" y="6522"/>
                    <a:pt x="8350" y="4191"/>
                  </a:cubicBezTo>
                  <a:cubicBezTo>
                    <a:pt x="8350" y="1860"/>
                    <a:pt x="6459" y="1"/>
                    <a:pt x="41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55"/>
            <p:cNvSpPr/>
            <p:nvPr/>
          </p:nvSpPr>
          <p:spPr>
            <a:xfrm>
              <a:off x="2107150" y="3771525"/>
              <a:ext cx="73275" cy="72475"/>
            </a:xfrm>
            <a:custGeom>
              <a:avLst/>
              <a:gdLst/>
              <a:ahLst/>
              <a:cxnLst/>
              <a:rect l="l" t="t" r="r" b="b"/>
              <a:pathLst>
                <a:path w="2931" h="2899" extrusionOk="0">
                  <a:moveTo>
                    <a:pt x="504" y="0"/>
                  </a:moveTo>
                  <a:lnTo>
                    <a:pt x="378" y="126"/>
                  </a:lnTo>
                  <a:cubicBezTo>
                    <a:pt x="0" y="536"/>
                    <a:pt x="0" y="1198"/>
                    <a:pt x="378" y="1576"/>
                  </a:cubicBezTo>
                  <a:lnTo>
                    <a:pt x="1355" y="2584"/>
                  </a:lnTo>
                  <a:cubicBezTo>
                    <a:pt x="1576" y="2773"/>
                    <a:pt x="1828" y="2899"/>
                    <a:pt x="2111" y="2899"/>
                  </a:cubicBezTo>
                  <a:cubicBezTo>
                    <a:pt x="2395" y="2899"/>
                    <a:pt x="2678" y="2773"/>
                    <a:pt x="2867" y="2584"/>
                  </a:cubicBezTo>
                  <a:lnTo>
                    <a:pt x="2930" y="2458"/>
                  </a:lnTo>
                  <a:cubicBezTo>
                    <a:pt x="1828" y="1985"/>
                    <a:pt x="977" y="1071"/>
                    <a:pt x="5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55"/>
            <p:cNvSpPr/>
            <p:nvPr/>
          </p:nvSpPr>
          <p:spPr>
            <a:xfrm>
              <a:off x="2034675" y="3816425"/>
              <a:ext cx="100050" cy="96700"/>
            </a:xfrm>
            <a:custGeom>
              <a:avLst/>
              <a:gdLst/>
              <a:ahLst/>
              <a:cxnLst/>
              <a:rect l="l" t="t" r="r" b="b"/>
              <a:pathLst>
                <a:path w="4002" h="3868" extrusionOk="0">
                  <a:moveTo>
                    <a:pt x="2521" y="0"/>
                  </a:moveTo>
                  <a:lnTo>
                    <a:pt x="410" y="2111"/>
                  </a:lnTo>
                  <a:cubicBezTo>
                    <a:pt x="1" y="2520"/>
                    <a:pt x="1" y="3182"/>
                    <a:pt x="410" y="3560"/>
                  </a:cubicBezTo>
                  <a:cubicBezTo>
                    <a:pt x="599" y="3765"/>
                    <a:pt x="867" y="3867"/>
                    <a:pt x="1135" y="3867"/>
                  </a:cubicBezTo>
                  <a:cubicBezTo>
                    <a:pt x="1403" y="3867"/>
                    <a:pt x="1671" y="3765"/>
                    <a:pt x="1860" y="3560"/>
                  </a:cubicBezTo>
                  <a:lnTo>
                    <a:pt x="4002" y="1449"/>
                  </a:lnTo>
                  <a:cubicBezTo>
                    <a:pt x="3907" y="1418"/>
                    <a:pt x="3844" y="1323"/>
                    <a:pt x="3750" y="1260"/>
                  </a:cubicBezTo>
                  <a:lnTo>
                    <a:pt x="2773" y="252"/>
                  </a:lnTo>
                  <a:cubicBezTo>
                    <a:pt x="2679" y="189"/>
                    <a:pt x="2616" y="95"/>
                    <a:pt x="25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2" name="Google Shape;7072;p55"/>
          <p:cNvGrpSpPr/>
          <p:nvPr/>
        </p:nvGrpSpPr>
        <p:grpSpPr>
          <a:xfrm>
            <a:off x="6633934" y="2418916"/>
            <a:ext cx="350079" cy="349133"/>
            <a:chOff x="2037825" y="3981825"/>
            <a:chExt cx="296175" cy="295375"/>
          </a:xfrm>
        </p:grpSpPr>
        <p:sp>
          <p:nvSpPr>
            <p:cNvPr id="7073" name="Google Shape;7073;p55"/>
            <p:cNvSpPr/>
            <p:nvPr/>
          </p:nvSpPr>
          <p:spPr>
            <a:xfrm>
              <a:off x="2072500" y="4085775"/>
              <a:ext cx="88225" cy="86675"/>
            </a:xfrm>
            <a:custGeom>
              <a:avLst/>
              <a:gdLst/>
              <a:ahLst/>
              <a:cxnLst/>
              <a:rect l="l" t="t" r="r" b="b"/>
              <a:pathLst>
                <a:path w="3529" h="3467" extrusionOk="0">
                  <a:moveTo>
                    <a:pt x="1764" y="1"/>
                  </a:moveTo>
                  <a:cubicBezTo>
                    <a:pt x="819" y="1"/>
                    <a:pt x="0" y="788"/>
                    <a:pt x="0" y="1734"/>
                  </a:cubicBezTo>
                  <a:cubicBezTo>
                    <a:pt x="0" y="2679"/>
                    <a:pt x="819" y="3466"/>
                    <a:pt x="1764" y="3466"/>
                  </a:cubicBezTo>
                  <a:cubicBezTo>
                    <a:pt x="2709" y="3466"/>
                    <a:pt x="3529" y="2679"/>
                    <a:pt x="3529" y="1734"/>
                  </a:cubicBezTo>
                  <a:cubicBezTo>
                    <a:pt x="3529" y="788"/>
                    <a:pt x="2741" y="1"/>
                    <a:pt x="17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55"/>
            <p:cNvSpPr/>
            <p:nvPr/>
          </p:nvSpPr>
          <p:spPr>
            <a:xfrm>
              <a:off x="2176450" y="398182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733"/>
                  </a:moveTo>
                  <a:cubicBezTo>
                    <a:pt x="3372" y="1733"/>
                    <a:pt x="3529" y="1890"/>
                    <a:pt x="3529" y="2079"/>
                  </a:cubicBezTo>
                  <a:cubicBezTo>
                    <a:pt x="3529" y="2268"/>
                    <a:pt x="3372" y="2426"/>
                    <a:pt x="3151" y="2426"/>
                  </a:cubicBezTo>
                  <a:cubicBezTo>
                    <a:pt x="2962" y="2426"/>
                    <a:pt x="2805" y="2268"/>
                    <a:pt x="2805" y="2079"/>
                  </a:cubicBezTo>
                  <a:cubicBezTo>
                    <a:pt x="2805" y="1890"/>
                    <a:pt x="2962" y="1733"/>
                    <a:pt x="3151" y="1733"/>
                  </a:cubicBezTo>
                  <a:close/>
                  <a:moveTo>
                    <a:pt x="3151" y="2773"/>
                  </a:moveTo>
                  <a:cubicBezTo>
                    <a:pt x="3372" y="2773"/>
                    <a:pt x="3529" y="2930"/>
                    <a:pt x="3529" y="3151"/>
                  </a:cubicBezTo>
                  <a:lnTo>
                    <a:pt x="3529" y="4505"/>
                  </a:lnTo>
                  <a:cubicBezTo>
                    <a:pt x="3529" y="4726"/>
                    <a:pt x="3372" y="4883"/>
                    <a:pt x="3151" y="4883"/>
                  </a:cubicBezTo>
                  <a:cubicBezTo>
                    <a:pt x="2962" y="4883"/>
                    <a:pt x="2805" y="4726"/>
                    <a:pt x="2805" y="4505"/>
                  </a:cubicBezTo>
                  <a:lnTo>
                    <a:pt x="2805" y="3151"/>
                  </a:lnTo>
                  <a:cubicBezTo>
                    <a:pt x="2805" y="2930"/>
                    <a:pt x="2962" y="2773"/>
                    <a:pt x="3151" y="2773"/>
                  </a:cubicBezTo>
                  <a:close/>
                  <a:moveTo>
                    <a:pt x="3151" y="0"/>
                  </a:moveTo>
                  <a:cubicBezTo>
                    <a:pt x="1418" y="0"/>
                    <a:pt x="64" y="1418"/>
                    <a:pt x="64" y="3088"/>
                  </a:cubicBezTo>
                  <a:cubicBezTo>
                    <a:pt x="64" y="3655"/>
                    <a:pt x="158" y="4159"/>
                    <a:pt x="442" y="4631"/>
                  </a:cubicBezTo>
                  <a:lnTo>
                    <a:pt x="64" y="5765"/>
                  </a:lnTo>
                  <a:cubicBezTo>
                    <a:pt x="1" y="5892"/>
                    <a:pt x="64" y="6018"/>
                    <a:pt x="127" y="6112"/>
                  </a:cubicBezTo>
                  <a:cubicBezTo>
                    <a:pt x="190" y="6207"/>
                    <a:pt x="379" y="6238"/>
                    <a:pt x="473" y="6238"/>
                  </a:cubicBezTo>
                  <a:lnTo>
                    <a:pt x="1796" y="5923"/>
                  </a:lnTo>
                  <a:cubicBezTo>
                    <a:pt x="2206" y="6175"/>
                    <a:pt x="2679" y="6238"/>
                    <a:pt x="3214" y="6238"/>
                  </a:cubicBezTo>
                  <a:cubicBezTo>
                    <a:pt x="4947" y="6238"/>
                    <a:pt x="6302" y="4820"/>
                    <a:pt x="6302" y="3119"/>
                  </a:cubicBezTo>
                  <a:cubicBezTo>
                    <a:pt x="6270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55"/>
            <p:cNvSpPr/>
            <p:nvPr/>
          </p:nvSpPr>
          <p:spPr>
            <a:xfrm>
              <a:off x="2037825" y="4168475"/>
              <a:ext cx="157550" cy="108725"/>
            </a:xfrm>
            <a:custGeom>
              <a:avLst/>
              <a:gdLst/>
              <a:ahLst/>
              <a:cxnLst/>
              <a:rect l="l" t="t" r="r" b="b"/>
              <a:pathLst>
                <a:path w="6302" h="4349" extrusionOk="0">
                  <a:moveTo>
                    <a:pt x="1356" y="1"/>
                  </a:moveTo>
                  <a:cubicBezTo>
                    <a:pt x="568" y="568"/>
                    <a:pt x="1" y="1513"/>
                    <a:pt x="1" y="2553"/>
                  </a:cubicBezTo>
                  <a:lnTo>
                    <a:pt x="1" y="3970"/>
                  </a:lnTo>
                  <a:cubicBezTo>
                    <a:pt x="1" y="4222"/>
                    <a:pt x="158" y="4348"/>
                    <a:pt x="347" y="4348"/>
                  </a:cubicBezTo>
                  <a:lnTo>
                    <a:pt x="5955" y="4348"/>
                  </a:lnTo>
                  <a:cubicBezTo>
                    <a:pt x="6144" y="4348"/>
                    <a:pt x="6302" y="4191"/>
                    <a:pt x="6302" y="3970"/>
                  </a:cubicBezTo>
                  <a:lnTo>
                    <a:pt x="6302" y="2553"/>
                  </a:lnTo>
                  <a:cubicBezTo>
                    <a:pt x="6302" y="1513"/>
                    <a:pt x="5798" y="599"/>
                    <a:pt x="4947" y="1"/>
                  </a:cubicBezTo>
                  <a:cubicBezTo>
                    <a:pt x="4538" y="505"/>
                    <a:pt x="3844" y="820"/>
                    <a:pt x="3151" y="820"/>
                  </a:cubicBezTo>
                  <a:cubicBezTo>
                    <a:pt x="2427" y="820"/>
                    <a:pt x="1765" y="505"/>
                    <a:pt x="1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6" name="Google Shape;7076;p55"/>
          <p:cNvGrpSpPr/>
          <p:nvPr/>
        </p:nvGrpSpPr>
        <p:grpSpPr>
          <a:xfrm>
            <a:off x="5318952" y="2915232"/>
            <a:ext cx="350079" cy="285837"/>
            <a:chOff x="3860400" y="3254050"/>
            <a:chExt cx="296175" cy="241825"/>
          </a:xfrm>
        </p:grpSpPr>
        <p:sp>
          <p:nvSpPr>
            <p:cNvPr id="7077" name="Google Shape;7077;p55"/>
            <p:cNvSpPr/>
            <p:nvPr/>
          </p:nvSpPr>
          <p:spPr>
            <a:xfrm>
              <a:off x="4112425" y="3358025"/>
              <a:ext cx="44150" cy="18125"/>
            </a:xfrm>
            <a:custGeom>
              <a:avLst/>
              <a:gdLst/>
              <a:ahLst/>
              <a:cxnLst/>
              <a:rect l="l" t="t" r="r" b="b"/>
              <a:pathLst>
                <a:path w="176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55"/>
            <p:cNvSpPr/>
            <p:nvPr/>
          </p:nvSpPr>
          <p:spPr>
            <a:xfrm>
              <a:off x="4102200" y="3393475"/>
              <a:ext cx="37050" cy="33875"/>
            </a:xfrm>
            <a:custGeom>
              <a:avLst/>
              <a:gdLst/>
              <a:ahLst/>
              <a:cxnLst/>
              <a:rect l="l" t="t" r="r" b="b"/>
              <a:pathLst>
                <a:path w="1482" h="1355" extrusionOk="0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55"/>
            <p:cNvSpPr/>
            <p:nvPr/>
          </p:nvSpPr>
          <p:spPr>
            <a:xfrm>
              <a:off x="4103775" y="33060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55"/>
            <p:cNvSpPr/>
            <p:nvPr/>
          </p:nvSpPr>
          <p:spPr>
            <a:xfrm>
              <a:off x="3860400" y="3306025"/>
              <a:ext cx="105550" cy="104800"/>
            </a:xfrm>
            <a:custGeom>
              <a:avLst/>
              <a:gdLst/>
              <a:ahLst/>
              <a:cxnLst/>
              <a:rect l="l" t="t" r="r" b="b"/>
              <a:pathLst>
                <a:path w="4222" h="4192" extrusionOk="0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55"/>
            <p:cNvSpPr/>
            <p:nvPr/>
          </p:nvSpPr>
          <p:spPr>
            <a:xfrm>
              <a:off x="4050225" y="3254050"/>
              <a:ext cx="35450" cy="208750"/>
            </a:xfrm>
            <a:custGeom>
              <a:avLst/>
              <a:gdLst/>
              <a:ahLst/>
              <a:cxnLst/>
              <a:rect l="l" t="t" r="r" b="b"/>
              <a:pathLst>
                <a:path w="1418" h="8350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55"/>
            <p:cNvSpPr/>
            <p:nvPr/>
          </p:nvSpPr>
          <p:spPr>
            <a:xfrm>
              <a:off x="3912375" y="3426550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55"/>
            <p:cNvSpPr/>
            <p:nvPr/>
          </p:nvSpPr>
          <p:spPr>
            <a:xfrm>
              <a:off x="3982475" y="3275325"/>
              <a:ext cx="52000" cy="163850"/>
            </a:xfrm>
            <a:custGeom>
              <a:avLst/>
              <a:gdLst/>
              <a:ahLst/>
              <a:cxnLst/>
              <a:rect l="l" t="t" r="r" b="b"/>
              <a:pathLst>
                <a:path w="2080" h="6554" extrusionOk="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4" name="Google Shape;7084;p55"/>
          <p:cNvGrpSpPr/>
          <p:nvPr/>
        </p:nvGrpSpPr>
        <p:grpSpPr>
          <a:xfrm>
            <a:off x="5318479" y="3331102"/>
            <a:ext cx="351024" cy="350079"/>
            <a:chOff x="3859600" y="3591950"/>
            <a:chExt cx="296975" cy="296175"/>
          </a:xfrm>
        </p:grpSpPr>
        <p:sp>
          <p:nvSpPr>
            <p:cNvPr id="7085" name="Google Shape;7085;p55"/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55"/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55"/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8" name="Google Shape;7088;p55"/>
          <p:cNvGrpSpPr/>
          <p:nvPr/>
        </p:nvGrpSpPr>
        <p:grpSpPr>
          <a:xfrm>
            <a:off x="5318952" y="3807186"/>
            <a:ext cx="350079" cy="350079"/>
            <a:chOff x="3860400" y="3955025"/>
            <a:chExt cx="296175" cy="296175"/>
          </a:xfrm>
        </p:grpSpPr>
        <p:sp>
          <p:nvSpPr>
            <p:cNvPr id="7089" name="Google Shape;7089;p55"/>
            <p:cNvSpPr/>
            <p:nvPr/>
          </p:nvSpPr>
          <p:spPr>
            <a:xfrm>
              <a:off x="3973825" y="3955025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2"/>
                    <a:pt x="630" y="2742"/>
                    <a:pt x="1355" y="2742"/>
                  </a:cubicBezTo>
                  <a:cubicBezTo>
                    <a:pt x="2111" y="2742"/>
                    <a:pt x="2741" y="2112"/>
                    <a:pt x="2741" y="1387"/>
                  </a:cubicBezTo>
                  <a:cubicBezTo>
                    <a:pt x="2741" y="631"/>
                    <a:pt x="2142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55"/>
            <p:cNvSpPr/>
            <p:nvPr/>
          </p:nvSpPr>
          <p:spPr>
            <a:xfrm>
              <a:off x="3947025" y="40219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1"/>
                  </a:moveTo>
                  <a:cubicBezTo>
                    <a:pt x="316" y="442"/>
                    <a:pt x="1" y="1104"/>
                    <a:pt x="1" y="1797"/>
                  </a:cubicBezTo>
                  <a:lnTo>
                    <a:pt x="1" y="2521"/>
                  </a:lnTo>
                  <a:cubicBezTo>
                    <a:pt x="1" y="2710"/>
                    <a:pt x="158" y="2868"/>
                    <a:pt x="347" y="2868"/>
                  </a:cubicBezTo>
                  <a:lnTo>
                    <a:pt x="4506" y="2868"/>
                  </a:lnTo>
                  <a:cubicBezTo>
                    <a:pt x="4727" y="2868"/>
                    <a:pt x="4884" y="2710"/>
                    <a:pt x="4884" y="2521"/>
                  </a:cubicBezTo>
                  <a:lnTo>
                    <a:pt x="4884" y="1860"/>
                  </a:lnTo>
                  <a:cubicBezTo>
                    <a:pt x="4884" y="1135"/>
                    <a:pt x="4569" y="473"/>
                    <a:pt x="4034" y="32"/>
                  </a:cubicBezTo>
                  <a:cubicBezTo>
                    <a:pt x="3655" y="473"/>
                    <a:pt x="3120" y="788"/>
                    <a:pt x="2427" y="788"/>
                  </a:cubicBezTo>
                  <a:cubicBezTo>
                    <a:pt x="1797" y="788"/>
                    <a:pt x="1198" y="473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55"/>
            <p:cNvSpPr/>
            <p:nvPr/>
          </p:nvSpPr>
          <p:spPr>
            <a:xfrm>
              <a:off x="4086450" y="4145650"/>
              <a:ext cx="70125" cy="104775"/>
            </a:xfrm>
            <a:custGeom>
              <a:avLst/>
              <a:gdLst/>
              <a:ahLst/>
              <a:cxnLst/>
              <a:rect l="l" t="t" r="r" b="b"/>
              <a:pathLst>
                <a:path w="2805" h="4191" extrusionOk="0">
                  <a:moveTo>
                    <a:pt x="0" y="0"/>
                  </a:moveTo>
                  <a:lnTo>
                    <a:pt x="0" y="4190"/>
                  </a:lnTo>
                  <a:lnTo>
                    <a:pt x="2458" y="4190"/>
                  </a:lnTo>
                  <a:cubicBezTo>
                    <a:pt x="2647" y="4190"/>
                    <a:pt x="2804" y="4033"/>
                    <a:pt x="2804" y="3844"/>
                  </a:cubicBezTo>
                  <a:lnTo>
                    <a:pt x="2804" y="315"/>
                  </a:lnTo>
                  <a:cubicBezTo>
                    <a:pt x="2773" y="158"/>
                    <a:pt x="2647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55"/>
            <p:cNvSpPr/>
            <p:nvPr/>
          </p:nvSpPr>
          <p:spPr>
            <a:xfrm>
              <a:off x="3860400" y="4180300"/>
              <a:ext cx="70125" cy="70125"/>
            </a:xfrm>
            <a:custGeom>
              <a:avLst/>
              <a:gdLst/>
              <a:ahLst/>
              <a:cxnLst/>
              <a:rect l="l" t="t" r="r" b="b"/>
              <a:pathLst>
                <a:path w="2805" h="2805" extrusionOk="0">
                  <a:moveTo>
                    <a:pt x="347" y="0"/>
                  </a:moveTo>
                  <a:cubicBezTo>
                    <a:pt x="158" y="0"/>
                    <a:pt x="0" y="189"/>
                    <a:pt x="0" y="347"/>
                  </a:cubicBezTo>
                  <a:lnTo>
                    <a:pt x="0" y="2458"/>
                  </a:lnTo>
                  <a:cubicBezTo>
                    <a:pt x="0" y="2678"/>
                    <a:pt x="158" y="2804"/>
                    <a:pt x="347" y="2804"/>
                  </a:cubicBezTo>
                  <a:lnTo>
                    <a:pt x="2804" y="2804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55"/>
            <p:cNvSpPr/>
            <p:nvPr/>
          </p:nvSpPr>
          <p:spPr>
            <a:xfrm>
              <a:off x="3947025" y="4111775"/>
              <a:ext cx="122125" cy="139425"/>
            </a:xfrm>
            <a:custGeom>
              <a:avLst/>
              <a:gdLst/>
              <a:ahLst/>
              <a:cxnLst/>
              <a:rect l="l" t="t" r="r" b="b"/>
              <a:pathLst>
                <a:path w="4885" h="5577" extrusionOk="0">
                  <a:moveTo>
                    <a:pt x="2466" y="1377"/>
                  </a:moveTo>
                  <a:cubicBezTo>
                    <a:pt x="2522" y="1377"/>
                    <a:pt x="2582" y="1392"/>
                    <a:pt x="2647" y="1418"/>
                  </a:cubicBezTo>
                  <a:cubicBezTo>
                    <a:pt x="2742" y="1450"/>
                    <a:pt x="2836" y="1607"/>
                    <a:pt x="2836" y="1733"/>
                  </a:cubicBezTo>
                  <a:lnTo>
                    <a:pt x="2836" y="3497"/>
                  </a:lnTo>
                  <a:lnTo>
                    <a:pt x="3183" y="3497"/>
                  </a:lnTo>
                  <a:cubicBezTo>
                    <a:pt x="3372" y="3497"/>
                    <a:pt x="3529" y="3655"/>
                    <a:pt x="3529" y="3844"/>
                  </a:cubicBezTo>
                  <a:cubicBezTo>
                    <a:pt x="3529" y="4033"/>
                    <a:pt x="3340" y="4159"/>
                    <a:pt x="3151" y="4159"/>
                  </a:cubicBezTo>
                  <a:lnTo>
                    <a:pt x="1765" y="4159"/>
                  </a:lnTo>
                  <a:cubicBezTo>
                    <a:pt x="1576" y="4159"/>
                    <a:pt x="1419" y="4002"/>
                    <a:pt x="1419" y="3812"/>
                  </a:cubicBezTo>
                  <a:cubicBezTo>
                    <a:pt x="1419" y="3623"/>
                    <a:pt x="1576" y="3466"/>
                    <a:pt x="1765" y="3466"/>
                  </a:cubicBezTo>
                  <a:lnTo>
                    <a:pt x="2112" y="3466"/>
                  </a:lnTo>
                  <a:lnTo>
                    <a:pt x="2112" y="2552"/>
                  </a:lnTo>
                  <a:lnTo>
                    <a:pt x="1986" y="2678"/>
                  </a:lnTo>
                  <a:cubicBezTo>
                    <a:pt x="1938" y="2726"/>
                    <a:pt x="1852" y="2749"/>
                    <a:pt x="1765" y="2749"/>
                  </a:cubicBezTo>
                  <a:cubicBezTo>
                    <a:pt x="1679" y="2749"/>
                    <a:pt x="1592" y="2726"/>
                    <a:pt x="1545" y="2678"/>
                  </a:cubicBezTo>
                  <a:cubicBezTo>
                    <a:pt x="1419" y="2552"/>
                    <a:pt x="1419" y="2300"/>
                    <a:pt x="1545" y="2206"/>
                  </a:cubicBezTo>
                  <a:lnTo>
                    <a:pt x="2238" y="1481"/>
                  </a:lnTo>
                  <a:cubicBezTo>
                    <a:pt x="2312" y="1407"/>
                    <a:pt x="2385" y="1377"/>
                    <a:pt x="2466" y="1377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5577"/>
                  </a:lnTo>
                  <a:lnTo>
                    <a:pt x="4853" y="5577"/>
                  </a:lnTo>
                  <a:cubicBezTo>
                    <a:pt x="4884" y="3245"/>
                    <a:pt x="4884" y="2678"/>
                    <a:pt x="4884" y="347"/>
                  </a:cubicBezTo>
                  <a:cubicBezTo>
                    <a:pt x="4884" y="158"/>
                    <a:pt x="4727" y="0"/>
                    <a:pt x="45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4" name="Google Shape;7094;p55"/>
          <p:cNvGrpSpPr/>
          <p:nvPr/>
        </p:nvGrpSpPr>
        <p:grpSpPr>
          <a:xfrm>
            <a:off x="7534167" y="2883584"/>
            <a:ext cx="355664" cy="349133"/>
            <a:chOff x="5716825" y="3235950"/>
            <a:chExt cx="300900" cy="295375"/>
          </a:xfrm>
        </p:grpSpPr>
        <p:sp>
          <p:nvSpPr>
            <p:cNvPr id="7095" name="Google Shape;7095;p55"/>
            <p:cNvSpPr/>
            <p:nvPr/>
          </p:nvSpPr>
          <p:spPr>
            <a:xfrm>
              <a:off x="5716825" y="3309975"/>
              <a:ext cx="137075" cy="146525"/>
            </a:xfrm>
            <a:custGeom>
              <a:avLst/>
              <a:gdLst/>
              <a:ahLst/>
              <a:cxnLst/>
              <a:rect l="l" t="t" r="r" b="b"/>
              <a:pathLst>
                <a:path w="5483" h="5861" extrusionOk="0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55"/>
            <p:cNvSpPr/>
            <p:nvPr/>
          </p:nvSpPr>
          <p:spPr>
            <a:xfrm>
              <a:off x="5794025" y="3235950"/>
              <a:ext cx="145725" cy="133900"/>
            </a:xfrm>
            <a:custGeom>
              <a:avLst/>
              <a:gdLst/>
              <a:ahLst/>
              <a:cxnLst/>
              <a:rect l="l" t="t" r="r" b="b"/>
              <a:pathLst>
                <a:path w="5829" h="5356" extrusionOk="0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55"/>
            <p:cNvSpPr/>
            <p:nvPr/>
          </p:nvSpPr>
          <p:spPr>
            <a:xfrm>
              <a:off x="5880650" y="3309975"/>
              <a:ext cx="137075" cy="145725"/>
            </a:xfrm>
            <a:custGeom>
              <a:avLst/>
              <a:gdLst/>
              <a:ahLst/>
              <a:cxnLst/>
              <a:rect l="l" t="t" r="r" b="b"/>
              <a:pathLst>
                <a:path w="5483" h="5829" extrusionOk="0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55"/>
            <p:cNvSpPr/>
            <p:nvPr/>
          </p:nvSpPr>
          <p:spPr>
            <a:xfrm>
              <a:off x="5794025" y="3396625"/>
              <a:ext cx="147300" cy="134700"/>
            </a:xfrm>
            <a:custGeom>
              <a:avLst/>
              <a:gdLst/>
              <a:ahLst/>
              <a:cxnLst/>
              <a:rect l="l" t="t" r="r" b="b"/>
              <a:pathLst>
                <a:path w="5892" h="5388" extrusionOk="0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9" name="Google Shape;7099;p55"/>
          <p:cNvGrpSpPr/>
          <p:nvPr/>
        </p:nvGrpSpPr>
        <p:grpSpPr>
          <a:xfrm>
            <a:off x="7547199" y="3342272"/>
            <a:ext cx="329601" cy="327739"/>
            <a:chOff x="5727850" y="3609275"/>
            <a:chExt cx="278850" cy="277275"/>
          </a:xfrm>
        </p:grpSpPr>
        <p:sp>
          <p:nvSpPr>
            <p:cNvPr id="7100" name="Google Shape;7100;p55"/>
            <p:cNvSpPr/>
            <p:nvPr/>
          </p:nvSpPr>
          <p:spPr>
            <a:xfrm>
              <a:off x="5884600" y="3765225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55"/>
            <p:cNvSpPr/>
            <p:nvPr/>
          </p:nvSpPr>
          <p:spPr>
            <a:xfrm>
              <a:off x="5727850" y="3669125"/>
              <a:ext cx="35475" cy="216625"/>
            </a:xfrm>
            <a:custGeom>
              <a:avLst/>
              <a:gdLst/>
              <a:ahLst/>
              <a:cxnLst/>
              <a:rect l="l" t="t" r="r" b="b"/>
              <a:pathLst>
                <a:path w="1419" h="8665" extrusionOk="0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55"/>
            <p:cNvSpPr/>
            <p:nvPr/>
          </p:nvSpPr>
          <p:spPr>
            <a:xfrm>
              <a:off x="5779825" y="3677800"/>
              <a:ext cx="174900" cy="207950"/>
            </a:xfrm>
            <a:custGeom>
              <a:avLst/>
              <a:gdLst/>
              <a:ahLst/>
              <a:cxnLst/>
              <a:rect l="l" t="t" r="r" b="b"/>
              <a:pathLst>
                <a:path w="6996" h="8318" extrusionOk="0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55"/>
            <p:cNvSpPr/>
            <p:nvPr/>
          </p:nvSpPr>
          <p:spPr>
            <a:xfrm>
              <a:off x="5815275" y="3781750"/>
              <a:ext cx="66200" cy="17350"/>
            </a:xfrm>
            <a:custGeom>
              <a:avLst/>
              <a:gdLst/>
              <a:ahLst/>
              <a:cxnLst/>
              <a:rect l="l" t="t" r="r" b="b"/>
              <a:pathLst>
                <a:path w="2648" h="694" extrusionOk="0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55"/>
            <p:cNvSpPr/>
            <p:nvPr/>
          </p:nvSpPr>
          <p:spPr>
            <a:xfrm>
              <a:off x="5727850" y="3609275"/>
              <a:ext cx="226075" cy="51225"/>
            </a:xfrm>
            <a:custGeom>
              <a:avLst/>
              <a:gdLst/>
              <a:ahLst/>
              <a:cxnLst/>
              <a:rect l="l" t="t" r="r" b="b"/>
              <a:pathLst>
                <a:path w="9043" h="2049" extrusionOk="0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5" name="Google Shape;7105;p55"/>
          <p:cNvGrpSpPr/>
          <p:nvPr/>
        </p:nvGrpSpPr>
        <p:grpSpPr>
          <a:xfrm>
            <a:off x="7558383" y="3807659"/>
            <a:ext cx="307231" cy="349133"/>
            <a:chOff x="5736525" y="3963700"/>
            <a:chExt cx="259925" cy="295375"/>
          </a:xfrm>
        </p:grpSpPr>
        <p:sp>
          <p:nvSpPr>
            <p:cNvPr id="7106" name="Google Shape;7106;p55"/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55"/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55"/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55"/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55"/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55"/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55"/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3" name="Google Shape;7113;p55"/>
          <p:cNvGrpSpPr/>
          <p:nvPr/>
        </p:nvGrpSpPr>
        <p:grpSpPr>
          <a:xfrm>
            <a:off x="6649963" y="4256985"/>
            <a:ext cx="351024" cy="350079"/>
            <a:chOff x="6553275" y="3604550"/>
            <a:chExt cx="296975" cy="296175"/>
          </a:xfrm>
        </p:grpSpPr>
        <p:sp>
          <p:nvSpPr>
            <p:cNvPr id="7114" name="Google Shape;7114;p55"/>
            <p:cNvSpPr/>
            <p:nvPr/>
          </p:nvSpPr>
          <p:spPr>
            <a:xfrm>
              <a:off x="6657250" y="3604550"/>
              <a:ext cx="86650" cy="86650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678" y="3466"/>
                    <a:pt x="3466" y="2678"/>
                    <a:pt x="3466" y="1733"/>
                  </a:cubicBez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55"/>
            <p:cNvSpPr/>
            <p:nvPr/>
          </p:nvSpPr>
          <p:spPr>
            <a:xfrm>
              <a:off x="6553275" y="3777825"/>
              <a:ext cx="296975" cy="122900"/>
            </a:xfrm>
            <a:custGeom>
              <a:avLst/>
              <a:gdLst/>
              <a:ahLst/>
              <a:cxnLst/>
              <a:rect l="l" t="t" r="r" b="b"/>
              <a:pathLst>
                <a:path w="11879" h="4916" extrusionOk="0">
                  <a:moveTo>
                    <a:pt x="694" y="0"/>
                  </a:moveTo>
                  <a:cubicBezTo>
                    <a:pt x="316" y="0"/>
                    <a:pt x="1" y="315"/>
                    <a:pt x="1" y="693"/>
                  </a:cubicBezTo>
                  <a:cubicBezTo>
                    <a:pt x="1" y="1103"/>
                    <a:pt x="316" y="1418"/>
                    <a:pt x="694" y="1418"/>
                  </a:cubicBezTo>
                  <a:lnTo>
                    <a:pt x="694" y="4569"/>
                  </a:lnTo>
                  <a:cubicBezTo>
                    <a:pt x="694" y="4758"/>
                    <a:pt x="851" y="4915"/>
                    <a:pt x="1040" y="4915"/>
                  </a:cubicBezTo>
                  <a:lnTo>
                    <a:pt x="10807" y="4915"/>
                  </a:lnTo>
                  <a:cubicBezTo>
                    <a:pt x="11028" y="4915"/>
                    <a:pt x="11185" y="4758"/>
                    <a:pt x="11185" y="4569"/>
                  </a:cubicBezTo>
                  <a:lnTo>
                    <a:pt x="11185" y="1418"/>
                  </a:lnTo>
                  <a:cubicBezTo>
                    <a:pt x="11563" y="1418"/>
                    <a:pt x="11878" y="1103"/>
                    <a:pt x="11878" y="693"/>
                  </a:cubicBezTo>
                  <a:cubicBezTo>
                    <a:pt x="11815" y="315"/>
                    <a:pt x="11500" y="0"/>
                    <a:pt x="111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55"/>
            <p:cNvSpPr/>
            <p:nvPr/>
          </p:nvSpPr>
          <p:spPr>
            <a:xfrm>
              <a:off x="6755700" y="3640000"/>
              <a:ext cx="74850" cy="121300"/>
            </a:xfrm>
            <a:custGeom>
              <a:avLst/>
              <a:gdLst/>
              <a:ahLst/>
              <a:cxnLst/>
              <a:rect l="l" t="t" r="r" b="b"/>
              <a:pathLst>
                <a:path w="2994" h="4852" extrusionOk="0">
                  <a:moveTo>
                    <a:pt x="190" y="0"/>
                  </a:moveTo>
                  <a:cubicBezTo>
                    <a:pt x="190" y="126"/>
                    <a:pt x="253" y="221"/>
                    <a:pt x="253" y="347"/>
                  </a:cubicBezTo>
                  <a:cubicBezTo>
                    <a:pt x="253" y="693"/>
                    <a:pt x="158" y="1071"/>
                    <a:pt x="1" y="1386"/>
                  </a:cubicBezTo>
                  <a:cubicBezTo>
                    <a:pt x="977" y="2079"/>
                    <a:pt x="1607" y="3182"/>
                    <a:pt x="1607" y="4474"/>
                  </a:cubicBezTo>
                  <a:lnTo>
                    <a:pt x="1607" y="4852"/>
                  </a:lnTo>
                  <a:lnTo>
                    <a:pt x="2994" y="4852"/>
                  </a:lnTo>
                  <a:lnTo>
                    <a:pt x="2489" y="756"/>
                  </a:lnTo>
                  <a:cubicBezTo>
                    <a:pt x="2363" y="315"/>
                    <a:pt x="1922" y="0"/>
                    <a:pt x="14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55"/>
            <p:cNvSpPr/>
            <p:nvPr/>
          </p:nvSpPr>
          <p:spPr>
            <a:xfrm>
              <a:off x="6570600" y="3640000"/>
              <a:ext cx="74850" cy="121300"/>
            </a:xfrm>
            <a:custGeom>
              <a:avLst/>
              <a:gdLst/>
              <a:ahLst/>
              <a:cxnLst/>
              <a:rect l="l" t="t" r="r" b="b"/>
              <a:pathLst>
                <a:path w="2994" h="4852" extrusionOk="0">
                  <a:moveTo>
                    <a:pt x="1545" y="0"/>
                  </a:moveTo>
                  <a:cubicBezTo>
                    <a:pt x="1072" y="0"/>
                    <a:pt x="663" y="315"/>
                    <a:pt x="505" y="788"/>
                  </a:cubicBezTo>
                  <a:lnTo>
                    <a:pt x="1" y="4852"/>
                  </a:lnTo>
                  <a:lnTo>
                    <a:pt x="1356" y="4852"/>
                  </a:lnTo>
                  <a:lnTo>
                    <a:pt x="1356" y="4474"/>
                  </a:lnTo>
                  <a:lnTo>
                    <a:pt x="1387" y="4474"/>
                  </a:lnTo>
                  <a:cubicBezTo>
                    <a:pt x="1387" y="3182"/>
                    <a:pt x="2017" y="2048"/>
                    <a:pt x="2994" y="1386"/>
                  </a:cubicBezTo>
                  <a:cubicBezTo>
                    <a:pt x="2836" y="1071"/>
                    <a:pt x="2773" y="693"/>
                    <a:pt x="2773" y="347"/>
                  </a:cubicBezTo>
                  <a:cubicBezTo>
                    <a:pt x="2773" y="221"/>
                    <a:pt x="2773" y="95"/>
                    <a:pt x="28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55"/>
            <p:cNvSpPr/>
            <p:nvPr/>
          </p:nvSpPr>
          <p:spPr>
            <a:xfrm>
              <a:off x="6707650" y="3688025"/>
              <a:ext cx="70925" cy="70925"/>
            </a:xfrm>
            <a:custGeom>
              <a:avLst/>
              <a:gdLst/>
              <a:ahLst/>
              <a:cxnLst/>
              <a:rect l="l" t="t" r="r" b="b"/>
              <a:pathLst>
                <a:path w="2837" h="2837" extrusionOk="0">
                  <a:moveTo>
                    <a:pt x="1482" y="1"/>
                  </a:moveTo>
                  <a:cubicBezTo>
                    <a:pt x="1450" y="32"/>
                    <a:pt x="1418" y="64"/>
                    <a:pt x="1324" y="127"/>
                  </a:cubicBezTo>
                  <a:cubicBezTo>
                    <a:pt x="1324" y="190"/>
                    <a:pt x="1292" y="253"/>
                    <a:pt x="1261" y="284"/>
                  </a:cubicBezTo>
                  <a:lnTo>
                    <a:pt x="1" y="1923"/>
                  </a:lnTo>
                  <a:lnTo>
                    <a:pt x="1" y="2836"/>
                  </a:lnTo>
                  <a:lnTo>
                    <a:pt x="2742" y="2836"/>
                  </a:lnTo>
                  <a:lnTo>
                    <a:pt x="2742" y="2553"/>
                  </a:lnTo>
                  <a:lnTo>
                    <a:pt x="2836" y="2553"/>
                  </a:lnTo>
                  <a:cubicBezTo>
                    <a:pt x="2836" y="1513"/>
                    <a:pt x="2332" y="599"/>
                    <a:pt x="14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55"/>
            <p:cNvSpPr/>
            <p:nvPr/>
          </p:nvSpPr>
          <p:spPr>
            <a:xfrm>
              <a:off x="6621025" y="3688825"/>
              <a:ext cx="70900" cy="73275"/>
            </a:xfrm>
            <a:custGeom>
              <a:avLst/>
              <a:gdLst/>
              <a:ahLst/>
              <a:cxnLst/>
              <a:rect l="l" t="t" r="r" b="b"/>
              <a:pathLst>
                <a:path w="2836" h="2931" extrusionOk="0">
                  <a:moveTo>
                    <a:pt x="1323" y="0"/>
                  </a:moveTo>
                  <a:cubicBezTo>
                    <a:pt x="536" y="567"/>
                    <a:pt x="0" y="1513"/>
                    <a:pt x="0" y="2584"/>
                  </a:cubicBezTo>
                  <a:lnTo>
                    <a:pt x="0" y="2930"/>
                  </a:lnTo>
                  <a:lnTo>
                    <a:pt x="2741" y="2930"/>
                  </a:lnTo>
                  <a:lnTo>
                    <a:pt x="2741" y="1922"/>
                  </a:lnTo>
                  <a:lnTo>
                    <a:pt x="2836" y="1922"/>
                  </a:lnTo>
                  <a:lnTo>
                    <a:pt x="1575" y="284"/>
                  </a:lnTo>
                  <a:cubicBezTo>
                    <a:pt x="1512" y="252"/>
                    <a:pt x="1512" y="158"/>
                    <a:pt x="1481" y="126"/>
                  </a:cubicBezTo>
                  <a:cubicBezTo>
                    <a:pt x="1449" y="95"/>
                    <a:pt x="1355" y="63"/>
                    <a:pt x="13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7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4" name="Google Shape;7124;p56"/>
          <p:cNvSpPr txBox="1">
            <a:spLocks noGrp="1"/>
          </p:cNvSpPr>
          <p:nvPr>
            <p:ph type="title" idx="4294967295"/>
          </p:nvPr>
        </p:nvSpPr>
        <p:spPr>
          <a:xfrm>
            <a:off x="849675" y="943800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Help &amp; Support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5" name="Google Shape;7125;p56"/>
          <p:cNvSpPr txBox="1">
            <a:spLocks noGrp="1"/>
          </p:cNvSpPr>
          <p:nvPr>
            <p:ph type="title" idx="4294967295"/>
          </p:nvPr>
        </p:nvSpPr>
        <p:spPr>
          <a:xfrm>
            <a:off x="4858400" y="943800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Avatar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26" name="Google Shape;7126;p56"/>
          <p:cNvGrpSpPr/>
          <p:nvPr/>
        </p:nvGrpSpPr>
        <p:grpSpPr>
          <a:xfrm>
            <a:off x="877057" y="1532946"/>
            <a:ext cx="294401" cy="353645"/>
            <a:chOff x="-35814600" y="3202075"/>
            <a:chExt cx="242625" cy="291450"/>
          </a:xfrm>
        </p:grpSpPr>
        <p:sp>
          <p:nvSpPr>
            <p:cNvPr id="7127" name="Google Shape;7127;p56"/>
            <p:cNvSpPr/>
            <p:nvPr/>
          </p:nvSpPr>
          <p:spPr>
            <a:xfrm>
              <a:off x="-35814600" y="3202075"/>
              <a:ext cx="51225" cy="202450"/>
            </a:xfrm>
            <a:custGeom>
              <a:avLst/>
              <a:gdLst/>
              <a:ahLst/>
              <a:cxnLst/>
              <a:rect l="l" t="t" r="r" b="b"/>
              <a:pathLst>
                <a:path w="2049" h="8098" extrusionOk="0">
                  <a:moveTo>
                    <a:pt x="1702" y="0"/>
                  </a:moveTo>
                  <a:cubicBezTo>
                    <a:pt x="757" y="0"/>
                    <a:pt x="1" y="788"/>
                    <a:pt x="1" y="1733"/>
                  </a:cubicBezTo>
                  <a:lnTo>
                    <a:pt x="1" y="8097"/>
                  </a:lnTo>
                  <a:cubicBezTo>
                    <a:pt x="348" y="7782"/>
                    <a:pt x="820" y="7562"/>
                    <a:pt x="1387" y="7562"/>
                  </a:cubicBezTo>
                  <a:lnTo>
                    <a:pt x="2049" y="7562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56"/>
            <p:cNvSpPr/>
            <p:nvPr/>
          </p:nvSpPr>
          <p:spPr>
            <a:xfrm>
              <a:off x="-35814600" y="3407650"/>
              <a:ext cx="242625" cy="68550"/>
            </a:xfrm>
            <a:custGeom>
              <a:avLst/>
              <a:gdLst/>
              <a:ahLst/>
              <a:cxnLst/>
              <a:rect l="l" t="t" r="r" b="b"/>
              <a:pathLst>
                <a:path w="9705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86"/>
                  </a:cubicBezTo>
                  <a:cubicBezTo>
                    <a:pt x="1" y="2111"/>
                    <a:pt x="600" y="2741"/>
                    <a:pt x="1356" y="2741"/>
                  </a:cubicBezTo>
                  <a:lnTo>
                    <a:pt x="4758" y="2741"/>
                  </a:lnTo>
                  <a:lnTo>
                    <a:pt x="4758" y="1733"/>
                  </a:lnTo>
                  <a:lnTo>
                    <a:pt x="1702" y="1733"/>
                  </a:lnTo>
                  <a:cubicBezTo>
                    <a:pt x="1513" y="1733"/>
                    <a:pt x="1356" y="1575"/>
                    <a:pt x="1356" y="1355"/>
                  </a:cubicBezTo>
                  <a:cubicBezTo>
                    <a:pt x="1356" y="1166"/>
                    <a:pt x="1513" y="1008"/>
                    <a:pt x="1702" y="1008"/>
                  </a:cubicBezTo>
                  <a:lnTo>
                    <a:pt x="9232" y="1008"/>
                  </a:lnTo>
                  <a:cubicBezTo>
                    <a:pt x="9263" y="851"/>
                    <a:pt x="9326" y="662"/>
                    <a:pt x="9452" y="536"/>
                  </a:cubicBezTo>
                  <a:cubicBezTo>
                    <a:pt x="9704" y="221"/>
                    <a:pt x="9484" y="0"/>
                    <a:pt x="92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56"/>
            <p:cNvSpPr/>
            <p:nvPr/>
          </p:nvSpPr>
          <p:spPr>
            <a:xfrm>
              <a:off x="-35627125" y="3450950"/>
              <a:ext cx="55150" cy="25250"/>
            </a:xfrm>
            <a:custGeom>
              <a:avLst/>
              <a:gdLst/>
              <a:ahLst/>
              <a:cxnLst/>
              <a:rect l="l" t="t" r="r" b="b"/>
              <a:pathLst>
                <a:path w="2206" h="1010" extrusionOk="0">
                  <a:moveTo>
                    <a:pt x="0" y="1"/>
                  </a:moveTo>
                  <a:lnTo>
                    <a:pt x="0" y="1009"/>
                  </a:lnTo>
                  <a:lnTo>
                    <a:pt x="1670" y="1009"/>
                  </a:lnTo>
                  <a:cubicBezTo>
                    <a:pt x="1953" y="1009"/>
                    <a:pt x="2205" y="788"/>
                    <a:pt x="1953" y="505"/>
                  </a:cubicBezTo>
                  <a:cubicBezTo>
                    <a:pt x="1827" y="347"/>
                    <a:pt x="1764" y="190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56"/>
            <p:cNvSpPr/>
            <p:nvPr/>
          </p:nvSpPr>
          <p:spPr>
            <a:xfrm>
              <a:off x="-35703525" y="3305250"/>
              <a:ext cx="84300" cy="34675"/>
            </a:xfrm>
            <a:custGeom>
              <a:avLst/>
              <a:gdLst/>
              <a:ahLst/>
              <a:cxnLst/>
              <a:rect l="l" t="t" r="r" b="b"/>
              <a:pathLst>
                <a:path w="3372" h="1387" extrusionOk="0">
                  <a:moveTo>
                    <a:pt x="1701" y="0"/>
                  </a:moveTo>
                  <a:cubicBezTo>
                    <a:pt x="882" y="0"/>
                    <a:pt x="221" y="599"/>
                    <a:pt x="0" y="1387"/>
                  </a:cubicBezTo>
                  <a:lnTo>
                    <a:pt x="3371" y="1387"/>
                  </a:lnTo>
                  <a:cubicBezTo>
                    <a:pt x="3214" y="599"/>
                    <a:pt x="2521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56"/>
            <p:cNvSpPr/>
            <p:nvPr/>
          </p:nvSpPr>
          <p:spPr>
            <a:xfrm>
              <a:off x="-35677550" y="3254050"/>
              <a:ext cx="33100" cy="33100"/>
            </a:xfrm>
            <a:custGeom>
              <a:avLst/>
              <a:gdLst/>
              <a:ahLst/>
              <a:cxnLst/>
              <a:rect l="l" t="t" r="r" b="b"/>
              <a:pathLst>
                <a:path w="1324" h="1324" extrusionOk="0">
                  <a:moveTo>
                    <a:pt x="662" y="1"/>
                  </a:moveTo>
                  <a:cubicBezTo>
                    <a:pt x="316" y="1"/>
                    <a:pt x="1" y="284"/>
                    <a:pt x="1" y="662"/>
                  </a:cubicBezTo>
                  <a:cubicBezTo>
                    <a:pt x="1" y="1040"/>
                    <a:pt x="316" y="1324"/>
                    <a:pt x="662" y="1324"/>
                  </a:cubicBezTo>
                  <a:cubicBezTo>
                    <a:pt x="1040" y="1324"/>
                    <a:pt x="1324" y="1040"/>
                    <a:pt x="1324" y="662"/>
                  </a:cubicBezTo>
                  <a:cubicBezTo>
                    <a:pt x="1324" y="284"/>
                    <a:pt x="1040" y="1"/>
                    <a:pt x="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56"/>
            <p:cNvSpPr/>
            <p:nvPr/>
          </p:nvSpPr>
          <p:spPr>
            <a:xfrm>
              <a:off x="-35746850" y="3202075"/>
              <a:ext cx="171725" cy="189050"/>
            </a:xfrm>
            <a:custGeom>
              <a:avLst/>
              <a:gdLst/>
              <a:ahLst/>
              <a:cxnLst/>
              <a:rect l="l" t="t" r="r" b="b"/>
              <a:pathLst>
                <a:path w="6869" h="7562" extrusionOk="0">
                  <a:moveTo>
                    <a:pt x="3434" y="1355"/>
                  </a:moveTo>
                  <a:cubicBezTo>
                    <a:pt x="4191" y="1355"/>
                    <a:pt x="4821" y="1985"/>
                    <a:pt x="4821" y="2741"/>
                  </a:cubicBezTo>
                  <a:cubicBezTo>
                    <a:pt x="4821" y="3088"/>
                    <a:pt x="4663" y="3403"/>
                    <a:pt x="4474" y="3655"/>
                  </a:cubicBezTo>
                  <a:cubicBezTo>
                    <a:pt x="5293" y="4033"/>
                    <a:pt x="5829" y="4852"/>
                    <a:pt x="5829" y="5829"/>
                  </a:cubicBezTo>
                  <a:cubicBezTo>
                    <a:pt x="5829" y="6018"/>
                    <a:pt x="5671" y="6175"/>
                    <a:pt x="5482" y="6175"/>
                  </a:cubicBezTo>
                  <a:lnTo>
                    <a:pt x="1387" y="6175"/>
                  </a:lnTo>
                  <a:cubicBezTo>
                    <a:pt x="1198" y="6175"/>
                    <a:pt x="1040" y="6018"/>
                    <a:pt x="1040" y="5829"/>
                  </a:cubicBezTo>
                  <a:cubicBezTo>
                    <a:pt x="1040" y="4852"/>
                    <a:pt x="1576" y="4033"/>
                    <a:pt x="2426" y="3655"/>
                  </a:cubicBezTo>
                  <a:cubicBezTo>
                    <a:pt x="2174" y="3403"/>
                    <a:pt x="2048" y="3088"/>
                    <a:pt x="2048" y="2741"/>
                  </a:cubicBezTo>
                  <a:cubicBezTo>
                    <a:pt x="2048" y="1985"/>
                    <a:pt x="2678" y="1355"/>
                    <a:pt x="3434" y="1355"/>
                  </a:cubicBezTo>
                  <a:close/>
                  <a:moveTo>
                    <a:pt x="0" y="0"/>
                  </a:moveTo>
                  <a:lnTo>
                    <a:pt x="0" y="7562"/>
                  </a:lnTo>
                  <a:lnTo>
                    <a:pt x="6868" y="7562"/>
                  </a:lnTo>
                  <a:lnTo>
                    <a:pt x="6868" y="1009"/>
                  </a:lnTo>
                  <a:cubicBezTo>
                    <a:pt x="6868" y="473"/>
                    <a:pt x="6396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56"/>
            <p:cNvSpPr/>
            <p:nvPr/>
          </p:nvSpPr>
          <p:spPr>
            <a:xfrm>
              <a:off x="-35677550" y="3450950"/>
              <a:ext cx="34675" cy="42575"/>
            </a:xfrm>
            <a:custGeom>
              <a:avLst/>
              <a:gdLst/>
              <a:ahLst/>
              <a:cxnLst/>
              <a:rect l="l" t="t" r="r" b="b"/>
              <a:pathLst>
                <a:path w="1387" h="1703" extrusionOk="0">
                  <a:moveTo>
                    <a:pt x="1" y="1"/>
                  </a:moveTo>
                  <a:lnTo>
                    <a:pt x="1" y="1702"/>
                  </a:lnTo>
                  <a:lnTo>
                    <a:pt x="505" y="1387"/>
                  </a:lnTo>
                  <a:cubicBezTo>
                    <a:pt x="536" y="1324"/>
                    <a:pt x="631" y="1324"/>
                    <a:pt x="694" y="1324"/>
                  </a:cubicBezTo>
                  <a:cubicBezTo>
                    <a:pt x="711" y="1316"/>
                    <a:pt x="725" y="1312"/>
                    <a:pt x="739" y="1312"/>
                  </a:cubicBezTo>
                  <a:cubicBezTo>
                    <a:pt x="776" y="1312"/>
                    <a:pt x="805" y="1341"/>
                    <a:pt x="851" y="1387"/>
                  </a:cubicBezTo>
                  <a:lnTo>
                    <a:pt x="1387" y="1702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4" name="Google Shape;7134;p56"/>
          <p:cNvGrpSpPr/>
          <p:nvPr/>
        </p:nvGrpSpPr>
        <p:grpSpPr>
          <a:xfrm>
            <a:off x="847435" y="1973866"/>
            <a:ext cx="353645" cy="353888"/>
            <a:chOff x="-35839800" y="3561025"/>
            <a:chExt cx="291450" cy="291650"/>
          </a:xfrm>
        </p:grpSpPr>
        <p:sp>
          <p:nvSpPr>
            <p:cNvPr id="7135" name="Google Shape;7135;p56"/>
            <p:cNvSpPr/>
            <p:nvPr/>
          </p:nvSpPr>
          <p:spPr>
            <a:xfrm>
              <a:off x="-35772850" y="3612425"/>
              <a:ext cx="155200" cy="142575"/>
            </a:xfrm>
            <a:custGeom>
              <a:avLst/>
              <a:gdLst/>
              <a:ahLst/>
              <a:cxnLst/>
              <a:rect l="l" t="t" r="r" b="b"/>
              <a:pathLst>
                <a:path w="6208" h="5703" extrusionOk="0">
                  <a:moveTo>
                    <a:pt x="3088" y="693"/>
                  </a:moveTo>
                  <a:cubicBezTo>
                    <a:pt x="3655" y="693"/>
                    <a:pt x="4128" y="1166"/>
                    <a:pt x="4128" y="1733"/>
                  </a:cubicBezTo>
                  <a:cubicBezTo>
                    <a:pt x="4128" y="2174"/>
                    <a:pt x="3844" y="2552"/>
                    <a:pt x="3466" y="2710"/>
                  </a:cubicBezTo>
                  <a:lnTo>
                    <a:pt x="3466" y="3119"/>
                  </a:lnTo>
                  <a:cubicBezTo>
                    <a:pt x="3466" y="3308"/>
                    <a:pt x="3309" y="3466"/>
                    <a:pt x="3088" y="3466"/>
                  </a:cubicBezTo>
                  <a:cubicBezTo>
                    <a:pt x="2899" y="3466"/>
                    <a:pt x="2742" y="3308"/>
                    <a:pt x="2742" y="3119"/>
                  </a:cubicBezTo>
                  <a:lnTo>
                    <a:pt x="2742" y="2710"/>
                  </a:lnTo>
                  <a:cubicBezTo>
                    <a:pt x="2742" y="2426"/>
                    <a:pt x="2931" y="2174"/>
                    <a:pt x="3214" y="2080"/>
                  </a:cubicBezTo>
                  <a:cubicBezTo>
                    <a:pt x="3340" y="2048"/>
                    <a:pt x="3466" y="1891"/>
                    <a:pt x="3466" y="1765"/>
                  </a:cubicBezTo>
                  <a:cubicBezTo>
                    <a:pt x="3466" y="1576"/>
                    <a:pt x="3309" y="1418"/>
                    <a:pt x="3088" y="1418"/>
                  </a:cubicBezTo>
                  <a:cubicBezTo>
                    <a:pt x="2899" y="1418"/>
                    <a:pt x="2742" y="1576"/>
                    <a:pt x="2742" y="1765"/>
                  </a:cubicBezTo>
                  <a:cubicBezTo>
                    <a:pt x="2742" y="1954"/>
                    <a:pt x="2584" y="2111"/>
                    <a:pt x="2395" y="2111"/>
                  </a:cubicBezTo>
                  <a:cubicBezTo>
                    <a:pt x="2206" y="2111"/>
                    <a:pt x="2049" y="1954"/>
                    <a:pt x="2049" y="1765"/>
                  </a:cubicBezTo>
                  <a:cubicBezTo>
                    <a:pt x="2080" y="1166"/>
                    <a:pt x="2553" y="693"/>
                    <a:pt x="3088" y="693"/>
                  </a:cubicBezTo>
                  <a:close/>
                  <a:moveTo>
                    <a:pt x="3088" y="3781"/>
                  </a:moveTo>
                  <a:cubicBezTo>
                    <a:pt x="3309" y="3781"/>
                    <a:pt x="3466" y="3938"/>
                    <a:pt x="3466" y="4127"/>
                  </a:cubicBezTo>
                  <a:cubicBezTo>
                    <a:pt x="3466" y="4317"/>
                    <a:pt x="3309" y="4474"/>
                    <a:pt x="3088" y="4474"/>
                  </a:cubicBezTo>
                  <a:cubicBezTo>
                    <a:pt x="2899" y="4474"/>
                    <a:pt x="2742" y="4317"/>
                    <a:pt x="2742" y="4127"/>
                  </a:cubicBezTo>
                  <a:cubicBezTo>
                    <a:pt x="2742" y="3938"/>
                    <a:pt x="2899" y="3781"/>
                    <a:pt x="3088" y="3781"/>
                  </a:cubicBezTo>
                  <a:close/>
                  <a:moveTo>
                    <a:pt x="347" y="0"/>
                  </a:moveTo>
                  <a:cubicBezTo>
                    <a:pt x="158" y="32"/>
                    <a:pt x="1" y="189"/>
                    <a:pt x="1" y="347"/>
                  </a:cubicBezTo>
                  <a:lnTo>
                    <a:pt x="1" y="5010"/>
                  </a:lnTo>
                  <a:lnTo>
                    <a:pt x="694" y="5703"/>
                  </a:lnTo>
                  <a:cubicBezTo>
                    <a:pt x="1371" y="5088"/>
                    <a:pt x="2238" y="4781"/>
                    <a:pt x="3104" y="4781"/>
                  </a:cubicBezTo>
                  <a:cubicBezTo>
                    <a:pt x="3970" y="4781"/>
                    <a:pt x="4837" y="5088"/>
                    <a:pt x="5514" y="5703"/>
                  </a:cubicBezTo>
                  <a:lnTo>
                    <a:pt x="6207" y="5010"/>
                  </a:lnTo>
                  <a:lnTo>
                    <a:pt x="6207" y="347"/>
                  </a:lnTo>
                  <a:cubicBezTo>
                    <a:pt x="6207" y="158"/>
                    <a:pt x="6050" y="0"/>
                    <a:pt x="586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56"/>
            <p:cNvSpPr/>
            <p:nvPr/>
          </p:nvSpPr>
          <p:spPr>
            <a:xfrm>
              <a:off x="-35621625" y="3694325"/>
              <a:ext cx="73275" cy="143375"/>
            </a:xfrm>
            <a:custGeom>
              <a:avLst/>
              <a:gdLst/>
              <a:ahLst/>
              <a:cxnLst/>
              <a:rect l="l" t="t" r="r" b="b"/>
              <a:pathLst>
                <a:path w="2931" h="5735" extrusionOk="0">
                  <a:moveTo>
                    <a:pt x="2931" y="1"/>
                  </a:moveTo>
                  <a:lnTo>
                    <a:pt x="1" y="2899"/>
                  </a:lnTo>
                  <a:lnTo>
                    <a:pt x="2805" y="5735"/>
                  </a:lnTo>
                  <a:cubicBezTo>
                    <a:pt x="2868" y="5609"/>
                    <a:pt x="2931" y="5451"/>
                    <a:pt x="2931" y="5294"/>
                  </a:cubicBezTo>
                  <a:lnTo>
                    <a:pt x="293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56"/>
            <p:cNvSpPr/>
            <p:nvPr/>
          </p:nvSpPr>
          <p:spPr>
            <a:xfrm>
              <a:off x="-35827200" y="3748675"/>
              <a:ext cx="263100" cy="104000"/>
            </a:xfrm>
            <a:custGeom>
              <a:avLst/>
              <a:gdLst/>
              <a:ahLst/>
              <a:cxnLst/>
              <a:rect l="l" t="t" r="r" b="b"/>
              <a:pathLst>
                <a:path w="10524" h="4160" extrusionOk="0">
                  <a:moveTo>
                    <a:pt x="5235" y="1"/>
                  </a:moveTo>
                  <a:cubicBezTo>
                    <a:pt x="4482" y="1"/>
                    <a:pt x="3734" y="284"/>
                    <a:pt x="3183" y="851"/>
                  </a:cubicBezTo>
                  <a:lnTo>
                    <a:pt x="1" y="4033"/>
                  </a:lnTo>
                  <a:cubicBezTo>
                    <a:pt x="158" y="4128"/>
                    <a:pt x="316" y="4159"/>
                    <a:pt x="473" y="4159"/>
                  </a:cubicBezTo>
                  <a:lnTo>
                    <a:pt x="10082" y="4159"/>
                  </a:lnTo>
                  <a:cubicBezTo>
                    <a:pt x="10240" y="4159"/>
                    <a:pt x="10398" y="4128"/>
                    <a:pt x="10524" y="4033"/>
                  </a:cubicBezTo>
                  <a:lnTo>
                    <a:pt x="7310" y="851"/>
                  </a:lnTo>
                  <a:cubicBezTo>
                    <a:pt x="6743" y="284"/>
                    <a:pt x="5987" y="1"/>
                    <a:pt x="52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56"/>
            <p:cNvSpPr/>
            <p:nvPr/>
          </p:nvSpPr>
          <p:spPr>
            <a:xfrm>
              <a:off x="-35831925" y="3635275"/>
              <a:ext cx="41775" cy="85075"/>
            </a:xfrm>
            <a:custGeom>
              <a:avLst/>
              <a:gdLst/>
              <a:ahLst/>
              <a:cxnLst/>
              <a:rect l="l" t="t" r="r" b="b"/>
              <a:pathLst>
                <a:path w="1671" h="3403" extrusionOk="0">
                  <a:moveTo>
                    <a:pt x="1671" y="0"/>
                  </a:moveTo>
                  <a:lnTo>
                    <a:pt x="1" y="1701"/>
                  </a:lnTo>
                  <a:lnTo>
                    <a:pt x="1671" y="3403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56"/>
            <p:cNvSpPr/>
            <p:nvPr/>
          </p:nvSpPr>
          <p:spPr>
            <a:xfrm>
              <a:off x="-35601150" y="3635275"/>
              <a:ext cx="43350" cy="85075"/>
            </a:xfrm>
            <a:custGeom>
              <a:avLst/>
              <a:gdLst/>
              <a:ahLst/>
              <a:cxnLst/>
              <a:rect l="l" t="t" r="r" b="b"/>
              <a:pathLst>
                <a:path w="1734" h="3403" extrusionOk="0">
                  <a:moveTo>
                    <a:pt x="1" y="0"/>
                  </a:moveTo>
                  <a:lnTo>
                    <a:pt x="1" y="3403"/>
                  </a:lnTo>
                  <a:lnTo>
                    <a:pt x="1734" y="17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56"/>
            <p:cNvSpPr/>
            <p:nvPr/>
          </p:nvSpPr>
          <p:spPr>
            <a:xfrm>
              <a:off x="-35750000" y="3561025"/>
              <a:ext cx="111075" cy="35675"/>
            </a:xfrm>
            <a:custGeom>
              <a:avLst/>
              <a:gdLst/>
              <a:ahLst/>
              <a:cxnLst/>
              <a:rect l="l" t="t" r="r" b="b"/>
              <a:pathLst>
                <a:path w="4443" h="1427" extrusionOk="0">
                  <a:moveTo>
                    <a:pt x="2182" y="1"/>
                  </a:moveTo>
                  <a:cubicBezTo>
                    <a:pt x="1686" y="1"/>
                    <a:pt x="1198" y="182"/>
                    <a:pt x="851" y="544"/>
                  </a:cubicBezTo>
                  <a:lnTo>
                    <a:pt x="0" y="1426"/>
                  </a:lnTo>
                  <a:lnTo>
                    <a:pt x="4443" y="1426"/>
                  </a:lnTo>
                  <a:lnTo>
                    <a:pt x="3560" y="544"/>
                  </a:lnTo>
                  <a:cubicBezTo>
                    <a:pt x="3182" y="182"/>
                    <a:pt x="2678" y="1"/>
                    <a:pt x="21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56"/>
            <p:cNvSpPr/>
            <p:nvPr/>
          </p:nvSpPr>
          <p:spPr>
            <a:xfrm>
              <a:off x="-35839800" y="3694325"/>
              <a:ext cx="72500" cy="143375"/>
            </a:xfrm>
            <a:custGeom>
              <a:avLst/>
              <a:gdLst/>
              <a:ahLst/>
              <a:cxnLst/>
              <a:rect l="l" t="t" r="r" b="b"/>
              <a:pathLst>
                <a:path w="2900" h="5735" extrusionOk="0">
                  <a:moveTo>
                    <a:pt x="1" y="1"/>
                  </a:moveTo>
                  <a:lnTo>
                    <a:pt x="1" y="5294"/>
                  </a:lnTo>
                  <a:cubicBezTo>
                    <a:pt x="1" y="5451"/>
                    <a:pt x="32" y="5609"/>
                    <a:pt x="95" y="5735"/>
                  </a:cubicBezTo>
                  <a:lnTo>
                    <a:pt x="2899" y="28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2" name="Google Shape;7142;p56"/>
          <p:cNvSpPr/>
          <p:nvPr/>
        </p:nvSpPr>
        <p:spPr>
          <a:xfrm>
            <a:off x="845859" y="2409404"/>
            <a:ext cx="355557" cy="353645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6144" y="2773"/>
                </a:moveTo>
                <a:cubicBezTo>
                  <a:pt x="7467" y="2868"/>
                  <a:pt x="8570" y="3813"/>
                  <a:pt x="8885" y="5042"/>
                </a:cubicBezTo>
                <a:cubicBezTo>
                  <a:pt x="8917" y="5231"/>
                  <a:pt x="8791" y="5388"/>
                  <a:pt x="8633" y="5483"/>
                </a:cubicBezTo>
                <a:cubicBezTo>
                  <a:pt x="8613" y="5486"/>
                  <a:pt x="8594" y="5487"/>
                  <a:pt x="8575" y="5487"/>
                </a:cubicBezTo>
                <a:cubicBezTo>
                  <a:pt x="8412" y="5487"/>
                  <a:pt x="8277" y="5372"/>
                  <a:pt x="8192" y="5231"/>
                </a:cubicBezTo>
                <a:cubicBezTo>
                  <a:pt x="7972" y="4254"/>
                  <a:pt x="7089" y="3561"/>
                  <a:pt x="6113" y="3466"/>
                </a:cubicBezTo>
                <a:cubicBezTo>
                  <a:pt x="5924" y="3466"/>
                  <a:pt x="5798" y="3277"/>
                  <a:pt x="5798" y="3120"/>
                </a:cubicBezTo>
                <a:cubicBezTo>
                  <a:pt x="5798" y="2868"/>
                  <a:pt x="5955" y="2773"/>
                  <a:pt x="6144" y="2773"/>
                </a:cubicBezTo>
                <a:close/>
                <a:moveTo>
                  <a:pt x="6222" y="1414"/>
                </a:moveTo>
                <a:cubicBezTo>
                  <a:pt x="6238" y="1414"/>
                  <a:pt x="6254" y="1416"/>
                  <a:pt x="6270" y="1418"/>
                </a:cubicBezTo>
                <a:cubicBezTo>
                  <a:pt x="8161" y="1576"/>
                  <a:pt x="9862" y="2962"/>
                  <a:pt x="10240" y="5136"/>
                </a:cubicBezTo>
                <a:cubicBezTo>
                  <a:pt x="10303" y="5325"/>
                  <a:pt x="10177" y="5483"/>
                  <a:pt x="9988" y="5514"/>
                </a:cubicBezTo>
                <a:cubicBezTo>
                  <a:pt x="9960" y="5518"/>
                  <a:pt x="9934" y="5520"/>
                  <a:pt x="9908" y="5520"/>
                </a:cubicBezTo>
                <a:cubicBezTo>
                  <a:pt x="9730" y="5520"/>
                  <a:pt x="9606" y="5424"/>
                  <a:pt x="9578" y="5231"/>
                </a:cubicBezTo>
                <a:cubicBezTo>
                  <a:pt x="9263" y="3466"/>
                  <a:pt x="7846" y="2238"/>
                  <a:pt x="6239" y="2143"/>
                </a:cubicBezTo>
                <a:cubicBezTo>
                  <a:pt x="6050" y="2143"/>
                  <a:pt x="5924" y="1923"/>
                  <a:pt x="5924" y="1765"/>
                </a:cubicBezTo>
                <a:cubicBezTo>
                  <a:pt x="5924" y="1563"/>
                  <a:pt x="6055" y="1414"/>
                  <a:pt x="6222" y="1414"/>
                </a:cubicBezTo>
                <a:close/>
                <a:moveTo>
                  <a:pt x="5907" y="4124"/>
                </a:moveTo>
                <a:cubicBezTo>
                  <a:pt x="5923" y="4124"/>
                  <a:pt x="5939" y="4125"/>
                  <a:pt x="5955" y="4128"/>
                </a:cubicBezTo>
                <a:cubicBezTo>
                  <a:pt x="6680" y="4191"/>
                  <a:pt x="7247" y="4663"/>
                  <a:pt x="7499" y="5325"/>
                </a:cubicBezTo>
                <a:cubicBezTo>
                  <a:pt x="7530" y="5514"/>
                  <a:pt x="7467" y="5672"/>
                  <a:pt x="7247" y="5766"/>
                </a:cubicBezTo>
                <a:cubicBezTo>
                  <a:pt x="7223" y="5770"/>
                  <a:pt x="7199" y="5772"/>
                  <a:pt x="7177" y="5772"/>
                </a:cubicBezTo>
                <a:cubicBezTo>
                  <a:pt x="7019" y="5772"/>
                  <a:pt x="6892" y="5679"/>
                  <a:pt x="6837" y="5514"/>
                </a:cubicBezTo>
                <a:cubicBezTo>
                  <a:pt x="6711" y="5136"/>
                  <a:pt x="6365" y="4852"/>
                  <a:pt x="5924" y="4821"/>
                </a:cubicBezTo>
                <a:cubicBezTo>
                  <a:pt x="5735" y="4821"/>
                  <a:pt x="5609" y="4663"/>
                  <a:pt x="5609" y="4443"/>
                </a:cubicBezTo>
                <a:cubicBezTo>
                  <a:pt x="5609" y="4270"/>
                  <a:pt x="5740" y="4124"/>
                  <a:pt x="5907" y="4124"/>
                </a:cubicBezTo>
                <a:close/>
                <a:moveTo>
                  <a:pt x="3385" y="3199"/>
                </a:moveTo>
                <a:cubicBezTo>
                  <a:pt x="3455" y="3199"/>
                  <a:pt x="3527" y="3225"/>
                  <a:pt x="3592" y="3277"/>
                </a:cubicBezTo>
                <a:lnTo>
                  <a:pt x="4695" y="4096"/>
                </a:lnTo>
                <a:cubicBezTo>
                  <a:pt x="4853" y="4222"/>
                  <a:pt x="4884" y="4411"/>
                  <a:pt x="4790" y="4569"/>
                </a:cubicBezTo>
                <a:lnTo>
                  <a:pt x="4159" y="5388"/>
                </a:lnTo>
                <a:lnTo>
                  <a:pt x="6869" y="7436"/>
                </a:lnTo>
                <a:lnTo>
                  <a:pt x="7499" y="6617"/>
                </a:lnTo>
                <a:cubicBezTo>
                  <a:pt x="7572" y="6525"/>
                  <a:pt x="7667" y="6476"/>
                  <a:pt x="7765" y="6476"/>
                </a:cubicBezTo>
                <a:cubicBezTo>
                  <a:pt x="7835" y="6476"/>
                  <a:pt x="7906" y="6501"/>
                  <a:pt x="7972" y="6554"/>
                </a:cubicBezTo>
                <a:lnTo>
                  <a:pt x="9074" y="7373"/>
                </a:lnTo>
                <a:cubicBezTo>
                  <a:pt x="9232" y="7499"/>
                  <a:pt x="9263" y="7688"/>
                  <a:pt x="9137" y="7845"/>
                </a:cubicBezTo>
                <a:lnTo>
                  <a:pt x="8507" y="8665"/>
                </a:lnTo>
                <a:cubicBezTo>
                  <a:pt x="8225" y="9022"/>
                  <a:pt x="7819" y="9211"/>
                  <a:pt x="7403" y="9211"/>
                </a:cubicBezTo>
                <a:cubicBezTo>
                  <a:pt x="7123" y="9211"/>
                  <a:pt x="6839" y="9126"/>
                  <a:pt x="6585" y="8948"/>
                </a:cubicBezTo>
                <a:lnTo>
                  <a:pt x="2773" y="6081"/>
                </a:lnTo>
                <a:cubicBezTo>
                  <a:pt x="2143" y="5672"/>
                  <a:pt x="2017" y="4821"/>
                  <a:pt x="2490" y="4191"/>
                </a:cubicBezTo>
                <a:lnTo>
                  <a:pt x="3120" y="3340"/>
                </a:lnTo>
                <a:cubicBezTo>
                  <a:pt x="3193" y="3248"/>
                  <a:pt x="3288" y="3199"/>
                  <a:pt x="3385" y="3199"/>
                </a:cubicBezTo>
                <a:close/>
                <a:moveTo>
                  <a:pt x="5829" y="1"/>
                </a:moveTo>
                <a:cubicBezTo>
                  <a:pt x="2647" y="1"/>
                  <a:pt x="1" y="2647"/>
                  <a:pt x="1" y="5829"/>
                </a:cubicBezTo>
                <a:cubicBezTo>
                  <a:pt x="64" y="9011"/>
                  <a:pt x="2647" y="11658"/>
                  <a:pt x="5892" y="11658"/>
                </a:cubicBezTo>
                <a:cubicBezTo>
                  <a:pt x="6900" y="11658"/>
                  <a:pt x="7940" y="11374"/>
                  <a:pt x="8822" y="10838"/>
                </a:cubicBezTo>
                <a:lnTo>
                  <a:pt x="11248" y="11626"/>
                </a:lnTo>
                <a:cubicBezTo>
                  <a:pt x="11272" y="11634"/>
                  <a:pt x="11299" y="11638"/>
                  <a:pt x="11329" y="11638"/>
                </a:cubicBezTo>
                <a:cubicBezTo>
                  <a:pt x="11417" y="11638"/>
                  <a:pt x="11524" y="11602"/>
                  <a:pt x="11595" y="11531"/>
                </a:cubicBezTo>
                <a:cubicBezTo>
                  <a:pt x="11658" y="11468"/>
                  <a:pt x="11721" y="11311"/>
                  <a:pt x="11658" y="11185"/>
                </a:cubicBezTo>
                <a:lnTo>
                  <a:pt x="10838" y="8791"/>
                </a:lnTo>
                <a:cubicBezTo>
                  <a:pt x="11406" y="7877"/>
                  <a:pt x="11658" y="6869"/>
                  <a:pt x="11658" y="5829"/>
                </a:cubicBezTo>
                <a:cubicBezTo>
                  <a:pt x="11658" y="2647"/>
                  <a:pt x="9043" y="1"/>
                  <a:pt x="582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3" name="Google Shape;7143;p56"/>
          <p:cNvGrpSpPr/>
          <p:nvPr/>
        </p:nvGrpSpPr>
        <p:grpSpPr>
          <a:xfrm>
            <a:off x="3084980" y="1532946"/>
            <a:ext cx="353645" cy="353645"/>
            <a:chOff x="-34003850" y="3227275"/>
            <a:chExt cx="291450" cy="291450"/>
          </a:xfrm>
        </p:grpSpPr>
        <p:sp>
          <p:nvSpPr>
            <p:cNvPr id="7144" name="Google Shape;7144;p56"/>
            <p:cNvSpPr/>
            <p:nvPr/>
          </p:nvSpPr>
          <p:spPr>
            <a:xfrm>
              <a:off x="-33852625" y="3313925"/>
              <a:ext cx="128425" cy="49625"/>
            </a:xfrm>
            <a:custGeom>
              <a:avLst/>
              <a:gdLst/>
              <a:ahLst/>
              <a:cxnLst/>
              <a:rect l="l" t="t" r="r" b="b"/>
              <a:pathLst>
                <a:path w="5137" h="1985" extrusionOk="0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56"/>
            <p:cNvSpPr/>
            <p:nvPr/>
          </p:nvSpPr>
          <p:spPr>
            <a:xfrm>
              <a:off x="-33866000" y="3328875"/>
              <a:ext cx="153600" cy="103200"/>
            </a:xfrm>
            <a:custGeom>
              <a:avLst/>
              <a:gdLst/>
              <a:ahLst/>
              <a:cxnLst/>
              <a:rect l="l" t="t" r="r" b="b"/>
              <a:pathLst>
                <a:path w="6144" h="4128" extrusionOk="0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56"/>
            <p:cNvSpPr/>
            <p:nvPr/>
          </p:nvSpPr>
          <p:spPr>
            <a:xfrm>
              <a:off x="-34003850" y="3279250"/>
              <a:ext cx="189050" cy="188275"/>
            </a:xfrm>
            <a:custGeom>
              <a:avLst/>
              <a:gdLst/>
              <a:ahLst/>
              <a:cxnLst/>
              <a:rect l="l" t="t" r="r" b="b"/>
              <a:pathLst>
                <a:path w="7562" h="7531" extrusionOk="0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56"/>
            <p:cNvSpPr/>
            <p:nvPr/>
          </p:nvSpPr>
          <p:spPr>
            <a:xfrm>
              <a:off x="-34003850" y="3227275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56"/>
            <p:cNvSpPr/>
            <p:nvPr/>
          </p:nvSpPr>
          <p:spPr>
            <a:xfrm>
              <a:off x="-34003850" y="3484050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9" name="Google Shape;7149;p56"/>
          <p:cNvGrpSpPr/>
          <p:nvPr/>
        </p:nvGrpSpPr>
        <p:grpSpPr>
          <a:xfrm>
            <a:off x="3084510" y="1973638"/>
            <a:ext cx="354586" cy="354343"/>
            <a:chOff x="-34004625" y="3585850"/>
            <a:chExt cx="292225" cy="292025"/>
          </a:xfrm>
        </p:grpSpPr>
        <p:sp>
          <p:nvSpPr>
            <p:cNvPr id="7150" name="Google Shape;7150;p56"/>
            <p:cNvSpPr/>
            <p:nvPr/>
          </p:nvSpPr>
          <p:spPr>
            <a:xfrm>
              <a:off x="-33832150" y="3585850"/>
              <a:ext cx="103200" cy="154200"/>
            </a:xfrm>
            <a:custGeom>
              <a:avLst/>
              <a:gdLst/>
              <a:ahLst/>
              <a:cxnLst/>
              <a:rect l="l" t="t" r="r" b="b"/>
              <a:pathLst>
                <a:path w="4128" h="6168" extrusionOk="0">
                  <a:moveTo>
                    <a:pt x="2426" y="1"/>
                  </a:moveTo>
                  <a:cubicBezTo>
                    <a:pt x="2286" y="1"/>
                    <a:pt x="2136" y="77"/>
                    <a:pt x="2112" y="244"/>
                  </a:cubicBezTo>
                  <a:lnTo>
                    <a:pt x="64" y="5064"/>
                  </a:lnTo>
                  <a:cubicBezTo>
                    <a:pt x="1" y="5222"/>
                    <a:pt x="64" y="5474"/>
                    <a:pt x="253" y="5506"/>
                  </a:cubicBezTo>
                  <a:cubicBezTo>
                    <a:pt x="295" y="5531"/>
                    <a:pt x="342" y="5543"/>
                    <a:pt x="389" y="5543"/>
                  </a:cubicBezTo>
                  <a:cubicBezTo>
                    <a:pt x="517" y="5543"/>
                    <a:pt x="648" y="5455"/>
                    <a:pt x="694" y="5317"/>
                  </a:cubicBezTo>
                  <a:lnTo>
                    <a:pt x="1261" y="4025"/>
                  </a:lnTo>
                  <a:cubicBezTo>
                    <a:pt x="1419" y="4088"/>
                    <a:pt x="1576" y="4119"/>
                    <a:pt x="1765" y="4119"/>
                  </a:cubicBezTo>
                  <a:cubicBezTo>
                    <a:pt x="1891" y="4119"/>
                    <a:pt x="1986" y="4088"/>
                    <a:pt x="2112" y="4056"/>
                  </a:cubicBezTo>
                  <a:lnTo>
                    <a:pt x="2112" y="4844"/>
                  </a:lnTo>
                  <a:cubicBezTo>
                    <a:pt x="1450" y="4970"/>
                    <a:pt x="946" y="5506"/>
                    <a:pt x="789" y="6167"/>
                  </a:cubicBezTo>
                  <a:lnTo>
                    <a:pt x="4128" y="6167"/>
                  </a:lnTo>
                  <a:cubicBezTo>
                    <a:pt x="4002" y="5506"/>
                    <a:pt x="3466" y="5001"/>
                    <a:pt x="2773" y="4844"/>
                  </a:cubicBezTo>
                  <a:lnTo>
                    <a:pt x="2773" y="3143"/>
                  </a:lnTo>
                  <a:cubicBezTo>
                    <a:pt x="2773" y="2670"/>
                    <a:pt x="2458" y="2324"/>
                    <a:pt x="2080" y="2166"/>
                  </a:cubicBezTo>
                  <a:lnTo>
                    <a:pt x="2773" y="496"/>
                  </a:lnTo>
                  <a:cubicBezTo>
                    <a:pt x="2773" y="307"/>
                    <a:pt x="2710" y="118"/>
                    <a:pt x="2553" y="24"/>
                  </a:cubicBezTo>
                  <a:cubicBezTo>
                    <a:pt x="2515" y="8"/>
                    <a:pt x="2471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56"/>
            <p:cNvSpPr/>
            <p:nvPr/>
          </p:nvSpPr>
          <p:spPr>
            <a:xfrm>
              <a:off x="-34004625" y="3690400"/>
              <a:ext cx="155175" cy="187475"/>
            </a:xfrm>
            <a:custGeom>
              <a:avLst/>
              <a:gdLst/>
              <a:ahLst/>
              <a:cxnLst/>
              <a:rect l="l" t="t" r="r" b="b"/>
              <a:pathLst>
                <a:path w="6207" h="7499" extrusionOk="0">
                  <a:moveTo>
                    <a:pt x="693" y="0"/>
                  </a:moveTo>
                  <a:cubicBezTo>
                    <a:pt x="315" y="0"/>
                    <a:pt x="0" y="315"/>
                    <a:pt x="0" y="662"/>
                  </a:cubicBezTo>
                  <a:lnTo>
                    <a:pt x="0" y="6490"/>
                  </a:lnTo>
                  <a:cubicBezTo>
                    <a:pt x="32" y="7026"/>
                    <a:pt x="504" y="7498"/>
                    <a:pt x="1103" y="7498"/>
                  </a:cubicBezTo>
                  <a:lnTo>
                    <a:pt x="6207" y="7498"/>
                  </a:lnTo>
                  <a:lnTo>
                    <a:pt x="6207" y="5797"/>
                  </a:lnTo>
                  <a:cubicBezTo>
                    <a:pt x="6207" y="5608"/>
                    <a:pt x="6049" y="5451"/>
                    <a:pt x="5860" y="5451"/>
                  </a:cubicBezTo>
                  <a:lnTo>
                    <a:pt x="1765" y="5451"/>
                  </a:lnTo>
                  <a:cubicBezTo>
                    <a:pt x="1576" y="5451"/>
                    <a:pt x="1418" y="5293"/>
                    <a:pt x="1418" y="5104"/>
                  </a:cubicBezTo>
                  <a:lnTo>
                    <a:pt x="1418" y="662"/>
                  </a:lnTo>
                  <a:cubicBezTo>
                    <a:pt x="1418" y="252"/>
                    <a:pt x="1103" y="0"/>
                    <a:pt x="6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56"/>
            <p:cNvSpPr/>
            <p:nvPr/>
          </p:nvSpPr>
          <p:spPr>
            <a:xfrm>
              <a:off x="-33936100" y="36210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1"/>
                  </a:cubicBezTo>
                  <a:cubicBezTo>
                    <a:pt x="0" y="1576"/>
                    <a:pt x="473" y="2049"/>
                    <a:pt x="1040" y="2049"/>
                  </a:cubicBezTo>
                  <a:cubicBezTo>
                    <a:pt x="1576" y="2049"/>
                    <a:pt x="2048" y="1576"/>
                    <a:pt x="2048" y="1041"/>
                  </a:cubicBezTo>
                  <a:cubicBezTo>
                    <a:pt x="2048" y="473"/>
                    <a:pt x="1607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56"/>
            <p:cNvSpPr/>
            <p:nvPr/>
          </p:nvSpPr>
          <p:spPr>
            <a:xfrm>
              <a:off x="-33952650" y="3690125"/>
              <a:ext cx="155975" cy="186950"/>
            </a:xfrm>
            <a:custGeom>
              <a:avLst/>
              <a:gdLst/>
              <a:ahLst/>
              <a:cxnLst/>
              <a:rect l="l" t="t" r="r" b="b"/>
              <a:pathLst>
                <a:path w="6239" h="7478" extrusionOk="0">
                  <a:moveTo>
                    <a:pt x="1641" y="1"/>
                  </a:moveTo>
                  <a:cubicBezTo>
                    <a:pt x="1242" y="1"/>
                    <a:pt x="819" y="205"/>
                    <a:pt x="568" y="484"/>
                  </a:cubicBezTo>
                  <a:cubicBezTo>
                    <a:pt x="190" y="799"/>
                    <a:pt x="1" y="1209"/>
                    <a:pt x="1" y="1681"/>
                  </a:cubicBezTo>
                  <a:lnTo>
                    <a:pt x="1" y="4769"/>
                  </a:lnTo>
                  <a:lnTo>
                    <a:pt x="2679" y="4769"/>
                  </a:lnTo>
                  <a:cubicBezTo>
                    <a:pt x="2521" y="4359"/>
                    <a:pt x="2175" y="4107"/>
                    <a:pt x="1702" y="4107"/>
                  </a:cubicBezTo>
                  <a:lnTo>
                    <a:pt x="1040" y="4107"/>
                  </a:lnTo>
                  <a:cubicBezTo>
                    <a:pt x="820" y="4107"/>
                    <a:pt x="662" y="3949"/>
                    <a:pt x="662" y="3729"/>
                  </a:cubicBezTo>
                  <a:lnTo>
                    <a:pt x="662" y="2374"/>
                  </a:lnTo>
                  <a:cubicBezTo>
                    <a:pt x="662" y="2154"/>
                    <a:pt x="820" y="1996"/>
                    <a:pt x="1040" y="1996"/>
                  </a:cubicBezTo>
                  <a:cubicBezTo>
                    <a:pt x="1229" y="1996"/>
                    <a:pt x="1387" y="2154"/>
                    <a:pt x="1387" y="2374"/>
                  </a:cubicBezTo>
                  <a:lnTo>
                    <a:pt x="1387" y="3382"/>
                  </a:lnTo>
                  <a:lnTo>
                    <a:pt x="1733" y="3382"/>
                  </a:lnTo>
                  <a:cubicBezTo>
                    <a:pt x="2553" y="3382"/>
                    <a:pt x="3277" y="3981"/>
                    <a:pt x="3435" y="4769"/>
                  </a:cubicBezTo>
                  <a:lnTo>
                    <a:pt x="3813" y="4769"/>
                  </a:lnTo>
                  <a:cubicBezTo>
                    <a:pt x="4380" y="4769"/>
                    <a:pt x="4852" y="5241"/>
                    <a:pt x="4852" y="5777"/>
                  </a:cubicBezTo>
                  <a:lnTo>
                    <a:pt x="4852" y="7478"/>
                  </a:lnTo>
                  <a:lnTo>
                    <a:pt x="6239" y="7478"/>
                  </a:lnTo>
                  <a:lnTo>
                    <a:pt x="6239" y="5084"/>
                  </a:lnTo>
                  <a:cubicBezTo>
                    <a:pt x="6176" y="4580"/>
                    <a:pt x="5703" y="4107"/>
                    <a:pt x="5168" y="4107"/>
                  </a:cubicBezTo>
                  <a:lnTo>
                    <a:pt x="3781" y="4107"/>
                  </a:lnTo>
                  <a:cubicBezTo>
                    <a:pt x="3592" y="4107"/>
                    <a:pt x="3435" y="3949"/>
                    <a:pt x="3435" y="3729"/>
                  </a:cubicBezTo>
                  <a:lnTo>
                    <a:pt x="3435" y="1807"/>
                  </a:lnTo>
                  <a:cubicBezTo>
                    <a:pt x="3435" y="862"/>
                    <a:pt x="2710" y="43"/>
                    <a:pt x="1796" y="11"/>
                  </a:cubicBezTo>
                  <a:cubicBezTo>
                    <a:pt x="1745" y="4"/>
                    <a:pt x="1694" y="1"/>
                    <a:pt x="16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56"/>
            <p:cNvSpPr/>
            <p:nvPr/>
          </p:nvSpPr>
          <p:spPr>
            <a:xfrm>
              <a:off x="-33849475" y="3758125"/>
              <a:ext cx="137075" cy="33100"/>
            </a:xfrm>
            <a:custGeom>
              <a:avLst/>
              <a:gdLst/>
              <a:ahLst/>
              <a:cxnLst/>
              <a:rect l="l" t="t" r="r" b="b"/>
              <a:pathLst>
                <a:path w="5483" h="1324" extrusionOk="0">
                  <a:moveTo>
                    <a:pt x="1" y="1"/>
                  </a:moveTo>
                  <a:lnTo>
                    <a:pt x="1" y="662"/>
                  </a:lnTo>
                  <a:lnTo>
                    <a:pt x="1041" y="662"/>
                  </a:lnTo>
                  <a:cubicBezTo>
                    <a:pt x="1576" y="662"/>
                    <a:pt x="2080" y="946"/>
                    <a:pt x="2395" y="1324"/>
                  </a:cubicBezTo>
                  <a:lnTo>
                    <a:pt x="5136" y="1324"/>
                  </a:lnTo>
                  <a:cubicBezTo>
                    <a:pt x="5325" y="1324"/>
                    <a:pt x="5483" y="1166"/>
                    <a:pt x="5483" y="977"/>
                  </a:cubicBezTo>
                  <a:lnTo>
                    <a:pt x="5483" y="316"/>
                  </a:lnTo>
                  <a:cubicBezTo>
                    <a:pt x="5483" y="158"/>
                    <a:pt x="5325" y="1"/>
                    <a:pt x="5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5" name="Google Shape;7155;p56"/>
          <p:cNvGrpSpPr/>
          <p:nvPr/>
        </p:nvGrpSpPr>
        <p:grpSpPr>
          <a:xfrm>
            <a:off x="3084025" y="2408839"/>
            <a:ext cx="355557" cy="354616"/>
            <a:chOff x="-34005425" y="3945575"/>
            <a:chExt cx="293025" cy="292250"/>
          </a:xfrm>
        </p:grpSpPr>
        <p:sp>
          <p:nvSpPr>
            <p:cNvPr id="7156" name="Google Shape;7156;p56"/>
            <p:cNvSpPr/>
            <p:nvPr/>
          </p:nvSpPr>
          <p:spPr>
            <a:xfrm>
              <a:off x="-33952650" y="39983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5861" y="2017"/>
                  </a:moveTo>
                  <a:cubicBezTo>
                    <a:pt x="6050" y="2017"/>
                    <a:pt x="6207" y="2143"/>
                    <a:pt x="6207" y="2364"/>
                  </a:cubicBezTo>
                  <a:lnTo>
                    <a:pt x="6207" y="3750"/>
                  </a:lnTo>
                  <a:lnTo>
                    <a:pt x="6207" y="5104"/>
                  </a:lnTo>
                  <a:cubicBezTo>
                    <a:pt x="6207" y="5325"/>
                    <a:pt x="6050" y="5451"/>
                    <a:pt x="5861" y="5451"/>
                  </a:cubicBezTo>
                  <a:cubicBezTo>
                    <a:pt x="5672" y="5451"/>
                    <a:pt x="5514" y="5325"/>
                    <a:pt x="5514" y="5104"/>
                  </a:cubicBezTo>
                  <a:lnTo>
                    <a:pt x="5514" y="4096"/>
                  </a:lnTo>
                  <a:lnTo>
                    <a:pt x="4474" y="4096"/>
                  </a:lnTo>
                  <a:cubicBezTo>
                    <a:pt x="4285" y="4096"/>
                    <a:pt x="4128" y="3939"/>
                    <a:pt x="4128" y="3750"/>
                  </a:cubicBezTo>
                  <a:lnTo>
                    <a:pt x="4128" y="2364"/>
                  </a:lnTo>
                  <a:cubicBezTo>
                    <a:pt x="4128" y="2143"/>
                    <a:pt x="4285" y="2017"/>
                    <a:pt x="4474" y="2017"/>
                  </a:cubicBezTo>
                  <a:cubicBezTo>
                    <a:pt x="4695" y="2017"/>
                    <a:pt x="4852" y="2143"/>
                    <a:pt x="4852" y="2364"/>
                  </a:cubicBezTo>
                  <a:lnTo>
                    <a:pt x="4852" y="3372"/>
                  </a:lnTo>
                  <a:lnTo>
                    <a:pt x="5514" y="3372"/>
                  </a:lnTo>
                  <a:lnTo>
                    <a:pt x="5514" y="2364"/>
                  </a:lnTo>
                  <a:cubicBezTo>
                    <a:pt x="5514" y="2143"/>
                    <a:pt x="5672" y="2017"/>
                    <a:pt x="5861" y="2017"/>
                  </a:cubicBezTo>
                  <a:close/>
                  <a:moveTo>
                    <a:pt x="2332" y="2017"/>
                  </a:moveTo>
                  <a:cubicBezTo>
                    <a:pt x="2868" y="2017"/>
                    <a:pt x="3340" y="2490"/>
                    <a:pt x="3340" y="3025"/>
                  </a:cubicBezTo>
                  <a:lnTo>
                    <a:pt x="3340" y="3309"/>
                  </a:lnTo>
                  <a:lnTo>
                    <a:pt x="3435" y="3309"/>
                  </a:lnTo>
                  <a:cubicBezTo>
                    <a:pt x="3435" y="3687"/>
                    <a:pt x="3183" y="4065"/>
                    <a:pt x="2868" y="4222"/>
                  </a:cubicBezTo>
                  <a:lnTo>
                    <a:pt x="2238" y="4537"/>
                  </a:lnTo>
                  <a:cubicBezTo>
                    <a:pt x="2175" y="4569"/>
                    <a:pt x="2080" y="4632"/>
                    <a:pt x="2049" y="4758"/>
                  </a:cubicBezTo>
                  <a:lnTo>
                    <a:pt x="3057" y="4758"/>
                  </a:lnTo>
                  <a:cubicBezTo>
                    <a:pt x="3277" y="4758"/>
                    <a:pt x="3435" y="4915"/>
                    <a:pt x="3435" y="5104"/>
                  </a:cubicBezTo>
                  <a:cubicBezTo>
                    <a:pt x="3435" y="5325"/>
                    <a:pt x="3277" y="5483"/>
                    <a:pt x="3057" y="5483"/>
                  </a:cubicBezTo>
                  <a:lnTo>
                    <a:pt x="1702" y="5483"/>
                  </a:lnTo>
                  <a:cubicBezTo>
                    <a:pt x="1481" y="5483"/>
                    <a:pt x="1324" y="5325"/>
                    <a:pt x="1324" y="5104"/>
                  </a:cubicBezTo>
                  <a:lnTo>
                    <a:pt x="1324" y="4852"/>
                  </a:lnTo>
                  <a:cubicBezTo>
                    <a:pt x="1324" y="4443"/>
                    <a:pt x="1576" y="4096"/>
                    <a:pt x="1891" y="3939"/>
                  </a:cubicBezTo>
                  <a:lnTo>
                    <a:pt x="2521" y="3624"/>
                  </a:lnTo>
                  <a:cubicBezTo>
                    <a:pt x="2647" y="3592"/>
                    <a:pt x="2710" y="3466"/>
                    <a:pt x="2710" y="3309"/>
                  </a:cubicBezTo>
                  <a:lnTo>
                    <a:pt x="2710" y="3025"/>
                  </a:lnTo>
                  <a:cubicBezTo>
                    <a:pt x="2710" y="2836"/>
                    <a:pt x="2553" y="2679"/>
                    <a:pt x="2364" y="2679"/>
                  </a:cubicBezTo>
                  <a:cubicBezTo>
                    <a:pt x="2175" y="2679"/>
                    <a:pt x="2017" y="2836"/>
                    <a:pt x="2017" y="3025"/>
                  </a:cubicBezTo>
                  <a:cubicBezTo>
                    <a:pt x="2017" y="3214"/>
                    <a:pt x="1859" y="3372"/>
                    <a:pt x="1639" y="3372"/>
                  </a:cubicBezTo>
                  <a:cubicBezTo>
                    <a:pt x="1450" y="3372"/>
                    <a:pt x="1292" y="3214"/>
                    <a:pt x="1292" y="3025"/>
                  </a:cubicBezTo>
                  <a:cubicBezTo>
                    <a:pt x="1292" y="2490"/>
                    <a:pt x="1765" y="2017"/>
                    <a:pt x="2332" y="2017"/>
                  </a:cubicBezTo>
                  <a:close/>
                  <a:moveTo>
                    <a:pt x="3214" y="1"/>
                  </a:moveTo>
                  <a:cubicBezTo>
                    <a:pt x="3214" y="127"/>
                    <a:pt x="3183" y="284"/>
                    <a:pt x="3120" y="379"/>
                  </a:cubicBezTo>
                  <a:cubicBezTo>
                    <a:pt x="2962" y="662"/>
                    <a:pt x="2679" y="914"/>
                    <a:pt x="2364" y="946"/>
                  </a:cubicBezTo>
                  <a:lnTo>
                    <a:pt x="1009" y="1135"/>
                  </a:lnTo>
                  <a:cubicBezTo>
                    <a:pt x="473" y="1733"/>
                    <a:pt x="64" y="2521"/>
                    <a:pt x="1" y="3372"/>
                  </a:cubicBezTo>
                  <a:lnTo>
                    <a:pt x="316" y="3372"/>
                  </a:lnTo>
                  <a:cubicBezTo>
                    <a:pt x="505" y="3372"/>
                    <a:pt x="662" y="3529"/>
                    <a:pt x="662" y="3750"/>
                  </a:cubicBezTo>
                  <a:cubicBezTo>
                    <a:pt x="662" y="3939"/>
                    <a:pt x="505" y="4096"/>
                    <a:pt x="316" y="4096"/>
                  </a:cubicBezTo>
                  <a:lnTo>
                    <a:pt x="1" y="4096"/>
                  </a:lnTo>
                  <a:cubicBezTo>
                    <a:pt x="158" y="5892"/>
                    <a:pt x="1607" y="7310"/>
                    <a:pt x="3372" y="7467"/>
                  </a:cubicBezTo>
                  <a:lnTo>
                    <a:pt x="3372" y="7121"/>
                  </a:lnTo>
                  <a:cubicBezTo>
                    <a:pt x="3372" y="6932"/>
                    <a:pt x="3529" y="6774"/>
                    <a:pt x="3750" y="6774"/>
                  </a:cubicBezTo>
                  <a:cubicBezTo>
                    <a:pt x="3939" y="6774"/>
                    <a:pt x="4096" y="6932"/>
                    <a:pt x="4096" y="7121"/>
                  </a:cubicBezTo>
                  <a:lnTo>
                    <a:pt x="4096" y="7436"/>
                  </a:lnTo>
                  <a:lnTo>
                    <a:pt x="4254" y="7436"/>
                  </a:lnTo>
                  <a:cubicBezTo>
                    <a:pt x="4254" y="7373"/>
                    <a:pt x="4285" y="7278"/>
                    <a:pt x="4317" y="7215"/>
                  </a:cubicBezTo>
                  <a:cubicBezTo>
                    <a:pt x="4443" y="6900"/>
                    <a:pt x="4758" y="6648"/>
                    <a:pt x="5073" y="6617"/>
                  </a:cubicBezTo>
                  <a:lnTo>
                    <a:pt x="6491" y="6333"/>
                  </a:lnTo>
                  <a:cubicBezTo>
                    <a:pt x="7089" y="5703"/>
                    <a:pt x="7404" y="5010"/>
                    <a:pt x="7467" y="4096"/>
                  </a:cubicBezTo>
                  <a:lnTo>
                    <a:pt x="7152" y="4096"/>
                  </a:lnTo>
                  <a:cubicBezTo>
                    <a:pt x="6963" y="4096"/>
                    <a:pt x="6806" y="3939"/>
                    <a:pt x="6806" y="3750"/>
                  </a:cubicBezTo>
                  <a:cubicBezTo>
                    <a:pt x="6806" y="3529"/>
                    <a:pt x="6963" y="3372"/>
                    <a:pt x="7152" y="3372"/>
                  </a:cubicBezTo>
                  <a:lnTo>
                    <a:pt x="7467" y="3372"/>
                  </a:lnTo>
                  <a:cubicBezTo>
                    <a:pt x="7310" y="1576"/>
                    <a:pt x="5861" y="158"/>
                    <a:pt x="4096" y="1"/>
                  </a:cubicBezTo>
                  <a:lnTo>
                    <a:pt x="4096" y="316"/>
                  </a:lnTo>
                  <a:cubicBezTo>
                    <a:pt x="4096" y="505"/>
                    <a:pt x="3939" y="662"/>
                    <a:pt x="3750" y="662"/>
                  </a:cubicBezTo>
                  <a:cubicBezTo>
                    <a:pt x="3529" y="662"/>
                    <a:pt x="3372" y="505"/>
                    <a:pt x="3372" y="316"/>
                  </a:cubicBezTo>
                  <a:lnTo>
                    <a:pt x="33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56"/>
            <p:cNvSpPr/>
            <p:nvPr/>
          </p:nvSpPr>
          <p:spPr>
            <a:xfrm>
              <a:off x="-33944775" y="3945575"/>
              <a:ext cx="232375" cy="247350"/>
            </a:xfrm>
            <a:custGeom>
              <a:avLst/>
              <a:gdLst/>
              <a:ahLst/>
              <a:cxnLst/>
              <a:rect l="l" t="t" r="r" b="b"/>
              <a:pathLst>
                <a:path w="9295" h="9894" extrusionOk="0">
                  <a:moveTo>
                    <a:pt x="3466" y="1"/>
                  </a:moveTo>
                  <a:cubicBezTo>
                    <a:pt x="2490" y="1"/>
                    <a:pt x="1450" y="316"/>
                    <a:pt x="1103" y="536"/>
                  </a:cubicBezTo>
                  <a:lnTo>
                    <a:pt x="1040" y="410"/>
                  </a:lnTo>
                  <a:cubicBezTo>
                    <a:pt x="970" y="340"/>
                    <a:pt x="881" y="304"/>
                    <a:pt x="788" y="304"/>
                  </a:cubicBezTo>
                  <a:cubicBezTo>
                    <a:pt x="757" y="304"/>
                    <a:pt x="725" y="308"/>
                    <a:pt x="694" y="316"/>
                  </a:cubicBezTo>
                  <a:cubicBezTo>
                    <a:pt x="599" y="379"/>
                    <a:pt x="505" y="473"/>
                    <a:pt x="473" y="568"/>
                  </a:cubicBezTo>
                  <a:cubicBezTo>
                    <a:pt x="347" y="1041"/>
                    <a:pt x="442" y="726"/>
                    <a:pt x="32" y="2143"/>
                  </a:cubicBezTo>
                  <a:cubicBezTo>
                    <a:pt x="1" y="2269"/>
                    <a:pt x="32" y="2395"/>
                    <a:pt x="127" y="2458"/>
                  </a:cubicBezTo>
                  <a:cubicBezTo>
                    <a:pt x="253" y="2584"/>
                    <a:pt x="316" y="2584"/>
                    <a:pt x="473" y="2584"/>
                  </a:cubicBezTo>
                  <a:lnTo>
                    <a:pt x="2049" y="2332"/>
                  </a:lnTo>
                  <a:cubicBezTo>
                    <a:pt x="2238" y="2301"/>
                    <a:pt x="2395" y="2080"/>
                    <a:pt x="2332" y="1860"/>
                  </a:cubicBezTo>
                  <a:lnTo>
                    <a:pt x="2206" y="1545"/>
                  </a:lnTo>
                  <a:cubicBezTo>
                    <a:pt x="2647" y="1450"/>
                    <a:pt x="3057" y="1356"/>
                    <a:pt x="3529" y="1356"/>
                  </a:cubicBezTo>
                  <a:cubicBezTo>
                    <a:pt x="5987" y="1356"/>
                    <a:pt x="8003" y="3372"/>
                    <a:pt x="8003" y="5798"/>
                  </a:cubicBezTo>
                  <a:cubicBezTo>
                    <a:pt x="8003" y="6806"/>
                    <a:pt x="7688" y="7657"/>
                    <a:pt x="7152" y="8413"/>
                  </a:cubicBezTo>
                  <a:cubicBezTo>
                    <a:pt x="7278" y="8444"/>
                    <a:pt x="7404" y="8539"/>
                    <a:pt x="7530" y="8633"/>
                  </a:cubicBezTo>
                  <a:cubicBezTo>
                    <a:pt x="7751" y="8885"/>
                    <a:pt x="7845" y="9232"/>
                    <a:pt x="7751" y="9578"/>
                  </a:cubicBezTo>
                  <a:lnTo>
                    <a:pt x="7593" y="9893"/>
                  </a:lnTo>
                  <a:cubicBezTo>
                    <a:pt x="8633" y="8854"/>
                    <a:pt x="9295" y="7436"/>
                    <a:pt x="9295" y="5861"/>
                  </a:cubicBezTo>
                  <a:cubicBezTo>
                    <a:pt x="9295" y="2616"/>
                    <a:pt x="6648" y="1"/>
                    <a:pt x="34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56"/>
            <p:cNvSpPr/>
            <p:nvPr/>
          </p:nvSpPr>
          <p:spPr>
            <a:xfrm>
              <a:off x="-34005425" y="3987325"/>
              <a:ext cx="237100" cy="250500"/>
            </a:xfrm>
            <a:custGeom>
              <a:avLst/>
              <a:gdLst/>
              <a:ahLst/>
              <a:cxnLst/>
              <a:rect l="l" t="t" r="r" b="b"/>
              <a:pathLst>
                <a:path w="9484" h="10020" extrusionOk="0">
                  <a:moveTo>
                    <a:pt x="1797" y="1"/>
                  </a:moveTo>
                  <a:lnTo>
                    <a:pt x="1797" y="1"/>
                  </a:lnTo>
                  <a:cubicBezTo>
                    <a:pt x="694" y="1072"/>
                    <a:pt x="1" y="2521"/>
                    <a:pt x="1" y="4191"/>
                  </a:cubicBezTo>
                  <a:cubicBezTo>
                    <a:pt x="64" y="7373"/>
                    <a:pt x="2647" y="10019"/>
                    <a:pt x="5892" y="10019"/>
                  </a:cubicBezTo>
                  <a:cubicBezTo>
                    <a:pt x="6239" y="10019"/>
                    <a:pt x="7972" y="9736"/>
                    <a:pt x="8224" y="9547"/>
                  </a:cubicBezTo>
                  <a:cubicBezTo>
                    <a:pt x="8255" y="9547"/>
                    <a:pt x="8287" y="9484"/>
                    <a:pt x="8350" y="9484"/>
                  </a:cubicBezTo>
                  <a:lnTo>
                    <a:pt x="8507" y="9641"/>
                  </a:lnTo>
                  <a:cubicBezTo>
                    <a:pt x="8576" y="9710"/>
                    <a:pt x="8661" y="9741"/>
                    <a:pt x="8743" y="9741"/>
                  </a:cubicBezTo>
                  <a:cubicBezTo>
                    <a:pt x="8887" y="9741"/>
                    <a:pt x="9023" y="9644"/>
                    <a:pt x="9043" y="9484"/>
                  </a:cubicBezTo>
                  <a:lnTo>
                    <a:pt x="9169" y="9011"/>
                  </a:lnTo>
                  <a:lnTo>
                    <a:pt x="9452" y="7814"/>
                  </a:lnTo>
                  <a:cubicBezTo>
                    <a:pt x="9484" y="7688"/>
                    <a:pt x="9452" y="7562"/>
                    <a:pt x="9358" y="7467"/>
                  </a:cubicBezTo>
                  <a:cubicBezTo>
                    <a:pt x="9278" y="7407"/>
                    <a:pt x="9211" y="7385"/>
                    <a:pt x="9132" y="7385"/>
                  </a:cubicBezTo>
                  <a:cubicBezTo>
                    <a:pt x="9087" y="7385"/>
                    <a:pt x="9037" y="7393"/>
                    <a:pt x="8980" y="7404"/>
                  </a:cubicBezTo>
                  <a:lnTo>
                    <a:pt x="7310" y="7719"/>
                  </a:lnTo>
                  <a:cubicBezTo>
                    <a:pt x="7089" y="7751"/>
                    <a:pt x="6963" y="8034"/>
                    <a:pt x="7089" y="8223"/>
                  </a:cubicBezTo>
                  <a:lnTo>
                    <a:pt x="7184" y="8444"/>
                  </a:lnTo>
                  <a:cubicBezTo>
                    <a:pt x="6774" y="8538"/>
                    <a:pt x="6333" y="8633"/>
                    <a:pt x="5861" y="8633"/>
                  </a:cubicBezTo>
                  <a:cubicBezTo>
                    <a:pt x="3403" y="8633"/>
                    <a:pt x="1419" y="6648"/>
                    <a:pt x="1419" y="4191"/>
                  </a:cubicBezTo>
                  <a:cubicBezTo>
                    <a:pt x="1419" y="3183"/>
                    <a:pt x="1734" y="2269"/>
                    <a:pt x="2269" y="1544"/>
                  </a:cubicBezTo>
                  <a:cubicBezTo>
                    <a:pt x="2143" y="1481"/>
                    <a:pt x="2049" y="1418"/>
                    <a:pt x="1954" y="1292"/>
                  </a:cubicBezTo>
                  <a:cubicBezTo>
                    <a:pt x="1734" y="1009"/>
                    <a:pt x="1639" y="662"/>
                    <a:pt x="1734" y="316"/>
                  </a:cubicBezTo>
                  <a:lnTo>
                    <a:pt x="179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9" name="Google Shape;7159;p56"/>
          <p:cNvGrpSpPr/>
          <p:nvPr/>
        </p:nvGrpSpPr>
        <p:grpSpPr>
          <a:xfrm>
            <a:off x="1731124" y="2882015"/>
            <a:ext cx="358408" cy="355557"/>
            <a:chOff x="-32174975" y="3192625"/>
            <a:chExt cx="295375" cy="293025"/>
          </a:xfrm>
        </p:grpSpPr>
        <p:sp>
          <p:nvSpPr>
            <p:cNvPr id="7160" name="Google Shape;7160;p56"/>
            <p:cNvSpPr/>
            <p:nvPr/>
          </p:nvSpPr>
          <p:spPr>
            <a:xfrm>
              <a:off x="-32171050" y="3279250"/>
              <a:ext cx="291450" cy="153625"/>
            </a:xfrm>
            <a:custGeom>
              <a:avLst/>
              <a:gdLst/>
              <a:ahLst/>
              <a:cxnLst/>
              <a:rect l="l" t="t" r="r" b="b"/>
              <a:pathLst>
                <a:path w="11658" h="6145" extrusionOk="0">
                  <a:moveTo>
                    <a:pt x="5829" y="694"/>
                  </a:moveTo>
                  <a:cubicBezTo>
                    <a:pt x="7184" y="694"/>
                    <a:pt x="8255" y="1734"/>
                    <a:pt x="8255" y="3088"/>
                  </a:cubicBezTo>
                  <a:cubicBezTo>
                    <a:pt x="8255" y="4412"/>
                    <a:pt x="7153" y="5483"/>
                    <a:pt x="5829" y="5483"/>
                  </a:cubicBezTo>
                  <a:cubicBezTo>
                    <a:pt x="4506" y="5483"/>
                    <a:pt x="3435" y="4412"/>
                    <a:pt x="3435" y="3088"/>
                  </a:cubicBezTo>
                  <a:cubicBezTo>
                    <a:pt x="3435" y="1734"/>
                    <a:pt x="4506" y="694"/>
                    <a:pt x="5829" y="694"/>
                  </a:cubicBezTo>
                  <a:close/>
                  <a:moveTo>
                    <a:pt x="1" y="1"/>
                  </a:moveTo>
                  <a:lnTo>
                    <a:pt x="1" y="6144"/>
                  </a:lnTo>
                  <a:lnTo>
                    <a:pt x="11658" y="6144"/>
                  </a:lnTo>
                  <a:lnTo>
                    <a:pt x="1165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56"/>
            <p:cNvSpPr/>
            <p:nvPr/>
          </p:nvSpPr>
          <p:spPr>
            <a:xfrm>
              <a:off x="-32067075" y="331392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1670" y="662"/>
                  </a:moveTo>
                  <a:cubicBezTo>
                    <a:pt x="1891" y="662"/>
                    <a:pt x="2048" y="819"/>
                    <a:pt x="2048" y="1040"/>
                  </a:cubicBezTo>
                  <a:lnTo>
                    <a:pt x="2048" y="1386"/>
                  </a:lnTo>
                  <a:lnTo>
                    <a:pt x="2395" y="1386"/>
                  </a:lnTo>
                  <a:cubicBezTo>
                    <a:pt x="2584" y="1386"/>
                    <a:pt x="2741" y="1544"/>
                    <a:pt x="2741" y="1733"/>
                  </a:cubicBezTo>
                  <a:cubicBezTo>
                    <a:pt x="2710" y="1890"/>
                    <a:pt x="2552" y="2048"/>
                    <a:pt x="2363" y="2048"/>
                  </a:cubicBezTo>
                  <a:lnTo>
                    <a:pt x="1670" y="2048"/>
                  </a:lnTo>
                  <a:cubicBezTo>
                    <a:pt x="1481" y="2048"/>
                    <a:pt x="1324" y="1890"/>
                    <a:pt x="1324" y="1701"/>
                  </a:cubicBezTo>
                  <a:lnTo>
                    <a:pt x="1324" y="1040"/>
                  </a:lnTo>
                  <a:cubicBezTo>
                    <a:pt x="1324" y="819"/>
                    <a:pt x="1481" y="662"/>
                    <a:pt x="1670" y="662"/>
                  </a:cubicBezTo>
                  <a:close/>
                  <a:moveTo>
                    <a:pt x="1670" y="0"/>
                  </a:moveTo>
                  <a:cubicBezTo>
                    <a:pt x="725" y="0"/>
                    <a:pt x="1" y="756"/>
                    <a:pt x="1" y="1701"/>
                  </a:cubicBezTo>
                  <a:cubicBezTo>
                    <a:pt x="1" y="2646"/>
                    <a:pt x="725" y="3403"/>
                    <a:pt x="1670" y="3403"/>
                  </a:cubicBezTo>
                  <a:cubicBezTo>
                    <a:pt x="2615" y="3403"/>
                    <a:pt x="3372" y="2646"/>
                    <a:pt x="3372" y="1701"/>
                  </a:cubicBezTo>
                  <a:cubicBezTo>
                    <a:pt x="3372" y="756"/>
                    <a:pt x="2615" y="0"/>
                    <a:pt x="16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56"/>
            <p:cNvSpPr/>
            <p:nvPr/>
          </p:nvSpPr>
          <p:spPr>
            <a:xfrm>
              <a:off x="-32171050" y="3450950"/>
              <a:ext cx="291450" cy="34700"/>
            </a:xfrm>
            <a:custGeom>
              <a:avLst/>
              <a:gdLst/>
              <a:ahLst/>
              <a:cxnLst/>
              <a:rect l="l" t="t" r="r" b="b"/>
              <a:pathLst>
                <a:path w="11658" h="1388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15"/>
                    <a:pt x="442" y="1387"/>
                    <a:pt x="1041" y="1387"/>
                  </a:cubicBezTo>
                  <a:lnTo>
                    <a:pt x="10650" y="1387"/>
                  </a:lnTo>
                  <a:cubicBezTo>
                    <a:pt x="11217" y="1387"/>
                    <a:pt x="11658" y="915"/>
                    <a:pt x="11658" y="347"/>
                  </a:cubicBezTo>
                  <a:lnTo>
                    <a:pt x="1165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56"/>
            <p:cNvSpPr/>
            <p:nvPr/>
          </p:nvSpPr>
          <p:spPr>
            <a:xfrm>
              <a:off x="-32174975" y="3192625"/>
              <a:ext cx="295375" cy="70125"/>
            </a:xfrm>
            <a:custGeom>
              <a:avLst/>
              <a:gdLst/>
              <a:ahLst/>
              <a:cxnLst/>
              <a:rect l="l" t="t" r="r" b="b"/>
              <a:pathLst>
                <a:path w="11815" h="2805" extrusionOk="0">
                  <a:moveTo>
                    <a:pt x="1733" y="0"/>
                  </a:moveTo>
                  <a:cubicBezTo>
                    <a:pt x="1544" y="0"/>
                    <a:pt x="1387" y="158"/>
                    <a:pt x="1387" y="378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73" y="725"/>
                    <a:pt x="0" y="1197"/>
                    <a:pt x="0" y="1733"/>
                  </a:cubicBezTo>
                  <a:lnTo>
                    <a:pt x="0" y="2804"/>
                  </a:lnTo>
                  <a:lnTo>
                    <a:pt x="11657" y="2804"/>
                  </a:lnTo>
                  <a:lnTo>
                    <a:pt x="11657" y="1733"/>
                  </a:lnTo>
                  <a:lnTo>
                    <a:pt x="11815" y="1733"/>
                  </a:lnTo>
                  <a:cubicBezTo>
                    <a:pt x="11815" y="1197"/>
                    <a:pt x="11374" y="725"/>
                    <a:pt x="10807" y="725"/>
                  </a:cubicBezTo>
                  <a:lnTo>
                    <a:pt x="10460" y="725"/>
                  </a:lnTo>
                  <a:lnTo>
                    <a:pt x="10460" y="378"/>
                  </a:lnTo>
                  <a:cubicBezTo>
                    <a:pt x="10460" y="158"/>
                    <a:pt x="10303" y="0"/>
                    <a:pt x="10082" y="0"/>
                  </a:cubicBezTo>
                  <a:cubicBezTo>
                    <a:pt x="9893" y="0"/>
                    <a:pt x="9735" y="158"/>
                    <a:pt x="9735" y="378"/>
                  </a:cubicBezTo>
                  <a:lnTo>
                    <a:pt x="9735" y="725"/>
                  </a:lnTo>
                  <a:lnTo>
                    <a:pt x="8349" y="725"/>
                  </a:lnTo>
                  <a:lnTo>
                    <a:pt x="8349" y="378"/>
                  </a:lnTo>
                  <a:cubicBezTo>
                    <a:pt x="8349" y="158"/>
                    <a:pt x="8192" y="0"/>
                    <a:pt x="8003" y="0"/>
                  </a:cubicBezTo>
                  <a:cubicBezTo>
                    <a:pt x="7814" y="0"/>
                    <a:pt x="7656" y="158"/>
                    <a:pt x="7656" y="378"/>
                  </a:cubicBezTo>
                  <a:lnTo>
                    <a:pt x="7656" y="725"/>
                  </a:lnTo>
                  <a:lnTo>
                    <a:pt x="6270" y="725"/>
                  </a:lnTo>
                  <a:lnTo>
                    <a:pt x="6270" y="378"/>
                  </a:lnTo>
                  <a:cubicBezTo>
                    <a:pt x="6270" y="158"/>
                    <a:pt x="6112" y="0"/>
                    <a:pt x="5923" y="0"/>
                  </a:cubicBezTo>
                  <a:cubicBezTo>
                    <a:pt x="5734" y="0"/>
                    <a:pt x="5577" y="158"/>
                    <a:pt x="5577" y="378"/>
                  </a:cubicBezTo>
                  <a:lnTo>
                    <a:pt x="5577" y="725"/>
                  </a:lnTo>
                  <a:lnTo>
                    <a:pt x="4191" y="725"/>
                  </a:lnTo>
                  <a:lnTo>
                    <a:pt x="4191" y="378"/>
                  </a:lnTo>
                  <a:cubicBezTo>
                    <a:pt x="4191" y="158"/>
                    <a:pt x="4033" y="0"/>
                    <a:pt x="3844" y="0"/>
                  </a:cubicBezTo>
                  <a:cubicBezTo>
                    <a:pt x="3623" y="0"/>
                    <a:pt x="3466" y="158"/>
                    <a:pt x="3466" y="378"/>
                  </a:cubicBezTo>
                  <a:lnTo>
                    <a:pt x="3466" y="725"/>
                  </a:lnTo>
                  <a:lnTo>
                    <a:pt x="2111" y="725"/>
                  </a:lnTo>
                  <a:lnTo>
                    <a:pt x="2111" y="378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4" name="Google Shape;7164;p56"/>
          <p:cNvSpPr/>
          <p:nvPr/>
        </p:nvSpPr>
        <p:spPr>
          <a:xfrm>
            <a:off x="1728170" y="3353079"/>
            <a:ext cx="363201" cy="354859"/>
          </a:xfrm>
          <a:custGeom>
            <a:avLst/>
            <a:gdLst/>
            <a:ahLst/>
            <a:cxnLst/>
            <a:rect l="l" t="t" r="r" b="b"/>
            <a:pathLst>
              <a:path w="11973" h="11698" extrusionOk="0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5" name="Google Shape;7165;p56"/>
          <p:cNvSpPr/>
          <p:nvPr/>
        </p:nvSpPr>
        <p:spPr>
          <a:xfrm>
            <a:off x="1732948" y="3818164"/>
            <a:ext cx="353645" cy="354586"/>
          </a:xfrm>
          <a:custGeom>
            <a:avLst/>
            <a:gdLst/>
            <a:ahLst/>
            <a:cxnLst/>
            <a:rect l="l" t="t" r="r" b="b"/>
            <a:pathLst>
              <a:path w="11658" h="11689" extrusionOk="0">
                <a:moveTo>
                  <a:pt x="7877" y="1386"/>
                </a:moveTo>
                <a:cubicBezTo>
                  <a:pt x="9232" y="1386"/>
                  <a:pt x="10303" y="2458"/>
                  <a:pt x="10303" y="3781"/>
                </a:cubicBezTo>
                <a:lnTo>
                  <a:pt x="10303" y="4883"/>
                </a:lnTo>
                <a:cubicBezTo>
                  <a:pt x="10240" y="4883"/>
                  <a:pt x="10209" y="4946"/>
                  <a:pt x="10177" y="4946"/>
                </a:cubicBezTo>
                <a:cubicBezTo>
                  <a:pt x="10019" y="4190"/>
                  <a:pt x="9704" y="3529"/>
                  <a:pt x="9200" y="2962"/>
                </a:cubicBezTo>
                <a:lnTo>
                  <a:pt x="7720" y="4442"/>
                </a:lnTo>
                <a:cubicBezTo>
                  <a:pt x="8192" y="5072"/>
                  <a:pt x="8318" y="5860"/>
                  <a:pt x="8098" y="6648"/>
                </a:cubicBezTo>
                <a:cubicBezTo>
                  <a:pt x="8003" y="6868"/>
                  <a:pt x="7877" y="7057"/>
                  <a:pt x="7720" y="7278"/>
                </a:cubicBezTo>
                <a:lnTo>
                  <a:pt x="9200" y="8727"/>
                </a:lnTo>
                <a:cubicBezTo>
                  <a:pt x="9673" y="8160"/>
                  <a:pt x="10019" y="7498"/>
                  <a:pt x="10177" y="6742"/>
                </a:cubicBezTo>
                <a:cubicBezTo>
                  <a:pt x="10209" y="6742"/>
                  <a:pt x="10240" y="6805"/>
                  <a:pt x="10303" y="6805"/>
                </a:cubicBezTo>
                <a:lnTo>
                  <a:pt x="10303" y="7908"/>
                </a:lnTo>
                <a:cubicBezTo>
                  <a:pt x="10303" y="9231"/>
                  <a:pt x="9232" y="10302"/>
                  <a:pt x="7877" y="10302"/>
                </a:cubicBezTo>
                <a:lnTo>
                  <a:pt x="6774" y="10302"/>
                </a:lnTo>
                <a:cubicBezTo>
                  <a:pt x="6774" y="10271"/>
                  <a:pt x="6743" y="10208"/>
                  <a:pt x="6743" y="10176"/>
                </a:cubicBezTo>
                <a:cubicBezTo>
                  <a:pt x="7499" y="10019"/>
                  <a:pt x="8161" y="9704"/>
                  <a:pt x="8728" y="9200"/>
                </a:cubicBezTo>
                <a:lnTo>
                  <a:pt x="7279" y="7750"/>
                </a:lnTo>
                <a:cubicBezTo>
                  <a:pt x="7058" y="7908"/>
                  <a:pt x="6869" y="8002"/>
                  <a:pt x="6648" y="8097"/>
                </a:cubicBezTo>
                <a:cubicBezTo>
                  <a:pt x="6365" y="8160"/>
                  <a:pt x="6081" y="8223"/>
                  <a:pt x="5861" y="8223"/>
                </a:cubicBezTo>
                <a:cubicBezTo>
                  <a:pt x="5325" y="8223"/>
                  <a:pt x="4821" y="8065"/>
                  <a:pt x="4443" y="7750"/>
                </a:cubicBezTo>
                <a:lnTo>
                  <a:pt x="2962" y="9200"/>
                </a:lnTo>
                <a:cubicBezTo>
                  <a:pt x="3529" y="9672"/>
                  <a:pt x="4191" y="10019"/>
                  <a:pt x="4947" y="10176"/>
                </a:cubicBezTo>
                <a:cubicBezTo>
                  <a:pt x="4947" y="10208"/>
                  <a:pt x="4916" y="10271"/>
                  <a:pt x="4916" y="10302"/>
                </a:cubicBezTo>
                <a:lnTo>
                  <a:pt x="3813" y="10302"/>
                </a:lnTo>
                <a:cubicBezTo>
                  <a:pt x="2458" y="10302"/>
                  <a:pt x="1387" y="9231"/>
                  <a:pt x="1387" y="7908"/>
                </a:cubicBezTo>
                <a:lnTo>
                  <a:pt x="1387" y="6805"/>
                </a:lnTo>
                <a:cubicBezTo>
                  <a:pt x="1450" y="6805"/>
                  <a:pt x="1482" y="6742"/>
                  <a:pt x="1513" y="6742"/>
                </a:cubicBezTo>
                <a:cubicBezTo>
                  <a:pt x="1671" y="7498"/>
                  <a:pt x="1986" y="8160"/>
                  <a:pt x="2490" y="8727"/>
                </a:cubicBezTo>
                <a:lnTo>
                  <a:pt x="3971" y="7278"/>
                </a:lnTo>
                <a:cubicBezTo>
                  <a:pt x="3498" y="6648"/>
                  <a:pt x="3372" y="5860"/>
                  <a:pt x="3592" y="5072"/>
                </a:cubicBezTo>
                <a:cubicBezTo>
                  <a:pt x="3687" y="4820"/>
                  <a:pt x="3813" y="4631"/>
                  <a:pt x="3971" y="4442"/>
                </a:cubicBezTo>
                <a:lnTo>
                  <a:pt x="2490" y="2962"/>
                </a:lnTo>
                <a:cubicBezTo>
                  <a:pt x="2017" y="3529"/>
                  <a:pt x="1671" y="4190"/>
                  <a:pt x="1513" y="4946"/>
                </a:cubicBezTo>
                <a:cubicBezTo>
                  <a:pt x="1482" y="4946"/>
                  <a:pt x="1450" y="4883"/>
                  <a:pt x="1387" y="4883"/>
                </a:cubicBezTo>
                <a:lnTo>
                  <a:pt x="1387" y="3781"/>
                </a:lnTo>
                <a:cubicBezTo>
                  <a:pt x="1387" y="2458"/>
                  <a:pt x="2458" y="1386"/>
                  <a:pt x="3813" y="1386"/>
                </a:cubicBezTo>
                <a:lnTo>
                  <a:pt x="4916" y="1386"/>
                </a:lnTo>
                <a:cubicBezTo>
                  <a:pt x="4916" y="1418"/>
                  <a:pt x="4947" y="1481"/>
                  <a:pt x="4947" y="1512"/>
                </a:cubicBezTo>
                <a:cubicBezTo>
                  <a:pt x="4191" y="1670"/>
                  <a:pt x="3529" y="1985"/>
                  <a:pt x="2962" y="2489"/>
                </a:cubicBezTo>
                <a:lnTo>
                  <a:pt x="4443" y="3938"/>
                </a:lnTo>
                <a:cubicBezTo>
                  <a:pt x="4632" y="3781"/>
                  <a:pt x="4821" y="3686"/>
                  <a:pt x="5073" y="3592"/>
                </a:cubicBezTo>
                <a:cubicBezTo>
                  <a:pt x="5339" y="3496"/>
                  <a:pt x="5605" y="3451"/>
                  <a:pt x="5865" y="3451"/>
                </a:cubicBezTo>
                <a:cubicBezTo>
                  <a:pt x="6375" y="3451"/>
                  <a:pt x="6861" y="3625"/>
                  <a:pt x="7279" y="3938"/>
                </a:cubicBezTo>
                <a:lnTo>
                  <a:pt x="8728" y="2489"/>
                </a:lnTo>
                <a:cubicBezTo>
                  <a:pt x="8161" y="2016"/>
                  <a:pt x="7499" y="1670"/>
                  <a:pt x="6743" y="1512"/>
                </a:cubicBezTo>
                <a:cubicBezTo>
                  <a:pt x="6743" y="1481"/>
                  <a:pt x="6774" y="1418"/>
                  <a:pt x="6774" y="1386"/>
                </a:cubicBezTo>
                <a:close/>
                <a:moveTo>
                  <a:pt x="5829" y="0"/>
                </a:moveTo>
                <a:cubicBezTo>
                  <a:pt x="5420" y="0"/>
                  <a:pt x="5010" y="315"/>
                  <a:pt x="4884" y="725"/>
                </a:cubicBezTo>
                <a:lnTo>
                  <a:pt x="3782" y="725"/>
                </a:lnTo>
                <a:cubicBezTo>
                  <a:pt x="2112" y="725"/>
                  <a:pt x="726" y="2111"/>
                  <a:pt x="726" y="3781"/>
                </a:cubicBezTo>
                <a:lnTo>
                  <a:pt x="726" y="4883"/>
                </a:lnTo>
                <a:cubicBezTo>
                  <a:pt x="316" y="5041"/>
                  <a:pt x="1" y="5419"/>
                  <a:pt x="1" y="5829"/>
                </a:cubicBezTo>
                <a:cubicBezTo>
                  <a:pt x="1" y="6270"/>
                  <a:pt x="316" y="6679"/>
                  <a:pt x="726" y="6774"/>
                </a:cubicBezTo>
                <a:lnTo>
                  <a:pt x="726" y="7876"/>
                </a:lnTo>
                <a:cubicBezTo>
                  <a:pt x="726" y="9578"/>
                  <a:pt x="2112" y="10964"/>
                  <a:pt x="3782" y="10964"/>
                </a:cubicBezTo>
                <a:lnTo>
                  <a:pt x="4884" y="10964"/>
                </a:lnTo>
                <a:cubicBezTo>
                  <a:pt x="5042" y="11342"/>
                  <a:pt x="5420" y="11688"/>
                  <a:pt x="5829" y="11688"/>
                </a:cubicBezTo>
                <a:cubicBezTo>
                  <a:pt x="6270" y="11688"/>
                  <a:pt x="6680" y="11342"/>
                  <a:pt x="6774" y="10964"/>
                </a:cubicBezTo>
                <a:lnTo>
                  <a:pt x="7877" y="10964"/>
                </a:lnTo>
                <a:cubicBezTo>
                  <a:pt x="9578" y="10964"/>
                  <a:pt x="10965" y="9578"/>
                  <a:pt x="10965" y="7876"/>
                </a:cubicBezTo>
                <a:lnTo>
                  <a:pt x="10965" y="6774"/>
                </a:lnTo>
                <a:cubicBezTo>
                  <a:pt x="11343" y="6616"/>
                  <a:pt x="11658" y="6270"/>
                  <a:pt x="11658" y="5829"/>
                </a:cubicBezTo>
                <a:cubicBezTo>
                  <a:pt x="11658" y="5419"/>
                  <a:pt x="11343" y="5072"/>
                  <a:pt x="10965" y="4883"/>
                </a:cubicBezTo>
                <a:lnTo>
                  <a:pt x="10965" y="3781"/>
                </a:lnTo>
                <a:cubicBezTo>
                  <a:pt x="10965" y="2111"/>
                  <a:pt x="9578" y="725"/>
                  <a:pt x="7877" y="725"/>
                </a:cubicBezTo>
                <a:lnTo>
                  <a:pt x="6774" y="725"/>
                </a:lnTo>
                <a:cubicBezTo>
                  <a:pt x="6617" y="315"/>
                  <a:pt x="6270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6" name="Google Shape;7166;p56"/>
          <p:cNvGrpSpPr/>
          <p:nvPr/>
        </p:nvGrpSpPr>
        <p:grpSpPr>
          <a:xfrm>
            <a:off x="3970274" y="2882970"/>
            <a:ext cx="354586" cy="353645"/>
            <a:chOff x="-30345325" y="3184750"/>
            <a:chExt cx="292225" cy="291450"/>
          </a:xfrm>
        </p:grpSpPr>
        <p:sp>
          <p:nvSpPr>
            <p:cNvPr id="7167" name="Google Shape;7167;p56"/>
            <p:cNvSpPr/>
            <p:nvPr/>
          </p:nvSpPr>
          <p:spPr>
            <a:xfrm>
              <a:off x="-30328000" y="3184750"/>
              <a:ext cx="258375" cy="120950"/>
            </a:xfrm>
            <a:custGeom>
              <a:avLst/>
              <a:gdLst/>
              <a:ahLst/>
              <a:cxnLst/>
              <a:rect l="l" t="t" r="r" b="b"/>
              <a:pathLst>
                <a:path w="10335" h="483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2458"/>
                  </a:lnTo>
                  <a:cubicBezTo>
                    <a:pt x="1" y="2993"/>
                    <a:pt x="473" y="3466"/>
                    <a:pt x="1040" y="3466"/>
                  </a:cubicBezTo>
                  <a:lnTo>
                    <a:pt x="2048" y="3466"/>
                  </a:lnTo>
                  <a:lnTo>
                    <a:pt x="2048" y="4505"/>
                  </a:lnTo>
                  <a:cubicBezTo>
                    <a:pt x="2048" y="4663"/>
                    <a:pt x="2143" y="4757"/>
                    <a:pt x="2269" y="4820"/>
                  </a:cubicBezTo>
                  <a:cubicBezTo>
                    <a:pt x="2300" y="4831"/>
                    <a:pt x="2339" y="4838"/>
                    <a:pt x="2380" y="4838"/>
                  </a:cubicBezTo>
                  <a:cubicBezTo>
                    <a:pt x="2461" y="4838"/>
                    <a:pt x="2552" y="4810"/>
                    <a:pt x="2615" y="4726"/>
                  </a:cubicBezTo>
                  <a:lnTo>
                    <a:pt x="3876" y="3466"/>
                  </a:lnTo>
                  <a:lnTo>
                    <a:pt x="6365" y="3466"/>
                  </a:lnTo>
                  <a:lnTo>
                    <a:pt x="7625" y="4726"/>
                  </a:lnTo>
                  <a:cubicBezTo>
                    <a:pt x="7688" y="4810"/>
                    <a:pt x="7765" y="4838"/>
                    <a:pt x="7846" y="4838"/>
                  </a:cubicBezTo>
                  <a:cubicBezTo>
                    <a:pt x="7887" y="4838"/>
                    <a:pt x="7929" y="4831"/>
                    <a:pt x="7971" y="4820"/>
                  </a:cubicBezTo>
                  <a:cubicBezTo>
                    <a:pt x="8097" y="4789"/>
                    <a:pt x="8160" y="4631"/>
                    <a:pt x="8160" y="4505"/>
                  </a:cubicBezTo>
                  <a:lnTo>
                    <a:pt x="8160" y="3466"/>
                  </a:lnTo>
                  <a:lnTo>
                    <a:pt x="9231" y="3466"/>
                  </a:lnTo>
                  <a:cubicBezTo>
                    <a:pt x="9862" y="3466"/>
                    <a:pt x="10334" y="2993"/>
                    <a:pt x="10334" y="2458"/>
                  </a:cubicBezTo>
                  <a:lnTo>
                    <a:pt x="10334" y="1071"/>
                  </a:lnTo>
                  <a:cubicBezTo>
                    <a:pt x="10334" y="536"/>
                    <a:pt x="9862" y="0"/>
                    <a:pt x="92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56"/>
            <p:cNvSpPr/>
            <p:nvPr/>
          </p:nvSpPr>
          <p:spPr>
            <a:xfrm>
              <a:off x="-30310675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599" y="1"/>
                    <a:pt x="1" y="631"/>
                    <a:pt x="1" y="1387"/>
                  </a:cubicBezTo>
                  <a:cubicBezTo>
                    <a:pt x="1" y="2143"/>
                    <a:pt x="599" y="2773"/>
                    <a:pt x="1387" y="2773"/>
                  </a:cubicBezTo>
                  <a:cubicBezTo>
                    <a:pt x="2143" y="2773"/>
                    <a:pt x="2742" y="2143"/>
                    <a:pt x="2742" y="1387"/>
                  </a:cubicBezTo>
                  <a:cubicBezTo>
                    <a:pt x="2742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56"/>
            <p:cNvSpPr/>
            <p:nvPr/>
          </p:nvSpPr>
          <p:spPr>
            <a:xfrm>
              <a:off x="-30345325" y="3408425"/>
              <a:ext cx="137075" cy="67775"/>
            </a:xfrm>
            <a:custGeom>
              <a:avLst/>
              <a:gdLst/>
              <a:ahLst/>
              <a:cxnLst/>
              <a:rect l="l" t="t" r="r" b="b"/>
              <a:pathLst>
                <a:path w="5483" h="2711" extrusionOk="0">
                  <a:moveTo>
                    <a:pt x="2741" y="1"/>
                  </a:moveTo>
                  <a:cubicBezTo>
                    <a:pt x="1387" y="1"/>
                    <a:pt x="221" y="1040"/>
                    <a:pt x="32" y="2332"/>
                  </a:cubicBezTo>
                  <a:cubicBezTo>
                    <a:pt x="0" y="2521"/>
                    <a:pt x="158" y="2710"/>
                    <a:pt x="378" y="2710"/>
                  </a:cubicBezTo>
                  <a:lnTo>
                    <a:pt x="5104" y="2710"/>
                  </a:lnTo>
                  <a:cubicBezTo>
                    <a:pt x="5325" y="2710"/>
                    <a:pt x="5482" y="2521"/>
                    <a:pt x="5482" y="2332"/>
                  </a:cubicBezTo>
                  <a:cubicBezTo>
                    <a:pt x="5262" y="977"/>
                    <a:pt x="4128" y="1"/>
                    <a:pt x="27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56"/>
            <p:cNvSpPr/>
            <p:nvPr/>
          </p:nvSpPr>
          <p:spPr>
            <a:xfrm>
              <a:off x="-30156300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87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56"/>
            <p:cNvSpPr/>
            <p:nvPr/>
          </p:nvSpPr>
          <p:spPr>
            <a:xfrm>
              <a:off x="-30190950" y="3408425"/>
              <a:ext cx="137850" cy="67775"/>
            </a:xfrm>
            <a:custGeom>
              <a:avLst/>
              <a:gdLst/>
              <a:ahLst/>
              <a:cxnLst/>
              <a:rect l="l" t="t" r="r" b="b"/>
              <a:pathLst>
                <a:path w="5514" h="2711" extrusionOk="0">
                  <a:moveTo>
                    <a:pt x="2773" y="1"/>
                  </a:moveTo>
                  <a:cubicBezTo>
                    <a:pt x="1387" y="1"/>
                    <a:pt x="252" y="1040"/>
                    <a:pt x="32" y="2332"/>
                  </a:cubicBezTo>
                  <a:cubicBezTo>
                    <a:pt x="0" y="2521"/>
                    <a:pt x="158" y="2710"/>
                    <a:pt x="410" y="2710"/>
                  </a:cubicBezTo>
                  <a:lnTo>
                    <a:pt x="5167" y="2710"/>
                  </a:lnTo>
                  <a:cubicBezTo>
                    <a:pt x="5356" y="2710"/>
                    <a:pt x="5514" y="2521"/>
                    <a:pt x="5514" y="2332"/>
                  </a:cubicBezTo>
                  <a:cubicBezTo>
                    <a:pt x="5293" y="977"/>
                    <a:pt x="4128" y="1"/>
                    <a:pt x="27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2" name="Google Shape;7172;p56"/>
          <p:cNvGrpSpPr/>
          <p:nvPr/>
        </p:nvGrpSpPr>
        <p:grpSpPr>
          <a:xfrm>
            <a:off x="1295026" y="1532946"/>
            <a:ext cx="353645" cy="353645"/>
            <a:chOff x="-35481425" y="3202075"/>
            <a:chExt cx="291450" cy="291450"/>
          </a:xfrm>
        </p:grpSpPr>
        <p:sp>
          <p:nvSpPr>
            <p:cNvPr id="7173" name="Google Shape;7173;p56"/>
            <p:cNvSpPr/>
            <p:nvPr/>
          </p:nvSpPr>
          <p:spPr>
            <a:xfrm>
              <a:off x="-35414475" y="3304600"/>
              <a:ext cx="154400" cy="85975"/>
            </a:xfrm>
            <a:custGeom>
              <a:avLst/>
              <a:gdLst/>
              <a:ahLst/>
              <a:cxnLst/>
              <a:rect l="l" t="t" r="r" b="b"/>
              <a:pathLst>
                <a:path w="6176" h="3439" extrusionOk="0">
                  <a:moveTo>
                    <a:pt x="4433" y="0"/>
                  </a:moveTo>
                  <a:cubicBezTo>
                    <a:pt x="4393" y="0"/>
                    <a:pt x="4354" y="8"/>
                    <a:pt x="4317" y="26"/>
                  </a:cubicBezTo>
                  <a:cubicBezTo>
                    <a:pt x="4191" y="58"/>
                    <a:pt x="4128" y="216"/>
                    <a:pt x="4128" y="342"/>
                  </a:cubicBezTo>
                  <a:lnTo>
                    <a:pt x="4128" y="1003"/>
                  </a:lnTo>
                  <a:lnTo>
                    <a:pt x="2048" y="1003"/>
                  </a:lnTo>
                  <a:lnTo>
                    <a:pt x="2048" y="342"/>
                  </a:lnTo>
                  <a:cubicBezTo>
                    <a:pt x="2048" y="184"/>
                    <a:pt x="1954" y="58"/>
                    <a:pt x="1828" y="26"/>
                  </a:cubicBezTo>
                  <a:cubicBezTo>
                    <a:pt x="1793" y="15"/>
                    <a:pt x="1750" y="8"/>
                    <a:pt x="1705" y="8"/>
                  </a:cubicBezTo>
                  <a:cubicBezTo>
                    <a:pt x="1626" y="8"/>
                    <a:pt x="1541" y="30"/>
                    <a:pt x="1481" y="89"/>
                  </a:cubicBezTo>
                  <a:lnTo>
                    <a:pt x="95" y="1476"/>
                  </a:lnTo>
                  <a:cubicBezTo>
                    <a:pt x="0" y="1602"/>
                    <a:pt x="0" y="1822"/>
                    <a:pt x="95" y="1948"/>
                  </a:cubicBezTo>
                  <a:lnTo>
                    <a:pt x="1481" y="3334"/>
                  </a:lnTo>
                  <a:cubicBezTo>
                    <a:pt x="1548" y="3379"/>
                    <a:pt x="1646" y="3424"/>
                    <a:pt x="1732" y="3424"/>
                  </a:cubicBezTo>
                  <a:cubicBezTo>
                    <a:pt x="1767" y="3424"/>
                    <a:pt x="1800" y="3416"/>
                    <a:pt x="1828" y="3398"/>
                  </a:cubicBezTo>
                  <a:cubicBezTo>
                    <a:pt x="1954" y="3366"/>
                    <a:pt x="2048" y="3208"/>
                    <a:pt x="2048" y="3082"/>
                  </a:cubicBezTo>
                  <a:lnTo>
                    <a:pt x="2048" y="2421"/>
                  </a:lnTo>
                  <a:lnTo>
                    <a:pt x="4128" y="2421"/>
                  </a:lnTo>
                  <a:lnTo>
                    <a:pt x="4128" y="3082"/>
                  </a:lnTo>
                  <a:cubicBezTo>
                    <a:pt x="4128" y="3240"/>
                    <a:pt x="4191" y="3366"/>
                    <a:pt x="4317" y="3398"/>
                  </a:cubicBezTo>
                  <a:cubicBezTo>
                    <a:pt x="4369" y="3424"/>
                    <a:pt x="4426" y="3439"/>
                    <a:pt x="4483" y="3439"/>
                  </a:cubicBezTo>
                  <a:cubicBezTo>
                    <a:pt x="4562" y="3439"/>
                    <a:pt x="4639" y="3408"/>
                    <a:pt x="4695" y="3334"/>
                  </a:cubicBezTo>
                  <a:lnTo>
                    <a:pt x="6049" y="1948"/>
                  </a:lnTo>
                  <a:cubicBezTo>
                    <a:pt x="6175" y="1822"/>
                    <a:pt x="6175" y="1602"/>
                    <a:pt x="6049" y="1476"/>
                  </a:cubicBezTo>
                  <a:lnTo>
                    <a:pt x="4695" y="89"/>
                  </a:lnTo>
                  <a:cubicBezTo>
                    <a:pt x="4628" y="45"/>
                    <a:pt x="4530" y="0"/>
                    <a:pt x="44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56"/>
            <p:cNvSpPr/>
            <p:nvPr/>
          </p:nvSpPr>
          <p:spPr>
            <a:xfrm>
              <a:off x="-35413700" y="3202075"/>
              <a:ext cx="34700" cy="103200"/>
            </a:xfrm>
            <a:custGeom>
              <a:avLst/>
              <a:gdLst/>
              <a:ahLst/>
              <a:cxnLst/>
              <a:rect l="l" t="t" r="r" b="b"/>
              <a:pathLst>
                <a:path w="1388" h="4128" extrusionOk="0">
                  <a:moveTo>
                    <a:pt x="1" y="0"/>
                  </a:moveTo>
                  <a:lnTo>
                    <a:pt x="1" y="4127"/>
                  </a:lnTo>
                  <a:lnTo>
                    <a:pt x="348" y="4127"/>
                  </a:lnTo>
                  <a:cubicBezTo>
                    <a:pt x="915" y="4127"/>
                    <a:pt x="1387" y="3655"/>
                    <a:pt x="1387" y="3088"/>
                  </a:cubicBezTo>
                  <a:lnTo>
                    <a:pt x="1387" y="1009"/>
                  </a:lnTo>
                  <a:cubicBezTo>
                    <a:pt x="1387" y="473"/>
                    <a:pt x="915" y="0"/>
                    <a:pt x="3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56"/>
            <p:cNvSpPr/>
            <p:nvPr/>
          </p:nvSpPr>
          <p:spPr>
            <a:xfrm>
              <a:off x="-35413700" y="3389525"/>
              <a:ext cx="34700" cy="103250"/>
            </a:xfrm>
            <a:custGeom>
              <a:avLst/>
              <a:gdLst/>
              <a:ahLst/>
              <a:cxnLst/>
              <a:rect l="l" t="t" r="r" b="b"/>
              <a:pathLst>
                <a:path w="1388" h="4130" extrusionOk="0">
                  <a:moveTo>
                    <a:pt x="1" y="1"/>
                  </a:moveTo>
                  <a:lnTo>
                    <a:pt x="1" y="4128"/>
                  </a:lnTo>
                  <a:lnTo>
                    <a:pt x="348" y="4128"/>
                  </a:lnTo>
                  <a:cubicBezTo>
                    <a:pt x="367" y="4129"/>
                    <a:pt x="386" y="4129"/>
                    <a:pt x="405" y="4129"/>
                  </a:cubicBezTo>
                  <a:cubicBezTo>
                    <a:pt x="946" y="4129"/>
                    <a:pt x="1387" y="3698"/>
                    <a:pt x="1387" y="3119"/>
                  </a:cubicBezTo>
                  <a:lnTo>
                    <a:pt x="1387" y="1040"/>
                  </a:lnTo>
                  <a:cubicBezTo>
                    <a:pt x="1387" y="473"/>
                    <a:pt x="915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56"/>
            <p:cNvSpPr/>
            <p:nvPr/>
          </p:nvSpPr>
          <p:spPr>
            <a:xfrm>
              <a:off x="-35292400" y="3202075"/>
              <a:ext cx="33900" cy="103200"/>
            </a:xfrm>
            <a:custGeom>
              <a:avLst/>
              <a:gdLst/>
              <a:ahLst/>
              <a:cxnLst/>
              <a:rect l="l" t="t" r="r" b="b"/>
              <a:pathLst>
                <a:path w="1356" h="4128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3088"/>
                  </a:lnTo>
                  <a:cubicBezTo>
                    <a:pt x="1" y="3655"/>
                    <a:pt x="410" y="4127"/>
                    <a:pt x="1009" y="4127"/>
                  </a:cubicBezTo>
                  <a:lnTo>
                    <a:pt x="1355" y="4127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56"/>
            <p:cNvSpPr/>
            <p:nvPr/>
          </p:nvSpPr>
          <p:spPr>
            <a:xfrm>
              <a:off x="-35241200" y="3202850"/>
              <a:ext cx="51225" cy="290675"/>
            </a:xfrm>
            <a:custGeom>
              <a:avLst/>
              <a:gdLst/>
              <a:ahLst/>
              <a:cxnLst/>
              <a:rect l="l" t="t" r="r" b="b"/>
              <a:pathLst>
                <a:path w="2049" h="11627" extrusionOk="0">
                  <a:moveTo>
                    <a:pt x="1" y="1"/>
                  </a:moveTo>
                  <a:lnTo>
                    <a:pt x="1" y="11626"/>
                  </a:lnTo>
                  <a:cubicBezTo>
                    <a:pt x="1135" y="11469"/>
                    <a:pt x="2048" y="10460"/>
                    <a:pt x="2048" y="9263"/>
                  </a:cubicBezTo>
                  <a:lnTo>
                    <a:pt x="2048" y="2395"/>
                  </a:lnTo>
                  <a:cubicBezTo>
                    <a:pt x="2048" y="1167"/>
                    <a:pt x="1135" y="158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56"/>
            <p:cNvSpPr/>
            <p:nvPr/>
          </p:nvSpPr>
          <p:spPr>
            <a:xfrm>
              <a:off x="-35292400" y="3389525"/>
              <a:ext cx="33900" cy="104000"/>
            </a:xfrm>
            <a:custGeom>
              <a:avLst/>
              <a:gdLst/>
              <a:ahLst/>
              <a:cxnLst/>
              <a:rect l="l" t="t" r="r" b="b"/>
              <a:pathLst>
                <a:path w="1356" h="4160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718"/>
                    <a:pt x="410" y="4159"/>
                    <a:pt x="1009" y="4159"/>
                  </a:cubicBezTo>
                  <a:lnTo>
                    <a:pt x="1355" y="4159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56"/>
            <p:cNvSpPr/>
            <p:nvPr/>
          </p:nvSpPr>
          <p:spPr>
            <a:xfrm>
              <a:off x="-35481425" y="3202075"/>
              <a:ext cx="51225" cy="289875"/>
            </a:xfrm>
            <a:custGeom>
              <a:avLst/>
              <a:gdLst/>
              <a:ahLst/>
              <a:cxnLst/>
              <a:rect l="l" t="t" r="r" b="b"/>
              <a:pathLst>
                <a:path w="2049" h="11595" extrusionOk="0">
                  <a:moveTo>
                    <a:pt x="2048" y="0"/>
                  </a:moveTo>
                  <a:cubicBezTo>
                    <a:pt x="883" y="158"/>
                    <a:pt x="1" y="1166"/>
                    <a:pt x="1" y="2363"/>
                  </a:cubicBezTo>
                  <a:lnTo>
                    <a:pt x="1" y="9200"/>
                  </a:lnTo>
                  <a:cubicBezTo>
                    <a:pt x="1" y="10460"/>
                    <a:pt x="851" y="11437"/>
                    <a:pt x="2048" y="11594"/>
                  </a:cubicBezTo>
                  <a:lnTo>
                    <a:pt x="204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0" name="Google Shape;7180;p56"/>
          <p:cNvGrpSpPr/>
          <p:nvPr/>
        </p:nvGrpSpPr>
        <p:grpSpPr>
          <a:xfrm>
            <a:off x="1294556" y="1974472"/>
            <a:ext cx="354586" cy="352675"/>
            <a:chOff x="-35482200" y="3561225"/>
            <a:chExt cx="292225" cy="290650"/>
          </a:xfrm>
        </p:grpSpPr>
        <p:sp>
          <p:nvSpPr>
            <p:cNvPr id="7181" name="Google Shape;7181;p56"/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56"/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56"/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4" name="Google Shape;7184;p56"/>
          <p:cNvGrpSpPr/>
          <p:nvPr/>
        </p:nvGrpSpPr>
        <p:grpSpPr>
          <a:xfrm>
            <a:off x="1295026" y="2409340"/>
            <a:ext cx="353645" cy="353615"/>
            <a:chOff x="-35481425" y="3919600"/>
            <a:chExt cx="291450" cy="291425"/>
          </a:xfrm>
        </p:grpSpPr>
        <p:sp>
          <p:nvSpPr>
            <p:cNvPr id="7185" name="Google Shape;7185;p56"/>
            <p:cNvSpPr/>
            <p:nvPr/>
          </p:nvSpPr>
          <p:spPr>
            <a:xfrm>
              <a:off x="-35327050" y="412515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56"/>
            <p:cNvSpPr/>
            <p:nvPr/>
          </p:nvSpPr>
          <p:spPr>
            <a:xfrm>
              <a:off x="-35429450" y="392117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56"/>
            <p:cNvSpPr/>
            <p:nvPr/>
          </p:nvSpPr>
          <p:spPr>
            <a:xfrm>
              <a:off x="-35481425" y="4021975"/>
              <a:ext cx="137075" cy="35475"/>
            </a:xfrm>
            <a:custGeom>
              <a:avLst/>
              <a:gdLst/>
              <a:ahLst/>
              <a:cxnLst/>
              <a:rect l="l" t="t" r="r" b="b"/>
              <a:pathLst>
                <a:path w="5483" h="1419" extrusionOk="0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56"/>
            <p:cNvSpPr/>
            <p:nvPr/>
          </p:nvSpPr>
          <p:spPr>
            <a:xfrm>
              <a:off x="-35481425" y="4073975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56"/>
            <p:cNvSpPr/>
            <p:nvPr/>
          </p:nvSpPr>
          <p:spPr>
            <a:xfrm>
              <a:off x="-35481425" y="4176350"/>
              <a:ext cx="136275" cy="34675"/>
            </a:xfrm>
            <a:custGeom>
              <a:avLst/>
              <a:gdLst/>
              <a:ahLst/>
              <a:cxnLst/>
              <a:rect l="l" t="t" r="r" b="b"/>
              <a:pathLst>
                <a:path w="5451" h="1387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56"/>
            <p:cNvSpPr/>
            <p:nvPr/>
          </p:nvSpPr>
          <p:spPr>
            <a:xfrm>
              <a:off x="-35327050" y="3919600"/>
              <a:ext cx="137075" cy="33875"/>
            </a:xfrm>
            <a:custGeom>
              <a:avLst/>
              <a:gdLst/>
              <a:ahLst/>
              <a:cxnLst/>
              <a:rect l="l" t="t" r="r" b="b"/>
              <a:pathLst>
                <a:path w="5483" h="1355" extrusionOk="0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56"/>
            <p:cNvSpPr/>
            <p:nvPr/>
          </p:nvSpPr>
          <p:spPr>
            <a:xfrm>
              <a:off x="-35327825" y="3970800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56"/>
            <p:cNvSpPr/>
            <p:nvPr/>
          </p:nvSpPr>
          <p:spPr>
            <a:xfrm>
              <a:off x="-35327825" y="4073975"/>
              <a:ext cx="136275" cy="35450"/>
            </a:xfrm>
            <a:custGeom>
              <a:avLst/>
              <a:gdLst/>
              <a:ahLst/>
              <a:cxnLst/>
              <a:rect l="l" t="t" r="r" b="b"/>
              <a:pathLst>
                <a:path w="5451" h="1418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3" name="Google Shape;7193;p56"/>
          <p:cNvGrpSpPr/>
          <p:nvPr/>
        </p:nvGrpSpPr>
        <p:grpSpPr>
          <a:xfrm>
            <a:off x="3530661" y="1533431"/>
            <a:ext cx="357468" cy="352675"/>
            <a:chOff x="-33645475" y="3228075"/>
            <a:chExt cx="294600" cy="290650"/>
          </a:xfrm>
        </p:grpSpPr>
        <p:sp>
          <p:nvSpPr>
            <p:cNvPr id="7194" name="Google Shape;7194;p56"/>
            <p:cNvSpPr/>
            <p:nvPr/>
          </p:nvSpPr>
          <p:spPr>
            <a:xfrm>
              <a:off x="-33456450" y="3261925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09" y="694"/>
                  </a:lnTo>
                  <a:cubicBezTo>
                    <a:pt x="1576" y="694"/>
                    <a:pt x="2049" y="1166"/>
                    <a:pt x="2049" y="1733"/>
                  </a:cubicBezTo>
                  <a:lnTo>
                    <a:pt x="2049" y="2269"/>
                  </a:lnTo>
                  <a:lnTo>
                    <a:pt x="1923" y="2175"/>
                  </a:lnTo>
                  <a:cubicBezTo>
                    <a:pt x="1860" y="2112"/>
                    <a:pt x="1773" y="2080"/>
                    <a:pt x="1686" y="2080"/>
                  </a:cubicBezTo>
                  <a:cubicBezTo>
                    <a:pt x="1600" y="2080"/>
                    <a:pt x="1513" y="2112"/>
                    <a:pt x="1450" y="2175"/>
                  </a:cubicBezTo>
                  <a:cubicBezTo>
                    <a:pt x="1324" y="2269"/>
                    <a:pt x="1324" y="2521"/>
                    <a:pt x="1450" y="2647"/>
                  </a:cubicBezTo>
                  <a:lnTo>
                    <a:pt x="2112" y="3309"/>
                  </a:lnTo>
                  <a:cubicBezTo>
                    <a:pt x="2175" y="3372"/>
                    <a:pt x="2269" y="3403"/>
                    <a:pt x="2360" y="3403"/>
                  </a:cubicBezTo>
                  <a:cubicBezTo>
                    <a:pt x="2450" y="3403"/>
                    <a:pt x="2537" y="3372"/>
                    <a:pt x="2584" y="3309"/>
                  </a:cubicBezTo>
                  <a:lnTo>
                    <a:pt x="3277" y="2647"/>
                  </a:lnTo>
                  <a:cubicBezTo>
                    <a:pt x="3372" y="2521"/>
                    <a:pt x="3372" y="2269"/>
                    <a:pt x="3277" y="2175"/>
                  </a:cubicBezTo>
                  <a:cubicBezTo>
                    <a:pt x="3214" y="2112"/>
                    <a:pt x="3120" y="2080"/>
                    <a:pt x="3029" y="2080"/>
                  </a:cubicBezTo>
                  <a:cubicBezTo>
                    <a:pt x="2939" y="2080"/>
                    <a:pt x="2852" y="2112"/>
                    <a:pt x="2805" y="2175"/>
                  </a:cubicBezTo>
                  <a:lnTo>
                    <a:pt x="2679" y="2269"/>
                  </a:lnTo>
                  <a:lnTo>
                    <a:pt x="2679" y="1733"/>
                  </a:lnTo>
                  <a:cubicBezTo>
                    <a:pt x="2742" y="788"/>
                    <a:pt x="1954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56"/>
            <p:cNvSpPr/>
            <p:nvPr/>
          </p:nvSpPr>
          <p:spPr>
            <a:xfrm>
              <a:off x="-33575375" y="3433625"/>
              <a:ext cx="85075" cy="85100"/>
            </a:xfrm>
            <a:custGeom>
              <a:avLst/>
              <a:gdLst/>
              <a:ahLst/>
              <a:cxnLst/>
              <a:rect l="l" t="t" r="r" b="b"/>
              <a:pathLst>
                <a:path w="3403" h="3404" extrusionOk="0">
                  <a:moveTo>
                    <a:pt x="1013" y="1"/>
                  </a:moveTo>
                  <a:cubicBezTo>
                    <a:pt x="922" y="1"/>
                    <a:pt x="835" y="32"/>
                    <a:pt x="788" y="95"/>
                  </a:cubicBezTo>
                  <a:lnTo>
                    <a:pt x="127" y="757"/>
                  </a:lnTo>
                  <a:cubicBezTo>
                    <a:pt x="1" y="883"/>
                    <a:pt x="1" y="1135"/>
                    <a:pt x="127" y="1229"/>
                  </a:cubicBezTo>
                  <a:cubicBezTo>
                    <a:pt x="174" y="1292"/>
                    <a:pt x="260" y="1324"/>
                    <a:pt x="351" y="1324"/>
                  </a:cubicBezTo>
                  <a:cubicBezTo>
                    <a:pt x="442" y="1324"/>
                    <a:pt x="536" y="1292"/>
                    <a:pt x="599" y="1229"/>
                  </a:cubicBezTo>
                  <a:lnTo>
                    <a:pt x="694" y="1135"/>
                  </a:lnTo>
                  <a:lnTo>
                    <a:pt x="694" y="1671"/>
                  </a:lnTo>
                  <a:cubicBezTo>
                    <a:pt x="694" y="2616"/>
                    <a:pt x="1450" y="3372"/>
                    <a:pt x="2395" y="3372"/>
                  </a:cubicBezTo>
                  <a:lnTo>
                    <a:pt x="3057" y="3372"/>
                  </a:lnTo>
                  <a:lnTo>
                    <a:pt x="3057" y="3403"/>
                  </a:lnTo>
                  <a:cubicBezTo>
                    <a:pt x="3246" y="3403"/>
                    <a:pt x="3403" y="3246"/>
                    <a:pt x="3403" y="3057"/>
                  </a:cubicBezTo>
                  <a:cubicBezTo>
                    <a:pt x="3403" y="2868"/>
                    <a:pt x="3246" y="2710"/>
                    <a:pt x="3057" y="2710"/>
                  </a:cubicBezTo>
                  <a:lnTo>
                    <a:pt x="2363" y="2710"/>
                  </a:lnTo>
                  <a:cubicBezTo>
                    <a:pt x="1796" y="2710"/>
                    <a:pt x="1324" y="2238"/>
                    <a:pt x="1324" y="1671"/>
                  </a:cubicBezTo>
                  <a:lnTo>
                    <a:pt x="1324" y="1135"/>
                  </a:lnTo>
                  <a:lnTo>
                    <a:pt x="1450" y="1229"/>
                  </a:lnTo>
                  <a:cubicBezTo>
                    <a:pt x="1513" y="1292"/>
                    <a:pt x="1599" y="1324"/>
                    <a:pt x="1686" y="1324"/>
                  </a:cubicBezTo>
                  <a:cubicBezTo>
                    <a:pt x="1773" y="1324"/>
                    <a:pt x="1859" y="1292"/>
                    <a:pt x="1922" y="1229"/>
                  </a:cubicBezTo>
                  <a:cubicBezTo>
                    <a:pt x="2048" y="1135"/>
                    <a:pt x="2048" y="883"/>
                    <a:pt x="1922" y="757"/>
                  </a:cubicBezTo>
                  <a:lnTo>
                    <a:pt x="1261" y="95"/>
                  </a:lnTo>
                  <a:cubicBezTo>
                    <a:pt x="1198" y="32"/>
                    <a:pt x="1103" y="1"/>
                    <a:pt x="10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56"/>
            <p:cNvSpPr/>
            <p:nvPr/>
          </p:nvSpPr>
          <p:spPr>
            <a:xfrm>
              <a:off x="-33645475" y="3228075"/>
              <a:ext cx="206375" cy="153600"/>
            </a:xfrm>
            <a:custGeom>
              <a:avLst/>
              <a:gdLst/>
              <a:ahLst/>
              <a:cxnLst/>
              <a:rect l="l" t="t" r="r" b="b"/>
              <a:pathLst>
                <a:path w="8255" h="6144" extrusionOk="0">
                  <a:moveTo>
                    <a:pt x="4191" y="0"/>
                  </a:moveTo>
                  <a:cubicBezTo>
                    <a:pt x="2300" y="0"/>
                    <a:pt x="757" y="1544"/>
                    <a:pt x="757" y="3434"/>
                  </a:cubicBezTo>
                  <a:lnTo>
                    <a:pt x="757" y="3529"/>
                  </a:lnTo>
                  <a:cubicBezTo>
                    <a:pt x="347" y="3686"/>
                    <a:pt x="95" y="4033"/>
                    <a:pt x="95" y="4474"/>
                  </a:cubicBezTo>
                  <a:lnTo>
                    <a:pt x="95" y="5135"/>
                  </a:lnTo>
                  <a:cubicBezTo>
                    <a:pt x="1" y="5671"/>
                    <a:pt x="473" y="6143"/>
                    <a:pt x="1009" y="6143"/>
                  </a:cubicBezTo>
                  <a:cubicBezTo>
                    <a:pt x="1135" y="6143"/>
                    <a:pt x="1261" y="6112"/>
                    <a:pt x="1387" y="6080"/>
                  </a:cubicBezTo>
                  <a:lnTo>
                    <a:pt x="1387" y="3403"/>
                  </a:lnTo>
                  <a:cubicBezTo>
                    <a:pt x="1387" y="1890"/>
                    <a:pt x="2647" y="630"/>
                    <a:pt x="4128" y="630"/>
                  </a:cubicBezTo>
                  <a:cubicBezTo>
                    <a:pt x="5640" y="630"/>
                    <a:pt x="6900" y="1890"/>
                    <a:pt x="6900" y="3403"/>
                  </a:cubicBezTo>
                  <a:lnTo>
                    <a:pt x="6900" y="6080"/>
                  </a:lnTo>
                  <a:cubicBezTo>
                    <a:pt x="6995" y="6112"/>
                    <a:pt x="7121" y="6143"/>
                    <a:pt x="7247" y="6143"/>
                  </a:cubicBezTo>
                  <a:cubicBezTo>
                    <a:pt x="7782" y="6143"/>
                    <a:pt x="8255" y="5671"/>
                    <a:pt x="8255" y="5135"/>
                  </a:cubicBezTo>
                  <a:lnTo>
                    <a:pt x="8255" y="4474"/>
                  </a:lnTo>
                  <a:cubicBezTo>
                    <a:pt x="8255" y="4033"/>
                    <a:pt x="8003" y="3623"/>
                    <a:pt x="7593" y="3529"/>
                  </a:cubicBezTo>
                  <a:lnTo>
                    <a:pt x="7593" y="3434"/>
                  </a:lnTo>
                  <a:cubicBezTo>
                    <a:pt x="7593" y="1544"/>
                    <a:pt x="6050" y="0"/>
                    <a:pt x="41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56"/>
            <p:cNvSpPr/>
            <p:nvPr/>
          </p:nvSpPr>
          <p:spPr>
            <a:xfrm>
              <a:off x="-33593500" y="3279250"/>
              <a:ext cx="104775" cy="52275"/>
            </a:xfrm>
            <a:custGeom>
              <a:avLst/>
              <a:gdLst/>
              <a:ahLst/>
              <a:cxnLst/>
              <a:rect l="l" t="t" r="r" b="b"/>
              <a:pathLst>
                <a:path w="4191" h="2091" extrusionOk="0">
                  <a:moveTo>
                    <a:pt x="1734" y="1"/>
                  </a:moveTo>
                  <a:cubicBezTo>
                    <a:pt x="789" y="1"/>
                    <a:pt x="1" y="757"/>
                    <a:pt x="1" y="1702"/>
                  </a:cubicBezTo>
                  <a:lnTo>
                    <a:pt x="1" y="2049"/>
                  </a:lnTo>
                  <a:lnTo>
                    <a:pt x="1230" y="2049"/>
                  </a:lnTo>
                  <a:cubicBezTo>
                    <a:pt x="1545" y="2049"/>
                    <a:pt x="1891" y="2049"/>
                    <a:pt x="2017" y="1986"/>
                  </a:cubicBezTo>
                  <a:cubicBezTo>
                    <a:pt x="2049" y="1954"/>
                    <a:pt x="2080" y="1828"/>
                    <a:pt x="2080" y="1734"/>
                  </a:cubicBezTo>
                  <a:cubicBezTo>
                    <a:pt x="2080" y="1545"/>
                    <a:pt x="2238" y="1387"/>
                    <a:pt x="2458" y="1387"/>
                  </a:cubicBezTo>
                  <a:cubicBezTo>
                    <a:pt x="2647" y="1387"/>
                    <a:pt x="2805" y="1545"/>
                    <a:pt x="2805" y="1734"/>
                  </a:cubicBezTo>
                  <a:cubicBezTo>
                    <a:pt x="2805" y="1828"/>
                    <a:pt x="2805" y="1954"/>
                    <a:pt x="2868" y="1986"/>
                  </a:cubicBezTo>
                  <a:cubicBezTo>
                    <a:pt x="2942" y="2059"/>
                    <a:pt x="3091" y="2090"/>
                    <a:pt x="3266" y="2090"/>
                  </a:cubicBezTo>
                  <a:cubicBezTo>
                    <a:pt x="3389" y="2090"/>
                    <a:pt x="3525" y="2075"/>
                    <a:pt x="3656" y="2049"/>
                  </a:cubicBezTo>
                  <a:lnTo>
                    <a:pt x="4191" y="2049"/>
                  </a:lnTo>
                  <a:lnTo>
                    <a:pt x="4191" y="1702"/>
                  </a:lnTo>
                  <a:lnTo>
                    <a:pt x="4128" y="1702"/>
                  </a:lnTo>
                  <a:cubicBezTo>
                    <a:pt x="4128" y="757"/>
                    <a:pt x="3340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56"/>
            <p:cNvSpPr/>
            <p:nvPr/>
          </p:nvSpPr>
          <p:spPr>
            <a:xfrm>
              <a:off x="-33593500" y="3341475"/>
              <a:ext cx="104775" cy="74075"/>
            </a:xfrm>
            <a:custGeom>
              <a:avLst/>
              <a:gdLst/>
              <a:ahLst/>
              <a:cxnLst/>
              <a:rect l="l" t="t" r="r" b="b"/>
              <a:pathLst>
                <a:path w="4191" h="2963" extrusionOk="0">
                  <a:moveTo>
                    <a:pt x="2395" y="1"/>
                  </a:moveTo>
                  <a:cubicBezTo>
                    <a:pt x="2080" y="253"/>
                    <a:pt x="1671" y="253"/>
                    <a:pt x="1230" y="253"/>
                  </a:cubicBezTo>
                  <a:lnTo>
                    <a:pt x="1" y="253"/>
                  </a:lnTo>
                  <a:lnTo>
                    <a:pt x="1" y="914"/>
                  </a:lnTo>
                  <a:cubicBezTo>
                    <a:pt x="1" y="2049"/>
                    <a:pt x="946" y="2962"/>
                    <a:pt x="2112" y="2962"/>
                  </a:cubicBezTo>
                  <a:cubicBezTo>
                    <a:pt x="3246" y="2962"/>
                    <a:pt x="4191" y="2049"/>
                    <a:pt x="4191" y="914"/>
                  </a:cubicBezTo>
                  <a:lnTo>
                    <a:pt x="4191" y="253"/>
                  </a:lnTo>
                  <a:lnTo>
                    <a:pt x="3466" y="253"/>
                  </a:lnTo>
                  <a:cubicBezTo>
                    <a:pt x="3088" y="253"/>
                    <a:pt x="2679" y="190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56"/>
            <p:cNvSpPr/>
            <p:nvPr/>
          </p:nvSpPr>
          <p:spPr>
            <a:xfrm>
              <a:off x="-33455650" y="3381650"/>
              <a:ext cx="104775" cy="52250"/>
            </a:xfrm>
            <a:custGeom>
              <a:avLst/>
              <a:gdLst/>
              <a:ahLst/>
              <a:cxnLst/>
              <a:rect l="l" t="t" r="r" b="b"/>
              <a:pathLst>
                <a:path w="4191" h="2090" extrusionOk="0">
                  <a:moveTo>
                    <a:pt x="1702" y="0"/>
                  </a:moveTo>
                  <a:cubicBezTo>
                    <a:pt x="756" y="0"/>
                    <a:pt x="0" y="757"/>
                    <a:pt x="0" y="1702"/>
                  </a:cubicBezTo>
                  <a:lnTo>
                    <a:pt x="0" y="2048"/>
                  </a:lnTo>
                  <a:lnTo>
                    <a:pt x="1229" y="2048"/>
                  </a:lnTo>
                  <a:cubicBezTo>
                    <a:pt x="1544" y="2048"/>
                    <a:pt x="1891" y="2048"/>
                    <a:pt x="2017" y="1985"/>
                  </a:cubicBezTo>
                  <a:cubicBezTo>
                    <a:pt x="2048" y="1954"/>
                    <a:pt x="2080" y="1828"/>
                    <a:pt x="2080" y="1733"/>
                  </a:cubicBezTo>
                  <a:cubicBezTo>
                    <a:pt x="2080" y="1544"/>
                    <a:pt x="2237" y="1387"/>
                    <a:pt x="2458" y="1387"/>
                  </a:cubicBezTo>
                  <a:cubicBezTo>
                    <a:pt x="2647" y="1387"/>
                    <a:pt x="2804" y="1544"/>
                    <a:pt x="2804" y="1733"/>
                  </a:cubicBezTo>
                  <a:cubicBezTo>
                    <a:pt x="2804" y="1828"/>
                    <a:pt x="2804" y="1954"/>
                    <a:pt x="2867" y="1985"/>
                  </a:cubicBezTo>
                  <a:cubicBezTo>
                    <a:pt x="2941" y="2059"/>
                    <a:pt x="3091" y="2090"/>
                    <a:pt x="3265" y="2090"/>
                  </a:cubicBezTo>
                  <a:cubicBezTo>
                    <a:pt x="3388" y="2090"/>
                    <a:pt x="3524" y="2074"/>
                    <a:pt x="3655" y="2048"/>
                  </a:cubicBezTo>
                  <a:lnTo>
                    <a:pt x="4190" y="2048"/>
                  </a:lnTo>
                  <a:lnTo>
                    <a:pt x="4190" y="1702"/>
                  </a:lnTo>
                  <a:cubicBezTo>
                    <a:pt x="4096" y="757"/>
                    <a:pt x="3308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56"/>
            <p:cNvSpPr/>
            <p:nvPr/>
          </p:nvSpPr>
          <p:spPr>
            <a:xfrm>
              <a:off x="-33456450" y="3443875"/>
              <a:ext cx="102425" cy="74850"/>
            </a:xfrm>
            <a:custGeom>
              <a:avLst/>
              <a:gdLst/>
              <a:ahLst/>
              <a:cxnLst/>
              <a:rect l="l" t="t" r="r" b="b"/>
              <a:pathLst>
                <a:path w="4097" h="2994" extrusionOk="0">
                  <a:moveTo>
                    <a:pt x="2395" y="0"/>
                  </a:moveTo>
                  <a:cubicBezTo>
                    <a:pt x="2080" y="252"/>
                    <a:pt x="1639" y="252"/>
                    <a:pt x="1230" y="252"/>
                  </a:cubicBezTo>
                  <a:lnTo>
                    <a:pt x="1" y="252"/>
                  </a:lnTo>
                  <a:lnTo>
                    <a:pt x="1" y="914"/>
                  </a:lnTo>
                  <a:cubicBezTo>
                    <a:pt x="1" y="2048"/>
                    <a:pt x="914" y="2993"/>
                    <a:pt x="2049" y="2993"/>
                  </a:cubicBezTo>
                  <a:cubicBezTo>
                    <a:pt x="3183" y="2993"/>
                    <a:pt x="4096" y="2048"/>
                    <a:pt x="4096" y="914"/>
                  </a:cubicBezTo>
                  <a:lnTo>
                    <a:pt x="4096" y="252"/>
                  </a:lnTo>
                  <a:lnTo>
                    <a:pt x="3435" y="252"/>
                  </a:lnTo>
                  <a:cubicBezTo>
                    <a:pt x="3025" y="252"/>
                    <a:pt x="2679" y="189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1" name="Google Shape;7201;p56"/>
          <p:cNvGrpSpPr/>
          <p:nvPr/>
        </p:nvGrpSpPr>
        <p:grpSpPr>
          <a:xfrm>
            <a:off x="3531631" y="1973516"/>
            <a:ext cx="355526" cy="354586"/>
            <a:chOff x="-33646250" y="3586425"/>
            <a:chExt cx="293000" cy="292225"/>
          </a:xfrm>
        </p:grpSpPr>
        <p:sp>
          <p:nvSpPr>
            <p:cNvPr id="7202" name="Google Shape;7202;p56"/>
            <p:cNvSpPr/>
            <p:nvPr/>
          </p:nvSpPr>
          <p:spPr>
            <a:xfrm>
              <a:off x="-33646250" y="3739225"/>
              <a:ext cx="141775" cy="139425"/>
            </a:xfrm>
            <a:custGeom>
              <a:avLst/>
              <a:gdLst/>
              <a:ahLst/>
              <a:cxnLst/>
              <a:rect l="l" t="t" r="r" b="b"/>
              <a:pathLst>
                <a:path w="5671" h="5577" extrusionOk="0">
                  <a:moveTo>
                    <a:pt x="4190" y="1"/>
                  </a:moveTo>
                  <a:cubicBezTo>
                    <a:pt x="4001" y="316"/>
                    <a:pt x="3970" y="725"/>
                    <a:pt x="4127" y="1040"/>
                  </a:cubicBezTo>
                  <a:lnTo>
                    <a:pt x="3497" y="1670"/>
                  </a:lnTo>
                  <a:cubicBezTo>
                    <a:pt x="3345" y="1589"/>
                    <a:pt x="3194" y="1550"/>
                    <a:pt x="3047" y="1550"/>
                  </a:cubicBezTo>
                  <a:cubicBezTo>
                    <a:pt x="2797" y="1550"/>
                    <a:pt x="2561" y="1661"/>
                    <a:pt x="2363" y="1859"/>
                  </a:cubicBezTo>
                  <a:lnTo>
                    <a:pt x="378" y="3813"/>
                  </a:lnTo>
                  <a:cubicBezTo>
                    <a:pt x="0" y="4222"/>
                    <a:pt x="0" y="4884"/>
                    <a:pt x="378" y="5293"/>
                  </a:cubicBezTo>
                  <a:cubicBezTo>
                    <a:pt x="583" y="5482"/>
                    <a:pt x="851" y="5577"/>
                    <a:pt x="1115" y="5577"/>
                  </a:cubicBezTo>
                  <a:cubicBezTo>
                    <a:pt x="1378" y="5577"/>
                    <a:pt x="1638" y="5482"/>
                    <a:pt x="1827" y="5293"/>
                  </a:cubicBezTo>
                  <a:lnTo>
                    <a:pt x="3812" y="3309"/>
                  </a:lnTo>
                  <a:cubicBezTo>
                    <a:pt x="4096" y="3025"/>
                    <a:pt x="4190" y="2553"/>
                    <a:pt x="4001" y="2143"/>
                  </a:cubicBezTo>
                  <a:lnTo>
                    <a:pt x="4631" y="1513"/>
                  </a:lnTo>
                  <a:cubicBezTo>
                    <a:pt x="4789" y="1576"/>
                    <a:pt x="4915" y="1607"/>
                    <a:pt x="5072" y="1607"/>
                  </a:cubicBezTo>
                  <a:cubicBezTo>
                    <a:pt x="5261" y="1607"/>
                    <a:pt x="5450" y="1544"/>
                    <a:pt x="5671" y="1418"/>
                  </a:cubicBezTo>
                  <a:cubicBezTo>
                    <a:pt x="5041" y="1040"/>
                    <a:pt x="4568" y="568"/>
                    <a:pt x="41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56"/>
            <p:cNvSpPr/>
            <p:nvPr/>
          </p:nvSpPr>
          <p:spPr>
            <a:xfrm>
              <a:off x="-33541500" y="3586425"/>
              <a:ext cx="188250" cy="187475"/>
            </a:xfrm>
            <a:custGeom>
              <a:avLst/>
              <a:gdLst/>
              <a:ahLst/>
              <a:cxnLst/>
              <a:rect l="l" t="t" r="r" b="b"/>
              <a:pathLst>
                <a:path w="7530" h="7499" extrusionOk="0">
                  <a:moveTo>
                    <a:pt x="3718" y="1387"/>
                  </a:moveTo>
                  <a:cubicBezTo>
                    <a:pt x="4253" y="1387"/>
                    <a:pt x="4726" y="1859"/>
                    <a:pt x="4726" y="2427"/>
                  </a:cubicBezTo>
                  <a:cubicBezTo>
                    <a:pt x="4789" y="2805"/>
                    <a:pt x="4505" y="3214"/>
                    <a:pt x="4096" y="3372"/>
                  </a:cubicBezTo>
                  <a:lnTo>
                    <a:pt x="4096" y="3750"/>
                  </a:lnTo>
                  <a:cubicBezTo>
                    <a:pt x="4096" y="3939"/>
                    <a:pt x="3938" y="4096"/>
                    <a:pt x="3749" y="4096"/>
                  </a:cubicBezTo>
                  <a:cubicBezTo>
                    <a:pt x="3560" y="4096"/>
                    <a:pt x="3403" y="3939"/>
                    <a:pt x="3403" y="3750"/>
                  </a:cubicBezTo>
                  <a:lnTo>
                    <a:pt x="3403" y="3372"/>
                  </a:lnTo>
                  <a:cubicBezTo>
                    <a:pt x="3403" y="3088"/>
                    <a:pt x="3592" y="2805"/>
                    <a:pt x="3875" y="2742"/>
                  </a:cubicBezTo>
                  <a:cubicBezTo>
                    <a:pt x="4001" y="2679"/>
                    <a:pt x="4096" y="2521"/>
                    <a:pt x="4096" y="2427"/>
                  </a:cubicBezTo>
                  <a:cubicBezTo>
                    <a:pt x="4096" y="2206"/>
                    <a:pt x="3938" y="2049"/>
                    <a:pt x="3749" y="2049"/>
                  </a:cubicBezTo>
                  <a:cubicBezTo>
                    <a:pt x="3560" y="2049"/>
                    <a:pt x="3403" y="2206"/>
                    <a:pt x="3403" y="2427"/>
                  </a:cubicBezTo>
                  <a:cubicBezTo>
                    <a:pt x="3403" y="2616"/>
                    <a:pt x="3245" y="2773"/>
                    <a:pt x="3056" y="2773"/>
                  </a:cubicBezTo>
                  <a:cubicBezTo>
                    <a:pt x="2836" y="2773"/>
                    <a:pt x="2678" y="2616"/>
                    <a:pt x="2678" y="2427"/>
                  </a:cubicBezTo>
                  <a:cubicBezTo>
                    <a:pt x="2678" y="1859"/>
                    <a:pt x="3151" y="1387"/>
                    <a:pt x="3718" y="1387"/>
                  </a:cubicBezTo>
                  <a:close/>
                  <a:moveTo>
                    <a:pt x="3749" y="4726"/>
                  </a:moveTo>
                  <a:cubicBezTo>
                    <a:pt x="3938" y="4726"/>
                    <a:pt x="4096" y="4884"/>
                    <a:pt x="4096" y="5104"/>
                  </a:cubicBezTo>
                  <a:cubicBezTo>
                    <a:pt x="4096" y="5294"/>
                    <a:pt x="3938" y="5451"/>
                    <a:pt x="3749" y="5451"/>
                  </a:cubicBezTo>
                  <a:cubicBezTo>
                    <a:pt x="3560" y="5451"/>
                    <a:pt x="3403" y="5294"/>
                    <a:pt x="3403" y="5104"/>
                  </a:cubicBezTo>
                  <a:cubicBezTo>
                    <a:pt x="3403" y="4884"/>
                    <a:pt x="3560" y="4726"/>
                    <a:pt x="3749" y="4726"/>
                  </a:cubicBezTo>
                  <a:close/>
                  <a:moveTo>
                    <a:pt x="3749" y="1"/>
                  </a:moveTo>
                  <a:cubicBezTo>
                    <a:pt x="1670" y="1"/>
                    <a:pt x="0" y="1702"/>
                    <a:pt x="0" y="3750"/>
                  </a:cubicBezTo>
                  <a:cubicBezTo>
                    <a:pt x="0" y="5829"/>
                    <a:pt x="1702" y="7499"/>
                    <a:pt x="3749" y="7499"/>
                  </a:cubicBezTo>
                  <a:cubicBezTo>
                    <a:pt x="5829" y="7499"/>
                    <a:pt x="7498" y="5798"/>
                    <a:pt x="7498" y="3750"/>
                  </a:cubicBezTo>
                  <a:cubicBezTo>
                    <a:pt x="7530" y="1670"/>
                    <a:pt x="5829" y="1"/>
                    <a:pt x="37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4" name="Google Shape;7204;p56"/>
          <p:cNvGrpSpPr/>
          <p:nvPr/>
        </p:nvGrpSpPr>
        <p:grpSpPr>
          <a:xfrm>
            <a:off x="3532101" y="2408369"/>
            <a:ext cx="354586" cy="355557"/>
            <a:chOff x="-33645475" y="3944800"/>
            <a:chExt cx="292225" cy="293025"/>
          </a:xfrm>
        </p:grpSpPr>
        <p:sp>
          <p:nvSpPr>
            <p:cNvPr id="7205" name="Google Shape;7205;p56"/>
            <p:cNvSpPr/>
            <p:nvPr/>
          </p:nvSpPr>
          <p:spPr>
            <a:xfrm>
              <a:off x="-33549375" y="3944800"/>
              <a:ext cx="98475" cy="7090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56"/>
            <p:cNvSpPr/>
            <p:nvPr/>
          </p:nvSpPr>
          <p:spPr>
            <a:xfrm>
              <a:off x="-33645475" y="4041675"/>
              <a:ext cx="70900" cy="98475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56"/>
            <p:cNvSpPr/>
            <p:nvPr/>
          </p:nvSpPr>
          <p:spPr>
            <a:xfrm>
              <a:off x="-33424150" y="4042450"/>
              <a:ext cx="70900" cy="52025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56"/>
            <p:cNvSpPr/>
            <p:nvPr/>
          </p:nvSpPr>
          <p:spPr>
            <a:xfrm>
              <a:off x="-33549375" y="4165325"/>
              <a:ext cx="86650" cy="70925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56"/>
            <p:cNvSpPr/>
            <p:nvPr/>
          </p:nvSpPr>
          <p:spPr>
            <a:xfrm>
              <a:off x="-33558825" y="4030650"/>
              <a:ext cx="118950" cy="12052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56"/>
            <p:cNvSpPr/>
            <p:nvPr/>
          </p:nvSpPr>
          <p:spPr>
            <a:xfrm>
              <a:off x="-33639950" y="4129900"/>
              <a:ext cx="100825" cy="100825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56"/>
            <p:cNvSpPr/>
            <p:nvPr/>
          </p:nvSpPr>
          <p:spPr>
            <a:xfrm>
              <a:off x="-33459600" y="3951875"/>
              <a:ext cx="100850" cy="100075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56"/>
            <p:cNvSpPr/>
            <p:nvPr/>
          </p:nvSpPr>
          <p:spPr>
            <a:xfrm>
              <a:off x="-33639950" y="3951100"/>
              <a:ext cx="100825" cy="100050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56"/>
            <p:cNvSpPr/>
            <p:nvPr/>
          </p:nvSpPr>
          <p:spPr>
            <a:xfrm>
              <a:off x="-33472975" y="4082625"/>
              <a:ext cx="119725" cy="15520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56"/>
            <p:cNvSpPr/>
            <p:nvPr/>
          </p:nvSpPr>
          <p:spPr>
            <a:xfrm>
              <a:off x="-33421775" y="41338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5" name="Google Shape;7215;p56"/>
          <p:cNvGrpSpPr/>
          <p:nvPr/>
        </p:nvGrpSpPr>
        <p:grpSpPr>
          <a:xfrm>
            <a:off x="2185320" y="2882106"/>
            <a:ext cx="352675" cy="355375"/>
            <a:chOff x="-31809525" y="3192625"/>
            <a:chExt cx="290650" cy="292875"/>
          </a:xfrm>
        </p:grpSpPr>
        <p:sp>
          <p:nvSpPr>
            <p:cNvPr id="7216" name="Google Shape;7216;p56"/>
            <p:cNvSpPr/>
            <p:nvPr/>
          </p:nvSpPr>
          <p:spPr>
            <a:xfrm>
              <a:off x="-31767775" y="3192625"/>
              <a:ext cx="204800" cy="153600"/>
            </a:xfrm>
            <a:custGeom>
              <a:avLst/>
              <a:gdLst/>
              <a:ahLst/>
              <a:cxnLst/>
              <a:rect l="l" t="t" r="r" b="b"/>
              <a:pathLst>
                <a:path w="8192" h="6144" extrusionOk="0">
                  <a:moveTo>
                    <a:pt x="4096" y="0"/>
                  </a:moveTo>
                  <a:cubicBezTo>
                    <a:pt x="2206" y="0"/>
                    <a:pt x="662" y="1544"/>
                    <a:pt x="662" y="3434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442"/>
                  </a:cubicBezTo>
                  <a:lnTo>
                    <a:pt x="0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35" y="6144"/>
                    <a:pt x="1261" y="6112"/>
                    <a:pt x="1387" y="6081"/>
                  </a:cubicBezTo>
                  <a:lnTo>
                    <a:pt x="1387" y="3403"/>
                  </a:lnTo>
                  <a:cubicBezTo>
                    <a:pt x="1387" y="1891"/>
                    <a:pt x="2584" y="630"/>
                    <a:pt x="4096" y="630"/>
                  </a:cubicBezTo>
                  <a:cubicBezTo>
                    <a:pt x="5577" y="630"/>
                    <a:pt x="6806" y="1891"/>
                    <a:pt x="6806" y="3403"/>
                  </a:cubicBezTo>
                  <a:lnTo>
                    <a:pt x="6806" y="6081"/>
                  </a:lnTo>
                  <a:cubicBezTo>
                    <a:pt x="6932" y="6112"/>
                    <a:pt x="7058" y="6144"/>
                    <a:pt x="7152" y="6144"/>
                  </a:cubicBezTo>
                  <a:cubicBezTo>
                    <a:pt x="7719" y="6144"/>
                    <a:pt x="8192" y="5671"/>
                    <a:pt x="8192" y="5136"/>
                  </a:cubicBezTo>
                  <a:lnTo>
                    <a:pt x="8192" y="4442"/>
                  </a:lnTo>
                  <a:cubicBezTo>
                    <a:pt x="8192" y="4033"/>
                    <a:pt x="7908" y="3623"/>
                    <a:pt x="7530" y="3497"/>
                  </a:cubicBezTo>
                  <a:lnTo>
                    <a:pt x="7530" y="3434"/>
                  </a:lnTo>
                  <a:cubicBezTo>
                    <a:pt x="7467" y="1576"/>
                    <a:pt x="5986" y="0"/>
                    <a:pt x="4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56"/>
            <p:cNvSpPr/>
            <p:nvPr/>
          </p:nvSpPr>
          <p:spPr>
            <a:xfrm>
              <a:off x="-31715000" y="3244600"/>
              <a:ext cx="101625" cy="52450"/>
            </a:xfrm>
            <a:custGeom>
              <a:avLst/>
              <a:gdLst/>
              <a:ahLst/>
              <a:cxnLst/>
              <a:rect l="l" t="t" r="r" b="b"/>
              <a:pathLst>
                <a:path w="4065" h="2098" extrusionOk="0">
                  <a:moveTo>
                    <a:pt x="1702" y="1"/>
                  </a:moveTo>
                  <a:cubicBezTo>
                    <a:pt x="756" y="1"/>
                    <a:pt x="0" y="757"/>
                    <a:pt x="0" y="1702"/>
                  </a:cubicBezTo>
                  <a:lnTo>
                    <a:pt x="0" y="2080"/>
                  </a:lnTo>
                  <a:lnTo>
                    <a:pt x="1229" y="2080"/>
                  </a:lnTo>
                  <a:cubicBezTo>
                    <a:pt x="1418" y="2080"/>
                    <a:pt x="1765" y="2080"/>
                    <a:pt x="1891" y="1985"/>
                  </a:cubicBezTo>
                  <a:cubicBezTo>
                    <a:pt x="1922" y="1954"/>
                    <a:pt x="1985" y="1828"/>
                    <a:pt x="1985" y="1765"/>
                  </a:cubicBezTo>
                  <a:cubicBezTo>
                    <a:pt x="1985" y="1544"/>
                    <a:pt x="2143" y="1387"/>
                    <a:pt x="2332" y="1387"/>
                  </a:cubicBezTo>
                  <a:cubicBezTo>
                    <a:pt x="2521" y="1387"/>
                    <a:pt x="2678" y="1544"/>
                    <a:pt x="2678" y="1765"/>
                  </a:cubicBezTo>
                  <a:cubicBezTo>
                    <a:pt x="2678" y="1828"/>
                    <a:pt x="2678" y="1954"/>
                    <a:pt x="2773" y="1985"/>
                  </a:cubicBezTo>
                  <a:cubicBezTo>
                    <a:pt x="2836" y="2069"/>
                    <a:pt x="3025" y="2097"/>
                    <a:pt x="3237" y="2097"/>
                  </a:cubicBezTo>
                  <a:cubicBezTo>
                    <a:pt x="3343" y="2097"/>
                    <a:pt x="3455" y="2090"/>
                    <a:pt x="3560" y="2080"/>
                  </a:cubicBezTo>
                  <a:lnTo>
                    <a:pt x="4064" y="2080"/>
                  </a:lnTo>
                  <a:lnTo>
                    <a:pt x="4064" y="1702"/>
                  </a:lnTo>
                  <a:cubicBezTo>
                    <a:pt x="4064" y="757"/>
                    <a:pt x="3308" y="1"/>
                    <a:pt x="23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56"/>
            <p:cNvSpPr/>
            <p:nvPr/>
          </p:nvSpPr>
          <p:spPr>
            <a:xfrm>
              <a:off x="-31716575" y="3308400"/>
              <a:ext cx="102400" cy="73275"/>
            </a:xfrm>
            <a:custGeom>
              <a:avLst/>
              <a:gdLst/>
              <a:ahLst/>
              <a:cxnLst/>
              <a:rect l="l" t="t" r="r" b="b"/>
              <a:pathLst>
                <a:path w="4096" h="2931" extrusionOk="0">
                  <a:moveTo>
                    <a:pt x="2395" y="1"/>
                  </a:moveTo>
                  <a:cubicBezTo>
                    <a:pt x="2080" y="221"/>
                    <a:pt x="1639" y="221"/>
                    <a:pt x="1197" y="221"/>
                  </a:cubicBezTo>
                  <a:lnTo>
                    <a:pt x="0" y="221"/>
                  </a:lnTo>
                  <a:lnTo>
                    <a:pt x="0" y="883"/>
                  </a:lnTo>
                  <a:cubicBezTo>
                    <a:pt x="0" y="2048"/>
                    <a:pt x="914" y="2930"/>
                    <a:pt x="2048" y="2930"/>
                  </a:cubicBezTo>
                  <a:cubicBezTo>
                    <a:pt x="3182" y="2930"/>
                    <a:pt x="4096" y="2048"/>
                    <a:pt x="4096" y="883"/>
                  </a:cubicBezTo>
                  <a:lnTo>
                    <a:pt x="4096" y="221"/>
                  </a:lnTo>
                  <a:lnTo>
                    <a:pt x="3403" y="221"/>
                  </a:lnTo>
                  <a:cubicBezTo>
                    <a:pt x="3025" y="221"/>
                    <a:pt x="2678" y="190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56"/>
            <p:cNvSpPr/>
            <p:nvPr/>
          </p:nvSpPr>
          <p:spPr>
            <a:xfrm>
              <a:off x="-31809525" y="3386375"/>
              <a:ext cx="290650" cy="99125"/>
            </a:xfrm>
            <a:custGeom>
              <a:avLst/>
              <a:gdLst/>
              <a:ahLst/>
              <a:cxnLst/>
              <a:rect l="l" t="t" r="r" b="b"/>
              <a:pathLst>
                <a:path w="11626" h="3965" extrusionOk="0">
                  <a:moveTo>
                    <a:pt x="2092" y="0"/>
                  </a:moveTo>
                  <a:cubicBezTo>
                    <a:pt x="1962" y="0"/>
                    <a:pt x="1828" y="63"/>
                    <a:pt x="1765" y="190"/>
                  </a:cubicBezTo>
                  <a:lnTo>
                    <a:pt x="1355" y="1072"/>
                  </a:lnTo>
                  <a:lnTo>
                    <a:pt x="316" y="1229"/>
                  </a:lnTo>
                  <a:cubicBezTo>
                    <a:pt x="190" y="1229"/>
                    <a:pt x="95" y="1355"/>
                    <a:pt x="64" y="1481"/>
                  </a:cubicBezTo>
                  <a:cubicBezTo>
                    <a:pt x="1" y="1607"/>
                    <a:pt x="64" y="1765"/>
                    <a:pt x="127" y="1828"/>
                  </a:cubicBezTo>
                  <a:lnTo>
                    <a:pt x="883" y="2552"/>
                  </a:lnTo>
                  <a:lnTo>
                    <a:pt x="725" y="3561"/>
                  </a:lnTo>
                  <a:cubicBezTo>
                    <a:pt x="694" y="3687"/>
                    <a:pt x="757" y="3844"/>
                    <a:pt x="851" y="3876"/>
                  </a:cubicBezTo>
                  <a:cubicBezTo>
                    <a:pt x="903" y="3928"/>
                    <a:pt x="965" y="3951"/>
                    <a:pt x="1031" y="3951"/>
                  </a:cubicBezTo>
                  <a:cubicBezTo>
                    <a:pt x="1085" y="3951"/>
                    <a:pt x="1141" y="3935"/>
                    <a:pt x="1198" y="3907"/>
                  </a:cubicBezTo>
                  <a:lnTo>
                    <a:pt x="2112" y="3435"/>
                  </a:lnTo>
                  <a:lnTo>
                    <a:pt x="2994" y="3907"/>
                  </a:lnTo>
                  <a:cubicBezTo>
                    <a:pt x="3046" y="3947"/>
                    <a:pt x="3099" y="3964"/>
                    <a:pt x="3152" y="3964"/>
                  </a:cubicBezTo>
                  <a:cubicBezTo>
                    <a:pt x="3225" y="3964"/>
                    <a:pt x="3298" y="3930"/>
                    <a:pt x="3372" y="3876"/>
                  </a:cubicBezTo>
                  <a:cubicBezTo>
                    <a:pt x="3466" y="3813"/>
                    <a:pt x="3529" y="3687"/>
                    <a:pt x="3466" y="3561"/>
                  </a:cubicBezTo>
                  <a:lnTo>
                    <a:pt x="3309" y="2552"/>
                  </a:lnTo>
                  <a:lnTo>
                    <a:pt x="4002" y="1891"/>
                  </a:lnTo>
                  <a:lnTo>
                    <a:pt x="4663" y="2552"/>
                  </a:lnTo>
                  <a:lnTo>
                    <a:pt x="4506" y="3561"/>
                  </a:lnTo>
                  <a:cubicBezTo>
                    <a:pt x="4474" y="3687"/>
                    <a:pt x="4537" y="3844"/>
                    <a:pt x="4632" y="3876"/>
                  </a:cubicBezTo>
                  <a:cubicBezTo>
                    <a:pt x="4684" y="3928"/>
                    <a:pt x="4746" y="3951"/>
                    <a:pt x="4811" y="3951"/>
                  </a:cubicBezTo>
                  <a:cubicBezTo>
                    <a:pt x="4865" y="3951"/>
                    <a:pt x="4922" y="3935"/>
                    <a:pt x="4978" y="3907"/>
                  </a:cubicBezTo>
                  <a:lnTo>
                    <a:pt x="5892" y="3435"/>
                  </a:lnTo>
                  <a:lnTo>
                    <a:pt x="6774" y="3907"/>
                  </a:lnTo>
                  <a:cubicBezTo>
                    <a:pt x="6827" y="3947"/>
                    <a:pt x="6880" y="3964"/>
                    <a:pt x="6933" y="3964"/>
                  </a:cubicBezTo>
                  <a:cubicBezTo>
                    <a:pt x="7006" y="3964"/>
                    <a:pt x="7079" y="3930"/>
                    <a:pt x="7152" y="3876"/>
                  </a:cubicBezTo>
                  <a:cubicBezTo>
                    <a:pt x="7247" y="3813"/>
                    <a:pt x="7310" y="3687"/>
                    <a:pt x="7247" y="3561"/>
                  </a:cubicBezTo>
                  <a:lnTo>
                    <a:pt x="7089" y="2552"/>
                  </a:lnTo>
                  <a:lnTo>
                    <a:pt x="7782" y="1891"/>
                  </a:lnTo>
                  <a:lnTo>
                    <a:pt x="8444" y="2552"/>
                  </a:lnTo>
                  <a:lnTo>
                    <a:pt x="8286" y="3561"/>
                  </a:lnTo>
                  <a:cubicBezTo>
                    <a:pt x="8255" y="3687"/>
                    <a:pt x="8318" y="3844"/>
                    <a:pt x="8413" y="3876"/>
                  </a:cubicBezTo>
                  <a:cubicBezTo>
                    <a:pt x="8465" y="3928"/>
                    <a:pt x="8526" y="3951"/>
                    <a:pt x="8592" y="3951"/>
                  </a:cubicBezTo>
                  <a:cubicBezTo>
                    <a:pt x="8646" y="3951"/>
                    <a:pt x="8702" y="3935"/>
                    <a:pt x="8759" y="3907"/>
                  </a:cubicBezTo>
                  <a:lnTo>
                    <a:pt x="9673" y="3435"/>
                  </a:lnTo>
                  <a:lnTo>
                    <a:pt x="10555" y="3907"/>
                  </a:lnTo>
                  <a:cubicBezTo>
                    <a:pt x="10608" y="3947"/>
                    <a:pt x="10660" y="3964"/>
                    <a:pt x="10713" y="3964"/>
                  </a:cubicBezTo>
                  <a:cubicBezTo>
                    <a:pt x="10786" y="3964"/>
                    <a:pt x="10860" y="3930"/>
                    <a:pt x="10933" y="3876"/>
                  </a:cubicBezTo>
                  <a:cubicBezTo>
                    <a:pt x="11027" y="3813"/>
                    <a:pt x="11090" y="3687"/>
                    <a:pt x="11027" y="3561"/>
                  </a:cubicBezTo>
                  <a:lnTo>
                    <a:pt x="10870" y="2552"/>
                  </a:lnTo>
                  <a:lnTo>
                    <a:pt x="11626" y="1828"/>
                  </a:lnTo>
                  <a:cubicBezTo>
                    <a:pt x="11532" y="1702"/>
                    <a:pt x="11595" y="1607"/>
                    <a:pt x="11532" y="1481"/>
                  </a:cubicBezTo>
                  <a:cubicBezTo>
                    <a:pt x="11500" y="1355"/>
                    <a:pt x="11374" y="1292"/>
                    <a:pt x="11279" y="1229"/>
                  </a:cubicBezTo>
                  <a:lnTo>
                    <a:pt x="10240" y="1072"/>
                  </a:lnTo>
                  <a:lnTo>
                    <a:pt x="9799" y="190"/>
                  </a:lnTo>
                  <a:cubicBezTo>
                    <a:pt x="9751" y="63"/>
                    <a:pt x="9625" y="0"/>
                    <a:pt x="9495" y="0"/>
                  </a:cubicBezTo>
                  <a:cubicBezTo>
                    <a:pt x="9366" y="0"/>
                    <a:pt x="9232" y="63"/>
                    <a:pt x="9169" y="190"/>
                  </a:cubicBezTo>
                  <a:lnTo>
                    <a:pt x="8759" y="1072"/>
                  </a:lnTo>
                  <a:lnTo>
                    <a:pt x="7782" y="1229"/>
                  </a:lnTo>
                  <a:cubicBezTo>
                    <a:pt x="7719" y="1229"/>
                    <a:pt x="7688" y="1292"/>
                    <a:pt x="7656" y="1292"/>
                  </a:cubicBezTo>
                  <a:cubicBezTo>
                    <a:pt x="7593" y="1229"/>
                    <a:pt x="7562" y="1229"/>
                    <a:pt x="7530" y="1229"/>
                  </a:cubicBezTo>
                  <a:lnTo>
                    <a:pt x="6554" y="1072"/>
                  </a:lnTo>
                  <a:lnTo>
                    <a:pt x="6113" y="190"/>
                  </a:lnTo>
                  <a:cubicBezTo>
                    <a:pt x="6050" y="63"/>
                    <a:pt x="5924" y="0"/>
                    <a:pt x="5798" y="0"/>
                  </a:cubicBezTo>
                  <a:cubicBezTo>
                    <a:pt x="5672" y="0"/>
                    <a:pt x="5546" y="63"/>
                    <a:pt x="5483" y="190"/>
                  </a:cubicBezTo>
                  <a:lnTo>
                    <a:pt x="5041" y="1072"/>
                  </a:lnTo>
                  <a:lnTo>
                    <a:pt x="4065" y="1229"/>
                  </a:lnTo>
                  <a:cubicBezTo>
                    <a:pt x="4033" y="1229"/>
                    <a:pt x="4002" y="1292"/>
                    <a:pt x="3939" y="1292"/>
                  </a:cubicBezTo>
                  <a:cubicBezTo>
                    <a:pt x="3907" y="1229"/>
                    <a:pt x="3876" y="1229"/>
                    <a:pt x="3813" y="1229"/>
                  </a:cubicBezTo>
                  <a:lnTo>
                    <a:pt x="2836" y="1072"/>
                  </a:lnTo>
                  <a:lnTo>
                    <a:pt x="2395" y="190"/>
                  </a:lnTo>
                  <a:cubicBezTo>
                    <a:pt x="2348" y="63"/>
                    <a:pt x="2222" y="0"/>
                    <a:pt x="20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0" name="Google Shape;7220;p56"/>
          <p:cNvGrpSpPr/>
          <p:nvPr/>
        </p:nvGrpSpPr>
        <p:grpSpPr>
          <a:xfrm>
            <a:off x="2184835" y="3352658"/>
            <a:ext cx="353645" cy="355557"/>
            <a:chOff x="-31811100" y="3550975"/>
            <a:chExt cx="291450" cy="293025"/>
          </a:xfrm>
        </p:grpSpPr>
        <p:sp>
          <p:nvSpPr>
            <p:cNvPr id="7221" name="Google Shape;7221;p56"/>
            <p:cNvSpPr/>
            <p:nvPr/>
          </p:nvSpPr>
          <p:spPr>
            <a:xfrm>
              <a:off x="-31554325" y="3595875"/>
              <a:ext cx="34675" cy="33900"/>
            </a:xfrm>
            <a:custGeom>
              <a:avLst/>
              <a:gdLst/>
              <a:ahLst/>
              <a:cxnLst/>
              <a:rect l="l" t="t" r="r" b="b"/>
              <a:pathLst>
                <a:path w="1387" h="1356" extrusionOk="0">
                  <a:moveTo>
                    <a:pt x="0" y="1"/>
                  </a:moveTo>
                  <a:lnTo>
                    <a:pt x="0" y="1355"/>
                  </a:lnTo>
                  <a:lnTo>
                    <a:pt x="662" y="1355"/>
                  </a:lnTo>
                  <a:cubicBezTo>
                    <a:pt x="1071" y="1355"/>
                    <a:pt x="1324" y="1040"/>
                    <a:pt x="1324" y="694"/>
                  </a:cubicBezTo>
                  <a:cubicBezTo>
                    <a:pt x="1387" y="316"/>
                    <a:pt x="1071" y="1"/>
                    <a:pt x="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56"/>
            <p:cNvSpPr/>
            <p:nvPr/>
          </p:nvSpPr>
          <p:spPr>
            <a:xfrm>
              <a:off x="-31659075" y="3628650"/>
              <a:ext cx="139425" cy="71650"/>
            </a:xfrm>
            <a:custGeom>
              <a:avLst/>
              <a:gdLst/>
              <a:ahLst/>
              <a:cxnLst/>
              <a:rect l="l" t="t" r="r" b="b"/>
              <a:pathLst>
                <a:path w="5577" h="2866" extrusionOk="0">
                  <a:moveTo>
                    <a:pt x="1438" y="1"/>
                  </a:moveTo>
                  <a:cubicBezTo>
                    <a:pt x="1338" y="1"/>
                    <a:pt x="1235" y="30"/>
                    <a:pt x="1166" y="76"/>
                  </a:cubicBezTo>
                  <a:lnTo>
                    <a:pt x="126" y="1179"/>
                  </a:lnTo>
                  <a:cubicBezTo>
                    <a:pt x="0" y="1305"/>
                    <a:pt x="0" y="1525"/>
                    <a:pt x="126" y="1651"/>
                  </a:cubicBezTo>
                  <a:lnTo>
                    <a:pt x="1166" y="2754"/>
                  </a:lnTo>
                  <a:cubicBezTo>
                    <a:pt x="1208" y="2838"/>
                    <a:pt x="1292" y="2866"/>
                    <a:pt x="1390" y="2866"/>
                  </a:cubicBezTo>
                  <a:cubicBezTo>
                    <a:pt x="1439" y="2866"/>
                    <a:pt x="1491" y="2859"/>
                    <a:pt x="1544" y="2848"/>
                  </a:cubicBezTo>
                  <a:cubicBezTo>
                    <a:pt x="1670" y="2817"/>
                    <a:pt x="1796" y="2659"/>
                    <a:pt x="1796" y="2533"/>
                  </a:cubicBezTo>
                  <a:lnTo>
                    <a:pt x="1796" y="2124"/>
                  </a:lnTo>
                  <a:lnTo>
                    <a:pt x="4190" y="2124"/>
                  </a:lnTo>
                  <a:cubicBezTo>
                    <a:pt x="4946" y="2124"/>
                    <a:pt x="5577" y="1494"/>
                    <a:pt x="5577" y="769"/>
                  </a:cubicBezTo>
                  <a:lnTo>
                    <a:pt x="5577" y="549"/>
                  </a:lnTo>
                  <a:cubicBezTo>
                    <a:pt x="5356" y="675"/>
                    <a:pt x="5135" y="769"/>
                    <a:pt x="4883" y="769"/>
                  </a:cubicBezTo>
                  <a:cubicBezTo>
                    <a:pt x="3686" y="738"/>
                    <a:pt x="2930" y="738"/>
                    <a:pt x="1796" y="738"/>
                  </a:cubicBezTo>
                  <a:lnTo>
                    <a:pt x="1796" y="328"/>
                  </a:lnTo>
                  <a:cubicBezTo>
                    <a:pt x="1796" y="170"/>
                    <a:pt x="1701" y="44"/>
                    <a:pt x="1544" y="13"/>
                  </a:cubicBezTo>
                  <a:cubicBezTo>
                    <a:pt x="1510" y="5"/>
                    <a:pt x="1474" y="1"/>
                    <a:pt x="14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56"/>
            <p:cNvSpPr/>
            <p:nvPr/>
          </p:nvSpPr>
          <p:spPr>
            <a:xfrm>
              <a:off x="-31811100" y="3647075"/>
              <a:ext cx="33100" cy="33100"/>
            </a:xfrm>
            <a:custGeom>
              <a:avLst/>
              <a:gdLst/>
              <a:ahLst/>
              <a:cxnLst/>
              <a:rect l="l" t="t" r="r" b="b"/>
              <a:pathLst>
                <a:path w="1324" h="1324" extrusionOk="0">
                  <a:moveTo>
                    <a:pt x="662" y="1"/>
                  </a:moveTo>
                  <a:cubicBezTo>
                    <a:pt x="253" y="1"/>
                    <a:pt x="1" y="316"/>
                    <a:pt x="1" y="662"/>
                  </a:cubicBezTo>
                  <a:cubicBezTo>
                    <a:pt x="1" y="1040"/>
                    <a:pt x="316" y="1324"/>
                    <a:pt x="662" y="1324"/>
                  </a:cubicBezTo>
                  <a:lnTo>
                    <a:pt x="1324" y="1324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56"/>
            <p:cNvSpPr/>
            <p:nvPr/>
          </p:nvSpPr>
          <p:spPr>
            <a:xfrm>
              <a:off x="-31811100" y="3678325"/>
              <a:ext cx="138650" cy="72250"/>
            </a:xfrm>
            <a:custGeom>
              <a:avLst/>
              <a:gdLst/>
              <a:ahLst/>
              <a:cxnLst/>
              <a:rect l="l" t="t" r="r" b="b"/>
              <a:pathLst>
                <a:path w="5546" h="2890" extrusionOk="0">
                  <a:moveTo>
                    <a:pt x="4193" y="1"/>
                  </a:moveTo>
                  <a:cubicBezTo>
                    <a:pt x="4132" y="1"/>
                    <a:pt x="4067" y="16"/>
                    <a:pt x="4002" y="42"/>
                  </a:cubicBezTo>
                  <a:cubicBezTo>
                    <a:pt x="3876" y="74"/>
                    <a:pt x="3781" y="231"/>
                    <a:pt x="3781" y="357"/>
                  </a:cubicBezTo>
                  <a:lnTo>
                    <a:pt x="3781" y="735"/>
                  </a:lnTo>
                  <a:lnTo>
                    <a:pt x="662" y="735"/>
                  </a:lnTo>
                  <a:cubicBezTo>
                    <a:pt x="410" y="735"/>
                    <a:pt x="190" y="672"/>
                    <a:pt x="1" y="546"/>
                  </a:cubicBezTo>
                  <a:lnTo>
                    <a:pt x="1" y="767"/>
                  </a:lnTo>
                  <a:cubicBezTo>
                    <a:pt x="1" y="1523"/>
                    <a:pt x="631" y="2153"/>
                    <a:pt x="1355" y="2153"/>
                  </a:cubicBezTo>
                  <a:lnTo>
                    <a:pt x="3781" y="2153"/>
                  </a:lnTo>
                  <a:lnTo>
                    <a:pt x="3781" y="2563"/>
                  </a:lnTo>
                  <a:cubicBezTo>
                    <a:pt x="3781" y="2720"/>
                    <a:pt x="3844" y="2815"/>
                    <a:pt x="4002" y="2878"/>
                  </a:cubicBezTo>
                  <a:cubicBezTo>
                    <a:pt x="4033" y="2886"/>
                    <a:pt x="4067" y="2890"/>
                    <a:pt x="4101" y="2890"/>
                  </a:cubicBezTo>
                  <a:cubicBezTo>
                    <a:pt x="4205" y="2890"/>
                    <a:pt x="4317" y="2854"/>
                    <a:pt x="4411" y="2783"/>
                  </a:cubicBezTo>
                  <a:lnTo>
                    <a:pt x="5420" y="1681"/>
                  </a:lnTo>
                  <a:cubicBezTo>
                    <a:pt x="5546" y="1555"/>
                    <a:pt x="5546" y="1365"/>
                    <a:pt x="5420" y="1208"/>
                  </a:cubicBezTo>
                  <a:lnTo>
                    <a:pt x="4411" y="105"/>
                  </a:lnTo>
                  <a:cubicBezTo>
                    <a:pt x="4356" y="31"/>
                    <a:pt x="4279" y="1"/>
                    <a:pt x="41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56"/>
            <p:cNvSpPr/>
            <p:nvPr/>
          </p:nvSpPr>
          <p:spPr>
            <a:xfrm>
              <a:off x="-31759900" y="3791200"/>
              <a:ext cx="187475" cy="52800"/>
            </a:xfrm>
            <a:custGeom>
              <a:avLst/>
              <a:gdLst/>
              <a:ahLst/>
              <a:cxnLst/>
              <a:rect l="l" t="t" r="r" b="b"/>
              <a:pathLst>
                <a:path w="7499" h="2112" extrusionOk="0">
                  <a:moveTo>
                    <a:pt x="1" y="1"/>
                  </a:moveTo>
                  <a:lnTo>
                    <a:pt x="1" y="1072"/>
                  </a:lnTo>
                  <a:cubicBezTo>
                    <a:pt x="1" y="1639"/>
                    <a:pt x="473" y="2112"/>
                    <a:pt x="1009" y="2112"/>
                  </a:cubicBezTo>
                  <a:lnTo>
                    <a:pt x="6491" y="2112"/>
                  </a:lnTo>
                  <a:cubicBezTo>
                    <a:pt x="7026" y="2112"/>
                    <a:pt x="7499" y="1639"/>
                    <a:pt x="7499" y="1072"/>
                  </a:cubicBezTo>
                  <a:lnTo>
                    <a:pt x="74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56"/>
            <p:cNvSpPr/>
            <p:nvPr/>
          </p:nvSpPr>
          <p:spPr>
            <a:xfrm>
              <a:off x="-31759900" y="3550975"/>
              <a:ext cx="187475" cy="35475"/>
            </a:xfrm>
            <a:custGeom>
              <a:avLst/>
              <a:gdLst/>
              <a:ahLst/>
              <a:cxnLst/>
              <a:rect l="l" t="t" r="r" b="b"/>
              <a:pathLst>
                <a:path w="7499" h="1419" extrusionOk="0">
                  <a:moveTo>
                    <a:pt x="1009" y="1"/>
                  </a:moveTo>
                  <a:cubicBezTo>
                    <a:pt x="473" y="1"/>
                    <a:pt x="1" y="474"/>
                    <a:pt x="1" y="1072"/>
                  </a:cubicBezTo>
                  <a:lnTo>
                    <a:pt x="1" y="1419"/>
                  </a:lnTo>
                  <a:lnTo>
                    <a:pt x="7499" y="1419"/>
                  </a:lnTo>
                  <a:lnTo>
                    <a:pt x="7499" y="1072"/>
                  </a:lnTo>
                  <a:cubicBezTo>
                    <a:pt x="7499" y="537"/>
                    <a:pt x="7026" y="1"/>
                    <a:pt x="64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56"/>
            <p:cNvSpPr/>
            <p:nvPr/>
          </p:nvSpPr>
          <p:spPr>
            <a:xfrm>
              <a:off x="-31759100" y="3602975"/>
              <a:ext cx="188250" cy="172500"/>
            </a:xfrm>
            <a:custGeom>
              <a:avLst/>
              <a:gdLst/>
              <a:ahLst/>
              <a:cxnLst/>
              <a:rect l="l" t="t" r="r" b="b"/>
              <a:pathLst>
                <a:path w="7530" h="6900" extrusionOk="0">
                  <a:moveTo>
                    <a:pt x="0" y="0"/>
                  </a:moveTo>
                  <a:lnTo>
                    <a:pt x="0" y="3088"/>
                  </a:lnTo>
                  <a:lnTo>
                    <a:pt x="1071" y="3088"/>
                  </a:lnTo>
                  <a:cubicBezTo>
                    <a:pt x="1134" y="2773"/>
                    <a:pt x="1386" y="2552"/>
                    <a:pt x="1701" y="2426"/>
                  </a:cubicBezTo>
                  <a:cubicBezTo>
                    <a:pt x="1822" y="2376"/>
                    <a:pt x="1952" y="2351"/>
                    <a:pt x="2083" y="2351"/>
                  </a:cubicBezTo>
                  <a:cubicBezTo>
                    <a:pt x="2361" y="2351"/>
                    <a:pt x="2642" y="2464"/>
                    <a:pt x="2835" y="2678"/>
                  </a:cubicBezTo>
                  <a:lnTo>
                    <a:pt x="3844" y="3781"/>
                  </a:lnTo>
                  <a:cubicBezTo>
                    <a:pt x="4222" y="4190"/>
                    <a:pt x="4222" y="4789"/>
                    <a:pt x="3844" y="5167"/>
                  </a:cubicBezTo>
                  <a:lnTo>
                    <a:pt x="2835" y="6270"/>
                  </a:lnTo>
                  <a:cubicBezTo>
                    <a:pt x="2635" y="6493"/>
                    <a:pt x="2339" y="6621"/>
                    <a:pt x="2050" y="6621"/>
                  </a:cubicBezTo>
                  <a:cubicBezTo>
                    <a:pt x="1930" y="6621"/>
                    <a:pt x="1812" y="6599"/>
                    <a:pt x="1701" y="6553"/>
                  </a:cubicBezTo>
                  <a:cubicBezTo>
                    <a:pt x="1386" y="6427"/>
                    <a:pt x="1134" y="6144"/>
                    <a:pt x="1071" y="5892"/>
                  </a:cubicBezTo>
                  <a:lnTo>
                    <a:pt x="0" y="5892"/>
                  </a:lnTo>
                  <a:lnTo>
                    <a:pt x="0" y="6900"/>
                  </a:lnTo>
                  <a:lnTo>
                    <a:pt x="7530" y="6900"/>
                  </a:lnTo>
                  <a:lnTo>
                    <a:pt x="7530" y="3844"/>
                  </a:lnTo>
                  <a:lnTo>
                    <a:pt x="6459" y="3844"/>
                  </a:lnTo>
                  <a:cubicBezTo>
                    <a:pt x="6364" y="4159"/>
                    <a:pt x="6143" y="4379"/>
                    <a:pt x="5828" y="4505"/>
                  </a:cubicBezTo>
                  <a:cubicBezTo>
                    <a:pt x="5709" y="4551"/>
                    <a:pt x="5589" y="4573"/>
                    <a:pt x="5472" y="4573"/>
                  </a:cubicBezTo>
                  <a:cubicBezTo>
                    <a:pt x="5188" y="4573"/>
                    <a:pt x="4917" y="4445"/>
                    <a:pt x="4694" y="4222"/>
                  </a:cubicBezTo>
                  <a:lnTo>
                    <a:pt x="3655" y="3119"/>
                  </a:lnTo>
                  <a:cubicBezTo>
                    <a:pt x="3308" y="2741"/>
                    <a:pt x="3308" y="2143"/>
                    <a:pt x="3655" y="1765"/>
                  </a:cubicBezTo>
                  <a:lnTo>
                    <a:pt x="4694" y="630"/>
                  </a:lnTo>
                  <a:cubicBezTo>
                    <a:pt x="4866" y="416"/>
                    <a:pt x="5140" y="304"/>
                    <a:pt x="5427" y="304"/>
                  </a:cubicBezTo>
                  <a:cubicBezTo>
                    <a:pt x="5561" y="304"/>
                    <a:pt x="5698" y="328"/>
                    <a:pt x="5828" y="378"/>
                  </a:cubicBezTo>
                  <a:cubicBezTo>
                    <a:pt x="6143" y="504"/>
                    <a:pt x="6364" y="756"/>
                    <a:pt x="6459" y="1040"/>
                  </a:cubicBezTo>
                  <a:lnTo>
                    <a:pt x="7530" y="1040"/>
                  </a:lnTo>
                  <a:lnTo>
                    <a:pt x="75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8" name="Google Shape;7228;p56"/>
          <p:cNvGrpSpPr/>
          <p:nvPr/>
        </p:nvGrpSpPr>
        <p:grpSpPr>
          <a:xfrm>
            <a:off x="2178631" y="3816962"/>
            <a:ext cx="366052" cy="356831"/>
            <a:chOff x="-31817400" y="3910025"/>
            <a:chExt cx="301675" cy="294075"/>
          </a:xfrm>
        </p:grpSpPr>
        <p:sp>
          <p:nvSpPr>
            <p:cNvPr id="7229" name="Google Shape;7229;p56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56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56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2" name="Google Shape;7232;p56"/>
          <p:cNvGrpSpPr/>
          <p:nvPr/>
        </p:nvGrpSpPr>
        <p:grpSpPr>
          <a:xfrm>
            <a:off x="3970259" y="3353143"/>
            <a:ext cx="354616" cy="354586"/>
            <a:chOff x="-30354000" y="3569100"/>
            <a:chExt cx="292250" cy="292225"/>
          </a:xfrm>
        </p:grpSpPr>
        <p:sp>
          <p:nvSpPr>
            <p:cNvPr id="7233" name="Google Shape;7233;p56"/>
            <p:cNvSpPr/>
            <p:nvPr/>
          </p:nvSpPr>
          <p:spPr>
            <a:xfrm>
              <a:off x="-30354000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56"/>
            <p:cNvSpPr/>
            <p:nvPr/>
          </p:nvSpPr>
          <p:spPr>
            <a:xfrm>
              <a:off x="-30198825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56"/>
            <p:cNvSpPr/>
            <p:nvPr/>
          </p:nvSpPr>
          <p:spPr>
            <a:xfrm>
              <a:off x="-30139750" y="3636850"/>
              <a:ext cx="26000" cy="37825"/>
            </a:xfrm>
            <a:custGeom>
              <a:avLst/>
              <a:gdLst/>
              <a:ahLst/>
              <a:cxnLst/>
              <a:rect l="l" t="t" r="r" b="b"/>
              <a:pathLst>
                <a:path w="1040" h="1513" extrusionOk="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56"/>
            <p:cNvSpPr/>
            <p:nvPr/>
          </p:nvSpPr>
          <p:spPr>
            <a:xfrm>
              <a:off x="-30302800" y="3638950"/>
              <a:ext cx="25225" cy="36500"/>
            </a:xfrm>
            <a:custGeom>
              <a:avLst/>
              <a:gdLst/>
              <a:ahLst/>
              <a:cxnLst/>
              <a:rect l="l" t="t" r="r" b="b"/>
              <a:pathLst>
                <a:path w="1009" h="1460" extrusionOk="0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56"/>
            <p:cNvSpPr/>
            <p:nvPr/>
          </p:nvSpPr>
          <p:spPr>
            <a:xfrm>
              <a:off x="-30242925" y="3569100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56"/>
            <p:cNvSpPr/>
            <p:nvPr/>
          </p:nvSpPr>
          <p:spPr>
            <a:xfrm>
              <a:off x="-30262625" y="3654950"/>
              <a:ext cx="107925" cy="68550"/>
            </a:xfrm>
            <a:custGeom>
              <a:avLst/>
              <a:gdLst/>
              <a:ahLst/>
              <a:cxnLst/>
              <a:rect l="l" t="t" r="r" b="b"/>
              <a:pathLst>
                <a:path w="4317" h="2742" extrusionOk="0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9" name="Google Shape;7239;p56"/>
          <p:cNvGrpSpPr/>
          <p:nvPr/>
        </p:nvGrpSpPr>
        <p:grpSpPr>
          <a:xfrm>
            <a:off x="1748837" y="1532946"/>
            <a:ext cx="342148" cy="353645"/>
            <a:chOff x="-35118325" y="3202075"/>
            <a:chExt cx="281975" cy="291450"/>
          </a:xfrm>
        </p:grpSpPr>
        <p:sp>
          <p:nvSpPr>
            <p:cNvPr id="7240" name="Google Shape;7240;p56"/>
            <p:cNvSpPr/>
            <p:nvPr/>
          </p:nvSpPr>
          <p:spPr>
            <a:xfrm>
              <a:off x="-35008050" y="3202075"/>
              <a:ext cx="171700" cy="171250"/>
            </a:xfrm>
            <a:custGeom>
              <a:avLst/>
              <a:gdLst/>
              <a:ahLst/>
              <a:cxnLst/>
              <a:rect l="l" t="t" r="r" b="b"/>
              <a:pathLst>
                <a:path w="6868" h="6850" extrusionOk="0">
                  <a:moveTo>
                    <a:pt x="3466" y="1355"/>
                  </a:moveTo>
                  <a:cubicBezTo>
                    <a:pt x="4222" y="1355"/>
                    <a:pt x="4852" y="1985"/>
                    <a:pt x="4852" y="2741"/>
                  </a:cubicBezTo>
                  <a:lnTo>
                    <a:pt x="4852" y="4127"/>
                  </a:lnTo>
                  <a:cubicBezTo>
                    <a:pt x="4852" y="4348"/>
                    <a:pt x="4757" y="4600"/>
                    <a:pt x="4631" y="4821"/>
                  </a:cubicBezTo>
                  <a:lnTo>
                    <a:pt x="4726" y="4915"/>
                  </a:lnTo>
                  <a:cubicBezTo>
                    <a:pt x="4852" y="5041"/>
                    <a:pt x="4852" y="5262"/>
                    <a:pt x="4726" y="5388"/>
                  </a:cubicBezTo>
                  <a:cubicBezTo>
                    <a:pt x="4663" y="5451"/>
                    <a:pt x="4576" y="5482"/>
                    <a:pt x="4489" y="5482"/>
                  </a:cubicBezTo>
                  <a:cubicBezTo>
                    <a:pt x="4403" y="5482"/>
                    <a:pt x="4316" y="5451"/>
                    <a:pt x="4253" y="5388"/>
                  </a:cubicBezTo>
                  <a:lnTo>
                    <a:pt x="4190" y="5293"/>
                  </a:lnTo>
                  <a:cubicBezTo>
                    <a:pt x="3970" y="5419"/>
                    <a:pt x="3749" y="5514"/>
                    <a:pt x="3466" y="5514"/>
                  </a:cubicBezTo>
                  <a:cubicBezTo>
                    <a:pt x="2709" y="5514"/>
                    <a:pt x="2079" y="4884"/>
                    <a:pt x="2079" y="4127"/>
                  </a:cubicBezTo>
                  <a:lnTo>
                    <a:pt x="2079" y="2741"/>
                  </a:lnTo>
                  <a:cubicBezTo>
                    <a:pt x="2079" y="1985"/>
                    <a:pt x="2709" y="1355"/>
                    <a:pt x="3466" y="1355"/>
                  </a:cubicBezTo>
                  <a:close/>
                  <a:moveTo>
                    <a:pt x="3466" y="0"/>
                  </a:moveTo>
                  <a:cubicBezTo>
                    <a:pt x="1575" y="0"/>
                    <a:pt x="32" y="1576"/>
                    <a:pt x="32" y="3403"/>
                  </a:cubicBezTo>
                  <a:cubicBezTo>
                    <a:pt x="32" y="4001"/>
                    <a:pt x="189" y="4569"/>
                    <a:pt x="473" y="5104"/>
                  </a:cubicBezTo>
                  <a:lnTo>
                    <a:pt x="32" y="6396"/>
                  </a:lnTo>
                  <a:cubicBezTo>
                    <a:pt x="0" y="6522"/>
                    <a:pt x="32" y="6679"/>
                    <a:pt x="126" y="6774"/>
                  </a:cubicBezTo>
                  <a:cubicBezTo>
                    <a:pt x="172" y="6820"/>
                    <a:pt x="269" y="6849"/>
                    <a:pt x="367" y="6849"/>
                  </a:cubicBezTo>
                  <a:cubicBezTo>
                    <a:pt x="403" y="6849"/>
                    <a:pt x="439" y="6845"/>
                    <a:pt x="473" y="6837"/>
                  </a:cubicBezTo>
                  <a:lnTo>
                    <a:pt x="1764" y="6396"/>
                  </a:lnTo>
                  <a:cubicBezTo>
                    <a:pt x="2300" y="6679"/>
                    <a:pt x="2867" y="6837"/>
                    <a:pt x="3466" y="6837"/>
                  </a:cubicBezTo>
                  <a:cubicBezTo>
                    <a:pt x="5356" y="6837"/>
                    <a:pt x="6868" y="5293"/>
                    <a:pt x="6868" y="3403"/>
                  </a:cubicBezTo>
                  <a:cubicBezTo>
                    <a:pt x="6868" y="1513"/>
                    <a:pt x="5356" y="0"/>
                    <a:pt x="34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56"/>
            <p:cNvSpPr/>
            <p:nvPr/>
          </p:nvSpPr>
          <p:spPr>
            <a:xfrm>
              <a:off x="-34937975" y="3254050"/>
              <a:ext cx="33125" cy="67775"/>
            </a:xfrm>
            <a:custGeom>
              <a:avLst/>
              <a:gdLst/>
              <a:ahLst/>
              <a:cxnLst/>
              <a:rect l="l" t="t" r="r" b="b"/>
              <a:pathLst>
                <a:path w="1325" h="2711" extrusionOk="0">
                  <a:moveTo>
                    <a:pt x="663" y="1"/>
                  </a:moveTo>
                  <a:cubicBezTo>
                    <a:pt x="253" y="1"/>
                    <a:pt x="1" y="316"/>
                    <a:pt x="1" y="662"/>
                  </a:cubicBezTo>
                  <a:lnTo>
                    <a:pt x="1" y="2048"/>
                  </a:lnTo>
                  <a:cubicBezTo>
                    <a:pt x="1" y="2427"/>
                    <a:pt x="316" y="2710"/>
                    <a:pt x="663" y="2710"/>
                  </a:cubicBezTo>
                  <a:cubicBezTo>
                    <a:pt x="694" y="2710"/>
                    <a:pt x="789" y="2710"/>
                    <a:pt x="820" y="2679"/>
                  </a:cubicBezTo>
                  <a:lnTo>
                    <a:pt x="757" y="2584"/>
                  </a:lnTo>
                  <a:cubicBezTo>
                    <a:pt x="631" y="2490"/>
                    <a:pt x="631" y="2238"/>
                    <a:pt x="757" y="2111"/>
                  </a:cubicBezTo>
                  <a:cubicBezTo>
                    <a:pt x="804" y="2064"/>
                    <a:pt x="891" y="2041"/>
                    <a:pt x="978" y="2041"/>
                  </a:cubicBezTo>
                  <a:cubicBezTo>
                    <a:pt x="1064" y="2041"/>
                    <a:pt x="1151" y="2064"/>
                    <a:pt x="1198" y="2111"/>
                  </a:cubicBezTo>
                  <a:lnTo>
                    <a:pt x="1293" y="2206"/>
                  </a:lnTo>
                  <a:cubicBezTo>
                    <a:pt x="1293" y="2175"/>
                    <a:pt x="1324" y="2080"/>
                    <a:pt x="1324" y="2048"/>
                  </a:cubicBezTo>
                  <a:lnTo>
                    <a:pt x="1324" y="662"/>
                  </a:lnTo>
                  <a:cubicBezTo>
                    <a:pt x="1324" y="284"/>
                    <a:pt x="1041" y="1"/>
                    <a:pt x="6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56"/>
            <p:cNvSpPr/>
            <p:nvPr/>
          </p:nvSpPr>
          <p:spPr>
            <a:xfrm>
              <a:off x="-35085250" y="3338325"/>
              <a:ext cx="69325" cy="69350"/>
            </a:xfrm>
            <a:custGeom>
              <a:avLst/>
              <a:gdLst/>
              <a:ahLst/>
              <a:cxnLst/>
              <a:rect l="l" t="t" r="r" b="b"/>
              <a:pathLst>
                <a:path w="2773" h="2774" extrusionOk="0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64" y="2143"/>
                    <a:pt x="631" y="2773"/>
                    <a:pt x="1387" y="2773"/>
                  </a:cubicBezTo>
                  <a:cubicBezTo>
                    <a:pt x="2143" y="2773"/>
                    <a:pt x="2773" y="2143"/>
                    <a:pt x="2773" y="1387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56"/>
            <p:cNvSpPr/>
            <p:nvPr/>
          </p:nvSpPr>
          <p:spPr>
            <a:xfrm>
              <a:off x="-35118325" y="3424175"/>
              <a:ext cx="137075" cy="69350"/>
            </a:xfrm>
            <a:custGeom>
              <a:avLst/>
              <a:gdLst/>
              <a:ahLst/>
              <a:cxnLst/>
              <a:rect l="l" t="t" r="r" b="b"/>
              <a:pathLst>
                <a:path w="5483" h="2774" extrusionOk="0">
                  <a:moveTo>
                    <a:pt x="2741" y="1"/>
                  </a:moveTo>
                  <a:cubicBezTo>
                    <a:pt x="1387" y="1"/>
                    <a:pt x="221" y="1040"/>
                    <a:pt x="32" y="2364"/>
                  </a:cubicBezTo>
                  <a:cubicBezTo>
                    <a:pt x="0" y="2553"/>
                    <a:pt x="158" y="2773"/>
                    <a:pt x="347" y="2773"/>
                  </a:cubicBezTo>
                  <a:lnTo>
                    <a:pt x="5104" y="2773"/>
                  </a:lnTo>
                  <a:cubicBezTo>
                    <a:pt x="5325" y="2773"/>
                    <a:pt x="5482" y="2553"/>
                    <a:pt x="5482" y="2364"/>
                  </a:cubicBezTo>
                  <a:cubicBezTo>
                    <a:pt x="5262" y="1040"/>
                    <a:pt x="4127" y="1"/>
                    <a:pt x="27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4" name="Google Shape;7244;p56"/>
          <p:cNvGrpSpPr/>
          <p:nvPr/>
        </p:nvGrpSpPr>
        <p:grpSpPr>
          <a:xfrm>
            <a:off x="1742618" y="1974199"/>
            <a:ext cx="354586" cy="353221"/>
            <a:chOff x="-35123050" y="3561225"/>
            <a:chExt cx="292225" cy="291100"/>
          </a:xfrm>
        </p:grpSpPr>
        <p:sp>
          <p:nvSpPr>
            <p:cNvPr id="7245" name="Google Shape;7245;p56"/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56"/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7" name="Google Shape;7247;p56"/>
          <p:cNvGrpSpPr/>
          <p:nvPr/>
        </p:nvGrpSpPr>
        <p:grpSpPr>
          <a:xfrm>
            <a:off x="1784677" y="2409340"/>
            <a:ext cx="270467" cy="353615"/>
            <a:chOff x="-35089175" y="3919600"/>
            <a:chExt cx="222900" cy="291425"/>
          </a:xfrm>
        </p:grpSpPr>
        <p:sp>
          <p:nvSpPr>
            <p:cNvPr id="7248" name="Google Shape;7248;p56"/>
            <p:cNvSpPr/>
            <p:nvPr/>
          </p:nvSpPr>
          <p:spPr>
            <a:xfrm>
              <a:off x="-35089175" y="3919600"/>
              <a:ext cx="222900" cy="291425"/>
            </a:xfrm>
            <a:custGeom>
              <a:avLst/>
              <a:gdLst/>
              <a:ahLst/>
              <a:cxnLst/>
              <a:rect l="l" t="t" r="r" b="b"/>
              <a:pathLst>
                <a:path w="8916" h="11657" extrusionOk="0">
                  <a:moveTo>
                    <a:pt x="4474" y="1418"/>
                  </a:moveTo>
                  <a:cubicBezTo>
                    <a:pt x="6143" y="1418"/>
                    <a:pt x="7530" y="2804"/>
                    <a:pt x="7530" y="4474"/>
                  </a:cubicBezTo>
                  <a:cubicBezTo>
                    <a:pt x="7561" y="6175"/>
                    <a:pt x="6143" y="7561"/>
                    <a:pt x="4474" y="7561"/>
                  </a:cubicBezTo>
                  <a:cubicBezTo>
                    <a:pt x="2772" y="7561"/>
                    <a:pt x="1386" y="6175"/>
                    <a:pt x="1386" y="4474"/>
                  </a:cubicBezTo>
                  <a:cubicBezTo>
                    <a:pt x="1386" y="2804"/>
                    <a:pt x="2772" y="1418"/>
                    <a:pt x="4474" y="1418"/>
                  </a:cubicBezTo>
                  <a:close/>
                  <a:moveTo>
                    <a:pt x="4474" y="0"/>
                  </a:moveTo>
                  <a:cubicBezTo>
                    <a:pt x="2016" y="0"/>
                    <a:pt x="0" y="2017"/>
                    <a:pt x="0" y="4442"/>
                  </a:cubicBezTo>
                  <a:cubicBezTo>
                    <a:pt x="0" y="5419"/>
                    <a:pt x="315" y="6333"/>
                    <a:pt x="914" y="7120"/>
                  </a:cubicBezTo>
                  <a:lnTo>
                    <a:pt x="4190" y="11531"/>
                  </a:lnTo>
                  <a:cubicBezTo>
                    <a:pt x="4253" y="11626"/>
                    <a:pt x="4348" y="11657"/>
                    <a:pt x="4474" y="11657"/>
                  </a:cubicBezTo>
                  <a:cubicBezTo>
                    <a:pt x="4568" y="11657"/>
                    <a:pt x="4663" y="11626"/>
                    <a:pt x="4726" y="11531"/>
                  </a:cubicBezTo>
                  <a:lnTo>
                    <a:pt x="8002" y="7120"/>
                  </a:lnTo>
                  <a:cubicBezTo>
                    <a:pt x="8601" y="6333"/>
                    <a:pt x="8916" y="5419"/>
                    <a:pt x="8916" y="4442"/>
                  </a:cubicBezTo>
                  <a:cubicBezTo>
                    <a:pt x="8916" y="2017"/>
                    <a:pt x="6931" y="0"/>
                    <a:pt x="44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56"/>
            <p:cNvSpPr/>
            <p:nvPr/>
          </p:nvSpPr>
          <p:spPr>
            <a:xfrm>
              <a:off x="-35038000" y="3971575"/>
              <a:ext cx="120525" cy="120525"/>
            </a:xfrm>
            <a:custGeom>
              <a:avLst/>
              <a:gdLst/>
              <a:ahLst/>
              <a:cxnLst/>
              <a:rect l="l" t="t" r="r" b="b"/>
              <a:pathLst>
                <a:path w="4821" h="4821" extrusionOk="0">
                  <a:moveTo>
                    <a:pt x="2427" y="662"/>
                  </a:moveTo>
                  <a:cubicBezTo>
                    <a:pt x="2616" y="662"/>
                    <a:pt x="2773" y="820"/>
                    <a:pt x="2773" y="1040"/>
                  </a:cubicBezTo>
                  <a:cubicBezTo>
                    <a:pt x="2773" y="1229"/>
                    <a:pt x="2616" y="1387"/>
                    <a:pt x="2427" y="1387"/>
                  </a:cubicBezTo>
                  <a:cubicBezTo>
                    <a:pt x="2206" y="1387"/>
                    <a:pt x="2049" y="1229"/>
                    <a:pt x="2049" y="1040"/>
                  </a:cubicBezTo>
                  <a:cubicBezTo>
                    <a:pt x="2049" y="820"/>
                    <a:pt x="2206" y="662"/>
                    <a:pt x="2427" y="662"/>
                  </a:cubicBezTo>
                  <a:close/>
                  <a:moveTo>
                    <a:pt x="2427" y="2017"/>
                  </a:moveTo>
                  <a:cubicBezTo>
                    <a:pt x="2616" y="2017"/>
                    <a:pt x="2773" y="2174"/>
                    <a:pt x="2773" y="2363"/>
                  </a:cubicBezTo>
                  <a:lnTo>
                    <a:pt x="2773" y="3750"/>
                  </a:lnTo>
                  <a:cubicBezTo>
                    <a:pt x="2773" y="3939"/>
                    <a:pt x="2616" y="4096"/>
                    <a:pt x="2427" y="4096"/>
                  </a:cubicBezTo>
                  <a:cubicBezTo>
                    <a:pt x="2206" y="4096"/>
                    <a:pt x="2049" y="3939"/>
                    <a:pt x="2049" y="3750"/>
                  </a:cubicBezTo>
                  <a:lnTo>
                    <a:pt x="2049" y="2363"/>
                  </a:lnTo>
                  <a:cubicBezTo>
                    <a:pt x="2049" y="2174"/>
                    <a:pt x="2206" y="2017"/>
                    <a:pt x="2427" y="2017"/>
                  </a:cubicBezTo>
                  <a:close/>
                  <a:moveTo>
                    <a:pt x="2427" y="1"/>
                  </a:moveTo>
                  <a:cubicBezTo>
                    <a:pt x="1072" y="1"/>
                    <a:pt x="1" y="1072"/>
                    <a:pt x="1" y="2395"/>
                  </a:cubicBezTo>
                  <a:cubicBezTo>
                    <a:pt x="1" y="3750"/>
                    <a:pt x="1072" y="4821"/>
                    <a:pt x="2427" y="4821"/>
                  </a:cubicBezTo>
                  <a:cubicBezTo>
                    <a:pt x="3750" y="4821"/>
                    <a:pt x="4821" y="3750"/>
                    <a:pt x="4821" y="2395"/>
                  </a:cubicBezTo>
                  <a:cubicBezTo>
                    <a:pt x="4821" y="1072"/>
                    <a:pt x="3750" y="1"/>
                    <a:pt x="24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0" name="Google Shape;7250;p56"/>
          <p:cNvGrpSpPr/>
          <p:nvPr/>
        </p:nvGrpSpPr>
        <p:grpSpPr>
          <a:xfrm>
            <a:off x="3981673" y="1532703"/>
            <a:ext cx="336445" cy="354131"/>
            <a:chOff x="-33277650" y="3226875"/>
            <a:chExt cx="277275" cy="291850"/>
          </a:xfrm>
        </p:grpSpPr>
        <p:sp>
          <p:nvSpPr>
            <p:cNvPr id="7251" name="Google Shape;7251;p56"/>
            <p:cNvSpPr/>
            <p:nvPr/>
          </p:nvSpPr>
          <p:spPr>
            <a:xfrm>
              <a:off x="-33071300" y="3440725"/>
              <a:ext cx="33100" cy="33900"/>
            </a:xfrm>
            <a:custGeom>
              <a:avLst/>
              <a:gdLst/>
              <a:ahLst/>
              <a:cxnLst/>
              <a:rect l="l" t="t" r="r" b="b"/>
              <a:pathLst>
                <a:path w="1324" h="1356" extrusionOk="0">
                  <a:moveTo>
                    <a:pt x="662" y="0"/>
                  </a:moveTo>
                  <a:cubicBezTo>
                    <a:pt x="284" y="0"/>
                    <a:pt x="1" y="315"/>
                    <a:pt x="1" y="693"/>
                  </a:cubicBezTo>
                  <a:cubicBezTo>
                    <a:pt x="1" y="1040"/>
                    <a:pt x="284" y="1355"/>
                    <a:pt x="662" y="1355"/>
                  </a:cubicBezTo>
                  <a:cubicBezTo>
                    <a:pt x="1040" y="1355"/>
                    <a:pt x="1324" y="1040"/>
                    <a:pt x="1324" y="693"/>
                  </a:cubicBezTo>
                  <a:cubicBezTo>
                    <a:pt x="1324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56"/>
            <p:cNvSpPr/>
            <p:nvPr/>
          </p:nvSpPr>
          <p:spPr>
            <a:xfrm>
              <a:off x="-33157925" y="3227275"/>
              <a:ext cx="17350" cy="103200"/>
            </a:xfrm>
            <a:custGeom>
              <a:avLst/>
              <a:gdLst/>
              <a:ahLst/>
              <a:cxnLst/>
              <a:rect l="l" t="t" r="r" b="b"/>
              <a:pathLst>
                <a:path w="694" h="4128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128"/>
                  </a:lnTo>
                  <a:cubicBezTo>
                    <a:pt x="95" y="4096"/>
                    <a:pt x="221" y="4096"/>
                    <a:pt x="347" y="4096"/>
                  </a:cubicBezTo>
                  <a:cubicBezTo>
                    <a:pt x="473" y="4096"/>
                    <a:pt x="567" y="4096"/>
                    <a:pt x="693" y="412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56"/>
            <p:cNvSpPr/>
            <p:nvPr/>
          </p:nvSpPr>
          <p:spPr>
            <a:xfrm>
              <a:off x="-33175250" y="3347650"/>
              <a:ext cx="51200" cy="51350"/>
            </a:xfrm>
            <a:custGeom>
              <a:avLst/>
              <a:gdLst/>
              <a:ahLst/>
              <a:cxnLst/>
              <a:rect l="l" t="t" r="r" b="b"/>
              <a:pathLst>
                <a:path w="2048" h="2054" extrusionOk="0">
                  <a:moveTo>
                    <a:pt x="938" y="0"/>
                  </a:moveTo>
                  <a:cubicBezTo>
                    <a:pt x="417" y="0"/>
                    <a:pt x="0" y="451"/>
                    <a:pt x="0" y="1014"/>
                  </a:cubicBezTo>
                  <a:cubicBezTo>
                    <a:pt x="0" y="1549"/>
                    <a:pt x="473" y="2054"/>
                    <a:pt x="1040" y="2054"/>
                  </a:cubicBezTo>
                  <a:cubicBezTo>
                    <a:pt x="1575" y="2054"/>
                    <a:pt x="2048" y="1581"/>
                    <a:pt x="2048" y="1014"/>
                  </a:cubicBezTo>
                  <a:cubicBezTo>
                    <a:pt x="2048" y="447"/>
                    <a:pt x="1575" y="6"/>
                    <a:pt x="1040" y="6"/>
                  </a:cubicBezTo>
                  <a:cubicBezTo>
                    <a:pt x="1006" y="2"/>
                    <a:pt x="972" y="0"/>
                    <a:pt x="9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56"/>
            <p:cNvSpPr/>
            <p:nvPr/>
          </p:nvSpPr>
          <p:spPr>
            <a:xfrm>
              <a:off x="-33224875" y="3404500"/>
              <a:ext cx="159900" cy="114225"/>
            </a:xfrm>
            <a:custGeom>
              <a:avLst/>
              <a:gdLst/>
              <a:ahLst/>
              <a:cxnLst/>
              <a:rect l="l" t="t" r="r" b="b"/>
              <a:pathLst>
                <a:path w="6396" h="4569" extrusionOk="0">
                  <a:moveTo>
                    <a:pt x="1954" y="0"/>
                  </a:moveTo>
                  <a:lnTo>
                    <a:pt x="0" y="2520"/>
                  </a:lnTo>
                  <a:lnTo>
                    <a:pt x="0" y="4222"/>
                  </a:lnTo>
                  <a:cubicBezTo>
                    <a:pt x="0" y="4411"/>
                    <a:pt x="158" y="4568"/>
                    <a:pt x="347" y="4568"/>
                  </a:cubicBezTo>
                  <a:lnTo>
                    <a:pt x="3781" y="4568"/>
                  </a:lnTo>
                  <a:cubicBezTo>
                    <a:pt x="3970" y="4568"/>
                    <a:pt x="4127" y="4411"/>
                    <a:pt x="4127" y="4222"/>
                  </a:cubicBezTo>
                  <a:lnTo>
                    <a:pt x="4127" y="3875"/>
                  </a:lnTo>
                  <a:lnTo>
                    <a:pt x="5136" y="3875"/>
                  </a:lnTo>
                  <a:cubicBezTo>
                    <a:pt x="5577" y="3844"/>
                    <a:pt x="6018" y="3718"/>
                    <a:pt x="6396" y="3434"/>
                  </a:cubicBezTo>
                  <a:cubicBezTo>
                    <a:pt x="5986" y="3277"/>
                    <a:pt x="5608" y="2930"/>
                    <a:pt x="5514" y="2489"/>
                  </a:cubicBezTo>
                  <a:lnTo>
                    <a:pt x="4442" y="2489"/>
                  </a:lnTo>
                  <a:cubicBezTo>
                    <a:pt x="3497" y="2489"/>
                    <a:pt x="2741" y="1733"/>
                    <a:pt x="2741" y="788"/>
                  </a:cubicBezTo>
                  <a:lnTo>
                    <a:pt x="2741" y="410"/>
                  </a:lnTo>
                  <a:cubicBezTo>
                    <a:pt x="2426" y="315"/>
                    <a:pt x="2206" y="189"/>
                    <a:pt x="19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56"/>
            <p:cNvSpPr/>
            <p:nvPr/>
          </p:nvSpPr>
          <p:spPr>
            <a:xfrm>
              <a:off x="-33141400" y="3312350"/>
              <a:ext cx="127625" cy="138625"/>
            </a:xfrm>
            <a:custGeom>
              <a:avLst/>
              <a:gdLst/>
              <a:ahLst/>
              <a:cxnLst/>
              <a:rect l="l" t="t" r="r" b="b"/>
              <a:pathLst>
                <a:path w="5105" h="5545" extrusionOk="0">
                  <a:moveTo>
                    <a:pt x="4128" y="0"/>
                  </a:moveTo>
                  <a:lnTo>
                    <a:pt x="694" y="662"/>
                  </a:lnTo>
                  <a:lnTo>
                    <a:pt x="694" y="1040"/>
                  </a:lnTo>
                  <a:cubicBezTo>
                    <a:pt x="1103" y="1355"/>
                    <a:pt x="1387" y="1827"/>
                    <a:pt x="1387" y="2426"/>
                  </a:cubicBezTo>
                  <a:cubicBezTo>
                    <a:pt x="1387" y="3245"/>
                    <a:pt x="788" y="3938"/>
                    <a:pt x="1" y="4127"/>
                  </a:cubicBezTo>
                  <a:lnTo>
                    <a:pt x="1" y="4505"/>
                  </a:lnTo>
                  <a:cubicBezTo>
                    <a:pt x="1" y="5072"/>
                    <a:pt x="473" y="5545"/>
                    <a:pt x="1009" y="5545"/>
                  </a:cubicBezTo>
                  <a:lnTo>
                    <a:pt x="2080" y="5545"/>
                  </a:lnTo>
                  <a:cubicBezTo>
                    <a:pt x="2238" y="4946"/>
                    <a:pt x="2742" y="4505"/>
                    <a:pt x="3372" y="4505"/>
                  </a:cubicBezTo>
                  <a:cubicBezTo>
                    <a:pt x="3624" y="4505"/>
                    <a:pt x="3844" y="4600"/>
                    <a:pt x="4065" y="4726"/>
                  </a:cubicBezTo>
                  <a:lnTo>
                    <a:pt x="4065" y="4127"/>
                  </a:lnTo>
                  <a:lnTo>
                    <a:pt x="4128" y="4127"/>
                  </a:lnTo>
                  <a:cubicBezTo>
                    <a:pt x="4443" y="4064"/>
                    <a:pt x="4758" y="3938"/>
                    <a:pt x="4916" y="3655"/>
                  </a:cubicBezTo>
                  <a:cubicBezTo>
                    <a:pt x="5105" y="3340"/>
                    <a:pt x="5105" y="2993"/>
                    <a:pt x="4947" y="2678"/>
                  </a:cubicBezTo>
                  <a:lnTo>
                    <a:pt x="4128" y="1008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56"/>
            <p:cNvSpPr/>
            <p:nvPr/>
          </p:nvSpPr>
          <p:spPr>
            <a:xfrm>
              <a:off x="-33122500" y="3226875"/>
              <a:ext cx="122125" cy="83925"/>
            </a:xfrm>
            <a:custGeom>
              <a:avLst/>
              <a:gdLst/>
              <a:ahLst/>
              <a:cxnLst/>
              <a:rect l="l" t="t" r="r" b="b"/>
              <a:pathLst>
                <a:path w="4885" h="3357" extrusionOk="0">
                  <a:moveTo>
                    <a:pt x="3376" y="1"/>
                  </a:moveTo>
                  <a:cubicBezTo>
                    <a:pt x="3025" y="1"/>
                    <a:pt x="2679" y="143"/>
                    <a:pt x="2427" y="426"/>
                  </a:cubicBezTo>
                  <a:lnTo>
                    <a:pt x="2143" y="678"/>
                  </a:lnTo>
                  <a:lnTo>
                    <a:pt x="1" y="678"/>
                  </a:lnTo>
                  <a:lnTo>
                    <a:pt x="1" y="3356"/>
                  </a:lnTo>
                  <a:lnTo>
                    <a:pt x="4191" y="2537"/>
                  </a:lnTo>
                  <a:lnTo>
                    <a:pt x="4349" y="2379"/>
                  </a:lnTo>
                  <a:cubicBezTo>
                    <a:pt x="4884" y="1844"/>
                    <a:pt x="4884" y="962"/>
                    <a:pt x="4349" y="426"/>
                  </a:cubicBezTo>
                  <a:cubicBezTo>
                    <a:pt x="4081" y="143"/>
                    <a:pt x="3726" y="1"/>
                    <a:pt x="33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56"/>
            <p:cNvSpPr/>
            <p:nvPr/>
          </p:nvSpPr>
          <p:spPr>
            <a:xfrm>
              <a:off x="-33277650" y="3245400"/>
              <a:ext cx="102400" cy="198500"/>
            </a:xfrm>
            <a:custGeom>
              <a:avLst/>
              <a:gdLst/>
              <a:ahLst/>
              <a:cxnLst/>
              <a:rect l="l" t="t" r="r" b="b"/>
              <a:pathLst>
                <a:path w="4096" h="7940" extrusionOk="0">
                  <a:moveTo>
                    <a:pt x="4096" y="0"/>
                  </a:moveTo>
                  <a:cubicBezTo>
                    <a:pt x="1828" y="95"/>
                    <a:pt x="0" y="1985"/>
                    <a:pt x="0" y="4316"/>
                  </a:cubicBezTo>
                  <a:cubicBezTo>
                    <a:pt x="0" y="5766"/>
                    <a:pt x="757" y="7120"/>
                    <a:pt x="1954" y="7939"/>
                  </a:cubicBezTo>
                  <a:lnTo>
                    <a:pt x="3592" y="5829"/>
                  </a:lnTo>
                  <a:cubicBezTo>
                    <a:pt x="3466" y="5576"/>
                    <a:pt x="3434" y="5356"/>
                    <a:pt x="3434" y="5104"/>
                  </a:cubicBezTo>
                  <a:cubicBezTo>
                    <a:pt x="3434" y="4568"/>
                    <a:pt x="3718" y="4033"/>
                    <a:pt x="4096" y="3718"/>
                  </a:cubicBezTo>
                  <a:lnTo>
                    <a:pt x="409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8" name="Google Shape;7258;p56"/>
          <p:cNvGrpSpPr/>
          <p:nvPr/>
        </p:nvGrpSpPr>
        <p:grpSpPr>
          <a:xfrm>
            <a:off x="3973073" y="1973987"/>
            <a:ext cx="353645" cy="353645"/>
            <a:chOff x="-33286325" y="3586425"/>
            <a:chExt cx="291450" cy="291450"/>
          </a:xfrm>
        </p:grpSpPr>
        <p:sp>
          <p:nvSpPr>
            <p:cNvPr id="7259" name="Google Shape;7259;p56"/>
            <p:cNvSpPr/>
            <p:nvPr/>
          </p:nvSpPr>
          <p:spPr>
            <a:xfrm>
              <a:off x="-33114625" y="3586425"/>
              <a:ext cx="119750" cy="120525"/>
            </a:xfrm>
            <a:custGeom>
              <a:avLst/>
              <a:gdLst/>
              <a:ahLst/>
              <a:cxnLst/>
              <a:rect l="l" t="t" r="r" b="b"/>
              <a:pathLst>
                <a:path w="4790" h="4821" extrusionOk="0">
                  <a:moveTo>
                    <a:pt x="2395" y="631"/>
                  </a:moveTo>
                  <a:cubicBezTo>
                    <a:pt x="2584" y="631"/>
                    <a:pt x="2742" y="788"/>
                    <a:pt x="2742" y="1009"/>
                  </a:cubicBezTo>
                  <a:lnTo>
                    <a:pt x="2742" y="2017"/>
                  </a:lnTo>
                  <a:lnTo>
                    <a:pt x="3782" y="2017"/>
                  </a:lnTo>
                  <a:cubicBezTo>
                    <a:pt x="3971" y="2017"/>
                    <a:pt x="4128" y="2175"/>
                    <a:pt x="4128" y="2364"/>
                  </a:cubicBezTo>
                  <a:cubicBezTo>
                    <a:pt x="4128" y="2584"/>
                    <a:pt x="3971" y="2742"/>
                    <a:pt x="3782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64"/>
                  </a:cubicBezTo>
                  <a:lnTo>
                    <a:pt x="2049" y="1009"/>
                  </a:lnTo>
                  <a:cubicBezTo>
                    <a:pt x="2049" y="788"/>
                    <a:pt x="2206" y="631"/>
                    <a:pt x="2395" y="631"/>
                  </a:cubicBezTo>
                  <a:close/>
                  <a:moveTo>
                    <a:pt x="2395" y="1"/>
                  </a:moveTo>
                  <a:cubicBezTo>
                    <a:pt x="1041" y="1"/>
                    <a:pt x="1" y="1072"/>
                    <a:pt x="1" y="2427"/>
                  </a:cubicBezTo>
                  <a:cubicBezTo>
                    <a:pt x="1" y="3750"/>
                    <a:pt x="1041" y="4821"/>
                    <a:pt x="2395" y="4821"/>
                  </a:cubicBezTo>
                  <a:cubicBezTo>
                    <a:pt x="3719" y="4821"/>
                    <a:pt x="4790" y="3750"/>
                    <a:pt x="4790" y="2427"/>
                  </a:cubicBezTo>
                  <a:cubicBezTo>
                    <a:pt x="4790" y="1072"/>
                    <a:pt x="3719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56"/>
            <p:cNvSpPr/>
            <p:nvPr/>
          </p:nvSpPr>
          <p:spPr>
            <a:xfrm>
              <a:off x="-33286325" y="3825875"/>
              <a:ext cx="241050" cy="52000"/>
            </a:xfrm>
            <a:custGeom>
              <a:avLst/>
              <a:gdLst/>
              <a:ahLst/>
              <a:cxnLst/>
              <a:rect l="l" t="t" r="r" b="b"/>
              <a:pathLst>
                <a:path w="9642" h="2080" extrusionOk="0">
                  <a:moveTo>
                    <a:pt x="32" y="0"/>
                  </a:moveTo>
                  <a:lnTo>
                    <a:pt x="32" y="1764"/>
                  </a:lnTo>
                  <a:cubicBezTo>
                    <a:pt x="1" y="1922"/>
                    <a:pt x="158" y="2079"/>
                    <a:pt x="347" y="2079"/>
                  </a:cubicBezTo>
                  <a:lnTo>
                    <a:pt x="9295" y="2079"/>
                  </a:lnTo>
                  <a:cubicBezTo>
                    <a:pt x="9484" y="2079"/>
                    <a:pt x="9641" y="1922"/>
                    <a:pt x="9641" y="1733"/>
                  </a:cubicBezTo>
                  <a:lnTo>
                    <a:pt x="9641" y="1040"/>
                  </a:lnTo>
                  <a:cubicBezTo>
                    <a:pt x="9641" y="473"/>
                    <a:pt x="9169" y="0"/>
                    <a:pt x="86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56"/>
            <p:cNvSpPr/>
            <p:nvPr/>
          </p:nvSpPr>
          <p:spPr>
            <a:xfrm>
              <a:off x="-33183925" y="3756550"/>
              <a:ext cx="103200" cy="52025"/>
            </a:xfrm>
            <a:custGeom>
              <a:avLst/>
              <a:gdLst/>
              <a:ahLst/>
              <a:cxnLst/>
              <a:rect l="l" t="t" r="r" b="b"/>
              <a:pathLst>
                <a:path w="4128" h="2081" extrusionOk="0">
                  <a:moveTo>
                    <a:pt x="1040" y="1"/>
                  </a:moveTo>
                  <a:cubicBezTo>
                    <a:pt x="473" y="1"/>
                    <a:pt x="1" y="505"/>
                    <a:pt x="1" y="1040"/>
                  </a:cubicBezTo>
                  <a:lnTo>
                    <a:pt x="1" y="2080"/>
                  </a:lnTo>
                  <a:lnTo>
                    <a:pt x="4128" y="2080"/>
                  </a:lnTo>
                  <a:lnTo>
                    <a:pt x="4128" y="1040"/>
                  </a:lnTo>
                  <a:cubicBezTo>
                    <a:pt x="4128" y="505"/>
                    <a:pt x="3687" y="1"/>
                    <a:pt x="31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56"/>
            <p:cNvSpPr/>
            <p:nvPr/>
          </p:nvSpPr>
          <p:spPr>
            <a:xfrm>
              <a:off x="-33252450" y="3636850"/>
              <a:ext cx="68550" cy="69325"/>
            </a:xfrm>
            <a:custGeom>
              <a:avLst/>
              <a:gdLst/>
              <a:ahLst/>
              <a:cxnLst/>
              <a:rect l="l" t="t" r="r" b="b"/>
              <a:pathLst>
                <a:path w="2742" h="2773" extrusionOk="0">
                  <a:moveTo>
                    <a:pt x="1387" y="0"/>
                  </a:moveTo>
                  <a:cubicBezTo>
                    <a:pt x="599" y="0"/>
                    <a:pt x="1" y="630"/>
                    <a:pt x="1" y="1386"/>
                  </a:cubicBezTo>
                  <a:cubicBezTo>
                    <a:pt x="1" y="2142"/>
                    <a:pt x="599" y="2772"/>
                    <a:pt x="1387" y="2772"/>
                  </a:cubicBezTo>
                  <a:cubicBezTo>
                    <a:pt x="2143" y="2772"/>
                    <a:pt x="2742" y="2142"/>
                    <a:pt x="2742" y="1386"/>
                  </a:cubicBezTo>
                  <a:cubicBezTo>
                    <a:pt x="2742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56"/>
            <p:cNvSpPr/>
            <p:nvPr/>
          </p:nvSpPr>
          <p:spPr>
            <a:xfrm>
              <a:off x="-33286325" y="3723050"/>
              <a:ext cx="116600" cy="85525"/>
            </a:xfrm>
            <a:custGeom>
              <a:avLst/>
              <a:gdLst/>
              <a:ahLst/>
              <a:cxnLst/>
              <a:rect l="l" t="t" r="r" b="b"/>
              <a:pathLst>
                <a:path w="4664" h="3421" extrusionOk="0">
                  <a:moveTo>
                    <a:pt x="2788" y="1"/>
                  </a:moveTo>
                  <a:cubicBezTo>
                    <a:pt x="2690" y="1"/>
                    <a:pt x="2591" y="6"/>
                    <a:pt x="2490" y="18"/>
                  </a:cubicBezTo>
                  <a:cubicBezTo>
                    <a:pt x="1072" y="144"/>
                    <a:pt x="1" y="1435"/>
                    <a:pt x="1" y="2853"/>
                  </a:cubicBezTo>
                  <a:lnTo>
                    <a:pt x="1" y="3105"/>
                  </a:lnTo>
                  <a:cubicBezTo>
                    <a:pt x="1" y="3263"/>
                    <a:pt x="158" y="3420"/>
                    <a:pt x="347" y="3420"/>
                  </a:cubicBezTo>
                  <a:lnTo>
                    <a:pt x="3435" y="3420"/>
                  </a:lnTo>
                  <a:lnTo>
                    <a:pt x="3435" y="2380"/>
                  </a:lnTo>
                  <a:cubicBezTo>
                    <a:pt x="3435" y="1624"/>
                    <a:pt x="3939" y="963"/>
                    <a:pt x="4664" y="774"/>
                  </a:cubicBezTo>
                  <a:cubicBezTo>
                    <a:pt x="4164" y="302"/>
                    <a:pt x="3517" y="1"/>
                    <a:pt x="27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4" name="Google Shape;7264;p56"/>
          <p:cNvGrpSpPr/>
          <p:nvPr/>
        </p:nvGrpSpPr>
        <p:grpSpPr>
          <a:xfrm>
            <a:off x="3973073" y="2408369"/>
            <a:ext cx="353645" cy="355557"/>
            <a:chOff x="-33286325" y="3944800"/>
            <a:chExt cx="291450" cy="293025"/>
          </a:xfrm>
        </p:grpSpPr>
        <p:sp>
          <p:nvSpPr>
            <p:cNvPr id="7265" name="Google Shape;7265;p56"/>
            <p:cNvSpPr/>
            <p:nvPr/>
          </p:nvSpPr>
          <p:spPr>
            <a:xfrm>
              <a:off x="-33194950" y="3996000"/>
              <a:ext cx="200075" cy="241825"/>
            </a:xfrm>
            <a:custGeom>
              <a:avLst/>
              <a:gdLst/>
              <a:ahLst/>
              <a:cxnLst/>
              <a:rect l="l" t="t" r="r" b="b"/>
              <a:pathLst>
                <a:path w="8003" h="9673" extrusionOk="0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56"/>
            <p:cNvSpPr/>
            <p:nvPr/>
          </p:nvSpPr>
          <p:spPr>
            <a:xfrm>
              <a:off x="-33027975" y="3962900"/>
              <a:ext cx="33100" cy="105575"/>
            </a:xfrm>
            <a:custGeom>
              <a:avLst/>
              <a:gdLst/>
              <a:ahLst/>
              <a:cxnLst/>
              <a:rect l="l" t="t" r="r" b="b"/>
              <a:pathLst>
                <a:path w="1324" h="4223" extrusionOk="0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56"/>
            <p:cNvSpPr/>
            <p:nvPr/>
          </p:nvSpPr>
          <p:spPr>
            <a:xfrm>
              <a:off x="-33286325" y="3962125"/>
              <a:ext cx="96125" cy="205600"/>
            </a:xfrm>
            <a:custGeom>
              <a:avLst/>
              <a:gdLst/>
              <a:ahLst/>
              <a:cxnLst/>
              <a:rect l="l" t="t" r="r" b="b"/>
              <a:pathLst>
                <a:path w="3845" h="8224" extrusionOk="0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56"/>
            <p:cNvSpPr/>
            <p:nvPr/>
          </p:nvSpPr>
          <p:spPr>
            <a:xfrm>
              <a:off x="-33235125" y="3944800"/>
              <a:ext cx="189050" cy="171725"/>
            </a:xfrm>
            <a:custGeom>
              <a:avLst/>
              <a:gdLst/>
              <a:ahLst/>
              <a:cxnLst/>
              <a:rect l="l" t="t" r="r" b="b"/>
              <a:pathLst>
                <a:path w="7562" h="6869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9" name="Google Shape;7269;p56"/>
          <p:cNvGrpSpPr/>
          <p:nvPr/>
        </p:nvGrpSpPr>
        <p:grpSpPr>
          <a:xfrm>
            <a:off x="2631470" y="2881529"/>
            <a:ext cx="353645" cy="356527"/>
            <a:chOff x="-31452725" y="3191825"/>
            <a:chExt cx="291450" cy="293825"/>
          </a:xfrm>
        </p:grpSpPr>
        <p:sp>
          <p:nvSpPr>
            <p:cNvPr id="7270" name="Google Shape;7270;p56"/>
            <p:cNvSpPr/>
            <p:nvPr/>
          </p:nvSpPr>
          <p:spPr>
            <a:xfrm>
              <a:off x="-31314900" y="3278475"/>
              <a:ext cx="103200" cy="18125"/>
            </a:xfrm>
            <a:custGeom>
              <a:avLst/>
              <a:gdLst/>
              <a:ahLst/>
              <a:cxnLst/>
              <a:rect l="l" t="t" r="r" b="b"/>
              <a:pathLst>
                <a:path w="4128" h="725" extrusionOk="0">
                  <a:moveTo>
                    <a:pt x="1" y="0"/>
                  </a:moveTo>
                  <a:lnTo>
                    <a:pt x="1" y="725"/>
                  </a:lnTo>
                  <a:lnTo>
                    <a:pt x="4128" y="725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56"/>
            <p:cNvSpPr/>
            <p:nvPr/>
          </p:nvSpPr>
          <p:spPr>
            <a:xfrm>
              <a:off x="-31367675" y="3227275"/>
              <a:ext cx="206400" cy="221350"/>
            </a:xfrm>
            <a:custGeom>
              <a:avLst/>
              <a:gdLst/>
              <a:ahLst/>
              <a:cxnLst/>
              <a:rect l="l" t="t" r="r" b="b"/>
              <a:pathLst>
                <a:path w="8256" h="8854" extrusionOk="0">
                  <a:moveTo>
                    <a:pt x="6554" y="1387"/>
                  </a:moveTo>
                  <a:cubicBezTo>
                    <a:pt x="6743" y="1387"/>
                    <a:pt x="6901" y="1544"/>
                    <a:pt x="6901" y="1733"/>
                  </a:cubicBezTo>
                  <a:lnTo>
                    <a:pt x="6901" y="3119"/>
                  </a:lnTo>
                  <a:cubicBezTo>
                    <a:pt x="6901" y="3309"/>
                    <a:pt x="6743" y="3466"/>
                    <a:pt x="6554" y="3466"/>
                  </a:cubicBezTo>
                  <a:lnTo>
                    <a:pt x="1734" y="3466"/>
                  </a:lnTo>
                  <a:cubicBezTo>
                    <a:pt x="1545" y="3466"/>
                    <a:pt x="1387" y="3309"/>
                    <a:pt x="1387" y="3119"/>
                  </a:cubicBezTo>
                  <a:lnTo>
                    <a:pt x="1387" y="1733"/>
                  </a:lnTo>
                  <a:cubicBezTo>
                    <a:pt x="1387" y="1544"/>
                    <a:pt x="1545" y="1387"/>
                    <a:pt x="1734" y="1387"/>
                  </a:cubicBezTo>
                  <a:close/>
                  <a:moveTo>
                    <a:pt x="2427" y="4096"/>
                  </a:moveTo>
                  <a:cubicBezTo>
                    <a:pt x="2616" y="4096"/>
                    <a:pt x="2773" y="4254"/>
                    <a:pt x="2773" y="4443"/>
                  </a:cubicBezTo>
                  <a:cubicBezTo>
                    <a:pt x="2773" y="4663"/>
                    <a:pt x="2616" y="4821"/>
                    <a:pt x="2427" y="4821"/>
                  </a:cubicBezTo>
                  <a:lnTo>
                    <a:pt x="1734" y="4821"/>
                  </a:lnTo>
                  <a:cubicBezTo>
                    <a:pt x="1545" y="4821"/>
                    <a:pt x="1387" y="4663"/>
                    <a:pt x="1387" y="4443"/>
                  </a:cubicBezTo>
                  <a:cubicBezTo>
                    <a:pt x="1387" y="4254"/>
                    <a:pt x="1545" y="4096"/>
                    <a:pt x="1734" y="4096"/>
                  </a:cubicBezTo>
                  <a:close/>
                  <a:moveTo>
                    <a:pt x="4475" y="4096"/>
                  </a:moveTo>
                  <a:cubicBezTo>
                    <a:pt x="4664" y="4096"/>
                    <a:pt x="4821" y="4254"/>
                    <a:pt x="4821" y="4443"/>
                  </a:cubicBezTo>
                  <a:cubicBezTo>
                    <a:pt x="4821" y="4663"/>
                    <a:pt x="4664" y="4821"/>
                    <a:pt x="4475" y="4821"/>
                  </a:cubicBezTo>
                  <a:lnTo>
                    <a:pt x="3782" y="4821"/>
                  </a:lnTo>
                  <a:cubicBezTo>
                    <a:pt x="3593" y="4821"/>
                    <a:pt x="3435" y="4663"/>
                    <a:pt x="3435" y="4443"/>
                  </a:cubicBezTo>
                  <a:cubicBezTo>
                    <a:pt x="3435" y="4254"/>
                    <a:pt x="3593" y="4096"/>
                    <a:pt x="3782" y="4096"/>
                  </a:cubicBezTo>
                  <a:close/>
                  <a:moveTo>
                    <a:pt x="6554" y="4096"/>
                  </a:moveTo>
                  <a:cubicBezTo>
                    <a:pt x="6743" y="4096"/>
                    <a:pt x="6901" y="4254"/>
                    <a:pt x="6901" y="4443"/>
                  </a:cubicBezTo>
                  <a:cubicBezTo>
                    <a:pt x="6901" y="4663"/>
                    <a:pt x="6743" y="4821"/>
                    <a:pt x="6554" y="4821"/>
                  </a:cubicBezTo>
                  <a:lnTo>
                    <a:pt x="5892" y="4821"/>
                  </a:lnTo>
                  <a:cubicBezTo>
                    <a:pt x="5672" y="4821"/>
                    <a:pt x="5514" y="4663"/>
                    <a:pt x="5514" y="4443"/>
                  </a:cubicBezTo>
                  <a:cubicBezTo>
                    <a:pt x="5514" y="4254"/>
                    <a:pt x="5672" y="4096"/>
                    <a:pt x="5892" y="4096"/>
                  </a:cubicBezTo>
                  <a:close/>
                  <a:moveTo>
                    <a:pt x="2427" y="5482"/>
                  </a:moveTo>
                  <a:cubicBezTo>
                    <a:pt x="2616" y="5482"/>
                    <a:pt x="2773" y="5640"/>
                    <a:pt x="2773" y="5829"/>
                  </a:cubicBezTo>
                  <a:cubicBezTo>
                    <a:pt x="2773" y="6018"/>
                    <a:pt x="2616" y="6175"/>
                    <a:pt x="2427" y="6175"/>
                  </a:cubicBezTo>
                  <a:lnTo>
                    <a:pt x="1734" y="6175"/>
                  </a:lnTo>
                  <a:cubicBezTo>
                    <a:pt x="1545" y="6175"/>
                    <a:pt x="1387" y="6018"/>
                    <a:pt x="1387" y="5829"/>
                  </a:cubicBezTo>
                  <a:cubicBezTo>
                    <a:pt x="1387" y="5640"/>
                    <a:pt x="1545" y="5482"/>
                    <a:pt x="1734" y="5482"/>
                  </a:cubicBezTo>
                  <a:close/>
                  <a:moveTo>
                    <a:pt x="4475" y="5482"/>
                  </a:moveTo>
                  <a:cubicBezTo>
                    <a:pt x="4664" y="5482"/>
                    <a:pt x="4821" y="5640"/>
                    <a:pt x="4821" y="5829"/>
                  </a:cubicBezTo>
                  <a:cubicBezTo>
                    <a:pt x="4821" y="6018"/>
                    <a:pt x="4664" y="6175"/>
                    <a:pt x="4475" y="6175"/>
                  </a:cubicBezTo>
                  <a:lnTo>
                    <a:pt x="3782" y="6175"/>
                  </a:lnTo>
                  <a:cubicBezTo>
                    <a:pt x="3593" y="6175"/>
                    <a:pt x="3435" y="6018"/>
                    <a:pt x="3435" y="5829"/>
                  </a:cubicBezTo>
                  <a:cubicBezTo>
                    <a:pt x="3435" y="5640"/>
                    <a:pt x="3593" y="5482"/>
                    <a:pt x="3782" y="5482"/>
                  </a:cubicBezTo>
                  <a:close/>
                  <a:moveTo>
                    <a:pt x="6554" y="5482"/>
                  </a:moveTo>
                  <a:cubicBezTo>
                    <a:pt x="6743" y="5482"/>
                    <a:pt x="6901" y="5640"/>
                    <a:pt x="6901" y="5829"/>
                  </a:cubicBezTo>
                  <a:cubicBezTo>
                    <a:pt x="6901" y="6018"/>
                    <a:pt x="6743" y="6175"/>
                    <a:pt x="6554" y="6175"/>
                  </a:cubicBezTo>
                  <a:lnTo>
                    <a:pt x="5892" y="6175"/>
                  </a:lnTo>
                  <a:cubicBezTo>
                    <a:pt x="5672" y="6175"/>
                    <a:pt x="5514" y="6018"/>
                    <a:pt x="5514" y="5829"/>
                  </a:cubicBezTo>
                  <a:cubicBezTo>
                    <a:pt x="5514" y="5640"/>
                    <a:pt x="5672" y="5482"/>
                    <a:pt x="5892" y="5482"/>
                  </a:cubicBezTo>
                  <a:close/>
                  <a:moveTo>
                    <a:pt x="2427" y="6869"/>
                  </a:moveTo>
                  <a:cubicBezTo>
                    <a:pt x="2616" y="6869"/>
                    <a:pt x="2773" y="7026"/>
                    <a:pt x="2773" y="7215"/>
                  </a:cubicBezTo>
                  <a:cubicBezTo>
                    <a:pt x="2773" y="7404"/>
                    <a:pt x="2616" y="7562"/>
                    <a:pt x="2427" y="7562"/>
                  </a:cubicBezTo>
                  <a:lnTo>
                    <a:pt x="1734" y="7562"/>
                  </a:lnTo>
                  <a:cubicBezTo>
                    <a:pt x="1545" y="7562"/>
                    <a:pt x="1387" y="7404"/>
                    <a:pt x="1387" y="7215"/>
                  </a:cubicBezTo>
                  <a:cubicBezTo>
                    <a:pt x="1387" y="7026"/>
                    <a:pt x="1545" y="6869"/>
                    <a:pt x="1734" y="6869"/>
                  </a:cubicBezTo>
                  <a:close/>
                  <a:moveTo>
                    <a:pt x="4475" y="6869"/>
                  </a:moveTo>
                  <a:cubicBezTo>
                    <a:pt x="4664" y="6869"/>
                    <a:pt x="4821" y="7026"/>
                    <a:pt x="4821" y="7215"/>
                  </a:cubicBezTo>
                  <a:cubicBezTo>
                    <a:pt x="4821" y="7404"/>
                    <a:pt x="4664" y="7562"/>
                    <a:pt x="4475" y="7562"/>
                  </a:cubicBezTo>
                  <a:lnTo>
                    <a:pt x="3782" y="7562"/>
                  </a:lnTo>
                  <a:cubicBezTo>
                    <a:pt x="3593" y="7562"/>
                    <a:pt x="3435" y="7404"/>
                    <a:pt x="3435" y="7215"/>
                  </a:cubicBezTo>
                  <a:cubicBezTo>
                    <a:pt x="3435" y="7026"/>
                    <a:pt x="3593" y="6869"/>
                    <a:pt x="3782" y="6869"/>
                  </a:cubicBezTo>
                  <a:close/>
                  <a:moveTo>
                    <a:pt x="6554" y="6869"/>
                  </a:moveTo>
                  <a:cubicBezTo>
                    <a:pt x="6743" y="6869"/>
                    <a:pt x="6901" y="7026"/>
                    <a:pt x="6901" y="7215"/>
                  </a:cubicBezTo>
                  <a:cubicBezTo>
                    <a:pt x="6901" y="7404"/>
                    <a:pt x="6743" y="7562"/>
                    <a:pt x="6554" y="7562"/>
                  </a:cubicBezTo>
                  <a:lnTo>
                    <a:pt x="5892" y="7562"/>
                  </a:lnTo>
                  <a:cubicBezTo>
                    <a:pt x="5672" y="7562"/>
                    <a:pt x="5514" y="7404"/>
                    <a:pt x="5514" y="7215"/>
                  </a:cubicBezTo>
                  <a:cubicBezTo>
                    <a:pt x="5514" y="7026"/>
                    <a:pt x="5672" y="6869"/>
                    <a:pt x="5892" y="6869"/>
                  </a:cubicBezTo>
                  <a:close/>
                  <a:moveTo>
                    <a:pt x="694" y="1"/>
                  </a:moveTo>
                  <a:lnTo>
                    <a:pt x="694" y="95"/>
                  </a:lnTo>
                  <a:cubicBezTo>
                    <a:pt x="694" y="631"/>
                    <a:pt x="442" y="1198"/>
                    <a:pt x="64" y="1576"/>
                  </a:cubicBezTo>
                  <a:lnTo>
                    <a:pt x="1" y="1607"/>
                  </a:lnTo>
                  <a:lnTo>
                    <a:pt x="1" y="5860"/>
                  </a:lnTo>
                  <a:lnTo>
                    <a:pt x="64" y="5923"/>
                  </a:lnTo>
                  <a:cubicBezTo>
                    <a:pt x="442" y="6301"/>
                    <a:pt x="694" y="6869"/>
                    <a:pt x="694" y="7404"/>
                  </a:cubicBezTo>
                  <a:cubicBezTo>
                    <a:pt x="694" y="7971"/>
                    <a:pt x="442" y="8475"/>
                    <a:pt x="95" y="8853"/>
                  </a:cubicBezTo>
                  <a:lnTo>
                    <a:pt x="7184" y="8853"/>
                  </a:lnTo>
                  <a:cubicBezTo>
                    <a:pt x="7720" y="8853"/>
                    <a:pt x="8192" y="8381"/>
                    <a:pt x="8192" y="7845"/>
                  </a:cubicBezTo>
                  <a:lnTo>
                    <a:pt x="8192" y="946"/>
                  </a:lnTo>
                  <a:cubicBezTo>
                    <a:pt x="8255" y="473"/>
                    <a:pt x="7814" y="1"/>
                    <a:pt x="72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56"/>
            <p:cNvSpPr/>
            <p:nvPr/>
          </p:nvSpPr>
          <p:spPr>
            <a:xfrm>
              <a:off x="-31452725" y="3191825"/>
              <a:ext cx="86650" cy="259150"/>
            </a:xfrm>
            <a:custGeom>
              <a:avLst/>
              <a:gdLst/>
              <a:ahLst/>
              <a:cxnLst/>
              <a:rect l="l" t="t" r="r" b="b"/>
              <a:pathLst>
                <a:path w="3466" h="10366" extrusionOk="0">
                  <a:moveTo>
                    <a:pt x="1450" y="1"/>
                  </a:moveTo>
                  <a:cubicBezTo>
                    <a:pt x="662" y="1"/>
                    <a:pt x="0" y="662"/>
                    <a:pt x="0" y="1450"/>
                  </a:cubicBezTo>
                  <a:cubicBezTo>
                    <a:pt x="0" y="1860"/>
                    <a:pt x="158" y="2206"/>
                    <a:pt x="410" y="2490"/>
                  </a:cubicBezTo>
                  <a:lnTo>
                    <a:pt x="694" y="2773"/>
                  </a:lnTo>
                  <a:lnTo>
                    <a:pt x="694" y="7593"/>
                  </a:lnTo>
                  <a:lnTo>
                    <a:pt x="410" y="7877"/>
                  </a:lnTo>
                  <a:cubicBezTo>
                    <a:pt x="158" y="8161"/>
                    <a:pt x="0" y="8507"/>
                    <a:pt x="0" y="8917"/>
                  </a:cubicBezTo>
                  <a:cubicBezTo>
                    <a:pt x="0" y="9704"/>
                    <a:pt x="662" y="10366"/>
                    <a:pt x="1450" y="10366"/>
                  </a:cubicBezTo>
                  <a:lnTo>
                    <a:pt x="1985" y="10366"/>
                  </a:lnTo>
                  <a:cubicBezTo>
                    <a:pt x="2773" y="10366"/>
                    <a:pt x="3466" y="9704"/>
                    <a:pt x="3466" y="8917"/>
                  </a:cubicBezTo>
                  <a:cubicBezTo>
                    <a:pt x="3466" y="8507"/>
                    <a:pt x="3308" y="8161"/>
                    <a:pt x="3025" y="7877"/>
                  </a:cubicBezTo>
                  <a:lnTo>
                    <a:pt x="2741" y="7593"/>
                  </a:lnTo>
                  <a:lnTo>
                    <a:pt x="2741" y="2773"/>
                  </a:lnTo>
                  <a:lnTo>
                    <a:pt x="3025" y="2490"/>
                  </a:lnTo>
                  <a:cubicBezTo>
                    <a:pt x="3308" y="2206"/>
                    <a:pt x="3466" y="1860"/>
                    <a:pt x="3466" y="1450"/>
                  </a:cubicBezTo>
                  <a:cubicBezTo>
                    <a:pt x="3466" y="662"/>
                    <a:pt x="2773" y="1"/>
                    <a:pt x="19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56"/>
            <p:cNvSpPr/>
            <p:nvPr/>
          </p:nvSpPr>
          <p:spPr>
            <a:xfrm>
              <a:off x="-31409400" y="3468275"/>
              <a:ext cx="92950" cy="17375"/>
            </a:xfrm>
            <a:custGeom>
              <a:avLst/>
              <a:gdLst/>
              <a:ahLst/>
              <a:cxnLst/>
              <a:rect l="l" t="t" r="r" b="b"/>
              <a:pathLst>
                <a:path w="3718" h="695" extrusionOk="0">
                  <a:moveTo>
                    <a:pt x="0" y="1"/>
                  </a:moveTo>
                  <a:cubicBezTo>
                    <a:pt x="0" y="379"/>
                    <a:pt x="315" y="694"/>
                    <a:pt x="662" y="694"/>
                  </a:cubicBezTo>
                  <a:lnTo>
                    <a:pt x="3056" y="694"/>
                  </a:lnTo>
                  <a:cubicBezTo>
                    <a:pt x="3466" y="694"/>
                    <a:pt x="3718" y="379"/>
                    <a:pt x="37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4" name="Google Shape;7274;p56"/>
          <p:cNvGrpSpPr/>
          <p:nvPr/>
        </p:nvGrpSpPr>
        <p:grpSpPr>
          <a:xfrm>
            <a:off x="2631000" y="3353144"/>
            <a:ext cx="354586" cy="354586"/>
            <a:chOff x="-31452725" y="3551775"/>
            <a:chExt cx="292225" cy="292225"/>
          </a:xfrm>
        </p:grpSpPr>
        <p:sp>
          <p:nvSpPr>
            <p:cNvPr id="7275" name="Google Shape;7275;p56"/>
            <p:cNvSpPr/>
            <p:nvPr/>
          </p:nvSpPr>
          <p:spPr>
            <a:xfrm>
              <a:off x="-31452725" y="3756550"/>
              <a:ext cx="155175" cy="34675"/>
            </a:xfrm>
            <a:custGeom>
              <a:avLst/>
              <a:gdLst/>
              <a:ahLst/>
              <a:cxnLst/>
              <a:rect l="l" t="t" r="r" b="b"/>
              <a:pathLst>
                <a:path w="6207" h="1387" extrusionOk="0">
                  <a:moveTo>
                    <a:pt x="32" y="1"/>
                  </a:moveTo>
                  <a:lnTo>
                    <a:pt x="32" y="1040"/>
                  </a:lnTo>
                  <a:cubicBezTo>
                    <a:pt x="0" y="1292"/>
                    <a:pt x="158" y="1387"/>
                    <a:pt x="347" y="1387"/>
                  </a:cubicBezTo>
                  <a:lnTo>
                    <a:pt x="6207" y="1387"/>
                  </a:lnTo>
                  <a:lnTo>
                    <a:pt x="62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56"/>
            <p:cNvSpPr/>
            <p:nvPr/>
          </p:nvSpPr>
          <p:spPr>
            <a:xfrm>
              <a:off x="-31452725" y="3551775"/>
              <a:ext cx="183525" cy="188275"/>
            </a:xfrm>
            <a:custGeom>
              <a:avLst/>
              <a:gdLst/>
              <a:ahLst/>
              <a:cxnLst/>
              <a:rect l="l" t="t" r="r" b="b"/>
              <a:pathLst>
                <a:path w="7341" h="7531" extrusionOk="0">
                  <a:moveTo>
                    <a:pt x="4474" y="0"/>
                  </a:moveTo>
                  <a:cubicBezTo>
                    <a:pt x="3939" y="0"/>
                    <a:pt x="3466" y="473"/>
                    <a:pt x="3466" y="1040"/>
                  </a:cubicBezTo>
                  <a:cubicBezTo>
                    <a:pt x="3466" y="1576"/>
                    <a:pt x="3939" y="2080"/>
                    <a:pt x="4474" y="2080"/>
                  </a:cubicBezTo>
                  <a:cubicBezTo>
                    <a:pt x="4600" y="2080"/>
                    <a:pt x="4726" y="2017"/>
                    <a:pt x="4852" y="1985"/>
                  </a:cubicBezTo>
                  <a:lnTo>
                    <a:pt x="4852" y="2773"/>
                  </a:lnTo>
                  <a:lnTo>
                    <a:pt x="2741" y="2773"/>
                  </a:lnTo>
                  <a:cubicBezTo>
                    <a:pt x="1261" y="2773"/>
                    <a:pt x="0" y="4002"/>
                    <a:pt x="0" y="5482"/>
                  </a:cubicBezTo>
                  <a:lnTo>
                    <a:pt x="0" y="7530"/>
                  </a:lnTo>
                  <a:lnTo>
                    <a:pt x="6175" y="7530"/>
                  </a:lnTo>
                  <a:lnTo>
                    <a:pt x="6175" y="5167"/>
                  </a:lnTo>
                  <a:cubicBezTo>
                    <a:pt x="6175" y="4191"/>
                    <a:pt x="6648" y="3372"/>
                    <a:pt x="7341" y="2773"/>
                  </a:cubicBezTo>
                  <a:lnTo>
                    <a:pt x="5514" y="2773"/>
                  </a:lnTo>
                  <a:lnTo>
                    <a:pt x="5514" y="1040"/>
                  </a:lnTo>
                  <a:cubicBezTo>
                    <a:pt x="5514" y="505"/>
                    <a:pt x="5041" y="0"/>
                    <a:pt x="44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56"/>
            <p:cNvSpPr/>
            <p:nvPr/>
          </p:nvSpPr>
          <p:spPr>
            <a:xfrm>
              <a:off x="-31366100" y="3808550"/>
              <a:ext cx="52025" cy="35450"/>
            </a:xfrm>
            <a:custGeom>
              <a:avLst/>
              <a:gdLst/>
              <a:ahLst/>
              <a:cxnLst/>
              <a:rect l="l" t="t" r="r" b="b"/>
              <a:pathLst>
                <a:path w="2081" h="1418" extrusionOk="0">
                  <a:moveTo>
                    <a:pt x="32" y="0"/>
                  </a:moveTo>
                  <a:lnTo>
                    <a:pt x="32" y="1040"/>
                  </a:lnTo>
                  <a:lnTo>
                    <a:pt x="1" y="1040"/>
                  </a:lnTo>
                  <a:cubicBezTo>
                    <a:pt x="1" y="1260"/>
                    <a:pt x="159" y="1418"/>
                    <a:pt x="348" y="1418"/>
                  </a:cubicBezTo>
                  <a:lnTo>
                    <a:pt x="1734" y="1418"/>
                  </a:lnTo>
                  <a:cubicBezTo>
                    <a:pt x="1923" y="1418"/>
                    <a:pt x="2080" y="1260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56"/>
            <p:cNvSpPr/>
            <p:nvPr/>
          </p:nvSpPr>
          <p:spPr>
            <a:xfrm>
              <a:off x="-31281025" y="3621075"/>
              <a:ext cx="120525" cy="171725"/>
            </a:xfrm>
            <a:custGeom>
              <a:avLst/>
              <a:gdLst/>
              <a:ahLst/>
              <a:cxnLst/>
              <a:rect l="l" t="t" r="r" b="b"/>
              <a:pathLst>
                <a:path w="4821" h="6869" extrusionOk="0">
                  <a:moveTo>
                    <a:pt x="3435" y="2017"/>
                  </a:moveTo>
                  <a:cubicBezTo>
                    <a:pt x="3624" y="2017"/>
                    <a:pt x="3781" y="2175"/>
                    <a:pt x="3781" y="2364"/>
                  </a:cubicBezTo>
                  <a:cubicBezTo>
                    <a:pt x="3750" y="2553"/>
                    <a:pt x="3592" y="2710"/>
                    <a:pt x="3435" y="2710"/>
                  </a:cubicBezTo>
                  <a:lnTo>
                    <a:pt x="1387" y="2710"/>
                  </a:lnTo>
                  <a:cubicBezTo>
                    <a:pt x="1198" y="2710"/>
                    <a:pt x="1040" y="2553"/>
                    <a:pt x="1040" y="2364"/>
                  </a:cubicBezTo>
                  <a:cubicBezTo>
                    <a:pt x="1040" y="2175"/>
                    <a:pt x="1198" y="2017"/>
                    <a:pt x="1387" y="2017"/>
                  </a:cubicBezTo>
                  <a:close/>
                  <a:moveTo>
                    <a:pt x="3088" y="4128"/>
                  </a:moveTo>
                  <a:cubicBezTo>
                    <a:pt x="3466" y="4128"/>
                    <a:pt x="3750" y="4443"/>
                    <a:pt x="3750" y="4821"/>
                  </a:cubicBezTo>
                  <a:cubicBezTo>
                    <a:pt x="3750" y="5168"/>
                    <a:pt x="3466" y="5483"/>
                    <a:pt x="3088" y="5483"/>
                  </a:cubicBezTo>
                  <a:lnTo>
                    <a:pt x="1702" y="5483"/>
                  </a:lnTo>
                  <a:cubicBezTo>
                    <a:pt x="1324" y="5483"/>
                    <a:pt x="1040" y="5168"/>
                    <a:pt x="1040" y="4821"/>
                  </a:cubicBezTo>
                  <a:cubicBezTo>
                    <a:pt x="1040" y="4412"/>
                    <a:pt x="1355" y="4128"/>
                    <a:pt x="1702" y="4128"/>
                  </a:cubicBezTo>
                  <a:close/>
                  <a:moveTo>
                    <a:pt x="2426" y="1"/>
                  </a:moveTo>
                  <a:cubicBezTo>
                    <a:pt x="1072" y="1"/>
                    <a:pt x="1" y="1072"/>
                    <a:pt x="1" y="2395"/>
                  </a:cubicBezTo>
                  <a:lnTo>
                    <a:pt x="1" y="6869"/>
                  </a:lnTo>
                  <a:lnTo>
                    <a:pt x="4474" y="6869"/>
                  </a:lnTo>
                  <a:cubicBezTo>
                    <a:pt x="4663" y="6869"/>
                    <a:pt x="4821" y="6711"/>
                    <a:pt x="4821" y="6491"/>
                  </a:cubicBezTo>
                  <a:lnTo>
                    <a:pt x="4821" y="2395"/>
                  </a:lnTo>
                  <a:cubicBezTo>
                    <a:pt x="4789" y="1072"/>
                    <a:pt x="3718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9" name="Google Shape;7279;p56"/>
          <p:cNvGrpSpPr/>
          <p:nvPr/>
        </p:nvGrpSpPr>
        <p:grpSpPr>
          <a:xfrm>
            <a:off x="2629559" y="3817129"/>
            <a:ext cx="357468" cy="356497"/>
            <a:chOff x="-31455100" y="3909350"/>
            <a:chExt cx="294600" cy="293800"/>
          </a:xfrm>
        </p:grpSpPr>
        <p:sp>
          <p:nvSpPr>
            <p:cNvPr id="7280" name="Google Shape;7280;p56"/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56"/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2" name="Google Shape;7282;p56"/>
          <p:cNvGrpSpPr/>
          <p:nvPr/>
        </p:nvGrpSpPr>
        <p:grpSpPr>
          <a:xfrm>
            <a:off x="3970744" y="3818084"/>
            <a:ext cx="353645" cy="354586"/>
            <a:chOff x="-30345325" y="3918800"/>
            <a:chExt cx="291450" cy="292225"/>
          </a:xfrm>
        </p:grpSpPr>
        <p:sp>
          <p:nvSpPr>
            <p:cNvPr id="7283" name="Google Shape;7283;p56"/>
            <p:cNvSpPr/>
            <p:nvPr/>
          </p:nvSpPr>
          <p:spPr>
            <a:xfrm>
              <a:off x="-30174425" y="3988125"/>
              <a:ext cx="120550" cy="120175"/>
            </a:xfrm>
            <a:custGeom>
              <a:avLst/>
              <a:gdLst/>
              <a:ahLst/>
              <a:cxnLst/>
              <a:rect l="l" t="t" r="r" b="b"/>
              <a:pathLst>
                <a:path w="4822" h="4807" extrusionOk="0"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426"/>
                  </a:lnTo>
                  <a:cubicBezTo>
                    <a:pt x="1" y="2962"/>
                    <a:pt x="474" y="3434"/>
                    <a:pt x="1041" y="3434"/>
                  </a:cubicBezTo>
                  <a:lnTo>
                    <a:pt x="1387" y="3434"/>
                  </a:lnTo>
                  <a:lnTo>
                    <a:pt x="1387" y="4474"/>
                  </a:lnTo>
                  <a:cubicBezTo>
                    <a:pt x="1387" y="4631"/>
                    <a:pt x="1482" y="4726"/>
                    <a:pt x="1576" y="4789"/>
                  </a:cubicBezTo>
                  <a:cubicBezTo>
                    <a:pt x="1618" y="4799"/>
                    <a:pt x="1664" y="4806"/>
                    <a:pt x="1709" y="4806"/>
                  </a:cubicBezTo>
                  <a:cubicBezTo>
                    <a:pt x="1800" y="4806"/>
                    <a:pt x="1891" y="4778"/>
                    <a:pt x="1954" y="4694"/>
                  </a:cubicBezTo>
                  <a:lnTo>
                    <a:pt x="3214" y="3434"/>
                  </a:lnTo>
                  <a:lnTo>
                    <a:pt x="3750" y="3434"/>
                  </a:lnTo>
                  <a:cubicBezTo>
                    <a:pt x="4317" y="3434"/>
                    <a:pt x="4790" y="2962"/>
                    <a:pt x="4790" y="2426"/>
                  </a:cubicBezTo>
                  <a:lnTo>
                    <a:pt x="4790" y="1040"/>
                  </a:lnTo>
                  <a:cubicBezTo>
                    <a:pt x="4821" y="473"/>
                    <a:pt x="4380" y="0"/>
                    <a:pt x="37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56"/>
            <p:cNvSpPr/>
            <p:nvPr/>
          </p:nvSpPr>
          <p:spPr>
            <a:xfrm>
              <a:off x="-30345325" y="3988125"/>
              <a:ext cx="119750" cy="120175"/>
            </a:xfrm>
            <a:custGeom>
              <a:avLst/>
              <a:gdLst/>
              <a:ahLst/>
              <a:cxnLst/>
              <a:rect l="l" t="t" r="r" b="b"/>
              <a:pathLst>
                <a:path w="4790" h="4807" extrusionOk="0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2395"/>
                  </a:lnTo>
                  <a:cubicBezTo>
                    <a:pt x="0" y="2962"/>
                    <a:pt x="473" y="3434"/>
                    <a:pt x="1009" y="3434"/>
                  </a:cubicBezTo>
                  <a:lnTo>
                    <a:pt x="1576" y="3434"/>
                  </a:lnTo>
                  <a:lnTo>
                    <a:pt x="2836" y="4694"/>
                  </a:lnTo>
                  <a:cubicBezTo>
                    <a:pt x="2920" y="4778"/>
                    <a:pt x="3018" y="4806"/>
                    <a:pt x="3102" y="4806"/>
                  </a:cubicBezTo>
                  <a:cubicBezTo>
                    <a:pt x="3144" y="4806"/>
                    <a:pt x="3182" y="4799"/>
                    <a:pt x="3214" y="4789"/>
                  </a:cubicBezTo>
                  <a:cubicBezTo>
                    <a:pt x="3340" y="4726"/>
                    <a:pt x="3434" y="4568"/>
                    <a:pt x="3434" y="4474"/>
                  </a:cubicBezTo>
                  <a:lnTo>
                    <a:pt x="3434" y="3434"/>
                  </a:lnTo>
                  <a:lnTo>
                    <a:pt x="3781" y="3434"/>
                  </a:lnTo>
                  <a:cubicBezTo>
                    <a:pt x="4348" y="3434"/>
                    <a:pt x="4789" y="2962"/>
                    <a:pt x="4789" y="2395"/>
                  </a:cubicBezTo>
                  <a:lnTo>
                    <a:pt x="4789" y="1040"/>
                  </a:lnTo>
                  <a:cubicBezTo>
                    <a:pt x="4789" y="473"/>
                    <a:pt x="4348" y="0"/>
                    <a:pt x="37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56"/>
            <p:cNvSpPr/>
            <p:nvPr/>
          </p:nvSpPr>
          <p:spPr>
            <a:xfrm>
              <a:off x="-30293350" y="4159025"/>
              <a:ext cx="188275" cy="52000"/>
            </a:xfrm>
            <a:custGeom>
              <a:avLst/>
              <a:gdLst/>
              <a:ahLst/>
              <a:cxnLst/>
              <a:rect l="l" t="t" r="r" b="b"/>
              <a:pathLst>
                <a:path w="7531" h="2080" extrusionOk="0">
                  <a:moveTo>
                    <a:pt x="1" y="1"/>
                  </a:moveTo>
                  <a:lnTo>
                    <a:pt x="1" y="1040"/>
                  </a:lnTo>
                  <a:cubicBezTo>
                    <a:pt x="1" y="1607"/>
                    <a:pt x="473" y="2080"/>
                    <a:pt x="1040" y="2080"/>
                  </a:cubicBezTo>
                  <a:lnTo>
                    <a:pt x="6491" y="2080"/>
                  </a:lnTo>
                  <a:cubicBezTo>
                    <a:pt x="7058" y="2080"/>
                    <a:pt x="7530" y="1607"/>
                    <a:pt x="7530" y="1040"/>
                  </a:cubicBezTo>
                  <a:lnTo>
                    <a:pt x="75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56"/>
            <p:cNvSpPr/>
            <p:nvPr/>
          </p:nvSpPr>
          <p:spPr>
            <a:xfrm>
              <a:off x="-30293350" y="3918800"/>
              <a:ext cx="188275" cy="34675"/>
            </a:xfrm>
            <a:custGeom>
              <a:avLst/>
              <a:gdLst/>
              <a:ahLst/>
              <a:cxnLst/>
              <a:rect l="l" t="t" r="r" b="b"/>
              <a:pathLst>
                <a:path w="7531" h="1387" extrusionOk="0">
                  <a:moveTo>
                    <a:pt x="1040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30" y="1387"/>
                  </a:lnTo>
                  <a:lnTo>
                    <a:pt x="7530" y="1040"/>
                  </a:lnTo>
                  <a:cubicBezTo>
                    <a:pt x="7530" y="505"/>
                    <a:pt x="7058" y="1"/>
                    <a:pt x="64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56"/>
            <p:cNvSpPr/>
            <p:nvPr/>
          </p:nvSpPr>
          <p:spPr>
            <a:xfrm>
              <a:off x="-30294125" y="3970800"/>
              <a:ext cx="188250" cy="170925"/>
            </a:xfrm>
            <a:custGeom>
              <a:avLst/>
              <a:gdLst/>
              <a:ahLst/>
              <a:cxnLst/>
              <a:rect l="l" t="t" r="r" b="b"/>
              <a:pathLst>
                <a:path w="7530" h="6837" extrusionOk="0">
                  <a:moveTo>
                    <a:pt x="1733" y="0"/>
                  </a:moveTo>
                  <a:cubicBezTo>
                    <a:pt x="2678" y="0"/>
                    <a:pt x="3434" y="756"/>
                    <a:pt x="3434" y="1701"/>
                  </a:cubicBezTo>
                  <a:lnTo>
                    <a:pt x="3434" y="3056"/>
                  </a:lnTo>
                  <a:cubicBezTo>
                    <a:pt x="3434" y="3907"/>
                    <a:pt x="2836" y="4568"/>
                    <a:pt x="2048" y="4757"/>
                  </a:cubicBezTo>
                  <a:lnTo>
                    <a:pt x="2048" y="5167"/>
                  </a:lnTo>
                  <a:cubicBezTo>
                    <a:pt x="2048" y="5576"/>
                    <a:pt x="1828" y="5954"/>
                    <a:pt x="1418" y="6112"/>
                  </a:cubicBezTo>
                  <a:cubicBezTo>
                    <a:pt x="1307" y="6162"/>
                    <a:pt x="1184" y="6187"/>
                    <a:pt x="1058" y="6187"/>
                  </a:cubicBezTo>
                  <a:cubicBezTo>
                    <a:pt x="789" y="6187"/>
                    <a:pt x="508" y="6075"/>
                    <a:pt x="315" y="5860"/>
                  </a:cubicBezTo>
                  <a:lnTo>
                    <a:pt x="0" y="5545"/>
                  </a:lnTo>
                  <a:lnTo>
                    <a:pt x="0" y="6837"/>
                  </a:lnTo>
                  <a:lnTo>
                    <a:pt x="7530" y="6837"/>
                  </a:lnTo>
                  <a:lnTo>
                    <a:pt x="7530" y="5545"/>
                  </a:lnTo>
                  <a:lnTo>
                    <a:pt x="7215" y="5860"/>
                  </a:lnTo>
                  <a:cubicBezTo>
                    <a:pt x="7022" y="6075"/>
                    <a:pt x="6756" y="6187"/>
                    <a:pt x="6496" y="6187"/>
                  </a:cubicBezTo>
                  <a:cubicBezTo>
                    <a:pt x="6374" y="6187"/>
                    <a:pt x="6254" y="6162"/>
                    <a:pt x="6144" y="6112"/>
                  </a:cubicBezTo>
                  <a:cubicBezTo>
                    <a:pt x="5734" y="5954"/>
                    <a:pt x="5514" y="5576"/>
                    <a:pt x="5514" y="5167"/>
                  </a:cubicBezTo>
                  <a:lnTo>
                    <a:pt x="5514" y="4757"/>
                  </a:lnTo>
                  <a:cubicBezTo>
                    <a:pt x="4726" y="4600"/>
                    <a:pt x="4127" y="3907"/>
                    <a:pt x="4127" y="3056"/>
                  </a:cubicBezTo>
                  <a:lnTo>
                    <a:pt x="4127" y="1701"/>
                  </a:lnTo>
                  <a:cubicBezTo>
                    <a:pt x="4127" y="756"/>
                    <a:pt x="4884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8" name="Google Shape;7288;p56"/>
          <p:cNvGrpSpPr/>
          <p:nvPr/>
        </p:nvGrpSpPr>
        <p:grpSpPr>
          <a:xfrm>
            <a:off x="2200736" y="1532946"/>
            <a:ext cx="332593" cy="353645"/>
            <a:chOff x="-34755225" y="3202075"/>
            <a:chExt cx="274100" cy="291450"/>
          </a:xfrm>
        </p:grpSpPr>
        <p:sp>
          <p:nvSpPr>
            <p:cNvPr id="7289" name="Google Shape;7289;p56"/>
            <p:cNvSpPr/>
            <p:nvPr/>
          </p:nvSpPr>
          <p:spPr>
            <a:xfrm>
              <a:off x="-34703250" y="3389525"/>
              <a:ext cx="84300" cy="34675"/>
            </a:xfrm>
            <a:custGeom>
              <a:avLst/>
              <a:gdLst/>
              <a:ahLst/>
              <a:cxnLst/>
              <a:rect l="l" t="t" r="r" b="b"/>
              <a:pathLst>
                <a:path w="3372" h="1387" extrusionOk="0">
                  <a:moveTo>
                    <a:pt x="1670" y="1"/>
                  </a:moveTo>
                  <a:cubicBezTo>
                    <a:pt x="883" y="1"/>
                    <a:pt x="158" y="599"/>
                    <a:pt x="0" y="1387"/>
                  </a:cubicBezTo>
                  <a:lnTo>
                    <a:pt x="3371" y="1387"/>
                  </a:lnTo>
                  <a:cubicBezTo>
                    <a:pt x="3214" y="599"/>
                    <a:pt x="2489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56"/>
            <p:cNvSpPr/>
            <p:nvPr/>
          </p:nvSpPr>
          <p:spPr>
            <a:xfrm>
              <a:off x="-34636300" y="3348575"/>
              <a:ext cx="69325" cy="75625"/>
            </a:xfrm>
            <a:custGeom>
              <a:avLst/>
              <a:gdLst/>
              <a:ahLst/>
              <a:cxnLst/>
              <a:rect l="l" t="t" r="r" b="b"/>
              <a:pathLst>
                <a:path w="2773" h="3025" extrusionOk="0">
                  <a:moveTo>
                    <a:pt x="2111" y="0"/>
                  </a:moveTo>
                  <a:lnTo>
                    <a:pt x="1387" y="221"/>
                  </a:lnTo>
                  <a:cubicBezTo>
                    <a:pt x="1298" y="265"/>
                    <a:pt x="1179" y="290"/>
                    <a:pt x="1049" y="290"/>
                  </a:cubicBezTo>
                  <a:cubicBezTo>
                    <a:pt x="808" y="290"/>
                    <a:pt x="531" y="205"/>
                    <a:pt x="347" y="0"/>
                  </a:cubicBezTo>
                  <a:lnTo>
                    <a:pt x="347" y="0"/>
                  </a:lnTo>
                  <a:cubicBezTo>
                    <a:pt x="378" y="63"/>
                    <a:pt x="378" y="189"/>
                    <a:pt x="378" y="315"/>
                  </a:cubicBezTo>
                  <a:cubicBezTo>
                    <a:pt x="378" y="662"/>
                    <a:pt x="221" y="977"/>
                    <a:pt x="0" y="1229"/>
                  </a:cubicBezTo>
                  <a:cubicBezTo>
                    <a:pt x="725" y="1575"/>
                    <a:pt x="1229" y="2237"/>
                    <a:pt x="1355" y="3025"/>
                  </a:cubicBezTo>
                  <a:lnTo>
                    <a:pt x="2773" y="3025"/>
                  </a:lnTo>
                  <a:lnTo>
                    <a:pt x="2773" y="221"/>
                  </a:lnTo>
                  <a:cubicBezTo>
                    <a:pt x="2521" y="189"/>
                    <a:pt x="2300" y="126"/>
                    <a:pt x="21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56"/>
            <p:cNvSpPr/>
            <p:nvPr/>
          </p:nvSpPr>
          <p:spPr>
            <a:xfrm>
              <a:off x="-34752875" y="3253275"/>
              <a:ext cx="126050" cy="170925"/>
            </a:xfrm>
            <a:custGeom>
              <a:avLst/>
              <a:gdLst/>
              <a:ahLst/>
              <a:cxnLst/>
              <a:rect l="l" t="t" r="r" b="b"/>
              <a:pathLst>
                <a:path w="5042" h="6837" extrusionOk="0">
                  <a:moveTo>
                    <a:pt x="1" y="0"/>
                  </a:moveTo>
                  <a:lnTo>
                    <a:pt x="1" y="6837"/>
                  </a:lnTo>
                  <a:lnTo>
                    <a:pt x="1418" y="6837"/>
                  </a:lnTo>
                  <a:cubicBezTo>
                    <a:pt x="1450" y="6018"/>
                    <a:pt x="1954" y="5356"/>
                    <a:pt x="2679" y="4978"/>
                  </a:cubicBezTo>
                  <a:cubicBezTo>
                    <a:pt x="2427" y="4757"/>
                    <a:pt x="2301" y="4442"/>
                    <a:pt x="2301" y="4064"/>
                  </a:cubicBezTo>
                  <a:cubicBezTo>
                    <a:pt x="2301" y="3340"/>
                    <a:pt x="2931" y="2710"/>
                    <a:pt x="3687" y="2710"/>
                  </a:cubicBezTo>
                  <a:cubicBezTo>
                    <a:pt x="4128" y="2710"/>
                    <a:pt x="4474" y="2899"/>
                    <a:pt x="4758" y="3214"/>
                  </a:cubicBezTo>
                  <a:cubicBezTo>
                    <a:pt x="4726" y="3056"/>
                    <a:pt x="4758" y="2899"/>
                    <a:pt x="4789" y="2741"/>
                  </a:cubicBezTo>
                  <a:lnTo>
                    <a:pt x="5041" y="2016"/>
                  </a:lnTo>
                  <a:cubicBezTo>
                    <a:pt x="4821" y="1607"/>
                    <a:pt x="4758" y="1134"/>
                    <a:pt x="4758" y="662"/>
                  </a:cubicBezTo>
                  <a:cubicBezTo>
                    <a:pt x="4758" y="410"/>
                    <a:pt x="4789" y="189"/>
                    <a:pt x="48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56"/>
            <p:cNvSpPr/>
            <p:nvPr/>
          </p:nvSpPr>
          <p:spPr>
            <a:xfrm>
              <a:off x="-34677250" y="3338325"/>
              <a:ext cx="33875" cy="33900"/>
            </a:xfrm>
            <a:custGeom>
              <a:avLst/>
              <a:gdLst/>
              <a:ahLst/>
              <a:cxnLst/>
              <a:rect l="l" t="t" r="r" b="b"/>
              <a:pathLst>
                <a:path w="1355" h="1356" extrusionOk="0">
                  <a:moveTo>
                    <a:pt x="662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040"/>
                    <a:pt x="315" y="1355"/>
                    <a:pt x="662" y="1355"/>
                  </a:cubicBezTo>
                  <a:cubicBezTo>
                    <a:pt x="1040" y="1355"/>
                    <a:pt x="1355" y="1040"/>
                    <a:pt x="1355" y="694"/>
                  </a:cubicBezTo>
                  <a:cubicBezTo>
                    <a:pt x="1355" y="316"/>
                    <a:pt x="1040" y="1"/>
                    <a:pt x="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56"/>
            <p:cNvSpPr/>
            <p:nvPr/>
          </p:nvSpPr>
          <p:spPr>
            <a:xfrm>
              <a:off x="-34618200" y="3202500"/>
              <a:ext cx="137075" cy="135850"/>
            </a:xfrm>
            <a:custGeom>
              <a:avLst/>
              <a:gdLst/>
              <a:ahLst/>
              <a:cxnLst/>
              <a:rect l="l" t="t" r="r" b="b"/>
              <a:pathLst>
                <a:path w="5483" h="5434" extrusionOk="0">
                  <a:moveTo>
                    <a:pt x="2710" y="992"/>
                  </a:moveTo>
                  <a:cubicBezTo>
                    <a:pt x="2899" y="992"/>
                    <a:pt x="3057" y="1149"/>
                    <a:pt x="3057" y="1338"/>
                  </a:cubicBezTo>
                  <a:cubicBezTo>
                    <a:pt x="3057" y="1559"/>
                    <a:pt x="2899" y="1716"/>
                    <a:pt x="2710" y="1716"/>
                  </a:cubicBezTo>
                  <a:cubicBezTo>
                    <a:pt x="2521" y="1716"/>
                    <a:pt x="2364" y="1559"/>
                    <a:pt x="2364" y="1338"/>
                  </a:cubicBezTo>
                  <a:cubicBezTo>
                    <a:pt x="2395" y="1149"/>
                    <a:pt x="2553" y="992"/>
                    <a:pt x="2710" y="992"/>
                  </a:cubicBezTo>
                  <a:close/>
                  <a:moveTo>
                    <a:pt x="2742" y="2346"/>
                  </a:moveTo>
                  <a:cubicBezTo>
                    <a:pt x="2962" y="2346"/>
                    <a:pt x="3120" y="2504"/>
                    <a:pt x="3120" y="2693"/>
                  </a:cubicBezTo>
                  <a:lnTo>
                    <a:pt x="3120" y="4079"/>
                  </a:lnTo>
                  <a:cubicBezTo>
                    <a:pt x="3120" y="4268"/>
                    <a:pt x="2962" y="4426"/>
                    <a:pt x="2742" y="4426"/>
                  </a:cubicBezTo>
                  <a:cubicBezTo>
                    <a:pt x="2553" y="4426"/>
                    <a:pt x="2395" y="4268"/>
                    <a:pt x="2395" y="4079"/>
                  </a:cubicBezTo>
                  <a:lnTo>
                    <a:pt x="2395" y="2693"/>
                  </a:lnTo>
                  <a:cubicBezTo>
                    <a:pt x="2395" y="2504"/>
                    <a:pt x="2553" y="2346"/>
                    <a:pt x="2742" y="2346"/>
                  </a:cubicBezTo>
                  <a:close/>
                  <a:moveTo>
                    <a:pt x="2646" y="0"/>
                  </a:moveTo>
                  <a:cubicBezTo>
                    <a:pt x="1359" y="0"/>
                    <a:pt x="1" y="1099"/>
                    <a:pt x="1" y="2724"/>
                  </a:cubicBezTo>
                  <a:cubicBezTo>
                    <a:pt x="1" y="3197"/>
                    <a:pt x="127" y="3638"/>
                    <a:pt x="348" y="4016"/>
                  </a:cubicBezTo>
                  <a:lnTo>
                    <a:pt x="33" y="4961"/>
                  </a:lnTo>
                  <a:cubicBezTo>
                    <a:pt x="1" y="5087"/>
                    <a:pt x="33" y="5245"/>
                    <a:pt x="127" y="5339"/>
                  </a:cubicBezTo>
                  <a:cubicBezTo>
                    <a:pt x="167" y="5399"/>
                    <a:pt x="245" y="5421"/>
                    <a:pt x="329" y="5421"/>
                  </a:cubicBezTo>
                  <a:cubicBezTo>
                    <a:pt x="377" y="5421"/>
                    <a:pt x="427" y="5414"/>
                    <a:pt x="474" y="5402"/>
                  </a:cubicBezTo>
                  <a:lnTo>
                    <a:pt x="1419" y="5087"/>
                  </a:lnTo>
                  <a:cubicBezTo>
                    <a:pt x="1797" y="5339"/>
                    <a:pt x="2238" y="5434"/>
                    <a:pt x="2742" y="5434"/>
                  </a:cubicBezTo>
                  <a:cubicBezTo>
                    <a:pt x="4254" y="5434"/>
                    <a:pt x="5483" y="4237"/>
                    <a:pt x="5483" y="2724"/>
                  </a:cubicBezTo>
                  <a:cubicBezTo>
                    <a:pt x="5483" y="1275"/>
                    <a:pt x="4317" y="78"/>
                    <a:pt x="2899" y="15"/>
                  </a:cubicBezTo>
                  <a:cubicBezTo>
                    <a:pt x="2815" y="5"/>
                    <a:pt x="2731" y="0"/>
                    <a:pt x="26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56"/>
            <p:cNvSpPr/>
            <p:nvPr/>
          </p:nvSpPr>
          <p:spPr>
            <a:xfrm>
              <a:off x="-34755225" y="3440725"/>
              <a:ext cx="188250" cy="52800"/>
            </a:xfrm>
            <a:custGeom>
              <a:avLst/>
              <a:gdLst/>
              <a:ahLst/>
              <a:cxnLst/>
              <a:rect l="l" t="t" r="r" b="b"/>
              <a:pathLst>
                <a:path w="7530" h="2112" extrusionOk="0">
                  <a:moveTo>
                    <a:pt x="0" y="0"/>
                  </a:moveTo>
                  <a:lnTo>
                    <a:pt x="0" y="1071"/>
                  </a:lnTo>
                  <a:cubicBezTo>
                    <a:pt x="0" y="1670"/>
                    <a:pt x="473" y="2111"/>
                    <a:pt x="1040" y="2111"/>
                  </a:cubicBezTo>
                  <a:lnTo>
                    <a:pt x="6490" y="2111"/>
                  </a:lnTo>
                  <a:cubicBezTo>
                    <a:pt x="7057" y="2111"/>
                    <a:pt x="7530" y="1639"/>
                    <a:pt x="7530" y="1071"/>
                  </a:cubicBezTo>
                  <a:lnTo>
                    <a:pt x="75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56"/>
            <p:cNvSpPr/>
            <p:nvPr/>
          </p:nvSpPr>
          <p:spPr>
            <a:xfrm>
              <a:off x="-34754450" y="3202075"/>
              <a:ext cx="153600" cy="33900"/>
            </a:xfrm>
            <a:custGeom>
              <a:avLst/>
              <a:gdLst/>
              <a:ahLst/>
              <a:cxnLst/>
              <a:rect l="l" t="t" r="r" b="b"/>
              <a:pathLst>
                <a:path w="6144" h="1356" extrusionOk="0">
                  <a:moveTo>
                    <a:pt x="1040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55"/>
                  </a:lnTo>
                  <a:lnTo>
                    <a:pt x="5104" y="1355"/>
                  </a:lnTo>
                  <a:cubicBezTo>
                    <a:pt x="5293" y="819"/>
                    <a:pt x="5672" y="347"/>
                    <a:pt x="61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6" name="Google Shape;7296;p56"/>
          <p:cNvGrpSpPr/>
          <p:nvPr/>
        </p:nvGrpSpPr>
        <p:grpSpPr>
          <a:xfrm>
            <a:off x="2190209" y="1973987"/>
            <a:ext cx="353645" cy="353645"/>
            <a:chOff x="-34763900" y="3561225"/>
            <a:chExt cx="291450" cy="291450"/>
          </a:xfrm>
        </p:grpSpPr>
        <p:sp>
          <p:nvSpPr>
            <p:cNvPr id="7297" name="Google Shape;7297;p56"/>
            <p:cNvSpPr/>
            <p:nvPr/>
          </p:nvSpPr>
          <p:spPr>
            <a:xfrm>
              <a:off x="-34693800" y="3629750"/>
              <a:ext cx="152025" cy="152825"/>
            </a:xfrm>
            <a:custGeom>
              <a:avLst/>
              <a:gdLst/>
              <a:ahLst/>
              <a:cxnLst/>
              <a:rect l="l" t="t" r="r" b="b"/>
              <a:pathLst>
                <a:path w="6081" h="6113" extrusionOk="0">
                  <a:moveTo>
                    <a:pt x="3025" y="1387"/>
                  </a:moveTo>
                  <a:cubicBezTo>
                    <a:pt x="3970" y="1387"/>
                    <a:pt x="4726" y="2143"/>
                    <a:pt x="4726" y="3088"/>
                  </a:cubicBezTo>
                  <a:cubicBezTo>
                    <a:pt x="4726" y="4033"/>
                    <a:pt x="3970" y="4789"/>
                    <a:pt x="3025" y="4789"/>
                  </a:cubicBezTo>
                  <a:cubicBezTo>
                    <a:pt x="2080" y="4789"/>
                    <a:pt x="1324" y="4033"/>
                    <a:pt x="1324" y="3088"/>
                  </a:cubicBezTo>
                  <a:cubicBezTo>
                    <a:pt x="1324" y="2143"/>
                    <a:pt x="2080" y="1387"/>
                    <a:pt x="3025" y="1387"/>
                  </a:cubicBezTo>
                  <a:close/>
                  <a:moveTo>
                    <a:pt x="2710" y="0"/>
                  </a:moveTo>
                  <a:lnTo>
                    <a:pt x="2710" y="442"/>
                  </a:lnTo>
                  <a:cubicBezTo>
                    <a:pt x="2710" y="599"/>
                    <a:pt x="2584" y="725"/>
                    <a:pt x="2426" y="757"/>
                  </a:cubicBezTo>
                  <a:cubicBezTo>
                    <a:pt x="2237" y="788"/>
                    <a:pt x="2017" y="914"/>
                    <a:pt x="1859" y="1009"/>
                  </a:cubicBezTo>
                  <a:cubicBezTo>
                    <a:pt x="1815" y="1031"/>
                    <a:pt x="1762" y="1041"/>
                    <a:pt x="1707" y="1041"/>
                  </a:cubicBezTo>
                  <a:cubicBezTo>
                    <a:pt x="1607" y="1041"/>
                    <a:pt x="1500" y="1007"/>
                    <a:pt x="1418" y="946"/>
                  </a:cubicBezTo>
                  <a:lnTo>
                    <a:pt x="1103" y="631"/>
                  </a:lnTo>
                  <a:lnTo>
                    <a:pt x="631" y="1103"/>
                  </a:lnTo>
                  <a:lnTo>
                    <a:pt x="946" y="1418"/>
                  </a:lnTo>
                  <a:cubicBezTo>
                    <a:pt x="1072" y="1544"/>
                    <a:pt x="1072" y="1702"/>
                    <a:pt x="977" y="1859"/>
                  </a:cubicBezTo>
                  <a:cubicBezTo>
                    <a:pt x="851" y="2048"/>
                    <a:pt x="788" y="2269"/>
                    <a:pt x="757" y="2458"/>
                  </a:cubicBezTo>
                  <a:cubicBezTo>
                    <a:pt x="694" y="2615"/>
                    <a:pt x="599" y="2710"/>
                    <a:pt x="442" y="2710"/>
                  </a:cubicBezTo>
                  <a:lnTo>
                    <a:pt x="1" y="2710"/>
                  </a:lnTo>
                  <a:lnTo>
                    <a:pt x="1" y="3403"/>
                  </a:lnTo>
                  <a:lnTo>
                    <a:pt x="442" y="3403"/>
                  </a:lnTo>
                  <a:cubicBezTo>
                    <a:pt x="599" y="3403"/>
                    <a:pt x="694" y="3498"/>
                    <a:pt x="757" y="3655"/>
                  </a:cubicBezTo>
                  <a:cubicBezTo>
                    <a:pt x="788" y="3876"/>
                    <a:pt x="914" y="4096"/>
                    <a:pt x="977" y="4254"/>
                  </a:cubicBezTo>
                  <a:cubicBezTo>
                    <a:pt x="1072" y="4380"/>
                    <a:pt x="1009" y="4569"/>
                    <a:pt x="946" y="4695"/>
                  </a:cubicBezTo>
                  <a:lnTo>
                    <a:pt x="631" y="5010"/>
                  </a:lnTo>
                  <a:lnTo>
                    <a:pt x="1103" y="5482"/>
                  </a:lnTo>
                  <a:lnTo>
                    <a:pt x="1418" y="5167"/>
                  </a:lnTo>
                  <a:cubicBezTo>
                    <a:pt x="1486" y="5100"/>
                    <a:pt x="1562" y="5068"/>
                    <a:pt x="1643" y="5068"/>
                  </a:cubicBezTo>
                  <a:cubicBezTo>
                    <a:pt x="1713" y="5068"/>
                    <a:pt x="1786" y="5092"/>
                    <a:pt x="1859" y="5136"/>
                  </a:cubicBezTo>
                  <a:cubicBezTo>
                    <a:pt x="2048" y="5230"/>
                    <a:pt x="2237" y="5325"/>
                    <a:pt x="2426" y="5356"/>
                  </a:cubicBezTo>
                  <a:cubicBezTo>
                    <a:pt x="2584" y="5419"/>
                    <a:pt x="2710" y="5514"/>
                    <a:pt x="2710" y="5671"/>
                  </a:cubicBezTo>
                  <a:lnTo>
                    <a:pt x="2710" y="6112"/>
                  </a:lnTo>
                  <a:lnTo>
                    <a:pt x="3372" y="6112"/>
                  </a:lnTo>
                  <a:lnTo>
                    <a:pt x="3372" y="5734"/>
                  </a:lnTo>
                  <a:cubicBezTo>
                    <a:pt x="3372" y="5577"/>
                    <a:pt x="3498" y="5451"/>
                    <a:pt x="3655" y="5419"/>
                  </a:cubicBezTo>
                  <a:cubicBezTo>
                    <a:pt x="3844" y="5356"/>
                    <a:pt x="4096" y="5262"/>
                    <a:pt x="4254" y="5167"/>
                  </a:cubicBezTo>
                  <a:cubicBezTo>
                    <a:pt x="4300" y="5133"/>
                    <a:pt x="4355" y="5119"/>
                    <a:pt x="4410" y="5119"/>
                  </a:cubicBezTo>
                  <a:cubicBezTo>
                    <a:pt x="4506" y="5119"/>
                    <a:pt x="4603" y="5159"/>
                    <a:pt x="4663" y="5199"/>
                  </a:cubicBezTo>
                  <a:lnTo>
                    <a:pt x="5010" y="5514"/>
                  </a:lnTo>
                  <a:lnTo>
                    <a:pt x="5451" y="5041"/>
                  </a:lnTo>
                  <a:lnTo>
                    <a:pt x="5136" y="4726"/>
                  </a:lnTo>
                  <a:cubicBezTo>
                    <a:pt x="5041" y="4632"/>
                    <a:pt x="5041" y="4474"/>
                    <a:pt x="5104" y="4285"/>
                  </a:cubicBezTo>
                  <a:cubicBezTo>
                    <a:pt x="5230" y="4096"/>
                    <a:pt x="5293" y="3907"/>
                    <a:pt x="5356" y="3718"/>
                  </a:cubicBezTo>
                  <a:cubicBezTo>
                    <a:pt x="5388" y="3561"/>
                    <a:pt x="5514" y="3434"/>
                    <a:pt x="5671" y="3434"/>
                  </a:cubicBezTo>
                  <a:lnTo>
                    <a:pt x="6081" y="3434"/>
                  </a:lnTo>
                  <a:lnTo>
                    <a:pt x="6081" y="2773"/>
                  </a:lnTo>
                  <a:lnTo>
                    <a:pt x="5671" y="2773"/>
                  </a:lnTo>
                  <a:cubicBezTo>
                    <a:pt x="5514" y="2710"/>
                    <a:pt x="5388" y="2615"/>
                    <a:pt x="5356" y="2458"/>
                  </a:cubicBezTo>
                  <a:cubicBezTo>
                    <a:pt x="5293" y="2269"/>
                    <a:pt x="5199" y="2017"/>
                    <a:pt x="5104" y="1859"/>
                  </a:cubicBezTo>
                  <a:cubicBezTo>
                    <a:pt x="5041" y="1733"/>
                    <a:pt x="5073" y="1544"/>
                    <a:pt x="5136" y="1418"/>
                  </a:cubicBezTo>
                  <a:lnTo>
                    <a:pt x="5451" y="1103"/>
                  </a:lnTo>
                  <a:lnTo>
                    <a:pt x="5010" y="631"/>
                  </a:lnTo>
                  <a:lnTo>
                    <a:pt x="4663" y="946"/>
                  </a:lnTo>
                  <a:cubicBezTo>
                    <a:pt x="4608" y="1019"/>
                    <a:pt x="4531" y="1050"/>
                    <a:pt x="4445" y="1050"/>
                  </a:cubicBezTo>
                  <a:cubicBezTo>
                    <a:pt x="4384" y="1050"/>
                    <a:pt x="4319" y="1035"/>
                    <a:pt x="4254" y="1009"/>
                  </a:cubicBezTo>
                  <a:cubicBezTo>
                    <a:pt x="4033" y="883"/>
                    <a:pt x="3844" y="788"/>
                    <a:pt x="3655" y="757"/>
                  </a:cubicBezTo>
                  <a:cubicBezTo>
                    <a:pt x="3498" y="725"/>
                    <a:pt x="3372" y="599"/>
                    <a:pt x="3372" y="442"/>
                  </a:cubicBezTo>
                  <a:lnTo>
                    <a:pt x="33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56"/>
            <p:cNvSpPr/>
            <p:nvPr/>
          </p:nvSpPr>
          <p:spPr>
            <a:xfrm>
              <a:off x="-34763900" y="3561225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6522" y="2048"/>
                  </a:moveTo>
                  <a:cubicBezTo>
                    <a:pt x="6743" y="2048"/>
                    <a:pt x="6900" y="2206"/>
                    <a:pt x="6900" y="2395"/>
                  </a:cubicBezTo>
                  <a:lnTo>
                    <a:pt x="6900" y="2899"/>
                  </a:lnTo>
                  <a:cubicBezTo>
                    <a:pt x="6995" y="2962"/>
                    <a:pt x="7089" y="2994"/>
                    <a:pt x="7152" y="3025"/>
                  </a:cubicBezTo>
                  <a:lnTo>
                    <a:pt x="7530" y="2678"/>
                  </a:lnTo>
                  <a:cubicBezTo>
                    <a:pt x="7578" y="2615"/>
                    <a:pt x="7664" y="2584"/>
                    <a:pt x="7755" y="2584"/>
                  </a:cubicBezTo>
                  <a:cubicBezTo>
                    <a:pt x="7845" y="2584"/>
                    <a:pt x="7940" y="2615"/>
                    <a:pt x="8003" y="2678"/>
                  </a:cubicBezTo>
                  <a:lnTo>
                    <a:pt x="8979" y="3655"/>
                  </a:lnTo>
                  <a:cubicBezTo>
                    <a:pt x="9106" y="3781"/>
                    <a:pt x="9106" y="4002"/>
                    <a:pt x="8979" y="4128"/>
                  </a:cubicBezTo>
                  <a:lnTo>
                    <a:pt x="8633" y="4474"/>
                  </a:lnTo>
                  <a:cubicBezTo>
                    <a:pt x="8664" y="4569"/>
                    <a:pt x="8696" y="4695"/>
                    <a:pt x="8727" y="4758"/>
                  </a:cubicBezTo>
                  <a:lnTo>
                    <a:pt x="9263" y="4758"/>
                  </a:lnTo>
                  <a:cubicBezTo>
                    <a:pt x="9452" y="4758"/>
                    <a:pt x="9610" y="4915"/>
                    <a:pt x="9610" y="5104"/>
                  </a:cubicBezTo>
                  <a:lnTo>
                    <a:pt x="9610" y="6491"/>
                  </a:lnTo>
                  <a:cubicBezTo>
                    <a:pt x="9610" y="6680"/>
                    <a:pt x="9452" y="6837"/>
                    <a:pt x="9263" y="6837"/>
                  </a:cubicBezTo>
                  <a:lnTo>
                    <a:pt x="8727" y="6837"/>
                  </a:lnTo>
                  <a:cubicBezTo>
                    <a:pt x="8696" y="6963"/>
                    <a:pt x="8664" y="7026"/>
                    <a:pt x="8633" y="7121"/>
                  </a:cubicBezTo>
                  <a:lnTo>
                    <a:pt x="8979" y="7467"/>
                  </a:lnTo>
                  <a:cubicBezTo>
                    <a:pt x="9106" y="7593"/>
                    <a:pt x="9106" y="7814"/>
                    <a:pt x="8979" y="7940"/>
                  </a:cubicBezTo>
                  <a:lnTo>
                    <a:pt x="8003" y="8916"/>
                  </a:lnTo>
                  <a:cubicBezTo>
                    <a:pt x="7940" y="8979"/>
                    <a:pt x="7845" y="9011"/>
                    <a:pt x="7755" y="9011"/>
                  </a:cubicBezTo>
                  <a:cubicBezTo>
                    <a:pt x="7664" y="9011"/>
                    <a:pt x="7578" y="8979"/>
                    <a:pt x="7530" y="8916"/>
                  </a:cubicBezTo>
                  <a:lnTo>
                    <a:pt x="7152" y="8570"/>
                  </a:lnTo>
                  <a:cubicBezTo>
                    <a:pt x="7089" y="8601"/>
                    <a:pt x="6963" y="8664"/>
                    <a:pt x="6900" y="8696"/>
                  </a:cubicBezTo>
                  <a:lnTo>
                    <a:pt x="6900" y="9200"/>
                  </a:lnTo>
                  <a:cubicBezTo>
                    <a:pt x="6900" y="9389"/>
                    <a:pt x="6743" y="9547"/>
                    <a:pt x="6522" y="9547"/>
                  </a:cubicBezTo>
                  <a:lnTo>
                    <a:pt x="5167" y="9547"/>
                  </a:lnTo>
                  <a:cubicBezTo>
                    <a:pt x="4947" y="9547"/>
                    <a:pt x="4789" y="9389"/>
                    <a:pt x="4789" y="9200"/>
                  </a:cubicBezTo>
                  <a:lnTo>
                    <a:pt x="4789" y="8696"/>
                  </a:lnTo>
                  <a:cubicBezTo>
                    <a:pt x="4695" y="8664"/>
                    <a:pt x="4600" y="8601"/>
                    <a:pt x="4537" y="8570"/>
                  </a:cubicBezTo>
                  <a:lnTo>
                    <a:pt x="4159" y="8916"/>
                  </a:lnTo>
                  <a:cubicBezTo>
                    <a:pt x="4112" y="8979"/>
                    <a:pt x="4025" y="9011"/>
                    <a:pt x="3935" y="9011"/>
                  </a:cubicBezTo>
                  <a:cubicBezTo>
                    <a:pt x="3844" y="9011"/>
                    <a:pt x="3750" y="8979"/>
                    <a:pt x="3687" y="8916"/>
                  </a:cubicBezTo>
                  <a:lnTo>
                    <a:pt x="2710" y="7940"/>
                  </a:lnTo>
                  <a:cubicBezTo>
                    <a:pt x="2584" y="7814"/>
                    <a:pt x="2584" y="7593"/>
                    <a:pt x="2710" y="7467"/>
                  </a:cubicBezTo>
                  <a:lnTo>
                    <a:pt x="3057" y="7121"/>
                  </a:lnTo>
                  <a:cubicBezTo>
                    <a:pt x="3025" y="7026"/>
                    <a:pt x="2994" y="6932"/>
                    <a:pt x="2962" y="6837"/>
                  </a:cubicBezTo>
                  <a:lnTo>
                    <a:pt x="2426" y="6837"/>
                  </a:lnTo>
                  <a:cubicBezTo>
                    <a:pt x="2237" y="6837"/>
                    <a:pt x="2080" y="6680"/>
                    <a:pt x="2080" y="6491"/>
                  </a:cubicBezTo>
                  <a:lnTo>
                    <a:pt x="2080" y="5104"/>
                  </a:lnTo>
                  <a:cubicBezTo>
                    <a:pt x="2080" y="4915"/>
                    <a:pt x="2237" y="4758"/>
                    <a:pt x="2426" y="4758"/>
                  </a:cubicBezTo>
                  <a:lnTo>
                    <a:pt x="2962" y="4758"/>
                  </a:lnTo>
                  <a:cubicBezTo>
                    <a:pt x="2994" y="4632"/>
                    <a:pt x="3025" y="4569"/>
                    <a:pt x="3057" y="4474"/>
                  </a:cubicBezTo>
                  <a:lnTo>
                    <a:pt x="2710" y="4128"/>
                  </a:lnTo>
                  <a:cubicBezTo>
                    <a:pt x="2584" y="4002"/>
                    <a:pt x="2584" y="3781"/>
                    <a:pt x="2710" y="3655"/>
                  </a:cubicBezTo>
                  <a:lnTo>
                    <a:pt x="3687" y="2678"/>
                  </a:lnTo>
                  <a:cubicBezTo>
                    <a:pt x="3750" y="2615"/>
                    <a:pt x="3844" y="2584"/>
                    <a:pt x="3935" y="2584"/>
                  </a:cubicBezTo>
                  <a:cubicBezTo>
                    <a:pt x="4025" y="2584"/>
                    <a:pt x="4112" y="2615"/>
                    <a:pt x="4159" y="2678"/>
                  </a:cubicBezTo>
                  <a:lnTo>
                    <a:pt x="4537" y="3025"/>
                  </a:lnTo>
                  <a:cubicBezTo>
                    <a:pt x="4600" y="2994"/>
                    <a:pt x="4726" y="2962"/>
                    <a:pt x="4789" y="2899"/>
                  </a:cubicBezTo>
                  <a:lnTo>
                    <a:pt x="4789" y="2395"/>
                  </a:lnTo>
                  <a:cubicBezTo>
                    <a:pt x="4789" y="2206"/>
                    <a:pt x="4947" y="2048"/>
                    <a:pt x="5167" y="2048"/>
                  </a:cubicBezTo>
                  <a:close/>
                  <a:moveTo>
                    <a:pt x="5829" y="1"/>
                  </a:moveTo>
                  <a:cubicBezTo>
                    <a:pt x="2647" y="1"/>
                    <a:pt x="1" y="2647"/>
                    <a:pt x="1" y="5829"/>
                  </a:cubicBezTo>
                  <a:cubicBezTo>
                    <a:pt x="1" y="6837"/>
                    <a:pt x="284" y="7877"/>
                    <a:pt x="820" y="8790"/>
                  </a:cubicBezTo>
                  <a:lnTo>
                    <a:pt x="32" y="11185"/>
                  </a:lnTo>
                  <a:cubicBezTo>
                    <a:pt x="1" y="11311"/>
                    <a:pt x="32" y="11468"/>
                    <a:pt x="127" y="11531"/>
                  </a:cubicBezTo>
                  <a:cubicBezTo>
                    <a:pt x="174" y="11602"/>
                    <a:pt x="274" y="11638"/>
                    <a:pt x="375" y="11638"/>
                  </a:cubicBezTo>
                  <a:cubicBezTo>
                    <a:pt x="408" y="11638"/>
                    <a:pt x="442" y="11634"/>
                    <a:pt x="473" y="11626"/>
                  </a:cubicBezTo>
                  <a:lnTo>
                    <a:pt x="2868" y="10838"/>
                  </a:lnTo>
                  <a:cubicBezTo>
                    <a:pt x="3781" y="11374"/>
                    <a:pt x="4789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57" y="2584"/>
                    <a:pt x="9011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56"/>
            <p:cNvSpPr/>
            <p:nvPr/>
          </p:nvSpPr>
          <p:spPr>
            <a:xfrm>
              <a:off x="-34644175" y="368095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41"/>
                    <a:pt x="1576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00" name="Google Shape;7300;p56"/>
          <p:cNvSpPr/>
          <p:nvPr/>
        </p:nvSpPr>
        <p:spPr>
          <a:xfrm>
            <a:off x="2189608" y="2409419"/>
            <a:ext cx="353645" cy="353615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01" name="Google Shape;7301;p56"/>
          <p:cNvGrpSpPr/>
          <p:nvPr/>
        </p:nvGrpSpPr>
        <p:grpSpPr>
          <a:xfrm>
            <a:off x="845106" y="2882499"/>
            <a:ext cx="354586" cy="354586"/>
            <a:chOff x="-32927950" y="3227275"/>
            <a:chExt cx="292225" cy="292225"/>
          </a:xfrm>
        </p:grpSpPr>
        <p:sp>
          <p:nvSpPr>
            <p:cNvPr id="7302" name="Google Shape;7302;p56"/>
            <p:cNvSpPr/>
            <p:nvPr/>
          </p:nvSpPr>
          <p:spPr>
            <a:xfrm>
              <a:off x="-32927950" y="3228075"/>
              <a:ext cx="69325" cy="291425"/>
            </a:xfrm>
            <a:custGeom>
              <a:avLst/>
              <a:gdLst/>
              <a:ahLst/>
              <a:cxnLst/>
              <a:rect l="l" t="t" r="r" b="b"/>
              <a:pathLst>
                <a:path w="2773" h="11657" extrusionOk="0">
                  <a:moveTo>
                    <a:pt x="1733" y="0"/>
                  </a:moveTo>
                  <a:cubicBezTo>
                    <a:pt x="1198" y="0"/>
                    <a:pt x="725" y="473"/>
                    <a:pt x="725" y="1040"/>
                  </a:cubicBezTo>
                  <a:lnTo>
                    <a:pt x="725" y="1386"/>
                  </a:lnTo>
                  <a:lnTo>
                    <a:pt x="347" y="1386"/>
                  </a:lnTo>
                  <a:cubicBezTo>
                    <a:pt x="158" y="1386"/>
                    <a:pt x="1" y="1544"/>
                    <a:pt x="1" y="1733"/>
                  </a:cubicBezTo>
                  <a:cubicBezTo>
                    <a:pt x="1" y="1922"/>
                    <a:pt x="158" y="2079"/>
                    <a:pt x="347" y="2079"/>
                  </a:cubicBezTo>
                  <a:lnTo>
                    <a:pt x="725" y="2079"/>
                  </a:lnTo>
                  <a:lnTo>
                    <a:pt x="725" y="3466"/>
                  </a:lnTo>
                  <a:lnTo>
                    <a:pt x="347" y="3466"/>
                  </a:lnTo>
                  <a:cubicBezTo>
                    <a:pt x="158" y="3466"/>
                    <a:pt x="1" y="3623"/>
                    <a:pt x="1" y="3812"/>
                  </a:cubicBezTo>
                  <a:cubicBezTo>
                    <a:pt x="1" y="4033"/>
                    <a:pt x="158" y="4190"/>
                    <a:pt x="347" y="4190"/>
                  </a:cubicBezTo>
                  <a:lnTo>
                    <a:pt x="725" y="4190"/>
                  </a:lnTo>
                  <a:lnTo>
                    <a:pt x="725" y="5608"/>
                  </a:lnTo>
                  <a:lnTo>
                    <a:pt x="347" y="5608"/>
                  </a:lnTo>
                  <a:cubicBezTo>
                    <a:pt x="158" y="5608"/>
                    <a:pt x="1" y="5765"/>
                    <a:pt x="1" y="5954"/>
                  </a:cubicBezTo>
                  <a:cubicBezTo>
                    <a:pt x="1" y="6143"/>
                    <a:pt x="158" y="6301"/>
                    <a:pt x="347" y="6301"/>
                  </a:cubicBezTo>
                  <a:lnTo>
                    <a:pt x="725" y="6301"/>
                  </a:lnTo>
                  <a:lnTo>
                    <a:pt x="725" y="7687"/>
                  </a:lnTo>
                  <a:lnTo>
                    <a:pt x="347" y="7687"/>
                  </a:lnTo>
                  <a:cubicBezTo>
                    <a:pt x="158" y="7687"/>
                    <a:pt x="1" y="7845"/>
                    <a:pt x="1" y="8034"/>
                  </a:cubicBezTo>
                  <a:cubicBezTo>
                    <a:pt x="1" y="8223"/>
                    <a:pt x="158" y="8380"/>
                    <a:pt x="347" y="8380"/>
                  </a:cubicBezTo>
                  <a:lnTo>
                    <a:pt x="725" y="8380"/>
                  </a:lnTo>
                  <a:lnTo>
                    <a:pt x="725" y="9767"/>
                  </a:lnTo>
                  <a:lnTo>
                    <a:pt x="347" y="9767"/>
                  </a:lnTo>
                  <a:lnTo>
                    <a:pt x="347" y="9577"/>
                  </a:lnTo>
                  <a:cubicBezTo>
                    <a:pt x="158" y="9577"/>
                    <a:pt x="1" y="9735"/>
                    <a:pt x="1" y="9924"/>
                  </a:cubicBezTo>
                  <a:cubicBezTo>
                    <a:pt x="1" y="10113"/>
                    <a:pt x="158" y="10271"/>
                    <a:pt x="347" y="10271"/>
                  </a:cubicBezTo>
                  <a:lnTo>
                    <a:pt x="725" y="10271"/>
                  </a:lnTo>
                  <a:lnTo>
                    <a:pt x="725" y="10649"/>
                  </a:lnTo>
                  <a:cubicBezTo>
                    <a:pt x="725" y="11184"/>
                    <a:pt x="1198" y="11657"/>
                    <a:pt x="1733" y="11657"/>
                  </a:cubicBezTo>
                  <a:lnTo>
                    <a:pt x="2773" y="11657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56"/>
            <p:cNvSpPr/>
            <p:nvPr/>
          </p:nvSpPr>
          <p:spPr>
            <a:xfrm>
              <a:off x="-32841300" y="3227275"/>
              <a:ext cx="154400" cy="291450"/>
            </a:xfrm>
            <a:custGeom>
              <a:avLst/>
              <a:gdLst/>
              <a:ahLst/>
              <a:cxnLst/>
              <a:rect l="l" t="t" r="r" b="b"/>
              <a:pathLst>
                <a:path w="6176" h="11658" extrusionOk="0">
                  <a:moveTo>
                    <a:pt x="4096" y="2048"/>
                  </a:moveTo>
                  <a:cubicBezTo>
                    <a:pt x="4285" y="2048"/>
                    <a:pt x="4442" y="2206"/>
                    <a:pt x="4442" y="2395"/>
                  </a:cubicBezTo>
                  <a:lnTo>
                    <a:pt x="4442" y="3750"/>
                  </a:lnTo>
                  <a:cubicBezTo>
                    <a:pt x="4442" y="3939"/>
                    <a:pt x="4285" y="4096"/>
                    <a:pt x="4096" y="4096"/>
                  </a:cubicBezTo>
                  <a:lnTo>
                    <a:pt x="3088" y="4096"/>
                  </a:lnTo>
                  <a:lnTo>
                    <a:pt x="3088" y="7562"/>
                  </a:lnTo>
                  <a:lnTo>
                    <a:pt x="4096" y="7562"/>
                  </a:lnTo>
                  <a:cubicBezTo>
                    <a:pt x="4285" y="7562"/>
                    <a:pt x="4442" y="7719"/>
                    <a:pt x="4442" y="7908"/>
                  </a:cubicBezTo>
                  <a:lnTo>
                    <a:pt x="4442" y="9294"/>
                  </a:lnTo>
                  <a:cubicBezTo>
                    <a:pt x="4442" y="9483"/>
                    <a:pt x="4285" y="9641"/>
                    <a:pt x="4096" y="9641"/>
                  </a:cubicBezTo>
                  <a:lnTo>
                    <a:pt x="3088" y="9641"/>
                  </a:lnTo>
                  <a:cubicBezTo>
                    <a:pt x="2332" y="9641"/>
                    <a:pt x="1701" y="9011"/>
                    <a:pt x="1701" y="8255"/>
                  </a:cubicBezTo>
                  <a:lnTo>
                    <a:pt x="1701" y="3435"/>
                  </a:lnTo>
                  <a:cubicBezTo>
                    <a:pt x="1701" y="2678"/>
                    <a:pt x="2332" y="2048"/>
                    <a:pt x="3088" y="2048"/>
                  </a:cubicBezTo>
                  <a:close/>
                  <a:moveTo>
                    <a:pt x="0" y="1"/>
                  </a:moveTo>
                  <a:lnTo>
                    <a:pt x="0" y="11657"/>
                  </a:lnTo>
                  <a:lnTo>
                    <a:pt x="5167" y="11657"/>
                  </a:lnTo>
                  <a:cubicBezTo>
                    <a:pt x="5703" y="11657"/>
                    <a:pt x="6175" y="11185"/>
                    <a:pt x="6175" y="10618"/>
                  </a:cubicBezTo>
                  <a:lnTo>
                    <a:pt x="6175" y="1009"/>
                  </a:lnTo>
                  <a:cubicBezTo>
                    <a:pt x="6175" y="473"/>
                    <a:pt x="5703" y="1"/>
                    <a:pt x="51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56"/>
            <p:cNvSpPr/>
            <p:nvPr/>
          </p:nvSpPr>
          <p:spPr>
            <a:xfrm>
              <a:off x="-32669600" y="3261925"/>
              <a:ext cx="33875" cy="51225"/>
            </a:xfrm>
            <a:custGeom>
              <a:avLst/>
              <a:gdLst/>
              <a:ahLst/>
              <a:cxnLst/>
              <a:rect l="l" t="t" r="r" b="b"/>
              <a:pathLst>
                <a:path w="1355" h="2049" extrusionOk="0">
                  <a:moveTo>
                    <a:pt x="0" y="1"/>
                  </a:moveTo>
                  <a:lnTo>
                    <a:pt x="0" y="2049"/>
                  </a:lnTo>
                  <a:lnTo>
                    <a:pt x="1355" y="2049"/>
                  </a:lnTo>
                  <a:lnTo>
                    <a:pt x="1355" y="347"/>
                  </a:lnTo>
                  <a:cubicBezTo>
                    <a:pt x="1355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56"/>
            <p:cNvSpPr/>
            <p:nvPr/>
          </p:nvSpPr>
          <p:spPr>
            <a:xfrm>
              <a:off x="-32669600" y="3329675"/>
              <a:ext cx="33875" cy="35450"/>
            </a:xfrm>
            <a:custGeom>
              <a:avLst/>
              <a:gdLst/>
              <a:ahLst/>
              <a:cxnLst/>
              <a:rect l="l" t="t" r="r" b="b"/>
              <a:pathLst>
                <a:path w="1355" h="1418" extrusionOk="0">
                  <a:moveTo>
                    <a:pt x="0" y="0"/>
                  </a:moveTo>
                  <a:lnTo>
                    <a:pt x="0" y="1418"/>
                  </a:lnTo>
                  <a:lnTo>
                    <a:pt x="1355" y="1418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56"/>
            <p:cNvSpPr/>
            <p:nvPr/>
          </p:nvSpPr>
          <p:spPr>
            <a:xfrm>
              <a:off x="-32669600" y="3381650"/>
              <a:ext cx="33875" cy="51225"/>
            </a:xfrm>
            <a:custGeom>
              <a:avLst/>
              <a:gdLst/>
              <a:ahLst/>
              <a:cxnLst/>
              <a:rect l="l" t="t" r="r" b="b"/>
              <a:pathLst>
                <a:path w="1355" h="2049" extrusionOk="0">
                  <a:moveTo>
                    <a:pt x="0" y="0"/>
                  </a:moveTo>
                  <a:lnTo>
                    <a:pt x="0" y="2048"/>
                  </a:lnTo>
                  <a:lnTo>
                    <a:pt x="1008" y="2048"/>
                  </a:lnTo>
                  <a:cubicBezTo>
                    <a:pt x="1197" y="2048"/>
                    <a:pt x="1355" y="1891"/>
                    <a:pt x="1355" y="1702"/>
                  </a:cubicBezTo>
                  <a:lnTo>
                    <a:pt x="135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7" name="Google Shape;7307;p56"/>
          <p:cNvGrpSpPr/>
          <p:nvPr/>
        </p:nvGrpSpPr>
        <p:grpSpPr>
          <a:xfrm>
            <a:off x="844621" y="3353613"/>
            <a:ext cx="355557" cy="353645"/>
            <a:chOff x="-32927950" y="3586425"/>
            <a:chExt cx="293025" cy="291450"/>
          </a:xfrm>
        </p:grpSpPr>
        <p:sp>
          <p:nvSpPr>
            <p:cNvPr id="7308" name="Google Shape;7308;p56"/>
            <p:cNvSpPr/>
            <p:nvPr/>
          </p:nvSpPr>
          <p:spPr>
            <a:xfrm>
              <a:off x="-32927950" y="3843975"/>
              <a:ext cx="293025" cy="33900"/>
            </a:xfrm>
            <a:custGeom>
              <a:avLst/>
              <a:gdLst/>
              <a:ahLst/>
              <a:cxnLst/>
              <a:rect l="l" t="t" r="r" b="b"/>
              <a:pathLst>
                <a:path w="11721" h="1356" extrusionOk="0">
                  <a:moveTo>
                    <a:pt x="662" y="1"/>
                  </a:moveTo>
                  <a:cubicBezTo>
                    <a:pt x="284" y="1"/>
                    <a:pt x="1" y="316"/>
                    <a:pt x="1" y="662"/>
                  </a:cubicBezTo>
                  <a:lnTo>
                    <a:pt x="1" y="1009"/>
                  </a:lnTo>
                  <a:cubicBezTo>
                    <a:pt x="1" y="1198"/>
                    <a:pt x="158" y="1355"/>
                    <a:pt x="347" y="1355"/>
                  </a:cubicBezTo>
                  <a:lnTo>
                    <a:pt x="11342" y="1355"/>
                  </a:lnTo>
                  <a:cubicBezTo>
                    <a:pt x="11563" y="1355"/>
                    <a:pt x="11720" y="1198"/>
                    <a:pt x="11720" y="1009"/>
                  </a:cubicBezTo>
                  <a:lnTo>
                    <a:pt x="11720" y="694"/>
                  </a:lnTo>
                  <a:cubicBezTo>
                    <a:pt x="11689" y="316"/>
                    <a:pt x="11374" y="1"/>
                    <a:pt x="109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56"/>
            <p:cNvSpPr/>
            <p:nvPr/>
          </p:nvSpPr>
          <p:spPr>
            <a:xfrm>
              <a:off x="-32872025" y="3723475"/>
              <a:ext cx="180400" cy="52000"/>
            </a:xfrm>
            <a:custGeom>
              <a:avLst/>
              <a:gdLst/>
              <a:ahLst/>
              <a:cxnLst/>
              <a:rect l="l" t="t" r="r" b="b"/>
              <a:pathLst>
                <a:path w="7216" h="2080" extrusionOk="0">
                  <a:moveTo>
                    <a:pt x="757" y="1"/>
                  </a:moveTo>
                  <a:lnTo>
                    <a:pt x="0" y="2080"/>
                  </a:lnTo>
                  <a:lnTo>
                    <a:pt x="7215" y="2080"/>
                  </a:lnTo>
                  <a:lnTo>
                    <a:pt x="652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56"/>
            <p:cNvSpPr/>
            <p:nvPr/>
          </p:nvSpPr>
          <p:spPr>
            <a:xfrm>
              <a:off x="-32890150" y="3792775"/>
              <a:ext cx="217425" cy="33900"/>
            </a:xfrm>
            <a:custGeom>
              <a:avLst/>
              <a:gdLst/>
              <a:ahLst/>
              <a:cxnLst/>
              <a:rect l="l" t="t" r="r" b="b"/>
              <a:pathLst>
                <a:path w="8697" h="1356" extrusionOk="0">
                  <a:moveTo>
                    <a:pt x="505" y="1"/>
                  </a:moveTo>
                  <a:lnTo>
                    <a:pt x="1" y="1356"/>
                  </a:lnTo>
                  <a:lnTo>
                    <a:pt x="8696" y="1356"/>
                  </a:lnTo>
                  <a:lnTo>
                    <a:pt x="822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56"/>
            <p:cNvSpPr/>
            <p:nvPr/>
          </p:nvSpPr>
          <p:spPr>
            <a:xfrm>
              <a:off x="-32822400" y="3586425"/>
              <a:ext cx="82725" cy="52800"/>
            </a:xfrm>
            <a:custGeom>
              <a:avLst/>
              <a:gdLst/>
              <a:ahLst/>
              <a:cxnLst/>
              <a:rect l="l" t="t" r="r" b="b"/>
              <a:pathLst>
                <a:path w="3309" h="2112" extrusionOk="0">
                  <a:moveTo>
                    <a:pt x="1639" y="1"/>
                  </a:moveTo>
                  <a:cubicBezTo>
                    <a:pt x="1103" y="1"/>
                    <a:pt x="599" y="379"/>
                    <a:pt x="441" y="883"/>
                  </a:cubicBezTo>
                  <a:lnTo>
                    <a:pt x="0" y="2112"/>
                  </a:lnTo>
                  <a:lnTo>
                    <a:pt x="3308" y="2112"/>
                  </a:lnTo>
                  <a:lnTo>
                    <a:pt x="2867" y="883"/>
                  </a:lnTo>
                  <a:cubicBezTo>
                    <a:pt x="2678" y="316"/>
                    <a:pt x="2206" y="1"/>
                    <a:pt x="16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56"/>
            <p:cNvSpPr/>
            <p:nvPr/>
          </p:nvSpPr>
          <p:spPr>
            <a:xfrm>
              <a:off x="-32846825" y="3655750"/>
              <a:ext cx="131550" cy="51200"/>
            </a:xfrm>
            <a:custGeom>
              <a:avLst/>
              <a:gdLst/>
              <a:ahLst/>
              <a:cxnLst/>
              <a:rect l="l" t="t" r="r" b="b"/>
              <a:pathLst>
                <a:path w="5262" h="2048" extrusionOk="0">
                  <a:moveTo>
                    <a:pt x="694" y="0"/>
                  </a:moveTo>
                  <a:lnTo>
                    <a:pt x="1" y="2048"/>
                  </a:lnTo>
                  <a:lnTo>
                    <a:pt x="5262" y="2048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3" name="Google Shape;7313;p56"/>
          <p:cNvGrpSpPr/>
          <p:nvPr/>
        </p:nvGrpSpPr>
        <p:grpSpPr>
          <a:xfrm>
            <a:off x="845106" y="3817598"/>
            <a:ext cx="354586" cy="355557"/>
            <a:chOff x="-32927950" y="3944800"/>
            <a:chExt cx="292225" cy="293025"/>
          </a:xfrm>
        </p:grpSpPr>
        <p:sp>
          <p:nvSpPr>
            <p:cNvPr id="7314" name="Google Shape;7314;p56"/>
            <p:cNvSpPr/>
            <p:nvPr/>
          </p:nvSpPr>
          <p:spPr>
            <a:xfrm>
              <a:off x="-32927950" y="3944800"/>
              <a:ext cx="69325" cy="292225"/>
            </a:xfrm>
            <a:custGeom>
              <a:avLst/>
              <a:gdLst/>
              <a:ahLst/>
              <a:cxnLst/>
              <a:rect l="l" t="t" r="r" b="b"/>
              <a:pathLst>
                <a:path w="2773" h="11689" extrusionOk="0">
                  <a:moveTo>
                    <a:pt x="1418" y="0"/>
                  </a:moveTo>
                  <a:cubicBezTo>
                    <a:pt x="1072" y="0"/>
                    <a:pt x="757" y="315"/>
                    <a:pt x="757" y="662"/>
                  </a:cubicBezTo>
                  <a:lnTo>
                    <a:pt x="757" y="9578"/>
                  </a:lnTo>
                  <a:cubicBezTo>
                    <a:pt x="757" y="9830"/>
                    <a:pt x="914" y="10050"/>
                    <a:pt x="1103" y="10176"/>
                  </a:cubicBezTo>
                  <a:lnTo>
                    <a:pt x="1103" y="10996"/>
                  </a:lnTo>
                  <a:lnTo>
                    <a:pt x="347" y="10996"/>
                  </a:lnTo>
                  <a:cubicBezTo>
                    <a:pt x="158" y="10996"/>
                    <a:pt x="1" y="11153"/>
                    <a:pt x="1" y="11342"/>
                  </a:cubicBezTo>
                  <a:cubicBezTo>
                    <a:pt x="1" y="11531"/>
                    <a:pt x="158" y="11689"/>
                    <a:pt x="347" y="11689"/>
                  </a:cubicBezTo>
                  <a:lnTo>
                    <a:pt x="2395" y="11689"/>
                  </a:lnTo>
                  <a:cubicBezTo>
                    <a:pt x="2616" y="11689"/>
                    <a:pt x="2773" y="11531"/>
                    <a:pt x="2773" y="11342"/>
                  </a:cubicBezTo>
                  <a:cubicBezTo>
                    <a:pt x="2773" y="11153"/>
                    <a:pt x="2616" y="10996"/>
                    <a:pt x="2395" y="10996"/>
                  </a:cubicBezTo>
                  <a:lnTo>
                    <a:pt x="1733" y="10996"/>
                  </a:lnTo>
                  <a:lnTo>
                    <a:pt x="1733" y="10176"/>
                  </a:lnTo>
                  <a:cubicBezTo>
                    <a:pt x="1922" y="10050"/>
                    <a:pt x="2080" y="9861"/>
                    <a:pt x="2080" y="9578"/>
                  </a:cubicBezTo>
                  <a:lnTo>
                    <a:pt x="2080" y="662"/>
                  </a:lnTo>
                  <a:cubicBezTo>
                    <a:pt x="2080" y="284"/>
                    <a:pt x="1765" y="0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56"/>
            <p:cNvSpPr/>
            <p:nvPr/>
          </p:nvSpPr>
          <p:spPr>
            <a:xfrm>
              <a:off x="-32720800" y="4057425"/>
              <a:ext cx="85075" cy="25225"/>
            </a:xfrm>
            <a:custGeom>
              <a:avLst/>
              <a:gdLst/>
              <a:ahLst/>
              <a:cxnLst/>
              <a:rect l="l" t="t" r="r" b="b"/>
              <a:pathLst>
                <a:path w="3403" h="1009" extrusionOk="0">
                  <a:moveTo>
                    <a:pt x="505" y="1"/>
                  </a:moveTo>
                  <a:cubicBezTo>
                    <a:pt x="221" y="1"/>
                    <a:pt x="0" y="221"/>
                    <a:pt x="0" y="505"/>
                  </a:cubicBezTo>
                  <a:cubicBezTo>
                    <a:pt x="0" y="788"/>
                    <a:pt x="221" y="1009"/>
                    <a:pt x="505" y="1009"/>
                  </a:cubicBezTo>
                  <a:lnTo>
                    <a:pt x="2899" y="1009"/>
                  </a:lnTo>
                  <a:cubicBezTo>
                    <a:pt x="3182" y="1009"/>
                    <a:pt x="3403" y="788"/>
                    <a:pt x="3403" y="505"/>
                  </a:cubicBezTo>
                  <a:cubicBezTo>
                    <a:pt x="3403" y="190"/>
                    <a:pt x="3182" y="1"/>
                    <a:pt x="28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56"/>
            <p:cNvSpPr/>
            <p:nvPr/>
          </p:nvSpPr>
          <p:spPr>
            <a:xfrm>
              <a:off x="-32720800" y="4099950"/>
              <a:ext cx="85075" cy="25225"/>
            </a:xfrm>
            <a:custGeom>
              <a:avLst/>
              <a:gdLst/>
              <a:ahLst/>
              <a:cxnLst/>
              <a:rect l="l" t="t" r="r" b="b"/>
              <a:pathLst>
                <a:path w="3403" h="1009" extrusionOk="0">
                  <a:moveTo>
                    <a:pt x="505" y="1"/>
                  </a:moveTo>
                  <a:cubicBezTo>
                    <a:pt x="221" y="1"/>
                    <a:pt x="0" y="221"/>
                    <a:pt x="0" y="505"/>
                  </a:cubicBezTo>
                  <a:cubicBezTo>
                    <a:pt x="0" y="788"/>
                    <a:pt x="221" y="1009"/>
                    <a:pt x="505" y="1009"/>
                  </a:cubicBezTo>
                  <a:lnTo>
                    <a:pt x="2899" y="1009"/>
                  </a:lnTo>
                  <a:cubicBezTo>
                    <a:pt x="3182" y="1009"/>
                    <a:pt x="3403" y="788"/>
                    <a:pt x="3403" y="505"/>
                  </a:cubicBezTo>
                  <a:cubicBezTo>
                    <a:pt x="3403" y="221"/>
                    <a:pt x="3182" y="1"/>
                    <a:pt x="28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56"/>
            <p:cNvSpPr/>
            <p:nvPr/>
          </p:nvSpPr>
          <p:spPr>
            <a:xfrm>
              <a:off x="-32720800" y="414170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1"/>
                  </a:moveTo>
                  <a:cubicBezTo>
                    <a:pt x="221" y="1"/>
                    <a:pt x="0" y="253"/>
                    <a:pt x="0" y="536"/>
                  </a:cubicBezTo>
                  <a:cubicBezTo>
                    <a:pt x="0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58" y="1040"/>
                    <a:pt x="2710" y="788"/>
                    <a:pt x="2710" y="536"/>
                  </a:cubicBezTo>
                  <a:cubicBezTo>
                    <a:pt x="2710" y="253"/>
                    <a:pt x="2521" y="1"/>
                    <a:pt x="22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56"/>
            <p:cNvSpPr/>
            <p:nvPr/>
          </p:nvSpPr>
          <p:spPr>
            <a:xfrm>
              <a:off x="-32754675" y="3944800"/>
              <a:ext cx="51225" cy="52000"/>
            </a:xfrm>
            <a:custGeom>
              <a:avLst/>
              <a:gdLst/>
              <a:ahLst/>
              <a:cxnLst/>
              <a:rect l="l" t="t" r="r" b="b"/>
              <a:pathLst>
                <a:path w="2049" h="2080" extrusionOk="0">
                  <a:moveTo>
                    <a:pt x="1702" y="0"/>
                  </a:moveTo>
                  <a:cubicBezTo>
                    <a:pt x="757" y="0"/>
                    <a:pt x="1" y="788"/>
                    <a:pt x="1" y="1733"/>
                  </a:cubicBezTo>
                  <a:lnTo>
                    <a:pt x="1" y="2080"/>
                  </a:lnTo>
                  <a:lnTo>
                    <a:pt x="2049" y="2080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56"/>
            <p:cNvSpPr/>
            <p:nvPr/>
          </p:nvSpPr>
          <p:spPr>
            <a:xfrm>
              <a:off x="-32687725" y="3944800"/>
              <a:ext cx="34675" cy="55150"/>
            </a:xfrm>
            <a:custGeom>
              <a:avLst/>
              <a:gdLst/>
              <a:ahLst/>
              <a:cxnLst/>
              <a:rect l="l" t="t" r="r" b="b"/>
              <a:pathLst>
                <a:path w="1387" h="2206" extrusionOk="0">
                  <a:moveTo>
                    <a:pt x="1" y="0"/>
                  </a:moveTo>
                  <a:lnTo>
                    <a:pt x="1" y="2111"/>
                  </a:lnTo>
                  <a:lnTo>
                    <a:pt x="883" y="2111"/>
                  </a:lnTo>
                  <a:cubicBezTo>
                    <a:pt x="1072" y="2111"/>
                    <a:pt x="1261" y="2143"/>
                    <a:pt x="1387" y="2206"/>
                  </a:cubicBezTo>
                  <a:lnTo>
                    <a:pt x="1387" y="1040"/>
                  </a:lnTo>
                  <a:cubicBezTo>
                    <a:pt x="1387" y="473"/>
                    <a:pt x="914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56"/>
            <p:cNvSpPr/>
            <p:nvPr/>
          </p:nvSpPr>
          <p:spPr>
            <a:xfrm>
              <a:off x="-32860200" y="4014100"/>
              <a:ext cx="207150" cy="153625"/>
            </a:xfrm>
            <a:custGeom>
              <a:avLst/>
              <a:gdLst/>
              <a:ahLst/>
              <a:cxnLst/>
              <a:rect l="l" t="t" r="r" b="b"/>
              <a:pathLst>
                <a:path w="8286" h="6145" extrusionOk="0">
                  <a:moveTo>
                    <a:pt x="0" y="1"/>
                  </a:moveTo>
                  <a:lnTo>
                    <a:pt x="0" y="6144"/>
                  </a:lnTo>
                  <a:lnTo>
                    <a:pt x="378" y="6144"/>
                  </a:lnTo>
                  <a:cubicBezTo>
                    <a:pt x="756" y="6144"/>
                    <a:pt x="1071" y="5892"/>
                    <a:pt x="1260" y="5577"/>
                  </a:cubicBezTo>
                  <a:lnTo>
                    <a:pt x="2016" y="5955"/>
                  </a:lnTo>
                  <a:cubicBezTo>
                    <a:pt x="2268" y="6050"/>
                    <a:pt x="2552" y="6144"/>
                    <a:pt x="2773" y="6144"/>
                  </a:cubicBezTo>
                  <a:lnTo>
                    <a:pt x="3497" y="6144"/>
                  </a:lnTo>
                  <a:lnTo>
                    <a:pt x="3497" y="3057"/>
                  </a:lnTo>
                  <a:cubicBezTo>
                    <a:pt x="3214" y="3309"/>
                    <a:pt x="2867" y="3435"/>
                    <a:pt x="2457" y="3435"/>
                  </a:cubicBezTo>
                  <a:cubicBezTo>
                    <a:pt x="2268" y="3435"/>
                    <a:pt x="2111" y="3277"/>
                    <a:pt x="2111" y="3057"/>
                  </a:cubicBezTo>
                  <a:cubicBezTo>
                    <a:pt x="2111" y="2868"/>
                    <a:pt x="2268" y="2710"/>
                    <a:pt x="2457" y="2710"/>
                  </a:cubicBezTo>
                  <a:cubicBezTo>
                    <a:pt x="3025" y="2710"/>
                    <a:pt x="3497" y="2238"/>
                    <a:pt x="3497" y="1702"/>
                  </a:cubicBezTo>
                  <a:lnTo>
                    <a:pt x="3497" y="1009"/>
                  </a:lnTo>
                  <a:lnTo>
                    <a:pt x="7782" y="1009"/>
                  </a:lnTo>
                  <a:cubicBezTo>
                    <a:pt x="8065" y="1009"/>
                    <a:pt x="8286" y="788"/>
                    <a:pt x="8286" y="505"/>
                  </a:cubicBezTo>
                  <a:cubicBezTo>
                    <a:pt x="8286" y="221"/>
                    <a:pt x="8065" y="1"/>
                    <a:pt x="7782" y="1"/>
                  </a:cubicBezTo>
                  <a:lnTo>
                    <a:pt x="3560" y="1"/>
                  </a:lnTo>
                  <a:cubicBezTo>
                    <a:pt x="3308" y="1"/>
                    <a:pt x="2899" y="158"/>
                    <a:pt x="2583" y="442"/>
                  </a:cubicBezTo>
                  <a:cubicBezTo>
                    <a:pt x="2426" y="599"/>
                    <a:pt x="2205" y="662"/>
                    <a:pt x="1985" y="662"/>
                  </a:cubicBezTo>
                  <a:lnTo>
                    <a:pt x="1323" y="662"/>
                  </a:lnTo>
                  <a:cubicBezTo>
                    <a:pt x="1166" y="284"/>
                    <a:pt x="788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56"/>
            <p:cNvSpPr/>
            <p:nvPr/>
          </p:nvSpPr>
          <p:spPr>
            <a:xfrm>
              <a:off x="-32755450" y="4055850"/>
              <a:ext cx="51200" cy="181175"/>
            </a:xfrm>
            <a:custGeom>
              <a:avLst/>
              <a:gdLst/>
              <a:ahLst/>
              <a:cxnLst/>
              <a:rect l="l" t="t" r="r" b="b"/>
              <a:pathLst>
                <a:path w="2048" h="7247" extrusionOk="0">
                  <a:moveTo>
                    <a:pt x="0" y="1"/>
                  </a:moveTo>
                  <a:lnTo>
                    <a:pt x="0" y="64"/>
                  </a:lnTo>
                  <a:lnTo>
                    <a:pt x="0" y="5514"/>
                  </a:lnTo>
                  <a:cubicBezTo>
                    <a:pt x="0" y="6459"/>
                    <a:pt x="756" y="7247"/>
                    <a:pt x="1701" y="7247"/>
                  </a:cubicBezTo>
                  <a:lnTo>
                    <a:pt x="2048" y="7247"/>
                  </a:lnTo>
                  <a:lnTo>
                    <a:pt x="2048" y="5167"/>
                  </a:lnTo>
                  <a:lnTo>
                    <a:pt x="1891" y="5167"/>
                  </a:lnTo>
                  <a:cubicBezTo>
                    <a:pt x="1229" y="5167"/>
                    <a:pt x="725" y="4632"/>
                    <a:pt x="725" y="4002"/>
                  </a:cubicBezTo>
                  <a:cubicBezTo>
                    <a:pt x="725" y="3624"/>
                    <a:pt x="882" y="3372"/>
                    <a:pt x="1071" y="3120"/>
                  </a:cubicBezTo>
                  <a:cubicBezTo>
                    <a:pt x="819" y="2899"/>
                    <a:pt x="725" y="2615"/>
                    <a:pt x="725" y="2269"/>
                  </a:cubicBezTo>
                  <a:cubicBezTo>
                    <a:pt x="725" y="1922"/>
                    <a:pt x="882" y="1639"/>
                    <a:pt x="1071" y="1387"/>
                  </a:cubicBezTo>
                  <a:cubicBezTo>
                    <a:pt x="819" y="1166"/>
                    <a:pt x="725" y="883"/>
                    <a:pt x="725" y="536"/>
                  </a:cubicBezTo>
                  <a:cubicBezTo>
                    <a:pt x="725" y="316"/>
                    <a:pt x="756" y="190"/>
                    <a:pt x="8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56"/>
            <p:cNvSpPr/>
            <p:nvPr/>
          </p:nvSpPr>
          <p:spPr>
            <a:xfrm>
              <a:off x="-32686925" y="4182650"/>
              <a:ext cx="34675" cy="55175"/>
            </a:xfrm>
            <a:custGeom>
              <a:avLst/>
              <a:gdLst/>
              <a:ahLst/>
              <a:cxnLst/>
              <a:rect l="l" t="t" r="r" b="b"/>
              <a:pathLst>
                <a:path w="1387" h="2207" extrusionOk="0">
                  <a:moveTo>
                    <a:pt x="1386" y="1"/>
                  </a:moveTo>
                  <a:cubicBezTo>
                    <a:pt x="1229" y="64"/>
                    <a:pt x="1071" y="95"/>
                    <a:pt x="882" y="95"/>
                  </a:cubicBezTo>
                  <a:lnTo>
                    <a:pt x="0" y="95"/>
                  </a:lnTo>
                  <a:lnTo>
                    <a:pt x="0" y="2206"/>
                  </a:lnTo>
                  <a:lnTo>
                    <a:pt x="378" y="2206"/>
                  </a:lnTo>
                  <a:cubicBezTo>
                    <a:pt x="914" y="2206"/>
                    <a:pt x="1386" y="1734"/>
                    <a:pt x="1386" y="1167"/>
                  </a:cubicBezTo>
                  <a:lnTo>
                    <a:pt x="138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3" name="Google Shape;7323;p56"/>
          <p:cNvGrpSpPr/>
          <p:nvPr/>
        </p:nvGrpSpPr>
        <p:grpSpPr>
          <a:xfrm>
            <a:off x="3073898" y="2882849"/>
            <a:ext cx="354586" cy="353888"/>
            <a:chOff x="-31094350" y="3194000"/>
            <a:chExt cx="292225" cy="291650"/>
          </a:xfrm>
        </p:grpSpPr>
        <p:sp>
          <p:nvSpPr>
            <p:cNvPr id="7324" name="Google Shape;7324;p56"/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56"/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56"/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56"/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56"/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56"/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56"/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56"/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2" name="Google Shape;7332;p56"/>
          <p:cNvGrpSpPr/>
          <p:nvPr/>
        </p:nvGrpSpPr>
        <p:grpSpPr>
          <a:xfrm>
            <a:off x="3074368" y="3353341"/>
            <a:ext cx="353645" cy="354191"/>
            <a:chOff x="-31093575" y="3552550"/>
            <a:chExt cx="291450" cy="291900"/>
          </a:xfrm>
        </p:grpSpPr>
        <p:sp>
          <p:nvSpPr>
            <p:cNvPr id="7333" name="Google Shape;7333;p56"/>
            <p:cNvSpPr/>
            <p:nvPr/>
          </p:nvSpPr>
          <p:spPr>
            <a:xfrm>
              <a:off x="-31011650" y="3745525"/>
              <a:ext cx="7900" cy="12625"/>
            </a:xfrm>
            <a:custGeom>
              <a:avLst/>
              <a:gdLst/>
              <a:ahLst/>
              <a:cxnLst/>
              <a:rect l="l" t="t" r="r" b="b"/>
              <a:pathLst>
                <a:path w="316" h="505" extrusionOk="0">
                  <a:moveTo>
                    <a:pt x="158" y="1"/>
                  </a:moveTo>
                  <a:lnTo>
                    <a:pt x="0" y="505"/>
                  </a:lnTo>
                  <a:lnTo>
                    <a:pt x="315" y="505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56"/>
            <p:cNvSpPr/>
            <p:nvPr/>
          </p:nvSpPr>
          <p:spPr>
            <a:xfrm>
              <a:off x="-31093575" y="3671500"/>
              <a:ext cx="171725" cy="172950"/>
            </a:xfrm>
            <a:custGeom>
              <a:avLst/>
              <a:gdLst/>
              <a:ahLst/>
              <a:cxnLst/>
              <a:rect l="l" t="t" r="r" b="b"/>
              <a:pathLst>
                <a:path w="6869" h="6918" extrusionOk="0">
                  <a:moveTo>
                    <a:pt x="3427" y="1449"/>
                  </a:moveTo>
                  <a:cubicBezTo>
                    <a:pt x="3569" y="1449"/>
                    <a:pt x="3718" y="1512"/>
                    <a:pt x="3781" y="1638"/>
                  </a:cubicBezTo>
                  <a:lnTo>
                    <a:pt x="4317" y="3466"/>
                  </a:lnTo>
                  <a:lnTo>
                    <a:pt x="4474" y="3466"/>
                  </a:lnTo>
                  <a:cubicBezTo>
                    <a:pt x="4695" y="3466"/>
                    <a:pt x="4852" y="3623"/>
                    <a:pt x="4852" y="3812"/>
                  </a:cubicBezTo>
                  <a:cubicBezTo>
                    <a:pt x="4852" y="3970"/>
                    <a:pt x="4726" y="4127"/>
                    <a:pt x="4537" y="4127"/>
                  </a:cubicBezTo>
                  <a:lnTo>
                    <a:pt x="4789" y="5072"/>
                  </a:lnTo>
                  <a:cubicBezTo>
                    <a:pt x="4852" y="5262"/>
                    <a:pt x="4758" y="5419"/>
                    <a:pt x="4569" y="5514"/>
                  </a:cubicBezTo>
                  <a:cubicBezTo>
                    <a:pt x="4545" y="5518"/>
                    <a:pt x="4521" y="5520"/>
                    <a:pt x="4498" y="5520"/>
                  </a:cubicBezTo>
                  <a:cubicBezTo>
                    <a:pt x="4341" y="5520"/>
                    <a:pt x="4210" y="5427"/>
                    <a:pt x="4128" y="5262"/>
                  </a:cubicBezTo>
                  <a:lnTo>
                    <a:pt x="3781" y="4127"/>
                  </a:lnTo>
                  <a:lnTo>
                    <a:pt x="3057" y="4127"/>
                  </a:lnTo>
                  <a:lnTo>
                    <a:pt x="2710" y="5262"/>
                  </a:lnTo>
                  <a:cubicBezTo>
                    <a:pt x="2683" y="5427"/>
                    <a:pt x="2535" y="5520"/>
                    <a:pt x="2351" y="5520"/>
                  </a:cubicBezTo>
                  <a:cubicBezTo>
                    <a:pt x="2325" y="5520"/>
                    <a:pt x="2297" y="5518"/>
                    <a:pt x="2269" y="5514"/>
                  </a:cubicBezTo>
                  <a:cubicBezTo>
                    <a:pt x="2080" y="5451"/>
                    <a:pt x="2017" y="5262"/>
                    <a:pt x="2049" y="5072"/>
                  </a:cubicBezTo>
                  <a:lnTo>
                    <a:pt x="2332" y="4127"/>
                  </a:lnTo>
                  <a:cubicBezTo>
                    <a:pt x="2175" y="4096"/>
                    <a:pt x="2017" y="3970"/>
                    <a:pt x="2017" y="3812"/>
                  </a:cubicBezTo>
                  <a:cubicBezTo>
                    <a:pt x="2049" y="3623"/>
                    <a:pt x="2206" y="3466"/>
                    <a:pt x="2395" y="3466"/>
                  </a:cubicBezTo>
                  <a:lnTo>
                    <a:pt x="2553" y="3466"/>
                  </a:lnTo>
                  <a:lnTo>
                    <a:pt x="3120" y="1638"/>
                  </a:lnTo>
                  <a:cubicBezTo>
                    <a:pt x="3151" y="1512"/>
                    <a:pt x="3285" y="1449"/>
                    <a:pt x="3427" y="1449"/>
                  </a:cubicBezTo>
                  <a:close/>
                  <a:moveTo>
                    <a:pt x="3435" y="0"/>
                  </a:moveTo>
                  <a:cubicBezTo>
                    <a:pt x="1544" y="0"/>
                    <a:pt x="1" y="1544"/>
                    <a:pt x="1" y="3434"/>
                  </a:cubicBezTo>
                  <a:cubicBezTo>
                    <a:pt x="1" y="5356"/>
                    <a:pt x="1544" y="6900"/>
                    <a:pt x="3435" y="6900"/>
                  </a:cubicBezTo>
                  <a:cubicBezTo>
                    <a:pt x="4065" y="6900"/>
                    <a:pt x="4632" y="6742"/>
                    <a:pt x="5168" y="6427"/>
                  </a:cubicBezTo>
                  <a:lnTo>
                    <a:pt x="6365" y="6900"/>
                  </a:lnTo>
                  <a:cubicBezTo>
                    <a:pt x="6407" y="6910"/>
                    <a:pt x="6449" y="6917"/>
                    <a:pt x="6491" y="6917"/>
                  </a:cubicBezTo>
                  <a:cubicBezTo>
                    <a:pt x="6575" y="6917"/>
                    <a:pt x="6659" y="6889"/>
                    <a:pt x="6743" y="6805"/>
                  </a:cubicBezTo>
                  <a:cubicBezTo>
                    <a:pt x="6806" y="6742"/>
                    <a:pt x="6869" y="6616"/>
                    <a:pt x="6869" y="6459"/>
                  </a:cubicBezTo>
                  <a:lnTo>
                    <a:pt x="6491" y="5009"/>
                  </a:lnTo>
                  <a:cubicBezTo>
                    <a:pt x="6743" y="4537"/>
                    <a:pt x="6869" y="4001"/>
                    <a:pt x="6869" y="3466"/>
                  </a:cubicBezTo>
                  <a:cubicBezTo>
                    <a:pt x="6869" y="3119"/>
                    <a:pt x="6774" y="2804"/>
                    <a:pt x="6711" y="2489"/>
                  </a:cubicBezTo>
                  <a:cubicBezTo>
                    <a:pt x="6617" y="2426"/>
                    <a:pt x="6491" y="2395"/>
                    <a:pt x="6428" y="2363"/>
                  </a:cubicBezTo>
                  <a:lnTo>
                    <a:pt x="5514" y="2710"/>
                  </a:lnTo>
                  <a:cubicBezTo>
                    <a:pt x="5389" y="2755"/>
                    <a:pt x="5256" y="2780"/>
                    <a:pt x="5125" y="2780"/>
                  </a:cubicBezTo>
                  <a:cubicBezTo>
                    <a:pt x="4892" y="2780"/>
                    <a:pt x="4667" y="2702"/>
                    <a:pt x="4506" y="2521"/>
                  </a:cubicBezTo>
                  <a:cubicBezTo>
                    <a:pt x="4222" y="2269"/>
                    <a:pt x="4096" y="1891"/>
                    <a:pt x="4159" y="1481"/>
                  </a:cubicBezTo>
                  <a:lnTo>
                    <a:pt x="4443" y="221"/>
                  </a:lnTo>
                  <a:cubicBezTo>
                    <a:pt x="4443" y="189"/>
                    <a:pt x="4443" y="189"/>
                    <a:pt x="4411" y="158"/>
                  </a:cubicBezTo>
                  <a:cubicBezTo>
                    <a:pt x="4096" y="63"/>
                    <a:pt x="3781" y="0"/>
                    <a:pt x="34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56"/>
            <p:cNvSpPr/>
            <p:nvPr/>
          </p:nvSpPr>
          <p:spPr>
            <a:xfrm>
              <a:off x="-30895875" y="3621075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32" y="410"/>
                    <a:pt x="126" y="694"/>
                    <a:pt x="315" y="1041"/>
                  </a:cubicBezTo>
                  <a:cubicBezTo>
                    <a:pt x="473" y="694"/>
                    <a:pt x="599" y="347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56"/>
            <p:cNvSpPr/>
            <p:nvPr/>
          </p:nvSpPr>
          <p:spPr>
            <a:xfrm>
              <a:off x="-30974650" y="3552550"/>
              <a:ext cx="172525" cy="172400"/>
            </a:xfrm>
            <a:custGeom>
              <a:avLst/>
              <a:gdLst/>
              <a:ahLst/>
              <a:cxnLst/>
              <a:rect l="l" t="t" r="r" b="b"/>
              <a:pathLst>
                <a:path w="6901" h="6896" extrusionOk="0">
                  <a:moveTo>
                    <a:pt x="3435" y="1356"/>
                  </a:moveTo>
                  <a:cubicBezTo>
                    <a:pt x="3624" y="1356"/>
                    <a:pt x="3782" y="1513"/>
                    <a:pt x="3782" y="1734"/>
                  </a:cubicBezTo>
                  <a:lnTo>
                    <a:pt x="3782" y="2080"/>
                  </a:lnTo>
                  <a:lnTo>
                    <a:pt x="4821" y="2080"/>
                  </a:lnTo>
                  <a:cubicBezTo>
                    <a:pt x="5010" y="2080"/>
                    <a:pt x="5168" y="2238"/>
                    <a:pt x="5168" y="2427"/>
                  </a:cubicBezTo>
                  <a:cubicBezTo>
                    <a:pt x="5168" y="2616"/>
                    <a:pt x="5010" y="2742"/>
                    <a:pt x="4821" y="2742"/>
                  </a:cubicBezTo>
                  <a:lnTo>
                    <a:pt x="4412" y="2742"/>
                  </a:lnTo>
                  <a:cubicBezTo>
                    <a:pt x="4380" y="3341"/>
                    <a:pt x="4191" y="3876"/>
                    <a:pt x="3876" y="4412"/>
                  </a:cubicBezTo>
                  <a:cubicBezTo>
                    <a:pt x="3908" y="4443"/>
                    <a:pt x="3908" y="4475"/>
                    <a:pt x="3939" y="4506"/>
                  </a:cubicBezTo>
                  <a:lnTo>
                    <a:pt x="4349" y="4916"/>
                  </a:lnTo>
                  <a:cubicBezTo>
                    <a:pt x="4443" y="5042"/>
                    <a:pt x="4443" y="5262"/>
                    <a:pt x="4349" y="5388"/>
                  </a:cubicBezTo>
                  <a:cubicBezTo>
                    <a:pt x="4286" y="5451"/>
                    <a:pt x="4191" y="5483"/>
                    <a:pt x="4101" y="5483"/>
                  </a:cubicBezTo>
                  <a:cubicBezTo>
                    <a:pt x="4010" y="5483"/>
                    <a:pt x="3923" y="5451"/>
                    <a:pt x="3876" y="5388"/>
                  </a:cubicBezTo>
                  <a:lnTo>
                    <a:pt x="3466" y="4979"/>
                  </a:lnTo>
                  <a:lnTo>
                    <a:pt x="3435" y="4947"/>
                  </a:lnTo>
                  <a:lnTo>
                    <a:pt x="3403" y="4979"/>
                  </a:lnTo>
                  <a:lnTo>
                    <a:pt x="2994" y="5388"/>
                  </a:lnTo>
                  <a:cubicBezTo>
                    <a:pt x="2931" y="5451"/>
                    <a:pt x="2844" y="5483"/>
                    <a:pt x="2758" y="5483"/>
                  </a:cubicBezTo>
                  <a:cubicBezTo>
                    <a:pt x="2671" y="5483"/>
                    <a:pt x="2584" y="5451"/>
                    <a:pt x="2521" y="5388"/>
                  </a:cubicBezTo>
                  <a:cubicBezTo>
                    <a:pt x="2395" y="5262"/>
                    <a:pt x="2395" y="5042"/>
                    <a:pt x="2521" y="4916"/>
                  </a:cubicBezTo>
                  <a:lnTo>
                    <a:pt x="2931" y="4506"/>
                  </a:lnTo>
                  <a:cubicBezTo>
                    <a:pt x="2962" y="4475"/>
                    <a:pt x="2962" y="4443"/>
                    <a:pt x="2994" y="4412"/>
                  </a:cubicBezTo>
                  <a:cubicBezTo>
                    <a:pt x="2679" y="3939"/>
                    <a:pt x="2490" y="3341"/>
                    <a:pt x="2458" y="2742"/>
                  </a:cubicBezTo>
                  <a:lnTo>
                    <a:pt x="2049" y="2742"/>
                  </a:lnTo>
                  <a:cubicBezTo>
                    <a:pt x="1860" y="2742"/>
                    <a:pt x="1702" y="2584"/>
                    <a:pt x="1702" y="2395"/>
                  </a:cubicBezTo>
                  <a:cubicBezTo>
                    <a:pt x="1702" y="2206"/>
                    <a:pt x="1860" y="2049"/>
                    <a:pt x="2049" y="2049"/>
                  </a:cubicBezTo>
                  <a:lnTo>
                    <a:pt x="3088" y="2049"/>
                  </a:lnTo>
                  <a:lnTo>
                    <a:pt x="3088" y="1734"/>
                  </a:lnTo>
                  <a:cubicBezTo>
                    <a:pt x="3088" y="1513"/>
                    <a:pt x="3246" y="1356"/>
                    <a:pt x="3435" y="1356"/>
                  </a:cubicBezTo>
                  <a:close/>
                  <a:moveTo>
                    <a:pt x="3466" y="1"/>
                  </a:moveTo>
                  <a:cubicBezTo>
                    <a:pt x="1576" y="1"/>
                    <a:pt x="32" y="1576"/>
                    <a:pt x="32" y="3467"/>
                  </a:cubicBezTo>
                  <a:cubicBezTo>
                    <a:pt x="32" y="3971"/>
                    <a:pt x="158" y="4506"/>
                    <a:pt x="411" y="4979"/>
                  </a:cubicBezTo>
                  <a:lnTo>
                    <a:pt x="32" y="6459"/>
                  </a:lnTo>
                  <a:cubicBezTo>
                    <a:pt x="1" y="6554"/>
                    <a:pt x="32" y="6680"/>
                    <a:pt x="158" y="6806"/>
                  </a:cubicBezTo>
                  <a:cubicBezTo>
                    <a:pt x="225" y="6851"/>
                    <a:pt x="324" y="6895"/>
                    <a:pt x="420" y="6895"/>
                  </a:cubicBezTo>
                  <a:cubicBezTo>
                    <a:pt x="460" y="6895"/>
                    <a:pt x="500" y="6887"/>
                    <a:pt x="537" y="6869"/>
                  </a:cubicBezTo>
                  <a:lnTo>
                    <a:pt x="1734" y="6396"/>
                  </a:lnTo>
                  <a:cubicBezTo>
                    <a:pt x="2269" y="6712"/>
                    <a:pt x="2899" y="6869"/>
                    <a:pt x="3466" y="6869"/>
                  </a:cubicBezTo>
                  <a:cubicBezTo>
                    <a:pt x="5357" y="6869"/>
                    <a:pt x="6901" y="5357"/>
                    <a:pt x="6901" y="3435"/>
                  </a:cubicBezTo>
                  <a:cubicBezTo>
                    <a:pt x="6901" y="1576"/>
                    <a:pt x="5325" y="1"/>
                    <a:pt x="34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7" name="Google Shape;7337;p56"/>
          <p:cNvGrpSpPr/>
          <p:nvPr/>
        </p:nvGrpSpPr>
        <p:grpSpPr>
          <a:xfrm>
            <a:off x="3074368" y="3818569"/>
            <a:ext cx="353645" cy="353615"/>
            <a:chOff x="-31093575" y="3911725"/>
            <a:chExt cx="291450" cy="291425"/>
          </a:xfrm>
        </p:grpSpPr>
        <p:sp>
          <p:nvSpPr>
            <p:cNvPr id="7338" name="Google Shape;7338;p56"/>
            <p:cNvSpPr/>
            <p:nvPr/>
          </p:nvSpPr>
          <p:spPr>
            <a:xfrm>
              <a:off x="-31093575" y="3911725"/>
              <a:ext cx="291450" cy="291425"/>
            </a:xfrm>
            <a:custGeom>
              <a:avLst/>
              <a:gdLst/>
              <a:ahLst/>
              <a:cxnLst/>
              <a:rect l="l" t="t" r="r" b="b"/>
              <a:pathLst>
                <a:path w="11658" h="11657" extrusionOk="0">
                  <a:moveTo>
                    <a:pt x="5829" y="0"/>
                  </a:moveTo>
                  <a:cubicBezTo>
                    <a:pt x="3372" y="0"/>
                    <a:pt x="1261" y="1796"/>
                    <a:pt x="788" y="4159"/>
                  </a:cubicBezTo>
                  <a:cubicBezTo>
                    <a:pt x="347" y="4285"/>
                    <a:pt x="1" y="4694"/>
                    <a:pt x="1" y="5167"/>
                  </a:cubicBezTo>
                  <a:lnTo>
                    <a:pt x="1" y="7876"/>
                  </a:lnTo>
                  <a:cubicBezTo>
                    <a:pt x="1" y="8412"/>
                    <a:pt x="473" y="8885"/>
                    <a:pt x="1009" y="8885"/>
                  </a:cubicBezTo>
                  <a:lnTo>
                    <a:pt x="1702" y="8885"/>
                  </a:lnTo>
                  <a:cubicBezTo>
                    <a:pt x="1891" y="8885"/>
                    <a:pt x="2049" y="8727"/>
                    <a:pt x="2049" y="8538"/>
                  </a:cubicBezTo>
                  <a:lnTo>
                    <a:pt x="2049" y="4442"/>
                  </a:lnTo>
                  <a:cubicBezTo>
                    <a:pt x="2049" y="4253"/>
                    <a:pt x="1891" y="4096"/>
                    <a:pt x="1702" y="4096"/>
                  </a:cubicBezTo>
                  <a:lnTo>
                    <a:pt x="1481" y="4096"/>
                  </a:lnTo>
                  <a:cubicBezTo>
                    <a:pt x="1954" y="2111"/>
                    <a:pt x="3781" y="630"/>
                    <a:pt x="5829" y="630"/>
                  </a:cubicBezTo>
                  <a:cubicBezTo>
                    <a:pt x="7877" y="630"/>
                    <a:pt x="9673" y="2111"/>
                    <a:pt x="10145" y="4096"/>
                  </a:cubicBezTo>
                  <a:lnTo>
                    <a:pt x="9956" y="4096"/>
                  </a:lnTo>
                  <a:cubicBezTo>
                    <a:pt x="9767" y="4096"/>
                    <a:pt x="9610" y="4253"/>
                    <a:pt x="9610" y="4442"/>
                  </a:cubicBezTo>
                  <a:lnTo>
                    <a:pt x="9610" y="8538"/>
                  </a:lnTo>
                  <a:cubicBezTo>
                    <a:pt x="9610" y="8727"/>
                    <a:pt x="9767" y="8885"/>
                    <a:pt x="9956" y="8885"/>
                  </a:cubicBezTo>
                  <a:lnTo>
                    <a:pt x="10271" y="8885"/>
                  </a:lnTo>
                  <a:cubicBezTo>
                    <a:pt x="10114" y="9672"/>
                    <a:pt x="9421" y="10271"/>
                    <a:pt x="8570" y="10271"/>
                  </a:cubicBezTo>
                  <a:lnTo>
                    <a:pt x="6774" y="10271"/>
                  </a:lnTo>
                  <a:cubicBezTo>
                    <a:pt x="6617" y="9893"/>
                    <a:pt x="6270" y="9609"/>
                    <a:pt x="5829" y="9609"/>
                  </a:cubicBezTo>
                  <a:cubicBezTo>
                    <a:pt x="5262" y="9609"/>
                    <a:pt x="4789" y="10082"/>
                    <a:pt x="4789" y="10617"/>
                  </a:cubicBezTo>
                  <a:cubicBezTo>
                    <a:pt x="4789" y="11184"/>
                    <a:pt x="5262" y="11657"/>
                    <a:pt x="5829" y="11657"/>
                  </a:cubicBezTo>
                  <a:cubicBezTo>
                    <a:pt x="6270" y="11657"/>
                    <a:pt x="6648" y="11373"/>
                    <a:pt x="6774" y="10995"/>
                  </a:cubicBezTo>
                  <a:lnTo>
                    <a:pt x="8570" y="10995"/>
                  </a:lnTo>
                  <a:cubicBezTo>
                    <a:pt x="9799" y="10995"/>
                    <a:pt x="10775" y="10082"/>
                    <a:pt x="10933" y="8885"/>
                  </a:cubicBezTo>
                  <a:cubicBezTo>
                    <a:pt x="11342" y="8790"/>
                    <a:pt x="11658" y="8380"/>
                    <a:pt x="11658" y="7908"/>
                  </a:cubicBezTo>
                  <a:lnTo>
                    <a:pt x="11658" y="5198"/>
                  </a:lnTo>
                  <a:cubicBezTo>
                    <a:pt x="11658" y="4694"/>
                    <a:pt x="11311" y="4253"/>
                    <a:pt x="10870" y="4159"/>
                  </a:cubicBezTo>
                  <a:cubicBezTo>
                    <a:pt x="10397" y="1796"/>
                    <a:pt x="8255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56"/>
            <p:cNvSpPr/>
            <p:nvPr/>
          </p:nvSpPr>
          <p:spPr>
            <a:xfrm>
              <a:off x="-31025825" y="3980250"/>
              <a:ext cx="156750" cy="154250"/>
            </a:xfrm>
            <a:custGeom>
              <a:avLst/>
              <a:gdLst/>
              <a:ahLst/>
              <a:cxnLst/>
              <a:rect l="l" t="t" r="r" b="b"/>
              <a:pathLst>
                <a:path w="6270" h="6170" extrusionOk="0">
                  <a:moveTo>
                    <a:pt x="3119" y="1386"/>
                  </a:moveTo>
                  <a:cubicBezTo>
                    <a:pt x="3308" y="1386"/>
                    <a:pt x="3466" y="1544"/>
                    <a:pt x="3466" y="1733"/>
                  </a:cubicBezTo>
                  <a:cubicBezTo>
                    <a:pt x="3466" y="1953"/>
                    <a:pt x="3308" y="2079"/>
                    <a:pt x="3119" y="2079"/>
                  </a:cubicBezTo>
                  <a:cubicBezTo>
                    <a:pt x="2930" y="2079"/>
                    <a:pt x="2773" y="1953"/>
                    <a:pt x="2773" y="1733"/>
                  </a:cubicBezTo>
                  <a:cubicBezTo>
                    <a:pt x="2773" y="1544"/>
                    <a:pt x="2930" y="1386"/>
                    <a:pt x="3119" y="1386"/>
                  </a:cubicBezTo>
                  <a:close/>
                  <a:moveTo>
                    <a:pt x="3119" y="2741"/>
                  </a:moveTo>
                  <a:cubicBezTo>
                    <a:pt x="3308" y="2741"/>
                    <a:pt x="3466" y="2867"/>
                    <a:pt x="3466" y="3088"/>
                  </a:cubicBezTo>
                  <a:lnTo>
                    <a:pt x="3466" y="4474"/>
                  </a:lnTo>
                  <a:cubicBezTo>
                    <a:pt x="3466" y="4663"/>
                    <a:pt x="3308" y="4820"/>
                    <a:pt x="3119" y="4820"/>
                  </a:cubicBezTo>
                  <a:cubicBezTo>
                    <a:pt x="2930" y="4820"/>
                    <a:pt x="2773" y="4663"/>
                    <a:pt x="2773" y="4474"/>
                  </a:cubicBezTo>
                  <a:lnTo>
                    <a:pt x="2773" y="3088"/>
                  </a:lnTo>
                  <a:cubicBezTo>
                    <a:pt x="2773" y="2867"/>
                    <a:pt x="2930" y="2741"/>
                    <a:pt x="3119" y="2741"/>
                  </a:cubicBezTo>
                  <a:close/>
                  <a:moveTo>
                    <a:pt x="3151" y="0"/>
                  </a:moveTo>
                  <a:cubicBezTo>
                    <a:pt x="1449" y="0"/>
                    <a:pt x="63" y="1386"/>
                    <a:pt x="63" y="3088"/>
                  </a:cubicBezTo>
                  <a:cubicBezTo>
                    <a:pt x="63" y="3592"/>
                    <a:pt x="158" y="4096"/>
                    <a:pt x="441" y="4568"/>
                  </a:cubicBezTo>
                  <a:lnTo>
                    <a:pt x="63" y="5734"/>
                  </a:lnTo>
                  <a:cubicBezTo>
                    <a:pt x="0" y="5828"/>
                    <a:pt x="0" y="5955"/>
                    <a:pt x="126" y="6081"/>
                  </a:cubicBezTo>
                  <a:cubicBezTo>
                    <a:pt x="171" y="6125"/>
                    <a:pt x="263" y="6170"/>
                    <a:pt x="357" y="6170"/>
                  </a:cubicBezTo>
                  <a:cubicBezTo>
                    <a:pt x="396" y="6170"/>
                    <a:pt x="436" y="6162"/>
                    <a:pt x="473" y="6144"/>
                  </a:cubicBezTo>
                  <a:lnTo>
                    <a:pt x="1638" y="5765"/>
                  </a:lnTo>
                  <a:cubicBezTo>
                    <a:pt x="2079" y="6049"/>
                    <a:pt x="2615" y="6144"/>
                    <a:pt x="3151" y="6144"/>
                  </a:cubicBezTo>
                  <a:cubicBezTo>
                    <a:pt x="4852" y="6144"/>
                    <a:pt x="6270" y="4789"/>
                    <a:pt x="6270" y="3088"/>
                  </a:cubicBezTo>
                  <a:cubicBezTo>
                    <a:pt x="6270" y="1386"/>
                    <a:pt x="4852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0" name="Google Shape;7340;p56"/>
          <p:cNvGrpSpPr/>
          <p:nvPr/>
        </p:nvGrpSpPr>
        <p:grpSpPr>
          <a:xfrm>
            <a:off x="2183798" y="4275536"/>
            <a:ext cx="356497" cy="354586"/>
            <a:chOff x="-29946000" y="3183175"/>
            <a:chExt cx="293800" cy="292225"/>
          </a:xfrm>
        </p:grpSpPr>
        <p:sp>
          <p:nvSpPr>
            <p:cNvPr id="7341" name="Google Shape;7341;p56"/>
            <p:cNvSpPr/>
            <p:nvPr/>
          </p:nvSpPr>
          <p:spPr>
            <a:xfrm>
              <a:off x="-29839675" y="3355650"/>
              <a:ext cx="186700" cy="33900"/>
            </a:xfrm>
            <a:custGeom>
              <a:avLst/>
              <a:gdLst/>
              <a:ahLst/>
              <a:cxnLst/>
              <a:rect l="l" t="t" r="r" b="b"/>
              <a:pathLst>
                <a:path w="7468" h="1356" extrusionOk="0">
                  <a:moveTo>
                    <a:pt x="568" y="1"/>
                  </a:moveTo>
                  <a:cubicBezTo>
                    <a:pt x="568" y="505"/>
                    <a:pt x="379" y="977"/>
                    <a:pt x="1" y="1356"/>
                  </a:cubicBezTo>
                  <a:lnTo>
                    <a:pt x="7467" y="1356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56"/>
            <p:cNvSpPr/>
            <p:nvPr/>
          </p:nvSpPr>
          <p:spPr>
            <a:xfrm>
              <a:off x="-29824700" y="3406850"/>
              <a:ext cx="172500" cy="68550"/>
            </a:xfrm>
            <a:custGeom>
              <a:avLst/>
              <a:gdLst/>
              <a:ahLst/>
              <a:cxnLst/>
              <a:rect l="l" t="t" r="r" b="b"/>
              <a:pathLst>
                <a:path w="6900" h="2742" extrusionOk="0">
                  <a:moveTo>
                    <a:pt x="0" y="1"/>
                  </a:moveTo>
                  <a:cubicBezTo>
                    <a:pt x="662" y="505"/>
                    <a:pt x="1134" y="1292"/>
                    <a:pt x="1292" y="2237"/>
                  </a:cubicBezTo>
                  <a:cubicBezTo>
                    <a:pt x="1355" y="2395"/>
                    <a:pt x="1292" y="2584"/>
                    <a:pt x="1260" y="2742"/>
                  </a:cubicBezTo>
                  <a:lnTo>
                    <a:pt x="6553" y="2742"/>
                  </a:lnTo>
                  <a:cubicBezTo>
                    <a:pt x="6742" y="2742"/>
                    <a:pt x="6900" y="2584"/>
                    <a:pt x="6900" y="2395"/>
                  </a:cubicBezTo>
                  <a:lnTo>
                    <a:pt x="690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56"/>
            <p:cNvSpPr/>
            <p:nvPr/>
          </p:nvSpPr>
          <p:spPr>
            <a:xfrm>
              <a:off x="-29756975" y="3183175"/>
              <a:ext cx="69325" cy="68550"/>
            </a:xfrm>
            <a:custGeom>
              <a:avLst/>
              <a:gdLst/>
              <a:ahLst/>
              <a:cxnLst/>
              <a:rect l="l" t="t" r="r" b="b"/>
              <a:pathLst>
                <a:path w="2773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86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74"/>
                    <a:pt x="2773" y="1386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56"/>
            <p:cNvSpPr/>
            <p:nvPr/>
          </p:nvSpPr>
          <p:spPr>
            <a:xfrm>
              <a:off x="-29790850" y="3269025"/>
              <a:ext cx="137875" cy="68550"/>
            </a:xfrm>
            <a:custGeom>
              <a:avLst/>
              <a:gdLst/>
              <a:ahLst/>
              <a:cxnLst/>
              <a:rect l="l" t="t" r="r" b="b"/>
              <a:pathLst>
                <a:path w="5515" h="2742" extrusionOk="0">
                  <a:moveTo>
                    <a:pt x="2773" y="0"/>
                  </a:moveTo>
                  <a:cubicBezTo>
                    <a:pt x="1419" y="0"/>
                    <a:pt x="221" y="1040"/>
                    <a:pt x="32" y="2363"/>
                  </a:cubicBezTo>
                  <a:cubicBezTo>
                    <a:pt x="1" y="2552"/>
                    <a:pt x="158" y="2741"/>
                    <a:pt x="379" y="2741"/>
                  </a:cubicBezTo>
                  <a:lnTo>
                    <a:pt x="5136" y="2741"/>
                  </a:lnTo>
                  <a:cubicBezTo>
                    <a:pt x="5357" y="2741"/>
                    <a:pt x="5514" y="2552"/>
                    <a:pt x="5514" y="2363"/>
                  </a:cubicBezTo>
                  <a:cubicBezTo>
                    <a:pt x="5294" y="1008"/>
                    <a:pt x="4160" y="0"/>
                    <a:pt x="27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56"/>
            <p:cNvSpPr/>
            <p:nvPr/>
          </p:nvSpPr>
          <p:spPr>
            <a:xfrm>
              <a:off x="-29911350" y="3321000"/>
              <a:ext cx="69325" cy="68550"/>
            </a:xfrm>
            <a:custGeom>
              <a:avLst/>
              <a:gdLst/>
              <a:ahLst/>
              <a:cxnLst/>
              <a:rect l="l" t="t" r="r" b="b"/>
              <a:pathLst>
                <a:path w="2773" h="2742" extrusionOk="0">
                  <a:moveTo>
                    <a:pt x="1387" y="1"/>
                  </a:moveTo>
                  <a:cubicBezTo>
                    <a:pt x="631" y="1"/>
                    <a:pt x="1" y="599"/>
                    <a:pt x="1" y="1387"/>
                  </a:cubicBezTo>
                  <a:cubicBezTo>
                    <a:pt x="1" y="2143"/>
                    <a:pt x="631" y="2742"/>
                    <a:pt x="1387" y="2742"/>
                  </a:cubicBezTo>
                  <a:cubicBezTo>
                    <a:pt x="2143" y="2742"/>
                    <a:pt x="2773" y="2143"/>
                    <a:pt x="2773" y="1387"/>
                  </a:cubicBezTo>
                  <a:cubicBezTo>
                    <a:pt x="2773" y="599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56"/>
            <p:cNvSpPr/>
            <p:nvPr/>
          </p:nvSpPr>
          <p:spPr>
            <a:xfrm>
              <a:off x="-29946000" y="3406850"/>
              <a:ext cx="137075" cy="67775"/>
            </a:xfrm>
            <a:custGeom>
              <a:avLst/>
              <a:gdLst/>
              <a:ahLst/>
              <a:cxnLst/>
              <a:rect l="l" t="t" r="r" b="b"/>
              <a:pathLst>
                <a:path w="5483" h="2711" extrusionOk="0">
                  <a:moveTo>
                    <a:pt x="2773" y="1"/>
                  </a:moveTo>
                  <a:cubicBezTo>
                    <a:pt x="1387" y="1"/>
                    <a:pt x="252" y="1009"/>
                    <a:pt x="63" y="2300"/>
                  </a:cubicBezTo>
                  <a:cubicBezTo>
                    <a:pt x="0" y="2521"/>
                    <a:pt x="158" y="2710"/>
                    <a:pt x="410" y="2710"/>
                  </a:cubicBezTo>
                  <a:lnTo>
                    <a:pt x="5136" y="2710"/>
                  </a:lnTo>
                  <a:cubicBezTo>
                    <a:pt x="5325" y="2710"/>
                    <a:pt x="5482" y="2521"/>
                    <a:pt x="5482" y="2300"/>
                  </a:cubicBezTo>
                  <a:cubicBezTo>
                    <a:pt x="5293" y="1009"/>
                    <a:pt x="4159" y="1"/>
                    <a:pt x="27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7" name="Google Shape;7347;p56"/>
          <p:cNvGrpSpPr/>
          <p:nvPr/>
        </p:nvGrpSpPr>
        <p:grpSpPr>
          <a:xfrm>
            <a:off x="2628330" y="1532689"/>
            <a:ext cx="358408" cy="354161"/>
            <a:chOff x="-34408675" y="3202075"/>
            <a:chExt cx="295375" cy="291875"/>
          </a:xfrm>
        </p:grpSpPr>
        <p:sp>
          <p:nvSpPr>
            <p:cNvPr id="7348" name="Google Shape;7348;p56"/>
            <p:cNvSpPr/>
            <p:nvPr/>
          </p:nvSpPr>
          <p:spPr>
            <a:xfrm>
              <a:off x="-34274775" y="3202075"/>
              <a:ext cx="161475" cy="161475"/>
            </a:xfrm>
            <a:custGeom>
              <a:avLst/>
              <a:gdLst/>
              <a:ahLst/>
              <a:cxnLst/>
              <a:rect l="l" t="t" r="r" b="b"/>
              <a:pathLst>
                <a:path w="6459" h="6459" extrusionOk="0">
                  <a:moveTo>
                    <a:pt x="3718" y="0"/>
                  </a:moveTo>
                  <a:cubicBezTo>
                    <a:pt x="3560" y="0"/>
                    <a:pt x="3434" y="63"/>
                    <a:pt x="3403" y="189"/>
                  </a:cubicBezTo>
                  <a:cubicBezTo>
                    <a:pt x="3340" y="315"/>
                    <a:pt x="3340" y="473"/>
                    <a:pt x="3466" y="536"/>
                  </a:cubicBezTo>
                  <a:lnTo>
                    <a:pt x="4190" y="1261"/>
                  </a:lnTo>
                  <a:lnTo>
                    <a:pt x="1260" y="4159"/>
                  </a:lnTo>
                  <a:lnTo>
                    <a:pt x="567" y="3466"/>
                  </a:lnTo>
                  <a:cubicBezTo>
                    <a:pt x="496" y="3395"/>
                    <a:pt x="390" y="3360"/>
                    <a:pt x="288" y="3360"/>
                  </a:cubicBezTo>
                  <a:cubicBezTo>
                    <a:pt x="254" y="3360"/>
                    <a:pt x="221" y="3363"/>
                    <a:pt x="189" y="3371"/>
                  </a:cubicBezTo>
                  <a:cubicBezTo>
                    <a:pt x="95" y="3403"/>
                    <a:pt x="0" y="3560"/>
                    <a:pt x="0" y="3686"/>
                  </a:cubicBezTo>
                  <a:lnTo>
                    <a:pt x="0" y="6081"/>
                  </a:lnTo>
                  <a:cubicBezTo>
                    <a:pt x="0" y="6301"/>
                    <a:pt x="158" y="6459"/>
                    <a:pt x="347" y="6459"/>
                  </a:cubicBezTo>
                  <a:lnTo>
                    <a:pt x="2773" y="6459"/>
                  </a:lnTo>
                  <a:cubicBezTo>
                    <a:pt x="2930" y="6459"/>
                    <a:pt x="3025" y="6364"/>
                    <a:pt x="3088" y="6238"/>
                  </a:cubicBezTo>
                  <a:cubicBezTo>
                    <a:pt x="3119" y="6144"/>
                    <a:pt x="3119" y="5986"/>
                    <a:pt x="2993" y="5892"/>
                  </a:cubicBezTo>
                  <a:lnTo>
                    <a:pt x="2300" y="5199"/>
                  </a:lnTo>
                  <a:lnTo>
                    <a:pt x="5198" y="2269"/>
                  </a:lnTo>
                  <a:lnTo>
                    <a:pt x="5923" y="2993"/>
                  </a:lnTo>
                  <a:cubicBezTo>
                    <a:pt x="5969" y="3039"/>
                    <a:pt x="6066" y="3069"/>
                    <a:pt x="6164" y="3069"/>
                  </a:cubicBezTo>
                  <a:cubicBezTo>
                    <a:pt x="6200" y="3069"/>
                    <a:pt x="6236" y="3065"/>
                    <a:pt x="6270" y="3056"/>
                  </a:cubicBezTo>
                  <a:cubicBezTo>
                    <a:pt x="6396" y="3025"/>
                    <a:pt x="6459" y="2867"/>
                    <a:pt x="6459" y="2741"/>
                  </a:cubicBezTo>
                  <a:lnTo>
                    <a:pt x="6459" y="347"/>
                  </a:lnTo>
                  <a:cubicBezTo>
                    <a:pt x="6459" y="158"/>
                    <a:pt x="6301" y="0"/>
                    <a:pt x="611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56"/>
            <p:cNvSpPr/>
            <p:nvPr/>
          </p:nvSpPr>
          <p:spPr>
            <a:xfrm>
              <a:off x="-34378750" y="3263175"/>
              <a:ext cx="76425" cy="73600"/>
            </a:xfrm>
            <a:custGeom>
              <a:avLst/>
              <a:gdLst/>
              <a:ahLst/>
              <a:cxnLst/>
              <a:rect l="l" t="t" r="r" b="b"/>
              <a:pathLst>
                <a:path w="3057" h="2944" extrusionOk="0">
                  <a:moveTo>
                    <a:pt x="970" y="1"/>
                  </a:moveTo>
                  <a:cubicBezTo>
                    <a:pt x="685" y="1"/>
                    <a:pt x="405" y="114"/>
                    <a:pt x="221" y="297"/>
                  </a:cubicBezTo>
                  <a:lnTo>
                    <a:pt x="1" y="549"/>
                  </a:lnTo>
                  <a:lnTo>
                    <a:pt x="2395" y="2944"/>
                  </a:lnTo>
                  <a:lnTo>
                    <a:pt x="2678" y="2755"/>
                  </a:lnTo>
                  <a:cubicBezTo>
                    <a:pt x="3056" y="2345"/>
                    <a:pt x="3056" y="1683"/>
                    <a:pt x="2678" y="1274"/>
                  </a:cubicBezTo>
                  <a:lnTo>
                    <a:pt x="1670" y="297"/>
                  </a:lnTo>
                  <a:cubicBezTo>
                    <a:pt x="1478" y="90"/>
                    <a:pt x="1222" y="1"/>
                    <a:pt x="9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56"/>
            <p:cNvSpPr/>
            <p:nvPr/>
          </p:nvSpPr>
          <p:spPr>
            <a:xfrm>
              <a:off x="-34250375" y="3392300"/>
              <a:ext cx="77225" cy="74425"/>
            </a:xfrm>
            <a:custGeom>
              <a:avLst/>
              <a:gdLst/>
              <a:ahLst/>
              <a:cxnLst/>
              <a:rect l="l" t="t" r="r" b="b"/>
              <a:pathLst>
                <a:path w="3089" h="2977" extrusionOk="0">
                  <a:moveTo>
                    <a:pt x="999" y="0"/>
                  </a:moveTo>
                  <a:cubicBezTo>
                    <a:pt x="787" y="0"/>
                    <a:pt x="577" y="66"/>
                    <a:pt x="410" y="205"/>
                  </a:cubicBezTo>
                  <a:cubicBezTo>
                    <a:pt x="379" y="205"/>
                    <a:pt x="316" y="268"/>
                    <a:pt x="284" y="299"/>
                  </a:cubicBezTo>
                  <a:lnTo>
                    <a:pt x="1" y="583"/>
                  </a:lnTo>
                  <a:lnTo>
                    <a:pt x="2427" y="2977"/>
                  </a:lnTo>
                  <a:lnTo>
                    <a:pt x="2679" y="2693"/>
                  </a:lnTo>
                  <a:cubicBezTo>
                    <a:pt x="3088" y="2315"/>
                    <a:pt x="3088" y="1622"/>
                    <a:pt x="2679" y="1244"/>
                  </a:cubicBezTo>
                  <a:lnTo>
                    <a:pt x="1734" y="299"/>
                  </a:lnTo>
                  <a:cubicBezTo>
                    <a:pt x="1540" y="105"/>
                    <a:pt x="1267" y="0"/>
                    <a:pt x="9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56"/>
            <p:cNvSpPr/>
            <p:nvPr/>
          </p:nvSpPr>
          <p:spPr>
            <a:xfrm>
              <a:off x="-34408675" y="3290275"/>
              <a:ext cx="207150" cy="203675"/>
            </a:xfrm>
            <a:custGeom>
              <a:avLst/>
              <a:gdLst/>
              <a:ahLst/>
              <a:cxnLst/>
              <a:rect l="l" t="t" r="r" b="b"/>
              <a:pathLst>
                <a:path w="8286" h="8147" extrusionOk="0">
                  <a:moveTo>
                    <a:pt x="725" y="1"/>
                  </a:moveTo>
                  <a:cubicBezTo>
                    <a:pt x="95" y="631"/>
                    <a:pt x="0" y="1387"/>
                    <a:pt x="284" y="2017"/>
                  </a:cubicBezTo>
                  <a:cubicBezTo>
                    <a:pt x="1387" y="4223"/>
                    <a:pt x="3938" y="6774"/>
                    <a:pt x="6270" y="7972"/>
                  </a:cubicBezTo>
                  <a:cubicBezTo>
                    <a:pt x="6499" y="8086"/>
                    <a:pt x="6745" y="8147"/>
                    <a:pt x="6996" y="8147"/>
                  </a:cubicBezTo>
                  <a:cubicBezTo>
                    <a:pt x="7434" y="8147"/>
                    <a:pt x="7886" y="7963"/>
                    <a:pt x="8286" y="7562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2" name="Google Shape;7352;p56"/>
          <p:cNvGrpSpPr/>
          <p:nvPr/>
        </p:nvGrpSpPr>
        <p:grpSpPr>
          <a:xfrm>
            <a:off x="2630241" y="1972683"/>
            <a:ext cx="354586" cy="356254"/>
            <a:chOff x="-34405525" y="3558075"/>
            <a:chExt cx="292225" cy="293600"/>
          </a:xfrm>
        </p:grpSpPr>
        <p:sp>
          <p:nvSpPr>
            <p:cNvPr id="7353" name="Google Shape;7353;p56"/>
            <p:cNvSpPr/>
            <p:nvPr/>
          </p:nvSpPr>
          <p:spPr>
            <a:xfrm>
              <a:off x="-34303150" y="3663825"/>
              <a:ext cx="189850" cy="187850"/>
            </a:xfrm>
            <a:custGeom>
              <a:avLst/>
              <a:gdLst/>
              <a:ahLst/>
              <a:cxnLst/>
              <a:rect l="l" t="t" r="r" b="b"/>
              <a:pathLst>
                <a:path w="7594" h="7514" extrusionOk="0">
                  <a:moveTo>
                    <a:pt x="5487" y="0"/>
                  </a:moveTo>
                  <a:cubicBezTo>
                    <a:pt x="5380" y="0"/>
                    <a:pt x="5278" y="8"/>
                    <a:pt x="5168" y="24"/>
                  </a:cubicBezTo>
                  <a:cubicBezTo>
                    <a:pt x="4349" y="181"/>
                    <a:pt x="3656" y="843"/>
                    <a:pt x="3561" y="1630"/>
                  </a:cubicBezTo>
                  <a:cubicBezTo>
                    <a:pt x="3467" y="2198"/>
                    <a:pt x="3561" y="2513"/>
                    <a:pt x="3719" y="2891"/>
                  </a:cubicBezTo>
                  <a:lnTo>
                    <a:pt x="285" y="6325"/>
                  </a:lnTo>
                  <a:cubicBezTo>
                    <a:pt x="1" y="6608"/>
                    <a:pt x="1" y="7049"/>
                    <a:pt x="285" y="7301"/>
                  </a:cubicBezTo>
                  <a:cubicBezTo>
                    <a:pt x="426" y="7443"/>
                    <a:pt x="600" y="7514"/>
                    <a:pt x="773" y="7514"/>
                  </a:cubicBezTo>
                  <a:cubicBezTo>
                    <a:pt x="946" y="7514"/>
                    <a:pt x="1119" y="7443"/>
                    <a:pt x="1261" y="7301"/>
                  </a:cubicBezTo>
                  <a:lnTo>
                    <a:pt x="4695" y="3899"/>
                  </a:lnTo>
                  <a:cubicBezTo>
                    <a:pt x="5022" y="4016"/>
                    <a:pt x="5280" y="4080"/>
                    <a:pt x="5597" y="4080"/>
                  </a:cubicBezTo>
                  <a:cubicBezTo>
                    <a:pt x="5708" y="4080"/>
                    <a:pt x="5825" y="4073"/>
                    <a:pt x="5955" y="4056"/>
                  </a:cubicBezTo>
                  <a:cubicBezTo>
                    <a:pt x="6775" y="3899"/>
                    <a:pt x="7436" y="3206"/>
                    <a:pt x="7562" y="2418"/>
                  </a:cubicBezTo>
                  <a:cubicBezTo>
                    <a:pt x="7594" y="2198"/>
                    <a:pt x="7594" y="1945"/>
                    <a:pt x="7562" y="1756"/>
                  </a:cubicBezTo>
                  <a:cubicBezTo>
                    <a:pt x="7562" y="1630"/>
                    <a:pt x="7436" y="1504"/>
                    <a:pt x="7310" y="1473"/>
                  </a:cubicBezTo>
                  <a:cubicBezTo>
                    <a:pt x="7287" y="1465"/>
                    <a:pt x="7259" y="1461"/>
                    <a:pt x="7229" y="1461"/>
                  </a:cubicBezTo>
                  <a:cubicBezTo>
                    <a:pt x="7141" y="1461"/>
                    <a:pt x="7034" y="1497"/>
                    <a:pt x="6964" y="1567"/>
                  </a:cubicBezTo>
                  <a:lnTo>
                    <a:pt x="6491" y="2040"/>
                  </a:lnTo>
                  <a:cubicBezTo>
                    <a:pt x="6365" y="2166"/>
                    <a:pt x="6192" y="2229"/>
                    <a:pt x="6014" y="2229"/>
                  </a:cubicBezTo>
                  <a:cubicBezTo>
                    <a:pt x="5837" y="2229"/>
                    <a:pt x="5656" y="2166"/>
                    <a:pt x="5514" y="2040"/>
                  </a:cubicBezTo>
                  <a:cubicBezTo>
                    <a:pt x="5231" y="1756"/>
                    <a:pt x="5231" y="1315"/>
                    <a:pt x="5514" y="1032"/>
                  </a:cubicBezTo>
                  <a:lnTo>
                    <a:pt x="6018" y="622"/>
                  </a:lnTo>
                  <a:cubicBezTo>
                    <a:pt x="6113" y="528"/>
                    <a:pt x="6144" y="370"/>
                    <a:pt x="6113" y="276"/>
                  </a:cubicBezTo>
                  <a:cubicBezTo>
                    <a:pt x="6050" y="150"/>
                    <a:pt x="5955" y="55"/>
                    <a:pt x="5829" y="24"/>
                  </a:cubicBezTo>
                  <a:cubicBezTo>
                    <a:pt x="5703" y="8"/>
                    <a:pt x="5593" y="0"/>
                    <a:pt x="54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56"/>
            <p:cNvSpPr/>
            <p:nvPr/>
          </p:nvSpPr>
          <p:spPr>
            <a:xfrm>
              <a:off x="-34250375" y="3565950"/>
              <a:ext cx="46500" cy="46500"/>
            </a:xfrm>
            <a:custGeom>
              <a:avLst/>
              <a:gdLst/>
              <a:ahLst/>
              <a:cxnLst/>
              <a:rect l="l" t="t" r="r" b="b"/>
              <a:pathLst>
                <a:path w="1860" h="1860" extrusionOk="0">
                  <a:moveTo>
                    <a:pt x="1" y="1"/>
                  </a:moveTo>
                  <a:lnTo>
                    <a:pt x="1" y="1859"/>
                  </a:lnTo>
                  <a:lnTo>
                    <a:pt x="1860" y="18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56"/>
            <p:cNvSpPr/>
            <p:nvPr/>
          </p:nvSpPr>
          <p:spPr>
            <a:xfrm>
              <a:off x="-34405525" y="3558075"/>
              <a:ext cx="206375" cy="276475"/>
            </a:xfrm>
            <a:custGeom>
              <a:avLst/>
              <a:gdLst/>
              <a:ahLst/>
              <a:cxnLst/>
              <a:rect l="l" t="t" r="r" b="b"/>
              <a:pathLst>
                <a:path w="8255" h="11059" extrusionOk="0">
                  <a:moveTo>
                    <a:pt x="3812" y="1450"/>
                  </a:moveTo>
                  <a:cubicBezTo>
                    <a:pt x="4001" y="1450"/>
                    <a:pt x="4159" y="1607"/>
                    <a:pt x="4159" y="1796"/>
                  </a:cubicBezTo>
                  <a:cubicBezTo>
                    <a:pt x="4159" y="2017"/>
                    <a:pt x="4001" y="2174"/>
                    <a:pt x="3812" y="2174"/>
                  </a:cubicBezTo>
                  <a:cubicBezTo>
                    <a:pt x="3623" y="2174"/>
                    <a:pt x="3466" y="2017"/>
                    <a:pt x="3466" y="1796"/>
                  </a:cubicBezTo>
                  <a:cubicBezTo>
                    <a:pt x="3466" y="1607"/>
                    <a:pt x="3623" y="1450"/>
                    <a:pt x="3812" y="1450"/>
                  </a:cubicBezTo>
                  <a:close/>
                  <a:moveTo>
                    <a:pt x="3812" y="2836"/>
                  </a:moveTo>
                  <a:cubicBezTo>
                    <a:pt x="4001" y="2836"/>
                    <a:pt x="4159" y="2993"/>
                    <a:pt x="4159" y="3183"/>
                  </a:cubicBezTo>
                  <a:lnTo>
                    <a:pt x="4159" y="5293"/>
                  </a:lnTo>
                  <a:cubicBezTo>
                    <a:pt x="4159" y="5482"/>
                    <a:pt x="4001" y="5640"/>
                    <a:pt x="3812" y="5640"/>
                  </a:cubicBezTo>
                  <a:cubicBezTo>
                    <a:pt x="3623" y="5640"/>
                    <a:pt x="3466" y="5482"/>
                    <a:pt x="3466" y="5293"/>
                  </a:cubicBezTo>
                  <a:lnTo>
                    <a:pt x="3466" y="3183"/>
                  </a:lnTo>
                  <a:cubicBezTo>
                    <a:pt x="3466" y="2993"/>
                    <a:pt x="3623" y="2836"/>
                    <a:pt x="3812" y="2836"/>
                  </a:cubicBezTo>
                  <a:close/>
                  <a:moveTo>
                    <a:pt x="5860" y="6301"/>
                  </a:moveTo>
                  <a:cubicBezTo>
                    <a:pt x="6049" y="6301"/>
                    <a:pt x="6207" y="6459"/>
                    <a:pt x="6207" y="6648"/>
                  </a:cubicBezTo>
                  <a:cubicBezTo>
                    <a:pt x="6207" y="6837"/>
                    <a:pt x="6049" y="6995"/>
                    <a:pt x="5860" y="6995"/>
                  </a:cubicBezTo>
                  <a:lnTo>
                    <a:pt x="1733" y="6995"/>
                  </a:lnTo>
                  <a:cubicBezTo>
                    <a:pt x="1544" y="6995"/>
                    <a:pt x="1387" y="6837"/>
                    <a:pt x="1387" y="6648"/>
                  </a:cubicBezTo>
                  <a:cubicBezTo>
                    <a:pt x="1387" y="6459"/>
                    <a:pt x="1544" y="6301"/>
                    <a:pt x="1733" y="6301"/>
                  </a:cubicBezTo>
                  <a:close/>
                  <a:moveTo>
                    <a:pt x="4537" y="7688"/>
                  </a:moveTo>
                  <a:cubicBezTo>
                    <a:pt x="4726" y="7688"/>
                    <a:pt x="4884" y="7845"/>
                    <a:pt x="4884" y="8034"/>
                  </a:cubicBezTo>
                  <a:cubicBezTo>
                    <a:pt x="4884" y="8223"/>
                    <a:pt x="4726" y="8381"/>
                    <a:pt x="4537" y="8381"/>
                  </a:cubicBezTo>
                  <a:lnTo>
                    <a:pt x="1733" y="8381"/>
                  </a:lnTo>
                  <a:cubicBezTo>
                    <a:pt x="1544" y="8381"/>
                    <a:pt x="1387" y="8223"/>
                    <a:pt x="1387" y="8034"/>
                  </a:cubicBezTo>
                  <a:cubicBezTo>
                    <a:pt x="1387" y="7845"/>
                    <a:pt x="1544" y="7688"/>
                    <a:pt x="1733" y="768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0681"/>
                  </a:lnTo>
                  <a:cubicBezTo>
                    <a:pt x="0" y="10964"/>
                    <a:pt x="158" y="11059"/>
                    <a:pt x="347" y="11059"/>
                  </a:cubicBezTo>
                  <a:lnTo>
                    <a:pt x="3466" y="11059"/>
                  </a:lnTo>
                  <a:cubicBezTo>
                    <a:pt x="3466" y="10712"/>
                    <a:pt x="3592" y="10366"/>
                    <a:pt x="3844" y="10082"/>
                  </a:cubicBezTo>
                  <a:lnTo>
                    <a:pt x="4254" y="9704"/>
                  </a:lnTo>
                  <a:lnTo>
                    <a:pt x="1702" y="9704"/>
                  </a:lnTo>
                  <a:cubicBezTo>
                    <a:pt x="1481" y="9704"/>
                    <a:pt x="1324" y="9546"/>
                    <a:pt x="1324" y="9326"/>
                  </a:cubicBezTo>
                  <a:cubicBezTo>
                    <a:pt x="1324" y="9137"/>
                    <a:pt x="1481" y="8979"/>
                    <a:pt x="1702" y="8979"/>
                  </a:cubicBezTo>
                  <a:lnTo>
                    <a:pt x="4915" y="8979"/>
                  </a:lnTo>
                  <a:lnTo>
                    <a:pt x="6963" y="6932"/>
                  </a:lnTo>
                  <a:cubicBezTo>
                    <a:pt x="6900" y="6585"/>
                    <a:pt x="6805" y="6238"/>
                    <a:pt x="6931" y="5703"/>
                  </a:cubicBezTo>
                  <a:cubicBezTo>
                    <a:pt x="7089" y="4915"/>
                    <a:pt x="7562" y="4254"/>
                    <a:pt x="8255" y="3876"/>
                  </a:cubicBezTo>
                  <a:lnTo>
                    <a:pt x="8255" y="2773"/>
                  </a:lnTo>
                  <a:lnTo>
                    <a:pt x="5860" y="2773"/>
                  </a:lnTo>
                  <a:cubicBezTo>
                    <a:pt x="5671" y="2773"/>
                    <a:pt x="5514" y="2615"/>
                    <a:pt x="5514" y="2395"/>
                  </a:cubicBezTo>
                  <a:lnTo>
                    <a:pt x="55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6" name="Google Shape;7356;p56"/>
          <p:cNvGrpSpPr/>
          <p:nvPr/>
        </p:nvGrpSpPr>
        <p:grpSpPr>
          <a:xfrm>
            <a:off x="2629755" y="2409340"/>
            <a:ext cx="355557" cy="353615"/>
            <a:chOff x="-34406325" y="3919600"/>
            <a:chExt cx="293025" cy="291425"/>
          </a:xfrm>
        </p:grpSpPr>
        <p:sp>
          <p:nvSpPr>
            <p:cNvPr id="7357" name="Google Shape;7357;p56"/>
            <p:cNvSpPr/>
            <p:nvPr/>
          </p:nvSpPr>
          <p:spPr>
            <a:xfrm>
              <a:off x="-34167675" y="3932000"/>
              <a:ext cx="42550" cy="40575"/>
            </a:xfrm>
            <a:custGeom>
              <a:avLst/>
              <a:gdLst/>
              <a:ahLst/>
              <a:cxnLst/>
              <a:rect l="l" t="t" r="r" b="b"/>
              <a:pathLst>
                <a:path w="1702" h="1623" extrusionOk="0">
                  <a:moveTo>
                    <a:pt x="1352" y="0"/>
                  </a:moveTo>
                  <a:cubicBezTo>
                    <a:pt x="1261" y="0"/>
                    <a:pt x="1167" y="24"/>
                    <a:pt x="1104" y="71"/>
                  </a:cubicBezTo>
                  <a:lnTo>
                    <a:pt x="127" y="1079"/>
                  </a:lnTo>
                  <a:cubicBezTo>
                    <a:pt x="1" y="1205"/>
                    <a:pt x="1" y="1426"/>
                    <a:pt x="127" y="1552"/>
                  </a:cubicBezTo>
                  <a:cubicBezTo>
                    <a:pt x="190" y="1599"/>
                    <a:pt x="284" y="1623"/>
                    <a:pt x="375" y="1623"/>
                  </a:cubicBezTo>
                  <a:cubicBezTo>
                    <a:pt x="466" y="1623"/>
                    <a:pt x="552" y="1599"/>
                    <a:pt x="599" y="1552"/>
                  </a:cubicBezTo>
                  <a:lnTo>
                    <a:pt x="1576" y="544"/>
                  </a:lnTo>
                  <a:cubicBezTo>
                    <a:pt x="1702" y="449"/>
                    <a:pt x="1702" y="260"/>
                    <a:pt x="1576" y="71"/>
                  </a:cubicBezTo>
                  <a:cubicBezTo>
                    <a:pt x="1529" y="24"/>
                    <a:pt x="1442" y="0"/>
                    <a:pt x="13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56"/>
            <p:cNvSpPr/>
            <p:nvPr/>
          </p:nvSpPr>
          <p:spPr>
            <a:xfrm>
              <a:off x="-34286600" y="3922950"/>
              <a:ext cx="171725" cy="167575"/>
            </a:xfrm>
            <a:custGeom>
              <a:avLst/>
              <a:gdLst/>
              <a:ahLst/>
              <a:cxnLst/>
              <a:rect l="l" t="t" r="r" b="b"/>
              <a:pathLst>
                <a:path w="6869" h="6703" extrusionOk="0">
                  <a:moveTo>
                    <a:pt x="772" y="0"/>
                  </a:moveTo>
                  <a:cubicBezTo>
                    <a:pt x="599" y="0"/>
                    <a:pt x="426" y="71"/>
                    <a:pt x="284" y="213"/>
                  </a:cubicBezTo>
                  <a:cubicBezTo>
                    <a:pt x="1" y="496"/>
                    <a:pt x="1" y="937"/>
                    <a:pt x="284" y="1189"/>
                  </a:cubicBezTo>
                  <a:lnTo>
                    <a:pt x="5608" y="6514"/>
                  </a:lnTo>
                  <a:cubicBezTo>
                    <a:pt x="5734" y="6640"/>
                    <a:pt x="5908" y="6703"/>
                    <a:pt x="6085" y="6703"/>
                  </a:cubicBezTo>
                  <a:cubicBezTo>
                    <a:pt x="6262" y="6703"/>
                    <a:pt x="6443" y="6640"/>
                    <a:pt x="6585" y="6514"/>
                  </a:cubicBezTo>
                  <a:cubicBezTo>
                    <a:pt x="6869" y="6230"/>
                    <a:pt x="6869" y="5821"/>
                    <a:pt x="6585" y="5537"/>
                  </a:cubicBezTo>
                  <a:lnTo>
                    <a:pt x="1261" y="213"/>
                  </a:lnTo>
                  <a:cubicBezTo>
                    <a:pt x="1119" y="71"/>
                    <a:pt x="946" y="0"/>
                    <a:pt x="7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56"/>
            <p:cNvSpPr/>
            <p:nvPr/>
          </p:nvSpPr>
          <p:spPr>
            <a:xfrm>
              <a:off x="-34406325" y="4115900"/>
              <a:ext cx="98475" cy="95125"/>
            </a:xfrm>
            <a:custGeom>
              <a:avLst/>
              <a:gdLst/>
              <a:ahLst/>
              <a:cxnLst/>
              <a:rect l="l" t="t" r="r" b="b"/>
              <a:pathLst>
                <a:path w="3939" h="3805" extrusionOk="0">
                  <a:moveTo>
                    <a:pt x="757" y="1"/>
                  </a:moveTo>
                  <a:cubicBezTo>
                    <a:pt x="576" y="1"/>
                    <a:pt x="395" y="72"/>
                    <a:pt x="253" y="213"/>
                  </a:cubicBezTo>
                  <a:cubicBezTo>
                    <a:pt x="1" y="497"/>
                    <a:pt x="1" y="938"/>
                    <a:pt x="253" y="1190"/>
                  </a:cubicBezTo>
                  <a:lnTo>
                    <a:pt x="2679" y="3616"/>
                  </a:lnTo>
                  <a:cubicBezTo>
                    <a:pt x="2805" y="3742"/>
                    <a:pt x="2978" y="3805"/>
                    <a:pt x="3155" y="3805"/>
                  </a:cubicBezTo>
                  <a:cubicBezTo>
                    <a:pt x="3332" y="3805"/>
                    <a:pt x="3514" y="3742"/>
                    <a:pt x="3655" y="3616"/>
                  </a:cubicBezTo>
                  <a:cubicBezTo>
                    <a:pt x="3939" y="3332"/>
                    <a:pt x="3939" y="2891"/>
                    <a:pt x="3655" y="2608"/>
                  </a:cubicBezTo>
                  <a:lnTo>
                    <a:pt x="1261" y="213"/>
                  </a:lnTo>
                  <a:cubicBezTo>
                    <a:pt x="1119" y="72"/>
                    <a:pt x="938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56"/>
            <p:cNvSpPr/>
            <p:nvPr/>
          </p:nvSpPr>
          <p:spPr>
            <a:xfrm>
              <a:off x="-34364575" y="3966850"/>
              <a:ext cx="204025" cy="204025"/>
            </a:xfrm>
            <a:custGeom>
              <a:avLst/>
              <a:gdLst/>
              <a:ahLst/>
              <a:cxnLst/>
              <a:rect l="l" t="t" r="r" b="b"/>
              <a:pathLst>
                <a:path w="8161" h="8161" extrusionOk="0">
                  <a:moveTo>
                    <a:pt x="2994" y="1"/>
                  </a:moveTo>
                  <a:lnTo>
                    <a:pt x="2489" y="1576"/>
                  </a:lnTo>
                  <a:cubicBezTo>
                    <a:pt x="1985" y="3088"/>
                    <a:pt x="1166" y="4474"/>
                    <a:pt x="1" y="5703"/>
                  </a:cubicBezTo>
                  <a:lnTo>
                    <a:pt x="2458" y="8160"/>
                  </a:lnTo>
                  <a:cubicBezTo>
                    <a:pt x="3687" y="6995"/>
                    <a:pt x="5104" y="6175"/>
                    <a:pt x="6585" y="5671"/>
                  </a:cubicBezTo>
                  <a:lnTo>
                    <a:pt x="8160" y="5136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56"/>
            <p:cNvSpPr/>
            <p:nvPr/>
          </p:nvSpPr>
          <p:spPr>
            <a:xfrm>
              <a:off x="-34200750" y="3919600"/>
              <a:ext cx="17350" cy="33875"/>
            </a:xfrm>
            <a:custGeom>
              <a:avLst/>
              <a:gdLst/>
              <a:ahLst/>
              <a:cxnLst/>
              <a:rect l="l" t="t" r="r" b="b"/>
              <a:pathLst>
                <a:path w="694" h="135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8"/>
                  </a:lnTo>
                  <a:cubicBezTo>
                    <a:pt x="1" y="1229"/>
                    <a:pt x="158" y="1355"/>
                    <a:pt x="347" y="1355"/>
                  </a:cubicBezTo>
                  <a:cubicBezTo>
                    <a:pt x="536" y="1355"/>
                    <a:pt x="694" y="1229"/>
                    <a:pt x="694" y="1008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56"/>
            <p:cNvSpPr/>
            <p:nvPr/>
          </p:nvSpPr>
          <p:spPr>
            <a:xfrm>
              <a:off x="-34147975" y="3989700"/>
              <a:ext cx="34675" cy="17350"/>
            </a:xfrm>
            <a:custGeom>
              <a:avLst/>
              <a:gdLst/>
              <a:ahLst/>
              <a:cxnLst/>
              <a:rect l="l" t="t" r="r" b="b"/>
              <a:pathLst>
                <a:path w="1387" h="694" extrusionOk="0">
                  <a:moveTo>
                    <a:pt x="379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79" y="693"/>
                  </a:cubicBezTo>
                  <a:lnTo>
                    <a:pt x="1040" y="693"/>
                  </a:lnTo>
                  <a:cubicBezTo>
                    <a:pt x="1229" y="693"/>
                    <a:pt x="1387" y="536"/>
                    <a:pt x="1387" y="347"/>
                  </a:cubicBezTo>
                  <a:cubicBezTo>
                    <a:pt x="1387" y="126"/>
                    <a:pt x="1229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56"/>
            <p:cNvSpPr/>
            <p:nvPr/>
          </p:nvSpPr>
          <p:spPr>
            <a:xfrm>
              <a:off x="-34278725" y="4116500"/>
              <a:ext cx="116600" cy="68600"/>
            </a:xfrm>
            <a:custGeom>
              <a:avLst/>
              <a:gdLst/>
              <a:ahLst/>
              <a:cxnLst/>
              <a:rect l="l" t="t" r="r" b="b"/>
              <a:pathLst>
                <a:path w="4664" h="2744" extrusionOk="0">
                  <a:moveTo>
                    <a:pt x="4411" y="0"/>
                  </a:moveTo>
                  <a:lnTo>
                    <a:pt x="3750" y="221"/>
                  </a:lnTo>
                  <a:cubicBezTo>
                    <a:pt x="3907" y="378"/>
                    <a:pt x="3813" y="631"/>
                    <a:pt x="3624" y="694"/>
                  </a:cubicBezTo>
                  <a:lnTo>
                    <a:pt x="1072" y="2017"/>
                  </a:lnTo>
                  <a:cubicBezTo>
                    <a:pt x="1030" y="2038"/>
                    <a:pt x="984" y="2048"/>
                    <a:pt x="938" y="2048"/>
                  </a:cubicBezTo>
                  <a:cubicBezTo>
                    <a:pt x="844" y="2048"/>
                    <a:pt x="746" y="2006"/>
                    <a:pt x="662" y="1922"/>
                  </a:cubicBezTo>
                  <a:lnTo>
                    <a:pt x="568" y="1796"/>
                  </a:lnTo>
                  <a:cubicBezTo>
                    <a:pt x="347" y="1922"/>
                    <a:pt x="190" y="2080"/>
                    <a:pt x="1" y="2237"/>
                  </a:cubicBezTo>
                  <a:lnTo>
                    <a:pt x="190" y="2426"/>
                  </a:lnTo>
                  <a:cubicBezTo>
                    <a:pt x="395" y="2632"/>
                    <a:pt x="669" y="2744"/>
                    <a:pt x="947" y="2744"/>
                  </a:cubicBezTo>
                  <a:cubicBezTo>
                    <a:pt x="1095" y="2744"/>
                    <a:pt x="1245" y="2712"/>
                    <a:pt x="1387" y="2647"/>
                  </a:cubicBezTo>
                  <a:lnTo>
                    <a:pt x="3939" y="1324"/>
                  </a:lnTo>
                  <a:cubicBezTo>
                    <a:pt x="4411" y="1103"/>
                    <a:pt x="4663" y="505"/>
                    <a:pt x="44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4" name="Google Shape;7364;p56"/>
          <p:cNvGrpSpPr/>
          <p:nvPr/>
        </p:nvGrpSpPr>
        <p:grpSpPr>
          <a:xfrm>
            <a:off x="1293653" y="2888703"/>
            <a:ext cx="353645" cy="342179"/>
            <a:chOff x="-32568800" y="3232000"/>
            <a:chExt cx="291450" cy="282000"/>
          </a:xfrm>
        </p:grpSpPr>
        <p:sp>
          <p:nvSpPr>
            <p:cNvPr id="7365" name="Google Shape;7365;p56"/>
            <p:cNvSpPr/>
            <p:nvPr/>
          </p:nvSpPr>
          <p:spPr>
            <a:xfrm>
              <a:off x="-32545150" y="3232000"/>
              <a:ext cx="244175" cy="246550"/>
            </a:xfrm>
            <a:custGeom>
              <a:avLst/>
              <a:gdLst/>
              <a:ahLst/>
              <a:cxnLst/>
              <a:rect l="l" t="t" r="r" b="b"/>
              <a:pathLst>
                <a:path w="9767" h="9862" extrusionOk="0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56"/>
            <p:cNvSpPr/>
            <p:nvPr/>
          </p:nvSpPr>
          <p:spPr>
            <a:xfrm>
              <a:off x="-32568800" y="3392675"/>
              <a:ext cx="291450" cy="121325"/>
            </a:xfrm>
            <a:custGeom>
              <a:avLst/>
              <a:gdLst/>
              <a:ahLst/>
              <a:cxnLst/>
              <a:rect l="l" t="t" r="r" b="b"/>
              <a:pathLst>
                <a:path w="11658" h="4853" extrusionOk="0">
                  <a:moveTo>
                    <a:pt x="9578" y="1"/>
                  </a:moveTo>
                  <a:lnTo>
                    <a:pt x="9263" y="316"/>
                  </a:lnTo>
                  <a:lnTo>
                    <a:pt x="9263" y="631"/>
                  </a:lnTo>
                  <a:cubicBezTo>
                    <a:pt x="10335" y="1040"/>
                    <a:pt x="10965" y="1576"/>
                    <a:pt x="10965" y="2143"/>
                  </a:cubicBezTo>
                  <a:cubicBezTo>
                    <a:pt x="10965" y="3119"/>
                    <a:pt x="8885" y="4191"/>
                    <a:pt x="5829" y="4191"/>
                  </a:cubicBezTo>
                  <a:cubicBezTo>
                    <a:pt x="2805" y="4191"/>
                    <a:pt x="726" y="3119"/>
                    <a:pt x="726" y="2143"/>
                  </a:cubicBezTo>
                  <a:cubicBezTo>
                    <a:pt x="726" y="1607"/>
                    <a:pt x="1261" y="1103"/>
                    <a:pt x="2175" y="725"/>
                  </a:cubicBezTo>
                  <a:lnTo>
                    <a:pt x="1671" y="190"/>
                  </a:lnTo>
                  <a:cubicBezTo>
                    <a:pt x="631" y="725"/>
                    <a:pt x="1" y="1387"/>
                    <a:pt x="1" y="2111"/>
                  </a:cubicBezTo>
                  <a:cubicBezTo>
                    <a:pt x="1" y="3655"/>
                    <a:pt x="2584" y="4852"/>
                    <a:pt x="5829" y="4852"/>
                  </a:cubicBezTo>
                  <a:cubicBezTo>
                    <a:pt x="9106" y="4852"/>
                    <a:pt x="11658" y="3624"/>
                    <a:pt x="11658" y="2111"/>
                  </a:cubicBezTo>
                  <a:cubicBezTo>
                    <a:pt x="11658" y="1261"/>
                    <a:pt x="10870" y="505"/>
                    <a:pt x="95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7" name="Google Shape;7367;p56"/>
          <p:cNvGrpSpPr/>
          <p:nvPr/>
        </p:nvGrpSpPr>
        <p:grpSpPr>
          <a:xfrm>
            <a:off x="1293183" y="3353613"/>
            <a:ext cx="354586" cy="353645"/>
            <a:chOff x="-32569575" y="3586425"/>
            <a:chExt cx="292225" cy="291450"/>
          </a:xfrm>
        </p:grpSpPr>
        <p:sp>
          <p:nvSpPr>
            <p:cNvPr id="7368" name="Google Shape;7368;p56"/>
            <p:cNvSpPr/>
            <p:nvPr/>
          </p:nvSpPr>
          <p:spPr>
            <a:xfrm>
              <a:off x="-32569575" y="3672275"/>
              <a:ext cx="292225" cy="205600"/>
            </a:xfrm>
            <a:custGeom>
              <a:avLst/>
              <a:gdLst/>
              <a:ahLst/>
              <a:cxnLst/>
              <a:rect l="l" t="t" r="r" b="b"/>
              <a:pathLst>
                <a:path w="11689" h="8224" extrusionOk="0">
                  <a:moveTo>
                    <a:pt x="5860" y="1"/>
                  </a:moveTo>
                  <a:cubicBezTo>
                    <a:pt x="4506" y="1"/>
                    <a:pt x="3340" y="1040"/>
                    <a:pt x="3151" y="2332"/>
                  </a:cubicBezTo>
                  <a:cubicBezTo>
                    <a:pt x="3119" y="2521"/>
                    <a:pt x="3277" y="2710"/>
                    <a:pt x="3497" y="2710"/>
                  </a:cubicBezTo>
                  <a:lnTo>
                    <a:pt x="5514" y="2710"/>
                  </a:lnTo>
                  <a:lnTo>
                    <a:pt x="5514" y="3435"/>
                  </a:lnTo>
                  <a:lnTo>
                    <a:pt x="2395" y="3435"/>
                  </a:lnTo>
                  <a:cubicBezTo>
                    <a:pt x="1859" y="3435"/>
                    <a:pt x="1387" y="3907"/>
                    <a:pt x="1387" y="4443"/>
                  </a:cubicBezTo>
                  <a:lnTo>
                    <a:pt x="1387" y="4852"/>
                  </a:lnTo>
                  <a:cubicBezTo>
                    <a:pt x="599" y="5010"/>
                    <a:pt x="0" y="5703"/>
                    <a:pt x="0" y="6554"/>
                  </a:cubicBezTo>
                  <a:cubicBezTo>
                    <a:pt x="0" y="7499"/>
                    <a:pt x="757" y="8223"/>
                    <a:pt x="1702" y="8223"/>
                  </a:cubicBezTo>
                  <a:cubicBezTo>
                    <a:pt x="2647" y="8223"/>
                    <a:pt x="3403" y="7499"/>
                    <a:pt x="3403" y="6554"/>
                  </a:cubicBezTo>
                  <a:cubicBezTo>
                    <a:pt x="3403" y="5703"/>
                    <a:pt x="2804" y="5041"/>
                    <a:pt x="2017" y="4852"/>
                  </a:cubicBezTo>
                  <a:lnTo>
                    <a:pt x="2017" y="4443"/>
                  </a:lnTo>
                  <a:cubicBezTo>
                    <a:pt x="2017" y="4254"/>
                    <a:pt x="2174" y="4096"/>
                    <a:pt x="2363" y="4096"/>
                  </a:cubicBezTo>
                  <a:lnTo>
                    <a:pt x="5482" y="4096"/>
                  </a:lnTo>
                  <a:lnTo>
                    <a:pt x="5482" y="4821"/>
                  </a:lnTo>
                  <a:cubicBezTo>
                    <a:pt x="4695" y="4978"/>
                    <a:pt x="4096" y="5672"/>
                    <a:pt x="4096" y="6491"/>
                  </a:cubicBezTo>
                  <a:cubicBezTo>
                    <a:pt x="4096" y="7436"/>
                    <a:pt x="4852" y="8192"/>
                    <a:pt x="5797" y="8192"/>
                  </a:cubicBezTo>
                  <a:cubicBezTo>
                    <a:pt x="6742" y="8192"/>
                    <a:pt x="7499" y="7436"/>
                    <a:pt x="7499" y="6491"/>
                  </a:cubicBezTo>
                  <a:cubicBezTo>
                    <a:pt x="7499" y="5672"/>
                    <a:pt x="6900" y="5010"/>
                    <a:pt x="6112" y="4821"/>
                  </a:cubicBezTo>
                  <a:lnTo>
                    <a:pt x="6112" y="4096"/>
                  </a:lnTo>
                  <a:lnTo>
                    <a:pt x="9231" y="4096"/>
                  </a:lnTo>
                  <a:cubicBezTo>
                    <a:pt x="9420" y="4096"/>
                    <a:pt x="9578" y="4254"/>
                    <a:pt x="9578" y="4443"/>
                  </a:cubicBezTo>
                  <a:lnTo>
                    <a:pt x="9578" y="4852"/>
                  </a:lnTo>
                  <a:cubicBezTo>
                    <a:pt x="8790" y="5010"/>
                    <a:pt x="8192" y="5703"/>
                    <a:pt x="8192" y="6554"/>
                  </a:cubicBezTo>
                  <a:cubicBezTo>
                    <a:pt x="8192" y="7499"/>
                    <a:pt x="8948" y="8223"/>
                    <a:pt x="9893" y="8223"/>
                  </a:cubicBezTo>
                  <a:cubicBezTo>
                    <a:pt x="10838" y="8223"/>
                    <a:pt x="11594" y="7499"/>
                    <a:pt x="11594" y="6554"/>
                  </a:cubicBezTo>
                  <a:cubicBezTo>
                    <a:pt x="11689" y="5703"/>
                    <a:pt x="11153" y="5010"/>
                    <a:pt x="10366" y="4852"/>
                  </a:cubicBezTo>
                  <a:lnTo>
                    <a:pt x="10366" y="4443"/>
                  </a:lnTo>
                  <a:cubicBezTo>
                    <a:pt x="10366" y="3907"/>
                    <a:pt x="9893" y="3435"/>
                    <a:pt x="9326" y="3435"/>
                  </a:cubicBezTo>
                  <a:lnTo>
                    <a:pt x="6238" y="3435"/>
                  </a:lnTo>
                  <a:lnTo>
                    <a:pt x="6238" y="2710"/>
                  </a:lnTo>
                  <a:lnTo>
                    <a:pt x="8223" y="2710"/>
                  </a:lnTo>
                  <a:cubicBezTo>
                    <a:pt x="8444" y="2710"/>
                    <a:pt x="8601" y="2521"/>
                    <a:pt x="8601" y="2332"/>
                  </a:cubicBezTo>
                  <a:cubicBezTo>
                    <a:pt x="8381" y="977"/>
                    <a:pt x="7247" y="1"/>
                    <a:pt x="58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56"/>
            <p:cNvSpPr/>
            <p:nvPr/>
          </p:nvSpPr>
          <p:spPr>
            <a:xfrm>
              <a:off x="-32456950" y="358642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55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55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0" name="Google Shape;7370;p56"/>
          <p:cNvGrpSpPr/>
          <p:nvPr/>
        </p:nvGrpSpPr>
        <p:grpSpPr>
          <a:xfrm>
            <a:off x="1284098" y="3818205"/>
            <a:ext cx="372756" cy="354343"/>
            <a:chOff x="-32576675" y="3944600"/>
            <a:chExt cx="307200" cy="292025"/>
          </a:xfrm>
        </p:grpSpPr>
        <p:sp>
          <p:nvSpPr>
            <p:cNvPr id="7371" name="Google Shape;7371;p56"/>
            <p:cNvSpPr/>
            <p:nvPr/>
          </p:nvSpPr>
          <p:spPr>
            <a:xfrm>
              <a:off x="-32482950" y="3944600"/>
              <a:ext cx="213475" cy="214650"/>
            </a:xfrm>
            <a:custGeom>
              <a:avLst/>
              <a:gdLst/>
              <a:ahLst/>
              <a:cxnLst/>
              <a:rect l="l" t="t" r="r" b="b"/>
              <a:pathLst>
                <a:path w="8539" h="8586" extrusionOk="0">
                  <a:moveTo>
                    <a:pt x="5156" y="1"/>
                  </a:moveTo>
                  <a:cubicBezTo>
                    <a:pt x="4372" y="1"/>
                    <a:pt x="3593" y="308"/>
                    <a:pt x="2994" y="922"/>
                  </a:cubicBezTo>
                  <a:lnTo>
                    <a:pt x="1450" y="2466"/>
                  </a:lnTo>
                  <a:cubicBezTo>
                    <a:pt x="1681" y="2417"/>
                    <a:pt x="1916" y="2392"/>
                    <a:pt x="2152" y="2392"/>
                  </a:cubicBezTo>
                  <a:cubicBezTo>
                    <a:pt x="2529" y="2392"/>
                    <a:pt x="2909" y="2456"/>
                    <a:pt x="3277" y="2592"/>
                  </a:cubicBezTo>
                  <a:lnTo>
                    <a:pt x="3939" y="1899"/>
                  </a:lnTo>
                  <a:cubicBezTo>
                    <a:pt x="4270" y="1568"/>
                    <a:pt x="4703" y="1402"/>
                    <a:pt x="5136" y="1402"/>
                  </a:cubicBezTo>
                  <a:cubicBezTo>
                    <a:pt x="5569" y="1402"/>
                    <a:pt x="6003" y="1568"/>
                    <a:pt x="6333" y="1899"/>
                  </a:cubicBezTo>
                  <a:cubicBezTo>
                    <a:pt x="7027" y="2592"/>
                    <a:pt x="7027" y="3631"/>
                    <a:pt x="6333" y="4325"/>
                  </a:cubicBezTo>
                  <a:lnTo>
                    <a:pt x="3939" y="6719"/>
                  </a:lnTo>
                  <a:cubicBezTo>
                    <a:pt x="3608" y="7050"/>
                    <a:pt x="3175" y="7215"/>
                    <a:pt x="2742" y="7215"/>
                  </a:cubicBezTo>
                  <a:cubicBezTo>
                    <a:pt x="2309" y="7215"/>
                    <a:pt x="1875" y="7050"/>
                    <a:pt x="1545" y="6719"/>
                  </a:cubicBezTo>
                  <a:cubicBezTo>
                    <a:pt x="1261" y="6435"/>
                    <a:pt x="1104" y="6089"/>
                    <a:pt x="1072" y="5742"/>
                  </a:cubicBezTo>
                  <a:lnTo>
                    <a:pt x="1" y="6782"/>
                  </a:lnTo>
                  <a:cubicBezTo>
                    <a:pt x="158" y="7097"/>
                    <a:pt x="348" y="7381"/>
                    <a:pt x="600" y="7664"/>
                  </a:cubicBezTo>
                  <a:cubicBezTo>
                    <a:pt x="1214" y="8278"/>
                    <a:pt x="2002" y="8586"/>
                    <a:pt x="2781" y="8586"/>
                  </a:cubicBezTo>
                  <a:cubicBezTo>
                    <a:pt x="3561" y="8586"/>
                    <a:pt x="4333" y="8278"/>
                    <a:pt x="4916" y="7664"/>
                  </a:cubicBezTo>
                  <a:lnTo>
                    <a:pt x="7342" y="5270"/>
                  </a:lnTo>
                  <a:cubicBezTo>
                    <a:pt x="8539" y="4073"/>
                    <a:pt x="8539" y="2151"/>
                    <a:pt x="7342" y="922"/>
                  </a:cubicBezTo>
                  <a:cubicBezTo>
                    <a:pt x="6727" y="308"/>
                    <a:pt x="5940" y="1"/>
                    <a:pt x="51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56"/>
            <p:cNvSpPr/>
            <p:nvPr/>
          </p:nvSpPr>
          <p:spPr>
            <a:xfrm>
              <a:off x="-32576675" y="4020200"/>
              <a:ext cx="215850" cy="216425"/>
            </a:xfrm>
            <a:custGeom>
              <a:avLst/>
              <a:gdLst/>
              <a:ahLst/>
              <a:cxnLst/>
              <a:rect l="l" t="t" r="r" b="b"/>
              <a:pathLst>
                <a:path w="8634" h="8657" extrusionOk="0">
                  <a:moveTo>
                    <a:pt x="5865" y="1"/>
                  </a:moveTo>
                  <a:cubicBezTo>
                    <a:pt x="5081" y="1"/>
                    <a:pt x="4301" y="308"/>
                    <a:pt x="3718" y="922"/>
                  </a:cubicBezTo>
                  <a:lnTo>
                    <a:pt x="1230" y="3411"/>
                  </a:lnTo>
                  <a:cubicBezTo>
                    <a:pt x="1" y="4640"/>
                    <a:pt x="1" y="6562"/>
                    <a:pt x="1230" y="7759"/>
                  </a:cubicBezTo>
                  <a:cubicBezTo>
                    <a:pt x="1844" y="8358"/>
                    <a:pt x="2632" y="8657"/>
                    <a:pt x="3415" y="8657"/>
                  </a:cubicBezTo>
                  <a:cubicBezTo>
                    <a:pt x="4199" y="8657"/>
                    <a:pt x="4979" y="8358"/>
                    <a:pt x="5577" y="7759"/>
                  </a:cubicBezTo>
                  <a:lnTo>
                    <a:pt x="7152" y="6184"/>
                  </a:lnTo>
                  <a:lnTo>
                    <a:pt x="7152" y="6184"/>
                  </a:lnTo>
                  <a:cubicBezTo>
                    <a:pt x="6938" y="6218"/>
                    <a:pt x="6719" y="6235"/>
                    <a:pt x="6499" y="6235"/>
                  </a:cubicBezTo>
                  <a:cubicBezTo>
                    <a:pt x="6106" y="6235"/>
                    <a:pt x="5709" y="6179"/>
                    <a:pt x="5325" y="6058"/>
                  </a:cubicBezTo>
                  <a:lnTo>
                    <a:pt x="4569" y="6814"/>
                  </a:lnTo>
                  <a:cubicBezTo>
                    <a:pt x="4238" y="7145"/>
                    <a:pt x="3805" y="7310"/>
                    <a:pt x="3372" y="7310"/>
                  </a:cubicBezTo>
                  <a:cubicBezTo>
                    <a:pt x="2939" y="7310"/>
                    <a:pt x="2505" y="7145"/>
                    <a:pt x="2175" y="6814"/>
                  </a:cubicBezTo>
                  <a:cubicBezTo>
                    <a:pt x="1513" y="6121"/>
                    <a:pt x="1513" y="5081"/>
                    <a:pt x="2175" y="4388"/>
                  </a:cubicBezTo>
                  <a:lnTo>
                    <a:pt x="4664" y="1899"/>
                  </a:lnTo>
                  <a:cubicBezTo>
                    <a:pt x="4994" y="1568"/>
                    <a:pt x="5428" y="1403"/>
                    <a:pt x="5861" y="1403"/>
                  </a:cubicBezTo>
                  <a:cubicBezTo>
                    <a:pt x="6294" y="1403"/>
                    <a:pt x="6727" y="1568"/>
                    <a:pt x="7058" y="1899"/>
                  </a:cubicBezTo>
                  <a:cubicBezTo>
                    <a:pt x="7342" y="2183"/>
                    <a:pt x="7499" y="2561"/>
                    <a:pt x="7531" y="2907"/>
                  </a:cubicBezTo>
                  <a:lnTo>
                    <a:pt x="8287" y="2151"/>
                  </a:lnTo>
                  <a:lnTo>
                    <a:pt x="8633" y="1805"/>
                  </a:lnTo>
                  <a:cubicBezTo>
                    <a:pt x="8476" y="1490"/>
                    <a:pt x="8287" y="1206"/>
                    <a:pt x="8035" y="922"/>
                  </a:cubicBezTo>
                  <a:cubicBezTo>
                    <a:pt x="7436" y="308"/>
                    <a:pt x="6648" y="1"/>
                    <a:pt x="58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3" name="Google Shape;7373;p56"/>
          <p:cNvGrpSpPr/>
          <p:nvPr/>
        </p:nvGrpSpPr>
        <p:grpSpPr>
          <a:xfrm>
            <a:off x="3529065" y="2882500"/>
            <a:ext cx="354586" cy="354586"/>
            <a:chOff x="-30735200" y="3192625"/>
            <a:chExt cx="292225" cy="292225"/>
          </a:xfrm>
        </p:grpSpPr>
        <p:sp>
          <p:nvSpPr>
            <p:cNvPr id="7374" name="Google Shape;7374;p56"/>
            <p:cNvSpPr/>
            <p:nvPr/>
          </p:nvSpPr>
          <p:spPr>
            <a:xfrm>
              <a:off x="-30665100" y="3192625"/>
              <a:ext cx="175650" cy="223700"/>
            </a:xfrm>
            <a:custGeom>
              <a:avLst/>
              <a:gdLst/>
              <a:ahLst/>
              <a:cxnLst/>
              <a:rect l="l" t="t" r="r" b="b"/>
              <a:pathLst>
                <a:path w="7026" h="8948" extrusionOk="0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56"/>
            <p:cNvSpPr/>
            <p:nvPr/>
          </p:nvSpPr>
          <p:spPr>
            <a:xfrm>
              <a:off x="-30615475" y="3278475"/>
              <a:ext cx="52775" cy="52000"/>
            </a:xfrm>
            <a:custGeom>
              <a:avLst/>
              <a:gdLst/>
              <a:ahLst/>
              <a:cxnLst/>
              <a:rect l="l" t="t" r="r" b="b"/>
              <a:pathLst>
                <a:path w="2111" h="2080" extrusionOk="0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56"/>
            <p:cNvSpPr/>
            <p:nvPr/>
          </p:nvSpPr>
          <p:spPr>
            <a:xfrm>
              <a:off x="-30528850" y="3296575"/>
              <a:ext cx="85875" cy="25250"/>
            </a:xfrm>
            <a:custGeom>
              <a:avLst/>
              <a:gdLst/>
              <a:ahLst/>
              <a:cxnLst/>
              <a:rect l="l" t="t" r="r" b="b"/>
              <a:pathLst>
                <a:path w="3435" h="1010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56"/>
            <p:cNvSpPr/>
            <p:nvPr/>
          </p:nvSpPr>
          <p:spPr>
            <a:xfrm>
              <a:off x="-30546175" y="3338325"/>
              <a:ext cx="85875" cy="26025"/>
            </a:xfrm>
            <a:custGeom>
              <a:avLst/>
              <a:gdLst/>
              <a:ahLst/>
              <a:cxnLst/>
              <a:rect l="l" t="t" r="r" b="b"/>
              <a:pathLst>
                <a:path w="3435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56"/>
            <p:cNvSpPr/>
            <p:nvPr/>
          </p:nvSpPr>
          <p:spPr>
            <a:xfrm>
              <a:off x="-30546175" y="338165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56"/>
            <p:cNvSpPr/>
            <p:nvPr/>
          </p:nvSpPr>
          <p:spPr>
            <a:xfrm>
              <a:off x="-30546175" y="3424175"/>
              <a:ext cx="51225" cy="26025"/>
            </a:xfrm>
            <a:custGeom>
              <a:avLst/>
              <a:gdLst/>
              <a:ahLst/>
              <a:cxnLst/>
              <a:rect l="l" t="t" r="r" b="b"/>
              <a:pathLst>
                <a:path w="2049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56"/>
            <p:cNvSpPr/>
            <p:nvPr/>
          </p:nvSpPr>
          <p:spPr>
            <a:xfrm>
              <a:off x="-30735200" y="3209325"/>
              <a:ext cx="174075" cy="275525"/>
            </a:xfrm>
            <a:custGeom>
              <a:avLst/>
              <a:gdLst/>
              <a:ahLst/>
              <a:cxnLst/>
              <a:rect l="l" t="t" r="r" b="b"/>
              <a:pathLst>
                <a:path w="6963" h="11021" extrusionOk="0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1" name="Google Shape;7381;p56"/>
          <p:cNvGrpSpPr/>
          <p:nvPr/>
        </p:nvGrpSpPr>
        <p:grpSpPr>
          <a:xfrm>
            <a:off x="3529065" y="3353932"/>
            <a:ext cx="354586" cy="353008"/>
            <a:chOff x="-30735200" y="3552550"/>
            <a:chExt cx="292225" cy="290925"/>
          </a:xfrm>
        </p:grpSpPr>
        <p:sp>
          <p:nvSpPr>
            <p:cNvPr id="7382" name="Google Shape;7382;p56"/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56"/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4" name="Google Shape;7384;p56"/>
          <p:cNvGrpSpPr/>
          <p:nvPr/>
        </p:nvGrpSpPr>
        <p:grpSpPr>
          <a:xfrm>
            <a:off x="3529065" y="3818554"/>
            <a:ext cx="354586" cy="353645"/>
            <a:chOff x="-30735200" y="3910925"/>
            <a:chExt cx="292225" cy="291450"/>
          </a:xfrm>
        </p:grpSpPr>
        <p:sp>
          <p:nvSpPr>
            <p:cNvPr id="7385" name="Google Shape;7385;p56"/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56"/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87" name="Google Shape;7387;p56"/>
          <p:cNvSpPr/>
          <p:nvPr/>
        </p:nvSpPr>
        <p:spPr>
          <a:xfrm>
            <a:off x="2632180" y="4275642"/>
            <a:ext cx="354586" cy="353645"/>
          </a:xfrm>
          <a:custGeom>
            <a:avLst/>
            <a:gdLst/>
            <a:ahLst/>
            <a:cxnLst/>
            <a:rect l="l" t="t" r="r" b="b"/>
            <a:pathLst>
              <a:path w="11689" h="11658" extrusionOk="0">
                <a:moveTo>
                  <a:pt x="5829" y="2458"/>
                </a:moveTo>
                <a:cubicBezTo>
                  <a:pt x="6207" y="2458"/>
                  <a:pt x="6491" y="2773"/>
                  <a:pt x="6491" y="3120"/>
                </a:cubicBezTo>
                <a:cubicBezTo>
                  <a:pt x="6522" y="3466"/>
                  <a:pt x="6207" y="3781"/>
                  <a:pt x="5829" y="3781"/>
                </a:cubicBezTo>
                <a:cubicBezTo>
                  <a:pt x="5419" y="3781"/>
                  <a:pt x="5136" y="3466"/>
                  <a:pt x="5136" y="3120"/>
                </a:cubicBezTo>
                <a:cubicBezTo>
                  <a:pt x="5136" y="2742"/>
                  <a:pt x="5482" y="2458"/>
                  <a:pt x="5829" y="2458"/>
                </a:cubicBezTo>
                <a:close/>
                <a:moveTo>
                  <a:pt x="5860" y="4474"/>
                </a:moveTo>
                <a:cubicBezTo>
                  <a:pt x="6238" y="4474"/>
                  <a:pt x="6522" y="4789"/>
                  <a:pt x="6522" y="5136"/>
                </a:cubicBezTo>
                <a:lnTo>
                  <a:pt x="6522" y="8570"/>
                </a:lnTo>
                <a:cubicBezTo>
                  <a:pt x="6522" y="8948"/>
                  <a:pt x="6207" y="9232"/>
                  <a:pt x="5860" y="9232"/>
                </a:cubicBezTo>
                <a:cubicBezTo>
                  <a:pt x="5451" y="9232"/>
                  <a:pt x="5199" y="8917"/>
                  <a:pt x="5199" y="8570"/>
                </a:cubicBezTo>
                <a:lnTo>
                  <a:pt x="5199" y="5136"/>
                </a:lnTo>
                <a:cubicBezTo>
                  <a:pt x="5199" y="4726"/>
                  <a:pt x="5514" y="4474"/>
                  <a:pt x="5860" y="4474"/>
                </a:cubicBezTo>
                <a:close/>
                <a:moveTo>
                  <a:pt x="5829" y="1"/>
                </a:moveTo>
                <a:cubicBezTo>
                  <a:pt x="2615" y="1"/>
                  <a:pt x="0" y="2647"/>
                  <a:pt x="0" y="5829"/>
                </a:cubicBezTo>
                <a:cubicBezTo>
                  <a:pt x="0" y="9043"/>
                  <a:pt x="2615" y="11657"/>
                  <a:pt x="5829" y="11657"/>
                </a:cubicBezTo>
                <a:cubicBezTo>
                  <a:pt x="9011" y="11657"/>
                  <a:pt x="11657" y="9043"/>
                  <a:pt x="11657" y="5829"/>
                </a:cubicBezTo>
                <a:cubicBezTo>
                  <a:pt x="11689" y="2647"/>
                  <a:pt x="9042" y="1"/>
                  <a:pt x="582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88" name="Google Shape;7388;p56"/>
          <p:cNvGrpSpPr/>
          <p:nvPr/>
        </p:nvGrpSpPr>
        <p:grpSpPr>
          <a:xfrm>
            <a:off x="4882910" y="1531421"/>
            <a:ext cx="358971" cy="359224"/>
            <a:chOff x="-57956275" y="3197925"/>
            <a:chExt cx="319000" cy="319225"/>
          </a:xfrm>
        </p:grpSpPr>
        <p:sp>
          <p:nvSpPr>
            <p:cNvPr id="7389" name="Google Shape;7389;p56"/>
            <p:cNvSpPr/>
            <p:nvPr/>
          </p:nvSpPr>
          <p:spPr>
            <a:xfrm>
              <a:off x="-57940525" y="3353300"/>
              <a:ext cx="18150" cy="65400"/>
            </a:xfrm>
            <a:custGeom>
              <a:avLst/>
              <a:gdLst/>
              <a:ahLst/>
              <a:cxnLst/>
              <a:rect l="l" t="t" r="r" b="b"/>
              <a:pathLst>
                <a:path w="726" h="2616" extrusionOk="0">
                  <a:moveTo>
                    <a:pt x="725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25" y="2615"/>
                  </a:cubicBezTo>
                  <a:lnTo>
                    <a:pt x="725" y="2395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56"/>
            <p:cNvSpPr/>
            <p:nvPr/>
          </p:nvSpPr>
          <p:spPr>
            <a:xfrm>
              <a:off x="-57679825" y="3353300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1" y="0"/>
                  </a:moveTo>
                  <a:lnTo>
                    <a:pt x="1" y="2395"/>
                  </a:lnTo>
                  <a:lnTo>
                    <a:pt x="1" y="2615"/>
                  </a:lnTo>
                  <a:cubicBezTo>
                    <a:pt x="442" y="2332"/>
                    <a:pt x="757" y="1859"/>
                    <a:pt x="757" y="1292"/>
                  </a:cubicBezTo>
                  <a:cubicBezTo>
                    <a:pt x="757" y="756"/>
                    <a:pt x="442" y="284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56"/>
            <p:cNvSpPr/>
            <p:nvPr/>
          </p:nvSpPr>
          <p:spPr>
            <a:xfrm>
              <a:off x="-57956275" y="3255625"/>
              <a:ext cx="319000" cy="55175"/>
            </a:xfrm>
            <a:custGeom>
              <a:avLst/>
              <a:gdLst/>
              <a:ahLst/>
              <a:cxnLst/>
              <a:rect l="l" t="t" r="r" b="b"/>
              <a:pathLst>
                <a:path w="12760" h="2207" extrusionOk="0">
                  <a:moveTo>
                    <a:pt x="442" y="1"/>
                  </a:moveTo>
                  <a:cubicBezTo>
                    <a:pt x="190" y="1"/>
                    <a:pt x="1" y="253"/>
                    <a:pt x="64" y="442"/>
                  </a:cubicBezTo>
                  <a:cubicBezTo>
                    <a:pt x="284" y="1481"/>
                    <a:pt x="1261" y="2206"/>
                    <a:pt x="2332" y="2206"/>
                  </a:cubicBezTo>
                  <a:lnTo>
                    <a:pt x="10523" y="2206"/>
                  </a:lnTo>
                  <a:cubicBezTo>
                    <a:pt x="11563" y="2206"/>
                    <a:pt x="12571" y="1418"/>
                    <a:pt x="12760" y="442"/>
                  </a:cubicBezTo>
                  <a:cubicBezTo>
                    <a:pt x="12603" y="221"/>
                    <a:pt x="12445" y="1"/>
                    <a:pt x="12193" y="1"/>
                  </a:cubicBezTo>
                  <a:lnTo>
                    <a:pt x="10303" y="1"/>
                  </a:lnTo>
                  <a:lnTo>
                    <a:pt x="10303" y="757"/>
                  </a:lnTo>
                  <a:cubicBezTo>
                    <a:pt x="10303" y="946"/>
                    <a:pt x="10145" y="1103"/>
                    <a:pt x="9956" y="1103"/>
                  </a:cubicBezTo>
                  <a:cubicBezTo>
                    <a:pt x="9767" y="1103"/>
                    <a:pt x="9610" y="946"/>
                    <a:pt x="9610" y="757"/>
                  </a:cubicBezTo>
                  <a:lnTo>
                    <a:pt x="9610" y="1"/>
                  </a:lnTo>
                  <a:lnTo>
                    <a:pt x="8853" y="1"/>
                  </a:lnTo>
                  <a:lnTo>
                    <a:pt x="8853" y="757"/>
                  </a:lnTo>
                  <a:cubicBezTo>
                    <a:pt x="8853" y="946"/>
                    <a:pt x="8696" y="1103"/>
                    <a:pt x="8507" y="1103"/>
                  </a:cubicBezTo>
                  <a:cubicBezTo>
                    <a:pt x="8318" y="1103"/>
                    <a:pt x="8160" y="946"/>
                    <a:pt x="8160" y="757"/>
                  </a:cubicBezTo>
                  <a:lnTo>
                    <a:pt x="8160" y="1"/>
                  </a:lnTo>
                  <a:lnTo>
                    <a:pt x="7404" y="1"/>
                  </a:lnTo>
                  <a:lnTo>
                    <a:pt x="7404" y="757"/>
                  </a:lnTo>
                  <a:cubicBezTo>
                    <a:pt x="7404" y="946"/>
                    <a:pt x="7247" y="1103"/>
                    <a:pt x="7058" y="1103"/>
                  </a:cubicBezTo>
                  <a:cubicBezTo>
                    <a:pt x="6837" y="1103"/>
                    <a:pt x="6680" y="946"/>
                    <a:pt x="6680" y="757"/>
                  </a:cubicBezTo>
                  <a:lnTo>
                    <a:pt x="6680" y="1"/>
                  </a:lnTo>
                  <a:lnTo>
                    <a:pt x="5955" y="1"/>
                  </a:lnTo>
                  <a:lnTo>
                    <a:pt x="5955" y="757"/>
                  </a:lnTo>
                  <a:cubicBezTo>
                    <a:pt x="5955" y="946"/>
                    <a:pt x="5797" y="1103"/>
                    <a:pt x="5577" y="1103"/>
                  </a:cubicBezTo>
                  <a:cubicBezTo>
                    <a:pt x="5388" y="1103"/>
                    <a:pt x="5230" y="946"/>
                    <a:pt x="5230" y="757"/>
                  </a:cubicBezTo>
                  <a:lnTo>
                    <a:pt x="5230" y="1"/>
                  </a:lnTo>
                  <a:lnTo>
                    <a:pt x="4474" y="1"/>
                  </a:lnTo>
                  <a:lnTo>
                    <a:pt x="4474" y="757"/>
                  </a:lnTo>
                  <a:cubicBezTo>
                    <a:pt x="4474" y="946"/>
                    <a:pt x="4317" y="1103"/>
                    <a:pt x="4128" y="1103"/>
                  </a:cubicBezTo>
                  <a:cubicBezTo>
                    <a:pt x="3939" y="1103"/>
                    <a:pt x="3781" y="946"/>
                    <a:pt x="3781" y="757"/>
                  </a:cubicBezTo>
                  <a:lnTo>
                    <a:pt x="3781" y="1"/>
                  </a:lnTo>
                  <a:lnTo>
                    <a:pt x="3025" y="1"/>
                  </a:lnTo>
                  <a:lnTo>
                    <a:pt x="3025" y="757"/>
                  </a:lnTo>
                  <a:cubicBezTo>
                    <a:pt x="3025" y="946"/>
                    <a:pt x="2867" y="1103"/>
                    <a:pt x="2678" y="1103"/>
                  </a:cubicBezTo>
                  <a:cubicBezTo>
                    <a:pt x="2489" y="1103"/>
                    <a:pt x="2332" y="946"/>
                    <a:pt x="2332" y="757"/>
                  </a:cubicBezTo>
                  <a:lnTo>
                    <a:pt x="233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56"/>
            <p:cNvSpPr/>
            <p:nvPr/>
          </p:nvSpPr>
          <p:spPr>
            <a:xfrm>
              <a:off x="-57868050" y="3494275"/>
              <a:ext cx="18900" cy="22875"/>
            </a:xfrm>
            <a:custGeom>
              <a:avLst/>
              <a:gdLst/>
              <a:ahLst/>
              <a:cxnLst/>
              <a:rect l="l" t="t" r="r" b="b"/>
              <a:pathLst>
                <a:path w="756" h="915" extrusionOk="0">
                  <a:moveTo>
                    <a:pt x="0" y="1"/>
                  </a:move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410" y="914"/>
                  </a:cubicBezTo>
                  <a:cubicBezTo>
                    <a:pt x="599" y="914"/>
                    <a:pt x="756" y="757"/>
                    <a:pt x="756" y="536"/>
                  </a:cubicBezTo>
                  <a:lnTo>
                    <a:pt x="756" y="473"/>
                  </a:lnTo>
                  <a:cubicBezTo>
                    <a:pt x="473" y="347"/>
                    <a:pt x="252" y="158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56"/>
            <p:cNvSpPr/>
            <p:nvPr/>
          </p:nvSpPr>
          <p:spPr>
            <a:xfrm>
              <a:off x="-57755425" y="3494275"/>
              <a:ext cx="18125" cy="22875"/>
            </a:xfrm>
            <a:custGeom>
              <a:avLst/>
              <a:gdLst/>
              <a:ahLst/>
              <a:cxnLst/>
              <a:rect l="l" t="t" r="r" b="b"/>
              <a:pathLst>
                <a:path w="725" h="915" extrusionOk="0">
                  <a:moveTo>
                    <a:pt x="725" y="1"/>
                  </a:moveTo>
                  <a:cubicBezTo>
                    <a:pt x="504" y="190"/>
                    <a:pt x="252" y="347"/>
                    <a:pt x="0" y="473"/>
                  </a:cubicBez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378" y="914"/>
                  </a:cubicBezTo>
                  <a:cubicBezTo>
                    <a:pt x="567" y="914"/>
                    <a:pt x="725" y="757"/>
                    <a:pt x="725" y="536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56"/>
            <p:cNvSpPr/>
            <p:nvPr/>
          </p:nvSpPr>
          <p:spPr>
            <a:xfrm>
              <a:off x="-57903500" y="3329675"/>
              <a:ext cx="204800" cy="187475"/>
            </a:xfrm>
            <a:custGeom>
              <a:avLst/>
              <a:gdLst/>
              <a:ahLst/>
              <a:cxnLst/>
              <a:rect l="l" t="t" r="r" b="b"/>
              <a:pathLst>
                <a:path w="8192" h="7499" extrusionOk="0">
                  <a:moveTo>
                    <a:pt x="2615" y="756"/>
                  </a:moveTo>
                  <a:cubicBezTo>
                    <a:pt x="2804" y="756"/>
                    <a:pt x="2962" y="914"/>
                    <a:pt x="2962" y="1103"/>
                  </a:cubicBezTo>
                  <a:cubicBezTo>
                    <a:pt x="2962" y="1292"/>
                    <a:pt x="2804" y="1449"/>
                    <a:pt x="2615" y="1449"/>
                  </a:cubicBezTo>
                  <a:cubicBezTo>
                    <a:pt x="2395" y="1449"/>
                    <a:pt x="2269" y="1292"/>
                    <a:pt x="2269" y="1103"/>
                  </a:cubicBezTo>
                  <a:cubicBezTo>
                    <a:pt x="2206" y="945"/>
                    <a:pt x="2395" y="756"/>
                    <a:pt x="2615" y="756"/>
                  </a:cubicBezTo>
                  <a:close/>
                  <a:moveTo>
                    <a:pt x="5608" y="756"/>
                  </a:moveTo>
                  <a:cubicBezTo>
                    <a:pt x="5797" y="756"/>
                    <a:pt x="5955" y="914"/>
                    <a:pt x="5955" y="1103"/>
                  </a:cubicBezTo>
                  <a:cubicBezTo>
                    <a:pt x="5955" y="1292"/>
                    <a:pt x="5797" y="1449"/>
                    <a:pt x="5608" y="1449"/>
                  </a:cubicBezTo>
                  <a:cubicBezTo>
                    <a:pt x="5388" y="1449"/>
                    <a:pt x="5230" y="1292"/>
                    <a:pt x="5230" y="1103"/>
                  </a:cubicBezTo>
                  <a:cubicBezTo>
                    <a:pt x="5199" y="945"/>
                    <a:pt x="5356" y="756"/>
                    <a:pt x="5608" y="756"/>
                  </a:cubicBezTo>
                  <a:close/>
                  <a:moveTo>
                    <a:pt x="5159" y="4072"/>
                  </a:moveTo>
                  <a:cubicBezTo>
                    <a:pt x="5254" y="4072"/>
                    <a:pt x="5340" y="4112"/>
                    <a:pt x="5388" y="4190"/>
                  </a:cubicBezTo>
                  <a:cubicBezTo>
                    <a:pt x="5545" y="4348"/>
                    <a:pt x="5545" y="4568"/>
                    <a:pt x="5388" y="4694"/>
                  </a:cubicBezTo>
                  <a:cubicBezTo>
                    <a:pt x="5041" y="5041"/>
                    <a:pt x="4569" y="5230"/>
                    <a:pt x="4096" y="5230"/>
                  </a:cubicBezTo>
                  <a:cubicBezTo>
                    <a:pt x="3623" y="5230"/>
                    <a:pt x="3119" y="5041"/>
                    <a:pt x="2804" y="4694"/>
                  </a:cubicBezTo>
                  <a:cubicBezTo>
                    <a:pt x="2647" y="4537"/>
                    <a:pt x="2647" y="4285"/>
                    <a:pt x="2804" y="4190"/>
                  </a:cubicBezTo>
                  <a:cubicBezTo>
                    <a:pt x="2883" y="4112"/>
                    <a:pt x="2978" y="4072"/>
                    <a:pt x="3068" y="4072"/>
                  </a:cubicBezTo>
                  <a:cubicBezTo>
                    <a:pt x="3159" y="4072"/>
                    <a:pt x="3245" y="4112"/>
                    <a:pt x="3308" y="4190"/>
                  </a:cubicBezTo>
                  <a:cubicBezTo>
                    <a:pt x="3513" y="4379"/>
                    <a:pt x="3797" y="4474"/>
                    <a:pt x="4084" y="4474"/>
                  </a:cubicBezTo>
                  <a:cubicBezTo>
                    <a:pt x="4372" y="4474"/>
                    <a:pt x="4663" y="4379"/>
                    <a:pt x="4884" y="4190"/>
                  </a:cubicBezTo>
                  <a:cubicBezTo>
                    <a:pt x="4962" y="4112"/>
                    <a:pt x="5065" y="4072"/>
                    <a:pt x="5159" y="4072"/>
                  </a:cubicBezTo>
                  <a:close/>
                  <a:moveTo>
                    <a:pt x="0" y="0"/>
                  </a:moveTo>
                  <a:lnTo>
                    <a:pt x="0" y="3403"/>
                  </a:lnTo>
                  <a:cubicBezTo>
                    <a:pt x="0" y="4663"/>
                    <a:pt x="599" y="5829"/>
                    <a:pt x="1513" y="6585"/>
                  </a:cubicBezTo>
                  <a:lnTo>
                    <a:pt x="1513" y="4127"/>
                  </a:lnTo>
                  <a:cubicBezTo>
                    <a:pt x="1513" y="3119"/>
                    <a:pt x="2332" y="2300"/>
                    <a:pt x="3340" y="2300"/>
                  </a:cubicBezTo>
                  <a:cubicBezTo>
                    <a:pt x="3560" y="2300"/>
                    <a:pt x="3718" y="2458"/>
                    <a:pt x="3718" y="2647"/>
                  </a:cubicBezTo>
                  <a:cubicBezTo>
                    <a:pt x="3718" y="2836"/>
                    <a:pt x="3560" y="2993"/>
                    <a:pt x="3340" y="2993"/>
                  </a:cubicBezTo>
                  <a:cubicBezTo>
                    <a:pt x="2710" y="2993"/>
                    <a:pt x="2237" y="3497"/>
                    <a:pt x="2237" y="4096"/>
                  </a:cubicBezTo>
                  <a:lnTo>
                    <a:pt x="2237" y="7026"/>
                  </a:lnTo>
                  <a:cubicBezTo>
                    <a:pt x="2804" y="7278"/>
                    <a:pt x="3434" y="7498"/>
                    <a:pt x="4096" y="7498"/>
                  </a:cubicBezTo>
                  <a:cubicBezTo>
                    <a:pt x="4758" y="7498"/>
                    <a:pt x="5388" y="7341"/>
                    <a:pt x="5955" y="7026"/>
                  </a:cubicBezTo>
                  <a:lnTo>
                    <a:pt x="5955" y="4096"/>
                  </a:lnTo>
                  <a:cubicBezTo>
                    <a:pt x="5955" y="3466"/>
                    <a:pt x="5451" y="2993"/>
                    <a:pt x="4852" y="2993"/>
                  </a:cubicBezTo>
                  <a:cubicBezTo>
                    <a:pt x="4663" y="2993"/>
                    <a:pt x="4506" y="2836"/>
                    <a:pt x="4506" y="2647"/>
                  </a:cubicBezTo>
                  <a:cubicBezTo>
                    <a:pt x="4506" y="2458"/>
                    <a:pt x="4663" y="2300"/>
                    <a:pt x="4852" y="2300"/>
                  </a:cubicBezTo>
                  <a:cubicBezTo>
                    <a:pt x="5860" y="2300"/>
                    <a:pt x="6711" y="3119"/>
                    <a:pt x="6711" y="4127"/>
                  </a:cubicBezTo>
                  <a:lnTo>
                    <a:pt x="6711" y="6585"/>
                  </a:lnTo>
                  <a:cubicBezTo>
                    <a:pt x="7593" y="5829"/>
                    <a:pt x="8192" y="4663"/>
                    <a:pt x="8192" y="3403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56"/>
            <p:cNvSpPr/>
            <p:nvPr/>
          </p:nvSpPr>
          <p:spPr>
            <a:xfrm>
              <a:off x="-57860975" y="3197925"/>
              <a:ext cx="119750" cy="37250"/>
            </a:xfrm>
            <a:custGeom>
              <a:avLst/>
              <a:gdLst/>
              <a:ahLst/>
              <a:cxnLst/>
              <a:rect l="l" t="t" r="r" b="b"/>
              <a:pathLst>
                <a:path w="4790" h="1490" extrusionOk="0">
                  <a:moveTo>
                    <a:pt x="2383" y="1"/>
                  </a:moveTo>
                  <a:cubicBezTo>
                    <a:pt x="1812" y="1"/>
                    <a:pt x="1245" y="214"/>
                    <a:pt x="851" y="639"/>
                  </a:cubicBezTo>
                  <a:lnTo>
                    <a:pt x="1" y="1490"/>
                  </a:lnTo>
                  <a:lnTo>
                    <a:pt x="4789" y="1490"/>
                  </a:lnTo>
                  <a:lnTo>
                    <a:pt x="3939" y="639"/>
                  </a:lnTo>
                  <a:cubicBezTo>
                    <a:pt x="3529" y="214"/>
                    <a:pt x="2954" y="1"/>
                    <a:pt x="23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6" name="Google Shape;7396;p56"/>
          <p:cNvGrpSpPr/>
          <p:nvPr/>
        </p:nvGrpSpPr>
        <p:grpSpPr>
          <a:xfrm>
            <a:off x="4905064" y="1987846"/>
            <a:ext cx="314662" cy="358971"/>
            <a:chOff x="-57940525" y="3590375"/>
            <a:chExt cx="279625" cy="319000"/>
          </a:xfrm>
        </p:grpSpPr>
        <p:sp>
          <p:nvSpPr>
            <p:cNvPr id="7397" name="Google Shape;7397;p56"/>
            <p:cNvSpPr/>
            <p:nvPr/>
          </p:nvSpPr>
          <p:spPr>
            <a:xfrm>
              <a:off x="-57940525" y="3727425"/>
              <a:ext cx="18150" cy="63800"/>
            </a:xfrm>
            <a:custGeom>
              <a:avLst/>
              <a:gdLst/>
              <a:ahLst/>
              <a:cxnLst/>
              <a:rect l="l" t="t" r="r" b="b"/>
              <a:pathLst>
                <a:path w="726" h="2552" extrusionOk="0">
                  <a:moveTo>
                    <a:pt x="725" y="0"/>
                  </a:moveTo>
                  <a:cubicBezTo>
                    <a:pt x="253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25" y="2552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56"/>
            <p:cNvSpPr/>
            <p:nvPr/>
          </p:nvSpPr>
          <p:spPr>
            <a:xfrm>
              <a:off x="-57904300" y="3686450"/>
              <a:ext cx="205600" cy="111075"/>
            </a:xfrm>
            <a:custGeom>
              <a:avLst/>
              <a:gdLst/>
              <a:ahLst/>
              <a:cxnLst/>
              <a:rect l="l" t="t" r="r" b="b"/>
              <a:pathLst>
                <a:path w="8224" h="4443" extrusionOk="0">
                  <a:moveTo>
                    <a:pt x="2647" y="2143"/>
                  </a:moveTo>
                  <a:cubicBezTo>
                    <a:pt x="2836" y="2143"/>
                    <a:pt x="2994" y="2301"/>
                    <a:pt x="2994" y="2521"/>
                  </a:cubicBezTo>
                  <a:cubicBezTo>
                    <a:pt x="2994" y="2710"/>
                    <a:pt x="2836" y="2868"/>
                    <a:pt x="2647" y="2868"/>
                  </a:cubicBezTo>
                  <a:cubicBezTo>
                    <a:pt x="2427" y="2868"/>
                    <a:pt x="2301" y="2710"/>
                    <a:pt x="2301" y="2521"/>
                  </a:cubicBezTo>
                  <a:cubicBezTo>
                    <a:pt x="2301" y="2301"/>
                    <a:pt x="2427" y="2143"/>
                    <a:pt x="2647" y="2143"/>
                  </a:cubicBezTo>
                  <a:close/>
                  <a:moveTo>
                    <a:pt x="5640" y="2143"/>
                  </a:moveTo>
                  <a:cubicBezTo>
                    <a:pt x="5829" y="2143"/>
                    <a:pt x="5987" y="2301"/>
                    <a:pt x="5987" y="2521"/>
                  </a:cubicBezTo>
                  <a:cubicBezTo>
                    <a:pt x="5987" y="2710"/>
                    <a:pt x="5829" y="2868"/>
                    <a:pt x="5640" y="2868"/>
                  </a:cubicBezTo>
                  <a:cubicBezTo>
                    <a:pt x="5420" y="2868"/>
                    <a:pt x="5262" y="2710"/>
                    <a:pt x="5262" y="2521"/>
                  </a:cubicBezTo>
                  <a:cubicBezTo>
                    <a:pt x="5262" y="2301"/>
                    <a:pt x="5420" y="2143"/>
                    <a:pt x="5640" y="2143"/>
                  </a:cubicBezTo>
                  <a:close/>
                  <a:moveTo>
                    <a:pt x="1923" y="1"/>
                  </a:moveTo>
                  <a:lnTo>
                    <a:pt x="1" y="1923"/>
                  </a:lnTo>
                  <a:lnTo>
                    <a:pt x="1" y="4443"/>
                  </a:lnTo>
                  <a:lnTo>
                    <a:pt x="1765" y="4443"/>
                  </a:lnTo>
                  <a:cubicBezTo>
                    <a:pt x="2490" y="3986"/>
                    <a:pt x="3309" y="3758"/>
                    <a:pt x="4124" y="3758"/>
                  </a:cubicBezTo>
                  <a:cubicBezTo>
                    <a:pt x="4939" y="3758"/>
                    <a:pt x="5751" y="3986"/>
                    <a:pt x="6459" y="4443"/>
                  </a:cubicBezTo>
                  <a:lnTo>
                    <a:pt x="8224" y="4443"/>
                  </a:lnTo>
                  <a:lnTo>
                    <a:pt x="8224" y="1923"/>
                  </a:lnTo>
                  <a:lnTo>
                    <a:pt x="6302" y="1"/>
                  </a:lnTo>
                  <a:cubicBezTo>
                    <a:pt x="5625" y="395"/>
                    <a:pt x="4876" y="592"/>
                    <a:pt x="4124" y="592"/>
                  </a:cubicBezTo>
                  <a:cubicBezTo>
                    <a:pt x="3372" y="592"/>
                    <a:pt x="2616" y="395"/>
                    <a:pt x="192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56"/>
            <p:cNvSpPr/>
            <p:nvPr/>
          </p:nvSpPr>
          <p:spPr>
            <a:xfrm>
              <a:off x="-57903500" y="3590375"/>
              <a:ext cx="205575" cy="117375"/>
            </a:xfrm>
            <a:custGeom>
              <a:avLst/>
              <a:gdLst/>
              <a:ahLst/>
              <a:cxnLst/>
              <a:rect l="l" t="t" r="r" b="b"/>
              <a:pathLst>
                <a:path w="8223" h="4695" extrusionOk="0">
                  <a:moveTo>
                    <a:pt x="4096" y="0"/>
                  </a:moveTo>
                  <a:cubicBezTo>
                    <a:pt x="3560" y="0"/>
                    <a:pt x="3088" y="315"/>
                    <a:pt x="2804" y="756"/>
                  </a:cubicBezTo>
                  <a:cubicBezTo>
                    <a:pt x="2753" y="751"/>
                    <a:pt x="2702" y="748"/>
                    <a:pt x="2651" y="748"/>
                  </a:cubicBezTo>
                  <a:cubicBezTo>
                    <a:pt x="2101" y="748"/>
                    <a:pt x="1551" y="1051"/>
                    <a:pt x="1292" y="1512"/>
                  </a:cubicBezTo>
                  <a:cubicBezTo>
                    <a:pt x="567" y="1638"/>
                    <a:pt x="0" y="2269"/>
                    <a:pt x="0" y="3056"/>
                  </a:cubicBezTo>
                  <a:lnTo>
                    <a:pt x="0" y="4694"/>
                  </a:lnTo>
                  <a:lnTo>
                    <a:pt x="1607" y="3088"/>
                  </a:lnTo>
                  <a:cubicBezTo>
                    <a:pt x="1683" y="3011"/>
                    <a:pt x="1783" y="2970"/>
                    <a:pt x="1884" y="2970"/>
                  </a:cubicBezTo>
                  <a:cubicBezTo>
                    <a:pt x="1951" y="2970"/>
                    <a:pt x="2018" y="2987"/>
                    <a:pt x="2080" y="3025"/>
                  </a:cubicBezTo>
                  <a:cubicBezTo>
                    <a:pt x="2694" y="3450"/>
                    <a:pt x="3403" y="3663"/>
                    <a:pt x="4112" y="3663"/>
                  </a:cubicBezTo>
                  <a:cubicBezTo>
                    <a:pt x="4821" y="3663"/>
                    <a:pt x="5529" y="3450"/>
                    <a:pt x="6144" y="3025"/>
                  </a:cubicBezTo>
                  <a:cubicBezTo>
                    <a:pt x="6206" y="2987"/>
                    <a:pt x="6273" y="2970"/>
                    <a:pt x="6339" y="2970"/>
                  </a:cubicBezTo>
                  <a:cubicBezTo>
                    <a:pt x="6441" y="2970"/>
                    <a:pt x="6540" y="3011"/>
                    <a:pt x="6616" y="3088"/>
                  </a:cubicBezTo>
                  <a:lnTo>
                    <a:pt x="8223" y="4694"/>
                  </a:lnTo>
                  <a:lnTo>
                    <a:pt x="8223" y="3056"/>
                  </a:lnTo>
                  <a:cubicBezTo>
                    <a:pt x="8192" y="2300"/>
                    <a:pt x="7656" y="1638"/>
                    <a:pt x="6900" y="1512"/>
                  </a:cubicBezTo>
                  <a:cubicBezTo>
                    <a:pt x="6641" y="1051"/>
                    <a:pt x="6091" y="748"/>
                    <a:pt x="5541" y="748"/>
                  </a:cubicBezTo>
                  <a:cubicBezTo>
                    <a:pt x="5490" y="748"/>
                    <a:pt x="5439" y="751"/>
                    <a:pt x="5388" y="756"/>
                  </a:cubicBezTo>
                  <a:cubicBezTo>
                    <a:pt x="5136" y="284"/>
                    <a:pt x="4663" y="0"/>
                    <a:pt x="4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56"/>
            <p:cNvSpPr/>
            <p:nvPr/>
          </p:nvSpPr>
          <p:spPr>
            <a:xfrm>
              <a:off x="-57903500" y="3798700"/>
              <a:ext cx="204800" cy="110675"/>
            </a:xfrm>
            <a:custGeom>
              <a:avLst/>
              <a:gdLst/>
              <a:ahLst/>
              <a:cxnLst/>
              <a:rect l="l" t="t" r="r" b="b"/>
              <a:pathLst>
                <a:path w="8192" h="4427" extrusionOk="0">
                  <a:moveTo>
                    <a:pt x="5159" y="1001"/>
                  </a:moveTo>
                  <a:cubicBezTo>
                    <a:pt x="5254" y="1001"/>
                    <a:pt x="5340" y="1040"/>
                    <a:pt x="5388" y="1119"/>
                  </a:cubicBezTo>
                  <a:cubicBezTo>
                    <a:pt x="5545" y="1245"/>
                    <a:pt x="5545" y="1465"/>
                    <a:pt x="5388" y="1654"/>
                  </a:cubicBezTo>
                  <a:cubicBezTo>
                    <a:pt x="5041" y="2001"/>
                    <a:pt x="4569" y="2190"/>
                    <a:pt x="4096" y="2190"/>
                  </a:cubicBezTo>
                  <a:cubicBezTo>
                    <a:pt x="3623" y="2190"/>
                    <a:pt x="3119" y="2001"/>
                    <a:pt x="2804" y="1654"/>
                  </a:cubicBezTo>
                  <a:cubicBezTo>
                    <a:pt x="2647" y="1497"/>
                    <a:pt x="2647" y="1245"/>
                    <a:pt x="2804" y="1119"/>
                  </a:cubicBezTo>
                  <a:cubicBezTo>
                    <a:pt x="2883" y="1040"/>
                    <a:pt x="2978" y="1001"/>
                    <a:pt x="3068" y="1001"/>
                  </a:cubicBezTo>
                  <a:cubicBezTo>
                    <a:pt x="3159" y="1001"/>
                    <a:pt x="3245" y="1040"/>
                    <a:pt x="3308" y="1119"/>
                  </a:cubicBezTo>
                  <a:cubicBezTo>
                    <a:pt x="3529" y="1339"/>
                    <a:pt x="3812" y="1449"/>
                    <a:pt x="4096" y="1449"/>
                  </a:cubicBezTo>
                  <a:cubicBezTo>
                    <a:pt x="4380" y="1449"/>
                    <a:pt x="4663" y="1339"/>
                    <a:pt x="4884" y="1119"/>
                  </a:cubicBezTo>
                  <a:cubicBezTo>
                    <a:pt x="4962" y="1040"/>
                    <a:pt x="5065" y="1001"/>
                    <a:pt x="5159" y="1001"/>
                  </a:cubicBezTo>
                  <a:close/>
                  <a:moveTo>
                    <a:pt x="4080" y="0"/>
                  </a:moveTo>
                  <a:cubicBezTo>
                    <a:pt x="3371" y="0"/>
                    <a:pt x="2663" y="205"/>
                    <a:pt x="2048" y="615"/>
                  </a:cubicBezTo>
                  <a:cubicBezTo>
                    <a:pt x="1985" y="646"/>
                    <a:pt x="1922" y="678"/>
                    <a:pt x="1859" y="678"/>
                  </a:cubicBezTo>
                  <a:lnTo>
                    <a:pt x="0" y="678"/>
                  </a:lnTo>
                  <a:cubicBezTo>
                    <a:pt x="189" y="2788"/>
                    <a:pt x="1922" y="4427"/>
                    <a:pt x="4096" y="4427"/>
                  </a:cubicBezTo>
                  <a:cubicBezTo>
                    <a:pt x="6270" y="4427"/>
                    <a:pt x="8003" y="2788"/>
                    <a:pt x="8192" y="678"/>
                  </a:cubicBezTo>
                  <a:lnTo>
                    <a:pt x="6333" y="678"/>
                  </a:lnTo>
                  <a:cubicBezTo>
                    <a:pt x="6270" y="678"/>
                    <a:pt x="6175" y="646"/>
                    <a:pt x="6112" y="615"/>
                  </a:cubicBezTo>
                  <a:cubicBezTo>
                    <a:pt x="5498" y="205"/>
                    <a:pt x="4789" y="0"/>
                    <a:pt x="4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56"/>
            <p:cNvSpPr/>
            <p:nvPr/>
          </p:nvSpPr>
          <p:spPr>
            <a:xfrm>
              <a:off x="-57679825" y="37266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2" name="Google Shape;7402;p56"/>
          <p:cNvGrpSpPr/>
          <p:nvPr/>
        </p:nvGrpSpPr>
        <p:grpSpPr>
          <a:xfrm>
            <a:off x="4875945" y="2429217"/>
            <a:ext cx="358099" cy="358999"/>
            <a:chOff x="-57959425" y="3982600"/>
            <a:chExt cx="318225" cy="319025"/>
          </a:xfrm>
        </p:grpSpPr>
        <p:sp>
          <p:nvSpPr>
            <p:cNvPr id="7403" name="Google Shape;7403;p56"/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56"/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56"/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56"/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7" name="Google Shape;7407;p56"/>
          <p:cNvGrpSpPr/>
          <p:nvPr/>
        </p:nvGrpSpPr>
        <p:grpSpPr>
          <a:xfrm>
            <a:off x="7076112" y="1532546"/>
            <a:ext cx="357226" cy="357226"/>
            <a:chOff x="-55987225" y="3198925"/>
            <a:chExt cx="317450" cy="317450"/>
          </a:xfrm>
        </p:grpSpPr>
        <p:sp>
          <p:nvSpPr>
            <p:cNvPr id="7408" name="Google Shape;7408;p56"/>
            <p:cNvSpPr/>
            <p:nvPr/>
          </p:nvSpPr>
          <p:spPr>
            <a:xfrm>
              <a:off x="-55987225" y="3261925"/>
              <a:ext cx="173300" cy="198500"/>
            </a:xfrm>
            <a:custGeom>
              <a:avLst/>
              <a:gdLst/>
              <a:ahLst/>
              <a:cxnLst/>
              <a:rect l="l" t="t" r="r" b="b"/>
              <a:pathLst>
                <a:path w="6932" h="7940" extrusionOk="0">
                  <a:moveTo>
                    <a:pt x="4821" y="1954"/>
                  </a:moveTo>
                  <a:cubicBezTo>
                    <a:pt x="5042" y="1954"/>
                    <a:pt x="5199" y="2112"/>
                    <a:pt x="5199" y="2332"/>
                  </a:cubicBezTo>
                  <a:cubicBezTo>
                    <a:pt x="5199" y="2521"/>
                    <a:pt x="5042" y="2679"/>
                    <a:pt x="4821" y="2679"/>
                  </a:cubicBezTo>
                  <a:cubicBezTo>
                    <a:pt x="4632" y="2679"/>
                    <a:pt x="4475" y="2521"/>
                    <a:pt x="4475" y="2332"/>
                  </a:cubicBezTo>
                  <a:cubicBezTo>
                    <a:pt x="4475" y="2175"/>
                    <a:pt x="4632" y="1954"/>
                    <a:pt x="4821" y="1954"/>
                  </a:cubicBezTo>
                  <a:close/>
                  <a:moveTo>
                    <a:pt x="1041" y="4380"/>
                  </a:moveTo>
                  <a:cubicBezTo>
                    <a:pt x="1324" y="4726"/>
                    <a:pt x="1765" y="4947"/>
                    <a:pt x="2269" y="4947"/>
                  </a:cubicBezTo>
                  <a:cubicBezTo>
                    <a:pt x="2238" y="5388"/>
                    <a:pt x="1891" y="5703"/>
                    <a:pt x="1482" y="5703"/>
                  </a:cubicBezTo>
                  <a:cubicBezTo>
                    <a:pt x="1104" y="5703"/>
                    <a:pt x="726" y="5357"/>
                    <a:pt x="726" y="4947"/>
                  </a:cubicBezTo>
                  <a:cubicBezTo>
                    <a:pt x="726" y="4726"/>
                    <a:pt x="852" y="4474"/>
                    <a:pt x="1041" y="4380"/>
                  </a:cubicBezTo>
                  <a:close/>
                  <a:moveTo>
                    <a:pt x="5262" y="1"/>
                  </a:moveTo>
                  <a:cubicBezTo>
                    <a:pt x="4916" y="473"/>
                    <a:pt x="4412" y="820"/>
                    <a:pt x="3845" y="1009"/>
                  </a:cubicBezTo>
                  <a:cubicBezTo>
                    <a:pt x="3466" y="1166"/>
                    <a:pt x="3057" y="1229"/>
                    <a:pt x="2679" y="1229"/>
                  </a:cubicBezTo>
                  <a:cubicBezTo>
                    <a:pt x="2553" y="1229"/>
                    <a:pt x="2427" y="1229"/>
                    <a:pt x="2301" y="1166"/>
                  </a:cubicBezTo>
                  <a:cubicBezTo>
                    <a:pt x="2301" y="1292"/>
                    <a:pt x="2269" y="1450"/>
                    <a:pt x="2269" y="1576"/>
                  </a:cubicBezTo>
                  <a:lnTo>
                    <a:pt x="2269" y="1923"/>
                  </a:lnTo>
                  <a:cubicBezTo>
                    <a:pt x="1450" y="1923"/>
                    <a:pt x="726" y="2584"/>
                    <a:pt x="726" y="3435"/>
                  </a:cubicBezTo>
                  <a:lnTo>
                    <a:pt x="726" y="3624"/>
                  </a:lnTo>
                  <a:cubicBezTo>
                    <a:pt x="253" y="3907"/>
                    <a:pt x="1" y="4380"/>
                    <a:pt x="1" y="4915"/>
                  </a:cubicBezTo>
                  <a:cubicBezTo>
                    <a:pt x="1" y="5735"/>
                    <a:pt x="663" y="6428"/>
                    <a:pt x="1482" y="6428"/>
                  </a:cubicBezTo>
                  <a:cubicBezTo>
                    <a:pt x="1507" y="6429"/>
                    <a:pt x="1533" y="6430"/>
                    <a:pt x="1558" y="6430"/>
                  </a:cubicBezTo>
                  <a:cubicBezTo>
                    <a:pt x="2033" y="6430"/>
                    <a:pt x="2473" y="6156"/>
                    <a:pt x="2742" y="5798"/>
                  </a:cubicBezTo>
                  <a:cubicBezTo>
                    <a:pt x="3466" y="7089"/>
                    <a:pt x="4790" y="7940"/>
                    <a:pt x="6365" y="7940"/>
                  </a:cubicBezTo>
                  <a:cubicBezTo>
                    <a:pt x="6554" y="7940"/>
                    <a:pt x="6775" y="7940"/>
                    <a:pt x="6932" y="7908"/>
                  </a:cubicBezTo>
                  <a:cubicBezTo>
                    <a:pt x="6806" y="7562"/>
                    <a:pt x="6712" y="7184"/>
                    <a:pt x="6712" y="6837"/>
                  </a:cubicBezTo>
                  <a:lnTo>
                    <a:pt x="6712" y="5672"/>
                  </a:lnTo>
                  <a:cubicBezTo>
                    <a:pt x="6617" y="5703"/>
                    <a:pt x="6491" y="5703"/>
                    <a:pt x="6365" y="5703"/>
                  </a:cubicBezTo>
                  <a:cubicBezTo>
                    <a:pt x="5861" y="5703"/>
                    <a:pt x="5388" y="5514"/>
                    <a:pt x="5073" y="5168"/>
                  </a:cubicBezTo>
                  <a:cubicBezTo>
                    <a:pt x="4916" y="5010"/>
                    <a:pt x="4916" y="4758"/>
                    <a:pt x="5073" y="4632"/>
                  </a:cubicBezTo>
                  <a:cubicBezTo>
                    <a:pt x="5152" y="4553"/>
                    <a:pt x="5247" y="4514"/>
                    <a:pt x="5337" y="4514"/>
                  </a:cubicBezTo>
                  <a:cubicBezTo>
                    <a:pt x="5428" y="4514"/>
                    <a:pt x="5514" y="4553"/>
                    <a:pt x="5577" y="4632"/>
                  </a:cubicBezTo>
                  <a:cubicBezTo>
                    <a:pt x="5792" y="4847"/>
                    <a:pt x="6080" y="4959"/>
                    <a:pt x="6371" y="4959"/>
                  </a:cubicBezTo>
                  <a:cubicBezTo>
                    <a:pt x="6507" y="4959"/>
                    <a:pt x="6644" y="4934"/>
                    <a:pt x="6775" y="4884"/>
                  </a:cubicBezTo>
                  <a:lnTo>
                    <a:pt x="6775" y="1923"/>
                  </a:lnTo>
                  <a:cubicBezTo>
                    <a:pt x="5892" y="1765"/>
                    <a:pt x="5262" y="977"/>
                    <a:pt x="5262" y="127"/>
                  </a:cubicBezTo>
                  <a:lnTo>
                    <a:pt x="52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56"/>
            <p:cNvSpPr/>
            <p:nvPr/>
          </p:nvSpPr>
          <p:spPr>
            <a:xfrm>
              <a:off x="-55837575" y="3198925"/>
              <a:ext cx="167800" cy="298525"/>
            </a:xfrm>
            <a:custGeom>
              <a:avLst/>
              <a:gdLst/>
              <a:ahLst/>
              <a:cxnLst/>
              <a:rect l="l" t="t" r="r" b="b"/>
              <a:pathLst>
                <a:path w="6712" h="11941" extrusionOk="0">
                  <a:moveTo>
                    <a:pt x="5672" y="6900"/>
                  </a:moveTo>
                  <a:cubicBezTo>
                    <a:pt x="5861" y="6994"/>
                    <a:pt x="5987" y="7246"/>
                    <a:pt x="5987" y="7467"/>
                  </a:cubicBezTo>
                  <a:cubicBezTo>
                    <a:pt x="5987" y="7908"/>
                    <a:pt x="5672" y="8223"/>
                    <a:pt x="5231" y="8223"/>
                  </a:cubicBezTo>
                  <a:cubicBezTo>
                    <a:pt x="4821" y="8223"/>
                    <a:pt x="4443" y="7877"/>
                    <a:pt x="4443" y="7467"/>
                  </a:cubicBezTo>
                  <a:cubicBezTo>
                    <a:pt x="4916" y="7467"/>
                    <a:pt x="5388" y="7246"/>
                    <a:pt x="5672" y="6900"/>
                  </a:cubicBezTo>
                  <a:close/>
                  <a:moveTo>
                    <a:pt x="1" y="0"/>
                  </a:moveTo>
                  <a:lnTo>
                    <a:pt x="1" y="2584"/>
                  </a:lnTo>
                  <a:cubicBezTo>
                    <a:pt x="1" y="3214"/>
                    <a:pt x="505" y="3686"/>
                    <a:pt x="1104" y="3686"/>
                  </a:cubicBezTo>
                  <a:cubicBezTo>
                    <a:pt x="1293" y="3686"/>
                    <a:pt x="1450" y="3844"/>
                    <a:pt x="1450" y="4064"/>
                  </a:cubicBezTo>
                  <a:lnTo>
                    <a:pt x="1450" y="9294"/>
                  </a:lnTo>
                  <a:cubicBezTo>
                    <a:pt x="1450" y="10743"/>
                    <a:pt x="2647" y="11941"/>
                    <a:pt x="4065" y="11941"/>
                  </a:cubicBezTo>
                  <a:lnTo>
                    <a:pt x="4412" y="11941"/>
                  </a:lnTo>
                  <a:lnTo>
                    <a:pt x="4412" y="8790"/>
                  </a:lnTo>
                  <a:cubicBezTo>
                    <a:pt x="4632" y="8885"/>
                    <a:pt x="4916" y="8979"/>
                    <a:pt x="5199" y="8979"/>
                  </a:cubicBezTo>
                  <a:cubicBezTo>
                    <a:pt x="6018" y="8979"/>
                    <a:pt x="6680" y="8318"/>
                    <a:pt x="6680" y="7467"/>
                  </a:cubicBezTo>
                  <a:cubicBezTo>
                    <a:pt x="6711" y="6931"/>
                    <a:pt x="6396" y="6459"/>
                    <a:pt x="5987" y="6175"/>
                  </a:cubicBezTo>
                  <a:lnTo>
                    <a:pt x="5987" y="5986"/>
                  </a:lnTo>
                  <a:cubicBezTo>
                    <a:pt x="5987" y="5167"/>
                    <a:pt x="5262" y="4474"/>
                    <a:pt x="4443" y="4474"/>
                  </a:cubicBezTo>
                  <a:lnTo>
                    <a:pt x="4443" y="4127"/>
                  </a:lnTo>
                  <a:cubicBezTo>
                    <a:pt x="4443" y="1891"/>
                    <a:pt x="2584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56"/>
            <p:cNvSpPr/>
            <p:nvPr/>
          </p:nvSpPr>
          <p:spPr>
            <a:xfrm>
              <a:off x="-55931300" y="3435200"/>
              <a:ext cx="194575" cy="81175"/>
            </a:xfrm>
            <a:custGeom>
              <a:avLst/>
              <a:gdLst/>
              <a:ahLst/>
              <a:cxnLst/>
              <a:rect l="l" t="t" r="r" b="b"/>
              <a:pathLst>
                <a:path w="7783" h="3247" extrusionOk="0">
                  <a:moveTo>
                    <a:pt x="347" y="1"/>
                  </a:moveTo>
                  <a:cubicBezTo>
                    <a:pt x="221" y="64"/>
                    <a:pt x="127" y="127"/>
                    <a:pt x="1" y="158"/>
                  </a:cubicBezTo>
                  <a:lnTo>
                    <a:pt x="1" y="2899"/>
                  </a:lnTo>
                  <a:cubicBezTo>
                    <a:pt x="1" y="3088"/>
                    <a:pt x="158" y="3246"/>
                    <a:pt x="347" y="3246"/>
                  </a:cubicBezTo>
                  <a:lnTo>
                    <a:pt x="7627" y="3246"/>
                  </a:lnTo>
                  <a:cubicBezTo>
                    <a:pt x="6551" y="3216"/>
                    <a:pt x="5551" y="2574"/>
                    <a:pt x="5010" y="1702"/>
                  </a:cubicBezTo>
                  <a:cubicBezTo>
                    <a:pt x="4727" y="1734"/>
                    <a:pt x="4411" y="1765"/>
                    <a:pt x="4096" y="1765"/>
                  </a:cubicBezTo>
                  <a:cubicBezTo>
                    <a:pt x="2584" y="1765"/>
                    <a:pt x="1229" y="1040"/>
                    <a:pt x="347" y="1"/>
                  </a:cubicBezTo>
                  <a:close/>
                  <a:moveTo>
                    <a:pt x="7627" y="3246"/>
                  </a:moveTo>
                  <a:cubicBezTo>
                    <a:pt x="7653" y="3246"/>
                    <a:pt x="7679" y="3247"/>
                    <a:pt x="7705" y="3247"/>
                  </a:cubicBezTo>
                  <a:cubicBezTo>
                    <a:pt x="7731" y="3247"/>
                    <a:pt x="7757" y="3246"/>
                    <a:pt x="7783" y="3246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56"/>
            <p:cNvSpPr/>
            <p:nvPr/>
          </p:nvSpPr>
          <p:spPr>
            <a:xfrm>
              <a:off x="-55927350" y="3202850"/>
              <a:ext cx="70900" cy="71200"/>
            </a:xfrm>
            <a:custGeom>
              <a:avLst/>
              <a:gdLst/>
              <a:ahLst/>
              <a:cxnLst/>
              <a:rect l="l" t="t" r="r" b="b"/>
              <a:pathLst>
                <a:path w="2836" h="2848" extrusionOk="0">
                  <a:moveTo>
                    <a:pt x="2836" y="1"/>
                  </a:moveTo>
                  <a:cubicBezTo>
                    <a:pt x="1450" y="379"/>
                    <a:pt x="378" y="1482"/>
                    <a:pt x="0" y="2836"/>
                  </a:cubicBezTo>
                  <a:cubicBezTo>
                    <a:pt x="85" y="2843"/>
                    <a:pt x="170" y="2847"/>
                    <a:pt x="255" y="2847"/>
                  </a:cubicBezTo>
                  <a:cubicBezTo>
                    <a:pt x="548" y="2847"/>
                    <a:pt x="841" y="2801"/>
                    <a:pt x="1135" y="2679"/>
                  </a:cubicBezTo>
                  <a:cubicBezTo>
                    <a:pt x="2111" y="2332"/>
                    <a:pt x="2804" y="1324"/>
                    <a:pt x="2836" y="284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2" name="Google Shape;7412;p56"/>
          <p:cNvGrpSpPr/>
          <p:nvPr/>
        </p:nvGrpSpPr>
        <p:grpSpPr>
          <a:xfrm>
            <a:off x="7076112" y="1988578"/>
            <a:ext cx="357226" cy="357367"/>
            <a:chOff x="-55987225" y="3591025"/>
            <a:chExt cx="317450" cy="317575"/>
          </a:xfrm>
        </p:grpSpPr>
        <p:sp>
          <p:nvSpPr>
            <p:cNvPr id="7413" name="Google Shape;7413;p56"/>
            <p:cNvSpPr/>
            <p:nvPr/>
          </p:nvSpPr>
          <p:spPr>
            <a:xfrm>
              <a:off x="-55950200" y="3740025"/>
              <a:ext cx="204800" cy="168575"/>
            </a:xfrm>
            <a:custGeom>
              <a:avLst/>
              <a:gdLst/>
              <a:ahLst/>
              <a:cxnLst/>
              <a:rect l="l" t="t" r="r" b="b"/>
              <a:pathLst>
                <a:path w="8192" h="6743" extrusionOk="0">
                  <a:moveTo>
                    <a:pt x="2647" y="756"/>
                  </a:moveTo>
                  <a:cubicBezTo>
                    <a:pt x="2836" y="756"/>
                    <a:pt x="2994" y="914"/>
                    <a:pt x="2994" y="1103"/>
                  </a:cubicBezTo>
                  <a:cubicBezTo>
                    <a:pt x="2994" y="1323"/>
                    <a:pt x="2836" y="1449"/>
                    <a:pt x="2647" y="1449"/>
                  </a:cubicBezTo>
                  <a:cubicBezTo>
                    <a:pt x="2458" y="1449"/>
                    <a:pt x="2301" y="1323"/>
                    <a:pt x="2301" y="1103"/>
                  </a:cubicBezTo>
                  <a:cubicBezTo>
                    <a:pt x="2238" y="914"/>
                    <a:pt x="2395" y="756"/>
                    <a:pt x="2647" y="756"/>
                  </a:cubicBezTo>
                  <a:close/>
                  <a:moveTo>
                    <a:pt x="5609" y="756"/>
                  </a:moveTo>
                  <a:cubicBezTo>
                    <a:pt x="5798" y="756"/>
                    <a:pt x="5955" y="914"/>
                    <a:pt x="5955" y="1103"/>
                  </a:cubicBezTo>
                  <a:cubicBezTo>
                    <a:pt x="5955" y="1323"/>
                    <a:pt x="5798" y="1449"/>
                    <a:pt x="5609" y="1449"/>
                  </a:cubicBezTo>
                  <a:cubicBezTo>
                    <a:pt x="5388" y="1449"/>
                    <a:pt x="5262" y="1323"/>
                    <a:pt x="5262" y="1103"/>
                  </a:cubicBezTo>
                  <a:cubicBezTo>
                    <a:pt x="5231" y="914"/>
                    <a:pt x="5388" y="756"/>
                    <a:pt x="5609" y="756"/>
                  </a:cubicBezTo>
                  <a:close/>
                  <a:moveTo>
                    <a:pt x="5160" y="3316"/>
                  </a:moveTo>
                  <a:cubicBezTo>
                    <a:pt x="5254" y="3316"/>
                    <a:pt x="5341" y="3355"/>
                    <a:pt x="5388" y="3434"/>
                  </a:cubicBezTo>
                  <a:cubicBezTo>
                    <a:pt x="5546" y="3592"/>
                    <a:pt x="5546" y="3812"/>
                    <a:pt x="5388" y="3938"/>
                  </a:cubicBezTo>
                  <a:cubicBezTo>
                    <a:pt x="5041" y="4285"/>
                    <a:pt x="4569" y="4505"/>
                    <a:pt x="4065" y="4505"/>
                  </a:cubicBezTo>
                  <a:cubicBezTo>
                    <a:pt x="3561" y="4505"/>
                    <a:pt x="3088" y="4285"/>
                    <a:pt x="2773" y="3938"/>
                  </a:cubicBezTo>
                  <a:cubicBezTo>
                    <a:pt x="2616" y="3781"/>
                    <a:pt x="2616" y="3560"/>
                    <a:pt x="2773" y="3434"/>
                  </a:cubicBezTo>
                  <a:cubicBezTo>
                    <a:pt x="2868" y="3355"/>
                    <a:pt x="2970" y="3316"/>
                    <a:pt x="3065" y="3316"/>
                  </a:cubicBezTo>
                  <a:cubicBezTo>
                    <a:pt x="3159" y="3316"/>
                    <a:pt x="3246" y="3355"/>
                    <a:pt x="3309" y="3434"/>
                  </a:cubicBezTo>
                  <a:cubicBezTo>
                    <a:pt x="3529" y="3655"/>
                    <a:pt x="3813" y="3765"/>
                    <a:pt x="4096" y="3765"/>
                  </a:cubicBezTo>
                  <a:cubicBezTo>
                    <a:pt x="4380" y="3765"/>
                    <a:pt x="4663" y="3655"/>
                    <a:pt x="4884" y="3434"/>
                  </a:cubicBezTo>
                  <a:cubicBezTo>
                    <a:pt x="4963" y="3355"/>
                    <a:pt x="5065" y="3316"/>
                    <a:pt x="5160" y="3316"/>
                  </a:cubicBezTo>
                  <a:close/>
                  <a:moveTo>
                    <a:pt x="1" y="0"/>
                  </a:moveTo>
                  <a:lnTo>
                    <a:pt x="1" y="2615"/>
                  </a:lnTo>
                  <a:cubicBezTo>
                    <a:pt x="1" y="4852"/>
                    <a:pt x="1859" y="6742"/>
                    <a:pt x="4096" y="6742"/>
                  </a:cubicBezTo>
                  <a:cubicBezTo>
                    <a:pt x="6333" y="6742"/>
                    <a:pt x="8192" y="4883"/>
                    <a:pt x="8192" y="2615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56"/>
            <p:cNvSpPr/>
            <p:nvPr/>
          </p:nvSpPr>
          <p:spPr>
            <a:xfrm>
              <a:off x="-55967525" y="3591025"/>
              <a:ext cx="297750" cy="131700"/>
            </a:xfrm>
            <a:custGeom>
              <a:avLst/>
              <a:gdLst/>
              <a:ahLst/>
              <a:cxnLst/>
              <a:rect l="l" t="t" r="r" b="b"/>
              <a:pathLst>
                <a:path w="11910" h="5268" extrusionOk="0">
                  <a:moveTo>
                    <a:pt x="4810" y="0"/>
                  </a:moveTo>
                  <a:cubicBezTo>
                    <a:pt x="4730" y="0"/>
                    <a:pt x="4650" y="2"/>
                    <a:pt x="4569" y="6"/>
                  </a:cubicBezTo>
                  <a:cubicBezTo>
                    <a:pt x="1954" y="163"/>
                    <a:pt x="1" y="2463"/>
                    <a:pt x="1" y="5047"/>
                  </a:cubicBezTo>
                  <a:cubicBezTo>
                    <a:pt x="1" y="5173"/>
                    <a:pt x="64" y="5267"/>
                    <a:pt x="190" y="5267"/>
                  </a:cubicBezTo>
                  <a:lnTo>
                    <a:pt x="2994" y="5267"/>
                  </a:lnTo>
                  <a:lnTo>
                    <a:pt x="2994" y="4920"/>
                  </a:lnTo>
                  <a:cubicBezTo>
                    <a:pt x="2994" y="4259"/>
                    <a:pt x="3498" y="3818"/>
                    <a:pt x="4096" y="3818"/>
                  </a:cubicBezTo>
                  <a:lnTo>
                    <a:pt x="5577" y="3818"/>
                  </a:lnTo>
                  <a:cubicBezTo>
                    <a:pt x="6207" y="3818"/>
                    <a:pt x="6680" y="4322"/>
                    <a:pt x="6680" y="4920"/>
                  </a:cubicBezTo>
                  <a:lnTo>
                    <a:pt x="6680" y="5267"/>
                  </a:lnTo>
                  <a:lnTo>
                    <a:pt x="11563" y="5267"/>
                  </a:lnTo>
                  <a:cubicBezTo>
                    <a:pt x="11752" y="5267"/>
                    <a:pt x="11909" y="5110"/>
                    <a:pt x="11909" y="4920"/>
                  </a:cubicBezTo>
                  <a:cubicBezTo>
                    <a:pt x="11909" y="4637"/>
                    <a:pt x="11752" y="4479"/>
                    <a:pt x="11563" y="4479"/>
                  </a:cubicBezTo>
                  <a:lnTo>
                    <a:pt x="9673" y="4479"/>
                  </a:lnTo>
                  <a:cubicBezTo>
                    <a:pt x="9489" y="1943"/>
                    <a:pt x="7380" y="0"/>
                    <a:pt x="48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56"/>
            <p:cNvSpPr/>
            <p:nvPr/>
          </p:nvSpPr>
          <p:spPr>
            <a:xfrm>
              <a:off x="-55875375" y="3703000"/>
              <a:ext cx="55950" cy="17350"/>
            </a:xfrm>
            <a:custGeom>
              <a:avLst/>
              <a:gdLst/>
              <a:ahLst/>
              <a:cxnLst/>
              <a:rect l="l" t="t" r="r" b="b"/>
              <a:pathLst>
                <a:path w="223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4"/>
                  </a:lnTo>
                  <a:lnTo>
                    <a:pt x="2238" y="694"/>
                  </a:lnTo>
                  <a:lnTo>
                    <a:pt x="2238" y="347"/>
                  </a:lnTo>
                  <a:cubicBezTo>
                    <a:pt x="2238" y="158"/>
                    <a:pt x="2080" y="0"/>
                    <a:pt x="18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56"/>
            <p:cNvSpPr/>
            <p:nvPr/>
          </p:nvSpPr>
          <p:spPr>
            <a:xfrm>
              <a:off x="-55987225" y="3746325"/>
              <a:ext cx="18150" cy="63825"/>
            </a:xfrm>
            <a:custGeom>
              <a:avLst/>
              <a:gdLst/>
              <a:ahLst/>
              <a:cxnLst/>
              <a:rect l="l" t="t" r="r" b="b"/>
              <a:pathLst>
                <a:path w="726" h="2553" extrusionOk="0">
                  <a:moveTo>
                    <a:pt x="726" y="0"/>
                  </a:moveTo>
                  <a:cubicBezTo>
                    <a:pt x="253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26" y="2552"/>
                  </a:cubicBezTo>
                  <a:lnTo>
                    <a:pt x="7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56"/>
            <p:cNvSpPr/>
            <p:nvPr/>
          </p:nvSpPr>
          <p:spPr>
            <a:xfrm>
              <a:off x="-55725725" y="37455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269"/>
                    <a:pt x="757" y="1796"/>
                    <a:pt x="757" y="1229"/>
                  </a:cubicBezTo>
                  <a:cubicBezTo>
                    <a:pt x="757" y="725"/>
                    <a:pt x="442" y="253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8" name="Google Shape;7418;p56"/>
          <p:cNvGrpSpPr/>
          <p:nvPr/>
        </p:nvGrpSpPr>
        <p:grpSpPr>
          <a:xfrm>
            <a:off x="7090027" y="2429217"/>
            <a:ext cx="358999" cy="358999"/>
            <a:chOff x="-55988800" y="3982600"/>
            <a:chExt cx="319025" cy="319025"/>
          </a:xfrm>
        </p:grpSpPr>
        <p:sp>
          <p:nvSpPr>
            <p:cNvPr id="7419" name="Google Shape;7419;p56"/>
            <p:cNvSpPr/>
            <p:nvPr/>
          </p:nvSpPr>
          <p:spPr>
            <a:xfrm>
              <a:off x="-55791875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1859" y="1"/>
                  </a:moveTo>
                  <a:cubicBezTo>
                    <a:pt x="1071" y="1"/>
                    <a:pt x="410" y="379"/>
                    <a:pt x="0" y="977"/>
                  </a:cubicBezTo>
                  <a:cubicBezTo>
                    <a:pt x="1512" y="1450"/>
                    <a:pt x="2647" y="2647"/>
                    <a:pt x="3119" y="4096"/>
                  </a:cubicBezTo>
                  <a:cubicBezTo>
                    <a:pt x="3718" y="3687"/>
                    <a:pt x="4096" y="3025"/>
                    <a:pt x="4096" y="2237"/>
                  </a:cubicBezTo>
                  <a:cubicBezTo>
                    <a:pt x="4096" y="1009"/>
                    <a:pt x="3119" y="1"/>
                    <a:pt x="1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56"/>
            <p:cNvSpPr/>
            <p:nvPr/>
          </p:nvSpPr>
          <p:spPr>
            <a:xfrm>
              <a:off x="-55969100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2269" y="1"/>
                  </a:moveTo>
                  <a:cubicBezTo>
                    <a:pt x="1040" y="1"/>
                    <a:pt x="1" y="977"/>
                    <a:pt x="1" y="2237"/>
                  </a:cubicBezTo>
                  <a:cubicBezTo>
                    <a:pt x="1" y="2994"/>
                    <a:pt x="410" y="3687"/>
                    <a:pt x="1009" y="4096"/>
                  </a:cubicBezTo>
                  <a:cubicBezTo>
                    <a:pt x="1481" y="2647"/>
                    <a:pt x="2647" y="1450"/>
                    <a:pt x="4096" y="977"/>
                  </a:cubicBezTo>
                  <a:cubicBezTo>
                    <a:pt x="3718" y="379"/>
                    <a:pt x="3057" y="1"/>
                    <a:pt x="22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56"/>
            <p:cNvSpPr/>
            <p:nvPr/>
          </p:nvSpPr>
          <p:spPr>
            <a:xfrm>
              <a:off x="-5581945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2" y="0"/>
                  </a:moveTo>
                  <a:lnTo>
                    <a:pt x="32" y="1103"/>
                  </a:lnTo>
                  <a:cubicBezTo>
                    <a:pt x="1" y="2521"/>
                    <a:pt x="1198" y="3686"/>
                    <a:pt x="2615" y="3686"/>
                  </a:cubicBezTo>
                  <a:lnTo>
                    <a:pt x="3718" y="3686"/>
                  </a:lnTo>
                  <a:cubicBezTo>
                    <a:pt x="3529" y="1733"/>
                    <a:pt x="1985" y="158"/>
                    <a:pt x="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56"/>
            <p:cNvSpPr/>
            <p:nvPr/>
          </p:nvSpPr>
          <p:spPr>
            <a:xfrm>
              <a:off x="-5593050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718" y="0"/>
                  </a:moveTo>
                  <a:cubicBezTo>
                    <a:pt x="1733" y="158"/>
                    <a:pt x="158" y="1733"/>
                    <a:pt x="0" y="3686"/>
                  </a:cubicBezTo>
                  <a:lnTo>
                    <a:pt x="1103" y="3686"/>
                  </a:lnTo>
                  <a:cubicBezTo>
                    <a:pt x="2552" y="3686"/>
                    <a:pt x="3718" y="2521"/>
                    <a:pt x="3718" y="1103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56"/>
            <p:cNvSpPr/>
            <p:nvPr/>
          </p:nvSpPr>
          <p:spPr>
            <a:xfrm>
              <a:off x="-55988800" y="4086575"/>
              <a:ext cx="319025" cy="215050"/>
            </a:xfrm>
            <a:custGeom>
              <a:avLst/>
              <a:gdLst/>
              <a:ahLst/>
              <a:cxnLst/>
              <a:rect l="l" t="t" r="r" b="b"/>
              <a:pathLst>
                <a:path w="12761" h="8602" extrusionOk="0">
                  <a:moveTo>
                    <a:pt x="4884" y="2584"/>
                  </a:moveTo>
                  <a:cubicBezTo>
                    <a:pt x="5105" y="2584"/>
                    <a:pt x="5262" y="2741"/>
                    <a:pt x="5262" y="2930"/>
                  </a:cubicBezTo>
                  <a:cubicBezTo>
                    <a:pt x="5262" y="3119"/>
                    <a:pt x="5105" y="3277"/>
                    <a:pt x="4884" y="3277"/>
                  </a:cubicBezTo>
                  <a:cubicBezTo>
                    <a:pt x="4695" y="3277"/>
                    <a:pt x="4538" y="3151"/>
                    <a:pt x="4538" y="2930"/>
                  </a:cubicBezTo>
                  <a:cubicBezTo>
                    <a:pt x="4538" y="2741"/>
                    <a:pt x="4695" y="2584"/>
                    <a:pt x="4884" y="2584"/>
                  </a:cubicBezTo>
                  <a:close/>
                  <a:moveTo>
                    <a:pt x="7877" y="2615"/>
                  </a:moveTo>
                  <a:cubicBezTo>
                    <a:pt x="8098" y="2615"/>
                    <a:pt x="8255" y="2773"/>
                    <a:pt x="8255" y="2962"/>
                  </a:cubicBezTo>
                  <a:cubicBezTo>
                    <a:pt x="8287" y="3151"/>
                    <a:pt x="8129" y="3308"/>
                    <a:pt x="7877" y="3308"/>
                  </a:cubicBezTo>
                  <a:cubicBezTo>
                    <a:pt x="7688" y="3308"/>
                    <a:pt x="7531" y="3151"/>
                    <a:pt x="7531" y="2962"/>
                  </a:cubicBezTo>
                  <a:cubicBezTo>
                    <a:pt x="7531" y="2773"/>
                    <a:pt x="7688" y="2615"/>
                    <a:pt x="7877" y="2615"/>
                  </a:cubicBezTo>
                  <a:close/>
                  <a:moveTo>
                    <a:pt x="1104" y="4222"/>
                  </a:moveTo>
                  <a:cubicBezTo>
                    <a:pt x="1387" y="4568"/>
                    <a:pt x="1828" y="4820"/>
                    <a:pt x="2332" y="4820"/>
                  </a:cubicBezTo>
                  <a:cubicBezTo>
                    <a:pt x="2301" y="5199"/>
                    <a:pt x="1954" y="5577"/>
                    <a:pt x="1545" y="5577"/>
                  </a:cubicBezTo>
                  <a:cubicBezTo>
                    <a:pt x="1167" y="5577"/>
                    <a:pt x="789" y="5199"/>
                    <a:pt x="789" y="4820"/>
                  </a:cubicBezTo>
                  <a:cubicBezTo>
                    <a:pt x="789" y="4568"/>
                    <a:pt x="915" y="4348"/>
                    <a:pt x="1104" y="4222"/>
                  </a:cubicBezTo>
                  <a:close/>
                  <a:moveTo>
                    <a:pt x="11721" y="4222"/>
                  </a:moveTo>
                  <a:cubicBezTo>
                    <a:pt x="11910" y="4348"/>
                    <a:pt x="12036" y="4568"/>
                    <a:pt x="12036" y="4820"/>
                  </a:cubicBezTo>
                  <a:cubicBezTo>
                    <a:pt x="12036" y="5199"/>
                    <a:pt x="11721" y="5577"/>
                    <a:pt x="11280" y="5577"/>
                  </a:cubicBezTo>
                  <a:cubicBezTo>
                    <a:pt x="10870" y="5577"/>
                    <a:pt x="10492" y="5199"/>
                    <a:pt x="10492" y="4820"/>
                  </a:cubicBezTo>
                  <a:cubicBezTo>
                    <a:pt x="10965" y="4820"/>
                    <a:pt x="11437" y="4568"/>
                    <a:pt x="11721" y="4222"/>
                  </a:cubicBezTo>
                  <a:close/>
                  <a:moveTo>
                    <a:pt x="7460" y="5143"/>
                  </a:moveTo>
                  <a:cubicBezTo>
                    <a:pt x="7554" y="5143"/>
                    <a:pt x="7641" y="5183"/>
                    <a:pt x="7688" y="5262"/>
                  </a:cubicBezTo>
                  <a:cubicBezTo>
                    <a:pt x="7877" y="5356"/>
                    <a:pt x="7877" y="5608"/>
                    <a:pt x="7720" y="5766"/>
                  </a:cubicBezTo>
                  <a:cubicBezTo>
                    <a:pt x="7373" y="6112"/>
                    <a:pt x="6901" y="6301"/>
                    <a:pt x="6396" y="6301"/>
                  </a:cubicBezTo>
                  <a:cubicBezTo>
                    <a:pt x="5892" y="6301"/>
                    <a:pt x="5420" y="6112"/>
                    <a:pt x="5105" y="5766"/>
                  </a:cubicBezTo>
                  <a:cubicBezTo>
                    <a:pt x="4947" y="5608"/>
                    <a:pt x="4947" y="5356"/>
                    <a:pt x="5105" y="5262"/>
                  </a:cubicBezTo>
                  <a:cubicBezTo>
                    <a:pt x="5184" y="5183"/>
                    <a:pt x="5278" y="5143"/>
                    <a:pt x="5369" y="5143"/>
                  </a:cubicBezTo>
                  <a:cubicBezTo>
                    <a:pt x="5459" y="5143"/>
                    <a:pt x="5546" y="5183"/>
                    <a:pt x="5609" y="5262"/>
                  </a:cubicBezTo>
                  <a:cubicBezTo>
                    <a:pt x="5829" y="5466"/>
                    <a:pt x="6113" y="5569"/>
                    <a:pt x="6396" y="5569"/>
                  </a:cubicBezTo>
                  <a:cubicBezTo>
                    <a:pt x="6680" y="5569"/>
                    <a:pt x="6964" y="5466"/>
                    <a:pt x="7184" y="5262"/>
                  </a:cubicBezTo>
                  <a:cubicBezTo>
                    <a:pt x="7263" y="5183"/>
                    <a:pt x="7365" y="5143"/>
                    <a:pt x="7460" y="5143"/>
                  </a:cubicBezTo>
                  <a:close/>
                  <a:moveTo>
                    <a:pt x="6396" y="0"/>
                  </a:moveTo>
                  <a:cubicBezTo>
                    <a:pt x="5829" y="1071"/>
                    <a:pt x="4695" y="1828"/>
                    <a:pt x="3403" y="1828"/>
                  </a:cubicBezTo>
                  <a:lnTo>
                    <a:pt x="2301" y="1828"/>
                  </a:lnTo>
                  <a:cubicBezTo>
                    <a:pt x="1482" y="1828"/>
                    <a:pt x="757" y="2489"/>
                    <a:pt x="757" y="3308"/>
                  </a:cubicBezTo>
                  <a:lnTo>
                    <a:pt x="757" y="3529"/>
                  </a:lnTo>
                  <a:cubicBezTo>
                    <a:pt x="284" y="3781"/>
                    <a:pt x="1" y="4253"/>
                    <a:pt x="1" y="4820"/>
                  </a:cubicBezTo>
                  <a:cubicBezTo>
                    <a:pt x="1" y="5640"/>
                    <a:pt x="694" y="6301"/>
                    <a:pt x="1513" y="6301"/>
                  </a:cubicBezTo>
                  <a:cubicBezTo>
                    <a:pt x="1891" y="6301"/>
                    <a:pt x="2301" y="6144"/>
                    <a:pt x="2521" y="5923"/>
                  </a:cubicBezTo>
                  <a:cubicBezTo>
                    <a:pt x="3120" y="7467"/>
                    <a:pt x="4632" y="8601"/>
                    <a:pt x="6365" y="8601"/>
                  </a:cubicBezTo>
                  <a:cubicBezTo>
                    <a:pt x="8098" y="8601"/>
                    <a:pt x="9578" y="7467"/>
                    <a:pt x="10177" y="5923"/>
                  </a:cubicBezTo>
                  <a:cubicBezTo>
                    <a:pt x="10461" y="6144"/>
                    <a:pt x="10807" y="6301"/>
                    <a:pt x="11185" y="6301"/>
                  </a:cubicBezTo>
                  <a:cubicBezTo>
                    <a:pt x="12036" y="6301"/>
                    <a:pt x="12697" y="5640"/>
                    <a:pt x="12697" y="4820"/>
                  </a:cubicBezTo>
                  <a:cubicBezTo>
                    <a:pt x="12760" y="4253"/>
                    <a:pt x="12445" y="3749"/>
                    <a:pt x="12036" y="3529"/>
                  </a:cubicBezTo>
                  <a:lnTo>
                    <a:pt x="12036" y="3308"/>
                  </a:lnTo>
                  <a:cubicBezTo>
                    <a:pt x="12036" y="2489"/>
                    <a:pt x="11311" y="1828"/>
                    <a:pt x="10492" y="1828"/>
                  </a:cubicBezTo>
                  <a:lnTo>
                    <a:pt x="9389" y="1828"/>
                  </a:lnTo>
                  <a:cubicBezTo>
                    <a:pt x="8098" y="1828"/>
                    <a:pt x="6932" y="1071"/>
                    <a:pt x="6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4" name="Google Shape;7424;p56"/>
          <p:cNvGrpSpPr/>
          <p:nvPr/>
        </p:nvGrpSpPr>
        <p:grpSpPr>
          <a:xfrm>
            <a:off x="5748546" y="2887174"/>
            <a:ext cx="356326" cy="358971"/>
            <a:chOff x="-54026025" y="3192625"/>
            <a:chExt cx="316650" cy="319000"/>
          </a:xfrm>
        </p:grpSpPr>
        <p:sp>
          <p:nvSpPr>
            <p:cNvPr id="7425" name="Google Shape;7425;p56"/>
            <p:cNvSpPr/>
            <p:nvPr/>
          </p:nvSpPr>
          <p:spPr>
            <a:xfrm>
              <a:off x="-54026025" y="3312350"/>
              <a:ext cx="18125" cy="63800"/>
            </a:xfrm>
            <a:custGeom>
              <a:avLst/>
              <a:gdLst/>
              <a:ahLst/>
              <a:cxnLst/>
              <a:rect l="l" t="t" r="r" b="b"/>
              <a:pathLst>
                <a:path w="725" h="2552" extrusionOk="0">
                  <a:moveTo>
                    <a:pt x="725" y="0"/>
                  </a:moveTo>
                  <a:cubicBezTo>
                    <a:pt x="315" y="189"/>
                    <a:pt x="0" y="693"/>
                    <a:pt x="0" y="1260"/>
                  </a:cubicBezTo>
                  <a:cubicBezTo>
                    <a:pt x="0" y="1796"/>
                    <a:pt x="315" y="2268"/>
                    <a:pt x="725" y="2552"/>
                  </a:cubicBezTo>
                  <a:lnTo>
                    <a:pt x="725" y="15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56"/>
            <p:cNvSpPr/>
            <p:nvPr/>
          </p:nvSpPr>
          <p:spPr>
            <a:xfrm>
              <a:off x="-53890550" y="3192625"/>
              <a:ext cx="125250" cy="56725"/>
            </a:xfrm>
            <a:custGeom>
              <a:avLst/>
              <a:gdLst/>
              <a:ahLst/>
              <a:cxnLst/>
              <a:rect l="l" t="t" r="r" b="b"/>
              <a:pathLst>
                <a:path w="5010" h="2269" extrusionOk="0">
                  <a:moveTo>
                    <a:pt x="914" y="0"/>
                  </a:moveTo>
                  <a:cubicBezTo>
                    <a:pt x="599" y="0"/>
                    <a:pt x="315" y="63"/>
                    <a:pt x="0" y="95"/>
                  </a:cubicBezTo>
                  <a:cubicBezTo>
                    <a:pt x="158" y="536"/>
                    <a:pt x="441" y="914"/>
                    <a:pt x="756" y="1260"/>
                  </a:cubicBezTo>
                  <a:cubicBezTo>
                    <a:pt x="1418" y="1891"/>
                    <a:pt x="2237" y="2269"/>
                    <a:pt x="3151" y="2269"/>
                  </a:cubicBezTo>
                  <a:lnTo>
                    <a:pt x="5009" y="2269"/>
                  </a:lnTo>
                  <a:cubicBezTo>
                    <a:pt x="4127" y="914"/>
                    <a:pt x="2647" y="0"/>
                    <a:pt x="9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56"/>
            <p:cNvSpPr/>
            <p:nvPr/>
          </p:nvSpPr>
          <p:spPr>
            <a:xfrm>
              <a:off x="-53839375" y="3306025"/>
              <a:ext cx="55175" cy="55175"/>
            </a:xfrm>
            <a:custGeom>
              <a:avLst/>
              <a:gdLst/>
              <a:ahLst/>
              <a:cxnLst/>
              <a:rect l="l" t="t" r="r" b="b"/>
              <a:pathLst>
                <a:path w="2207" h="2207" extrusionOk="0">
                  <a:moveTo>
                    <a:pt x="1104" y="1"/>
                  </a:moveTo>
                  <a:cubicBezTo>
                    <a:pt x="505" y="1"/>
                    <a:pt x="1" y="505"/>
                    <a:pt x="1" y="1104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34" y="2206"/>
                    <a:pt x="2206" y="1702"/>
                    <a:pt x="2206" y="1104"/>
                  </a:cubicBezTo>
                  <a:cubicBezTo>
                    <a:pt x="2206" y="505"/>
                    <a:pt x="1734" y="1"/>
                    <a:pt x="110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56"/>
            <p:cNvSpPr/>
            <p:nvPr/>
          </p:nvSpPr>
          <p:spPr>
            <a:xfrm>
              <a:off x="-53950425" y="3306025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505" y="1"/>
                    <a:pt x="1" y="505"/>
                    <a:pt x="1" y="1104"/>
                  </a:cubicBezTo>
                  <a:cubicBezTo>
                    <a:pt x="1" y="1702"/>
                    <a:pt x="505" y="2206"/>
                    <a:pt x="1103" y="2206"/>
                  </a:cubicBezTo>
                  <a:cubicBezTo>
                    <a:pt x="1702" y="2206"/>
                    <a:pt x="2206" y="1702"/>
                    <a:pt x="2206" y="1104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56"/>
            <p:cNvSpPr/>
            <p:nvPr/>
          </p:nvSpPr>
          <p:spPr>
            <a:xfrm>
              <a:off x="-53985075" y="3400950"/>
              <a:ext cx="236300" cy="110675"/>
            </a:xfrm>
            <a:custGeom>
              <a:avLst/>
              <a:gdLst/>
              <a:ahLst/>
              <a:cxnLst/>
              <a:rect l="l" t="t" r="r" b="b"/>
              <a:pathLst>
                <a:path w="9452" h="4427" extrusionOk="0">
                  <a:moveTo>
                    <a:pt x="5790" y="969"/>
                  </a:moveTo>
                  <a:cubicBezTo>
                    <a:pt x="5884" y="969"/>
                    <a:pt x="5971" y="1008"/>
                    <a:pt x="6018" y="1087"/>
                  </a:cubicBezTo>
                  <a:cubicBezTo>
                    <a:pt x="6176" y="1245"/>
                    <a:pt x="6176" y="1497"/>
                    <a:pt x="6018" y="1591"/>
                  </a:cubicBezTo>
                  <a:cubicBezTo>
                    <a:pt x="5671" y="1969"/>
                    <a:pt x="5199" y="2158"/>
                    <a:pt x="4726" y="2158"/>
                  </a:cubicBezTo>
                  <a:cubicBezTo>
                    <a:pt x="4254" y="2158"/>
                    <a:pt x="3750" y="1969"/>
                    <a:pt x="3435" y="1591"/>
                  </a:cubicBezTo>
                  <a:cubicBezTo>
                    <a:pt x="3277" y="1434"/>
                    <a:pt x="3277" y="1213"/>
                    <a:pt x="3435" y="1087"/>
                  </a:cubicBezTo>
                  <a:cubicBezTo>
                    <a:pt x="3513" y="1008"/>
                    <a:pt x="3608" y="969"/>
                    <a:pt x="3698" y="969"/>
                  </a:cubicBezTo>
                  <a:cubicBezTo>
                    <a:pt x="3789" y="969"/>
                    <a:pt x="3876" y="1008"/>
                    <a:pt x="3939" y="1087"/>
                  </a:cubicBezTo>
                  <a:cubicBezTo>
                    <a:pt x="4159" y="1308"/>
                    <a:pt x="4443" y="1418"/>
                    <a:pt x="4726" y="1418"/>
                  </a:cubicBezTo>
                  <a:cubicBezTo>
                    <a:pt x="5010" y="1418"/>
                    <a:pt x="5293" y="1308"/>
                    <a:pt x="5514" y="1087"/>
                  </a:cubicBezTo>
                  <a:cubicBezTo>
                    <a:pt x="5593" y="1008"/>
                    <a:pt x="5695" y="969"/>
                    <a:pt x="5790" y="969"/>
                  </a:cubicBezTo>
                  <a:close/>
                  <a:moveTo>
                    <a:pt x="4711" y="0"/>
                  </a:moveTo>
                  <a:cubicBezTo>
                    <a:pt x="4002" y="0"/>
                    <a:pt x="3293" y="205"/>
                    <a:pt x="2678" y="615"/>
                  </a:cubicBezTo>
                  <a:cubicBezTo>
                    <a:pt x="2615" y="646"/>
                    <a:pt x="2552" y="709"/>
                    <a:pt x="2489" y="709"/>
                  </a:cubicBezTo>
                  <a:lnTo>
                    <a:pt x="1" y="709"/>
                  </a:lnTo>
                  <a:cubicBezTo>
                    <a:pt x="505" y="2820"/>
                    <a:pt x="2458" y="4427"/>
                    <a:pt x="4726" y="4427"/>
                  </a:cubicBezTo>
                  <a:cubicBezTo>
                    <a:pt x="7026" y="4427"/>
                    <a:pt x="8948" y="2820"/>
                    <a:pt x="9452" y="709"/>
                  </a:cubicBezTo>
                  <a:lnTo>
                    <a:pt x="6963" y="709"/>
                  </a:lnTo>
                  <a:cubicBezTo>
                    <a:pt x="6869" y="646"/>
                    <a:pt x="6774" y="646"/>
                    <a:pt x="6743" y="615"/>
                  </a:cubicBezTo>
                  <a:cubicBezTo>
                    <a:pt x="6128" y="205"/>
                    <a:pt x="5419" y="0"/>
                    <a:pt x="47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56"/>
            <p:cNvSpPr/>
            <p:nvPr/>
          </p:nvSpPr>
          <p:spPr>
            <a:xfrm>
              <a:off x="-53986650" y="3342275"/>
              <a:ext cx="241025" cy="55150"/>
            </a:xfrm>
            <a:custGeom>
              <a:avLst/>
              <a:gdLst/>
              <a:ahLst/>
              <a:cxnLst/>
              <a:rect l="l" t="t" r="r" b="b"/>
              <a:pathLst>
                <a:path w="9641" h="2206" extrusionOk="0">
                  <a:moveTo>
                    <a:pt x="1" y="0"/>
                  </a:moveTo>
                  <a:lnTo>
                    <a:pt x="1" y="1859"/>
                  </a:lnTo>
                  <a:lnTo>
                    <a:pt x="1" y="2206"/>
                  </a:lnTo>
                  <a:lnTo>
                    <a:pt x="2458" y="2206"/>
                  </a:lnTo>
                  <a:cubicBezTo>
                    <a:pt x="3198" y="1749"/>
                    <a:pt x="4017" y="1520"/>
                    <a:pt x="4829" y="1520"/>
                  </a:cubicBezTo>
                  <a:cubicBezTo>
                    <a:pt x="5640" y="1520"/>
                    <a:pt x="6443" y="1749"/>
                    <a:pt x="7152" y="2206"/>
                  </a:cubicBezTo>
                  <a:lnTo>
                    <a:pt x="9641" y="2206"/>
                  </a:lnTo>
                  <a:lnTo>
                    <a:pt x="9641" y="1859"/>
                  </a:lnTo>
                  <a:lnTo>
                    <a:pt x="9641" y="0"/>
                  </a:lnTo>
                  <a:lnTo>
                    <a:pt x="8853" y="0"/>
                  </a:lnTo>
                  <a:cubicBezTo>
                    <a:pt x="8696" y="882"/>
                    <a:pt x="7940" y="1512"/>
                    <a:pt x="7026" y="1512"/>
                  </a:cubicBezTo>
                  <a:cubicBezTo>
                    <a:pt x="6144" y="1512"/>
                    <a:pt x="5388" y="882"/>
                    <a:pt x="5230" y="0"/>
                  </a:cubicBezTo>
                  <a:lnTo>
                    <a:pt x="4411" y="0"/>
                  </a:lnTo>
                  <a:cubicBezTo>
                    <a:pt x="4254" y="882"/>
                    <a:pt x="3466" y="1512"/>
                    <a:pt x="2584" y="1512"/>
                  </a:cubicBezTo>
                  <a:cubicBezTo>
                    <a:pt x="1670" y="1512"/>
                    <a:pt x="946" y="882"/>
                    <a:pt x="7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56"/>
            <p:cNvSpPr/>
            <p:nvPr/>
          </p:nvSpPr>
          <p:spPr>
            <a:xfrm>
              <a:off x="-53989000" y="3199700"/>
              <a:ext cx="241800" cy="123700"/>
            </a:xfrm>
            <a:custGeom>
              <a:avLst/>
              <a:gdLst/>
              <a:ahLst/>
              <a:cxnLst/>
              <a:rect l="l" t="t" r="r" b="b"/>
              <a:pathLst>
                <a:path w="9672" h="4948" extrusionOk="0">
                  <a:moveTo>
                    <a:pt x="3245" y="1"/>
                  </a:moveTo>
                  <a:cubicBezTo>
                    <a:pt x="1355" y="662"/>
                    <a:pt x="0" y="2490"/>
                    <a:pt x="0" y="4601"/>
                  </a:cubicBezTo>
                  <a:lnTo>
                    <a:pt x="0" y="4947"/>
                  </a:lnTo>
                  <a:lnTo>
                    <a:pt x="788" y="4947"/>
                  </a:lnTo>
                  <a:cubicBezTo>
                    <a:pt x="945" y="4096"/>
                    <a:pt x="1701" y="3466"/>
                    <a:pt x="2615" y="3466"/>
                  </a:cubicBezTo>
                  <a:cubicBezTo>
                    <a:pt x="3529" y="3466"/>
                    <a:pt x="4253" y="4096"/>
                    <a:pt x="4411" y="4947"/>
                  </a:cubicBezTo>
                  <a:lnTo>
                    <a:pt x="5261" y="4947"/>
                  </a:lnTo>
                  <a:cubicBezTo>
                    <a:pt x="5419" y="4096"/>
                    <a:pt x="6207" y="3466"/>
                    <a:pt x="7057" y="3466"/>
                  </a:cubicBezTo>
                  <a:cubicBezTo>
                    <a:pt x="7971" y="3466"/>
                    <a:pt x="8727" y="4096"/>
                    <a:pt x="8884" y="4947"/>
                  </a:cubicBezTo>
                  <a:lnTo>
                    <a:pt x="9672" y="4947"/>
                  </a:lnTo>
                  <a:lnTo>
                    <a:pt x="9672" y="4601"/>
                  </a:lnTo>
                  <a:cubicBezTo>
                    <a:pt x="9672" y="3939"/>
                    <a:pt x="9546" y="3309"/>
                    <a:pt x="9262" y="2710"/>
                  </a:cubicBezTo>
                  <a:lnTo>
                    <a:pt x="7089" y="2710"/>
                  </a:lnTo>
                  <a:cubicBezTo>
                    <a:pt x="5986" y="2710"/>
                    <a:pt x="4978" y="2301"/>
                    <a:pt x="4190" y="1513"/>
                  </a:cubicBezTo>
                  <a:cubicBezTo>
                    <a:pt x="3749" y="1072"/>
                    <a:pt x="3434" y="568"/>
                    <a:pt x="32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56"/>
            <p:cNvSpPr/>
            <p:nvPr/>
          </p:nvSpPr>
          <p:spPr>
            <a:xfrm>
              <a:off x="-53728300" y="331077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0" y="0"/>
                  </a:moveTo>
                  <a:lnTo>
                    <a:pt x="0" y="158"/>
                  </a:lnTo>
                  <a:lnTo>
                    <a:pt x="0" y="2583"/>
                  </a:lnTo>
                  <a:cubicBezTo>
                    <a:pt x="441" y="2300"/>
                    <a:pt x="756" y="1827"/>
                    <a:pt x="756" y="1260"/>
                  </a:cubicBezTo>
                  <a:cubicBezTo>
                    <a:pt x="756" y="756"/>
                    <a:pt x="473" y="25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3" name="Google Shape;7433;p56"/>
          <p:cNvGrpSpPr/>
          <p:nvPr/>
        </p:nvGrpSpPr>
        <p:grpSpPr>
          <a:xfrm>
            <a:off x="5768492" y="3358148"/>
            <a:ext cx="316434" cy="358099"/>
            <a:chOff x="-54007925" y="3584850"/>
            <a:chExt cx="281200" cy="318225"/>
          </a:xfrm>
        </p:grpSpPr>
        <p:sp>
          <p:nvSpPr>
            <p:cNvPr id="7434" name="Google Shape;7434;p56"/>
            <p:cNvSpPr/>
            <p:nvPr/>
          </p:nvSpPr>
          <p:spPr>
            <a:xfrm>
              <a:off x="-53943325" y="3716375"/>
              <a:ext cx="151250" cy="18950"/>
            </a:xfrm>
            <a:custGeom>
              <a:avLst/>
              <a:gdLst/>
              <a:ahLst/>
              <a:cxnLst/>
              <a:rect l="l" t="t" r="r" b="b"/>
              <a:pathLst>
                <a:path w="6050" h="758" extrusionOk="0">
                  <a:moveTo>
                    <a:pt x="0" y="1"/>
                  </a:moveTo>
                  <a:cubicBezTo>
                    <a:pt x="441" y="474"/>
                    <a:pt x="1040" y="757"/>
                    <a:pt x="1702" y="757"/>
                  </a:cubicBezTo>
                  <a:lnTo>
                    <a:pt x="4348" y="757"/>
                  </a:lnTo>
                  <a:cubicBezTo>
                    <a:pt x="5041" y="757"/>
                    <a:pt x="5608" y="474"/>
                    <a:pt x="6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56"/>
            <p:cNvSpPr/>
            <p:nvPr/>
          </p:nvSpPr>
          <p:spPr>
            <a:xfrm>
              <a:off x="-53970100" y="3679375"/>
              <a:ext cx="205575" cy="18125"/>
            </a:xfrm>
            <a:custGeom>
              <a:avLst/>
              <a:gdLst/>
              <a:ahLst/>
              <a:cxnLst/>
              <a:rect l="l" t="t" r="r" b="b"/>
              <a:pathLst>
                <a:path w="8223" h="725" extrusionOk="0">
                  <a:moveTo>
                    <a:pt x="0" y="0"/>
                  </a:moveTo>
                  <a:lnTo>
                    <a:pt x="0" y="725"/>
                  </a:lnTo>
                  <a:lnTo>
                    <a:pt x="8223" y="725"/>
                  </a:lnTo>
                  <a:lnTo>
                    <a:pt x="822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56"/>
            <p:cNvSpPr/>
            <p:nvPr/>
          </p:nvSpPr>
          <p:spPr>
            <a:xfrm>
              <a:off x="-53970100" y="3715600"/>
              <a:ext cx="204800" cy="187475"/>
            </a:xfrm>
            <a:custGeom>
              <a:avLst/>
              <a:gdLst/>
              <a:ahLst/>
              <a:cxnLst/>
              <a:rect l="l" t="t" r="r" b="b"/>
              <a:pathLst>
                <a:path w="8192" h="7499" extrusionOk="0">
                  <a:moveTo>
                    <a:pt x="2584" y="2300"/>
                  </a:moveTo>
                  <a:cubicBezTo>
                    <a:pt x="2804" y="2300"/>
                    <a:pt x="2962" y="2426"/>
                    <a:pt x="2962" y="2647"/>
                  </a:cubicBezTo>
                  <a:cubicBezTo>
                    <a:pt x="2962" y="2836"/>
                    <a:pt x="2804" y="2993"/>
                    <a:pt x="2584" y="2993"/>
                  </a:cubicBezTo>
                  <a:cubicBezTo>
                    <a:pt x="2395" y="2993"/>
                    <a:pt x="2237" y="2836"/>
                    <a:pt x="2237" y="2647"/>
                  </a:cubicBezTo>
                  <a:cubicBezTo>
                    <a:pt x="2237" y="2426"/>
                    <a:pt x="2395" y="2300"/>
                    <a:pt x="2584" y="2300"/>
                  </a:cubicBezTo>
                  <a:close/>
                  <a:moveTo>
                    <a:pt x="5577" y="2300"/>
                  </a:moveTo>
                  <a:cubicBezTo>
                    <a:pt x="5797" y="2300"/>
                    <a:pt x="5955" y="2458"/>
                    <a:pt x="5955" y="2647"/>
                  </a:cubicBezTo>
                  <a:cubicBezTo>
                    <a:pt x="5955" y="2836"/>
                    <a:pt x="5797" y="2993"/>
                    <a:pt x="5577" y="2993"/>
                  </a:cubicBezTo>
                  <a:cubicBezTo>
                    <a:pt x="5388" y="2993"/>
                    <a:pt x="5230" y="2836"/>
                    <a:pt x="5230" y="2647"/>
                  </a:cubicBezTo>
                  <a:cubicBezTo>
                    <a:pt x="5230" y="2458"/>
                    <a:pt x="5388" y="2300"/>
                    <a:pt x="5577" y="2300"/>
                  </a:cubicBezTo>
                  <a:close/>
                  <a:moveTo>
                    <a:pt x="5191" y="4072"/>
                  </a:moveTo>
                  <a:cubicBezTo>
                    <a:pt x="5285" y="4072"/>
                    <a:pt x="5372" y="4112"/>
                    <a:pt x="5419" y="4191"/>
                  </a:cubicBezTo>
                  <a:cubicBezTo>
                    <a:pt x="5577" y="4348"/>
                    <a:pt x="5577" y="4569"/>
                    <a:pt x="5419" y="4695"/>
                  </a:cubicBezTo>
                  <a:cubicBezTo>
                    <a:pt x="5072" y="5041"/>
                    <a:pt x="4600" y="5230"/>
                    <a:pt x="4127" y="5230"/>
                  </a:cubicBezTo>
                  <a:cubicBezTo>
                    <a:pt x="3655" y="5230"/>
                    <a:pt x="3151" y="5041"/>
                    <a:pt x="2836" y="4695"/>
                  </a:cubicBezTo>
                  <a:cubicBezTo>
                    <a:pt x="2678" y="4537"/>
                    <a:pt x="2678" y="4285"/>
                    <a:pt x="2836" y="4191"/>
                  </a:cubicBezTo>
                  <a:cubicBezTo>
                    <a:pt x="2914" y="4112"/>
                    <a:pt x="3009" y="4072"/>
                    <a:pt x="3099" y="4072"/>
                  </a:cubicBezTo>
                  <a:cubicBezTo>
                    <a:pt x="3190" y="4072"/>
                    <a:pt x="3277" y="4112"/>
                    <a:pt x="3340" y="4191"/>
                  </a:cubicBezTo>
                  <a:cubicBezTo>
                    <a:pt x="3560" y="4395"/>
                    <a:pt x="3844" y="4498"/>
                    <a:pt x="4127" y="4498"/>
                  </a:cubicBezTo>
                  <a:cubicBezTo>
                    <a:pt x="4411" y="4498"/>
                    <a:pt x="4694" y="4395"/>
                    <a:pt x="4915" y="4191"/>
                  </a:cubicBezTo>
                  <a:cubicBezTo>
                    <a:pt x="4994" y="4112"/>
                    <a:pt x="5096" y="4072"/>
                    <a:pt x="5191" y="4072"/>
                  </a:cubicBezTo>
                  <a:close/>
                  <a:moveTo>
                    <a:pt x="0" y="0"/>
                  </a:moveTo>
                  <a:lnTo>
                    <a:pt x="0" y="3340"/>
                  </a:lnTo>
                  <a:cubicBezTo>
                    <a:pt x="0" y="5577"/>
                    <a:pt x="1859" y="7499"/>
                    <a:pt x="4096" y="7499"/>
                  </a:cubicBezTo>
                  <a:cubicBezTo>
                    <a:pt x="6333" y="7499"/>
                    <a:pt x="8191" y="5640"/>
                    <a:pt x="8191" y="3340"/>
                  </a:cubicBezTo>
                  <a:lnTo>
                    <a:pt x="8191" y="0"/>
                  </a:lnTo>
                  <a:lnTo>
                    <a:pt x="8034" y="0"/>
                  </a:lnTo>
                  <a:cubicBezTo>
                    <a:pt x="7467" y="946"/>
                    <a:pt x="6490" y="1513"/>
                    <a:pt x="5419" y="1513"/>
                  </a:cubicBezTo>
                  <a:lnTo>
                    <a:pt x="2804" y="1513"/>
                  </a:lnTo>
                  <a:cubicBezTo>
                    <a:pt x="1701" y="1513"/>
                    <a:pt x="693" y="946"/>
                    <a:pt x="1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56"/>
            <p:cNvSpPr/>
            <p:nvPr/>
          </p:nvSpPr>
          <p:spPr>
            <a:xfrm>
              <a:off x="-54007125" y="3584850"/>
              <a:ext cx="278825" cy="74850"/>
            </a:xfrm>
            <a:custGeom>
              <a:avLst/>
              <a:gdLst/>
              <a:ahLst/>
              <a:cxnLst/>
              <a:rect l="l" t="t" r="r" b="b"/>
              <a:pathLst>
                <a:path w="11153" h="2994" extrusionOk="0">
                  <a:moveTo>
                    <a:pt x="5577" y="1"/>
                  </a:moveTo>
                  <a:cubicBezTo>
                    <a:pt x="2867" y="1"/>
                    <a:pt x="0" y="788"/>
                    <a:pt x="0" y="2238"/>
                  </a:cubicBezTo>
                  <a:cubicBezTo>
                    <a:pt x="0" y="2647"/>
                    <a:pt x="315" y="2994"/>
                    <a:pt x="725" y="2994"/>
                  </a:cubicBezTo>
                  <a:lnTo>
                    <a:pt x="10429" y="2994"/>
                  </a:lnTo>
                  <a:cubicBezTo>
                    <a:pt x="10838" y="2994"/>
                    <a:pt x="11153" y="2679"/>
                    <a:pt x="11153" y="2238"/>
                  </a:cubicBezTo>
                  <a:cubicBezTo>
                    <a:pt x="11153" y="788"/>
                    <a:pt x="8286" y="1"/>
                    <a:pt x="5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56"/>
            <p:cNvSpPr/>
            <p:nvPr/>
          </p:nvSpPr>
          <p:spPr>
            <a:xfrm>
              <a:off x="-54007925" y="37400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757" y="0"/>
                  </a:moveTo>
                  <a:cubicBezTo>
                    <a:pt x="316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57" y="2584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56"/>
            <p:cNvSpPr/>
            <p:nvPr/>
          </p:nvSpPr>
          <p:spPr>
            <a:xfrm>
              <a:off x="-53745625" y="3740025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584"/>
                  </a:lnTo>
                  <a:cubicBezTo>
                    <a:pt x="441" y="2300"/>
                    <a:pt x="756" y="1827"/>
                    <a:pt x="756" y="1260"/>
                  </a:cubicBezTo>
                  <a:cubicBezTo>
                    <a:pt x="693" y="725"/>
                    <a:pt x="441" y="25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0" name="Google Shape;7440;p56"/>
          <p:cNvGrpSpPr/>
          <p:nvPr/>
        </p:nvGrpSpPr>
        <p:grpSpPr>
          <a:xfrm>
            <a:off x="5768492" y="3820033"/>
            <a:ext cx="316434" cy="358914"/>
            <a:chOff x="-54007925" y="3975575"/>
            <a:chExt cx="281200" cy="318950"/>
          </a:xfrm>
        </p:grpSpPr>
        <p:sp>
          <p:nvSpPr>
            <p:cNvPr id="7441" name="Google Shape;7441;p56"/>
            <p:cNvSpPr/>
            <p:nvPr/>
          </p:nvSpPr>
          <p:spPr>
            <a:xfrm>
              <a:off x="-53988225" y="3975575"/>
              <a:ext cx="244175" cy="142825"/>
            </a:xfrm>
            <a:custGeom>
              <a:avLst/>
              <a:gdLst/>
              <a:ahLst/>
              <a:cxnLst/>
              <a:rect l="l" t="t" r="r" b="b"/>
              <a:pathLst>
                <a:path w="9767" h="5713" extrusionOk="0">
                  <a:moveTo>
                    <a:pt x="5161" y="1329"/>
                  </a:moveTo>
                  <a:cubicBezTo>
                    <a:pt x="5247" y="1329"/>
                    <a:pt x="5333" y="1337"/>
                    <a:pt x="5419" y="1353"/>
                  </a:cubicBezTo>
                  <a:cubicBezTo>
                    <a:pt x="5577" y="1384"/>
                    <a:pt x="5671" y="1416"/>
                    <a:pt x="5797" y="1479"/>
                  </a:cubicBezTo>
                  <a:cubicBezTo>
                    <a:pt x="6617" y="1857"/>
                    <a:pt x="7026" y="2960"/>
                    <a:pt x="6837" y="4220"/>
                  </a:cubicBezTo>
                  <a:cubicBezTo>
                    <a:pt x="6774" y="4409"/>
                    <a:pt x="6617" y="4535"/>
                    <a:pt x="6459" y="4535"/>
                  </a:cubicBezTo>
                  <a:lnTo>
                    <a:pt x="6396" y="4535"/>
                  </a:lnTo>
                  <a:cubicBezTo>
                    <a:pt x="6207" y="4503"/>
                    <a:pt x="6049" y="4283"/>
                    <a:pt x="6081" y="4094"/>
                  </a:cubicBezTo>
                  <a:cubicBezTo>
                    <a:pt x="6239" y="3117"/>
                    <a:pt x="5892" y="2172"/>
                    <a:pt x="5293" y="2046"/>
                  </a:cubicBezTo>
                  <a:cubicBezTo>
                    <a:pt x="5250" y="2037"/>
                    <a:pt x="5205" y="2032"/>
                    <a:pt x="5161" y="2032"/>
                  </a:cubicBezTo>
                  <a:cubicBezTo>
                    <a:pt x="4601" y="2032"/>
                    <a:pt x="4022" y="2752"/>
                    <a:pt x="3876" y="3716"/>
                  </a:cubicBezTo>
                  <a:cubicBezTo>
                    <a:pt x="3847" y="3888"/>
                    <a:pt x="3660" y="4035"/>
                    <a:pt x="3484" y="4035"/>
                  </a:cubicBezTo>
                  <a:cubicBezTo>
                    <a:pt x="3468" y="4035"/>
                    <a:pt x="3451" y="4033"/>
                    <a:pt x="3435" y="4031"/>
                  </a:cubicBezTo>
                  <a:cubicBezTo>
                    <a:pt x="3246" y="3968"/>
                    <a:pt x="3088" y="3779"/>
                    <a:pt x="3120" y="3590"/>
                  </a:cubicBezTo>
                  <a:cubicBezTo>
                    <a:pt x="3351" y="2261"/>
                    <a:pt x="4217" y="1329"/>
                    <a:pt x="5161" y="1329"/>
                  </a:cubicBezTo>
                  <a:close/>
                  <a:moveTo>
                    <a:pt x="6821" y="1"/>
                  </a:moveTo>
                  <a:cubicBezTo>
                    <a:pt x="6045" y="1"/>
                    <a:pt x="5381" y="480"/>
                    <a:pt x="5104" y="1227"/>
                  </a:cubicBezTo>
                  <a:lnTo>
                    <a:pt x="3939" y="1038"/>
                  </a:lnTo>
                  <a:cubicBezTo>
                    <a:pt x="3734" y="998"/>
                    <a:pt x="3530" y="979"/>
                    <a:pt x="3328" y="979"/>
                  </a:cubicBezTo>
                  <a:cubicBezTo>
                    <a:pt x="1759" y="979"/>
                    <a:pt x="343" y="2128"/>
                    <a:pt x="64" y="3747"/>
                  </a:cubicBezTo>
                  <a:cubicBezTo>
                    <a:pt x="1" y="3936"/>
                    <a:pt x="158" y="4125"/>
                    <a:pt x="379" y="4188"/>
                  </a:cubicBezTo>
                  <a:lnTo>
                    <a:pt x="9200" y="5700"/>
                  </a:lnTo>
                  <a:cubicBezTo>
                    <a:pt x="9225" y="5709"/>
                    <a:pt x="9251" y="5713"/>
                    <a:pt x="9276" y="5713"/>
                  </a:cubicBezTo>
                  <a:cubicBezTo>
                    <a:pt x="9437" y="5713"/>
                    <a:pt x="9582" y="5549"/>
                    <a:pt x="9610" y="5385"/>
                  </a:cubicBezTo>
                  <a:cubicBezTo>
                    <a:pt x="9767" y="4535"/>
                    <a:pt x="9578" y="3621"/>
                    <a:pt x="9074" y="2865"/>
                  </a:cubicBezTo>
                  <a:cubicBezTo>
                    <a:pt x="8570" y="2203"/>
                    <a:pt x="7782" y="1731"/>
                    <a:pt x="6900" y="1573"/>
                  </a:cubicBezTo>
                  <a:lnTo>
                    <a:pt x="5892" y="1384"/>
                  </a:lnTo>
                  <a:cubicBezTo>
                    <a:pt x="6090" y="1017"/>
                    <a:pt x="6465" y="776"/>
                    <a:pt x="6882" y="776"/>
                  </a:cubicBezTo>
                  <a:cubicBezTo>
                    <a:pt x="6929" y="776"/>
                    <a:pt x="6978" y="779"/>
                    <a:pt x="7026" y="786"/>
                  </a:cubicBezTo>
                  <a:cubicBezTo>
                    <a:pt x="7042" y="788"/>
                    <a:pt x="7059" y="790"/>
                    <a:pt x="7075" y="790"/>
                  </a:cubicBezTo>
                  <a:cubicBezTo>
                    <a:pt x="7247" y="790"/>
                    <a:pt x="7410" y="643"/>
                    <a:pt x="7467" y="471"/>
                  </a:cubicBezTo>
                  <a:cubicBezTo>
                    <a:pt x="7499" y="282"/>
                    <a:pt x="7341" y="93"/>
                    <a:pt x="7152" y="30"/>
                  </a:cubicBezTo>
                  <a:cubicBezTo>
                    <a:pt x="7040" y="10"/>
                    <a:pt x="6930" y="1"/>
                    <a:pt x="68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56"/>
            <p:cNvSpPr/>
            <p:nvPr/>
          </p:nvSpPr>
          <p:spPr>
            <a:xfrm>
              <a:off x="-53970100" y="4100750"/>
              <a:ext cx="204800" cy="193775"/>
            </a:xfrm>
            <a:custGeom>
              <a:avLst/>
              <a:gdLst/>
              <a:ahLst/>
              <a:cxnLst/>
              <a:rect l="l" t="t" r="r" b="b"/>
              <a:pathLst>
                <a:path w="8192" h="7751" extrusionOk="0">
                  <a:moveTo>
                    <a:pt x="2584" y="1796"/>
                  </a:moveTo>
                  <a:cubicBezTo>
                    <a:pt x="2804" y="1796"/>
                    <a:pt x="2962" y="1954"/>
                    <a:pt x="2962" y="2143"/>
                  </a:cubicBezTo>
                  <a:cubicBezTo>
                    <a:pt x="2962" y="2363"/>
                    <a:pt x="2804" y="2521"/>
                    <a:pt x="2584" y="2521"/>
                  </a:cubicBezTo>
                  <a:cubicBezTo>
                    <a:pt x="2395" y="2521"/>
                    <a:pt x="2237" y="2363"/>
                    <a:pt x="2237" y="2143"/>
                  </a:cubicBezTo>
                  <a:cubicBezTo>
                    <a:pt x="2237" y="1954"/>
                    <a:pt x="2395" y="1796"/>
                    <a:pt x="2584" y="1796"/>
                  </a:cubicBezTo>
                  <a:close/>
                  <a:moveTo>
                    <a:pt x="5577" y="1796"/>
                  </a:moveTo>
                  <a:cubicBezTo>
                    <a:pt x="5797" y="1796"/>
                    <a:pt x="5955" y="1954"/>
                    <a:pt x="5955" y="2143"/>
                  </a:cubicBezTo>
                  <a:cubicBezTo>
                    <a:pt x="5955" y="2363"/>
                    <a:pt x="5797" y="2521"/>
                    <a:pt x="5577" y="2521"/>
                  </a:cubicBezTo>
                  <a:cubicBezTo>
                    <a:pt x="5388" y="2521"/>
                    <a:pt x="5230" y="2363"/>
                    <a:pt x="5230" y="2143"/>
                  </a:cubicBezTo>
                  <a:cubicBezTo>
                    <a:pt x="5230" y="1954"/>
                    <a:pt x="5388" y="1796"/>
                    <a:pt x="5577" y="1796"/>
                  </a:cubicBezTo>
                  <a:close/>
                  <a:moveTo>
                    <a:pt x="5147" y="4324"/>
                  </a:moveTo>
                  <a:cubicBezTo>
                    <a:pt x="5238" y="4324"/>
                    <a:pt x="5324" y="4364"/>
                    <a:pt x="5388" y="4443"/>
                  </a:cubicBezTo>
                  <a:cubicBezTo>
                    <a:pt x="5545" y="4600"/>
                    <a:pt x="5545" y="4852"/>
                    <a:pt x="5388" y="4947"/>
                  </a:cubicBezTo>
                  <a:cubicBezTo>
                    <a:pt x="5041" y="5325"/>
                    <a:pt x="4568" y="5514"/>
                    <a:pt x="4096" y="5514"/>
                  </a:cubicBezTo>
                  <a:cubicBezTo>
                    <a:pt x="3623" y="5514"/>
                    <a:pt x="3119" y="5325"/>
                    <a:pt x="2804" y="4947"/>
                  </a:cubicBezTo>
                  <a:cubicBezTo>
                    <a:pt x="2647" y="4789"/>
                    <a:pt x="2647" y="4569"/>
                    <a:pt x="2804" y="4443"/>
                  </a:cubicBezTo>
                  <a:cubicBezTo>
                    <a:pt x="2883" y="4380"/>
                    <a:pt x="2977" y="4348"/>
                    <a:pt x="3068" y="4348"/>
                  </a:cubicBezTo>
                  <a:cubicBezTo>
                    <a:pt x="3159" y="4348"/>
                    <a:pt x="3245" y="4380"/>
                    <a:pt x="3308" y="4443"/>
                  </a:cubicBezTo>
                  <a:cubicBezTo>
                    <a:pt x="3529" y="4663"/>
                    <a:pt x="3812" y="4773"/>
                    <a:pt x="4096" y="4773"/>
                  </a:cubicBezTo>
                  <a:cubicBezTo>
                    <a:pt x="4379" y="4773"/>
                    <a:pt x="4663" y="4663"/>
                    <a:pt x="4883" y="4443"/>
                  </a:cubicBezTo>
                  <a:cubicBezTo>
                    <a:pt x="4962" y="4364"/>
                    <a:pt x="5057" y="4324"/>
                    <a:pt x="5147" y="4324"/>
                  </a:cubicBezTo>
                  <a:close/>
                  <a:moveTo>
                    <a:pt x="0" y="0"/>
                  </a:moveTo>
                  <a:lnTo>
                    <a:pt x="0" y="3655"/>
                  </a:lnTo>
                  <a:cubicBezTo>
                    <a:pt x="0" y="5892"/>
                    <a:pt x="1859" y="7751"/>
                    <a:pt x="4096" y="7751"/>
                  </a:cubicBezTo>
                  <a:cubicBezTo>
                    <a:pt x="6333" y="7751"/>
                    <a:pt x="8191" y="5892"/>
                    <a:pt x="8191" y="3655"/>
                  </a:cubicBezTo>
                  <a:lnTo>
                    <a:pt x="8191" y="1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56"/>
            <p:cNvSpPr/>
            <p:nvPr/>
          </p:nvSpPr>
          <p:spPr>
            <a:xfrm>
              <a:off x="-53745625" y="4132250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0" y="1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693" y="694"/>
                    <a:pt x="441" y="221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56"/>
            <p:cNvSpPr/>
            <p:nvPr/>
          </p:nvSpPr>
          <p:spPr>
            <a:xfrm>
              <a:off x="-54007925" y="41322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316" y="221"/>
                    <a:pt x="1" y="694"/>
                    <a:pt x="1" y="1261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5" name="Google Shape;7445;p56"/>
          <p:cNvGrpSpPr/>
          <p:nvPr/>
        </p:nvGrpSpPr>
        <p:grpSpPr>
          <a:xfrm>
            <a:off x="8003359" y="2904504"/>
            <a:ext cx="274770" cy="358492"/>
            <a:chOff x="-52005775" y="3208025"/>
            <a:chExt cx="244175" cy="318575"/>
          </a:xfrm>
        </p:grpSpPr>
        <p:sp>
          <p:nvSpPr>
            <p:cNvPr id="7446" name="Google Shape;7446;p56"/>
            <p:cNvSpPr/>
            <p:nvPr/>
          </p:nvSpPr>
          <p:spPr>
            <a:xfrm>
              <a:off x="-51800200" y="3469850"/>
              <a:ext cx="38600" cy="56750"/>
            </a:xfrm>
            <a:custGeom>
              <a:avLst/>
              <a:gdLst/>
              <a:ahLst/>
              <a:cxnLst/>
              <a:rect l="l" t="t" r="r" b="b"/>
              <a:pathLst>
                <a:path w="1544" h="2270" extrusionOk="0">
                  <a:moveTo>
                    <a:pt x="756" y="1"/>
                  </a:moveTo>
                  <a:cubicBezTo>
                    <a:pt x="347" y="1"/>
                    <a:pt x="0" y="348"/>
                    <a:pt x="0" y="726"/>
                  </a:cubicBezTo>
                  <a:cubicBezTo>
                    <a:pt x="0" y="852"/>
                    <a:pt x="32" y="915"/>
                    <a:pt x="63" y="1041"/>
                  </a:cubicBezTo>
                  <a:lnTo>
                    <a:pt x="630" y="2175"/>
                  </a:lnTo>
                  <a:cubicBezTo>
                    <a:pt x="662" y="2238"/>
                    <a:pt x="717" y="2269"/>
                    <a:pt x="776" y="2269"/>
                  </a:cubicBezTo>
                  <a:cubicBezTo>
                    <a:pt x="835" y="2269"/>
                    <a:pt x="898" y="2238"/>
                    <a:pt x="945" y="2175"/>
                  </a:cubicBezTo>
                  <a:lnTo>
                    <a:pt x="1449" y="1135"/>
                  </a:lnTo>
                  <a:cubicBezTo>
                    <a:pt x="1513" y="1009"/>
                    <a:pt x="1544" y="883"/>
                    <a:pt x="1544" y="789"/>
                  </a:cubicBezTo>
                  <a:cubicBezTo>
                    <a:pt x="1481" y="348"/>
                    <a:pt x="1166" y="1"/>
                    <a:pt x="7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56"/>
            <p:cNvSpPr/>
            <p:nvPr/>
          </p:nvSpPr>
          <p:spPr>
            <a:xfrm>
              <a:off x="-52005775" y="3208025"/>
              <a:ext cx="111875" cy="131900"/>
            </a:xfrm>
            <a:custGeom>
              <a:avLst/>
              <a:gdLst/>
              <a:ahLst/>
              <a:cxnLst/>
              <a:rect l="l" t="t" r="r" b="b"/>
              <a:pathLst>
                <a:path w="4475" h="5276" extrusionOk="0">
                  <a:moveTo>
                    <a:pt x="2915" y="1"/>
                  </a:moveTo>
                  <a:cubicBezTo>
                    <a:pt x="2816" y="1"/>
                    <a:pt x="2717" y="5"/>
                    <a:pt x="2615" y="14"/>
                  </a:cubicBezTo>
                  <a:cubicBezTo>
                    <a:pt x="1103" y="235"/>
                    <a:pt x="0" y="1590"/>
                    <a:pt x="0" y="3133"/>
                  </a:cubicBezTo>
                  <a:lnTo>
                    <a:pt x="0" y="4866"/>
                  </a:lnTo>
                  <a:cubicBezTo>
                    <a:pt x="32" y="5055"/>
                    <a:pt x="189" y="5276"/>
                    <a:pt x="379" y="5276"/>
                  </a:cubicBezTo>
                  <a:lnTo>
                    <a:pt x="1135" y="5276"/>
                  </a:lnTo>
                  <a:cubicBezTo>
                    <a:pt x="2993" y="5276"/>
                    <a:pt x="4474" y="3732"/>
                    <a:pt x="4474" y="1873"/>
                  </a:cubicBezTo>
                  <a:lnTo>
                    <a:pt x="4474" y="424"/>
                  </a:lnTo>
                  <a:cubicBezTo>
                    <a:pt x="4017" y="155"/>
                    <a:pt x="3490" y="1"/>
                    <a:pt x="29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56"/>
            <p:cNvSpPr/>
            <p:nvPr/>
          </p:nvSpPr>
          <p:spPr>
            <a:xfrm>
              <a:off x="-51800200" y="3385575"/>
              <a:ext cx="37025" cy="37850"/>
            </a:xfrm>
            <a:custGeom>
              <a:avLst/>
              <a:gdLst/>
              <a:ahLst/>
              <a:cxnLst/>
              <a:rect l="l" t="t" r="r" b="b"/>
              <a:pathLst>
                <a:path w="1481" h="1514" extrusionOk="0">
                  <a:moveTo>
                    <a:pt x="756" y="1"/>
                  </a:moveTo>
                  <a:cubicBezTo>
                    <a:pt x="347" y="1"/>
                    <a:pt x="0" y="348"/>
                    <a:pt x="0" y="757"/>
                  </a:cubicBezTo>
                  <a:cubicBezTo>
                    <a:pt x="0" y="1167"/>
                    <a:pt x="347" y="1513"/>
                    <a:pt x="756" y="1513"/>
                  </a:cubicBezTo>
                  <a:cubicBezTo>
                    <a:pt x="1166" y="1513"/>
                    <a:pt x="1481" y="1167"/>
                    <a:pt x="1481" y="757"/>
                  </a:cubicBezTo>
                  <a:cubicBezTo>
                    <a:pt x="1481" y="348"/>
                    <a:pt x="1166" y="1"/>
                    <a:pt x="7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56"/>
            <p:cNvSpPr/>
            <p:nvPr/>
          </p:nvSpPr>
          <p:spPr>
            <a:xfrm>
              <a:off x="-51800200" y="3348575"/>
              <a:ext cx="37025" cy="37025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56" y="0"/>
                  </a:moveTo>
                  <a:cubicBezTo>
                    <a:pt x="347" y="0"/>
                    <a:pt x="0" y="315"/>
                    <a:pt x="0" y="756"/>
                  </a:cubicBezTo>
                  <a:cubicBezTo>
                    <a:pt x="0" y="1166"/>
                    <a:pt x="347" y="1481"/>
                    <a:pt x="756" y="1481"/>
                  </a:cubicBezTo>
                  <a:cubicBezTo>
                    <a:pt x="1166" y="1481"/>
                    <a:pt x="1481" y="1166"/>
                    <a:pt x="1481" y="756"/>
                  </a:cubicBezTo>
                  <a:cubicBezTo>
                    <a:pt x="1481" y="315"/>
                    <a:pt x="1166" y="0"/>
                    <a:pt x="7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56"/>
            <p:cNvSpPr/>
            <p:nvPr/>
          </p:nvSpPr>
          <p:spPr>
            <a:xfrm>
              <a:off x="-51800200" y="3423400"/>
              <a:ext cx="37025" cy="37025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56" y="0"/>
                  </a:moveTo>
                  <a:cubicBezTo>
                    <a:pt x="347" y="0"/>
                    <a:pt x="0" y="315"/>
                    <a:pt x="0" y="725"/>
                  </a:cubicBezTo>
                  <a:cubicBezTo>
                    <a:pt x="0" y="1166"/>
                    <a:pt x="347" y="1481"/>
                    <a:pt x="756" y="1481"/>
                  </a:cubicBezTo>
                  <a:cubicBezTo>
                    <a:pt x="1166" y="1481"/>
                    <a:pt x="1481" y="1166"/>
                    <a:pt x="1481" y="725"/>
                  </a:cubicBezTo>
                  <a:cubicBezTo>
                    <a:pt x="1481" y="315"/>
                    <a:pt x="1166" y="0"/>
                    <a:pt x="7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56"/>
            <p:cNvSpPr/>
            <p:nvPr/>
          </p:nvSpPr>
          <p:spPr>
            <a:xfrm>
              <a:off x="-51875025" y="3208025"/>
              <a:ext cx="111850" cy="131125"/>
            </a:xfrm>
            <a:custGeom>
              <a:avLst/>
              <a:gdLst/>
              <a:ahLst/>
              <a:cxnLst/>
              <a:rect l="l" t="t" r="r" b="b"/>
              <a:pathLst>
                <a:path w="4474" h="5245" extrusionOk="0">
                  <a:moveTo>
                    <a:pt x="1560" y="1"/>
                  </a:moveTo>
                  <a:cubicBezTo>
                    <a:pt x="984" y="1"/>
                    <a:pt x="458" y="155"/>
                    <a:pt x="0" y="424"/>
                  </a:cubicBezTo>
                  <a:lnTo>
                    <a:pt x="0" y="1873"/>
                  </a:lnTo>
                  <a:cubicBezTo>
                    <a:pt x="0" y="3732"/>
                    <a:pt x="1481" y="5244"/>
                    <a:pt x="3340" y="5244"/>
                  </a:cubicBezTo>
                  <a:lnTo>
                    <a:pt x="4096" y="5244"/>
                  </a:lnTo>
                  <a:cubicBezTo>
                    <a:pt x="4285" y="5244"/>
                    <a:pt x="4442" y="5087"/>
                    <a:pt x="4442" y="4898"/>
                  </a:cubicBezTo>
                  <a:lnTo>
                    <a:pt x="4442" y="3165"/>
                  </a:lnTo>
                  <a:cubicBezTo>
                    <a:pt x="4474" y="1590"/>
                    <a:pt x="3371" y="235"/>
                    <a:pt x="1859" y="14"/>
                  </a:cubicBezTo>
                  <a:cubicBezTo>
                    <a:pt x="1758" y="5"/>
                    <a:pt x="1658" y="1"/>
                    <a:pt x="15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56"/>
            <p:cNvSpPr/>
            <p:nvPr/>
          </p:nvSpPr>
          <p:spPr>
            <a:xfrm>
              <a:off x="-52005000" y="3469850"/>
              <a:ext cx="38625" cy="56750"/>
            </a:xfrm>
            <a:custGeom>
              <a:avLst/>
              <a:gdLst/>
              <a:ahLst/>
              <a:cxnLst/>
              <a:rect l="l" t="t" r="r" b="b"/>
              <a:pathLst>
                <a:path w="1545" h="2270" extrusionOk="0">
                  <a:moveTo>
                    <a:pt x="757" y="1"/>
                  </a:moveTo>
                  <a:cubicBezTo>
                    <a:pt x="348" y="1"/>
                    <a:pt x="1" y="348"/>
                    <a:pt x="1" y="726"/>
                  </a:cubicBezTo>
                  <a:cubicBezTo>
                    <a:pt x="1" y="852"/>
                    <a:pt x="32" y="915"/>
                    <a:pt x="64" y="1041"/>
                  </a:cubicBezTo>
                  <a:lnTo>
                    <a:pt x="631" y="2175"/>
                  </a:lnTo>
                  <a:cubicBezTo>
                    <a:pt x="663" y="2238"/>
                    <a:pt x="718" y="2269"/>
                    <a:pt x="777" y="2269"/>
                  </a:cubicBezTo>
                  <a:cubicBezTo>
                    <a:pt x="836" y="2269"/>
                    <a:pt x="899" y="2238"/>
                    <a:pt x="946" y="2175"/>
                  </a:cubicBezTo>
                  <a:lnTo>
                    <a:pt x="1450" y="1135"/>
                  </a:lnTo>
                  <a:cubicBezTo>
                    <a:pt x="1482" y="1009"/>
                    <a:pt x="1545" y="883"/>
                    <a:pt x="1545" y="789"/>
                  </a:cubicBezTo>
                  <a:cubicBezTo>
                    <a:pt x="1482" y="348"/>
                    <a:pt x="1135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56"/>
            <p:cNvSpPr/>
            <p:nvPr/>
          </p:nvSpPr>
          <p:spPr>
            <a:xfrm>
              <a:off x="-52005000" y="3423400"/>
              <a:ext cx="37050" cy="37025"/>
            </a:xfrm>
            <a:custGeom>
              <a:avLst/>
              <a:gdLst/>
              <a:ahLst/>
              <a:cxnLst/>
              <a:rect l="l" t="t" r="r" b="b"/>
              <a:pathLst>
                <a:path w="1482" h="1481" extrusionOk="0">
                  <a:moveTo>
                    <a:pt x="757" y="0"/>
                  </a:moveTo>
                  <a:cubicBezTo>
                    <a:pt x="348" y="0"/>
                    <a:pt x="1" y="315"/>
                    <a:pt x="1" y="725"/>
                  </a:cubicBezTo>
                  <a:cubicBezTo>
                    <a:pt x="1" y="1166"/>
                    <a:pt x="348" y="1481"/>
                    <a:pt x="757" y="1481"/>
                  </a:cubicBezTo>
                  <a:cubicBezTo>
                    <a:pt x="1167" y="1481"/>
                    <a:pt x="1482" y="1166"/>
                    <a:pt x="1482" y="725"/>
                  </a:cubicBezTo>
                  <a:cubicBezTo>
                    <a:pt x="1482" y="315"/>
                    <a:pt x="1167" y="0"/>
                    <a:pt x="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56"/>
            <p:cNvSpPr/>
            <p:nvPr/>
          </p:nvSpPr>
          <p:spPr>
            <a:xfrm>
              <a:off x="-52005000" y="3385575"/>
              <a:ext cx="37050" cy="37850"/>
            </a:xfrm>
            <a:custGeom>
              <a:avLst/>
              <a:gdLst/>
              <a:ahLst/>
              <a:cxnLst/>
              <a:rect l="l" t="t" r="r" b="b"/>
              <a:pathLst>
                <a:path w="1482" h="1514" extrusionOk="0">
                  <a:moveTo>
                    <a:pt x="757" y="1"/>
                  </a:moveTo>
                  <a:cubicBezTo>
                    <a:pt x="348" y="1"/>
                    <a:pt x="1" y="348"/>
                    <a:pt x="1" y="757"/>
                  </a:cubicBezTo>
                  <a:cubicBezTo>
                    <a:pt x="1" y="1167"/>
                    <a:pt x="348" y="1513"/>
                    <a:pt x="757" y="1513"/>
                  </a:cubicBezTo>
                  <a:cubicBezTo>
                    <a:pt x="1167" y="1513"/>
                    <a:pt x="1482" y="1167"/>
                    <a:pt x="1482" y="757"/>
                  </a:cubicBezTo>
                  <a:cubicBezTo>
                    <a:pt x="1482" y="348"/>
                    <a:pt x="1167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56"/>
            <p:cNvSpPr/>
            <p:nvPr/>
          </p:nvSpPr>
          <p:spPr>
            <a:xfrm>
              <a:off x="-51957725" y="3298150"/>
              <a:ext cx="148100" cy="209550"/>
            </a:xfrm>
            <a:custGeom>
              <a:avLst/>
              <a:gdLst/>
              <a:ahLst/>
              <a:cxnLst/>
              <a:rect l="l" t="t" r="r" b="b"/>
              <a:pathLst>
                <a:path w="5924" h="8382" extrusionOk="0">
                  <a:moveTo>
                    <a:pt x="1449" y="3151"/>
                  </a:moveTo>
                  <a:cubicBezTo>
                    <a:pt x="1639" y="3151"/>
                    <a:pt x="1796" y="3309"/>
                    <a:pt x="1796" y="3498"/>
                  </a:cubicBezTo>
                  <a:cubicBezTo>
                    <a:pt x="1796" y="3719"/>
                    <a:pt x="1639" y="3845"/>
                    <a:pt x="1449" y="3845"/>
                  </a:cubicBezTo>
                  <a:cubicBezTo>
                    <a:pt x="1260" y="3845"/>
                    <a:pt x="1103" y="3719"/>
                    <a:pt x="1103" y="3498"/>
                  </a:cubicBezTo>
                  <a:cubicBezTo>
                    <a:pt x="1103" y="3309"/>
                    <a:pt x="1260" y="3151"/>
                    <a:pt x="1449" y="3151"/>
                  </a:cubicBezTo>
                  <a:close/>
                  <a:moveTo>
                    <a:pt x="4442" y="3183"/>
                  </a:moveTo>
                  <a:cubicBezTo>
                    <a:pt x="4631" y="3183"/>
                    <a:pt x="4789" y="3340"/>
                    <a:pt x="4789" y="3561"/>
                  </a:cubicBezTo>
                  <a:cubicBezTo>
                    <a:pt x="4789" y="3719"/>
                    <a:pt x="4631" y="3908"/>
                    <a:pt x="4442" y="3908"/>
                  </a:cubicBezTo>
                  <a:cubicBezTo>
                    <a:pt x="4253" y="3908"/>
                    <a:pt x="4096" y="3750"/>
                    <a:pt x="4096" y="3561"/>
                  </a:cubicBezTo>
                  <a:cubicBezTo>
                    <a:pt x="4096" y="3340"/>
                    <a:pt x="4253" y="3183"/>
                    <a:pt x="4442" y="3183"/>
                  </a:cubicBezTo>
                  <a:close/>
                  <a:moveTo>
                    <a:pt x="3966" y="5680"/>
                  </a:moveTo>
                  <a:cubicBezTo>
                    <a:pt x="4064" y="5680"/>
                    <a:pt x="4159" y="5719"/>
                    <a:pt x="4222" y="5798"/>
                  </a:cubicBezTo>
                  <a:cubicBezTo>
                    <a:pt x="4411" y="5955"/>
                    <a:pt x="4411" y="6176"/>
                    <a:pt x="4253" y="6302"/>
                  </a:cubicBezTo>
                  <a:cubicBezTo>
                    <a:pt x="3907" y="6648"/>
                    <a:pt x="3434" y="6869"/>
                    <a:pt x="2899" y="6869"/>
                  </a:cubicBezTo>
                  <a:cubicBezTo>
                    <a:pt x="2395" y="6869"/>
                    <a:pt x="1922" y="6648"/>
                    <a:pt x="1607" y="6302"/>
                  </a:cubicBezTo>
                  <a:cubicBezTo>
                    <a:pt x="1449" y="6144"/>
                    <a:pt x="1449" y="5924"/>
                    <a:pt x="1607" y="5798"/>
                  </a:cubicBezTo>
                  <a:cubicBezTo>
                    <a:pt x="1686" y="5719"/>
                    <a:pt x="1788" y="5680"/>
                    <a:pt x="1883" y="5680"/>
                  </a:cubicBezTo>
                  <a:cubicBezTo>
                    <a:pt x="1977" y="5680"/>
                    <a:pt x="2064" y="5719"/>
                    <a:pt x="2111" y="5798"/>
                  </a:cubicBezTo>
                  <a:cubicBezTo>
                    <a:pt x="2332" y="6018"/>
                    <a:pt x="2623" y="6129"/>
                    <a:pt x="2911" y="6129"/>
                  </a:cubicBezTo>
                  <a:cubicBezTo>
                    <a:pt x="3198" y="6129"/>
                    <a:pt x="3482" y="6018"/>
                    <a:pt x="3686" y="5798"/>
                  </a:cubicBezTo>
                  <a:cubicBezTo>
                    <a:pt x="3765" y="5719"/>
                    <a:pt x="3868" y="5680"/>
                    <a:pt x="3966" y="5680"/>
                  </a:cubicBezTo>
                  <a:close/>
                  <a:moveTo>
                    <a:pt x="2993" y="1"/>
                  </a:moveTo>
                  <a:cubicBezTo>
                    <a:pt x="2489" y="1104"/>
                    <a:pt x="1513" y="1923"/>
                    <a:pt x="284" y="2238"/>
                  </a:cubicBezTo>
                  <a:cubicBezTo>
                    <a:pt x="347" y="2395"/>
                    <a:pt x="347" y="2553"/>
                    <a:pt x="347" y="2773"/>
                  </a:cubicBezTo>
                  <a:cubicBezTo>
                    <a:pt x="347" y="3025"/>
                    <a:pt x="284" y="3277"/>
                    <a:pt x="158" y="3498"/>
                  </a:cubicBezTo>
                  <a:cubicBezTo>
                    <a:pt x="284" y="3750"/>
                    <a:pt x="347" y="3971"/>
                    <a:pt x="347" y="4254"/>
                  </a:cubicBezTo>
                  <a:cubicBezTo>
                    <a:pt x="347" y="4538"/>
                    <a:pt x="284" y="4758"/>
                    <a:pt x="158" y="5010"/>
                  </a:cubicBezTo>
                  <a:cubicBezTo>
                    <a:pt x="284" y="5231"/>
                    <a:pt x="347" y="5483"/>
                    <a:pt x="347" y="5735"/>
                  </a:cubicBezTo>
                  <a:cubicBezTo>
                    <a:pt x="347" y="6113"/>
                    <a:pt x="252" y="6428"/>
                    <a:pt x="0" y="6680"/>
                  </a:cubicBezTo>
                  <a:cubicBezTo>
                    <a:pt x="158" y="6900"/>
                    <a:pt x="284" y="7121"/>
                    <a:pt x="315" y="7405"/>
                  </a:cubicBezTo>
                  <a:cubicBezTo>
                    <a:pt x="1040" y="8035"/>
                    <a:pt x="1985" y="8381"/>
                    <a:pt x="2962" y="8381"/>
                  </a:cubicBezTo>
                  <a:cubicBezTo>
                    <a:pt x="3938" y="8381"/>
                    <a:pt x="4852" y="8035"/>
                    <a:pt x="5608" y="7436"/>
                  </a:cubicBezTo>
                  <a:cubicBezTo>
                    <a:pt x="5640" y="7184"/>
                    <a:pt x="5766" y="6932"/>
                    <a:pt x="5923" y="6743"/>
                  </a:cubicBezTo>
                  <a:cubicBezTo>
                    <a:pt x="5671" y="6459"/>
                    <a:pt x="5545" y="6113"/>
                    <a:pt x="5545" y="5798"/>
                  </a:cubicBezTo>
                  <a:cubicBezTo>
                    <a:pt x="5545" y="5483"/>
                    <a:pt x="5640" y="5231"/>
                    <a:pt x="5797" y="5010"/>
                  </a:cubicBezTo>
                  <a:cubicBezTo>
                    <a:pt x="5671" y="4758"/>
                    <a:pt x="5577" y="4538"/>
                    <a:pt x="5577" y="4254"/>
                  </a:cubicBezTo>
                  <a:cubicBezTo>
                    <a:pt x="5577" y="3971"/>
                    <a:pt x="5671" y="3750"/>
                    <a:pt x="5797" y="3498"/>
                  </a:cubicBezTo>
                  <a:cubicBezTo>
                    <a:pt x="5671" y="3277"/>
                    <a:pt x="5577" y="3025"/>
                    <a:pt x="5577" y="2773"/>
                  </a:cubicBezTo>
                  <a:cubicBezTo>
                    <a:pt x="5577" y="2679"/>
                    <a:pt x="5577" y="2553"/>
                    <a:pt x="5640" y="2490"/>
                  </a:cubicBezTo>
                  <a:cubicBezTo>
                    <a:pt x="5640" y="2395"/>
                    <a:pt x="5671" y="2332"/>
                    <a:pt x="5703" y="2238"/>
                  </a:cubicBezTo>
                  <a:cubicBezTo>
                    <a:pt x="4474" y="1923"/>
                    <a:pt x="3497" y="1104"/>
                    <a:pt x="29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56"/>
            <p:cNvSpPr/>
            <p:nvPr/>
          </p:nvSpPr>
          <p:spPr>
            <a:xfrm>
              <a:off x="-52005000" y="3348575"/>
              <a:ext cx="37050" cy="37025"/>
            </a:xfrm>
            <a:custGeom>
              <a:avLst/>
              <a:gdLst/>
              <a:ahLst/>
              <a:cxnLst/>
              <a:rect l="l" t="t" r="r" b="b"/>
              <a:pathLst>
                <a:path w="1482" h="1481" extrusionOk="0">
                  <a:moveTo>
                    <a:pt x="757" y="0"/>
                  </a:moveTo>
                  <a:cubicBezTo>
                    <a:pt x="348" y="0"/>
                    <a:pt x="1" y="315"/>
                    <a:pt x="1" y="756"/>
                  </a:cubicBezTo>
                  <a:cubicBezTo>
                    <a:pt x="1" y="1166"/>
                    <a:pt x="348" y="1481"/>
                    <a:pt x="757" y="1481"/>
                  </a:cubicBezTo>
                  <a:cubicBezTo>
                    <a:pt x="1167" y="1481"/>
                    <a:pt x="1482" y="1166"/>
                    <a:pt x="1482" y="756"/>
                  </a:cubicBezTo>
                  <a:cubicBezTo>
                    <a:pt x="1482" y="315"/>
                    <a:pt x="1167" y="0"/>
                    <a:pt x="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7" name="Google Shape;7457;p56"/>
          <p:cNvGrpSpPr/>
          <p:nvPr/>
        </p:nvGrpSpPr>
        <p:grpSpPr>
          <a:xfrm>
            <a:off x="5309825" y="1532546"/>
            <a:ext cx="358099" cy="358099"/>
            <a:chOff x="-57568775" y="3198925"/>
            <a:chExt cx="318225" cy="318225"/>
          </a:xfrm>
        </p:grpSpPr>
        <p:sp>
          <p:nvSpPr>
            <p:cNvPr id="7458" name="Google Shape;7458;p56"/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56"/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56"/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56"/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56"/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56"/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4" name="Google Shape;7464;p56"/>
          <p:cNvGrpSpPr/>
          <p:nvPr/>
        </p:nvGrpSpPr>
        <p:grpSpPr>
          <a:xfrm>
            <a:off x="5331543" y="1987846"/>
            <a:ext cx="314662" cy="358099"/>
            <a:chOff x="-57549075" y="3590375"/>
            <a:chExt cx="279625" cy="318225"/>
          </a:xfrm>
        </p:grpSpPr>
        <p:sp>
          <p:nvSpPr>
            <p:cNvPr id="7465" name="Google Shape;7465;p56"/>
            <p:cNvSpPr/>
            <p:nvPr/>
          </p:nvSpPr>
          <p:spPr>
            <a:xfrm>
              <a:off x="-57493150" y="3777825"/>
              <a:ext cx="167000" cy="74850"/>
            </a:xfrm>
            <a:custGeom>
              <a:avLst/>
              <a:gdLst/>
              <a:ahLst/>
              <a:cxnLst/>
              <a:rect l="l" t="t" r="r" b="b"/>
              <a:pathLst>
                <a:path w="6680" h="2994" extrusionOk="0">
                  <a:moveTo>
                    <a:pt x="4376" y="670"/>
                  </a:moveTo>
                  <a:cubicBezTo>
                    <a:pt x="4474" y="670"/>
                    <a:pt x="4569" y="709"/>
                    <a:pt x="4632" y="788"/>
                  </a:cubicBezTo>
                  <a:cubicBezTo>
                    <a:pt x="4789" y="946"/>
                    <a:pt x="4789" y="1166"/>
                    <a:pt x="4632" y="1292"/>
                  </a:cubicBezTo>
                  <a:cubicBezTo>
                    <a:pt x="4285" y="1639"/>
                    <a:pt x="3781" y="1859"/>
                    <a:pt x="3308" y="1859"/>
                  </a:cubicBezTo>
                  <a:cubicBezTo>
                    <a:pt x="2836" y="1859"/>
                    <a:pt x="2332" y="1639"/>
                    <a:pt x="2017" y="1292"/>
                  </a:cubicBezTo>
                  <a:cubicBezTo>
                    <a:pt x="1859" y="1166"/>
                    <a:pt x="1859" y="946"/>
                    <a:pt x="2017" y="788"/>
                  </a:cubicBezTo>
                  <a:cubicBezTo>
                    <a:pt x="2096" y="709"/>
                    <a:pt x="2198" y="670"/>
                    <a:pt x="2292" y="670"/>
                  </a:cubicBezTo>
                  <a:cubicBezTo>
                    <a:pt x="2387" y="670"/>
                    <a:pt x="2474" y="709"/>
                    <a:pt x="2521" y="788"/>
                  </a:cubicBezTo>
                  <a:cubicBezTo>
                    <a:pt x="2741" y="1009"/>
                    <a:pt x="3033" y="1119"/>
                    <a:pt x="3320" y="1119"/>
                  </a:cubicBezTo>
                  <a:cubicBezTo>
                    <a:pt x="3608" y="1119"/>
                    <a:pt x="3891" y="1009"/>
                    <a:pt x="4096" y="788"/>
                  </a:cubicBezTo>
                  <a:cubicBezTo>
                    <a:pt x="4175" y="709"/>
                    <a:pt x="4277" y="670"/>
                    <a:pt x="4376" y="670"/>
                  </a:cubicBezTo>
                  <a:close/>
                  <a:moveTo>
                    <a:pt x="0" y="0"/>
                  </a:moveTo>
                  <a:cubicBezTo>
                    <a:pt x="221" y="1702"/>
                    <a:pt x="1639" y="2993"/>
                    <a:pt x="3371" y="2993"/>
                  </a:cubicBezTo>
                  <a:cubicBezTo>
                    <a:pt x="5104" y="2993"/>
                    <a:pt x="6522" y="1702"/>
                    <a:pt x="66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56"/>
            <p:cNvSpPr/>
            <p:nvPr/>
          </p:nvSpPr>
          <p:spPr>
            <a:xfrm>
              <a:off x="-57478975" y="3647075"/>
              <a:ext cx="139425" cy="37050"/>
            </a:xfrm>
            <a:custGeom>
              <a:avLst/>
              <a:gdLst/>
              <a:ahLst/>
              <a:cxnLst/>
              <a:rect l="l" t="t" r="r" b="b"/>
              <a:pathLst>
                <a:path w="5577" h="1482" extrusionOk="0">
                  <a:moveTo>
                    <a:pt x="2804" y="1"/>
                  </a:moveTo>
                  <a:cubicBezTo>
                    <a:pt x="1639" y="1"/>
                    <a:pt x="599" y="568"/>
                    <a:pt x="1" y="1481"/>
                  </a:cubicBezTo>
                  <a:lnTo>
                    <a:pt x="5577" y="1481"/>
                  </a:lnTo>
                  <a:cubicBezTo>
                    <a:pt x="4947" y="568"/>
                    <a:pt x="3939" y="1"/>
                    <a:pt x="280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56"/>
            <p:cNvSpPr/>
            <p:nvPr/>
          </p:nvSpPr>
          <p:spPr>
            <a:xfrm>
              <a:off x="-57493950" y="3703775"/>
              <a:ext cx="168575" cy="55175"/>
            </a:xfrm>
            <a:custGeom>
              <a:avLst/>
              <a:gdLst/>
              <a:ahLst/>
              <a:cxnLst/>
              <a:rect l="l" t="t" r="r" b="b"/>
              <a:pathLst>
                <a:path w="6743" h="2207" extrusionOk="0">
                  <a:moveTo>
                    <a:pt x="1891" y="726"/>
                  </a:moveTo>
                  <a:cubicBezTo>
                    <a:pt x="2080" y="726"/>
                    <a:pt x="2238" y="883"/>
                    <a:pt x="2238" y="1072"/>
                  </a:cubicBezTo>
                  <a:cubicBezTo>
                    <a:pt x="2238" y="1261"/>
                    <a:pt x="2080" y="1419"/>
                    <a:pt x="1891" y="1419"/>
                  </a:cubicBezTo>
                  <a:cubicBezTo>
                    <a:pt x="1702" y="1419"/>
                    <a:pt x="1545" y="1261"/>
                    <a:pt x="1545" y="1072"/>
                  </a:cubicBezTo>
                  <a:cubicBezTo>
                    <a:pt x="1513" y="883"/>
                    <a:pt x="1671" y="726"/>
                    <a:pt x="1891" y="726"/>
                  </a:cubicBezTo>
                  <a:close/>
                  <a:moveTo>
                    <a:pt x="4853" y="726"/>
                  </a:moveTo>
                  <a:cubicBezTo>
                    <a:pt x="5042" y="726"/>
                    <a:pt x="5199" y="883"/>
                    <a:pt x="5199" y="1072"/>
                  </a:cubicBezTo>
                  <a:cubicBezTo>
                    <a:pt x="5199" y="1261"/>
                    <a:pt x="5042" y="1419"/>
                    <a:pt x="4853" y="1419"/>
                  </a:cubicBezTo>
                  <a:cubicBezTo>
                    <a:pt x="4664" y="1419"/>
                    <a:pt x="4506" y="1261"/>
                    <a:pt x="4506" y="1072"/>
                  </a:cubicBezTo>
                  <a:cubicBezTo>
                    <a:pt x="4506" y="883"/>
                    <a:pt x="4664" y="726"/>
                    <a:pt x="4853" y="726"/>
                  </a:cubicBezTo>
                  <a:close/>
                  <a:moveTo>
                    <a:pt x="253" y="1"/>
                  </a:moveTo>
                  <a:cubicBezTo>
                    <a:pt x="95" y="316"/>
                    <a:pt x="1" y="726"/>
                    <a:pt x="1" y="1104"/>
                  </a:cubicBezTo>
                  <a:lnTo>
                    <a:pt x="1" y="2206"/>
                  </a:lnTo>
                  <a:lnTo>
                    <a:pt x="6743" y="2206"/>
                  </a:lnTo>
                  <a:lnTo>
                    <a:pt x="6743" y="1104"/>
                  </a:lnTo>
                  <a:cubicBezTo>
                    <a:pt x="6743" y="726"/>
                    <a:pt x="6680" y="347"/>
                    <a:pt x="65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56"/>
            <p:cNvSpPr/>
            <p:nvPr/>
          </p:nvSpPr>
          <p:spPr>
            <a:xfrm>
              <a:off x="-57549075" y="35903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608" y="1544"/>
                  </a:moveTo>
                  <a:cubicBezTo>
                    <a:pt x="7877" y="1544"/>
                    <a:pt x="9704" y="3403"/>
                    <a:pt x="9704" y="5640"/>
                  </a:cubicBezTo>
                  <a:lnTo>
                    <a:pt x="9704" y="7152"/>
                  </a:lnTo>
                  <a:cubicBezTo>
                    <a:pt x="9704" y="9389"/>
                    <a:pt x="7845" y="11247"/>
                    <a:pt x="5608" y="11247"/>
                  </a:cubicBezTo>
                  <a:cubicBezTo>
                    <a:pt x="3372" y="11247"/>
                    <a:pt x="1513" y="9389"/>
                    <a:pt x="1513" y="7152"/>
                  </a:cubicBezTo>
                  <a:lnTo>
                    <a:pt x="1513" y="5640"/>
                  </a:lnTo>
                  <a:cubicBezTo>
                    <a:pt x="1513" y="3403"/>
                    <a:pt x="3309" y="1544"/>
                    <a:pt x="5608" y="1544"/>
                  </a:cubicBezTo>
                  <a:close/>
                  <a:moveTo>
                    <a:pt x="5608" y="0"/>
                  </a:moveTo>
                  <a:cubicBezTo>
                    <a:pt x="2521" y="0"/>
                    <a:pt x="1" y="2521"/>
                    <a:pt x="1" y="5640"/>
                  </a:cubicBezTo>
                  <a:lnTo>
                    <a:pt x="1" y="12382"/>
                  </a:lnTo>
                  <a:cubicBezTo>
                    <a:pt x="1" y="12571"/>
                    <a:pt x="158" y="12728"/>
                    <a:pt x="347" y="12728"/>
                  </a:cubicBezTo>
                  <a:lnTo>
                    <a:pt x="10807" y="12728"/>
                  </a:lnTo>
                  <a:cubicBezTo>
                    <a:pt x="10996" y="12728"/>
                    <a:pt x="11153" y="12571"/>
                    <a:pt x="11153" y="12382"/>
                  </a:cubicBezTo>
                  <a:lnTo>
                    <a:pt x="11153" y="5640"/>
                  </a:lnTo>
                  <a:cubicBezTo>
                    <a:pt x="11185" y="2521"/>
                    <a:pt x="8664" y="0"/>
                    <a:pt x="56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9" name="Google Shape;7469;p56"/>
          <p:cNvGrpSpPr/>
          <p:nvPr/>
        </p:nvGrpSpPr>
        <p:grpSpPr>
          <a:xfrm>
            <a:off x="5323740" y="2429217"/>
            <a:ext cx="359871" cy="359871"/>
            <a:chOff x="-57570350" y="3982600"/>
            <a:chExt cx="319800" cy="319800"/>
          </a:xfrm>
        </p:grpSpPr>
        <p:sp>
          <p:nvSpPr>
            <p:cNvPr id="7470" name="Google Shape;7470;p56"/>
            <p:cNvSpPr/>
            <p:nvPr/>
          </p:nvSpPr>
          <p:spPr>
            <a:xfrm>
              <a:off x="-57570350" y="4033000"/>
              <a:ext cx="319800" cy="269400"/>
            </a:xfrm>
            <a:custGeom>
              <a:avLst/>
              <a:gdLst/>
              <a:ahLst/>
              <a:cxnLst/>
              <a:rect l="l" t="t" r="r" b="b"/>
              <a:pathLst>
                <a:path w="12792" h="10776" extrusionOk="0">
                  <a:moveTo>
                    <a:pt x="9452" y="4002"/>
                  </a:moveTo>
                  <a:cubicBezTo>
                    <a:pt x="10083" y="4002"/>
                    <a:pt x="10555" y="4506"/>
                    <a:pt x="10555" y="5105"/>
                  </a:cubicBezTo>
                  <a:lnTo>
                    <a:pt x="10555" y="5861"/>
                  </a:lnTo>
                  <a:cubicBezTo>
                    <a:pt x="10555" y="6459"/>
                    <a:pt x="10020" y="6963"/>
                    <a:pt x="9389" y="6963"/>
                  </a:cubicBezTo>
                  <a:lnTo>
                    <a:pt x="8665" y="6963"/>
                  </a:lnTo>
                  <a:cubicBezTo>
                    <a:pt x="7751" y="6963"/>
                    <a:pt x="6995" y="6333"/>
                    <a:pt x="6838" y="5451"/>
                  </a:cubicBezTo>
                  <a:lnTo>
                    <a:pt x="6018" y="5451"/>
                  </a:lnTo>
                  <a:cubicBezTo>
                    <a:pt x="5861" y="6333"/>
                    <a:pt x="5105" y="6963"/>
                    <a:pt x="4191" y="6963"/>
                  </a:cubicBezTo>
                  <a:lnTo>
                    <a:pt x="3467" y="6963"/>
                  </a:lnTo>
                  <a:cubicBezTo>
                    <a:pt x="2836" y="6963"/>
                    <a:pt x="2364" y="6459"/>
                    <a:pt x="2364" y="5861"/>
                  </a:cubicBezTo>
                  <a:lnTo>
                    <a:pt x="2364" y="5105"/>
                  </a:lnTo>
                  <a:cubicBezTo>
                    <a:pt x="2364" y="4475"/>
                    <a:pt x="2868" y="4002"/>
                    <a:pt x="3467" y="4002"/>
                  </a:cubicBezTo>
                  <a:lnTo>
                    <a:pt x="4947" y="4002"/>
                  </a:lnTo>
                  <a:cubicBezTo>
                    <a:pt x="5420" y="4002"/>
                    <a:pt x="5861" y="4317"/>
                    <a:pt x="6018" y="4758"/>
                  </a:cubicBezTo>
                  <a:lnTo>
                    <a:pt x="6869" y="4758"/>
                  </a:lnTo>
                  <a:cubicBezTo>
                    <a:pt x="7027" y="4317"/>
                    <a:pt x="7436" y="4002"/>
                    <a:pt x="7940" y="4002"/>
                  </a:cubicBezTo>
                  <a:close/>
                  <a:moveTo>
                    <a:pt x="1135" y="6365"/>
                  </a:moveTo>
                  <a:cubicBezTo>
                    <a:pt x="1419" y="6711"/>
                    <a:pt x="1860" y="6963"/>
                    <a:pt x="2364" y="6963"/>
                  </a:cubicBezTo>
                  <a:cubicBezTo>
                    <a:pt x="2301" y="7342"/>
                    <a:pt x="1954" y="7720"/>
                    <a:pt x="1576" y="7720"/>
                  </a:cubicBezTo>
                  <a:cubicBezTo>
                    <a:pt x="1167" y="7720"/>
                    <a:pt x="820" y="7342"/>
                    <a:pt x="820" y="6963"/>
                  </a:cubicBezTo>
                  <a:cubicBezTo>
                    <a:pt x="820" y="6711"/>
                    <a:pt x="946" y="6491"/>
                    <a:pt x="1135" y="6365"/>
                  </a:cubicBezTo>
                  <a:close/>
                  <a:moveTo>
                    <a:pt x="11784" y="6365"/>
                  </a:moveTo>
                  <a:cubicBezTo>
                    <a:pt x="11973" y="6491"/>
                    <a:pt x="12099" y="6711"/>
                    <a:pt x="12099" y="6963"/>
                  </a:cubicBezTo>
                  <a:cubicBezTo>
                    <a:pt x="12099" y="7342"/>
                    <a:pt x="11721" y="7720"/>
                    <a:pt x="11343" y="7720"/>
                  </a:cubicBezTo>
                  <a:cubicBezTo>
                    <a:pt x="10933" y="7720"/>
                    <a:pt x="10555" y="7342"/>
                    <a:pt x="10555" y="6963"/>
                  </a:cubicBezTo>
                  <a:cubicBezTo>
                    <a:pt x="11028" y="6963"/>
                    <a:pt x="11500" y="6711"/>
                    <a:pt x="11784" y="6365"/>
                  </a:cubicBezTo>
                  <a:close/>
                  <a:moveTo>
                    <a:pt x="7432" y="7286"/>
                  </a:moveTo>
                  <a:cubicBezTo>
                    <a:pt x="7531" y="7286"/>
                    <a:pt x="7625" y="7326"/>
                    <a:pt x="7688" y="7405"/>
                  </a:cubicBezTo>
                  <a:cubicBezTo>
                    <a:pt x="7909" y="7499"/>
                    <a:pt x="7909" y="7751"/>
                    <a:pt x="7751" y="7909"/>
                  </a:cubicBezTo>
                  <a:cubicBezTo>
                    <a:pt x="7405" y="8255"/>
                    <a:pt x="6932" y="8444"/>
                    <a:pt x="6396" y="8444"/>
                  </a:cubicBezTo>
                  <a:cubicBezTo>
                    <a:pt x="5892" y="8444"/>
                    <a:pt x="5420" y="8255"/>
                    <a:pt x="5073" y="7909"/>
                  </a:cubicBezTo>
                  <a:cubicBezTo>
                    <a:pt x="4916" y="7751"/>
                    <a:pt x="4916" y="7499"/>
                    <a:pt x="5073" y="7405"/>
                  </a:cubicBezTo>
                  <a:cubicBezTo>
                    <a:pt x="5152" y="7326"/>
                    <a:pt x="5254" y="7286"/>
                    <a:pt x="5349" y="7286"/>
                  </a:cubicBezTo>
                  <a:cubicBezTo>
                    <a:pt x="5443" y="7286"/>
                    <a:pt x="5530" y="7326"/>
                    <a:pt x="5577" y="7405"/>
                  </a:cubicBezTo>
                  <a:cubicBezTo>
                    <a:pt x="5798" y="7609"/>
                    <a:pt x="6081" y="7712"/>
                    <a:pt x="6365" y="7712"/>
                  </a:cubicBezTo>
                  <a:cubicBezTo>
                    <a:pt x="6649" y="7712"/>
                    <a:pt x="6932" y="7609"/>
                    <a:pt x="7153" y="7405"/>
                  </a:cubicBezTo>
                  <a:cubicBezTo>
                    <a:pt x="7231" y="7326"/>
                    <a:pt x="7334" y="7286"/>
                    <a:pt x="7432" y="7286"/>
                  </a:cubicBezTo>
                  <a:close/>
                  <a:moveTo>
                    <a:pt x="8287" y="1"/>
                  </a:moveTo>
                  <a:lnTo>
                    <a:pt x="8350" y="158"/>
                  </a:lnTo>
                  <a:cubicBezTo>
                    <a:pt x="8476" y="726"/>
                    <a:pt x="8287" y="1324"/>
                    <a:pt x="7940" y="1797"/>
                  </a:cubicBezTo>
                  <a:cubicBezTo>
                    <a:pt x="7562" y="2269"/>
                    <a:pt x="6995" y="2521"/>
                    <a:pt x="6428" y="2521"/>
                  </a:cubicBezTo>
                  <a:cubicBezTo>
                    <a:pt x="5829" y="2521"/>
                    <a:pt x="5262" y="2238"/>
                    <a:pt x="4884" y="1797"/>
                  </a:cubicBezTo>
                  <a:cubicBezTo>
                    <a:pt x="4475" y="1324"/>
                    <a:pt x="4380" y="726"/>
                    <a:pt x="4475" y="190"/>
                  </a:cubicBezTo>
                  <a:lnTo>
                    <a:pt x="4538" y="32"/>
                  </a:lnTo>
                  <a:lnTo>
                    <a:pt x="4538" y="32"/>
                  </a:lnTo>
                  <a:cubicBezTo>
                    <a:pt x="3183" y="726"/>
                    <a:pt x="2332" y="2112"/>
                    <a:pt x="2332" y="3655"/>
                  </a:cubicBezTo>
                  <a:lnTo>
                    <a:pt x="2332" y="4002"/>
                  </a:lnTo>
                  <a:cubicBezTo>
                    <a:pt x="1482" y="4002"/>
                    <a:pt x="789" y="4664"/>
                    <a:pt x="789" y="5514"/>
                  </a:cubicBezTo>
                  <a:lnTo>
                    <a:pt x="789" y="5703"/>
                  </a:lnTo>
                  <a:cubicBezTo>
                    <a:pt x="316" y="5987"/>
                    <a:pt x="32" y="6428"/>
                    <a:pt x="32" y="6995"/>
                  </a:cubicBezTo>
                  <a:cubicBezTo>
                    <a:pt x="32" y="7405"/>
                    <a:pt x="190" y="7751"/>
                    <a:pt x="442" y="7972"/>
                  </a:cubicBezTo>
                  <a:lnTo>
                    <a:pt x="64" y="8696"/>
                  </a:lnTo>
                  <a:cubicBezTo>
                    <a:pt x="1" y="8885"/>
                    <a:pt x="64" y="9074"/>
                    <a:pt x="222" y="9200"/>
                  </a:cubicBezTo>
                  <a:cubicBezTo>
                    <a:pt x="282" y="9226"/>
                    <a:pt x="341" y="9238"/>
                    <a:pt x="396" y="9238"/>
                  </a:cubicBezTo>
                  <a:cubicBezTo>
                    <a:pt x="541" y="9238"/>
                    <a:pt x="666" y="9157"/>
                    <a:pt x="757" y="9043"/>
                  </a:cubicBezTo>
                  <a:lnTo>
                    <a:pt x="1072" y="8413"/>
                  </a:lnTo>
                  <a:cubicBezTo>
                    <a:pt x="1230" y="8444"/>
                    <a:pt x="1387" y="8507"/>
                    <a:pt x="1545" y="8507"/>
                  </a:cubicBezTo>
                  <a:cubicBezTo>
                    <a:pt x="1923" y="8507"/>
                    <a:pt x="2332" y="8350"/>
                    <a:pt x="2553" y="8098"/>
                  </a:cubicBezTo>
                  <a:cubicBezTo>
                    <a:pt x="3151" y="9641"/>
                    <a:pt x="4632" y="10776"/>
                    <a:pt x="6365" y="10776"/>
                  </a:cubicBezTo>
                  <a:cubicBezTo>
                    <a:pt x="8098" y="10776"/>
                    <a:pt x="9610" y="9641"/>
                    <a:pt x="10209" y="8098"/>
                  </a:cubicBezTo>
                  <a:cubicBezTo>
                    <a:pt x="10461" y="8381"/>
                    <a:pt x="10839" y="8507"/>
                    <a:pt x="11217" y="8507"/>
                  </a:cubicBezTo>
                  <a:cubicBezTo>
                    <a:pt x="11374" y="8507"/>
                    <a:pt x="11532" y="8444"/>
                    <a:pt x="11689" y="8413"/>
                  </a:cubicBezTo>
                  <a:lnTo>
                    <a:pt x="12004" y="9043"/>
                  </a:lnTo>
                  <a:cubicBezTo>
                    <a:pt x="12069" y="9173"/>
                    <a:pt x="12193" y="9258"/>
                    <a:pt x="12326" y="9258"/>
                  </a:cubicBezTo>
                  <a:cubicBezTo>
                    <a:pt x="12387" y="9258"/>
                    <a:pt x="12449" y="9240"/>
                    <a:pt x="12508" y="9200"/>
                  </a:cubicBezTo>
                  <a:cubicBezTo>
                    <a:pt x="12729" y="9137"/>
                    <a:pt x="12792" y="8885"/>
                    <a:pt x="12666" y="8696"/>
                  </a:cubicBezTo>
                  <a:lnTo>
                    <a:pt x="12382" y="7940"/>
                  </a:lnTo>
                  <a:cubicBezTo>
                    <a:pt x="12634" y="7657"/>
                    <a:pt x="12792" y="7310"/>
                    <a:pt x="12792" y="6963"/>
                  </a:cubicBezTo>
                  <a:cubicBezTo>
                    <a:pt x="12792" y="6396"/>
                    <a:pt x="12477" y="5924"/>
                    <a:pt x="12036" y="5672"/>
                  </a:cubicBezTo>
                  <a:lnTo>
                    <a:pt x="12036" y="5451"/>
                  </a:lnTo>
                  <a:cubicBezTo>
                    <a:pt x="12036" y="4632"/>
                    <a:pt x="11343" y="3971"/>
                    <a:pt x="10524" y="3971"/>
                  </a:cubicBezTo>
                  <a:lnTo>
                    <a:pt x="10524" y="3624"/>
                  </a:lnTo>
                  <a:cubicBezTo>
                    <a:pt x="10524" y="2080"/>
                    <a:pt x="9641" y="694"/>
                    <a:pt x="82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56"/>
            <p:cNvSpPr/>
            <p:nvPr/>
          </p:nvSpPr>
          <p:spPr>
            <a:xfrm>
              <a:off x="-57493150" y="4151150"/>
              <a:ext cx="55150" cy="36250"/>
            </a:xfrm>
            <a:custGeom>
              <a:avLst/>
              <a:gdLst/>
              <a:ahLst/>
              <a:cxnLst/>
              <a:rect l="l" t="t" r="r" b="b"/>
              <a:pathLst>
                <a:path w="2206" h="1450" extrusionOk="0">
                  <a:moveTo>
                    <a:pt x="379" y="1"/>
                  </a:moveTo>
                  <a:cubicBezTo>
                    <a:pt x="158" y="1"/>
                    <a:pt x="0" y="127"/>
                    <a:pt x="0" y="347"/>
                  </a:cubicBezTo>
                  <a:lnTo>
                    <a:pt x="0" y="1072"/>
                  </a:lnTo>
                  <a:cubicBezTo>
                    <a:pt x="0" y="1292"/>
                    <a:pt x="158" y="1450"/>
                    <a:pt x="379" y="1450"/>
                  </a:cubicBezTo>
                  <a:lnTo>
                    <a:pt x="1103" y="1450"/>
                  </a:lnTo>
                  <a:cubicBezTo>
                    <a:pt x="1733" y="1450"/>
                    <a:pt x="2206" y="914"/>
                    <a:pt x="2206" y="347"/>
                  </a:cubicBezTo>
                  <a:cubicBezTo>
                    <a:pt x="2206" y="158"/>
                    <a:pt x="2048" y="1"/>
                    <a:pt x="1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56"/>
            <p:cNvSpPr/>
            <p:nvPr/>
          </p:nvSpPr>
          <p:spPr>
            <a:xfrm>
              <a:off x="-57381300" y="4151150"/>
              <a:ext cx="55925" cy="36250"/>
            </a:xfrm>
            <a:custGeom>
              <a:avLst/>
              <a:gdLst/>
              <a:ahLst/>
              <a:cxnLst/>
              <a:rect l="l" t="t" r="r" b="b"/>
              <a:pathLst>
                <a:path w="2237" h="1450" extrusionOk="0">
                  <a:moveTo>
                    <a:pt x="347" y="1"/>
                  </a:moveTo>
                  <a:cubicBezTo>
                    <a:pt x="158" y="1"/>
                    <a:pt x="0" y="127"/>
                    <a:pt x="0" y="347"/>
                  </a:cubicBezTo>
                  <a:cubicBezTo>
                    <a:pt x="0" y="977"/>
                    <a:pt x="504" y="1450"/>
                    <a:pt x="1103" y="1450"/>
                  </a:cubicBezTo>
                  <a:lnTo>
                    <a:pt x="1827" y="1450"/>
                  </a:lnTo>
                  <a:cubicBezTo>
                    <a:pt x="2048" y="1450"/>
                    <a:pt x="2206" y="1292"/>
                    <a:pt x="2206" y="1103"/>
                  </a:cubicBezTo>
                  <a:lnTo>
                    <a:pt x="2206" y="347"/>
                  </a:lnTo>
                  <a:cubicBezTo>
                    <a:pt x="2237" y="158"/>
                    <a:pt x="2079" y="1"/>
                    <a:pt x="18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56"/>
            <p:cNvSpPr/>
            <p:nvPr/>
          </p:nvSpPr>
          <p:spPr>
            <a:xfrm>
              <a:off x="-57442750" y="3982600"/>
              <a:ext cx="65400" cy="93750"/>
            </a:xfrm>
            <a:custGeom>
              <a:avLst/>
              <a:gdLst/>
              <a:ahLst/>
              <a:cxnLst/>
              <a:rect l="l" t="t" r="r" b="b"/>
              <a:pathLst>
                <a:path w="2616" h="3750" extrusionOk="0">
                  <a:moveTo>
                    <a:pt x="1292" y="1"/>
                  </a:moveTo>
                  <a:cubicBezTo>
                    <a:pt x="883" y="1"/>
                    <a:pt x="473" y="316"/>
                    <a:pt x="410" y="757"/>
                  </a:cubicBezTo>
                  <a:lnTo>
                    <a:pt x="95" y="2269"/>
                  </a:lnTo>
                  <a:cubicBezTo>
                    <a:pt x="1" y="2616"/>
                    <a:pt x="127" y="3025"/>
                    <a:pt x="316" y="3309"/>
                  </a:cubicBezTo>
                  <a:cubicBezTo>
                    <a:pt x="599" y="3529"/>
                    <a:pt x="946" y="3750"/>
                    <a:pt x="1355" y="3750"/>
                  </a:cubicBezTo>
                  <a:cubicBezTo>
                    <a:pt x="1702" y="3750"/>
                    <a:pt x="2049" y="3592"/>
                    <a:pt x="2301" y="3309"/>
                  </a:cubicBezTo>
                  <a:cubicBezTo>
                    <a:pt x="2521" y="3025"/>
                    <a:pt x="2616" y="2647"/>
                    <a:pt x="2521" y="2269"/>
                  </a:cubicBezTo>
                  <a:lnTo>
                    <a:pt x="2206" y="757"/>
                  </a:lnTo>
                  <a:cubicBezTo>
                    <a:pt x="2143" y="316"/>
                    <a:pt x="1734" y="1"/>
                    <a:pt x="12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4" name="Google Shape;7474;p56"/>
          <p:cNvGrpSpPr/>
          <p:nvPr/>
        </p:nvGrpSpPr>
        <p:grpSpPr>
          <a:xfrm>
            <a:off x="7538779" y="1531646"/>
            <a:ext cx="314662" cy="358999"/>
            <a:chOff x="-55576850" y="3198125"/>
            <a:chExt cx="279625" cy="319025"/>
          </a:xfrm>
        </p:grpSpPr>
        <p:sp>
          <p:nvSpPr>
            <p:cNvPr id="7475" name="Google Shape;7475;p56"/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56"/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56"/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56"/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9" name="Google Shape;7479;p56"/>
          <p:cNvGrpSpPr/>
          <p:nvPr/>
        </p:nvGrpSpPr>
        <p:grpSpPr>
          <a:xfrm>
            <a:off x="7516174" y="1987621"/>
            <a:ext cx="359871" cy="358324"/>
            <a:chOff x="-55596550" y="3590175"/>
            <a:chExt cx="319800" cy="318425"/>
          </a:xfrm>
        </p:grpSpPr>
        <p:sp>
          <p:nvSpPr>
            <p:cNvPr id="7480" name="Google Shape;7480;p56"/>
            <p:cNvSpPr/>
            <p:nvPr/>
          </p:nvSpPr>
          <p:spPr>
            <a:xfrm>
              <a:off x="-55596550" y="3590175"/>
              <a:ext cx="319800" cy="112850"/>
            </a:xfrm>
            <a:custGeom>
              <a:avLst/>
              <a:gdLst/>
              <a:ahLst/>
              <a:cxnLst/>
              <a:rect l="l" t="t" r="r" b="b"/>
              <a:pathLst>
                <a:path w="12792" h="4514" extrusionOk="0">
                  <a:moveTo>
                    <a:pt x="6380" y="0"/>
                  </a:moveTo>
                  <a:cubicBezTo>
                    <a:pt x="6309" y="0"/>
                    <a:pt x="6238" y="24"/>
                    <a:pt x="6175" y="71"/>
                  </a:cubicBezTo>
                  <a:lnTo>
                    <a:pt x="189" y="3789"/>
                  </a:lnTo>
                  <a:cubicBezTo>
                    <a:pt x="32" y="3883"/>
                    <a:pt x="0" y="4072"/>
                    <a:pt x="32" y="4230"/>
                  </a:cubicBezTo>
                  <a:cubicBezTo>
                    <a:pt x="95" y="4387"/>
                    <a:pt x="221" y="4513"/>
                    <a:pt x="378" y="4513"/>
                  </a:cubicBezTo>
                  <a:lnTo>
                    <a:pt x="12350" y="4513"/>
                  </a:lnTo>
                  <a:cubicBezTo>
                    <a:pt x="12508" y="4513"/>
                    <a:pt x="12665" y="4387"/>
                    <a:pt x="12728" y="4230"/>
                  </a:cubicBezTo>
                  <a:cubicBezTo>
                    <a:pt x="12791" y="4072"/>
                    <a:pt x="12728" y="3883"/>
                    <a:pt x="12571" y="3789"/>
                  </a:cubicBezTo>
                  <a:lnTo>
                    <a:pt x="6585" y="71"/>
                  </a:lnTo>
                  <a:cubicBezTo>
                    <a:pt x="6522" y="24"/>
                    <a:pt x="6451" y="0"/>
                    <a:pt x="63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56"/>
            <p:cNvSpPr/>
            <p:nvPr/>
          </p:nvSpPr>
          <p:spPr>
            <a:xfrm>
              <a:off x="-55539850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616" y="725"/>
                  </a:moveTo>
                  <a:cubicBezTo>
                    <a:pt x="2805" y="725"/>
                    <a:pt x="2962" y="883"/>
                    <a:pt x="2962" y="1072"/>
                  </a:cubicBezTo>
                  <a:cubicBezTo>
                    <a:pt x="2962" y="1292"/>
                    <a:pt x="2805" y="1450"/>
                    <a:pt x="2616" y="1450"/>
                  </a:cubicBezTo>
                  <a:cubicBezTo>
                    <a:pt x="2427" y="1450"/>
                    <a:pt x="2269" y="1292"/>
                    <a:pt x="2269" y="1072"/>
                  </a:cubicBezTo>
                  <a:cubicBezTo>
                    <a:pt x="2269" y="883"/>
                    <a:pt x="2427" y="725"/>
                    <a:pt x="2616" y="725"/>
                  </a:cubicBezTo>
                  <a:close/>
                  <a:moveTo>
                    <a:pt x="5609" y="725"/>
                  </a:moveTo>
                  <a:cubicBezTo>
                    <a:pt x="5798" y="725"/>
                    <a:pt x="5955" y="883"/>
                    <a:pt x="5955" y="1072"/>
                  </a:cubicBezTo>
                  <a:cubicBezTo>
                    <a:pt x="5955" y="1292"/>
                    <a:pt x="5798" y="1450"/>
                    <a:pt x="5609" y="1450"/>
                  </a:cubicBezTo>
                  <a:cubicBezTo>
                    <a:pt x="5420" y="1450"/>
                    <a:pt x="5262" y="1292"/>
                    <a:pt x="5262" y="1072"/>
                  </a:cubicBezTo>
                  <a:cubicBezTo>
                    <a:pt x="5262" y="883"/>
                    <a:pt x="5420" y="725"/>
                    <a:pt x="5609" y="725"/>
                  </a:cubicBezTo>
                  <a:close/>
                  <a:moveTo>
                    <a:pt x="3395" y="2245"/>
                  </a:moveTo>
                  <a:cubicBezTo>
                    <a:pt x="3490" y="2245"/>
                    <a:pt x="3577" y="2285"/>
                    <a:pt x="3624" y="2363"/>
                  </a:cubicBezTo>
                  <a:cubicBezTo>
                    <a:pt x="3781" y="2521"/>
                    <a:pt x="3781" y="2741"/>
                    <a:pt x="3624" y="2867"/>
                  </a:cubicBezTo>
                  <a:lnTo>
                    <a:pt x="2899" y="3624"/>
                  </a:lnTo>
                  <a:cubicBezTo>
                    <a:pt x="2820" y="3687"/>
                    <a:pt x="2718" y="3718"/>
                    <a:pt x="2620" y="3718"/>
                  </a:cubicBezTo>
                  <a:cubicBezTo>
                    <a:pt x="2521" y="3718"/>
                    <a:pt x="2427" y="3687"/>
                    <a:pt x="2364" y="3624"/>
                  </a:cubicBezTo>
                  <a:cubicBezTo>
                    <a:pt x="2206" y="3466"/>
                    <a:pt x="2206" y="3214"/>
                    <a:pt x="2364" y="3088"/>
                  </a:cubicBezTo>
                  <a:lnTo>
                    <a:pt x="3120" y="2363"/>
                  </a:lnTo>
                  <a:cubicBezTo>
                    <a:pt x="3199" y="2285"/>
                    <a:pt x="3301" y="2245"/>
                    <a:pt x="3395" y="2245"/>
                  </a:cubicBezTo>
                  <a:close/>
                  <a:moveTo>
                    <a:pt x="4849" y="2245"/>
                  </a:moveTo>
                  <a:cubicBezTo>
                    <a:pt x="4947" y="2245"/>
                    <a:pt x="5042" y="2285"/>
                    <a:pt x="5105" y="2363"/>
                  </a:cubicBezTo>
                  <a:lnTo>
                    <a:pt x="5829" y="3088"/>
                  </a:lnTo>
                  <a:cubicBezTo>
                    <a:pt x="5987" y="3246"/>
                    <a:pt x="5987" y="3498"/>
                    <a:pt x="5829" y="3624"/>
                  </a:cubicBezTo>
                  <a:cubicBezTo>
                    <a:pt x="5750" y="3687"/>
                    <a:pt x="5656" y="3718"/>
                    <a:pt x="5565" y="3718"/>
                  </a:cubicBezTo>
                  <a:cubicBezTo>
                    <a:pt x="5475" y="3718"/>
                    <a:pt x="5388" y="3687"/>
                    <a:pt x="5325" y="3624"/>
                  </a:cubicBezTo>
                  <a:lnTo>
                    <a:pt x="4569" y="2867"/>
                  </a:lnTo>
                  <a:cubicBezTo>
                    <a:pt x="4474" y="2741"/>
                    <a:pt x="4474" y="2521"/>
                    <a:pt x="4569" y="2363"/>
                  </a:cubicBezTo>
                  <a:cubicBezTo>
                    <a:pt x="4648" y="2285"/>
                    <a:pt x="4750" y="2245"/>
                    <a:pt x="4849" y="2245"/>
                  </a:cubicBezTo>
                  <a:close/>
                  <a:moveTo>
                    <a:pt x="5164" y="4041"/>
                  </a:moveTo>
                  <a:cubicBezTo>
                    <a:pt x="5262" y="4041"/>
                    <a:pt x="5357" y="4080"/>
                    <a:pt x="5420" y="4159"/>
                  </a:cubicBezTo>
                  <a:cubicBezTo>
                    <a:pt x="5577" y="4317"/>
                    <a:pt x="5577" y="4537"/>
                    <a:pt x="5420" y="4663"/>
                  </a:cubicBezTo>
                  <a:cubicBezTo>
                    <a:pt x="5042" y="5010"/>
                    <a:pt x="4569" y="5230"/>
                    <a:pt x="4065" y="5230"/>
                  </a:cubicBezTo>
                  <a:cubicBezTo>
                    <a:pt x="3561" y="5230"/>
                    <a:pt x="3088" y="5010"/>
                    <a:pt x="2773" y="4663"/>
                  </a:cubicBezTo>
                  <a:cubicBezTo>
                    <a:pt x="2616" y="4506"/>
                    <a:pt x="2616" y="4285"/>
                    <a:pt x="2773" y="4159"/>
                  </a:cubicBezTo>
                  <a:cubicBezTo>
                    <a:pt x="2852" y="4080"/>
                    <a:pt x="2946" y="4041"/>
                    <a:pt x="3037" y="4041"/>
                  </a:cubicBezTo>
                  <a:cubicBezTo>
                    <a:pt x="3128" y="4041"/>
                    <a:pt x="3214" y="4080"/>
                    <a:pt x="3277" y="4159"/>
                  </a:cubicBezTo>
                  <a:cubicBezTo>
                    <a:pt x="3514" y="4380"/>
                    <a:pt x="3821" y="4490"/>
                    <a:pt x="4116" y="4490"/>
                  </a:cubicBezTo>
                  <a:cubicBezTo>
                    <a:pt x="4411" y="4490"/>
                    <a:pt x="4695" y="4380"/>
                    <a:pt x="4884" y="4159"/>
                  </a:cubicBezTo>
                  <a:cubicBezTo>
                    <a:pt x="4963" y="4080"/>
                    <a:pt x="5065" y="4041"/>
                    <a:pt x="5164" y="4041"/>
                  </a:cubicBezTo>
                  <a:close/>
                  <a:moveTo>
                    <a:pt x="1" y="1"/>
                  </a:moveTo>
                  <a:lnTo>
                    <a:pt x="1" y="3340"/>
                  </a:lnTo>
                  <a:cubicBezTo>
                    <a:pt x="1" y="5577"/>
                    <a:pt x="1860" y="7467"/>
                    <a:pt x="4096" y="7467"/>
                  </a:cubicBezTo>
                  <a:cubicBezTo>
                    <a:pt x="6365" y="7467"/>
                    <a:pt x="8192" y="5608"/>
                    <a:pt x="8192" y="3340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56"/>
            <p:cNvSpPr/>
            <p:nvPr/>
          </p:nvSpPr>
          <p:spPr>
            <a:xfrm>
              <a:off x="-55316150" y="37266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73" y="284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56"/>
            <p:cNvSpPr/>
            <p:nvPr/>
          </p:nvSpPr>
          <p:spPr>
            <a:xfrm>
              <a:off x="-55576850" y="3727425"/>
              <a:ext cx="18900" cy="63800"/>
            </a:xfrm>
            <a:custGeom>
              <a:avLst/>
              <a:gdLst/>
              <a:ahLst/>
              <a:cxnLst/>
              <a:rect l="l" t="t" r="r" b="b"/>
              <a:pathLst>
                <a:path w="756" h="2552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4" name="Google Shape;7484;p56"/>
          <p:cNvGrpSpPr/>
          <p:nvPr/>
        </p:nvGrpSpPr>
        <p:grpSpPr>
          <a:xfrm>
            <a:off x="7531412" y="2428964"/>
            <a:ext cx="358999" cy="359252"/>
            <a:chOff x="-55595775" y="3982375"/>
            <a:chExt cx="319025" cy="319250"/>
          </a:xfrm>
        </p:grpSpPr>
        <p:sp>
          <p:nvSpPr>
            <p:cNvPr id="7485" name="Google Shape;7485;p56"/>
            <p:cNvSpPr/>
            <p:nvPr/>
          </p:nvSpPr>
          <p:spPr>
            <a:xfrm>
              <a:off x="-55441400" y="3982375"/>
              <a:ext cx="125250" cy="145175"/>
            </a:xfrm>
            <a:custGeom>
              <a:avLst/>
              <a:gdLst/>
              <a:ahLst/>
              <a:cxnLst/>
              <a:rect l="l" t="t" r="r" b="b"/>
              <a:pathLst>
                <a:path w="5010" h="5807" extrusionOk="0">
                  <a:moveTo>
                    <a:pt x="2038" y="1"/>
                  </a:moveTo>
                  <a:cubicBezTo>
                    <a:pt x="1277" y="1"/>
                    <a:pt x="574" y="302"/>
                    <a:pt x="1" y="797"/>
                  </a:cubicBezTo>
                  <a:cubicBezTo>
                    <a:pt x="2332" y="1081"/>
                    <a:pt x="4160" y="3003"/>
                    <a:pt x="4254" y="5365"/>
                  </a:cubicBezTo>
                  <a:cubicBezTo>
                    <a:pt x="4538" y="5491"/>
                    <a:pt x="4821" y="5586"/>
                    <a:pt x="5010" y="5807"/>
                  </a:cubicBezTo>
                  <a:lnTo>
                    <a:pt x="5010" y="3066"/>
                  </a:lnTo>
                  <a:cubicBezTo>
                    <a:pt x="5010" y="1585"/>
                    <a:pt x="3939" y="293"/>
                    <a:pt x="2521" y="41"/>
                  </a:cubicBezTo>
                  <a:cubicBezTo>
                    <a:pt x="2358" y="14"/>
                    <a:pt x="2197" y="1"/>
                    <a:pt x="20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56"/>
            <p:cNvSpPr/>
            <p:nvPr/>
          </p:nvSpPr>
          <p:spPr>
            <a:xfrm>
              <a:off x="-55343725" y="4203125"/>
              <a:ext cx="66975" cy="41000"/>
            </a:xfrm>
            <a:custGeom>
              <a:avLst/>
              <a:gdLst/>
              <a:ahLst/>
              <a:cxnLst/>
              <a:rect l="l" t="t" r="r" b="b"/>
              <a:pathLst>
                <a:path w="2679" h="1640" extrusionOk="0">
                  <a:moveTo>
                    <a:pt x="1418" y="1"/>
                  </a:moveTo>
                  <a:cubicBezTo>
                    <a:pt x="1135" y="379"/>
                    <a:pt x="757" y="663"/>
                    <a:pt x="284" y="789"/>
                  </a:cubicBezTo>
                  <a:cubicBezTo>
                    <a:pt x="190" y="1072"/>
                    <a:pt x="127" y="1387"/>
                    <a:pt x="1" y="1639"/>
                  </a:cubicBezTo>
                  <a:lnTo>
                    <a:pt x="2300" y="1639"/>
                  </a:lnTo>
                  <a:cubicBezTo>
                    <a:pt x="2458" y="1639"/>
                    <a:pt x="2615" y="1545"/>
                    <a:pt x="2647" y="1387"/>
                  </a:cubicBezTo>
                  <a:cubicBezTo>
                    <a:pt x="2678" y="1167"/>
                    <a:pt x="2615" y="1009"/>
                    <a:pt x="2458" y="946"/>
                  </a:cubicBezTo>
                  <a:cubicBezTo>
                    <a:pt x="2017" y="757"/>
                    <a:pt x="1670" y="379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56"/>
            <p:cNvSpPr/>
            <p:nvPr/>
          </p:nvSpPr>
          <p:spPr>
            <a:xfrm>
              <a:off x="-55557950" y="4019625"/>
              <a:ext cx="147300" cy="94525"/>
            </a:xfrm>
            <a:custGeom>
              <a:avLst/>
              <a:gdLst/>
              <a:ahLst/>
              <a:cxnLst/>
              <a:rect l="l" t="t" r="r" b="b"/>
              <a:pathLst>
                <a:path w="5892" h="3781" extrusionOk="0">
                  <a:moveTo>
                    <a:pt x="4064" y="0"/>
                  </a:moveTo>
                  <a:cubicBezTo>
                    <a:pt x="1922" y="63"/>
                    <a:pt x="189" y="1702"/>
                    <a:pt x="0" y="3781"/>
                  </a:cubicBezTo>
                  <a:lnTo>
                    <a:pt x="2584" y="3749"/>
                  </a:lnTo>
                  <a:cubicBezTo>
                    <a:pt x="3938" y="3749"/>
                    <a:pt x="5135" y="2930"/>
                    <a:pt x="5671" y="1670"/>
                  </a:cubicBezTo>
                  <a:cubicBezTo>
                    <a:pt x="5829" y="1261"/>
                    <a:pt x="5892" y="882"/>
                    <a:pt x="5892" y="441"/>
                  </a:cubicBezTo>
                  <a:cubicBezTo>
                    <a:pt x="5356" y="158"/>
                    <a:pt x="4726" y="0"/>
                    <a:pt x="40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56"/>
            <p:cNvSpPr/>
            <p:nvPr/>
          </p:nvSpPr>
          <p:spPr>
            <a:xfrm>
              <a:off x="-55557950" y="4042450"/>
              <a:ext cx="206375" cy="259175"/>
            </a:xfrm>
            <a:custGeom>
              <a:avLst/>
              <a:gdLst/>
              <a:ahLst/>
              <a:cxnLst/>
              <a:rect l="l" t="t" r="r" b="b"/>
              <a:pathLst>
                <a:path w="8255" h="10367" extrusionOk="0">
                  <a:moveTo>
                    <a:pt x="2584" y="4349"/>
                  </a:moveTo>
                  <a:cubicBezTo>
                    <a:pt x="2773" y="4349"/>
                    <a:pt x="2993" y="4475"/>
                    <a:pt x="2993" y="4695"/>
                  </a:cubicBezTo>
                  <a:cubicBezTo>
                    <a:pt x="2993" y="4884"/>
                    <a:pt x="2836" y="5073"/>
                    <a:pt x="2615" y="5073"/>
                  </a:cubicBezTo>
                  <a:cubicBezTo>
                    <a:pt x="2395" y="5073"/>
                    <a:pt x="2237" y="4916"/>
                    <a:pt x="2237" y="4727"/>
                  </a:cubicBezTo>
                  <a:cubicBezTo>
                    <a:pt x="2237" y="4538"/>
                    <a:pt x="2395" y="4349"/>
                    <a:pt x="2584" y="4349"/>
                  </a:cubicBezTo>
                  <a:close/>
                  <a:moveTo>
                    <a:pt x="5545" y="4349"/>
                  </a:moveTo>
                  <a:cubicBezTo>
                    <a:pt x="5734" y="4349"/>
                    <a:pt x="5923" y="4506"/>
                    <a:pt x="5923" y="4695"/>
                  </a:cubicBezTo>
                  <a:cubicBezTo>
                    <a:pt x="5986" y="4884"/>
                    <a:pt x="5829" y="5042"/>
                    <a:pt x="5577" y="5073"/>
                  </a:cubicBezTo>
                  <a:cubicBezTo>
                    <a:pt x="5388" y="5073"/>
                    <a:pt x="5198" y="4916"/>
                    <a:pt x="5198" y="4727"/>
                  </a:cubicBezTo>
                  <a:cubicBezTo>
                    <a:pt x="5198" y="4538"/>
                    <a:pt x="5356" y="4349"/>
                    <a:pt x="5545" y="4349"/>
                  </a:cubicBezTo>
                  <a:close/>
                  <a:moveTo>
                    <a:pt x="5191" y="6908"/>
                  </a:moveTo>
                  <a:cubicBezTo>
                    <a:pt x="5285" y="6908"/>
                    <a:pt x="5372" y="6948"/>
                    <a:pt x="5419" y="7027"/>
                  </a:cubicBezTo>
                  <a:cubicBezTo>
                    <a:pt x="5577" y="7121"/>
                    <a:pt x="5577" y="7373"/>
                    <a:pt x="5451" y="7531"/>
                  </a:cubicBezTo>
                  <a:cubicBezTo>
                    <a:pt x="5104" y="7877"/>
                    <a:pt x="4631" y="8066"/>
                    <a:pt x="4159" y="8066"/>
                  </a:cubicBezTo>
                  <a:cubicBezTo>
                    <a:pt x="3655" y="8066"/>
                    <a:pt x="3182" y="7877"/>
                    <a:pt x="2836" y="7531"/>
                  </a:cubicBezTo>
                  <a:cubicBezTo>
                    <a:pt x="2678" y="7373"/>
                    <a:pt x="2678" y="7121"/>
                    <a:pt x="2836" y="7027"/>
                  </a:cubicBezTo>
                  <a:cubicBezTo>
                    <a:pt x="2914" y="6948"/>
                    <a:pt x="3009" y="6908"/>
                    <a:pt x="3099" y="6908"/>
                  </a:cubicBezTo>
                  <a:cubicBezTo>
                    <a:pt x="3190" y="6908"/>
                    <a:pt x="3277" y="6948"/>
                    <a:pt x="3340" y="7027"/>
                  </a:cubicBezTo>
                  <a:cubicBezTo>
                    <a:pt x="3556" y="7227"/>
                    <a:pt x="3848" y="7322"/>
                    <a:pt x="4133" y="7322"/>
                  </a:cubicBezTo>
                  <a:cubicBezTo>
                    <a:pt x="4431" y="7322"/>
                    <a:pt x="4722" y="7219"/>
                    <a:pt x="4915" y="7027"/>
                  </a:cubicBezTo>
                  <a:cubicBezTo>
                    <a:pt x="4994" y="6948"/>
                    <a:pt x="5096" y="6908"/>
                    <a:pt x="5191" y="6908"/>
                  </a:cubicBezTo>
                  <a:close/>
                  <a:moveTo>
                    <a:pt x="6616" y="1"/>
                  </a:moveTo>
                  <a:cubicBezTo>
                    <a:pt x="6553" y="348"/>
                    <a:pt x="6490" y="726"/>
                    <a:pt x="6333" y="1072"/>
                  </a:cubicBezTo>
                  <a:cubicBezTo>
                    <a:pt x="5703" y="2584"/>
                    <a:pt x="4253" y="3624"/>
                    <a:pt x="2584" y="3624"/>
                  </a:cubicBezTo>
                  <a:lnTo>
                    <a:pt x="0" y="3656"/>
                  </a:lnTo>
                  <a:lnTo>
                    <a:pt x="32" y="6302"/>
                  </a:lnTo>
                  <a:cubicBezTo>
                    <a:pt x="63" y="8520"/>
                    <a:pt x="1891" y="10366"/>
                    <a:pt x="4103" y="10366"/>
                  </a:cubicBezTo>
                  <a:cubicBezTo>
                    <a:pt x="4121" y="10366"/>
                    <a:pt x="4140" y="10366"/>
                    <a:pt x="4159" y="10366"/>
                  </a:cubicBezTo>
                  <a:cubicBezTo>
                    <a:pt x="6396" y="10335"/>
                    <a:pt x="8254" y="8476"/>
                    <a:pt x="8223" y="6239"/>
                  </a:cubicBezTo>
                  <a:lnTo>
                    <a:pt x="8191" y="3246"/>
                  </a:lnTo>
                  <a:cubicBezTo>
                    <a:pt x="8191" y="1891"/>
                    <a:pt x="7561" y="757"/>
                    <a:pt x="6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56"/>
            <p:cNvSpPr/>
            <p:nvPr/>
          </p:nvSpPr>
          <p:spPr>
            <a:xfrm>
              <a:off x="-55335050" y="4136200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426"/>
                  </a:lnTo>
                  <a:lnTo>
                    <a:pt x="0" y="2583"/>
                  </a:lnTo>
                  <a:cubicBezTo>
                    <a:pt x="441" y="2331"/>
                    <a:pt x="756" y="1859"/>
                    <a:pt x="756" y="1292"/>
                  </a:cubicBezTo>
                  <a:cubicBezTo>
                    <a:pt x="756" y="756"/>
                    <a:pt x="441" y="284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56"/>
            <p:cNvSpPr/>
            <p:nvPr/>
          </p:nvSpPr>
          <p:spPr>
            <a:xfrm>
              <a:off x="-55595775" y="41369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757" y="1"/>
                  </a:moveTo>
                  <a:cubicBezTo>
                    <a:pt x="284" y="284"/>
                    <a:pt x="1" y="757"/>
                    <a:pt x="1" y="1292"/>
                  </a:cubicBezTo>
                  <a:cubicBezTo>
                    <a:pt x="1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1" name="Google Shape;7491;p56"/>
          <p:cNvGrpSpPr/>
          <p:nvPr/>
        </p:nvGrpSpPr>
        <p:grpSpPr>
          <a:xfrm>
            <a:off x="6188595" y="2887174"/>
            <a:ext cx="358999" cy="358099"/>
            <a:chOff x="-53635375" y="3192625"/>
            <a:chExt cx="319025" cy="318225"/>
          </a:xfrm>
        </p:grpSpPr>
        <p:sp>
          <p:nvSpPr>
            <p:cNvPr id="7492" name="Google Shape;7492;p56"/>
            <p:cNvSpPr/>
            <p:nvPr/>
          </p:nvSpPr>
          <p:spPr>
            <a:xfrm>
              <a:off x="-53560550" y="3342275"/>
              <a:ext cx="167000" cy="151250"/>
            </a:xfrm>
            <a:custGeom>
              <a:avLst/>
              <a:gdLst/>
              <a:ahLst/>
              <a:cxnLst/>
              <a:rect l="l" t="t" r="r" b="b"/>
              <a:pathLst>
                <a:path w="6680" h="6050" extrusionOk="0">
                  <a:moveTo>
                    <a:pt x="1891" y="756"/>
                  </a:moveTo>
                  <a:cubicBezTo>
                    <a:pt x="2080" y="756"/>
                    <a:pt x="2238" y="914"/>
                    <a:pt x="2238" y="1103"/>
                  </a:cubicBezTo>
                  <a:cubicBezTo>
                    <a:pt x="2238" y="1323"/>
                    <a:pt x="2080" y="1481"/>
                    <a:pt x="1891" y="1481"/>
                  </a:cubicBezTo>
                  <a:cubicBezTo>
                    <a:pt x="1875" y="1484"/>
                    <a:pt x="1859" y="1485"/>
                    <a:pt x="1844" y="1485"/>
                  </a:cubicBezTo>
                  <a:cubicBezTo>
                    <a:pt x="1676" y="1485"/>
                    <a:pt x="1544" y="1333"/>
                    <a:pt x="1544" y="1103"/>
                  </a:cubicBezTo>
                  <a:cubicBezTo>
                    <a:pt x="1544" y="914"/>
                    <a:pt x="1702" y="756"/>
                    <a:pt x="1891" y="756"/>
                  </a:cubicBezTo>
                  <a:close/>
                  <a:moveTo>
                    <a:pt x="4884" y="788"/>
                  </a:moveTo>
                  <a:cubicBezTo>
                    <a:pt x="5073" y="788"/>
                    <a:pt x="5231" y="945"/>
                    <a:pt x="5231" y="1166"/>
                  </a:cubicBezTo>
                  <a:cubicBezTo>
                    <a:pt x="5262" y="1355"/>
                    <a:pt x="5073" y="1512"/>
                    <a:pt x="4884" y="1512"/>
                  </a:cubicBezTo>
                  <a:cubicBezTo>
                    <a:pt x="4695" y="1512"/>
                    <a:pt x="4537" y="1355"/>
                    <a:pt x="4537" y="1166"/>
                  </a:cubicBezTo>
                  <a:cubicBezTo>
                    <a:pt x="4537" y="945"/>
                    <a:pt x="4695" y="788"/>
                    <a:pt x="4884" y="788"/>
                  </a:cubicBezTo>
                  <a:close/>
                  <a:moveTo>
                    <a:pt x="4443" y="3348"/>
                  </a:moveTo>
                  <a:cubicBezTo>
                    <a:pt x="4537" y="3348"/>
                    <a:pt x="4632" y="3387"/>
                    <a:pt x="4695" y="3466"/>
                  </a:cubicBezTo>
                  <a:cubicBezTo>
                    <a:pt x="4852" y="3592"/>
                    <a:pt x="4852" y="3844"/>
                    <a:pt x="4726" y="3970"/>
                  </a:cubicBezTo>
                  <a:cubicBezTo>
                    <a:pt x="4380" y="4348"/>
                    <a:pt x="3907" y="4537"/>
                    <a:pt x="3435" y="4537"/>
                  </a:cubicBezTo>
                  <a:cubicBezTo>
                    <a:pt x="2899" y="4537"/>
                    <a:pt x="2427" y="4348"/>
                    <a:pt x="2080" y="3970"/>
                  </a:cubicBezTo>
                  <a:cubicBezTo>
                    <a:pt x="1923" y="3844"/>
                    <a:pt x="1923" y="3592"/>
                    <a:pt x="2080" y="3466"/>
                  </a:cubicBezTo>
                  <a:cubicBezTo>
                    <a:pt x="2159" y="3387"/>
                    <a:pt x="2261" y="3348"/>
                    <a:pt x="2360" y="3348"/>
                  </a:cubicBezTo>
                  <a:cubicBezTo>
                    <a:pt x="2458" y="3348"/>
                    <a:pt x="2553" y="3387"/>
                    <a:pt x="2616" y="3466"/>
                  </a:cubicBezTo>
                  <a:cubicBezTo>
                    <a:pt x="2820" y="3686"/>
                    <a:pt x="3104" y="3797"/>
                    <a:pt x="3391" y="3797"/>
                  </a:cubicBezTo>
                  <a:cubicBezTo>
                    <a:pt x="3679" y="3797"/>
                    <a:pt x="3970" y="3686"/>
                    <a:pt x="4191" y="3466"/>
                  </a:cubicBezTo>
                  <a:cubicBezTo>
                    <a:pt x="4254" y="3387"/>
                    <a:pt x="4348" y="3348"/>
                    <a:pt x="4443" y="3348"/>
                  </a:cubicBezTo>
                  <a:close/>
                  <a:moveTo>
                    <a:pt x="1" y="0"/>
                  </a:moveTo>
                  <a:lnTo>
                    <a:pt x="1" y="2678"/>
                  </a:lnTo>
                  <a:cubicBezTo>
                    <a:pt x="1" y="4537"/>
                    <a:pt x="1481" y="6049"/>
                    <a:pt x="3340" y="6049"/>
                  </a:cubicBezTo>
                  <a:cubicBezTo>
                    <a:pt x="5199" y="6049"/>
                    <a:pt x="6680" y="4537"/>
                    <a:pt x="6680" y="2678"/>
                  </a:cubicBezTo>
                  <a:lnTo>
                    <a:pt x="66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56"/>
            <p:cNvSpPr/>
            <p:nvPr/>
          </p:nvSpPr>
          <p:spPr>
            <a:xfrm>
              <a:off x="-53559750" y="3305250"/>
              <a:ext cx="168575" cy="18150"/>
            </a:xfrm>
            <a:custGeom>
              <a:avLst/>
              <a:gdLst/>
              <a:ahLst/>
              <a:cxnLst/>
              <a:rect l="l" t="t" r="r" b="b"/>
              <a:pathLst>
                <a:path w="6743" h="726" extrusionOk="0">
                  <a:moveTo>
                    <a:pt x="0" y="0"/>
                  </a:moveTo>
                  <a:lnTo>
                    <a:pt x="0" y="725"/>
                  </a:lnTo>
                  <a:lnTo>
                    <a:pt x="6742" y="725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56"/>
            <p:cNvSpPr/>
            <p:nvPr/>
          </p:nvSpPr>
          <p:spPr>
            <a:xfrm>
              <a:off x="-53635375" y="319262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6302" y="1607"/>
                  </a:moveTo>
                  <a:cubicBezTo>
                    <a:pt x="6491" y="1607"/>
                    <a:pt x="6648" y="1765"/>
                    <a:pt x="6648" y="1985"/>
                  </a:cubicBezTo>
                  <a:lnTo>
                    <a:pt x="6648" y="2332"/>
                  </a:lnTo>
                  <a:lnTo>
                    <a:pt x="6995" y="2332"/>
                  </a:lnTo>
                  <a:cubicBezTo>
                    <a:pt x="7215" y="2332"/>
                    <a:pt x="7373" y="2489"/>
                    <a:pt x="7373" y="2678"/>
                  </a:cubicBezTo>
                  <a:cubicBezTo>
                    <a:pt x="7373" y="2867"/>
                    <a:pt x="7215" y="3056"/>
                    <a:pt x="6995" y="3056"/>
                  </a:cubicBezTo>
                  <a:lnTo>
                    <a:pt x="6648" y="3056"/>
                  </a:lnTo>
                  <a:lnTo>
                    <a:pt x="6648" y="3781"/>
                  </a:lnTo>
                  <a:lnTo>
                    <a:pt x="9988" y="3781"/>
                  </a:lnTo>
                  <a:cubicBezTo>
                    <a:pt x="10208" y="3781"/>
                    <a:pt x="10366" y="3938"/>
                    <a:pt x="10366" y="4159"/>
                  </a:cubicBezTo>
                  <a:lnTo>
                    <a:pt x="10366" y="5041"/>
                  </a:lnTo>
                  <a:lnTo>
                    <a:pt x="10366" y="5104"/>
                  </a:lnTo>
                  <a:lnTo>
                    <a:pt x="10366" y="8633"/>
                  </a:lnTo>
                  <a:cubicBezTo>
                    <a:pt x="10366" y="10859"/>
                    <a:pt x="8525" y="12711"/>
                    <a:pt x="6302" y="12728"/>
                  </a:cubicBezTo>
                  <a:lnTo>
                    <a:pt x="6302" y="12728"/>
                  </a:lnTo>
                  <a:cubicBezTo>
                    <a:pt x="4079" y="12711"/>
                    <a:pt x="2238" y="10859"/>
                    <a:pt x="2238" y="8633"/>
                  </a:cubicBezTo>
                  <a:lnTo>
                    <a:pt x="2238" y="5104"/>
                  </a:lnTo>
                  <a:lnTo>
                    <a:pt x="2238" y="5041"/>
                  </a:lnTo>
                  <a:lnTo>
                    <a:pt x="2238" y="4159"/>
                  </a:lnTo>
                  <a:cubicBezTo>
                    <a:pt x="2238" y="3938"/>
                    <a:pt x="2395" y="3781"/>
                    <a:pt x="2584" y="3781"/>
                  </a:cubicBezTo>
                  <a:lnTo>
                    <a:pt x="5955" y="3781"/>
                  </a:lnTo>
                  <a:lnTo>
                    <a:pt x="5955" y="3056"/>
                  </a:lnTo>
                  <a:lnTo>
                    <a:pt x="5577" y="3056"/>
                  </a:lnTo>
                  <a:cubicBezTo>
                    <a:pt x="5388" y="3056"/>
                    <a:pt x="5231" y="2867"/>
                    <a:pt x="5231" y="2678"/>
                  </a:cubicBezTo>
                  <a:cubicBezTo>
                    <a:pt x="5231" y="2489"/>
                    <a:pt x="5388" y="2332"/>
                    <a:pt x="5577" y="2332"/>
                  </a:cubicBezTo>
                  <a:lnTo>
                    <a:pt x="5955" y="2332"/>
                  </a:lnTo>
                  <a:lnTo>
                    <a:pt x="5955" y="1985"/>
                  </a:lnTo>
                  <a:cubicBezTo>
                    <a:pt x="5955" y="1765"/>
                    <a:pt x="6113" y="1607"/>
                    <a:pt x="6302" y="1607"/>
                  </a:cubicBezTo>
                  <a:close/>
                  <a:moveTo>
                    <a:pt x="6365" y="0"/>
                  </a:moveTo>
                  <a:cubicBezTo>
                    <a:pt x="2868" y="0"/>
                    <a:pt x="1" y="2836"/>
                    <a:pt x="1" y="6364"/>
                  </a:cubicBezTo>
                  <a:lnTo>
                    <a:pt x="1" y="12382"/>
                  </a:lnTo>
                  <a:cubicBezTo>
                    <a:pt x="1" y="12571"/>
                    <a:pt x="158" y="12728"/>
                    <a:pt x="347" y="12728"/>
                  </a:cubicBezTo>
                  <a:lnTo>
                    <a:pt x="12256" y="12728"/>
                  </a:lnTo>
                  <a:cubicBezTo>
                    <a:pt x="12445" y="12728"/>
                    <a:pt x="12603" y="12571"/>
                    <a:pt x="12603" y="12382"/>
                  </a:cubicBezTo>
                  <a:lnTo>
                    <a:pt x="12603" y="6364"/>
                  </a:lnTo>
                  <a:cubicBezTo>
                    <a:pt x="12760" y="2899"/>
                    <a:pt x="9893" y="0"/>
                    <a:pt x="63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5" name="Google Shape;7495;p56"/>
          <p:cNvGrpSpPr/>
          <p:nvPr/>
        </p:nvGrpSpPr>
        <p:grpSpPr>
          <a:xfrm>
            <a:off x="6210763" y="3358148"/>
            <a:ext cx="314662" cy="358999"/>
            <a:chOff x="-53615675" y="3584850"/>
            <a:chExt cx="279625" cy="319025"/>
          </a:xfrm>
        </p:grpSpPr>
        <p:sp>
          <p:nvSpPr>
            <p:cNvPr id="7496" name="Google Shape;7496;p56"/>
            <p:cNvSpPr/>
            <p:nvPr/>
          </p:nvSpPr>
          <p:spPr>
            <a:xfrm>
              <a:off x="-53577075" y="3584850"/>
              <a:ext cx="204800" cy="319025"/>
            </a:xfrm>
            <a:custGeom>
              <a:avLst/>
              <a:gdLst/>
              <a:ahLst/>
              <a:cxnLst/>
              <a:rect l="l" t="t" r="r" b="b"/>
              <a:pathLst>
                <a:path w="8192" h="12761" extrusionOk="0">
                  <a:moveTo>
                    <a:pt x="2552" y="6774"/>
                  </a:moveTo>
                  <a:cubicBezTo>
                    <a:pt x="2741" y="6774"/>
                    <a:pt x="2899" y="6932"/>
                    <a:pt x="2899" y="7121"/>
                  </a:cubicBezTo>
                  <a:cubicBezTo>
                    <a:pt x="2899" y="7310"/>
                    <a:pt x="2741" y="7467"/>
                    <a:pt x="2552" y="7467"/>
                  </a:cubicBezTo>
                  <a:cubicBezTo>
                    <a:pt x="2363" y="7467"/>
                    <a:pt x="2205" y="7310"/>
                    <a:pt x="2205" y="7121"/>
                  </a:cubicBezTo>
                  <a:cubicBezTo>
                    <a:pt x="2205" y="6932"/>
                    <a:pt x="2363" y="6774"/>
                    <a:pt x="2552" y="6774"/>
                  </a:cubicBezTo>
                  <a:close/>
                  <a:moveTo>
                    <a:pt x="5545" y="6774"/>
                  </a:moveTo>
                  <a:cubicBezTo>
                    <a:pt x="5734" y="6774"/>
                    <a:pt x="5892" y="6932"/>
                    <a:pt x="5892" y="7121"/>
                  </a:cubicBezTo>
                  <a:cubicBezTo>
                    <a:pt x="5892" y="7310"/>
                    <a:pt x="5734" y="7467"/>
                    <a:pt x="5545" y="7467"/>
                  </a:cubicBezTo>
                  <a:cubicBezTo>
                    <a:pt x="5356" y="7467"/>
                    <a:pt x="5198" y="7310"/>
                    <a:pt x="5198" y="7121"/>
                  </a:cubicBezTo>
                  <a:cubicBezTo>
                    <a:pt x="5198" y="6932"/>
                    <a:pt x="5356" y="6774"/>
                    <a:pt x="5545" y="6774"/>
                  </a:cubicBezTo>
                  <a:close/>
                  <a:moveTo>
                    <a:pt x="5104" y="9302"/>
                  </a:moveTo>
                  <a:cubicBezTo>
                    <a:pt x="5198" y="9302"/>
                    <a:pt x="5293" y="9342"/>
                    <a:pt x="5356" y="9421"/>
                  </a:cubicBezTo>
                  <a:cubicBezTo>
                    <a:pt x="5513" y="9578"/>
                    <a:pt x="5513" y="9799"/>
                    <a:pt x="5387" y="9925"/>
                  </a:cubicBezTo>
                  <a:cubicBezTo>
                    <a:pt x="5041" y="10271"/>
                    <a:pt x="4568" y="10460"/>
                    <a:pt x="4096" y="10460"/>
                  </a:cubicBezTo>
                  <a:cubicBezTo>
                    <a:pt x="3560" y="10460"/>
                    <a:pt x="3088" y="10271"/>
                    <a:pt x="2741" y="9925"/>
                  </a:cubicBezTo>
                  <a:cubicBezTo>
                    <a:pt x="2584" y="9767"/>
                    <a:pt x="2584" y="9515"/>
                    <a:pt x="2741" y="9421"/>
                  </a:cubicBezTo>
                  <a:cubicBezTo>
                    <a:pt x="2820" y="9342"/>
                    <a:pt x="2922" y="9302"/>
                    <a:pt x="3021" y="9302"/>
                  </a:cubicBezTo>
                  <a:cubicBezTo>
                    <a:pt x="3119" y="9302"/>
                    <a:pt x="3214" y="9342"/>
                    <a:pt x="3277" y="9421"/>
                  </a:cubicBezTo>
                  <a:cubicBezTo>
                    <a:pt x="3481" y="9625"/>
                    <a:pt x="3765" y="9728"/>
                    <a:pt x="4052" y="9728"/>
                  </a:cubicBezTo>
                  <a:cubicBezTo>
                    <a:pt x="4340" y="9728"/>
                    <a:pt x="4631" y="9625"/>
                    <a:pt x="4852" y="9421"/>
                  </a:cubicBezTo>
                  <a:cubicBezTo>
                    <a:pt x="4915" y="9342"/>
                    <a:pt x="5009" y="9302"/>
                    <a:pt x="5104" y="9302"/>
                  </a:cubicBezTo>
                  <a:close/>
                  <a:moveTo>
                    <a:pt x="5577" y="1"/>
                  </a:moveTo>
                  <a:cubicBezTo>
                    <a:pt x="4568" y="1"/>
                    <a:pt x="3749" y="820"/>
                    <a:pt x="3749" y="1859"/>
                  </a:cubicBezTo>
                  <a:lnTo>
                    <a:pt x="3749" y="3025"/>
                  </a:lnTo>
                  <a:cubicBezTo>
                    <a:pt x="1638" y="3214"/>
                    <a:pt x="0" y="4947"/>
                    <a:pt x="0" y="7121"/>
                  </a:cubicBezTo>
                  <a:lnTo>
                    <a:pt x="0" y="9358"/>
                  </a:lnTo>
                  <a:cubicBezTo>
                    <a:pt x="0" y="11216"/>
                    <a:pt x="1481" y="12760"/>
                    <a:pt x="3340" y="12760"/>
                  </a:cubicBezTo>
                  <a:lnTo>
                    <a:pt x="4852" y="12760"/>
                  </a:lnTo>
                  <a:cubicBezTo>
                    <a:pt x="6679" y="12760"/>
                    <a:pt x="8191" y="11216"/>
                    <a:pt x="8191" y="9358"/>
                  </a:cubicBezTo>
                  <a:lnTo>
                    <a:pt x="8191" y="7121"/>
                  </a:lnTo>
                  <a:cubicBezTo>
                    <a:pt x="8128" y="5010"/>
                    <a:pt x="6522" y="3214"/>
                    <a:pt x="4442" y="3025"/>
                  </a:cubicBezTo>
                  <a:lnTo>
                    <a:pt x="4442" y="1859"/>
                  </a:lnTo>
                  <a:cubicBezTo>
                    <a:pt x="4442" y="1229"/>
                    <a:pt x="4946" y="757"/>
                    <a:pt x="5545" y="757"/>
                  </a:cubicBezTo>
                  <a:cubicBezTo>
                    <a:pt x="6144" y="757"/>
                    <a:pt x="6648" y="1261"/>
                    <a:pt x="6648" y="1859"/>
                  </a:cubicBezTo>
                  <a:cubicBezTo>
                    <a:pt x="6648" y="2049"/>
                    <a:pt x="6490" y="2206"/>
                    <a:pt x="6301" y="2206"/>
                  </a:cubicBezTo>
                  <a:cubicBezTo>
                    <a:pt x="6081" y="2206"/>
                    <a:pt x="5955" y="2049"/>
                    <a:pt x="5955" y="1859"/>
                  </a:cubicBezTo>
                  <a:cubicBezTo>
                    <a:pt x="5955" y="1639"/>
                    <a:pt x="5797" y="1481"/>
                    <a:pt x="5577" y="1481"/>
                  </a:cubicBezTo>
                  <a:cubicBezTo>
                    <a:pt x="5387" y="1481"/>
                    <a:pt x="5230" y="1639"/>
                    <a:pt x="5230" y="1859"/>
                  </a:cubicBezTo>
                  <a:cubicBezTo>
                    <a:pt x="5230" y="2490"/>
                    <a:pt x="5734" y="2962"/>
                    <a:pt x="6333" y="2962"/>
                  </a:cubicBezTo>
                  <a:cubicBezTo>
                    <a:pt x="6963" y="2962"/>
                    <a:pt x="7435" y="2427"/>
                    <a:pt x="7435" y="1859"/>
                  </a:cubicBezTo>
                  <a:cubicBezTo>
                    <a:pt x="7435" y="820"/>
                    <a:pt x="6616" y="1"/>
                    <a:pt x="5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56"/>
            <p:cNvSpPr/>
            <p:nvPr/>
          </p:nvSpPr>
          <p:spPr>
            <a:xfrm>
              <a:off x="-53615675" y="3739225"/>
              <a:ext cx="20500" cy="65400"/>
            </a:xfrm>
            <a:custGeom>
              <a:avLst/>
              <a:gdLst/>
              <a:ahLst/>
              <a:cxnLst/>
              <a:rect l="l" t="t" r="r" b="b"/>
              <a:pathLst>
                <a:path w="820" h="2616" extrusionOk="0">
                  <a:moveTo>
                    <a:pt x="820" y="1"/>
                  </a:moveTo>
                  <a:cubicBezTo>
                    <a:pt x="347" y="253"/>
                    <a:pt x="0" y="694"/>
                    <a:pt x="0" y="1292"/>
                  </a:cubicBezTo>
                  <a:cubicBezTo>
                    <a:pt x="0" y="1859"/>
                    <a:pt x="315" y="2332"/>
                    <a:pt x="757" y="2616"/>
                  </a:cubicBezTo>
                  <a:lnTo>
                    <a:pt x="757" y="946"/>
                  </a:lnTo>
                  <a:cubicBezTo>
                    <a:pt x="757" y="631"/>
                    <a:pt x="788" y="284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56"/>
            <p:cNvSpPr/>
            <p:nvPr/>
          </p:nvSpPr>
          <p:spPr>
            <a:xfrm>
              <a:off x="-53356550" y="3738450"/>
              <a:ext cx="20500" cy="64600"/>
            </a:xfrm>
            <a:custGeom>
              <a:avLst/>
              <a:gdLst/>
              <a:ahLst/>
              <a:cxnLst/>
              <a:rect l="l" t="t" r="r" b="b"/>
              <a:pathLst>
                <a:path w="820" h="2584" extrusionOk="0">
                  <a:moveTo>
                    <a:pt x="1" y="0"/>
                  </a:moveTo>
                  <a:cubicBezTo>
                    <a:pt x="64" y="315"/>
                    <a:pt x="64" y="630"/>
                    <a:pt x="64" y="945"/>
                  </a:cubicBezTo>
                  <a:lnTo>
                    <a:pt x="64" y="2584"/>
                  </a:lnTo>
                  <a:cubicBezTo>
                    <a:pt x="505" y="2300"/>
                    <a:pt x="820" y="1859"/>
                    <a:pt x="820" y="1292"/>
                  </a:cubicBezTo>
                  <a:cubicBezTo>
                    <a:pt x="820" y="725"/>
                    <a:pt x="505" y="284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9" name="Google Shape;7499;p56"/>
          <p:cNvGrpSpPr/>
          <p:nvPr/>
        </p:nvGrpSpPr>
        <p:grpSpPr>
          <a:xfrm>
            <a:off x="6188609" y="3821074"/>
            <a:ext cx="358971" cy="357874"/>
            <a:chOff x="-53634575" y="3976500"/>
            <a:chExt cx="319000" cy="318025"/>
          </a:xfrm>
        </p:grpSpPr>
        <p:sp>
          <p:nvSpPr>
            <p:cNvPr id="7500" name="Google Shape;7500;p56"/>
            <p:cNvSpPr/>
            <p:nvPr/>
          </p:nvSpPr>
          <p:spPr>
            <a:xfrm>
              <a:off x="-53634575" y="3976500"/>
              <a:ext cx="319000" cy="93550"/>
            </a:xfrm>
            <a:custGeom>
              <a:avLst/>
              <a:gdLst/>
              <a:ahLst/>
              <a:cxnLst/>
              <a:rect l="l" t="t" r="r" b="b"/>
              <a:pathLst>
                <a:path w="12760" h="3742" extrusionOk="0">
                  <a:moveTo>
                    <a:pt x="6372" y="0"/>
                  </a:moveTo>
                  <a:cubicBezTo>
                    <a:pt x="6317" y="0"/>
                    <a:pt x="6270" y="8"/>
                    <a:pt x="6238" y="24"/>
                  </a:cubicBezTo>
                  <a:lnTo>
                    <a:pt x="252" y="3017"/>
                  </a:lnTo>
                  <a:cubicBezTo>
                    <a:pt x="95" y="3112"/>
                    <a:pt x="0" y="3269"/>
                    <a:pt x="32" y="3458"/>
                  </a:cubicBezTo>
                  <a:cubicBezTo>
                    <a:pt x="95" y="3616"/>
                    <a:pt x="252" y="3742"/>
                    <a:pt x="410" y="3742"/>
                  </a:cubicBezTo>
                  <a:lnTo>
                    <a:pt x="12382" y="3742"/>
                  </a:lnTo>
                  <a:cubicBezTo>
                    <a:pt x="12539" y="3742"/>
                    <a:pt x="12697" y="3616"/>
                    <a:pt x="12728" y="3458"/>
                  </a:cubicBezTo>
                  <a:cubicBezTo>
                    <a:pt x="12760" y="3269"/>
                    <a:pt x="12697" y="3112"/>
                    <a:pt x="12539" y="3017"/>
                  </a:cubicBezTo>
                  <a:lnTo>
                    <a:pt x="6553" y="24"/>
                  </a:lnTo>
                  <a:cubicBezTo>
                    <a:pt x="6490" y="8"/>
                    <a:pt x="6427" y="0"/>
                    <a:pt x="63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56"/>
            <p:cNvSpPr/>
            <p:nvPr/>
          </p:nvSpPr>
          <p:spPr>
            <a:xfrm>
              <a:off x="-53614900" y="4163750"/>
              <a:ext cx="140225" cy="130775"/>
            </a:xfrm>
            <a:custGeom>
              <a:avLst/>
              <a:gdLst/>
              <a:ahLst/>
              <a:cxnLst/>
              <a:rect l="l" t="t" r="r" b="b"/>
              <a:pathLst>
                <a:path w="5609" h="5231" extrusionOk="0">
                  <a:moveTo>
                    <a:pt x="1" y="1"/>
                  </a:moveTo>
                  <a:lnTo>
                    <a:pt x="1" y="4884"/>
                  </a:lnTo>
                  <a:cubicBezTo>
                    <a:pt x="1" y="5073"/>
                    <a:pt x="158" y="5231"/>
                    <a:pt x="347" y="5231"/>
                  </a:cubicBezTo>
                  <a:lnTo>
                    <a:pt x="5488" y="5231"/>
                  </a:lnTo>
                  <a:cubicBezTo>
                    <a:pt x="3370" y="5200"/>
                    <a:pt x="1668" y="3553"/>
                    <a:pt x="1513" y="1481"/>
                  </a:cubicBezTo>
                  <a:cubicBezTo>
                    <a:pt x="662" y="1481"/>
                    <a:pt x="1" y="820"/>
                    <a:pt x="1" y="1"/>
                  </a:cubicBezTo>
                  <a:close/>
                  <a:moveTo>
                    <a:pt x="5488" y="5231"/>
                  </a:moveTo>
                  <a:cubicBezTo>
                    <a:pt x="5508" y="5231"/>
                    <a:pt x="5528" y="5231"/>
                    <a:pt x="5548" y="5231"/>
                  </a:cubicBezTo>
                  <a:cubicBezTo>
                    <a:pt x="5568" y="5231"/>
                    <a:pt x="5589" y="5231"/>
                    <a:pt x="5609" y="523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56"/>
            <p:cNvSpPr/>
            <p:nvPr/>
          </p:nvSpPr>
          <p:spPr>
            <a:xfrm>
              <a:off x="-53616475" y="4088925"/>
              <a:ext cx="126050" cy="74850"/>
            </a:xfrm>
            <a:custGeom>
              <a:avLst/>
              <a:gdLst/>
              <a:ahLst/>
              <a:cxnLst/>
              <a:rect l="l" t="t" r="r" b="b"/>
              <a:pathLst>
                <a:path w="5042" h="2994" extrusionOk="0">
                  <a:moveTo>
                    <a:pt x="1" y="1"/>
                  </a:moveTo>
                  <a:lnTo>
                    <a:pt x="1" y="2994"/>
                  </a:lnTo>
                  <a:cubicBezTo>
                    <a:pt x="32" y="2175"/>
                    <a:pt x="694" y="1481"/>
                    <a:pt x="1513" y="1481"/>
                  </a:cubicBezTo>
                  <a:lnTo>
                    <a:pt x="2521" y="1481"/>
                  </a:lnTo>
                  <a:cubicBezTo>
                    <a:pt x="3561" y="1481"/>
                    <a:pt x="4569" y="914"/>
                    <a:pt x="50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56"/>
            <p:cNvSpPr/>
            <p:nvPr/>
          </p:nvSpPr>
          <p:spPr>
            <a:xfrm>
              <a:off x="-53475475" y="4163750"/>
              <a:ext cx="139425" cy="130775"/>
            </a:xfrm>
            <a:custGeom>
              <a:avLst/>
              <a:gdLst/>
              <a:ahLst/>
              <a:cxnLst/>
              <a:rect l="l" t="t" r="r" b="b"/>
              <a:pathLst>
                <a:path w="5577" h="5231" extrusionOk="0">
                  <a:moveTo>
                    <a:pt x="5577" y="1"/>
                  </a:moveTo>
                  <a:cubicBezTo>
                    <a:pt x="5577" y="820"/>
                    <a:pt x="4915" y="1481"/>
                    <a:pt x="4064" y="1481"/>
                  </a:cubicBezTo>
                  <a:cubicBezTo>
                    <a:pt x="3875" y="3592"/>
                    <a:pt x="2111" y="5231"/>
                    <a:pt x="0" y="5231"/>
                  </a:cubicBezTo>
                  <a:lnTo>
                    <a:pt x="5230" y="5231"/>
                  </a:lnTo>
                  <a:cubicBezTo>
                    <a:pt x="5419" y="5231"/>
                    <a:pt x="5577" y="5073"/>
                    <a:pt x="5577" y="4884"/>
                  </a:cubicBezTo>
                  <a:lnTo>
                    <a:pt x="557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56"/>
            <p:cNvSpPr/>
            <p:nvPr/>
          </p:nvSpPr>
          <p:spPr>
            <a:xfrm>
              <a:off x="-53559750" y="4100750"/>
              <a:ext cx="167775" cy="174875"/>
            </a:xfrm>
            <a:custGeom>
              <a:avLst/>
              <a:gdLst/>
              <a:ahLst/>
              <a:cxnLst/>
              <a:rect l="l" t="t" r="r" b="b"/>
              <a:pathLst>
                <a:path w="6711" h="6995" extrusionOk="0">
                  <a:moveTo>
                    <a:pt x="1859" y="2521"/>
                  </a:moveTo>
                  <a:cubicBezTo>
                    <a:pt x="2048" y="2521"/>
                    <a:pt x="2206" y="2678"/>
                    <a:pt x="2206" y="2867"/>
                  </a:cubicBezTo>
                  <a:cubicBezTo>
                    <a:pt x="2206" y="3056"/>
                    <a:pt x="2048" y="3214"/>
                    <a:pt x="1859" y="3214"/>
                  </a:cubicBezTo>
                  <a:cubicBezTo>
                    <a:pt x="1670" y="3214"/>
                    <a:pt x="1512" y="3056"/>
                    <a:pt x="1512" y="2867"/>
                  </a:cubicBezTo>
                  <a:cubicBezTo>
                    <a:pt x="1512" y="2710"/>
                    <a:pt x="1670" y="2521"/>
                    <a:pt x="1859" y="2521"/>
                  </a:cubicBezTo>
                  <a:close/>
                  <a:moveTo>
                    <a:pt x="4852" y="2521"/>
                  </a:moveTo>
                  <a:cubicBezTo>
                    <a:pt x="5041" y="2521"/>
                    <a:pt x="5199" y="2678"/>
                    <a:pt x="5199" y="2867"/>
                  </a:cubicBezTo>
                  <a:cubicBezTo>
                    <a:pt x="5199" y="3056"/>
                    <a:pt x="5041" y="3214"/>
                    <a:pt x="4852" y="3214"/>
                  </a:cubicBezTo>
                  <a:cubicBezTo>
                    <a:pt x="4663" y="3214"/>
                    <a:pt x="4505" y="3056"/>
                    <a:pt x="4505" y="2867"/>
                  </a:cubicBezTo>
                  <a:cubicBezTo>
                    <a:pt x="4505" y="2710"/>
                    <a:pt x="4663" y="2521"/>
                    <a:pt x="4852" y="2521"/>
                  </a:cubicBezTo>
                  <a:close/>
                  <a:moveTo>
                    <a:pt x="4407" y="4324"/>
                  </a:moveTo>
                  <a:cubicBezTo>
                    <a:pt x="4505" y="4324"/>
                    <a:pt x="4600" y="4364"/>
                    <a:pt x="4663" y="4443"/>
                  </a:cubicBezTo>
                  <a:cubicBezTo>
                    <a:pt x="4820" y="4600"/>
                    <a:pt x="4820" y="4852"/>
                    <a:pt x="4663" y="4947"/>
                  </a:cubicBezTo>
                  <a:cubicBezTo>
                    <a:pt x="4285" y="5325"/>
                    <a:pt x="3812" y="5514"/>
                    <a:pt x="3340" y="5514"/>
                  </a:cubicBezTo>
                  <a:cubicBezTo>
                    <a:pt x="2836" y="5514"/>
                    <a:pt x="2363" y="5325"/>
                    <a:pt x="2017" y="4947"/>
                  </a:cubicBezTo>
                  <a:cubicBezTo>
                    <a:pt x="1859" y="4789"/>
                    <a:pt x="1859" y="4569"/>
                    <a:pt x="2017" y="4443"/>
                  </a:cubicBezTo>
                  <a:cubicBezTo>
                    <a:pt x="2095" y="4380"/>
                    <a:pt x="2190" y="4348"/>
                    <a:pt x="2284" y="4348"/>
                  </a:cubicBezTo>
                  <a:cubicBezTo>
                    <a:pt x="2379" y="4348"/>
                    <a:pt x="2473" y="4380"/>
                    <a:pt x="2552" y="4443"/>
                  </a:cubicBezTo>
                  <a:cubicBezTo>
                    <a:pt x="2773" y="4663"/>
                    <a:pt x="3064" y="4773"/>
                    <a:pt x="3352" y="4773"/>
                  </a:cubicBezTo>
                  <a:cubicBezTo>
                    <a:pt x="3639" y="4773"/>
                    <a:pt x="3923" y="4663"/>
                    <a:pt x="4127" y="4443"/>
                  </a:cubicBezTo>
                  <a:cubicBezTo>
                    <a:pt x="4206" y="4364"/>
                    <a:pt x="4309" y="4324"/>
                    <a:pt x="4407" y="4324"/>
                  </a:cubicBezTo>
                  <a:close/>
                  <a:moveTo>
                    <a:pt x="3340" y="0"/>
                  </a:moveTo>
                  <a:cubicBezTo>
                    <a:pt x="2678" y="1072"/>
                    <a:pt x="1544" y="1765"/>
                    <a:pt x="252" y="1765"/>
                  </a:cubicBezTo>
                  <a:lnTo>
                    <a:pt x="0" y="1765"/>
                  </a:lnTo>
                  <a:lnTo>
                    <a:pt x="0" y="3623"/>
                  </a:lnTo>
                  <a:cubicBezTo>
                    <a:pt x="0" y="5482"/>
                    <a:pt x="1512" y="6994"/>
                    <a:pt x="3340" y="6994"/>
                  </a:cubicBezTo>
                  <a:cubicBezTo>
                    <a:pt x="5199" y="6994"/>
                    <a:pt x="6711" y="5482"/>
                    <a:pt x="6711" y="3623"/>
                  </a:cubicBezTo>
                  <a:lnTo>
                    <a:pt x="6711" y="1765"/>
                  </a:lnTo>
                  <a:lnTo>
                    <a:pt x="6459" y="1765"/>
                  </a:lnTo>
                  <a:cubicBezTo>
                    <a:pt x="5167" y="1765"/>
                    <a:pt x="4033" y="1103"/>
                    <a:pt x="33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56"/>
            <p:cNvSpPr/>
            <p:nvPr/>
          </p:nvSpPr>
          <p:spPr>
            <a:xfrm>
              <a:off x="-53373875" y="4144850"/>
              <a:ext cx="18925" cy="37825"/>
            </a:xfrm>
            <a:custGeom>
              <a:avLst/>
              <a:gdLst/>
              <a:ahLst/>
              <a:cxnLst/>
              <a:rect l="l" t="t" r="r" b="b"/>
              <a:pathLst>
                <a:path w="757" h="1513" extrusionOk="0">
                  <a:moveTo>
                    <a:pt x="0" y="1"/>
                  </a:moveTo>
                  <a:lnTo>
                    <a:pt x="0" y="1513"/>
                  </a:lnTo>
                  <a:cubicBezTo>
                    <a:pt x="410" y="1513"/>
                    <a:pt x="757" y="1135"/>
                    <a:pt x="757" y="757"/>
                  </a:cubicBezTo>
                  <a:cubicBezTo>
                    <a:pt x="757" y="347"/>
                    <a:pt x="441" y="1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56"/>
            <p:cNvSpPr/>
            <p:nvPr/>
          </p:nvSpPr>
          <p:spPr>
            <a:xfrm>
              <a:off x="-53596775" y="4144850"/>
              <a:ext cx="18125" cy="37825"/>
            </a:xfrm>
            <a:custGeom>
              <a:avLst/>
              <a:gdLst/>
              <a:ahLst/>
              <a:cxnLst/>
              <a:rect l="l" t="t" r="r" b="b"/>
              <a:pathLst>
                <a:path w="725" h="1513" extrusionOk="0">
                  <a:moveTo>
                    <a:pt x="725" y="1"/>
                  </a:moveTo>
                  <a:cubicBezTo>
                    <a:pt x="347" y="1"/>
                    <a:pt x="1" y="347"/>
                    <a:pt x="1" y="757"/>
                  </a:cubicBezTo>
                  <a:cubicBezTo>
                    <a:pt x="1" y="1135"/>
                    <a:pt x="347" y="1513"/>
                    <a:pt x="725" y="151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56"/>
            <p:cNvSpPr/>
            <p:nvPr/>
          </p:nvSpPr>
          <p:spPr>
            <a:xfrm>
              <a:off x="-53461300" y="4088925"/>
              <a:ext cx="125250" cy="74850"/>
            </a:xfrm>
            <a:custGeom>
              <a:avLst/>
              <a:gdLst/>
              <a:ahLst/>
              <a:cxnLst/>
              <a:rect l="l" t="t" r="r" b="b"/>
              <a:pathLst>
                <a:path w="5010" h="2994" extrusionOk="0">
                  <a:moveTo>
                    <a:pt x="0" y="1"/>
                  </a:moveTo>
                  <a:cubicBezTo>
                    <a:pt x="504" y="914"/>
                    <a:pt x="1450" y="1481"/>
                    <a:pt x="2521" y="1481"/>
                  </a:cubicBezTo>
                  <a:lnTo>
                    <a:pt x="3497" y="1481"/>
                  </a:lnTo>
                  <a:cubicBezTo>
                    <a:pt x="4348" y="1481"/>
                    <a:pt x="5010" y="2175"/>
                    <a:pt x="5010" y="2994"/>
                  </a:cubicBezTo>
                  <a:lnTo>
                    <a:pt x="501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8" name="Google Shape;7508;p56"/>
          <p:cNvGrpSpPr/>
          <p:nvPr/>
        </p:nvGrpSpPr>
        <p:grpSpPr>
          <a:xfrm>
            <a:off x="7983413" y="3364028"/>
            <a:ext cx="314662" cy="358436"/>
            <a:chOff x="-52023900" y="3590075"/>
            <a:chExt cx="279625" cy="318525"/>
          </a:xfrm>
        </p:grpSpPr>
        <p:sp>
          <p:nvSpPr>
            <p:cNvPr id="7509" name="Google Shape;7509;p56"/>
            <p:cNvSpPr/>
            <p:nvPr/>
          </p:nvSpPr>
          <p:spPr>
            <a:xfrm>
              <a:off x="-52005000" y="3611625"/>
              <a:ext cx="92175" cy="92175"/>
            </a:xfrm>
            <a:custGeom>
              <a:avLst/>
              <a:gdLst/>
              <a:ahLst/>
              <a:cxnLst/>
              <a:rect l="l" t="t" r="r" b="b"/>
              <a:pathLst>
                <a:path w="3687" h="3687" extrusionOk="0">
                  <a:moveTo>
                    <a:pt x="1104" y="1"/>
                  </a:moveTo>
                  <a:cubicBezTo>
                    <a:pt x="474" y="1"/>
                    <a:pt x="1" y="505"/>
                    <a:pt x="1" y="1104"/>
                  </a:cubicBezTo>
                  <a:cubicBezTo>
                    <a:pt x="1" y="1419"/>
                    <a:pt x="127" y="1576"/>
                    <a:pt x="285" y="1828"/>
                  </a:cubicBezTo>
                  <a:cubicBezTo>
                    <a:pt x="127" y="2112"/>
                    <a:pt x="1" y="2269"/>
                    <a:pt x="1" y="2584"/>
                  </a:cubicBezTo>
                  <a:cubicBezTo>
                    <a:pt x="1" y="3214"/>
                    <a:pt x="505" y="3687"/>
                    <a:pt x="1104" y="3687"/>
                  </a:cubicBezTo>
                  <a:cubicBezTo>
                    <a:pt x="1734" y="3655"/>
                    <a:pt x="2238" y="3183"/>
                    <a:pt x="2238" y="2553"/>
                  </a:cubicBezTo>
                  <a:lnTo>
                    <a:pt x="2238" y="2206"/>
                  </a:lnTo>
                  <a:lnTo>
                    <a:pt x="2584" y="2206"/>
                  </a:lnTo>
                  <a:cubicBezTo>
                    <a:pt x="3214" y="2206"/>
                    <a:pt x="3687" y="1671"/>
                    <a:pt x="3687" y="1104"/>
                  </a:cubicBezTo>
                  <a:cubicBezTo>
                    <a:pt x="3687" y="505"/>
                    <a:pt x="3183" y="1"/>
                    <a:pt x="2584" y="1"/>
                  </a:cubicBezTo>
                  <a:cubicBezTo>
                    <a:pt x="2269" y="1"/>
                    <a:pt x="2112" y="95"/>
                    <a:pt x="1860" y="253"/>
                  </a:cubicBezTo>
                  <a:cubicBezTo>
                    <a:pt x="1576" y="95"/>
                    <a:pt x="1419" y="1"/>
                    <a:pt x="110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56"/>
            <p:cNvSpPr/>
            <p:nvPr/>
          </p:nvSpPr>
          <p:spPr>
            <a:xfrm>
              <a:off x="-51894725" y="3614000"/>
              <a:ext cx="121325" cy="106350"/>
            </a:xfrm>
            <a:custGeom>
              <a:avLst/>
              <a:gdLst/>
              <a:ahLst/>
              <a:cxnLst/>
              <a:rect l="l" t="t" r="r" b="b"/>
              <a:pathLst>
                <a:path w="4853" h="4254" extrusionOk="0">
                  <a:moveTo>
                    <a:pt x="1576" y="0"/>
                  </a:moveTo>
                  <a:lnTo>
                    <a:pt x="1" y="441"/>
                  </a:lnTo>
                  <a:cubicBezTo>
                    <a:pt x="32" y="567"/>
                    <a:pt x="32" y="725"/>
                    <a:pt x="64" y="851"/>
                  </a:cubicBezTo>
                  <a:lnTo>
                    <a:pt x="64" y="914"/>
                  </a:lnTo>
                  <a:cubicBezTo>
                    <a:pt x="473" y="2836"/>
                    <a:pt x="2206" y="4254"/>
                    <a:pt x="4159" y="4254"/>
                  </a:cubicBezTo>
                  <a:lnTo>
                    <a:pt x="4600" y="4254"/>
                  </a:lnTo>
                  <a:lnTo>
                    <a:pt x="4852" y="2678"/>
                  </a:lnTo>
                  <a:lnTo>
                    <a:pt x="4852" y="2678"/>
                  </a:lnTo>
                  <a:cubicBezTo>
                    <a:pt x="4632" y="2741"/>
                    <a:pt x="4411" y="2773"/>
                    <a:pt x="4159" y="2773"/>
                  </a:cubicBezTo>
                  <a:cubicBezTo>
                    <a:pt x="4131" y="2774"/>
                    <a:pt x="4103" y="2774"/>
                    <a:pt x="4076" y="2774"/>
                  </a:cubicBezTo>
                  <a:cubicBezTo>
                    <a:pt x="3164" y="2774"/>
                    <a:pt x="2350" y="2276"/>
                    <a:pt x="1891" y="1481"/>
                  </a:cubicBezTo>
                  <a:cubicBezTo>
                    <a:pt x="1639" y="1009"/>
                    <a:pt x="1544" y="536"/>
                    <a:pt x="157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56"/>
            <p:cNvSpPr/>
            <p:nvPr/>
          </p:nvSpPr>
          <p:spPr>
            <a:xfrm>
              <a:off x="-51838000" y="3590075"/>
              <a:ext cx="76400" cy="74350"/>
            </a:xfrm>
            <a:custGeom>
              <a:avLst/>
              <a:gdLst/>
              <a:ahLst/>
              <a:cxnLst/>
              <a:rect l="l" t="t" r="r" b="b"/>
              <a:pathLst>
                <a:path w="3056" h="2974" extrusionOk="0">
                  <a:moveTo>
                    <a:pt x="2615" y="0"/>
                  </a:moveTo>
                  <a:cubicBezTo>
                    <a:pt x="2583" y="0"/>
                    <a:pt x="2552" y="4"/>
                    <a:pt x="2520" y="12"/>
                  </a:cubicBezTo>
                  <a:lnTo>
                    <a:pt x="95" y="737"/>
                  </a:lnTo>
                  <a:cubicBezTo>
                    <a:pt x="0" y="1209"/>
                    <a:pt x="63" y="1650"/>
                    <a:pt x="284" y="2029"/>
                  </a:cubicBezTo>
                  <a:cubicBezTo>
                    <a:pt x="599" y="2627"/>
                    <a:pt x="1229" y="2974"/>
                    <a:pt x="1890" y="2974"/>
                  </a:cubicBezTo>
                  <a:cubicBezTo>
                    <a:pt x="2174" y="2974"/>
                    <a:pt x="2457" y="2911"/>
                    <a:pt x="2678" y="2785"/>
                  </a:cubicBezTo>
                  <a:lnTo>
                    <a:pt x="3056" y="422"/>
                  </a:lnTo>
                  <a:cubicBezTo>
                    <a:pt x="3056" y="296"/>
                    <a:pt x="2993" y="170"/>
                    <a:pt x="2930" y="107"/>
                  </a:cubicBezTo>
                  <a:cubicBezTo>
                    <a:pt x="2812" y="36"/>
                    <a:pt x="2711" y="0"/>
                    <a:pt x="26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56"/>
            <p:cNvSpPr/>
            <p:nvPr/>
          </p:nvSpPr>
          <p:spPr>
            <a:xfrm>
              <a:off x="-51988450" y="366677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78" y="3718"/>
                  </a:moveTo>
                  <a:cubicBezTo>
                    <a:pt x="2868" y="3718"/>
                    <a:pt x="3025" y="3875"/>
                    <a:pt x="3025" y="4096"/>
                  </a:cubicBezTo>
                  <a:cubicBezTo>
                    <a:pt x="3025" y="4285"/>
                    <a:pt x="2868" y="4442"/>
                    <a:pt x="2678" y="4442"/>
                  </a:cubicBezTo>
                  <a:cubicBezTo>
                    <a:pt x="2489" y="4442"/>
                    <a:pt x="2332" y="4285"/>
                    <a:pt x="2332" y="4096"/>
                  </a:cubicBezTo>
                  <a:cubicBezTo>
                    <a:pt x="2332" y="3875"/>
                    <a:pt x="2489" y="3718"/>
                    <a:pt x="2678" y="3718"/>
                  </a:cubicBezTo>
                  <a:close/>
                  <a:moveTo>
                    <a:pt x="5671" y="3781"/>
                  </a:moveTo>
                  <a:cubicBezTo>
                    <a:pt x="5860" y="3781"/>
                    <a:pt x="6018" y="3938"/>
                    <a:pt x="6018" y="4127"/>
                  </a:cubicBezTo>
                  <a:cubicBezTo>
                    <a:pt x="6018" y="4316"/>
                    <a:pt x="5860" y="4474"/>
                    <a:pt x="5671" y="4474"/>
                  </a:cubicBezTo>
                  <a:cubicBezTo>
                    <a:pt x="5482" y="4474"/>
                    <a:pt x="5325" y="4316"/>
                    <a:pt x="5325" y="4127"/>
                  </a:cubicBezTo>
                  <a:cubicBezTo>
                    <a:pt x="5325" y="3938"/>
                    <a:pt x="5482" y="3781"/>
                    <a:pt x="5671" y="3781"/>
                  </a:cubicBezTo>
                  <a:close/>
                  <a:moveTo>
                    <a:pt x="4191" y="4474"/>
                  </a:moveTo>
                  <a:cubicBezTo>
                    <a:pt x="4821" y="4474"/>
                    <a:pt x="5293" y="4978"/>
                    <a:pt x="5293" y="5577"/>
                  </a:cubicBezTo>
                  <a:cubicBezTo>
                    <a:pt x="5293" y="6207"/>
                    <a:pt x="4758" y="6679"/>
                    <a:pt x="4191" y="6679"/>
                  </a:cubicBezTo>
                  <a:cubicBezTo>
                    <a:pt x="3561" y="6679"/>
                    <a:pt x="3088" y="6175"/>
                    <a:pt x="3088" y="5577"/>
                  </a:cubicBezTo>
                  <a:cubicBezTo>
                    <a:pt x="3088" y="4946"/>
                    <a:pt x="3561" y="4474"/>
                    <a:pt x="4191" y="4474"/>
                  </a:cubicBezTo>
                  <a:close/>
                  <a:moveTo>
                    <a:pt x="5195" y="7034"/>
                  </a:moveTo>
                  <a:cubicBezTo>
                    <a:pt x="5293" y="7034"/>
                    <a:pt x="5388" y="7073"/>
                    <a:pt x="5451" y="7152"/>
                  </a:cubicBezTo>
                  <a:cubicBezTo>
                    <a:pt x="5640" y="7278"/>
                    <a:pt x="5640" y="7498"/>
                    <a:pt x="5482" y="7656"/>
                  </a:cubicBezTo>
                  <a:cubicBezTo>
                    <a:pt x="5136" y="8002"/>
                    <a:pt x="4663" y="8223"/>
                    <a:pt x="4128" y="8223"/>
                  </a:cubicBezTo>
                  <a:cubicBezTo>
                    <a:pt x="3624" y="8223"/>
                    <a:pt x="3151" y="8002"/>
                    <a:pt x="2836" y="7656"/>
                  </a:cubicBezTo>
                  <a:cubicBezTo>
                    <a:pt x="2678" y="7498"/>
                    <a:pt x="2678" y="7278"/>
                    <a:pt x="2836" y="7152"/>
                  </a:cubicBezTo>
                  <a:cubicBezTo>
                    <a:pt x="2915" y="7073"/>
                    <a:pt x="3017" y="7034"/>
                    <a:pt x="3112" y="7034"/>
                  </a:cubicBezTo>
                  <a:cubicBezTo>
                    <a:pt x="3206" y="7034"/>
                    <a:pt x="3293" y="7073"/>
                    <a:pt x="3340" y="7152"/>
                  </a:cubicBezTo>
                  <a:cubicBezTo>
                    <a:pt x="3561" y="7372"/>
                    <a:pt x="3852" y="7483"/>
                    <a:pt x="4140" y="7483"/>
                  </a:cubicBezTo>
                  <a:cubicBezTo>
                    <a:pt x="4427" y="7483"/>
                    <a:pt x="4711" y="7372"/>
                    <a:pt x="4915" y="7152"/>
                  </a:cubicBezTo>
                  <a:cubicBezTo>
                    <a:pt x="4994" y="7073"/>
                    <a:pt x="5097" y="7034"/>
                    <a:pt x="5195" y="7034"/>
                  </a:cubicBezTo>
                  <a:close/>
                  <a:moveTo>
                    <a:pt x="3403" y="0"/>
                  </a:moveTo>
                  <a:cubicBezTo>
                    <a:pt x="3120" y="347"/>
                    <a:pt x="2710" y="567"/>
                    <a:pt x="2237" y="693"/>
                  </a:cubicBezTo>
                  <a:cubicBezTo>
                    <a:pt x="2080" y="1575"/>
                    <a:pt x="1355" y="2237"/>
                    <a:pt x="410" y="2237"/>
                  </a:cubicBezTo>
                  <a:cubicBezTo>
                    <a:pt x="284" y="2237"/>
                    <a:pt x="158" y="2237"/>
                    <a:pt x="32" y="2174"/>
                  </a:cubicBezTo>
                  <a:cubicBezTo>
                    <a:pt x="32" y="2300"/>
                    <a:pt x="1" y="2458"/>
                    <a:pt x="1" y="2584"/>
                  </a:cubicBezTo>
                  <a:lnTo>
                    <a:pt x="1" y="5577"/>
                  </a:lnTo>
                  <a:cubicBezTo>
                    <a:pt x="1" y="7813"/>
                    <a:pt x="1859" y="9672"/>
                    <a:pt x="4096" y="9672"/>
                  </a:cubicBezTo>
                  <a:cubicBezTo>
                    <a:pt x="6333" y="9672"/>
                    <a:pt x="8192" y="7813"/>
                    <a:pt x="8192" y="5577"/>
                  </a:cubicBezTo>
                  <a:lnTo>
                    <a:pt x="8192" y="2930"/>
                  </a:lnTo>
                  <a:lnTo>
                    <a:pt x="7845" y="2930"/>
                  </a:lnTo>
                  <a:cubicBezTo>
                    <a:pt x="5924" y="2930"/>
                    <a:pt x="4191" y="1764"/>
                    <a:pt x="34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56"/>
            <p:cNvSpPr/>
            <p:nvPr/>
          </p:nvSpPr>
          <p:spPr>
            <a:xfrm>
              <a:off x="-51893150" y="3797500"/>
              <a:ext cx="18150" cy="17375"/>
            </a:xfrm>
            <a:custGeom>
              <a:avLst/>
              <a:gdLst/>
              <a:ahLst/>
              <a:cxnLst/>
              <a:rect l="l" t="t" r="r" b="b"/>
              <a:pathLst>
                <a:path w="726" h="695" extrusionOk="0">
                  <a:moveTo>
                    <a:pt x="379" y="1"/>
                  </a:moveTo>
                  <a:cubicBezTo>
                    <a:pt x="190" y="1"/>
                    <a:pt x="1" y="159"/>
                    <a:pt x="1" y="348"/>
                  </a:cubicBezTo>
                  <a:cubicBezTo>
                    <a:pt x="1" y="537"/>
                    <a:pt x="190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56"/>
            <p:cNvSpPr/>
            <p:nvPr/>
          </p:nvSpPr>
          <p:spPr>
            <a:xfrm>
              <a:off x="-51763200" y="37455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269"/>
                    <a:pt x="757" y="1796"/>
                    <a:pt x="757" y="1229"/>
                  </a:cubicBezTo>
                  <a:cubicBezTo>
                    <a:pt x="757" y="725"/>
                    <a:pt x="442" y="253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56"/>
            <p:cNvSpPr/>
            <p:nvPr/>
          </p:nvSpPr>
          <p:spPr>
            <a:xfrm>
              <a:off x="-52023900" y="37463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6" name="Google Shape;7516;p56"/>
          <p:cNvGrpSpPr/>
          <p:nvPr/>
        </p:nvGrpSpPr>
        <p:grpSpPr>
          <a:xfrm>
            <a:off x="5746654" y="1532546"/>
            <a:ext cx="358971" cy="358971"/>
            <a:chOff x="-57173375" y="3198925"/>
            <a:chExt cx="319000" cy="319000"/>
          </a:xfrm>
        </p:grpSpPr>
        <p:sp>
          <p:nvSpPr>
            <p:cNvPr id="7517" name="Google Shape;7517;p56"/>
            <p:cNvSpPr/>
            <p:nvPr/>
          </p:nvSpPr>
          <p:spPr>
            <a:xfrm>
              <a:off x="-57120600" y="3237525"/>
              <a:ext cx="204800" cy="92825"/>
            </a:xfrm>
            <a:custGeom>
              <a:avLst/>
              <a:gdLst/>
              <a:ahLst/>
              <a:cxnLst/>
              <a:rect l="l" t="t" r="r" b="b"/>
              <a:pathLst>
                <a:path w="8192" h="3713" extrusionOk="0">
                  <a:moveTo>
                    <a:pt x="4096" y="0"/>
                  </a:moveTo>
                  <a:cubicBezTo>
                    <a:pt x="1954" y="0"/>
                    <a:pt x="189" y="1607"/>
                    <a:pt x="0" y="3686"/>
                  </a:cubicBezTo>
                  <a:cubicBezTo>
                    <a:pt x="81" y="3690"/>
                    <a:pt x="163" y="3692"/>
                    <a:pt x="245" y="3692"/>
                  </a:cubicBezTo>
                  <a:cubicBezTo>
                    <a:pt x="868" y="3692"/>
                    <a:pt x="1523" y="3579"/>
                    <a:pt x="2080" y="3245"/>
                  </a:cubicBezTo>
                  <a:cubicBezTo>
                    <a:pt x="2111" y="3182"/>
                    <a:pt x="2174" y="3056"/>
                    <a:pt x="2206" y="2993"/>
                  </a:cubicBezTo>
                  <a:cubicBezTo>
                    <a:pt x="2017" y="2615"/>
                    <a:pt x="1954" y="2237"/>
                    <a:pt x="2206" y="1890"/>
                  </a:cubicBezTo>
                  <a:cubicBezTo>
                    <a:pt x="2395" y="1512"/>
                    <a:pt x="2741" y="1323"/>
                    <a:pt x="3151" y="1323"/>
                  </a:cubicBezTo>
                  <a:cubicBezTo>
                    <a:pt x="3340" y="977"/>
                    <a:pt x="3686" y="725"/>
                    <a:pt x="4096" y="725"/>
                  </a:cubicBezTo>
                  <a:cubicBezTo>
                    <a:pt x="4474" y="725"/>
                    <a:pt x="4884" y="977"/>
                    <a:pt x="5041" y="1323"/>
                  </a:cubicBezTo>
                  <a:cubicBezTo>
                    <a:pt x="5419" y="1323"/>
                    <a:pt x="5829" y="1512"/>
                    <a:pt x="6018" y="1890"/>
                  </a:cubicBezTo>
                  <a:cubicBezTo>
                    <a:pt x="6207" y="2237"/>
                    <a:pt x="6207" y="2678"/>
                    <a:pt x="6018" y="2993"/>
                  </a:cubicBezTo>
                  <a:cubicBezTo>
                    <a:pt x="6049" y="3056"/>
                    <a:pt x="6112" y="3182"/>
                    <a:pt x="6144" y="3245"/>
                  </a:cubicBezTo>
                  <a:cubicBezTo>
                    <a:pt x="6654" y="3551"/>
                    <a:pt x="7206" y="3713"/>
                    <a:pt x="7783" y="3713"/>
                  </a:cubicBezTo>
                  <a:cubicBezTo>
                    <a:pt x="7918" y="3713"/>
                    <a:pt x="8054" y="3704"/>
                    <a:pt x="8192" y="3686"/>
                  </a:cubicBezTo>
                  <a:cubicBezTo>
                    <a:pt x="8003" y="1607"/>
                    <a:pt x="6207" y="0"/>
                    <a:pt x="4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56"/>
            <p:cNvSpPr/>
            <p:nvPr/>
          </p:nvSpPr>
          <p:spPr>
            <a:xfrm>
              <a:off x="-57053650" y="3273750"/>
              <a:ext cx="70100" cy="74850"/>
            </a:xfrm>
            <a:custGeom>
              <a:avLst/>
              <a:gdLst/>
              <a:ahLst/>
              <a:cxnLst/>
              <a:rect l="l" t="t" r="r" b="b"/>
              <a:pathLst>
                <a:path w="2804" h="2994" extrusionOk="0">
                  <a:moveTo>
                    <a:pt x="1418" y="1166"/>
                  </a:moveTo>
                  <a:cubicBezTo>
                    <a:pt x="1607" y="1166"/>
                    <a:pt x="1765" y="1323"/>
                    <a:pt x="1765" y="1544"/>
                  </a:cubicBezTo>
                  <a:cubicBezTo>
                    <a:pt x="1765" y="1733"/>
                    <a:pt x="1638" y="1891"/>
                    <a:pt x="1418" y="1891"/>
                  </a:cubicBezTo>
                  <a:cubicBezTo>
                    <a:pt x="1229" y="1891"/>
                    <a:pt x="1071" y="1733"/>
                    <a:pt x="1071" y="1544"/>
                  </a:cubicBezTo>
                  <a:cubicBezTo>
                    <a:pt x="1071" y="1323"/>
                    <a:pt x="1229" y="1166"/>
                    <a:pt x="1418" y="1166"/>
                  </a:cubicBezTo>
                  <a:close/>
                  <a:moveTo>
                    <a:pt x="1418" y="0"/>
                  </a:moveTo>
                  <a:cubicBezTo>
                    <a:pt x="1260" y="0"/>
                    <a:pt x="1103" y="126"/>
                    <a:pt x="1071" y="315"/>
                  </a:cubicBezTo>
                  <a:cubicBezTo>
                    <a:pt x="1019" y="497"/>
                    <a:pt x="860" y="615"/>
                    <a:pt x="664" y="615"/>
                  </a:cubicBezTo>
                  <a:cubicBezTo>
                    <a:pt x="623" y="615"/>
                    <a:pt x="580" y="610"/>
                    <a:pt x="536" y="599"/>
                  </a:cubicBezTo>
                  <a:cubicBezTo>
                    <a:pt x="492" y="573"/>
                    <a:pt x="447" y="561"/>
                    <a:pt x="402" y="561"/>
                  </a:cubicBezTo>
                  <a:cubicBezTo>
                    <a:pt x="284" y="561"/>
                    <a:pt x="172" y="642"/>
                    <a:pt x="126" y="756"/>
                  </a:cubicBezTo>
                  <a:cubicBezTo>
                    <a:pt x="32" y="914"/>
                    <a:pt x="63" y="1103"/>
                    <a:pt x="189" y="1197"/>
                  </a:cubicBezTo>
                  <a:cubicBezTo>
                    <a:pt x="347" y="1387"/>
                    <a:pt x="347" y="1639"/>
                    <a:pt x="189" y="1765"/>
                  </a:cubicBezTo>
                  <a:cubicBezTo>
                    <a:pt x="32" y="1891"/>
                    <a:pt x="0" y="2080"/>
                    <a:pt x="126" y="2237"/>
                  </a:cubicBezTo>
                  <a:cubicBezTo>
                    <a:pt x="175" y="2359"/>
                    <a:pt x="300" y="2406"/>
                    <a:pt x="427" y="2406"/>
                  </a:cubicBezTo>
                  <a:cubicBezTo>
                    <a:pt x="463" y="2406"/>
                    <a:pt x="500" y="2402"/>
                    <a:pt x="536" y="2395"/>
                  </a:cubicBezTo>
                  <a:cubicBezTo>
                    <a:pt x="580" y="2382"/>
                    <a:pt x="624" y="2376"/>
                    <a:pt x="667" y="2376"/>
                  </a:cubicBezTo>
                  <a:cubicBezTo>
                    <a:pt x="840" y="2376"/>
                    <a:pt x="996" y="2477"/>
                    <a:pt x="1071" y="2678"/>
                  </a:cubicBezTo>
                  <a:cubicBezTo>
                    <a:pt x="1103" y="2867"/>
                    <a:pt x="1260" y="2993"/>
                    <a:pt x="1418" y="2993"/>
                  </a:cubicBezTo>
                  <a:cubicBezTo>
                    <a:pt x="1575" y="2993"/>
                    <a:pt x="1733" y="2867"/>
                    <a:pt x="1765" y="2678"/>
                  </a:cubicBezTo>
                  <a:cubicBezTo>
                    <a:pt x="1789" y="2483"/>
                    <a:pt x="1946" y="2363"/>
                    <a:pt x="2118" y="2363"/>
                  </a:cubicBezTo>
                  <a:cubicBezTo>
                    <a:pt x="2168" y="2363"/>
                    <a:pt x="2219" y="2373"/>
                    <a:pt x="2269" y="2395"/>
                  </a:cubicBezTo>
                  <a:cubicBezTo>
                    <a:pt x="2309" y="2411"/>
                    <a:pt x="2354" y="2419"/>
                    <a:pt x="2399" y="2419"/>
                  </a:cubicBezTo>
                  <a:cubicBezTo>
                    <a:pt x="2530" y="2419"/>
                    <a:pt x="2663" y="2354"/>
                    <a:pt x="2710" y="2237"/>
                  </a:cubicBezTo>
                  <a:cubicBezTo>
                    <a:pt x="2804" y="2080"/>
                    <a:pt x="2741" y="1891"/>
                    <a:pt x="2647" y="1765"/>
                  </a:cubicBezTo>
                  <a:cubicBezTo>
                    <a:pt x="2489" y="1607"/>
                    <a:pt x="2489" y="1323"/>
                    <a:pt x="2647" y="1197"/>
                  </a:cubicBezTo>
                  <a:cubicBezTo>
                    <a:pt x="2804" y="1103"/>
                    <a:pt x="2804" y="914"/>
                    <a:pt x="2710" y="756"/>
                  </a:cubicBezTo>
                  <a:cubicBezTo>
                    <a:pt x="2663" y="640"/>
                    <a:pt x="2530" y="575"/>
                    <a:pt x="2399" y="575"/>
                  </a:cubicBezTo>
                  <a:cubicBezTo>
                    <a:pt x="2354" y="575"/>
                    <a:pt x="2309" y="583"/>
                    <a:pt x="2269" y="599"/>
                  </a:cubicBezTo>
                  <a:cubicBezTo>
                    <a:pt x="2235" y="609"/>
                    <a:pt x="2202" y="613"/>
                    <a:pt x="2170" y="613"/>
                  </a:cubicBezTo>
                  <a:cubicBezTo>
                    <a:pt x="1992" y="613"/>
                    <a:pt x="1845" y="475"/>
                    <a:pt x="1765" y="315"/>
                  </a:cubicBezTo>
                  <a:cubicBezTo>
                    <a:pt x="1733" y="126"/>
                    <a:pt x="1575" y="0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56"/>
            <p:cNvSpPr/>
            <p:nvPr/>
          </p:nvSpPr>
          <p:spPr>
            <a:xfrm>
              <a:off x="-57058375" y="3198925"/>
              <a:ext cx="82700" cy="26800"/>
            </a:xfrm>
            <a:custGeom>
              <a:avLst/>
              <a:gdLst/>
              <a:ahLst/>
              <a:cxnLst/>
              <a:rect l="l" t="t" r="r" b="b"/>
              <a:pathLst>
                <a:path w="3308" h="1072" extrusionOk="0">
                  <a:moveTo>
                    <a:pt x="1638" y="0"/>
                  </a:moveTo>
                  <a:cubicBezTo>
                    <a:pt x="882" y="0"/>
                    <a:pt x="252" y="441"/>
                    <a:pt x="0" y="1071"/>
                  </a:cubicBezTo>
                  <a:cubicBezTo>
                    <a:pt x="504" y="851"/>
                    <a:pt x="1040" y="756"/>
                    <a:pt x="1638" y="756"/>
                  </a:cubicBezTo>
                  <a:cubicBezTo>
                    <a:pt x="2206" y="756"/>
                    <a:pt x="2773" y="851"/>
                    <a:pt x="3308" y="1071"/>
                  </a:cubicBezTo>
                  <a:cubicBezTo>
                    <a:pt x="2993" y="441"/>
                    <a:pt x="2363" y="0"/>
                    <a:pt x="16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56"/>
            <p:cNvSpPr/>
            <p:nvPr/>
          </p:nvSpPr>
          <p:spPr>
            <a:xfrm>
              <a:off x="-57173375" y="3338325"/>
              <a:ext cx="319000" cy="179600"/>
            </a:xfrm>
            <a:custGeom>
              <a:avLst/>
              <a:gdLst/>
              <a:ahLst/>
              <a:cxnLst/>
              <a:rect l="l" t="t" r="r" b="b"/>
              <a:pathLst>
                <a:path w="12760" h="7184" extrusionOk="0">
                  <a:moveTo>
                    <a:pt x="4695" y="1198"/>
                  </a:moveTo>
                  <a:cubicBezTo>
                    <a:pt x="4915" y="1198"/>
                    <a:pt x="5073" y="1355"/>
                    <a:pt x="5073" y="1544"/>
                  </a:cubicBezTo>
                  <a:cubicBezTo>
                    <a:pt x="5073" y="1733"/>
                    <a:pt x="4915" y="1891"/>
                    <a:pt x="4695" y="1891"/>
                  </a:cubicBezTo>
                  <a:cubicBezTo>
                    <a:pt x="4506" y="1891"/>
                    <a:pt x="4348" y="1733"/>
                    <a:pt x="4348" y="1544"/>
                  </a:cubicBezTo>
                  <a:cubicBezTo>
                    <a:pt x="4348" y="1355"/>
                    <a:pt x="4506" y="1198"/>
                    <a:pt x="4695" y="1198"/>
                  </a:cubicBezTo>
                  <a:close/>
                  <a:moveTo>
                    <a:pt x="7688" y="1198"/>
                  </a:moveTo>
                  <a:cubicBezTo>
                    <a:pt x="7908" y="1198"/>
                    <a:pt x="8066" y="1355"/>
                    <a:pt x="8066" y="1544"/>
                  </a:cubicBezTo>
                  <a:cubicBezTo>
                    <a:pt x="8066" y="1733"/>
                    <a:pt x="7940" y="1891"/>
                    <a:pt x="7688" y="1891"/>
                  </a:cubicBezTo>
                  <a:cubicBezTo>
                    <a:pt x="7499" y="1891"/>
                    <a:pt x="7341" y="1733"/>
                    <a:pt x="7341" y="1544"/>
                  </a:cubicBezTo>
                  <a:cubicBezTo>
                    <a:pt x="7341" y="1355"/>
                    <a:pt x="7499" y="1198"/>
                    <a:pt x="7688" y="1198"/>
                  </a:cubicBezTo>
                  <a:close/>
                  <a:moveTo>
                    <a:pt x="946" y="2805"/>
                  </a:moveTo>
                  <a:cubicBezTo>
                    <a:pt x="1198" y="3151"/>
                    <a:pt x="1639" y="3403"/>
                    <a:pt x="2111" y="3403"/>
                  </a:cubicBezTo>
                  <a:cubicBezTo>
                    <a:pt x="2111" y="3844"/>
                    <a:pt x="1765" y="4128"/>
                    <a:pt x="1355" y="4128"/>
                  </a:cubicBezTo>
                  <a:cubicBezTo>
                    <a:pt x="977" y="4128"/>
                    <a:pt x="631" y="3781"/>
                    <a:pt x="631" y="3403"/>
                  </a:cubicBezTo>
                  <a:cubicBezTo>
                    <a:pt x="631" y="3151"/>
                    <a:pt x="725" y="2931"/>
                    <a:pt x="946" y="2805"/>
                  </a:cubicBezTo>
                  <a:close/>
                  <a:moveTo>
                    <a:pt x="11531" y="2805"/>
                  </a:moveTo>
                  <a:cubicBezTo>
                    <a:pt x="11720" y="2931"/>
                    <a:pt x="11846" y="3151"/>
                    <a:pt x="11846" y="3403"/>
                  </a:cubicBezTo>
                  <a:cubicBezTo>
                    <a:pt x="11846" y="3844"/>
                    <a:pt x="11531" y="4128"/>
                    <a:pt x="11090" y="4128"/>
                  </a:cubicBezTo>
                  <a:cubicBezTo>
                    <a:pt x="10681" y="4128"/>
                    <a:pt x="10334" y="3781"/>
                    <a:pt x="10334" y="3403"/>
                  </a:cubicBezTo>
                  <a:cubicBezTo>
                    <a:pt x="10807" y="3403"/>
                    <a:pt x="11248" y="3151"/>
                    <a:pt x="11531" y="2805"/>
                  </a:cubicBezTo>
                  <a:close/>
                  <a:moveTo>
                    <a:pt x="7302" y="3718"/>
                  </a:moveTo>
                  <a:cubicBezTo>
                    <a:pt x="7396" y="3718"/>
                    <a:pt x="7483" y="3750"/>
                    <a:pt x="7530" y="3813"/>
                  </a:cubicBezTo>
                  <a:cubicBezTo>
                    <a:pt x="7688" y="3939"/>
                    <a:pt x="7688" y="4191"/>
                    <a:pt x="7530" y="4348"/>
                  </a:cubicBezTo>
                  <a:cubicBezTo>
                    <a:pt x="7184" y="4695"/>
                    <a:pt x="6711" y="4884"/>
                    <a:pt x="6238" y="4884"/>
                  </a:cubicBezTo>
                  <a:cubicBezTo>
                    <a:pt x="5766" y="4884"/>
                    <a:pt x="5262" y="4695"/>
                    <a:pt x="4947" y="4348"/>
                  </a:cubicBezTo>
                  <a:cubicBezTo>
                    <a:pt x="4789" y="4191"/>
                    <a:pt x="4789" y="3939"/>
                    <a:pt x="4947" y="3813"/>
                  </a:cubicBezTo>
                  <a:cubicBezTo>
                    <a:pt x="5026" y="3750"/>
                    <a:pt x="5120" y="3718"/>
                    <a:pt x="5211" y="3718"/>
                  </a:cubicBezTo>
                  <a:cubicBezTo>
                    <a:pt x="5301" y="3718"/>
                    <a:pt x="5388" y="3750"/>
                    <a:pt x="5451" y="3813"/>
                  </a:cubicBezTo>
                  <a:cubicBezTo>
                    <a:pt x="5671" y="4033"/>
                    <a:pt x="5955" y="4144"/>
                    <a:pt x="6238" y="4144"/>
                  </a:cubicBezTo>
                  <a:cubicBezTo>
                    <a:pt x="6522" y="4144"/>
                    <a:pt x="6806" y="4033"/>
                    <a:pt x="7026" y="3813"/>
                  </a:cubicBezTo>
                  <a:cubicBezTo>
                    <a:pt x="7105" y="3750"/>
                    <a:pt x="7207" y="3718"/>
                    <a:pt x="7302" y="3718"/>
                  </a:cubicBezTo>
                  <a:close/>
                  <a:moveTo>
                    <a:pt x="4317" y="1"/>
                  </a:moveTo>
                  <a:cubicBezTo>
                    <a:pt x="3781" y="284"/>
                    <a:pt x="3119" y="410"/>
                    <a:pt x="2552" y="410"/>
                  </a:cubicBezTo>
                  <a:cubicBezTo>
                    <a:pt x="2426" y="410"/>
                    <a:pt x="2300" y="410"/>
                    <a:pt x="2206" y="379"/>
                  </a:cubicBezTo>
                  <a:lnTo>
                    <a:pt x="2206" y="410"/>
                  </a:lnTo>
                  <a:cubicBezTo>
                    <a:pt x="1355" y="410"/>
                    <a:pt x="694" y="1072"/>
                    <a:pt x="694" y="1891"/>
                  </a:cubicBezTo>
                  <a:cubicBezTo>
                    <a:pt x="694" y="1985"/>
                    <a:pt x="694" y="2017"/>
                    <a:pt x="725" y="2112"/>
                  </a:cubicBezTo>
                  <a:cubicBezTo>
                    <a:pt x="253" y="2364"/>
                    <a:pt x="0" y="2836"/>
                    <a:pt x="0" y="3403"/>
                  </a:cubicBezTo>
                  <a:cubicBezTo>
                    <a:pt x="0" y="4222"/>
                    <a:pt x="662" y="4884"/>
                    <a:pt x="1481" y="4884"/>
                  </a:cubicBezTo>
                  <a:cubicBezTo>
                    <a:pt x="1891" y="4884"/>
                    <a:pt x="2237" y="4726"/>
                    <a:pt x="2521" y="4506"/>
                  </a:cubicBezTo>
                  <a:cubicBezTo>
                    <a:pt x="3088" y="6050"/>
                    <a:pt x="4632" y="7184"/>
                    <a:pt x="6364" y="7184"/>
                  </a:cubicBezTo>
                  <a:cubicBezTo>
                    <a:pt x="8097" y="7184"/>
                    <a:pt x="9641" y="6050"/>
                    <a:pt x="10240" y="4506"/>
                  </a:cubicBezTo>
                  <a:cubicBezTo>
                    <a:pt x="10492" y="4726"/>
                    <a:pt x="10870" y="4884"/>
                    <a:pt x="11248" y="4884"/>
                  </a:cubicBezTo>
                  <a:cubicBezTo>
                    <a:pt x="12067" y="4884"/>
                    <a:pt x="12760" y="4222"/>
                    <a:pt x="12760" y="3403"/>
                  </a:cubicBezTo>
                  <a:cubicBezTo>
                    <a:pt x="12571" y="2836"/>
                    <a:pt x="12256" y="2364"/>
                    <a:pt x="11846" y="2112"/>
                  </a:cubicBezTo>
                  <a:lnTo>
                    <a:pt x="11846" y="1891"/>
                  </a:lnTo>
                  <a:cubicBezTo>
                    <a:pt x="11846" y="1072"/>
                    <a:pt x="11153" y="410"/>
                    <a:pt x="10334" y="410"/>
                  </a:cubicBezTo>
                  <a:lnTo>
                    <a:pt x="10334" y="379"/>
                  </a:lnTo>
                  <a:cubicBezTo>
                    <a:pt x="10208" y="379"/>
                    <a:pt x="10114" y="410"/>
                    <a:pt x="9988" y="410"/>
                  </a:cubicBezTo>
                  <a:cubicBezTo>
                    <a:pt x="9357" y="410"/>
                    <a:pt x="8727" y="253"/>
                    <a:pt x="8160" y="1"/>
                  </a:cubicBezTo>
                  <a:lnTo>
                    <a:pt x="8160" y="32"/>
                  </a:lnTo>
                  <a:cubicBezTo>
                    <a:pt x="7971" y="410"/>
                    <a:pt x="7593" y="599"/>
                    <a:pt x="7184" y="599"/>
                  </a:cubicBezTo>
                  <a:cubicBezTo>
                    <a:pt x="6995" y="946"/>
                    <a:pt x="6648" y="1198"/>
                    <a:pt x="6238" y="1198"/>
                  </a:cubicBezTo>
                  <a:cubicBezTo>
                    <a:pt x="5860" y="1198"/>
                    <a:pt x="5451" y="946"/>
                    <a:pt x="5293" y="599"/>
                  </a:cubicBezTo>
                  <a:cubicBezTo>
                    <a:pt x="4852" y="599"/>
                    <a:pt x="4506" y="410"/>
                    <a:pt x="4317" y="32"/>
                  </a:cubicBezTo>
                  <a:lnTo>
                    <a:pt x="431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1" name="Google Shape;7521;p56"/>
          <p:cNvGrpSpPr/>
          <p:nvPr/>
        </p:nvGrpSpPr>
        <p:grpSpPr>
          <a:xfrm>
            <a:off x="5747541" y="2009987"/>
            <a:ext cx="357198" cy="314690"/>
            <a:chOff x="-57176525" y="3610050"/>
            <a:chExt cx="317425" cy="279650"/>
          </a:xfrm>
        </p:grpSpPr>
        <p:sp>
          <p:nvSpPr>
            <p:cNvPr id="7522" name="Google Shape;7522;p56"/>
            <p:cNvSpPr/>
            <p:nvPr/>
          </p:nvSpPr>
          <p:spPr>
            <a:xfrm>
              <a:off x="-57109575" y="3610050"/>
              <a:ext cx="181950" cy="56750"/>
            </a:xfrm>
            <a:custGeom>
              <a:avLst/>
              <a:gdLst/>
              <a:ahLst/>
              <a:cxnLst/>
              <a:rect l="l" t="t" r="r" b="b"/>
              <a:pathLst>
                <a:path w="7278" h="2270" extrusionOk="0">
                  <a:moveTo>
                    <a:pt x="3655" y="1"/>
                  </a:moveTo>
                  <a:cubicBezTo>
                    <a:pt x="2080" y="1"/>
                    <a:pt x="693" y="914"/>
                    <a:pt x="0" y="2269"/>
                  </a:cubicBezTo>
                  <a:lnTo>
                    <a:pt x="7278" y="2269"/>
                  </a:lnTo>
                  <a:cubicBezTo>
                    <a:pt x="6648" y="914"/>
                    <a:pt x="5262" y="1"/>
                    <a:pt x="36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56"/>
            <p:cNvSpPr/>
            <p:nvPr/>
          </p:nvSpPr>
          <p:spPr>
            <a:xfrm>
              <a:off x="-57120600" y="3684100"/>
              <a:ext cx="88225" cy="36375"/>
            </a:xfrm>
            <a:custGeom>
              <a:avLst/>
              <a:gdLst/>
              <a:ahLst/>
              <a:cxnLst/>
              <a:rect l="l" t="t" r="r" b="b"/>
              <a:pathLst>
                <a:path w="3529" h="1455" extrusionOk="0">
                  <a:moveTo>
                    <a:pt x="158" y="0"/>
                  </a:moveTo>
                  <a:cubicBezTo>
                    <a:pt x="32" y="347"/>
                    <a:pt x="0" y="756"/>
                    <a:pt x="0" y="1103"/>
                  </a:cubicBezTo>
                  <a:lnTo>
                    <a:pt x="0" y="1450"/>
                  </a:lnTo>
                  <a:lnTo>
                    <a:pt x="977" y="1450"/>
                  </a:lnTo>
                  <a:cubicBezTo>
                    <a:pt x="1030" y="1453"/>
                    <a:pt x="1083" y="1454"/>
                    <a:pt x="1135" y="1454"/>
                  </a:cubicBezTo>
                  <a:cubicBezTo>
                    <a:pt x="2170" y="1454"/>
                    <a:pt x="3049" y="870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56"/>
            <p:cNvSpPr/>
            <p:nvPr/>
          </p:nvSpPr>
          <p:spPr>
            <a:xfrm>
              <a:off x="-57176525" y="3747100"/>
              <a:ext cx="28375" cy="67775"/>
            </a:xfrm>
            <a:custGeom>
              <a:avLst/>
              <a:gdLst/>
              <a:ahLst/>
              <a:cxnLst/>
              <a:rect l="l" t="t" r="r" b="b"/>
              <a:pathLst>
                <a:path w="1135" h="2711" extrusionOk="0">
                  <a:moveTo>
                    <a:pt x="1135" y="1"/>
                  </a:moveTo>
                  <a:lnTo>
                    <a:pt x="1135" y="1"/>
                  </a:lnTo>
                  <a:cubicBezTo>
                    <a:pt x="473" y="379"/>
                    <a:pt x="0" y="1135"/>
                    <a:pt x="0" y="1954"/>
                  </a:cubicBezTo>
                  <a:lnTo>
                    <a:pt x="0" y="2521"/>
                  </a:lnTo>
                  <a:cubicBezTo>
                    <a:pt x="0" y="2647"/>
                    <a:pt x="63" y="2710"/>
                    <a:pt x="189" y="2710"/>
                  </a:cubicBezTo>
                  <a:cubicBezTo>
                    <a:pt x="410" y="2679"/>
                    <a:pt x="662" y="2647"/>
                    <a:pt x="883" y="2521"/>
                  </a:cubicBezTo>
                  <a:cubicBezTo>
                    <a:pt x="788" y="2206"/>
                    <a:pt x="757" y="1891"/>
                    <a:pt x="757" y="1576"/>
                  </a:cubicBezTo>
                  <a:cubicBezTo>
                    <a:pt x="757" y="946"/>
                    <a:pt x="946" y="442"/>
                    <a:pt x="11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56"/>
            <p:cNvSpPr/>
            <p:nvPr/>
          </p:nvSpPr>
          <p:spPr>
            <a:xfrm>
              <a:off x="-57139500" y="3743175"/>
              <a:ext cx="37825" cy="89025"/>
            </a:xfrm>
            <a:custGeom>
              <a:avLst/>
              <a:gdLst/>
              <a:ahLst/>
              <a:cxnLst/>
              <a:rect l="l" t="t" r="r" b="b"/>
              <a:pathLst>
                <a:path w="1513" h="3561" extrusionOk="0">
                  <a:moveTo>
                    <a:pt x="744" y="0"/>
                  </a:moveTo>
                  <a:cubicBezTo>
                    <a:pt x="685" y="0"/>
                    <a:pt x="630" y="32"/>
                    <a:pt x="599" y="95"/>
                  </a:cubicBezTo>
                  <a:cubicBezTo>
                    <a:pt x="347" y="410"/>
                    <a:pt x="0" y="1008"/>
                    <a:pt x="0" y="1764"/>
                  </a:cubicBezTo>
                  <a:cubicBezTo>
                    <a:pt x="0" y="2363"/>
                    <a:pt x="284" y="2993"/>
                    <a:pt x="599" y="3466"/>
                  </a:cubicBezTo>
                  <a:cubicBezTo>
                    <a:pt x="630" y="3529"/>
                    <a:pt x="685" y="3560"/>
                    <a:pt x="744" y="3560"/>
                  </a:cubicBezTo>
                  <a:cubicBezTo>
                    <a:pt x="804" y="3560"/>
                    <a:pt x="867" y="3529"/>
                    <a:pt x="914" y="3466"/>
                  </a:cubicBezTo>
                  <a:cubicBezTo>
                    <a:pt x="1260" y="2962"/>
                    <a:pt x="1512" y="2395"/>
                    <a:pt x="1512" y="1764"/>
                  </a:cubicBezTo>
                  <a:cubicBezTo>
                    <a:pt x="1512" y="1040"/>
                    <a:pt x="1134" y="410"/>
                    <a:pt x="914" y="95"/>
                  </a:cubicBezTo>
                  <a:cubicBezTo>
                    <a:pt x="867" y="32"/>
                    <a:pt x="804" y="0"/>
                    <a:pt x="7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56"/>
            <p:cNvSpPr/>
            <p:nvPr/>
          </p:nvSpPr>
          <p:spPr>
            <a:xfrm>
              <a:off x="-57104075" y="3684875"/>
              <a:ext cx="244975" cy="204825"/>
            </a:xfrm>
            <a:custGeom>
              <a:avLst/>
              <a:gdLst/>
              <a:ahLst/>
              <a:cxnLst/>
              <a:rect l="l" t="t" r="r" b="b"/>
              <a:pathLst>
                <a:path w="9799" h="8193" extrusionOk="0">
                  <a:moveTo>
                    <a:pt x="1923" y="2269"/>
                  </a:moveTo>
                  <a:cubicBezTo>
                    <a:pt x="2143" y="2269"/>
                    <a:pt x="2301" y="2427"/>
                    <a:pt x="2301" y="2616"/>
                  </a:cubicBezTo>
                  <a:cubicBezTo>
                    <a:pt x="2301" y="2805"/>
                    <a:pt x="2143" y="2962"/>
                    <a:pt x="1923" y="2962"/>
                  </a:cubicBezTo>
                  <a:cubicBezTo>
                    <a:pt x="1734" y="2962"/>
                    <a:pt x="1576" y="2805"/>
                    <a:pt x="1576" y="2616"/>
                  </a:cubicBezTo>
                  <a:cubicBezTo>
                    <a:pt x="1576" y="2427"/>
                    <a:pt x="1734" y="2269"/>
                    <a:pt x="1923" y="2269"/>
                  </a:cubicBezTo>
                  <a:close/>
                  <a:moveTo>
                    <a:pt x="4916" y="2269"/>
                  </a:moveTo>
                  <a:cubicBezTo>
                    <a:pt x="5136" y="2269"/>
                    <a:pt x="5294" y="2427"/>
                    <a:pt x="5294" y="2616"/>
                  </a:cubicBezTo>
                  <a:cubicBezTo>
                    <a:pt x="5325" y="2805"/>
                    <a:pt x="5168" y="2962"/>
                    <a:pt x="4916" y="2962"/>
                  </a:cubicBezTo>
                  <a:cubicBezTo>
                    <a:pt x="4727" y="2962"/>
                    <a:pt x="4569" y="2805"/>
                    <a:pt x="4569" y="2616"/>
                  </a:cubicBezTo>
                  <a:cubicBezTo>
                    <a:pt x="4569" y="2427"/>
                    <a:pt x="4727" y="2269"/>
                    <a:pt x="4916" y="2269"/>
                  </a:cubicBezTo>
                  <a:close/>
                  <a:moveTo>
                    <a:pt x="8759" y="3876"/>
                  </a:moveTo>
                  <a:cubicBezTo>
                    <a:pt x="8948" y="4002"/>
                    <a:pt x="9074" y="4222"/>
                    <a:pt x="9074" y="4474"/>
                  </a:cubicBezTo>
                  <a:cubicBezTo>
                    <a:pt x="9074" y="4853"/>
                    <a:pt x="8759" y="5199"/>
                    <a:pt x="8318" y="5199"/>
                  </a:cubicBezTo>
                  <a:cubicBezTo>
                    <a:pt x="7909" y="5199"/>
                    <a:pt x="7531" y="4853"/>
                    <a:pt x="7531" y="4474"/>
                  </a:cubicBezTo>
                  <a:cubicBezTo>
                    <a:pt x="8003" y="4474"/>
                    <a:pt x="8476" y="4222"/>
                    <a:pt x="8759" y="3876"/>
                  </a:cubicBezTo>
                  <a:close/>
                  <a:moveTo>
                    <a:pt x="4530" y="4766"/>
                  </a:moveTo>
                  <a:cubicBezTo>
                    <a:pt x="4624" y="4766"/>
                    <a:pt x="4711" y="4805"/>
                    <a:pt x="4758" y="4884"/>
                  </a:cubicBezTo>
                  <a:cubicBezTo>
                    <a:pt x="4916" y="5010"/>
                    <a:pt x="4916" y="5231"/>
                    <a:pt x="4758" y="5420"/>
                  </a:cubicBezTo>
                  <a:cubicBezTo>
                    <a:pt x="4412" y="5766"/>
                    <a:pt x="3939" y="5955"/>
                    <a:pt x="3466" y="5955"/>
                  </a:cubicBezTo>
                  <a:cubicBezTo>
                    <a:pt x="2994" y="5955"/>
                    <a:pt x="2490" y="5766"/>
                    <a:pt x="2175" y="5420"/>
                  </a:cubicBezTo>
                  <a:cubicBezTo>
                    <a:pt x="2017" y="5262"/>
                    <a:pt x="2017" y="5010"/>
                    <a:pt x="2175" y="4884"/>
                  </a:cubicBezTo>
                  <a:cubicBezTo>
                    <a:pt x="2254" y="4805"/>
                    <a:pt x="2348" y="4766"/>
                    <a:pt x="2439" y="4766"/>
                  </a:cubicBezTo>
                  <a:cubicBezTo>
                    <a:pt x="2529" y="4766"/>
                    <a:pt x="2616" y="4805"/>
                    <a:pt x="2679" y="4884"/>
                  </a:cubicBezTo>
                  <a:cubicBezTo>
                    <a:pt x="2899" y="5105"/>
                    <a:pt x="3183" y="5215"/>
                    <a:pt x="3466" y="5215"/>
                  </a:cubicBezTo>
                  <a:cubicBezTo>
                    <a:pt x="3750" y="5215"/>
                    <a:pt x="4034" y="5105"/>
                    <a:pt x="4254" y="4884"/>
                  </a:cubicBezTo>
                  <a:cubicBezTo>
                    <a:pt x="4333" y="4805"/>
                    <a:pt x="4435" y="4766"/>
                    <a:pt x="4530" y="4766"/>
                  </a:cubicBezTo>
                  <a:close/>
                  <a:moveTo>
                    <a:pt x="3687" y="1"/>
                  </a:moveTo>
                  <a:cubicBezTo>
                    <a:pt x="3120" y="1356"/>
                    <a:pt x="1797" y="2269"/>
                    <a:pt x="316" y="2269"/>
                  </a:cubicBezTo>
                  <a:lnTo>
                    <a:pt x="253" y="2269"/>
                  </a:lnTo>
                  <a:cubicBezTo>
                    <a:pt x="536" y="2679"/>
                    <a:pt x="852" y="3372"/>
                    <a:pt x="852" y="4096"/>
                  </a:cubicBezTo>
                  <a:cubicBezTo>
                    <a:pt x="852" y="5168"/>
                    <a:pt x="253" y="5987"/>
                    <a:pt x="1" y="6302"/>
                  </a:cubicBezTo>
                  <a:cubicBezTo>
                    <a:pt x="757" y="7467"/>
                    <a:pt x="2017" y="8192"/>
                    <a:pt x="3435" y="8192"/>
                  </a:cubicBezTo>
                  <a:cubicBezTo>
                    <a:pt x="5168" y="8192"/>
                    <a:pt x="6648" y="7089"/>
                    <a:pt x="7247" y="5577"/>
                  </a:cubicBezTo>
                  <a:cubicBezTo>
                    <a:pt x="7531" y="5798"/>
                    <a:pt x="7877" y="5955"/>
                    <a:pt x="8287" y="5955"/>
                  </a:cubicBezTo>
                  <a:cubicBezTo>
                    <a:pt x="9106" y="5955"/>
                    <a:pt x="9767" y="5294"/>
                    <a:pt x="9767" y="4474"/>
                  </a:cubicBezTo>
                  <a:cubicBezTo>
                    <a:pt x="9799" y="3907"/>
                    <a:pt x="9484" y="3435"/>
                    <a:pt x="9074" y="3151"/>
                  </a:cubicBezTo>
                  <a:lnTo>
                    <a:pt x="9074" y="2962"/>
                  </a:lnTo>
                  <a:cubicBezTo>
                    <a:pt x="9074" y="2143"/>
                    <a:pt x="8350" y="1482"/>
                    <a:pt x="7531" y="1482"/>
                  </a:cubicBezTo>
                  <a:lnTo>
                    <a:pt x="7531" y="1103"/>
                  </a:lnTo>
                  <a:cubicBezTo>
                    <a:pt x="7531" y="725"/>
                    <a:pt x="7499" y="379"/>
                    <a:pt x="73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7" name="Google Shape;7527;p56"/>
          <p:cNvGrpSpPr/>
          <p:nvPr/>
        </p:nvGrpSpPr>
        <p:grpSpPr>
          <a:xfrm>
            <a:off x="7957995" y="1532546"/>
            <a:ext cx="358099" cy="356326"/>
            <a:chOff x="-55202750" y="3198925"/>
            <a:chExt cx="318225" cy="316650"/>
          </a:xfrm>
        </p:grpSpPr>
        <p:sp>
          <p:nvSpPr>
            <p:cNvPr id="7528" name="Google Shape;7528;p56"/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56"/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0" name="Google Shape;7530;p56"/>
          <p:cNvGrpSpPr/>
          <p:nvPr/>
        </p:nvGrpSpPr>
        <p:grpSpPr>
          <a:xfrm>
            <a:off x="7968629" y="1987846"/>
            <a:ext cx="336830" cy="358099"/>
            <a:chOff x="-55194875" y="3590375"/>
            <a:chExt cx="299325" cy="318225"/>
          </a:xfrm>
        </p:grpSpPr>
        <p:sp>
          <p:nvSpPr>
            <p:cNvPr id="7531" name="Google Shape;7531;p56"/>
            <p:cNvSpPr/>
            <p:nvPr/>
          </p:nvSpPr>
          <p:spPr>
            <a:xfrm>
              <a:off x="-55194875" y="3667550"/>
              <a:ext cx="37050" cy="241050"/>
            </a:xfrm>
            <a:custGeom>
              <a:avLst/>
              <a:gdLst/>
              <a:ahLst/>
              <a:cxnLst/>
              <a:rect l="l" t="t" r="r" b="b"/>
              <a:pathLst>
                <a:path w="1482" h="9642" extrusionOk="0">
                  <a:moveTo>
                    <a:pt x="1482" y="1"/>
                  </a:moveTo>
                  <a:cubicBezTo>
                    <a:pt x="537" y="977"/>
                    <a:pt x="1" y="2301"/>
                    <a:pt x="1" y="3687"/>
                  </a:cubicBezTo>
                  <a:lnTo>
                    <a:pt x="1" y="9295"/>
                  </a:lnTo>
                  <a:lnTo>
                    <a:pt x="32" y="9295"/>
                  </a:lnTo>
                  <a:cubicBezTo>
                    <a:pt x="32" y="9484"/>
                    <a:pt x="190" y="9641"/>
                    <a:pt x="379" y="9641"/>
                  </a:cubicBezTo>
                  <a:lnTo>
                    <a:pt x="1482" y="9641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56"/>
            <p:cNvSpPr/>
            <p:nvPr/>
          </p:nvSpPr>
          <p:spPr>
            <a:xfrm>
              <a:off x="-55065700" y="3643925"/>
              <a:ext cx="132350" cy="40200"/>
            </a:xfrm>
            <a:custGeom>
              <a:avLst/>
              <a:gdLst/>
              <a:ahLst/>
              <a:cxnLst/>
              <a:rect l="l" t="t" r="r" b="b"/>
              <a:pathLst>
                <a:path w="5294" h="1608" extrusionOk="0">
                  <a:moveTo>
                    <a:pt x="5294" y="1"/>
                  </a:moveTo>
                  <a:lnTo>
                    <a:pt x="1" y="1607"/>
                  </a:lnTo>
                  <a:lnTo>
                    <a:pt x="5294" y="1607"/>
                  </a:lnTo>
                  <a:lnTo>
                    <a:pt x="52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56"/>
            <p:cNvSpPr/>
            <p:nvPr/>
          </p:nvSpPr>
          <p:spPr>
            <a:xfrm>
              <a:off x="-55138950" y="3703000"/>
              <a:ext cx="204800" cy="168575"/>
            </a:xfrm>
            <a:custGeom>
              <a:avLst/>
              <a:gdLst/>
              <a:ahLst/>
              <a:cxnLst/>
              <a:rect l="l" t="t" r="r" b="b"/>
              <a:pathLst>
                <a:path w="8192" h="6743" extrusionOk="0">
                  <a:moveTo>
                    <a:pt x="2647" y="757"/>
                  </a:moveTo>
                  <a:cubicBezTo>
                    <a:pt x="2836" y="757"/>
                    <a:pt x="2994" y="914"/>
                    <a:pt x="2994" y="1103"/>
                  </a:cubicBezTo>
                  <a:cubicBezTo>
                    <a:pt x="2994" y="1292"/>
                    <a:pt x="2836" y="1450"/>
                    <a:pt x="2647" y="1450"/>
                  </a:cubicBezTo>
                  <a:cubicBezTo>
                    <a:pt x="2458" y="1450"/>
                    <a:pt x="2301" y="1292"/>
                    <a:pt x="2301" y="1103"/>
                  </a:cubicBezTo>
                  <a:cubicBezTo>
                    <a:pt x="2301" y="914"/>
                    <a:pt x="2395" y="757"/>
                    <a:pt x="2647" y="757"/>
                  </a:cubicBezTo>
                  <a:close/>
                  <a:moveTo>
                    <a:pt x="5609" y="757"/>
                  </a:moveTo>
                  <a:cubicBezTo>
                    <a:pt x="5798" y="757"/>
                    <a:pt x="5955" y="914"/>
                    <a:pt x="5955" y="1103"/>
                  </a:cubicBezTo>
                  <a:cubicBezTo>
                    <a:pt x="5955" y="1292"/>
                    <a:pt x="5798" y="1450"/>
                    <a:pt x="5609" y="1450"/>
                  </a:cubicBezTo>
                  <a:cubicBezTo>
                    <a:pt x="5388" y="1450"/>
                    <a:pt x="5231" y="1292"/>
                    <a:pt x="5231" y="1103"/>
                  </a:cubicBezTo>
                  <a:cubicBezTo>
                    <a:pt x="5231" y="914"/>
                    <a:pt x="5388" y="757"/>
                    <a:pt x="5609" y="757"/>
                  </a:cubicBezTo>
                  <a:close/>
                  <a:moveTo>
                    <a:pt x="5195" y="3316"/>
                  </a:moveTo>
                  <a:cubicBezTo>
                    <a:pt x="5294" y="3316"/>
                    <a:pt x="5388" y="3356"/>
                    <a:pt x="5451" y="3434"/>
                  </a:cubicBezTo>
                  <a:cubicBezTo>
                    <a:pt x="5609" y="3592"/>
                    <a:pt x="5609" y="3812"/>
                    <a:pt x="5451" y="3939"/>
                  </a:cubicBezTo>
                  <a:cubicBezTo>
                    <a:pt x="5105" y="4285"/>
                    <a:pt x="4601" y="4474"/>
                    <a:pt x="4096" y="4474"/>
                  </a:cubicBezTo>
                  <a:cubicBezTo>
                    <a:pt x="3592" y="4474"/>
                    <a:pt x="3120" y="4285"/>
                    <a:pt x="2805" y="3939"/>
                  </a:cubicBezTo>
                  <a:cubicBezTo>
                    <a:pt x="2647" y="3781"/>
                    <a:pt x="2647" y="3529"/>
                    <a:pt x="2805" y="3434"/>
                  </a:cubicBezTo>
                  <a:cubicBezTo>
                    <a:pt x="2883" y="3356"/>
                    <a:pt x="2978" y="3316"/>
                    <a:pt x="3073" y="3316"/>
                  </a:cubicBezTo>
                  <a:cubicBezTo>
                    <a:pt x="3167" y="3316"/>
                    <a:pt x="3262" y="3356"/>
                    <a:pt x="3340" y="3434"/>
                  </a:cubicBezTo>
                  <a:cubicBezTo>
                    <a:pt x="3561" y="3639"/>
                    <a:pt x="3852" y="3742"/>
                    <a:pt x="4140" y="3742"/>
                  </a:cubicBezTo>
                  <a:cubicBezTo>
                    <a:pt x="4427" y="3742"/>
                    <a:pt x="4711" y="3639"/>
                    <a:pt x="4916" y="3434"/>
                  </a:cubicBezTo>
                  <a:cubicBezTo>
                    <a:pt x="4994" y="3356"/>
                    <a:pt x="5097" y="3316"/>
                    <a:pt x="5195" y="3316"/>
                  </a:cubicBezTo>
                  <a:close/>
                  <a:moveTo>
                    <a:pt x="1" y="0"/>
                  </a:moveTo>
                  <a:lnTo>
                    <a:pt x="1" y="2584"/>
                  </a:lnTo>
                  <a:cubicBezTo>
                    <a:pt x="1" y="4852"/>
                    <a:pt x="1860" y="6742"/>
                    <a:pt x="4096" y="6742"/>
                  </a:cubicBezTo>
                  <a:cubicBezTo>
                    <a:pt x="6333" y="6742"/>
                    <a:pt x="8192" y="4884"/>
                    <a:pt x="8192" y="2584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56"/>
            <p:cNvSpPr/>
            <p:nvPr/>
          </p:nvSpPr>
          <p:spPr>
            <a:xfrm>
              <a:off x="-55138950" y="3590375"/>
              <a:ext cx="204025" cy="92950"/>
            </a:xfrm>
            <a:custGeom>
              <a:avLst/>
              <a:gdLst/>
              <a:ahLst/>
              <a:cxnLst/>
              <a:rect l="l" t="t" r="r" b="b"/>
              <a:pathLst>
                <a:path w="8161" h="3718" extrusionOk="0">
                  <a:moveTo>
                    <a:pt x="1860" y="0"/>
                  </a:moveTo>
                  <a:cubicBezTo>
                    <a:pt x="820" y="0"/>
                    <a:pt x="1" y="851"/>
                    <a:pt x="1" y="1859"/>
                  </a:cubicBezTo>
                  <a:lnTo>
                    <a:pt x="1" y="3718"/>
                  </a:lnTo>
                  <a:lnTo>
                    <a:pt x="316" y="3718"/>
                  </a:lnTo>
                  <a:lnTo>
                    <a:pt x="8161" y="1386"/>
                  </a:lnTo>
                  <a:cubicBezTo>
                    <a:pt x="7972" y="599"/>
                    <a:pt x="7215" y="0"/>
                    <a:pt x="63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56"/>
            <p:cNvSpPr/>
            <p:nvPr/>
          </p:nvSpPr>
          <p:spPr>
            <a:xfrm>
              <a:off x="-54914475" y="36888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1" y="0"/>
                  </a:moveTo>
                  <a:lnTo>
                    <a:pt x="1" y="2584"/>
                  </a:lnTo>
                  <a:cubicBezTo>
                    <a:pt x="442" y="2300"/>
                    <a:pt x="757" y="1828"/>
                    <a:pt x="757" y="1261"/>
                  </a:cubicBezTo>
                  <a:cubicBezTo>
                    <a:pt x="757" y="756"/>
                    <a:pt x="442" y="284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6" name="Google Shape;7536;p56"/>
          <p:cNvGrpSpPr/>
          <p:nvPr/>
        </p:nvGrpSpPr>
        <p:grpSpPr>
          <a:xfrm>
            <a:off x="7973247" y="2430117"/>
            <a:ext cx="357198" cy="357198"/>
            <a:chOff x="-55203525" y="3983400"/>
            <a:chExt cx="317425" cy="317425"/>
          </a:xfrm>
        </p:grpSpPr>
        <p:sp>
          <p:nvSpPr>
            <p:cNvPr id="7537" name="Google Shape;7537;p56"/>
            <p:cNvSpPr/>
            <p:nvPr/>
          </p:nvSpPr>
          <p:spPr>
            <a:xfrm>
              <a:off x="-55147600" y="4094450"/>
              <a:ext cx="204800" cy="206375"/>
            </a:xfrm>
            <a:custGeom>
              <a:avLst/>
              <a:gdLst/>
              <a:ahLst/>
              <a:cxnLst/>
              <a:rect l="l" t="t" r="r" b="b"/>
              <a:pathLst>
                <a:path w="8192" h="8255" extrusionOk="0">
                  <a:moveTo>
                    <a:pt x="2584" y="2269"/>
                  </a:moveTo>
                  <a:cubicBezTo>
                    <a:pt x="2804" y="2269"/>
                    <a:pt x="2962" y="2426"/>
                    <a:pt x="2962" y="2615"/>
                  </a:cubicBezTo>
                  <a:cubicBezTo>
                    <a:pt x="2962" y="2804"/>
                    <a:pt x="2804" y="2962"/>
                    <a:pt x="2584" y="2962"/>
                  </a:cubicBezTo>
                  <a:cubicBezTo>
                    <a:pt x="2395" y="2962"/>
                    <a:pt x="2237" y="2836"/>
                    <a:pt x="2237" y="2615"/>
                  </a:cubicBezTo>
                  <a:cubicBezTo>
                    <a:pt x="2237" y="2426"/>
                    <a:pt x="2395" y="2269"/>
                    <a:pt x="2584" y="2269"/>
                  </a:cubicBezTo>
                  <a:close/>
                  <a:moveTo>
                    <a:pt x="5577" y="2300"/>
                  </a:moveTo>
                  <a:cubicBezTo>
                    <a:pt x="5797" y="2300"/>
                    <a:pt x="5955" y="2458"/>
                    <a:pt x="5955" y="2647"/>
                  </a:cubicBezTo>
                  <a:cubicBezTo>
                    <a:pt x="5955" y="2836"/>
                    <a:pt x="5797" y="2993"/>
                    <a:pt x="5577" y="2993"/>
                  </a:cubicBezTo>
                  <a:cubicBezTo>
                    <a:pt x="5388" y="2993"/>
                    <a:pt x="5230" y="2836"/>
                    <a:pt x="5230" y="2647"/>
                  </a:cubicBezTo>
                  <a:cubicBezTo>
                    <a:pt x="5230" y="2458"/>
                    <a:pt x="5388" y="2300"/>
                    <a:pt x="5577" y="2300"/>
                  </a:cubicBezTo>
                  <a:close/>
                  <a:moveTo>
                    <a:pt x="5147" y="4828"/>
                  </a:moveTo>
                  <a:cubicBezTo>
                    <a:pt x="5238" y="4828"/>
                    <a:pt x="5325" y="4868"/>
                    <a:pt x="5388" y="4947"/>
                  </a:cubicBezTo>
                  <a:cubicBezTo>
                    <a:pt x="5545" y="5041"/>
                    <a:pt x="5545" y="5293"/>
                    <a:pt x="5419" y="5451"/>
                  </a:cubicBezTo>
                  <a:cubicBezTo>
                    <a:pt x="5073" y="5797"/>
                    <a:pt x="4600" y="5986"/>
                    <a:pt x="4096" y="5986"/>
                  </a:cubicBezTo>
                  <a:cubicBezTo>
                    <a:pt x="3592" y="5986"/>
                    <a:pt x="3119" y="5797"/>
                    <a:pt x="2804" y="5451"/>
                  </a:cubicBezTo>
                  <a:cubicBezTo>
                    <a:pt x="2647" y="5293"/>
                    <a:pt x="2647" y="5041"/>
                    <a:pt x="2804" y="4947"/>
                  </a:cubicBezTo>
                  <a:cubicBezTo>
                    <a:pt x="2883" y="4868"/>
                    <a:pt x="2977" y="4828"/>
                    <a:pt x="3068" y="4828"/>
                  </a:cubicBezTo>
                  <a:cubicBezTo>
                    <a:pt x="3159" y="4828"/>
                    <a:pt x="3245" y="4868"/>
                    <a:pt x="3308" y="4947"/>
                  </a:cubicBezTo>
                  <a:cubicBezTo>
                    <a:pt x="3529" y="5151"/>
                    <a:pt x="3812" y="5254"/>
                    <a:pt x="4096" y="5254"/>
                  </a:cubicBezTo>
                  <a:cubicBezTo>
                    <a:pt x="4379" y="5254"/>
                    <a:pt x="4663" y="5151"/>
                    <a:pt x="4884" y="4947"/>
                  </a:cubicBezTo>
                  <a:cubicBezTo>
                    <a:pt x="4962" y="4868"/>
                    <a:pt x="5057" y="4828"/>
                    <a:pt x="5147" y="4828"/>
                  </a:cubicBezTo>
                  <a:close/>
                  <a:moveTo>
                    <a:pt x="2584" y="0"/>
                  </a:moveTo>
                  <a:cubicBezTo>
                    <a:pt x="1134" y="0"/>
                    <a:pt x="0" y="1197"/>
                    <a:pt x="0" y="2615"/>
                  </a:cubicBezTo>
                  <a:lnTo>
                    <a:pt x="0" y="4096"/>
                  </a:lnTo>
                  <a:cubicBezTo>
                    <a:pt x="0" y="4379"/>
                    <a:pt x="32" y="4695"/>
                    <a:pt x="63" y="4947"/>
                  </a:cubicBezTo>
                  <a:cubicBezTo>
                    <a:pt x="473" y="6837"/>
                    <a:pt x="2174" y="8255"/>
                    <a:pt x="4096" y="8255"/>
                  </a:cubicBezTo>
                  <a:cubicBezTo>
                    <a:pt x="6018" y="8255"/>
                    <a:pt x="7719" y="6837"/>
                    <a:pt x="8097" y="4947"/>
                  </a:cubicBezTo>
                  <a:cubicBezTo>
                    <a:pt x="8160" y="4695"/>
                    <a:pt x="8192" y="4411"/>
                    <a:pt x="8192" y="4096"/>
                  </a:cubicBezTo>
                  <a:lnTo>
                    <a:pt x="8192" y="2615"/>
                  </a:lnTo>
                  <a:cubicBezTo>
                    <a:pt x="8192" y="1197"/>
                    <a:pt x="7057" y="0"/>
                    <a:pt x="55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56"/>
            <p:cNvSpPr/>
            <p:nvPr/>
          </p:nvSpPr>
          <p:spPr>
            <a:xfrm>
              <a:off x="-55203525" y="4027500"/>
              <a:ext cx="317425" cy="196925"/>
            </a:xfrm>
            <a:custGeom>
              <a:avLst/>
              <a:gdLst/>
              <a:ahLst/>
              <a:cxnLst/>
              <a:rect l="l" t="t" r="r" b="b"/>
              <a:pathLst>
                <a:path w="12697" h="7877" extrusionOk="0">
                  <a:moveTo>
                    <a:pt x="4443" y="0"/>
                  </a:moveTo>
                  <a:cubicBezTo>
                    <a:pt x="1828" y="851"/>
                    <a:pt x="0" y="3277"/>
                    <a:pt x="0" y="6049"/>
                  </a:cubicBezTo>
                  <a:cubicBezTo>
                    <a:pt x="0" y="6994"/>
                    <a:pt x="725" y="7782"/>
                    <a:pt x="1639" y="7877"/>
                  </a:cubicBezTo>
                  <a:cubicBezTo>
                    <a:pt x="1639" y="7845"/>
                    <a:pt x="1607" y="7814"/>
                    <a:pt x="1607" y="7782"/>
                  </a:cubicBezTo>
                  <a:cubicBezTo>
                    <a:pt x="1513" y="7499"/>
                    <a:pt x="1513" y="7120"/>
                    <a:pt x="1513" y="6774"/>
                  </a:cubicBezTo>
                  <a:lnTo>
                    <a:pt x="1513" y="5293"/>
                  </a:lnTo>
                  <a:cubicBezTo>
                    <a:pt x="1513" y="3434"/>
                    <a:pt x="3025" y="1922"/>
                    <a:pt x="4884" y="1922"/>
                  </a:cubicBezTo>
                  <a:lnTo>
                    <a:pt x="7877" y="1922"/>
                  </a:lnTo>
                  <a:cubicBezTo>
                    <a:pt x="9704" y="1922"/>
                    <a:pt x="11216" y="3434"/>
                    <a:pt x="11216" y="5293"/>
                  </a:cubicBezTo>
                  <a:lnTo>
                    <a:pt x="11216" y="6774"/>
                  </a:lnTo>
                  <a:cubicBezTo>
                    <a:pt x="11216" y="7120"/>
                    <a:pt x="11185" y="7436"/>
                    <a:pt x="11090" y="7782"/>
                  </a:cubicBezTo>
                  <a:cubicBezTo>
                    <a:pt x="11090" y="7814"/>
                    <a:pt x="11059" y="7845"/>
                    <a:pt x="11059" y="7877"/>
                  </a:cubicBezTo>
                  <a:cubicBezTo>
                    <a:pt x="11972" y="7782"/>
                    <a:pt x="12697" y="6994"/>
                    <a:pt x="12697" y="6049"/>
                  </a:cubicBezTo>
                  <a:cubicBezTo>
                    <a:pt x="12697" y="3277"/>
                    <a:pt x="10870" y="851"/>
                    <a:pt x="8255" y="0"/>
                  </a:cubicBezTo>
                  <a:cubicBezTo>
                    <a:pt x="8223" y="189"/>
                    <a:pt x="8129" y="441"/>
                    <a:pt x="8034" y="599"/>
                  </a:cubicBezTo>
                  <a:cubicBezTo>
                    <a:pt x="7751" y="977"/>
                    <a:pt x="7310" y="1229"/>
                    <a:pt x="6805" y="1229"/>
                  </a:cubicBezTo>
                  <a:lnTo>
                    <a:pt x="5892" y="1229"/>
                  </a:lnTo>
                  <a:cubicBezTo>
                    <a:pt x="5419" y="1229"/>
                    <a:pt x="4947" y="977"/>
                    <a:pt x="4663" y="599"/>
                  </a:cubicBezTo>
                  <a:cubicBezTo>
                    <a:pt x="4569" y="410"/>
                    <a:pt x="4474" y="189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56"/>
            <p:cNvSpPr/>
            <p:nvPr/>
          </p:nvSpPr>
          <p:spPr>
            <a:xfrm>
              <a:off x="-55128700" y="3983400"/>
              <a:ext cx="166200" cy="54350"/>
            </a:xfrm>
            <a:custGeom>
              <a:avLst/>
              <a:gdLst/>
              <a:ahLst/>
              <a:cxnLst/>
              <a:rect l="l" t="t" r="r" b="b"/>
              <a:pathLst>
                <a:path w="6648" h="2174" extrusionOk="0">
                  <a:moveTo>
                    <a:pt x="3088" y="0"/>
                  </a:moveTo>
                  <a:cubicBezTo>
                    <a:pt x="2836" y="0"/>
                    <a:pt x="2584" y="158"/>
                    <a:pt x="2458" y="347"/>
                  </a:cubicBezTo>
                  <a:lnTo>
                    <a:pt x="347" y="347"/>
                  </a:lnTo>
                  <a:cubicBezTo>
                    <a:pt x="158" y="347"/>
                    <a:pt x="0" y="504"/>
                    <a:pt x="0" y="725"/>
                  </a:cubicBezTo>
                  <a:cubicBezTo>
                    <a:pt x="0" y="914"/>
                    <a:pt x="158" y="1071"/>
                    <a:pt x="347" y="1071"/>
                  </a:cubicBezTo>
                  <a:lnTo>
                    <a:pt x="2206" y="1071"/>
                  </a:lnTo>
                  <a:lnTo>
                    <a:pt x="2143" y="1197"/>
                  </a:lnTo>
                  <a:cubicBezTo>
                    <a:pt x="1985" y="1670"/>
                    <a:pt x="2363" y="2174"/>
                    <a:pt x="2867" y="2174"/>
                  </a:cubicBezTo>
                  <a:lnTo>
                    <a:pt x="3781" y="2174"/>
                  </a:lnTo>
                  <a:cubicBezTo>
                    <a:pt x="4285" y="2174"/>
                    <a:pt x="4632" y="1670"/>
                    <a:pt x="4474" y="1197"/>
                  </a:cubicBezTo>
                  <a:lnTo>
                    <a:pt x="4443" y="1071"/>
                  </a:lnTo>
                  <a:lnTo>
                    <a:pt x="6301" y="1071"/>
                  </a:lnTo>
                  <a:cubicBezTo>
                    <a:pt x="6490" y="1071"/>
                    <a:pt x="6648" y="914"/>
                    <a:pt x="6648" y="725"/>
                  </a:cubicBezTo>
                  <a:cubicBezTo>
                    <a:pt x="6648" y="504"/>
                    <a:pt x="6490" y="347"/>
                    <a:pt x="6301" y="347"/>
                  </a:cubicBezTo>
                  <a:lnTo>
                    <a:pt x="4159" y="347"/>
                  </a:lnTo>
                  <a:cubicBezTo>
                    <a:pt x="4033" y="126"/>
                    <a:pt x="3812" y="0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0" name="Google Shape;7540;p56"/>
          <p:cNvGrpSpPr/>
          <p:nvPr/>
        </p:nvGrpSpPr>
        <p:grpSpPr>
          <a:xfrm>
            <a:off x="6639727" y="2887174"/>
            <a:ext cx="335930" cy="358971"/>
            <a:chOff x="-53232900" y="3192625"/>
            <a:chExt cx="298525" cy="319000"/>
          </a:xfrm>
        </p:grpSpPr>
        <p:sp>
          <p:nvSpPr>
            <p:cNvPr id="7541" name="Google Shape;7541;p56"/>
            <p:cNvSpPr/>
            <p:nvPr/>
          </p:nvSpPr>
          <p:spPr>
            <a:xfrm>
              <a:off x="-52972975" y="3315500"/>
              <a:ext cx="37825" cy="55925"/>
            </a:xfrm>
            <a:custGeom>
              <a:avLst/>
              <a:gdLst/>
              <a:ahLst/>
              <a:cxnLst/>
              <a:rect l="l" t="t" r="r" b="b"/>
              <a:pathLst>
                <a:path w="1513" h="2237" extrusionOk="0">
                  <a:moveTo>
                    <a:pt x="0" y="0"/>
                  </a:moveTo>
                  <a:lnTo>
                    <a:pt x="0" y="2048"/>
                  </a:lnTo>
                  <a:cubicBezTo>
                    <a:pt x="252" y="2142"/>
                    <a:pt x="505" y="2237"/>
                    <a:pt x="788" y="2237"/>
                  </a:cubicBezTo>
                  <a:lnTo>
                    <a:pt x="1135" y="2237"/>
                  </a:lnTo>
                  <a:cubicBezTo>
                    <a:pt x="1355" y="2237"/>
                    <a:pt x="1513" y="2079"/>
                    <a:pt x="1513" y="1859"/>
                  </a:cubicBezTo>
                  <a:lnTo>
                    <a:pt x="1513" y="1512"/>
                  </a:lnTo>
                  <a:cubicBezTo>
                    <a:pt x="1513" y="693"/>
                    <a:pt x="820" y="0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56"/>
            <p:cNvSpPr/>
            <p:nvPr/>
          </p:nvSpPr>
          <p:spPr>
            <a:xfrm>
              <a:off x="-52978500" y="3259575"/>
              <a:ext cx="44125" cy="55950"/>
            </a:xfrm>
            <a:custGeom>
              <a:avLst/>
              <a:gdLst/>
              <a:ahLst/>
              <a:cxnLst/>
              <a:rect l="l" t="t" r="r" b="b"/>
              <a:pathLst>
                <a:path w="1765" h="2238" extrusionOk="0">
                  <a:moveTo>
                    <a:pt x="1041" y="0"/>
                  </a:moveTo>
                  <a:cubicBezTo>
                    <a:pt x="663" y="0"/>
                    <a:pt x="253" y="158"/>
                    <a:pt x="1" y="441"/>
                  </a:cubicBezTo>
                  <a:cubicBezTo>
                    <a:pt x="190" y="977"/>
                    <a:pt x="316" y="1607"/>
                    <a:pt x="316" y="2237"/>
                  </a:cubicBezTo>
                  <a:cubicBezTo>
                    <a:pt x="1104" y="2206"/>
                    <a:pt x="1765" y="1544"/>
                    <a:pt x="1765" y="725"/>
                  </a:cubicBezTo>
                  <a:lnTo>
                    <a:pt x="1765" y="378"/>
                  </a:lnTo>
                  <a:cubicBezTo>
                    <a:pt x="1765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56"/>
            <p:cNvSpPr/>
            <p:nvPr/>
          </p:nvSpPr>
          <p:spPr>
            <a:xfrm>
              <a:off x="-53232900" y="3324950"/>
              <a:ext cx="242625" cy="55925"/>
            </a:xfrm>
            <a:custGeom>
              <a:avLst/>
              <a:gdLst/>
              <a:ahLst/>
              <a:cxnLst/>
              <a:rect l="l" t="t" r="r" b="b"/>
              <a:pathLst>
                <a:path w="9705" h="2237" extrusionOk="0">
                  <a:moveTo>
                    <a:pt x="3340" y="756"/>
                  </a:moveTo>
                  <a:cubicBezTo>
                    <a:pt x="3561" y="756"/>
                    <a:pt x="3718" y="914"/>
                    <a:pt x="3718" y="1103"/>
                  </a:cubicBezTo>
                  <a:cubicBezTo>
                    <a:pt x="3718" y="1292"/>
                    <a:pt x="3561" y="1449"/>
                    <a:pt x="3340" y="1449"/>
                  </a:cubicBezTo>
                  <a:cubicBezTo>
                    <a:pt x="3151" y="1449"/>
                    <a:pt x="2994" y="1292"/>
                    <a:pt x="2994" y="1103"/>
                  </a:cubicBezTo>
                  <a:cubicBezTo>
                    <a:pt x="2962" y="914"/>
                    <a:pt x="3151" y="756"/>
                    <a:pt x="3340" y="756"/>
                  </a:cubicBezTo>
                  <a:close/>
                  <a:moveTo>
                    <a:pt x="6333" y="756"/>
                  </a:moveTo>
                  <a:cubicBezTo>
                    <a:pt x="6554" y="756"/>
                    <a:pt x="6711" y="914"/>
                    <a:pt x="6711" y="1103"/>
                  </a:cubicBezTo>
                  <a:cubicBezTo>
                    <a:pt x="6711" y="1292"/>
                    <a:pt x="6554" y="1449"/>
                    <a:pt x="6333" y="1449"/>
                  </a:cubicBezTo>
                  <a:cubicBezTo>
                    <a:pt x="6144" y="1449"/>
                    <a:pt x="5987" y="1292"/>
                    <a:pt x="5987" y="1103"/>
                  </a:cubicBezTo>
                  <a:cubicBezTo>
                    <a:pt x="5955" y="914"/>
                    <a:pt x="6113" y="756"/>
                    <a:pt x="6333" y="756"/>
                  </a:cubicBez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9704" y="2237"/>
                  </a:lnTo>
                  <a:lnTo>
                    <a:pt x="97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56"/>
            <p:cNvSpPr/>
            <p:nvPr/>
          </p:nvSpPr>
          <p:spPr>
            <a:xfrm>
              <a:off x="-53232100" y="3399775"/>
              <a:ext cx="241825" cy="111850"/>
            </a:xfrm>
            <a:custGeom>
              <a:avLst/>
              <a:gdLst/>
              <a:ahLst/>
              <a:cxnLst/>
              <a:rect l="l" t="t" r="r" b="b"/>
              <a:pathLst>
                <a:path w="9673" h="4474" extrusionOk="0">
                  <a:moveTo>
                    <a:pt x="0" y="0"/>
                  </a:moveTo>
                  <a:cubicBezTo>
                    <a:pt x="158" y="2457"/>
                    <a:pt x="2269" y="4474"/>
                    <a:pt x="4821" y="4474"/>
                  </a:cubicBezTo>
                  <a:cubicBezTo>
                    <a:pt x="7372" y="4474"/>
                    <a:pt x="9452" y="2457"/>
                    <a:pt x="96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56"/>
            <p:cNvSpPr/>
            <p:nvPr/>
          </p:nvSpPr>
          <p:spPr>
            <a:xfrm>
              <a:off x="-53134450" y="3287125"/>
              <a:ext cx="44125" cy="18925"/>
            </a:xfrm>
            <a:custGeom>
              <a:avLst/>
              <a:gdLst/>
              <a:ahLst/>
              <a:cxnLst/>
              <a:rect l="l" t="t" r="r" b="b"/>
              <a:pathLst>
                <a:path w="1765" h="757" extrusionOk="0">
                  <a:moveTo>
                    <a:pt x="1" y="1"/>
                  </a:moveTo>
                  <a:lnTo>
                    <a:pt x="410" y="757"/>
                  </a:lnTo>
                  <a:lnTo>
                    <a:pt x="1419" y="757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56"/>
            <p:cNvSpPr/>
            <p:nvPr/>
          </p:nvSpPr>
          <p:spPr>
            <a:xfrm>
              <a:off x="-53232900" y="3287125"/>
              <a:ext cx="86675" cy="18925"/>
            </a:xfrm>
            <a:custGeom>
              <a:avLst/>
              <a:gdLst/>
              <a:ahLst/>
              <a:cxnLst/>
              <a:rect l="l" t="t" r="r" b="b"/>
              <a:pathLst>
                <a:path w="3467" h="757" extrusionOk="0">
                  <a:moveTo>
                    <a:pt x="127" y="1"/>
                  </a:moveTo>
                  <a:cubicBezTo>
                    <a:pt x="95" y="253"/>
                    <a:pt x="32" y="473"/>
                    <a:pt x="1" y="757"/>
                  </a:cubicBezTo>
                  <a:lnTo>
                    <a:pt x="3466" y="757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56"/>
            <p:cNvSpPr/>
            <p:nvPr/>
          </p:nvSpPr>
          <p:spPr>
            <a:xfrm>
              <a:off x="-53078525" y="3287125"/>
              <a:ext cx="86675" cy="18925"/>
            </a:xfrm>
            <a:custGeom>
              <a:avLst/>
              <a:gdLst/>
              <a:ahLst/>
              <a:cxnLst/>
              <a:rect l="l" t="t" r="r" b="b"/>
              <a:pathLst>
                <a:path w="3467" h="757" extrusionOk="0">
                  <a:moveTo>
                    <a:pt x="379" y="1"/>
                  </a:moveTo>
                  <a:lnTo>
                    <a:pt x="1" y="757"/>
                  </a:lnTo>
                  <a:lnTo>
                    <a:pt x="3466" y="757"/>
                  </a:lnTo>
                  <a:cubicBezTo>
                    <a:pt x="3466" y="536"/>
                    <a:pt x="3435" y="253"/>
                    <a:pt x="33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56"/>
            <p:cNvSpPr/>
            <p:nvPr/>
          </p:nvSpPr>
          <p:spPr>
            <a:xfrm>
              <a:off x="-53224225" y="3192625"/>
              <a:ext cx="223700" cy="74850"/>
            </a:xfrm>
            <a:custGeom>
              <a:avLst/>
              <a:gdLst/>
              <a:ahLst/>
              <a:cxnLst/>
              <a:rect l="l" t="t" r="r" b="b"/>
              <a:pathLst>
                <a:path w="8948" h="2994" extrusionOk="0">
                  <a:moveTo>
                    <a:pt x="4506" y="0"/>
                  </a:moveTo>
                  <a:cubicBezTo>
                    <a:pt x="2489" y="0"/>
                    <a:pt x="756" y="1260"/>
                    <a:pt x="0" y="2993"/>
                  </a:cubicBezTo>
                  <a:lnTo>
                    <a:pt x="8948" y="2993"/>
                  </a:lnTo>
                  <a:cubicBezTo>
                    <a:pt x="8255" y="1260"/>
                    <a:pt x="6522" y="0"/>
                    <a:pt x="45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9" name="Google Shape;7549;p56"/>
          <p:cNvGrpSpPr/>
          <p:nvPr/>
        </p:nvGrpSpPr>
        <p:grpSpPr>
          <a:xfrm>
            <a:off x="6629093" y="3358148"/>
            <a:ext cx="357198" cy="356326"/>
            <a:chOff x="-53242350" y="3584850"/>
            <a:chExt cx="317425" cy="316650"/>
          </a:xfrm>
        </p:grpSpPr>
        <p:sp>
          <p:nvSpPr>
            <p:cNvPr id="7550" name="Google Shape;7550;p56"/>
            <p:cNvSpPr/>
            <p:nvPr/>
          </p:nvSpPr>
          <p:spPr>
            <a:xfrm>
              <a:off x="-53202975" y="3584850"/>
              <a:ext cx="237900" cy="98475"/>
            </a:xfrm>
            <a:custGeom>
              <a:avLst/>
              <a:gdLst/>
              <a:ahLst/>
              <a:cxnLst/>
              <a:rect l="l" t="t" r="r" b="b"/>
              <a:pathLst>
                <a:path w="9516" h="3939" extrusionOk="0">
                  <a:moveTo>
                    <a:pt x="4758" y="1"/>
                  </a:moveTo>
                  <a:cubicBezTo>
                    <a:pt x="2395" y="1"/>
                    <a:pt x="411" y="1702"/>
                    <a:pt x="1" y="3939"/>
                  </a:cubicBezTo>
                  <a:cubicBezTo>
                    <a:pt x="190" y="3781"/>
                    <a:pt x="474" y="3687"/>
                    <a:pt x="694" y="3655"/>
                  </a:cubicBezTo>
                  <a:cubicBezTo>
                    <a:pt x="2033" y="3435"/>
                    <a:pt x="3396" y="3324"/>
                    <a:pt x="4758" y="3324"/>
                  </a:cubicBezTo>
                  <a:cubicBezTo>
                    <a:pt x="6121" y="3324"/>
                    <a:pt x="7483" y="3435"/>
                    <a:pt x="8822" y="3655"/>
                  </a:cubicBezTo>
                  <a:cubicBezTo>
                    <a:pt x="9074" y="3687"/>
                    <a:pt x="9326" y="3813"/>
                    <a:pt x="9515" y="3939"/>
                  </a:cubicBezTo>
                  <a:cubicBezTo>
                    <a:pt x="9074" y="1702"/>
                    <a:pt x="7121" y="1"/>
                    <a:pt x="47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56"/>
            <p:cNvSpPr/>
            <p:nvPr/>
          </p:nvSpPr>
          <p:spPr>
            <a:xfrm>
              <a:off x="-53242350" y="3711650"/>
              <a:ext cx="80350" cy="155975"/>
            </a:xfrm>
            <a:custGeom>
              <a:avLst/>
              <a:gdLst/>
              <a:ahLst/>
              <a:cxnLst/>
              <a:rect l="l" t="t" r="r" b="b"/>
              <a:pathLst>
                <a:path w="3214" h="6239" extrusionOk="0">
                  <a:moveTo>
                    <a:pt x="820" y="1"/>
                  </a:moveTo>
                  <a:cubicBezTo>
                    <a:pt x="316" y="442"/>
                    <a:pt x="1" y="1041"/>
                    <a:pt x="1" y="1734"/>
                  </a:cubicBezTo>
                  <a:cubicBezTo>
                    <a:pt x="1" y="2395"/>
                    <a:pt x="316" y="2994"/>
                    <a:pt x="788" y="3403"/>
                  </a:cubicBezTo>
                  <a:lnTo>
                    <a:pt x="788" y="5136"/>
                  </a:lnTo>
                  <a:cubicBezTo>
                    <a:pt x="788" y="5766"/>
                    <a:pt x="1292" y="6239"/>
                    <a:pt x="1891" y="6239"/>
                  </a:cubicBezTo>
                  <a:lnTo>
                    <a:pt x="3214" y="6239"/>
                  </a:lnTo>
                  <a:cubicBezTo>
                    <a:pt x="3057" y="6081"/>
                    <a:pt x="2742" y="5609"/>
                    <a:pt x="2679" y="5451"/>
                  </a:cubicBezTo>
                  <a:lnTo>
                    <a:pt x="1828" y="5451"/>
                  </a:lnTo>
                  <a:cubicBezTo>
                    <a:pt x="1639" y="5451"/>
                    <a:pt x="1481" y="5294"/>
                    <a:pt x="1481" y="5073"/>
                  </a:cubicBezTo>
                  <a:lnTo>
                    <a:pt x="1481" y="2805"/>
                  </a:lnTo>
                  <a:cubicBezTo>
                    <a:pt x="1103" y="2490"/>
                    <a:pt x="820" y="2049"/>
                    <a:pt x="788" y="1545"/>
                  </a:cubicBezTo>
                  <a:cubicBezTo>
                    <a:pt x="788" y="1513"/>
                    <a:pt x="725" y="1419"/>
                    <a:pt x="725" y="1356"/>
                  </a:cubicBezTo>
                  <a:lnTo>
                    <a:pt x="725" y="411"/>
                  </a:lnTo>
                  <a:cubicBezTo>
                    <a:pt x="725" y="348"/>
                    <a:pt x="788" y="158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56"/>
            <p:cNvSpPr/>
            <p:nvPr/>
          </p:nvSpPr>
          <p:spPr>
            <a:xfrm>
              <a:off x="-53206125" y="3686850"/>
              <a:ext cx="243400" cy="84700"/>
            </a:xfrm>
            <a:custGeom>
              <a:avLst/>
              <a:gdLst/>
              <a:ahLst/>
              <a:cxnLst/>
              <a:rect l="l" t="t" r="r" b="b"/>
              <a:pathLst>
                <a:path w="9736" h="3388" extrusionOk="0">
                  <a:moveTo>
                    <a:pt x="4857" y="1"/>
                  </a:moveTo>
                  <a:cubicBezTo>
                    <a:pt x="3545" y="1"/>
                    <a:pt x="2238" y="111"/>
                    <a:pt x="946" y="331"/>
                  </a:cubicBezTo>
                  <a:cubicBezTo>
                    <a:pt x="442" y="394"/>
                    <a:pt x="1" y="867"/>
                    <a:pt x="1" y="1434"/>
                  </a:cubicBezTo>
                  <a:lnTo>
                    <a:pt x="1" y="2285"/>
                  </a:lnTo>
                  <a:cubicBezTo>
                    <a:pt x="1" y="2915"/>
                    <a:pt x="505" y="3387"/>
                    <a:pt x="1104" y="3387"/>
                  </a:cubicBezTo>
                  <a:lnTo>
                    <a:pt x="3782" y="3387"/>
                  </a:lnTo>
                  <a:cubicBezTo>
                    <a:pt x="3876" y="3387"/>
                    <a:pt x="3971" y="3356"/>
                    <a:pt x="4065" y="3261"/>
                  </a:cubicBezTo>
                  <a:lnTo>
                    <a:pt x="4569" y="2757"/>
                  </a:lnTo>
                  <a:cubicBezTo>
                    <a:pt x="4648" y="2678"/>
                    <a:pt x="4750" y="2639"/>
                    <a:pt x="4845" y="2639"/>
                  </a:cubicBezTo>
                  <a:cubicBezTo>
                    <a:pt x="4939" y="2639"/>
                    <a:pt x="5026" y="2678"/>
                    <a:pt x="5073" y="2757"/>
                  </a:cubicBezTo>
                  <a:lnTo>
                    <a:pt x="5609" y="3261"/>
                  </a:lnTo>
                  <a:cubicBezTo>
                    <a:pt x="5672" y="3356"/>
                    <a:pt x="5766" y="3387"/>
                    <a:pt x="5861" y="3387"/>
                  </a:cubicBezTo>
                  <a:lnTo>
                    <a:pt x="8539" y="3387"/>
                  </a:lnTo>
                  <a:cubicBezTo>
                    <a:pt x="9169" y="3387"/>
                    <a:pt x="9641" y="2883"/>
                    <a:pt x="9641" y="2285"/>
                  </a:cubicBezTo>
                  <a:lnTo>
                    <a:pt x="9641" y="1434"/>
                  </a:lnTo>
                  <a:lnTo>
                    <a:pt x="9736" y="1434"/>
                  </a:lnTo>
                  <a:cubicBezTo>
                    <a:pt x="9736" y="867"/>
                    <a:pt x="9295" y="394"/>
                    <a:pt x="8791" y="331"/>
                  </a:cubicBezTo>
                  <a:cubicBezTo>
                    <a:pt x="7483" y="111"/>
                    <a:pt x="6168" y="1"/>
                    <a:pt x="48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56"/>
            <p:cNvSpPr/>
            <p:nvPr/>
          </p:nvSpPr>
          <p:spPr>
            <a:xfrm>
              <a:off x="-53186425" y="3775450"/>
              <a:ext cx="205600" cy="126050"/>
            </a:xfrm>
            <a:custGeom>
              <a:avLst/>
              <a:gdLst/>
              <a:ahLst/>
              <a:cxnLst/>
              <a:rect l="l" t="t" r="r" b="b"/>
              <a:pathLst>
                <a:path w="8224" h="5042" extrusionOk="0">
                  <a:moveTo>
                    <a:pt x="5148" y="1710"/>
                  </a:moveTo>
                  <a:cubicBezTo>
                    <a:pt x="5238" y="1710"/>
                    <a:pt x="5325" y="1749"/>
                    <a:pt x="5388" y="1828"/>
                  </a:cubicBezTo>
                  <a:cubicBezTo>
                    <a:pt x="5545" y="1954"/>
                    <a:pt x="5545" y="2175"/>
                    <a:pt x="5419" y="2332"/>
                  </a:cubicBezTo>
                  <a:cubicBezTo>
                    <a:pt x="5073" y="2679"/>
                    <a:pt x="4600" y="2868"/>
                    <a:pt x="4128" y="2868"/>
                  </a:cubicBezTo>
                  <a:cubicBezTo>
                    <a:pt x="3624" y="2868"/>
                    <a:pt x="3151" y="2679"/>
                    <a:pt x="2805" y="2332"/>
                  </a:cubicBezTo>
                  <a:cubicBezTo>
                    <a:pt x="2647" y="2175"/>
                    <a:pt x="2647" y="1954"/>
                    <a:pt x="2805" y="1828"/>
                  </a:cubicBezTo>
                  <a:cubicBezTo>
                    <a:pt x="2883" y="1749"/>
                    <a:pt x="2978" y="1710"/>
                    <a:pt x="3068" y="1710"/>
                  </a:cubicBezTo>
                  <a:cubicBezTo>
                    <a:pt x="3159" y="1710"/>
                    <a:pt x="3246" y="1749"/>
                    <a:pt x="3309" y="1828"/>
                  </a:cubicBezTo>
                  <a:cubicBezTo>
                    <a:pt x="3529" y="2049"/>
                    <a:pt x="3813" y="2159"/>
                    <a:pt x="4096" y="2159"/>
                  </a:cubicBezTo>
                  <a:cubicBezTo>
                    <a:pt x="4380" y="2159"/>
                    <a:pt x="4663" y="2049"/>
                    <a:pt x="4884" y="1828"/>
                  </a:cubicBezTo>
                  <a:cubicBezTo>
                    <a:pt x="4963" y="1749"/>
                    <a:pt x="5057" y="1710"/>
                    <a:pt x="5148" y="1710"/>
                  </a:cubicBezTo>
                  <a:close/>
                  <a:moveTo>
                    <a:pt x="4096" y="1"/>
                  </a:moveTo>
                  <a:lnTo>
                    <a:pt x="3813" y="284"/>
                  </a:lnTo>
                  <a:cubicBezTo>
                    <a:pt x="3624" y="473"/>
                    <a:pt x="3309" y="599"/>
                    <a:pt x="3025" y="599"/>
                  </a:cubicBezTo>
                  <a:lnTo>
                    <a:pt x="1" y="599"/>
                  </a:lnTo>
                  <a:lnTo>
                    <a:pt x="1" y="1009"/>
                  </a:lnTo>
                  <a:cubicBezTo>
                    <a:pt x="1" y="1671"/>
                    <a:pt x="158" y="2301"/>
                    <a:pt x="473" y="2836"/>
                  </a:cubicBezTo>
                  <a:lnTo>
                    <a:pt x="2647" y="2836"/>
                  </a:lnTo>
                  <a:cubicBezTo>
                    <a:pt x="2836" y="2836"/>
                    <a:pt x="2994" y="2994"/>
                    <a:pt x="2994" y="3183"/>
                  </a:cubicBezTo>
                  <a:cubicBezTo>
                    <a:pt x="2994" y="3403"/>
                    <a:pt x="2836" y="3561"/>
                    <a:pt x="2647" y="3561"/>
                  </a:cubicBezTo>
                  <a:lnTo>
                    <a:pt x="977" y="3561"/>
                  </a:lnTo>
                  <a:cubicBezTo>
                    <a:pt x="1733" y="4506"/>
                    <a:pt x="2962" y="5042"/>
                    <a:pt x="4128" y="5042"/>
                  </a:cubicBezTo>
                  <a:cubicBezTo>
                    <a:pt x="6428" y="5042"/>
                    <a:pt x="8223" y="3151"/>
                    <a:pt x="8223" y="946"/>
                  </a:cubicBezTo>
                  <a:lnTo>
                    <a:pt x="8223" y="568"/>
                  </a:lnTo>
                  <a:lnTo>
                    <a:pt x="5199" y="568"/>
                  </a:lnTo>
                  <a:cubicBezTo>
                    <a:pt x="5163" y="571"/>
                    <a:pt x="5128" y="573"/>
                    <a:pt x="5094" y="573"/>
                  </a:cubicBezTo>
                  <a:cubicBezTo>
                    <a:pt x="4795" y="573"/>
                    <a:pt x="4549" y="454"/>
                    <a:pt x="4380" y="284"/>
                  </a:cubicBezTo>
                  <a:lnTo>
                    <a:pt x="409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56"/>
            <p:cNvSpPr/>
            <p:nvPr/>
          </p:nvSpPr>
          <p:spPr>
            <a:xfrm>
              <a:off x="-52962725" y="3710875"/>
              <a:ext cx="37800" cy="95325"/>
            </a:xfrm>
            <a:custGeom>
              <a:avLst/>
              <a:gdLst/>
              <a:ahLst/>
              <a:cxnLst/>
              <a:rect l="l" t="t" r="r" b="b"/>
              <a:pathLst>
                <a:path w="1512" h="3813" extrusionOk="0">
                  <a:moveTo>
                    <a:pt x="662" y="0"/>
                  </a:moveTo>
                  <a:lnTo>
                    <a:pt x="662" y="0"/>
                  </a:lnTo>
                  <a:cubicBezTo>
                    <a:pt x="693" y="158"/>
                    <a:pt x="725" y="347"/>
                    <a:pt x="725" y="379"/>
                  </a:cubicBezTo>
                  <a:lnTo>
                    <a:pt x="725" y="1387"/>
                  </a:lnTo>
                  <a:cubicBezTo>
                    <a:pt x="725" y="1481"/>
                    <a:pt x="725" y="1513"/>
                    <a:pt x="693" y="1576"/>
                  </a:cubicBezTo>
                  <a:cubicBezTo>
                    <a:pt x="662" y="2080"/>
                    <a:pt x="378" y="2552"/>
                    <a:pt x="0" y="2836"/>
                  </a:cubicBezTo>
                  <a:lnTo>
                    <a:pt x="0" y="3561"/>
                  </a:lnTo>
                  <a:lnTo>
                    <a:pt x="0" y="3813"/>
                  </a:lnTo>
                  <a:cubicBezTo>
                    <a:pt x="851" y="3497"/>
                    <a:pt x="1512" y="2678"/>
                    <a:pt x="1512" y="1733"/>
                  </a:cubicBezTo>
                  <a:cubicBezTo>
                    <a:pt x="1512" y="1009"/>
                    <a:pt x="1166" y="379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5" name="Google Shape;7555;p56"/>
          <p:cNvGrpSpPr/>
          <p:nvPr/>
        </p:nvGrpSpPr>
        <p:grpSpPr>
          <a:xfrm>
            <a:off x="6650362" y="3820849"/>
            <a:ext cx="314662" cy="358999"/>
            <a:chOff x="-53224225" y="3976300"/>
            <a:chExt cx="279625" cy="319025"/>
          </a:xfrm>
        </p:grpSpPr>
        <p:sp>
          <p:nvSpPr>
            <p:cNvPr id="7556" name="Google Shape;7556;p56"/>
            <p:cNvSpPr/>
            <p:nvPr/>
          </p:nvSpPr>
          <p:spPr>
            <a:xfrm>
              <a:off x="-53224225" y="41322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6" y="1"/>
                  </a:moveTo>
                  <a:cubicBezTo>
                    <a:pt x="315" y="284"/>
                    <a:pt x="0" y="757"/>
                    <a:pt x="0" y="1292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2395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56"/>
            <p:cNvSpPr/>
            <p:nvPr/>
          </p:nvSpPr>
          <p:spPr>
            <a:xfrm>
              <a:off x="-53185625" y="4014900"/>
              <a:ext cx="204800" cy="117375"/>
            </a:xfrm>
            <a:custGeom>
              <a:avLst/>
              <a:gdLst/>
              <a:ahLst/>
              <a:cxnLst/>
              <a:rect l="l" t="t" r="r" b="b"/>
              <a:pathLst>
                <a:path w="8192" h="4695" extrusionOk="0">
                  <a:moveTo>
                    <a:pt x="4096" y="0"/>
                  </a:moveTo>
                  <a:cubicBezTo>
                    <a:pt x="1859" y="0"/>
                    <a:pt x="0" y="1859"/>
                    <a:pt x="0" y="4096"/>
                  </a:cubicBezTo>
                  <a:lnTo>
                    <a:pt x="0" y="4695"/>
                  </a:lnTo>
                  <a:lnTo>
                    <a:pt x="1638" y="3088"/>
                  </a:lnTo>
                  <a:cubicBezTo>
                    <a:pt x="1675" y="3014"/>
                    <a:pt x="1755" y="2983"/>
                    <a:pt x="1847" y="2983"/>
                  </a:cubicBezTo>
                  <a:cubicBezTo>
                    <a:pt x="1912" y="2983"/>
                    <a:pt x="1983" y="2999"/>
                    <a:pt x="2048" y="3025"/>
                  </a:cubicBezTo>
                  <a:cubicBezTo>
                    <a:pt x="2662" y="3450"/>
                    <a:pt x="3371" y="3663"/>
                    <a:pt x="4080" y="3663"/>
                  </a:cubicBezTo>
                  <a:cubicBezTo>
                    <a:pt x="4789" y="3663"/>
                    <a:pt x="5498" y="3450"/>
                    <a:pt x="6112" y="3025"/>
                  </a:cubicBezTo>
                  <a:cubicBezTo>
                    <a:pt x="6174" y="2987"/>
                    <a:pt x="6241" y="2970"/>
                    <a:pt x="6307" y="2970"/>
                  </a:cubicBezTo>
                  <a:cubicBezTo>
                    <a:pt x="6409" y="2970"/>
                    <a:pt x="6508" y="3011"/>
                    <a:pt x="6585" y="3088"/>
                  </a:cubicBezTo>
                  <a:lnTo>
                    <a:pt x="8191" y="4695"/>
                  </a:lnTo>
                  <a:lnTo>
                    <a:pt x="8191" y="4096"/>
                  </a:lnTo>
                  <a:cubicBezTo>
                    <a:pt x="8191" y="1859"/>
                    <a:pt x="6333" y="0"/>
                    <a:pt x="4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56"/>
            <p:cNvSpPr/>
            <p:nvPr/>
          </p:nvSpPr>
          <p:spPr>
            <a:xfrm>
              <a:off x="-53187200" y="4110200"/>
              <a:ext cx="205575" cy="185125"/>
            </a:xfrm>
            <a:custGeom>
              <a:avLst/>
              <a:gdLst/>
              <a:ahLst/>
              <a:cxnLst/>
              <a:rect l="l" t="t" r="r" b="b"/>
              <a:pathLst>
                <a:path w="8223" h="7405" extrusionOk="0">
                  <a:moveTo>
                    <a:pt x="2615" y="1418"/>
                  </a:moveTo>
                  <a:cubicBezTo>
                    <a:pt x="2836" y="1418"/>
                    <a:pt x="2993" y="1576"/>
                    <a:pt x="2993" y="1796"/>
                  </a:cubicBezTo>
                  <a:cubicBezTo>
                    <a:pt x="2993" y="1985"/>
                    <a:pt x="2836" y="2143"/>
                    <a:pt x="2615" y="2143"/>
                  </a:cubicBezTo>
                  <a:cubicBezTo>
                    <a:pt x="2426" y="2143"/>
                    <a:pt x="2268" y="1985"/>
                    <a:pt x="2268" y="1796"/>
                  </a:cubicBezTo>
                  <a:cubicBezTo>
                    <a:pt x="2268" y="1576"/>
                    <a:pt x="2426" y="1418"/>
                    <a:pt x="2615" y="1418"/>
                  </a:cubicBezTo>
                  <a:close/>
                  <a:moveTo>
                    <a:pt x="5608" y="1418"/>
                  </a:moveTo>
                  <a:cubicBezTo>
                    <a:pt x="5829" y="1418"/>
                    <a:pt x="5986" y="1576"/>
                    <a:pt x="5986" y="1796"/>
                  </a:cubicBezTo>
                  <a:cubicBezTo>
                    <a:pt x="5986" y="1985"/>
                    <a:pt x="5829" y="2143"/>
                    <a:pt x="5608" y="2143"/>
                  </a:cubicBezTo>
                  <a:cubicBezTo>
                    <a:pt x="5419" y="2143"/>
                    <a:pt x="5261" y="1985"/>
                    <a:pt x="5261" y="1796"/>
                  </a:cubicBezTo>
                  <a:cubicBezTo>
                    <a:pt x="5261" y="1576"/>
                    <a:pt x="5419" y="1418"/>
                    <a:pt x="5608" y="1418"/>
                  </a:cubicBezTo>
                  <a:close/>
                  <a:moveTo>
                    <a:pt x="5179" y="3978"/>
                  </a:moveTo>
                  <a:cubicBezTo>
                    <a:pt x="5269" y="3978"/>
                    <a:pt x="5356" y="4017"/>
                    <a:pt x="5419" y="4096"/>
                  </a:cubicBezTo>
                  <a:cubicBezTo>
                    <a:pt x="5576" y="4222"/>
                    <a:pt x="5576" y="4474"/>
                    <a:pt x="5450" y="4632"/>
                  </a:cubicBezTo>
                  <a:cubicBezTo>
                    <a:pt x="5104" y="4978"/>
                    <a:pt x="4631" y="5167"/>
                    <a:pt x="4159" y="5167"/>
                  </a:cubicBezTo>
                  <a:cubicBezTo>
                    <a:pt x="3655" y="5167"/>
                    <a:pt x="3182" y="4978"/>
                    <a:pt x="2836" y="4632"/>
                  </a:cubicBezTo>
                  <a:cubicBezTo>
                    <a:pt x="2678" y="4474"/>
                    <a:pt x="2678" y="4222"/>
                    <a:pt x="2836" y="4096"/>
                  </a:cubicBezTo>
                  <a:cubicBezTo>
                    <a:pt x="2914" y="4017"/>
                    <a:pt x="3009" y="3978"/>
                    <a:pt x="3099" y="3978"/>
                  </a:cubicBezTo>
                  <a:cubicBezTo>
                    <a:pt x="3190" y="3978"/>
                    <a:pt x="3277" y="4017"/>
                    <a:pt x="3340" y="4096"/>
                  </a:cubicBezTo>
                  <a:cubicBezTo>
                    <a:pt x="3560" y="4317"/>
                    <a:pt x="3844" y="4427"/>
                    <a:pt x="4127" y="4427"/>
                  </a:cubicBezTo>
                  <a:cubicBezTo>
                    <a:pt x="4411" y="4427"/>
                    <a:pt x="4694" y="4317"/>
                    <a:pt x="4915" y="4096"/>
                  </a:cubicBezTo>
                  <a:cubicBezTo>
                    <a:pt x="4994" y="4017"/>
                    <a:pt x="5088" y="3978"/>
                    <a:pt x="5179" y="3978"/>
                  </a:cubicBezTo>
                  <a:close/>
                  <a:moveTo>
                    <a:pt x="1922" y="0"/>
                  </a:moveTo>
                  <a:lnTo>
                    <a:pt x="0" y="1954"/>
                  </a:lnTo>
                  <a:lnTo>
                    <a:pt x="0" y="3277"/>
                  </a:lnTo>
                  <a:cubicBezTo>
                    <a:pt x="0" y="5514"/>
                    <a:pt x="1827" y="7404"/>
                    <a:pt x="4096" y="7404"/>
                  </a:cubicBezTo>
                  <a:cubicBezTo>
                    <a:pt x="6396" y="7404"/>
                    <a:pt x="8223" y="5514"/>
                    <a:pt x="8223" y="3277"/>
                  </a:cubicBezTo>
                  <a:lnTo>
                    <a:pt x="8223" y="1954"/>
                  </a:lnTo>
                  <a:lnTo>
                    <a:pt x="6301" y="0"/>
                  </a:lnTo>
                  <a:cubicBezTo>
                    <a:pt x="5624" y="394"/>
                    <a:pt x="4875" y="591"/>
                    <a:pt x="4123" y="591"/>
                  </a:cubicBezTo>
                  <a:cubicBezTo>
                    <a:pt x="3371" y="591"/>
                    <a:pt x="2615" y="394"/>
                    <a:pt x="19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56"/>
            <p:cNvSpPr/>
            <p:nvPr/>
          </p:nvSpPr>
          <p:spPr>
            <a:xfrm>
              <a:off x="-53020225" y="4211800"/>
              <a:ext cx="74825" cy="83525"/>
            </a:xfrm>
            <a:custGeom>
              <a:avLst/>
              <a:gdLst/>
              <a:ahLst/>
              <a:cxnLst/>
              <a:rect l="l" t="t" r="r" b="b"/>
              <a:pathLst>
                <a:path w="2993" h="3341" extrusionOk="0">
                  <a:moveTo>
                    <a:pt x="2174" y="1"/>
                  </a:moveTo>
                  <a:cubicBezTo>
                    <a:pt x="2016" y="1387"/>
                    <a:pt x="1197" y="2615"/>
                    <a:pt x="0" y="3340"/>
                  </a:cubicBezTo>
                  <a:lnTo>
                    <a:pt x="2647" y="3340"/>
                  </a:lnTo>
                  <a:cubicBezTo>
                    <a:pt x="2836" y="3340"/>
                    <a:pt x="2993" y="3183"/>
                    <a:pt x="2993" y="2993"/>
                  </a:cubicBezTo>
                  <a:lnTo>
                    <a:pt x="2993" y="2867"/>
                  </a:lnTo>
                  <a:cubicBezTo>
                    <a:pt x="2993" y="1859"/>
                    <a:pt x="2710" y="883"/>
                    <a:pt x="21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56"/>
            <p:cNvSpPr/>
            <p:nvPr/>
          </p:nvSpPr>
          <p:spPr>
            <a:xfrm>
              <a:off x="-53224225" y="4211025"/>
              <a:ext cx="74850" cy="83500"/>
            </a:xfrm>
            <a:custGeom>
              <a:avLst/>
              <a:gdLst/>
              <a:ahLst/>
              <a:cxnLst/>
              <a:rect l="l" t="t" r="r" b="b"/>
              <a:pathLst>
                <a:path w="2994" h="3340" extrusionOk="0">
                  <a:moveTo>
                    <a:pt x="851" y="0"/>
                  </a:moveTo>
                  <a:cubicBezTo>
                    <a:pt x="315" y="851"/>
                    <a:pt x="0" y="1796"/>
                    <a:pt x="0" y="2867"/>
                  </a:cubicBezTo>
                  <a:lnTo>
                    <a:pt x="0" y="2993"/>
                  </a:lnTo>
                  <a:cubicBezTo>
                    <a:pt x="0" y="3182"/>
                    <a:pt x="158" y="3340"/>
                    <a:pt x="378" y="3340"/>
                  </a:cubicBezTo>
                  <a:lnTo>
                    <a:pt x="2993" y="3340"/>
                  </a:lnTo>
                  <a:cubicBezTo>
                    <a:pt x="1859" y="2646"/>
                    <a:pt x="1040" y="1418"/>
                    <a:pt x="8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56"/>
            <p:cNvSpPr/>
            <p:nvPr/>
          </p:nvSpPr>
          <p:spPr>
            <a:xfrm>
              <a:off x="-52962725" y="4131475"/>
              <a:ext cx="18125" cy="63800"/>
            </a:xfrm>
            <a:custGeom>
              <a:avLst/>
              <a:gdLst/>
              <a:ahLst/>
              <a:cxnLst/>
              <a:rect l="l" t="t" r="r" b="b"/>
              <a:pathLst>
                <a:path w="725" h="2552" extrusionOk="0">
                  <a:moveTo>
                    <a:pt x="0" y="0"/>
                  </a:moveTo>
                  <a:lnTo>
                    <a:pt x="0" y="2394"/>
                  </a:lnTo>
                  <a:lnTo>
                    <a:pt x="0" y="2552"/>
                  </a:lnTo>
                  <a:cubicBezTo>
                    <a:pt x="410" y="2300"/>
                    <a:pt x="725" y="1827"/>
                    <a:pt x="725" y="1292"/>
                  </a:cubicBezTo>
                  <a:cubicBezTo>
                    <a:pt x="725" y="725"/>
                    <a:pt x="410" y="25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56"/>
            <p:cNvSpPr/>
            <p:nvPr/>
          </p:nvSpPr>
          <p:spPr>
            <a:xfrm>
              <a:off x="-53125775" y="3976300"/>
              <a:ext cx="82725" cy="26800"/>
            </a:xfrm>
            <a:custGeom>
              <a:avLst/>
              <a:gdLst/>
              <a:ahLst/>
              <a:cxnLst/>
              <a:rect l="l" t="t" r="r" b="b"/>
              <a:pathLst>
                <a:path w="3309" h="1072" extrusionOk="0">
                  <a:moveTo>
                    <a:pt x="1670" y="1"/>
                  </a:moveTo>
                  <a:cubicBezTo>
                    <a:pt x="914" y="1"/>
                    <a:pt x="284" y="442"/>
                    <a:pt x="0" y="1072"/>
                  </a:cubicBezTo>
                  <a:cubicBezTo>
                    <a:pt x="536" y="883"/>
                    <a:pt x="1072" y="757"/>
                    <a:pt x="1670" y="757"/>
                  </a:cubicBezTo>
                  <a:cubicBezTo>
                    <a:pt x="2269" y="757"/>
                    <a:pt x="2804" y="883"/>
                    <a:pt x="3308" y="1072"/>
                  </a:cubicBezTo>
                  <a:cubicBezTo>
                    <a:pt x="2993" y="442"/>
                    <a:pt x="2363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3" name="Google Shape;7563;p56"/>
          <p:cNvGrpSpPr/>
          <p:nvPr/>
        </p:nvGrpSpPr>
        <p:grpSpPr>
          <a:xfrm>
            <a:off x="7961258" y="3828529"/>
            <a:ext cx="358971" cy="358408"/>
            <a:chOff x="-52043575" y="3983125"/>
            <a:chExt cx="319000" cy="318500"/>
          </a:xfrm>
        </p:grpSpPr>
        <p:sp>
          <p:nvSpPr>
            <p:cNvPr id="7564" name="Google Shape;7564;p56"/>
            <p:cNvSpPr/>
            <p:nvPr/>
          </p:nvSpPr>
          <p:spPr>
            <a:xfrm>
              <a:off x="-52043575" y="3983200"/>
              <a:ext cx="55150" cy="105750"/>
            </a:xfrm>
            <a:custGeom>
              <a:avLst/>
              <a:gdLst/>
              <a:ahLst/>
              <a:cxnLst/>
              <a:rect l="l" t="t" r="r" b="b"/>
              <a:pathLst>
                <a:path w="2206" h="4230" extrusionOk="0">
                  <a:moveTo>
                    <a:pt x="367" y="0"/>
                  </a:moveTo>
                  <a:cubicBezTo>
                    <a:pt x="339" y="0"/>
                    <a:pt x="311" y="3"/>
                    <a:pt x="284" y="8"/>
                  </a:cubicBezTo>
                  <a:cubicBezTo>
                    <a:pt x="126" y="40"/>
                    <a:pt x="0" y="197"/>
                    <a:pt x="0" y="355"/>
                  </a:cubicBezTo>
                  <a:lnTo>
                    <a:pt x="0" y="1867"/>
                  </a:lnTo>
                  <a:cubicBezTo>
                    <a:pt x="0" y="2875"/>
                    <a:pt x="630" y="3789"/>
                    <a:pt x="1512" y="4230"/>
                  </a:cubicBezTo>
                  <a:cubicBezTo>
                    <a:pt x="1512" y="3285"/>
                    <a:pt x="1733" y="2371"/>
                    <a:pt x="2206" y="1583"/>
                  </a:cubicBezTo>
                  <a:cubicBezTo>
                    <a:pt x="1607" y="1237"/>
                    <a:pt x="1103" y="764"/>
                    <a:pt x="725" y="166"/>
                  </a:cubicBezTo>
                  <a:cubicBezTo>
                    <a:pt x="647" y="61"/>
                    <a:pt x="503" y="0"/>
                    <a:pt x="3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56"/>
            <p:cNvSpPr/>
            <p:nvPr/>
          </p:nvSpPr>
          <p:spPr>
            <a:xfrm>
              <a:off x="-51985300" y="3983400"/>
              <a:ext cx="204800" cy="129975"/>
            </a:xfrm>
            <a:custGeom>
              <a:avLst/>
              <a:gdLst/>
              <a:ahLst/>
              <a:cxnLst/>
              <a:rect l="l" t="t" r="r" b="b"/>
              <a:pathLst>
                <a:path w="8192" h="5199" extrusionOk="0">
                  <a:moveTo>
                    <a:pt x="3718" y="0"/>
                  </a:moveTo>
                  <a:lnTo>
                    <a:pt x="3718" y="4096"/>
                  </a:lnTo>
                  <a:cubicBezTo>
                    <a:pt x="3718" y="4285"/>
                    <a:pt x="3561" y="4442"/>
                    <a:pt x="3340" y="4442"/>
                  </a:cubicBezTo>
                  <a:lnTo>
                    <a:pt x="1" y="4442"/>
                  </a:lnTo>
                  <a:lnTo>
                    <a:pt x="1" y="5198"/>
                  </a:lnTo>
                  <a:lnTo>
                    <a:pt x="8192" y="5198"/>
                  </a:lnTo>
                  <a:lnTo>
                    <a:pt x="8192" y="4442"/>
                  </a:lnTo>
                  <a:lnTo>
                    <a:pt x="4852" y="4442"/>
                  </a:lnTo>
                  <a:cubicBezTo>
                    <a:pt x="4814" y="4452"/>
                    <a:pt x="4778" y="4456"/>
                    <a:pt x="4743" y="4456"/>
                  </a:cubicBezTo>
                  <a:cubicBezTo>
                    <a:pt x="4548" y="4456"/>
                    <a:pt x="4411" y="4314"/>
                    <a:pt x="4411" y="4127"/>
                  </a:cubicBezTo>
                  <a:lnTo>
                    <a:pt x="4411" y="32"/>
                  </a:lnTo>
                  <a:cubicBezTo>
                    <a:pt x="4285" y="32"/>
                    <a:pt x="4159" y="0"/>
                    <a:pt x="40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56"/>
            <p:cNvSpPr/>
            <p:nvPr/>
          </p:nvSpPr>
          <p:spPr>
            <a:xfrm>
              <a:off x="-51855350" y="3987325"/>
              <a:ext cx="74075" cy="89825"/>
            </a:xfrm>
            <a:custGeom>
              <a:avLst/>
              <a:gdLst/>
              <a:ahLst/>
              <a:cxnLst/>
              <a:rect l="l" t="t" r="r" b="b"/>
              <a:pathLst>
                <a:path w="2963" h="3593" extrusionOk="0">
                  <a:moveTo>
                    <a:pt x="1" y="1"/>
                  </a:moveTo>
                  <a:lnTo>
                    <a:pt x="1" y="3592"/>
                  </a:lnTo>
                  <a:lnTo>
                    <a:pt x="2962" y="3592"/>
                  </a:lnTo>
                  <a:cubicBezTo>
                    <a:pt x="2836" y="2647"/>
                    <a:pt x="2427" y="1733"/>
                    <a:pt x="1765" y="1009"/>
                  </a:cubicBezTo>
                  <a:cubicBezTo>
                    <a:pt x="1261" y="505"/>
                    <a:pt x="663" y="190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56"/>
            <p:cNvSpPr/>
            <p:nvPr/>
          </p:nvSpPr>
          <p:spPr>
            <a:xfrm>
              <a:off x="-51985300" y="3987325"/>
              <a:ext cx="74050" cy="89825"/>
            </a:xfrm>
            <a:custGeom>
              <a:avLst/>
              <a:gdLst/>
              <a:ahLst/>
              <a:cxnLst/>
              <a:rect l="l" t="t" r="r" b="b"/>
              <a:pathLst>
                <a:path w="2962" h="3593" extrusionOk="0">
                  <a:moveTo>
                    <a:pt x="2962" y="1"/>
                  </a:moveTo>
                  <a:cubicBezTo>
                    <a:pt x="1324" y="473"/>
                    <a:pt x="158" y="1891"/>
                    <a:pt x="1" y="3592"/>
                  </a:cubicBezTo>
                  <a:lnTo>
                    <a:pt x="2962" y="359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56"/>
            <p:cNvSpPr/>
            <p:nvPr/>
          </p:nvSpPr>
          <p:spPr>
            <a:xfrm>
              <a:off x="-51985300" y="4190350"/>
              <a:ext cx="204800" cy="111275"/>
            </a:xfrm>
            <a:custGeom>
              <a:avLst/>
              <a:gdLst/>
              <a:ahLst/>
              <a:cxnLst/>
              <a:rect l="l" t="t" r="r" b="b"/>
              <a:pathLst>
                <a:path w="8192" h="4451" extrusionOk="0">
                  <a:moveTo>
                    <a:pt x="5069" y="1024"/>
                  </a:moveTo>
                  <a:cubicBezTo>
                    <a:pt x="5167" y="1024"/>
                    <a:pt x="5262" y="1063"/>
                    <a:pt x="5325" y="1142"/>
                  </a:cubicBezTo>
                  <a:cubicBezTo>
                    <a:pt x="5514" y="1268"/>
                    <a:pt x="5514" y="1489"/>
                    <a:pt x="5356" y="1646"/>
                  </a:cubicBezTo>
                  <a:cubicBezTo>
                    <a:pt x="5010" y="1993"/>
                    <a:pt x="4537" y="2213"/>
                    <a:pt x="4002" y="2213"/>
                  </a:cubicBezTo>
                  <a:cubicBezTo>
                    <a:pt x="3498" y="2213"/>
                    <a:pt x="3025" y="1993"/>
                    <a:pt x="2710" y="1646"/>
                  </a:cubicBezTo>
                  <a:cubicBezTo>
                    <a:pt x="2552" y="1489"/>
                    <a:pt x="2552" y="1268"/>
                    <a:pt x="2710" y="1142"/>
                  </a:cubicBezTo>
                  <a:cubicBezTo>
                    <a:pt x="2789" y="1063"/>
                    <a:pt x="2891" y="1024"/>
                    <a:pt x="2986" y="1024"/>
                  </a:cubicBezTo>
                  <a:cubicBezTo>
                    <a:pt x="3080" y="1024"/>
                    <a:pt x="3167" y="1063"/>
                    <a:pt x="3214" y="1142"/>
                  </a:cubicBezTo>
                  <a:cubicBezTo>
                    <a:pt x="3435" y="1363"/>
                    <a:pt x="3726" y="1473"/>
                    <a:pt x="4014" y="1473"/>
                  </a:cubicBezTo>
                  <a:cubicBezTo>
                    <a:pt x="4301" y="1473"/>
                    <a:pt x="4585" y="1363"/>
                    <a:pt x="4789" y="1142"/>
                  </a:cubicBezTo>
                  <a:cubicBezTo>
                    <a:pt x="4868" y="1063"/>
                    <a:pt x="4971" y="1024"/>
                    <a:pt x="5069" y="1024"/>
                  </a:cubicBezTo>
                  <a:close/>
                  <a:moveTo>
                    <a:pt x="4080" y="0"/>
                  </a:moveTo>
                  <a:cubicBezTo>
                    <a:pt x="3372" y="0"/>
                    <a:pt x="2663" y="213"/>
                    <a:pt x="2048" y="638"/>
                  </a:cubicBezTo>
                  <a:cubicBezTo>
                    <a:pt x="1954" y="669"/>
                    <a:pt x="1922" y="701"/>
                    <a:pt x="1859" y="701"/>
                  </a:cubicBezTo>
                  <a:lnTo>
                    <a:pt x="1" y="701"/>
                  </a:lnTo>
                  <a:cubicBezTo>
                    <a:pt x="190" y="2780"/>
                    <a:pt x="1922" y="4450"/>
                    <a:pt x="4096" y="4450"/>
                  </a:cubicBezTo>
                  <a:cubicBezTo>
                    <a:pt x="6207" y="4450"/>
                    <a:pt x="8003" y="2780"/>
                    <a:pt x="8192" y="701"/>
                  </a:cubicBezTo>
                  <a:lnTo>
                    <a:pt x="6333" y="701"/>
                  </a:lnTo>
                  <a:cubicBezTo>
                    <a:pt x="6207" y="701"/>
                    <a:pt x="6144" y="701"/>
                    <a:pt x="6113" y="638"/>
                  </a:cubicBezTo>
                  <a:cubicBezTo>
                    <a:pt x="5498" y="213"/>
                    <a:pt x="4789" y="0"/>
                    <a:pt x="4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56"/>
            <p:cNvSpPr/>
            <p:nvPr/>
          </p:nvSpPr>
          <p:spPr>
            <a:xfrm>
              <a:off x="-51985300" y="4133050"/>
              <a:ext cx="204800" cy="55925"/>
            </a:xfrm>
            <a:custGeom>
              <a:avLst/>
              <a:gdLst/>
              <a:ahLst/>
              <a:cxnLst/>
              <a:rect l="l" t="t" r="r" b="b"/>
              <a:pathLst>
                <a:path w="8192" h="2237" extrusionOk="0">
                  <a:moveTo>
                    <a:pt x="2552" y="756"/>
                  </a:moveTo>
                  <a:cubicBezTo>
                    <a:pt x="2742" y="756"/>
                    <a:pt x="2899" y="914"/>
                    <a:pt x="2899" y="1103"/>
                  </a:cubicBezTo>
                  <a:cubicBezTo>
                    <a:pt x="2899" y="1292"/>
                    <a:pt x="2742" y="1449"/>
                    <a:pt x="2552" y="1449"/>
                  </a:cubicBezTo>
                  <a:cubicBezTo>
                    <a:pt x="2363" y="1449"/>
                    <a:pt x="2206" y="1292"/>
                    <a:pt x="2206" y="1103"/>
                  </a:cubicBezTo>
                  <a:cubicBezTo>
                    <a:pt x="2206" y="914"/>
                    <a:pt x="2363" y="756"/>
                    <a:pt x="2552" y="756"/>
                  </a:cubicBezTo>
                  <a:close/>
                  <a:moveTo>
                    <a:pt x="5545" y="756"/>
                  </a:moveTo>
                  <a:cubicBezTo>
                    <a:pt x="5734" y="756"/>
                    <a:pt x="5892" y="914"/>
                    <a:pt x="5892" y="1103"/>
                  </a:cubicBezTo>
                  <a:cubicBezTo>
                    <a:pt x="5892" y="1292"/>
                    <a:pt x="5734" y="1449"/>
                    <a:pt x="5545" y="1449"/>
                  </a:cubicBezTo>
                  <a:cubicBezTo>
                    <a:pt x="5356" y="1449"/>
                    <a:pt x="5199" y="1292"/>
                    <a:pt x="5199" y="1103"/>
                  </a:cubicBezTo>
                  <a:cubicBezTo>
                    <a:pt x="5167" y="914"/>
                    <a:pt x="5356" y="756"/>
                    <a:pt x="5545" y="756"/>
                  </a:cubicBez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1733" y="2237"/>
                  </a:lnTo>
                  <a:cubicBezTo>
                    <a:pt x="2458" y="1796"/>
                    <a:pt x="3277" y="1575"/>
                    <a:pt x="4092" y="1575"/>
                  </a:cubicBezTo>
                  <a:cubicBezTo>
                    <a:pt x="4907" y="1575"/>
                    <a:pt x="5719" y="1796"/>
                    <a:pt x="6428" y="2237"/>
                  </a:cubicBezTo>
                  <a:lnTo>
                    <a:pt x="8192" y="2237"/>
                  </a:lnTo>
                  <a:lnTo>
                    <a:pt x="81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56"/>
            <p:cNvSpPr/>
            <p:nvPr/>
          </p:nvSpPr>
          <p:spPr>
            <a:xfrm>
              <a:off x="-51780525" y="3983125"/>
              <a:ext cx="55950" cy="105825"/>
            </a:xfrm>
            <a:custGeom>
              <a:avLst/>
              <a:gdLst/>
              <a:ahLst/>
              <a:cxnLst/>
              <a:rect l="l" t="t" r="r" b="b"/>
              <a:pathLst>
                <a:path w="2238" h="4233" extrusionOk="0">
                  <a:moveTo>
                    <a:pt x="1849" y="0"/>
                  </a:moveTo>
                  <a:cubicBezTo>
                    <a:pt x="1729" y="0"/>
                    <a:pt x="1618" y="47"/>
                    <a:pt x="1545" y="169"/>
                  </a:cubicBezTo>
                  <a:cubicBezTo>
                    <a:pt x="1135" y="767"/>
                    <a:pt x="631" y="1240"/>
                    <a:pt x="1" y="1586"/>
                  </a:cubicBezTo>
                  <a:cubicBezTo>
                    <a:pt x="473" y="2374"/>
                    <a:pt x="694" y="3288"/>
                    <a:pt x="694" y="4233"/>
                  </a:cubicBezTo>
                  <a:cubicBezTo>
                    <a:pt x="1576" y="3792"/>
                    <a:pt x="2206" y="2910"/>
                    <a:pt x="2206" y="1870"/>
                  </a:cubicBezTo>
                  <a:lnTo>
                    <a:pt x="2206" y="358"/>
                  </a:lnTo>
                  <a:cubicBezTo>
                    <a:pt x="2238" y="200"/>
                    <a:pt x="2112" y="106"/>
                    <a:pt x="1954" y="11"/>
                  </a:cubicBezTo>
                  <a:cubicBezTo>
                    <a:pt x="1919" y="4"/>
                    <a:pt x="1883" y="0"/>
                    <a:pt x="184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56"/>
            <p:cNvSpPr/>
            <p:nvPr/>
          </p:nvSpPr>
          <p:spPr>
            <a:xfrm>
              <a:off x="-52023900" y="4139350"/>
              <a:ext cx="18925" cy="63800"/>
            </a:xfrm>
            <a:custGeom>
              <a:avLst/>
              <a:gdLst/>
              <a:ahLst/>
              <a:cxnLst/>
              <a:rect l="l" t="t" r="r" b="b"/>
              <a:pathLst>
                <a:path w="757" h="2552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8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56"/>
            <p:cNvSpPr/>
            <p:nvPr/>
          </p:nvSpPr>
          <p:spPr>
            <a:xfrm>
              <a:off x="-51763200" y="4139350"/>
              <a:ext cx="18925" cy="63800"/>
            </a:xfrm>
            <a:custGeom>
              <a:avLst/>
              <a:gdLst/>
              <a:ahLst/>
              <a:cxnLst/>
              <a:rect l="l" t="t" r="r" b="b"/>
              <a:pathLst>
                <a:path w="757" h="2552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8"/>
                    <a:pt x="757" y="1796"/>
                    <a:pt x="757" y="1260"/>
                  </a:cubicBezTo>
                  <a:cubicBezTo>
                    <a:pt x="757" y="693"/>
                    <a:pt x="442" y="22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3" name="Google Shape;7573;p56"/>
          <p:cNvGrpSpPr/>
          <p:nvPr/>
        </p:nvGrpSpPr>
        <p:grpSpPr>
          <a:xfrm>
            <a:off x="6215199" y="1532546"/>
            <a:ext cx="314662" cy="358971"/>
            <a:chOff x="-56766175" y="3198925"/>
            <a:chExt cx="279625" cy="319000"/>
          </a:xfrm>
        </p:grpSpPr>
        <p:sp>
          <p:nvSpPr>
            <p:cNvPr id="7574" name="Google Shape;7574;p56"/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56"/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56"/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56"/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56"/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56"/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56"/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1" name="Google Shape;7581;p56"/>
          <p:cNvGrpSpPr/>
          <p:nvPr/>
        </p:nvGrpSpPr>
        <p:grpSpPr>
          <a:xfrm>
            <a:off x="6214313" y="1987846"/>
            <a:ext cx="316434" cy="358099"/>
            <a:chOff x="-56766175" y="3590375"/>
            <a:chExt cx="281200" cy="318225"/>
          </a:xfrm>
        </p:grpSpPr>
        <p:sp>
          <p:nvSpPr>
            <p:cNvPr id="7582" name="Google Shape;7582;p56"/>
            <p:cNvSpPr/>
            <p:nvPr/>
          </p:nvSpPr>
          <p:spPr>
            <a:xfrm>
              <a:off x="-56766175" y="3632900"/>
              <a:ext cx="281200" cy="275700"/>
            </a:xfrm>
            <a:custGeom>
              <a:avLst/>
              <a:gdLst/>
              <a:ahLst/>
              <a:cxnLst/>
              <a:rect l="l" t="t" r="r" b="b"/>
              <a:pathLst>
                <a:path w="11248" h="11028" extrusionOk="0">
                  <a:moveTo>
                    <a:pt x="1576" y="0"/>
                  </a:moveTo>
                  <a:cubicBezTo>
                    <a:pt x="599" y="1009"/>
                    <a:pt x="1" y="2395"/>
                    <a:pt x="1" y="3907"/>
                  </a:cubicBezTo>
                  <a:lnTo>
                    <a:pt x="1" y="10681"/>
                  </a:lnTo>
                  <a:cubicBezTo>
                    <a:pt x="1" y="10870"/>
                    <a:pt x="158" y="11027"/>
                    <a:pt x="347" y="11027"/>
                  </a:cubicBezTo>
                  <a:lnTo>
                    <a:pt x="5577" y="11027"/>
                  </a:lnTo>
                  <a:cubicBezTo>
                    <a:pt x="3340" y="11027"/>
                    <a:pt x="1481" y="9200"/>
                    <a:pt x="1481" y="6932"/>
                  </a:cubicBezTo>
                  <a:lnTo>
                    <a:pt x="1481" y="5388"/>
                  </a:lnTo>
                  <a:cubicBezTo>
                    <a:pt x="1481" y="5262"/>
                    <a:pt x="1576" y="5167"/>
                    <a:pt x="1702" y="5073"/>
                  </a:cubicBezTo>
                  <a:lnTo>
                    <a:pt x="5419" y="2836"/>
                  </a:lnTo>
                  <a:cubicBezTo>
                    <a:pt x="5482" y="2789"/>
                    <a:pt x="5553" y="2765"/>
                    <a:pt x="5624" y="2765"/>
                  </a:cubicBezTo>
                  <a:cubicBezTo>
                    <a:pt x="5695" y="2765"/>
                    <a:pt x="5766" y="2789"/>
                    <a:pt x="5829" y="2836"/>
                  </a:cubicBezTo>
                  <a:lnTo>
                    <a:pt x="9578" y="5073"/>
                  </a:lnTo>
                  <a:cubicBezTo>
                    <a:pt x="9673" y="5167"/>
                    <a:pt x="9767" y="5262"/>
                    <a:pt x="9767" y="5388"/>
                  </a:cubicBezTo>
                  <a:lnTo>
                    <a:pt x="9767" y="6932"/>
                  </a:lnTo>
                  <a:cubicBezTo>
                    <a:pt x="9767" y="9200"/>
                    <a:pt x="7908" y="11027"/>
                    <a:pt x="5671" y="11027"/>
                  </a:cubicBezTo>
                  <a:lnTo>
                    <a:pt x="10901" y="11027"/>
                  </a:lnTo>
                  <a:cubicBezTo>
                    <a:pt x="11090" y="11027"/>
                    <a:pt x="11248" y="10870"/>
                    <a:pt x="11248" y="10681"/>
                  </a:cubicBezTo>
                  <a:lnTo>
                    <a:pt x="11248" y="3907"/>
                  </a:lnTo>
                  <a:cubicBezTo>
                    <a:pt x="11185" y="2363"/>
                    <a:pt x="10586" y="977"/>
                    <a:pt x="9610" y="0"/>
                  </a:cubicBezTo>
                  <a:cubicBezTo>
                    <a:pt x="9578" y="158"/>
                    <a:pt x="9484" y="316"/>
                    <a:pt x="9358" y="473"/>
                  </a:cubicBezTo>
                  <a:cubicBezTo>
                    <a:pt x="8727" y="1418"/>
                    <a:pt x="7247" y="2048"/>
                    <a:pt x="5577" y="2048"/>
                  </a:cubicBezTo>
                  <a:cubicBezTo>
                    <a:pt x="3907" y="2048"/>
                    <a:pt x="2395" y="1418"/>
                    <a:pt x="1765" y="442"/>
                  </a:cubicBezTo>
                  <a:cubicBezTo>
                    <a:pt x="1702" y="316"/>
                    <a:pt x="1607" y="158"/>
                    <a:pt x="157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56"/>
            <p:cNvSpPr/>
            <p:nvPr/>
          </p:nvSpPr>
          <p:spPr>
            <a:xfrm>
              <a:off x="-56709475" y="3722700"/>
              <a:ext cx="167800" cy="153600"/>
            </a:xfrm>
            <a:custGeom>
              <a:avLst/>
              <a:gdLst/>
              <a:ahLst/>
              <a:cxnLst/>
              <a:rect l="l" t="t" r="r" b="b"/>
              <a:pathLst>
                <a:path w="6712" h="6144" extrusionOk="0">
                  <a:moveTo>
                    <a:pt x="1828" y="1449"/>
                  </a:moveTo>
                  <a:cubicBezTo>
                    <a:pt x="2017" y="1449"/>
                    <a:pt x="2175" y="1607"/>
                    <a:pt x="2175" y="1796"/>
                  </a:cubicBezTo>
                  <a:cubicBezTo>
                    <a:pt x="2206" y="2016"/>
                    <a:pt x="2049" y="2142"/>
                    <a:pt x="1828" y="2142"/>
                  </a:cubicBezTo>
                  <a:cubicBezTo>
                    <a:pt x="1639" y="2142"/>
                    <a:pt x="1482" y="2016"/>
                    <a:pt x="1482" y="1796"/>
                  </a:cubicBezTo>
                  <a:cubicBezTo>
                    <a:pt x="1482" y="1607"/>
                    <a:pt x="1639" y="1449"/>
                    <a:pt x="1828" y="1449"/>
                  </a:cubicBezTo>
                  <a:close/>
                  <a:moveTo>
                    <a:pt x="4821" y="1449"/>
                  </a:moveTo>
                  <a:cubicBezTo>
                    <a:pt x="5010" y="1449"/>
                    <a:pt x="5168" y="1607"/>
                    <a:pt x="5168" y="1796"/>
                  </a:cubicBezTo>
                  <a:cubicBezTo>
                    <a:pt x="5199" y="2016"/>
                    <a:pt x="5010" y="2142"/>
                    <a:pt x="4821" y="2142"/>
                  </a:cubicBezTo>
                  <a:cubicBezTo>
                    <a:pt x="4632" y="2142"/>
                    <a:pt x="4475" y="2016"/>
                    <a:pt x="4475" y="1796"/>
                  </a:cubicBezTo>
                  <a:cubicBezTo>
                    <a:pt x="4475" y="1607"/>
                    <a:pt x="4632" y="1449"/>
                    <a:pt x="4821" y="1449"/>
                  </a:cubicBezTo>
                  <a:close/>
                  <a:moveTo>
                    <a:pt x="3372" y="0"/>
                  </a:moveTo>
                  <a:lnTo>
                    <a:pt x="1" y="2016"/>
                  </a:lnTo>
                  <a:lnTo>
                    <a:pt x="1" y="3340"/>
                  </a:lnTo>
                  <a:cubicBezTo>
                    <a:pt x="1" y="4474"/>
                    <a:pt x="599" y="5545"/>
                    <a:pt x="1513" y="6143"/>
                  </a:cubicBezTo>
                  <a:lnTo>
                    <a:pt x="1513" y="4411"/>
                  </a:lnTo>
                  <a:cubicBezTo>
                    <a:pt x="1513" y="4253"/>
                    <a:pt x="1576" y="4127"/>
                    <a:pt x="1702" y="4096"/>
                  </a:cubicBezTo>
                  <a:cubicBezTo>
                    <a:pt x="2222" y="3844"/>
                    <a:pt x="2797" y="3718"/>
                    <a:pt x="3368" y="3718"/>
                  </a:cubicBezTo>
                  <a:cubicBezTo>
                    <a:pt x="3939" y="3718"/>
                    <a:pt x="4506" y="3844"/>
                    <a:pt x="5010" y="4096"/>
                  </a:cubicBezTo>
                  <a:cubicBezTo>
                    <a:pt x="5136" y="4159"/>
                    <a:pt x="5199" y="4285"/>
                    <a:pt x="5199" y="4411"/>
                  </a:cubicBezTo>
                  <a:lnTo>
                    <a:pt x="5199" y="6143"/>
                  </a:lnTo>
                  <a:cubicBezTo>
                    <a:pt x="6113" y="5545"/>
                    <a:pt x="6711" y="4505"/>
                    <a:pt x="6711" y="3340"/>
                  </a:cubicBezTo>
                  <a:lnTo>
                    <a:pt x="6711" y="2016"/>
                  </a:lnTo>
                  <a:lnTo>
                    <a:pt x="33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56"/>
            <p:cNvSpPr/>
            <p:nvPr/>
          </p:nvSpPr>
          <p:spPr>
            <a:xfrm>
              <a:off x="-56654325" y="3833750"/>
              <a:ext cx="55150" cy="55950"/>
            </a:xfrm>
            <a:custGeom>
              <a:avLst/>
              <a:gdLst/>
              <a:ahLst/>
              <a:cxnLst/>
              <a:rect l="l" t="t" r="r" b="b"/>
              <a:pathLst>
                <a:path w="2206" h="2238" extrusionOk="0">
                  <a:moveTo>
                    <a:pt x="1127" y="0"/>
                  </a:moveTo>
                  <a:cubicBezTo>
                    <a:pt x="748" y="0"/>
                    <a:pt x="363" y="63"/>
                    <a:pt x="0" y="189"/>
                  </a:cubicBezTo>
                  <a:lnTo>
                    <a:pt x="0" y="2048"/>
                  </a:lnTo>
                  <a:cubicBezTo>
                    <a:pt x="378" y="2174"/>
                    <a:pt x="725" y="2237"/>
                    <a:pt x="1103" y="2237"/>
                  </a:cubicBezTo>
                  <a:cubicBezTo>
                    <a:pt x="1512" y="2237"/>
                    <a:pt x="1859" y="2174"/>
                    <a:pt x="2206" y="2048"/>
                  </a:cubicBezTo>
                  <a:lnTo>
                    <a:pt x="2206" y="189"/>
                  </a:lnTo>
                  <a:cubicBezTo>
                    <a:pt x="1875" y="63"/>
                    <a:pt x="1505" y="0"/>
                    <a:pt x="11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56"/>
            <p:cNvSpPr/>
            <p:nvPr/>
          </p:nvSpPr>
          <p:spPr>
            <a:xfrm>
              <a:off x="-56710250" y="3590375"/>
              <a:ext cx="167775" cy="74850"/>
            </a:xfrm>
            <a:custGeom>
              <a:avLst/>
              <a:gdLst/>
              <a:ahLst/>
              <a:cxnLst/>
              <a:rect l="l" t="t" r="r" b="b"/>
              <a:pathLst>
                <a:path w="6711" h="2994" extrusionOk="0">
                  <a:moveTo>
                    <a:pt x="3340" y="0"/>
                  </a:moveTo>
                  <a:cubicBezTo>
                    <a:pt x="2080" y="0"/>
                    <a:pt x="946" y="441"/>
                    <a:pt x="0" y="1134"/>
                  </a:cubicBezTo>
                  <a:cubicBezTo>
                    <a:pt x="0" y="1355"/>
                    <a:pt x="32" y="1544"/>
                    <a:pt x="189" y="1733"/>
                  </a:cubicBezTo>
                  <a:cubicBezTo>
                    <a:pt x="662" y="2489"/>
                    <a:pt x="1922" y="2993"/>
                    <a:pt x="3340" y="2993"/>
                  </a:cubicBezTo>
                  <a:cubicBezTo>
                    <a:pt x="4726" y="2993"/>
                    <a:pt x="5986" y="2489"/>
                    <a:pt x="6490" y="1796"/>
                  </a:cubicBezTo>
                  <a:cubicBezTo>
                    <a:pt x="6648" y="1575"/>
                    <a:pt x="6711" y="1355"/>
                    <a:pt x="6711" y="1134"/>
                  </a:cubicBezTo>
                  <a:cubicBezTo>
                    <a:pt x="5766" y="441"/>
                    <a:pt x="4600" y="0"/>
                    <a:pt x="33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6" name="Google Shape;7586;p56"/>
          <p:cNvGrpSpPr/>
          <p:nvPr/>
        </p:nvGrpSpPr>
        <p:grpSpPr>
          <a:xfrm>
            <a:off x="6251269" y="2429217"/>
            <a:ext cx="272126" cy="358099"/>
            <a:chOff x="-56747275" y="3982600"/>
            <a:chExt cx="241825" cy="318225"/>
          </a:xfrm>
        </p:grpSpPr>
        <p:sp>
          <p:nvSpPr>
            <p:cNvPr id="7587" name="Google Shape;7587;p56"/>
            <p:cNvSpPr/>
            <p:nvPr/>
          </p:nvSpPr>
          <p:spPr>
            <a:xfrm>
              <a:off x="-56635425" y="4076325"/>
              <a:ext cx="18125" cy="37050"/>
            </a:xfrm>
            <a:custGeom>
              <a:avLst/>
              <a:gdLst/>
              <a:ahLst/>
              <a:cxnLst/>
              <a:rect l="l" t="t" r="r" b="b"/>
              <a:pathLst>
                <a:path w="725" h="1482" extrusionOk="0">
                  <a:moveTo>
                    <a:pt x="378" y="1"/>
                  </a:moveTo>
                  <a:cubicBezTo>
                    <a:pt x="158" y="1"/>
                    <a:pt x="0" y="316"/>
                    <a:pt x="0" y="725"/>
                  </a:cubicBezTo>
                  <a:cubicBezTo>
                    <a:pt x="0" y="1135"/>
                    <a:pt x="158" y="1481"/>
                    <a:pt x="378" y="1481"/>
                  </a:cubicBezTo>
                  <a:cubicBezTo>
                    <a:pt x="567" y="1481"/>
                    <a:pt x="725" y="1135"/>
                    <a:pt x="725" y="725"/>
                  </a:cubicBezTo>
                  <a:cubicBezTo>
                    <a:pt x="725" y="316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56"/>
            <p:cNvSpPr/>
            <p:nvPr/>
          </p:nvSpPr>
          <p:spPr>
            <a:xfrm>
              <a:off x="-56618900" y="3991275"/>
              <a:ext cx="113450" cy="136250"/>
            </a:xfrm>
            <a:custGeom>
              <a:avLst/>
              <a:gdLst/>
              <a:ahLst/>
              <a:cxnLst/>
              <a:rect l="l" t="t" r="r" b="b"/>
              <a:pathLst>
                <a:path w="4538" h="5450" extrusionOk="0">
                  <a:moveTo>
                    <a:pt x="3277" y="0"/>
                  </a:moveTo>
                  <a:lnTo>
                    <a:pt x="1" y="2647"/>
                  </a:lnTo>
                  <a:lnTo>
                    <a:pt x="3939" y="5387"/>
                  </a:lnTo>
                  <a:cubicBezTo>
                    <a:pt x="4007" y="5430"/>
                    <a:pt x="4081" y="5449"/>
                    <a:pt x="4154" y="5449"/>
                  </a:cubicBezTo>
                  <a:cubicBezTo>
                    <a:pt x="4352" y="5449"/>
                    <a:pt x="4538" y="5303"/>
                    <a:pt x="4538" y="5072"/>
                  </a:cubicBezTo>
                  <a:lnTo>
                    <a:pt x="4538" y="2300"/>
                  </a:lnTo>
                  <a:cubicBezTo>
                    <a:pt x="4538" y="1355"/>
                    <a:pt x="4034" y="473"/>
                    <a:pt x="32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56"/>
            <p:cNvSpPr/>
            <p:nvPr/>
          </p:nvSpPr>
          <p:spPr>
            <a:xfrm>
              <a:off x="-56601550" y="4094450"/>
              <a:ext cx="31525" cy="19700"/>
            </a:xfrm>
            <a:custGeom>
              <a:avLst/>
              <a:gdLst/>
              <a:ahLst/>
              <a:cxnLst/>
              <a:rect l="l" t="t" r="r" b="b"/>
              <a:pathLst>
                <a:path w="1261" h="788" extrusionOk="0">
                  <a:moveTo>
                    <a:pt x="158" y="0"/>
                  </a:moveTo>
                  <a:lnTo>
                    <a:pt x="158" y="63"/>
                  </a:lnTo>
                  <a:cubicBezTo>
                    <a:pt x="158" y="315"/>
                    <a:pt x="95" y="567"/>
                    <a:pt x="0" y="788"/>
                  </a:cubicBezTo>
                  <a:lnTo>
                    <a:pt x="1260" y="788"/>
                  </a:lnTo>
                  <a:lnTo>
                    <a:pt x="1260" y="7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56"/>
            <p:cNvSpPr/>
            <p:nvPr/>
          </p:nvSpPr>
          <p:spPr>
            <a:xfrm>
              <a:off x="-56688200" y="4085775"/>
              <a:ext cx="37050" cy="27600"/>
            </a:xfrm>
            <a:custGeom>
              <a:avLst/>
              <a:gdLst/>
              <a:ahLst/>
              <a:cxnLst/>
              <a:rect l="l" t="t" r="r" b="b"/>
              <a:pathLst>
                <a:path w="1482" h="1104" extrusionOk="0">
                  <a:moveTo>
                    <a:pt x="1355" y="1"/>
                  </a:moveTo>
                  <a:lnTo>
                    <a:pt x="1" y="1103"/>
                  </a:lnTo>
                  <a:lnTo>
                    <a:pt x="1481" y="1103"/>
                  </a:lnTo>
                  <a:cubicBezTo>
                    <a:pt x="1418" y="883"/>
                    <a:pt x="1324" y="631"/>
                    <a:pt x="1324" y="347"/>
                  </a:cubicBezTo>
                  <a:cubicBezTo>
                    <a:pt x="1324" y="253"/>
                    <a:pt x="1324" y="127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56"/>
            <p:cNvSpPr/>
            <p:nvPr/>
          </p:nvSpPr>
          <p:spPr>
            <a:xfrm>
              <a:off x="-56747275" y="3982600"/>
              <a:ext cx="189850" cy="143850"/>
            </a:xfrm>
            <a:custGeom>
              <a:avLst/>
              <a:gdLst/>
              <a:ahLst/>
              <a:cxnLst/>
              <a:rect l="l" t="t" r="r" b="b"/>
              <a:pathLst>
                <a:path w="7594" h="5754" extrusionOk="0">
                  <a:moveTo>
                    <a:pt x="2584" y="1"/>
                  </a:moveTo>
                  <a:cubicBezTo>
                    <a:pt x="1135" y="1"/>
                    <a:pt x="1" y="1166"/>
                    <a:pt x="1" y="2647"/>
                  </a:cubicBezTo>
                  <a:lnTo>
                    <a:pt x="1" y="5388"/>
                  </a:lnTo>
                  <a:cubicBezTo>
                    <a:pt x="1" y="5610"/>
                    <a:pt x="172" y="5753"/>
                    <a:pt x="350" y="5753"/>
                  </a:cubicBezTo>
                  <a:cubicBezTo>
                    <a:pt x="426" y="5753"/>
                    <a:pt x="502" y="5728"/>
                    <a:pt x="568" y="5671"/>
                  </a:cubicBezTo>
                  <a:lnTo>
                    <a:pt x="7593" y="32"/>
                  </a:lnTo>
                  <a:cubicBezTo>
                    <a:pt x="7436" y="1"/>
                    <a:pt x="7278" y="1"/>
                    <a:pt x="70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56"/>
            <p:cNvSpPr/>
            <p:nvPr/>
          </p:nvSpPr>
          <p:spPr>
            <a:xfrm>
              <a:off x="-56654325" y="4217500"/>
              <a:ext cx="55150" cy="83325"/>
            </a:xfrm>
            <a:custGeom>
              <a:avLst/>
              <a:gdLst/>
              <a:ahLst/>
              <a:cxnLst/>
              <a:rect l="l" t="t" r="r" b="b"/>
              <a:pathLst>
                <a:path w="2206" h="3333" extrusionOk="0">
                  <a:moveTo>
                    <a:pt x="1127" y="1"/>
                  </a:moveTo>
                  <a:cubicBezTo>
                    <a:pt x="748" y="1"/>
                    <a:pt x="363" y="72"/>
                    <a:pt x="0" y="214"/>
                  </a:cubicBezTo>
                  <a:lnTo>
                    <a:pt x="0" y="3175"/>
                  </a:lnTo>
                  <a:cubicBezTo>
                    <a:pt x="378" y="3270"/>
                    <a:pt x="756" y="3333"/>
                    <a:pt x="1103" y="3333"/>
                  </a:cubicBezTo>
                  <a:cubicBezTo>
                    <a:pt x="1512" y="3333"/>
                    <a:pt x="1859" y="3270"/>
                    <a:pt x="2206" y="3175"/>
                  </a:cubicBezTo>
                  <a:lnTo>
                    <a:pt x="2206" y="214"/>
                  </a:lnTo>
                  <a:cubicBezTo>
                    <a:pt x="1875" y="72"/>
                    <a:pt x="1505" y="1"/>
                    <a:pt x="11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56"/>
            <p:cNvSpPr/>
            <p:nvPr/>
          </p:nvSpPr>
          <p:spPr>
            <a:xfrm>
              <a:off x="-56729150" y="4132250"/>
              <a:ext cx="204800" cy="157550"/>
            </a:xfrm>
            <a:custGeom>
              <a:avLst/>
              <a:gdLst/>
              <a:ahLst/>
              <a:cxnLst/>
              <a:rect l="l" t="t" r="r" b="b"/>
              <a:pathLst>
                <a:path w="8192" h="6302" extrusionOk="0">
                  <a:moveTo>
                    <a:pt x="2615" y="788"/>
                  </a:moveTo>
                  <a:cubicBezTo>
                    <a:pt x="2804" y="788"/>
                    <a:pt x="2962" y="946"/>
                    <a:pt x="2962" y="1135"/>
                  </a:cubicBezTo>
                  <a:cubicBezTo>
                    <a:pt x="2993" y="1324"/>
                    <a:pt x="2836" y="1481"/>
                    <a:pt x="2615" y="1481"/>
                  </a:cubicBezTo>
                  <a:cubicBezTo>
                    <a:pt x="2426" y="1481"/>
                    <a:pt x="2269" y="1324"/>
                    <a:pt x="2269" y="1135"/>
                  </a:cubicBezTo>
                  <a:cubicBezTo>
                    <a:pt x="2269" y="946"/>
                    <a:pt x="2426" y="788"/>
                    <a:pt x="2615" y="788"/>
                  </a:cubicBezTo>
                  <a:close/>
                  <a:moveTo>
                    <a:pt x="5608" y="788"/>
                  </a:moveTo>
                  <a:cubicBezTo>
                    <a:pt x="5797" y="788"/>
                    <a:pt x="5955" y="946"/>
                    <a:pt x="5955" y="1135"/>
                  </a:cubicBezTo>
                  <a:cubicBezTo>
                    <a:pt x="5986" y="1324"/>
                    <a:pt x="5797" y="1481"/>
                    <a:pt x="5608" y="1481"/>
                  </a:cubicBezTo>
                  <a:cubicBezTo>
                    <a:pt x="5419" y="1481"/>
                    <a:pt x="5262" y="1324"/>
                    <a:pt x="5262" y="1135"/>
                  </a:cubicBezTo>
                  <a:cubicBezTo>
                    <a:pt x="5262" y="946"/>
                    <a:pt x="5419" y="788"/>
                    <a:pt x="5608" y="788"/>
                  </a:cubicBezTo>
                  <a:close/>
                  <a:moveTo>
                    <a:pt x="725" y="1"/>
                  </a:moveTo>
                  <a:lnTo>
                    <a:pt x="0" y="536"/>
                  </a:lnTo>
                  <a:lnTo>
                    <a:pt x="0" y="2647"/>
                  </a:lnTo>
                  <a:cubicBezTo>
                    <a:pt x="0" y="4222"/>
                    <a:pt x="914" y="5577"/>
                    <a:pt x="2269" y="6301"/>
                  </a:cubicBezTo>
                  <a:lnTo>
                    <a:pt x="2269" y="3372"/>
                  </a:lnTo>
                  <a:cubicBezTo>
                    <a:pt x="2269" y="3214"/>
                    <a:pt x="2332" y="3120"/>
                    <a:pt x="2458" y="3056"/>
                  </a:cubicBezTo>
                  <a:cubicBezTo>
                    <a:pt x="2962" y="2804"/>
                    <a:pt x="3529" y="2678"/>
                    <a:pt x="4100" y="2678"/>
                  </a:cubicBezTo>
                  <a:cubicBezTo>
                    <a:pt x="4671" y="2678"/>
                    <a:pt x="5246" y="2804"/>
                    <a:pt x="5766" y="3056"/>
                  </a:cubicBezTo>
                  <a:cubicBezTo>
                    <a:pt x="5892" y="3151"/>
                    <a:pt x="5955" y="3277"/>
                    <a:pt x="5955" y="3372"/>
                  </a:cubicBezTo>
                  <a:lnTo>
                    <a:pt x="5955" y="6301"/>
                  </a:lnTo>
                  <a:cubicBezTo>
                    <a:pt x="7309" y="5640"/>
                    <a:pt x="8192" y="4254"/>
                    <a:pt x="8192" y="2647"/>
                  </a:cubicBezTo>
                  <a:lnTo>
                    <a:pt x="8192" y="536"/>
                  </a:lnTo>
                  <a:lnTo>
                    <a:pt x="73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4" name="Google Shape;7594;p56"/>
          <p:cNvGrpSpPr/>
          <p:nvPr/>
        </p:nvGrpSpPr>
        <p:grpSpPr>
          <a:xfrm>
            <a:off x="4859020" y="3371455"/>
            <a:ext cx="358999" cy="342991"/>
            <a:chOff x="-54812875" y="3596675"/>
            <a:chExt cx="319025" cy="304800"/>
          </a:xfrm>
        </p:grpSpPr>
        <p:sp>
          <p:nvSpPr>
            <p:cNvPr id="7595" name="Google Shape;7595;p56"/>
            <p:cNvSpPr/>
            <p:nvPr/>
          </p:nvSpPr>
          <p:spPr>
            <a:xfrm>
              <a:off x="-54812875" y="3607700"/>
              <a:ext cx="74850" cy="293775"/>
            </a:xfrm>
            <a:custGeom>
              <a:avLst/>
              <a:gdLst/>
              <a:ahLst/>
              <a:cxnLst/>
              <a:rect l="l" t="t" r="r" b="b"/>
              <a:pathLst>
                <a:path w="2994" h="11751" extrusionOk="0">
                  <a:moveTo>
                    <a:pt x="1482" y="0"/>
                  </a:moveTo>
                  <a:lnTo>
                    <a:pt x="1482" y="2710"/>
                  </a:lnTo>
                  <a:cubicBezTo>
                    <a:pt x="1482" y="3749"/>
                    <a:pt x="1261" y="4789"/>
                    <a:pt x="788" y="5734"/>
                  </a:cubicBezTo>
                  <a:cubicBezTo>
                    <a:pt x="284" y="6805"/>
                    <a:pt x="1" y="7971"/>
                    <a:pt x="1" y="9168"/>
                  </a:cubicBezTo>
                  <a:cubicBezTo>
                    <a:pt x="1" y="10050"/>
                    <a:pt x="505" y="10901"/>
                    <a:pt x="1261" y="11405"/>
                  </a:cubicBezTo>
                  <a:lnTo>
                    <a:pt x="1639" y="11689"/>
                  </a:lnTo>
                  <a:cubicBezTo>
                    <a:pt x="1707" y="11731"/>
                    <a:pt x="1781" y="11750"/>
                    <a:pt x="1854" y="11750"/>
                  </a:cubicBezTo>
                  <a:cubicBezTo>
                    <a:pt x="2052" y="11750"/>
                    <a:pt x="2238" y="11604"/>
                    <a:pt x="2238" y="11374"/>
                  </a:cubicBezTo>
                  <a:lnTo>
                    <a:pt x="2238" y="9326"/>
                  </a:lnTo>
                  <a:cubicBezTo>
                    <a:pt x="2238" y="8570"/>
                    <a:pt x="2364" y="7751"/>
                    <a:pt x="2584" y="7026"/>
                  </a:cubicBezTo>
                  <a:cubicBezTo>
                    <a:pt x="2836" y="6270"/>
                    <a:pt x="2994" y="5545"/>
                    <a:pt x="2994" y="4758"/>
                  </a:cubicBezTo>
                  <a:lnTo>
                    <a:pt x="2994" y="3718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56"/>
            <p:cNvSpPr/>
            <p:nvPr/>
          </p:nvSpPr>
          <p:spPr>
            <a:xfrm>
              <a:off x="-54662425" y="3621875"/>
              <a:ext cx="18125" cy="61450"/>
            </a:xfrm>
            <a:custGeom>
              <a:avLst/>
              <a:gdLst/>
              <a:ahLst/>
              <a:cxnLst/>
              <a:rect l="l" t="t" r="r" b="b"/>
              <a:pathLst>
                <a:path w="725" h="2458" extrusionOk="0">
                  <a:moveTo>
                    <a:pt x="347" y="0"/>
                  </a:moveTo>
                  <a:cubicBezTo>
                    <a:pt x="158" y="315"/>
                    <a:pt x="0" y="757"/>
                    <a:pt x="0" y="1229"/>
                  </a:cubicBezTo>
                  <a:cubicBezTo>
                    <a:pt x="0" y="1702"/>
                    <a:pt x="189" y="2143"/>
                    <a:pt x="347" y="2458"/>
                  </a:cubicBezTo>
                  <a:cubicBezTo>
                    <a:pt x="504" y="2143"/>
                    <a:pt x="725" y="1702"/>
                    <a:pt x="725" y="1229"/>
                  </a:cubicBezTo>
                  <a:cubicBezTo>
                    <a:pt x="725" y="757"/>
                    <a:pt x="504" y="315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56"/>
            <p:cNvSpPr/>
            <p:nvPr/>
          </p:nvSpPr>
          <p:spPr>
            <a:xfrm>
              <a:off x="-54737250" y="3652600"/>
              <a:ext cx="66175" cy="37825"/>
            </a:xfrm>
            <a:custGeom>
              <a:avLst/>
              <a:gdLst/>
              <a:ahLst/>
              <a:cxnLst/>
              <a:rect l="l" t="t" r="r" b="b"/>
              <a:pathLst>
                <a:path w="2647" h="1513" extrusionOk="0">
                  <a:moveTo>
                    <a:pt x="0" y="0"/>
                  </a:moveTo>
                  <a:lnTo>
                    <a:pt x="599" y="1512"/>
                  </a:lnTo>
                  <a:lnTo>
                    <a:pt x="2647" y="1512"/>
                  </a:lnTo>
                  <a:cubicBezTo>
                    <a:pt x="2458" y="1103"/>
                    <a:pt x="2206" y="599"/>
                    <a:pt x="22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56"/>
            <p:cNvSpPr/>
            <p:nvPr/>
          </p:nvSpPr>
          <p:spPr>
            <a:xfrm>
              <a:off x="-54568700" y="3608475"/>
              <a:ext cx="74850" cy="293000"/>
            </a:xfrm>
            <a:custGeom>
              <a:avLst/>
              <a:gdLst/>
              <a:ahLst/>
              <a:cxnLst/>
              <a:rect l="l" t="t" r="r" b="b"/>
              <a:pathLst>
                <a:path w="2994" h="11720" extrusionOk="0">
                  <a:moveTo>
                    <a:pt x="1481" y="1"/>
                  </a:moveTo>
                  <a:lnTo>
                    <a:pt x="851" y="1576"/>
                  </a:lnTo>
                  <a:lnTo>
                    <a:pt x="0" y="3750"/>
                  </a:lnTo>
                  <a:lnTo>
                    <a:pt x="0" y="4727"/>
                  </a:lnTo>
                  <a:cubicBezTo>
                    <a:pt x="0" y="5514"/>
                    <a:pt x="158" y="6270"/>
                    <a:pt x="378" y="6995"/>
                  </a:cubicBezTo>
                  <a:cubicBezTo>
                    <a:pt x="630" y="7751"/>
                    <a:pt x="757" y="8539"/>
                    <a:pt x="757" y="9295"/>
                  </a:cubicBezTo>
                  <a:lnTo>
                    <a:pt x="757" y="11343"/>
                  </a:lnTo>
                  <a:cubicBezTo>
                    <a:pt x="757" y="11573"/>
                    <a:pt x="925" y="11719"/>
                    <a:pt x="1115" y="11719"/>
                  </a:cubicBezTo>
                  <a:cubicBezTo>
                    <a:pt x="1184" y="11719"/>
                    <a:pt x="1256" y="11700"/>
                    <a:pt x="1324" y="11658"/>
                  </a:cubicBezTo>
                  <a:lnTo>
                    <a:pt x="1733" y="11374"/>
                  </a:lnTo>
                  <a:cubicBezTo>
                    <a:pt x="2489" y="10870"/>
                    <a:pt x="2993" y="10051"/>
                    <a:pt x="2993" y="9137"/>
                  </a:cubicBezTo>
                  <a:cubicBezTo>
                    <a:pt x="2993" y="8003"/>
                    <a:pt x="2710" y="6774"/>
                    <a:pt x="2206" y="5735"/>
                  </a:cubicBezTo>
                  <a:cubicBezTo>
                    <a:pt x="1733" y="4790"/>
                    <a:pt x="1481" y="3781"/>
                    <a:pt x="1481" y="2710"/>
                  </a:cubicBezTo>
                  <a:lnTo>
                    <a:pt x="148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56"/>
            <p:cNvSpPr/>
            <p:nvPr/>
          </p:nvSpPr>
          <p:spPr>
            <a:xfrm>
              <a:off x="-54636450" y="3652600"/>
              <a:ext cx="66975" cy="37825"/>
            </a:xfrm>
            <a:custGeom>
              <a:avLst/>
              <a:gdLst/>
              <a:ahLst/>
              <a:cxnLst/>
              <a:rect l="l" t="t" r="r" b="b"/>
              <a:pathLst>
                <a:path w="2679" h="1513" extrusionOk="0">
                  <a:moveTo>
                    <a:pt x="411" y="0"/>
                  </a:moveTo>
                  <a:cubicBezTo>
                    <a:pt x="411" y="599"/>
                    <a:pt x="221" y="1103"/>
                    <a:pt x="1" y="1512"/>
                  </a:cubicBezTo>
                  <a:lnTo>
                    <a:pt x="2080" y="1512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56"/>
            <p:cNvSpPr/>
            <p:nvPr/>
          </p:nvSpPr>
          <p:spPr>
            <a:xfrm>
              <a:off x="-54760100" y="3596675"/>
              <a:ext cx="212675" cy="37025"/>
            </a:xfrm>
            <a:custGeom>
              <a:avLst/>
              <a:gdLst/>
              <a:ahLst/>
              <a:cxnLst/>
              <a:rect l="l" t="t" r="r" b="b"/>
              <a:pathLst>
                <a:path w="8507" h="1481" extrusionOk="0">
                  <a:moveTo>
                    <a:pt x="1" y="0"/>
                  </a:moveTo>
                  <a:lnTo>
                    <a:pt x="599" y="1481"/>
                  </a:lnTo>
                  <a:lnTo>
                    <a:pt x="3246" y="1481"/>
                  </a:lnTo>
                  <a:cubicBezTo>
                    <a:pt x="3466" y="693"/>
                    <a:pt x="3939" y="158"/>
                    <a:pt x="4002" y="95"/>
                  </a:cubicBezTo>
                  <a:cubicBezTo>
                    <a:pt x="4081" y="32"/>
                    <a:pt x="4183" y="0"/>
                    <a:pt x="4281" y="0"/>
                  </a:cubicBezTo>
                  <a:close/>
                  <a:moveTo>
                    <a:pt x="4281" y="0"/>
                  </a:moveTo>
                  <a:cubicBezTo>
                    <a:pt x="4380" y="0"/>
                    <a:pt x="4474" y="32"/>
                    <a:pt x="4537" y="95"/>
                  </a:cubicBezTo>
                  <a:cubicBezTo>
                    <a:pt x="4569" y="158"/>
                    <a:pt x="5041" y="693"/>
                    <a:pt x="5294" y="1481"/>
                  </a:cubicBezTo>
                  <a:lnTo>
                    <a:pt x="7940" y="1481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56"/>
            <p:cNvSpPr/>
            <p:nvPr/>
          </p:nvSpPr>
          <p:spPr>
            <a:xfrm>
              <a:off x="-54738050" y="3708500"/>
              <a:ext cx="169375" cy="186700"/>
            </a:xfrm>
            <a:custGeom>
              <a:avLst/>
              <a:gdLst/>
              <a:ahLst/>
              <a:cxnLst/>
              <a:rect l="l" t="t" r="r" b="b"/>
              <a:pathLst>
                <a:path w="6775" h="7468" extrusionOk="0">
                  <a:moveTo>
                    <a:pt x="1891" y="1513"/>
                  </a:moveTo>
                  <a:cubicBezTo>
                    <a:pt x="2080" y="1513"/>
                    <a:pt x="2238" y="1671"/>
                    <a:pt x="2238" y="1860"/>
                  </a:cubicBezTo>
                  <a:cubicBezTo>
                    <a:pt x="2238" y="2049"/>
                    <a:pt x="2080" y="2206"/>
                    <a:pt x="1891" y="2206"/>
                  </a:cubicBezTo>
                  <a:cubicBezTo>
                    <a:pt x="1702" y="2206"/>
                    <a:pt x="1545" y="2112"/>
                    <a:pt x="1545" y="1860"/>
                  </a:cubicBezTo>
                  <a:cubicBezTo>
                    <a:pt x="1545" y="1671"/>
                    <a:pt x="1702" y="1513"/>
                    <a:pt x="1891" y="1513"/>
                  </a:cubicBezTo>
                  <a:close/>
                  <a:moveTo>
                    <a:pt x="4884" y="1545"/>
                  </a:moveTo>
                  <a:cubicBezTo>
                    <a:pt x="5073" y="1545"/>
                    <a:pt x="5231" y="1702"/>
                    <a:pt x="5231" y="1891"/>
                  </a:cubicBezTo>
                  <a:cubicBezTo>
                    <a:pt x="5231" y="2112"/>
                    <a:pt x="5073" y="2269"/>
                    <a:pt x="4884" y="2269"/>
                  </a:cubicBezTo>
                  <a:cubicBezTo>
                    <a:pt x="4695" y="2269"/>
                    <a:pt x="4538" y="2112"/>
                    <a:pt x="4538" y="1891"/>
                  </a:cubicBezTo>
                  <a:cubicBezTo>
                    <a:pt x="4538" y="1702"/>
                    <a:pt x="4695" y="1545"/>
                    <a:pt x="4884" y="1545"/>
                  </a:cubicBezTo>
                  <a:close/>
                  <a:moveTo>
                    <a:pt x="4404" y="4073"/>
                  </a:moveTo>
                  <a:cubicBezTo>
                    <a:pt x="4498" y="4073"/>
                    <a:pt x="4585" y="4112"/>
                    <a:pt x="4632" y="4191"/>
                  </a:cubicBezTo>
                  <a:cubicBezTo>
                    <a:pt x="4853" y="4286"/>
                    <a:pt x="4853" y="4538"/>
                    <a:pt x="4695" y="4695"/>
                  </a:cubicBezTo>
                  <a:cubicBezTo>
                    <a:pt x="4317" y="5042"/>
                    <a:pt x="3844" y="5231"/>
                    <a:pt x="3340" y="5231"/>
                  </a:cubicBezTo>
                  <a:cubicBezTo>
                    <a:pt x="2836" y="5231"/>
                    <a:pt x="2364" y="5042"/>
                    <a:pt x="2049" y="4695"/>
                  </a:cubicBezTo>
                  <a:cubicBezTo>
                    <a:pt x="1891" y="4538"/>
                    <a:pt x="1891" y="4286"/>
                    <a:pt x="2049" y="4191"/>
                  </a:cubicBezTo>
                  <a:cubicBezTo>
                    <a:pt x="2127" y="4112"/>
                    <a:pt x="2222" y="4073"/>
                    <a:pt x="2312" y="4073"/>
                  </a:cubicBezTo>
                  <a:cubicBezTo>
                    <a:pt x="2403" y="4073"/>
                    <a:pt x="2490" y="4112"/>
                    <a:pt x="2553" y="4191"/>
                  </a:cubicBezTo>
                  <a:cubicBezTo>
                    <a:pt x="2773" y="4412"/>
                    <a:pt x="3057" y="4522"/>
                    <a:pt x="3340" y="4522"/>
                  </a:cubicBezTo>
                  <a:cubicBezTo>
                    <a:pt x="3624" y="4522"/>
                    <a:pt x="3907" y="4412"/>
                    <a:pt x="4128" y="4191"/>
                  </a:cubicBezTo>
                  <a:cubicBezTo>
                    <a:pt x="4207" y="4112"/>
                    <a:pt x="4309" y="4073"/>
                    <a:pt x="4404" y="4073"/>
                  </a:cubicBezTo>
                  <a:close/>
                  <a:moveTo>
                    <a:pt x="757" y="1"/>
                  </a:moveTo>
                  <a:lnTo>
                    <a:pt x="757" y="694"/>
                  </a:lnTo>
                  <a:cubicBezTo>
                    <a:pt x="757" y="1513"/>
                    <a:pt x="631" y="2332"/>
                    <a:pt x="347" y="3088"/>
                  </a:cubicBezTo>
                  <a:cubicBezTo>
                    <a:pt x="1" y="4160"/>
                    <a:pt x="1" y="4947"/>
                    <a:pt x="1" y="5672"/>
                  </a:cubicBezTo>
                  <a:cubicBezTo>
                    <a:pt x="757" y="6743"/>
                    <a:pt x="2017" y="7468"/>
                    <a:pt x="3403" y="7468"/>
                  </a:cubicBezTo>
                  <a:cubicBezTo>
                    <a:pt x="4758" y="7468"/>
                    <a:pt x="6018" y="6774"/>
                    <a:pt x="6774" y="5672"/>
                  </a:cubicBezTo>
                  <a:cubicBezTo>
                    <a:pt x="6774" y="4947"/>
                    <a:pt x="6774" y="4160"/>
                    <a:pt x="6428" y="3088"/>
                  </a:cubicBezTo>
                  <a:cubicBezTo>
                    <a:pt x="6144" y="2332"/>
                    <a:pt x="6018" y="1513"/>
                    <a:pt x="6018" y="694"/>
                  </a:cubicBezTo>
                  <a:lnTo>
                    <a:pt x="60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2" name="Google Shape;7602;p56"/>
          <p:cNvSpPr/>
          <p:nvPr/>
        </p:nvSpPr>
        <p:spPr>
          <a:xfrm>
            <a:off x="5033910" y="3745725"/>
            <a:ext cx="8018" cy="900"/>
          </a:xfrm>
          <a:custGeom>
            <a:avLst/>
            <a:gdLst/>
            <a:ahLst/>
            <a:cxnLst/>
            <a:rect l="l" t="t" r="r" b="b"/>
            <a:pathLst>
              <a:path w="285" h="32" extrusionOk="0">
                <a:moveTo>
                  <a:pt x="1" y="0"/>
                </a:moveTo>
                <a:cubicBezTo>
                  <a:pt x="95" y="32"/>
                  <a:pt x="158" y="32"/>
                  <a:pt x="284" y="32"/>
                </a:cubicBezTo>
                <a:cubicBezTo>
                  <a:pt x="221" y="32"/>
                  <a:pt x="127" y="0"/>
                  <a:pt x="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3" name="Google Shape;7603;p56"/>
          <p:cNvSpPr/>
          <p:nvPr/>
        </p:nvSpPr>
        <p:spPr>
          <a:xfrm>
            <a:off x="5034361" y="3746598"/>
            <a:ext cx="7118" cy="928"/>
          </a:xfrm>
          <a:custGeom>
            <a:avLst/>
            <a:gdLst/>
            <a:ahLst/>
            <a:cxnLst/>
            <a:rect l="l" t="t" r="r" b="b"/>
            <a:pathLst>
              <a:path w="253" h="33" extrusionOk="0">
                <a:moveTo>
                  <a:pt x="253" y="1"/>
                </a:moveTo>
                <a:lnTo>
                  <a:pt x="253" y="1"/>
                </a:lnTo>
                <a:cubicBezTo>
                  <a:pt x="189" y="1"/>
                  <a:pt x="64" y="1"/>
                  <a:pt x="1" y="32"/>
                </a:cubicBezTo>
                <a:cubicBezTo>
                  <a:pt x="95" y="1"/>
                  <a:pt x="190" y="1"/>
                  <a:pt x="25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04" name="Google Shape;7604;p56"/>
          <p:cNvGrpSpPr/>
          <p:nvPr/>
        </p:nvGrpSpPr>
        <p:grpSpPr>
          <a:xfrm>
            <a:off x="4881188" y="3827938"/>
            <a:ext cx="314662" cy="358099"/>
            <a:chOff x="-54793175" y="3982600"/>
            <a:chExt cx="279625" cy="318225"/>
          </a:xfrm>
        </p:grpSpPr>
        <p:sp>
          <p:nvSpPr>
            <p:cNvPr id="7605" name="Google Shape;7605;p56"/>
            <p:cNvSpPr/>
            <p:nvPr/>
          </p:nvSpPr>
          <p:spPr>
            <a:xfrm>
              <a:off x="-54646675" y="3982600"/>
              <a:ext cx="113425" cy="111075"/>
            </a:xfrm>
            <a:custGeom>
              <a:avLst/>
              <a:gdLst/>
              <a:ahLst/>
              <a:cxnLst/>
              <a:rect l="l" t="t" r="r" b="b"/>
              <a:pathLst>
                <a:path w="4537" h="4443" extrusionOk="0">
                  <a:moveTo>
                    <a:pt x="0" y="1"/>
                  </a:moveTo>
                  <a:cubicBezTo>
                    <a:pt x="1261" y="221"/>
                    <a:pt x="2237" y="2080"/>
                    <a:pt x="2332" y="4443"/>
                  </a:cubicBezTo>
                  <a:lnTo>
                    <a:pt x="4128" y="4443"/>
                  </a:lnTo>
                  <a:cubicBezTo>
                    <a:pt x="4380" y="4443"/>
                    <a:pt x="4537" y="4254"/>
                    <a:pt x="4506" y="4002"/>
                  </a:cubicBezTo>
                  <a:cubicBezTo>
                    <a:pt x="4128" y="1859"/>
                    <a:pt x="2300" y="158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56"/>
            <p:cNvSpPr/>
            <p:nvPr/>
          </p:nvSpPr>
          <p:spPr>
            <a:xfrm>
              <a:off x="-54644325" y="4003075"/>
              <a:ext cx="36250" cy="90600"/>
            </a:xfrm>
            <a:custGeom>
              <a:avLst/>
              <a:gdLst/>
              <a:ahLst/>
              <a:cxnLst/>
              <a:rect l="l" t="t" r="r" b="b"/>
              <a:pathLst>
                <a:path w="1450" h="3624" extrusionOk="0">
                  <a:moveTo>
                    <a:pt x="1" y="1"/>
                  </a:moveTo>
                  <a:lnTo>
                    <a:pt x="1" y="3624"/>
                  </a:lnTo>
                  <a:lnTo>
                    <a:pt x="1450" y="3624"/>
                  </a:lnTo>
                  <a:cubicBezTo>
                    <a:pt x="1419" y="1765"/>
                    <a:pt x="726" y="379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56"/>
            <p:cNvSpPr/>
            <p:nvPr/>
          </p:nvSpPr>
          <p:spPr>
            <a:xfrm>
              <a:off x="-54773475" y="3983400"/>
              <a:ext cx="113425" cy="111075"/>
            </a:xfrm>
            <a:custGeom>
              <a:avLst/>
              <a:gdLst/>
              <a:ahLst/>
              <a:cxnLst/>
              <a:rect l="l" t="t" r="r" b="b"/>
              <a:pathLst>
                <a:path w="4537" h="4443" extrusionOk="0">
                  <a:moveTo>
                    <a:pt x="4537" y="0"/>
                  </a:moveTo>
                  <a:lnTo>
                    <a:pt x="4537" y="0"/>
                  </a:lnTo>
                  <a:cubicBezTo>
                    <a:pt x="2237" y="126"/>
                    <a:pt x="378" y="1827"/>
                    <a:pt x="32" y="4033"/>
                  </a:cubicBezTo>
                  <a:cubicBezTo>
                    <a:pt x="0" y="4253"/>
                    <a:pt x="189" y="4442"/>
                    <a:pt x="378" y="4442"/>
                  </a:cubicBezTo>
                  <a:lnTo>
                    <a:pt x="2205" y="4442"/>
                  </a:lnTo>
                  <a:cubicBezTo>
                    <a:pt x="2268" y="2079"/>
                    <a:pt x="3277" y="252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56"/>
            <p:cNvSpPr/>
            <p:nvPr/>
          </p:nvSpPr>
          <p:spPr>
            <a:xfrm>
              <a:off x="-54699450" y="4003075"/>
              <a:ext cx="36250" cy="90600"/>
            </a:xfrm>
            <a:custGeom>
              <a:avLst/>
              <a:gdLst/>
              <a:ahLst/>
              <a:cxnLst/>
              <a:rect l="l" t="t" r="r" b="b"/>
              <a:pathLst>
                <a:path w="1450" h="3624" extrusionOk="0">
                  <a:moveTo>
                    <a:pt x="1450" y="1"/>
                  </a:moveTo>
                  <a:cubicBezTo>
                    <a:pt x="725" y="379"/>
                    <a:pt x="64" y="1765"/>
                    <a:pt x="1" y="3624"/>
                  </a:cubicBezTo>
                  <a:lnTo>
                    <a:pt x="1450" y="3624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56"/>
            <p:cNvSpPr/>
            <p:nvPr/>
          </p:nvSpPr>
          <p:spPr>
            <a:xfrm>
              <a:off x="-54756150" y="4112550"/>
              <a:ext cx="204800" cy="188275"/>
            </a:xfrm>
            <a:custGeom>
              <a:avLst/>
              <a:gdLst/>
              <a:ahLst/>
              <a:cxnLst/>
              <a:rect l="l" t="t" r="r" b="b"/>
              <a:pathLst>
                <a:path w="8192" h="7531" extrusionOk="0">
                  <a:moveTo>
                    <a:pt x="2615" y="1545"/>
                  </a:moveTo>
                  <a:cubicBezTo>
                    <a:pt x="2804" y="1545"/>
                    <a:pt x="2962" y="1671"/>
                    <a:pt x="2962" y="1891"/>
                  </a:cubicBezTo>
                  <a:cubicBezTo>
                    <a:pt x="2962" y="2080"/>
                    <a:pt x="2804" y="2238"/>
                    <a:pt x="2615" y="2238"/>
                  </a:cubicBezTo>
                  <a:cubicBezTo>
                    <a:pt x="2426" y="2238"/>
                    <a:pt x="2269" y="2080"/>
                    <a:pt x="2269" y="1891"/>
                  </a:cubicBezTo>
                  <a:cubicBezTo>
                    <a:pt x="2269" y="1702"/>
                    <a:pt x="2426" y="1545"/>
                    <a:pt x="2615" y="1545"/>
                  </a:cubicBezTo>
                  <a:close/>
                  <a:moveTo>
                    <a:pt x="5608" y="1545"/>
                  </a:moveTo>
                  <a:cubicBezTo>
                    <a:pt x="5797" y="1545"/>
                    <a:pt x="5955" y="1671"/>
                    <a:pt x="5955" y="1891"/>
                  </a:cubicBezTo>
                  <a:cubicBezTo>
                    <a:pt x="5955" y="2080"/>
                    <a:pt x="5797" y="2238"/>
                    <a:pt x="5608" y="2238"/>
                  </a:cubicBezTo>
                  <a:cubicBezTo>
                    <a:pt x="5419" y="2238"/>
                    <a:pt x="5262" y="2080"/>
                    <a:pt x="5262" y="1891"/>
                  </a:cubicBezTo>
                  <a:cubicBezTo>
                    <a:pt x="5199" y="1702"/>
                    <a:pt x="5419" y="1545"/>
                    <a:pt x="5608" y="1545"/>
                  </a:cubicBezTo>
                  <a:close/>
                  <a:moveTo>
                    <a:pt x="5163" y="4104"/>
                  </a:moveTo>
                  <a:cubicBezTo>
                    <a:pt x="5262" y="4104"/>
                    <a:pt x="5356" y="4144"/>
                    <a:pt x="5419" y="4223"/>
                  </a:cubicBezTo>
                  <a:cubicBezTo>
                    <a:pt x="5577" y="4380"/>
                    <a:pt x="5577" y="4601"/>
                    <a:pt x="5419" y="4727"/>
                  </a:cubicBezTo>
                  <a:cubicBezTo>
                    <a:pt x="5073" y="5073"/>
                    <a:pt x="4568" y="5262"/>
                    <a:pt x="4064" y="5262"/>
                  </a:cubicBezTo>
                  <a:cubicBezTo>
                    <a:pt x="3560" y="5262"/>
                    <a:pt x="3088" y="5073"/>
                    <a:pt x="2773" y="4727"/>
                  </a:cubicBezTo>
                  <a:cubicBezTo>
                    <a:pt x="2615" y="4569"/>
                    <a:pt x="2615" y="4317"/>
                    <a:pt x="2773" y="4223"/>
                  </a:cubicBezTo>
                  <a:cubicBezTo>
                    <a:pt x="2851" y="4144"/>
                    <a:pt x="2946" y="4104"/>
                    <a:pt x="3040" y="4104"/>
                  </a:cubicBezTo>
                  <a:cubicBezTo>
                    <a:pt x="3135" y="4104"/>
                    <a:pt x="3229" y="4144"/>
                    <a:pt x="3308" y="4223"/>
                  </a:cubicBezTo>
                  <a:cubicBezTo>
                    <a:pt x="3529" y="4427"/>
                    <a:pt x="3820" y="4530"/>
                    <a:pt x="4108" y="4530"/>
                  </a:cubicBezTo>
                  <a:cubicBezTo>
                    <a:pt x="4395" y="4530"/>
                    <a:pt x="4679" y="4427"/>
                    <a:pt x="4883" y="4223"/>
                  </a:cubicBezTo>
                  <a:cubicBezTo>
                    <a:pt x="4962" y="4144"/>
                    <a:pt x="5065" y="4104"/>
                    <a:pt x="5163" y="4104"/>
                  </a:cubicBezTo>
                  <a:close/>
                  <a:moveTo>
                    <a:pt x="0" y="1"/>
                  </a:moveTo>
                  <a:lnTo>
                    <a:pt x="0" y="3435"/>
                  </a:lnTo>
                  <a:cubicBezTo>
                    <a:pt x="0" y="5672"/>
                    <a:pt x="1859" y="7531"/>
                    <a:pt x="4096" y="7531"/>
                  </a:cubicBezTo>
                  <a:cubicBezTo>
                    <a:pt x="6364" y="7531"/>
                    <a:pt x="8191" y="5672"/>
                    <a:pt x="8191" y="3435"/>
                  </a:cubicBezTo>
                  <a:lnTo>
                    <a:pt x="819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56"/>
            <p:cNvSpPr/>
            <p:nvPr/>
          </p:nvSpPr>
          <p:spPr>
            <a:xfrm>
              <a:off x="-54532475" y="4136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300"/>
                    <a:pt x="757" y="1828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56"/>
            <p:cNvSpPr/>
            <p:nvPr/>
          </p:nvSpPr>
          <p:spPr>
            <a:xfrm>
              <a:off x="-54793175" y="41369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757" y="1"/>
                  </a:moveTo>
                  <a:cubicBezTo>
                    <a:pt x="316" y="284"/>
                    <a:pt x="0" y="757"/>
                    <a:pt x="0" y="1292"/>
                  </a:cubicBezTo>
                  <a:cubicBezTo>
                    <a:pt x="0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2" name="Google Shape;7612;p56"/>
          <p:cNvGrpSpPr/>
          <p:nvPr/>
        </p:nvGrpSpPr>
        <p:grpSpPr>
          <a:xfrm>
            <a:off x="7092647" y="2887174"/>
            <a:ext cx="314662" cy="358099"/>
            <a:chOff x="-52832000" y="3192625"/>
            <a:chExt cx="279625" cy="318225"/>
          </a:xfrm>
        </p:grpSpPr>
        <p:sp>
          <p:nvSpPr>
            <p:cNvPr id="7613" name="Google Shape;7613;p56"/>
            <p:cNvSpPr/>
            <p:nvPr/>
          </p:nvSpPr>
          <p:spPr>
            <a:xfrm>
              <a:off x="-52574450" y="3306025"/>
              <a:ext cx="22075" cy="110300"/>
            </a:xfrm>
            <a:custGeom>
              <a:avLst/>
              <a:gdLst/>
              <a:ahLst/>
              <a:cxnLst/>
              <a:rect l="l" t="t" r="r" b="b"/>
              <a:pathLst>
                <a:path w="883" h="4412" extrusionOk="0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56"/>
            <p:cNvSpPr/>
            <p:nvPr/>
          </p:nvSpPr>
          <p:spPr>
            <a:xfrm>
              <a:off x="-52826475" y="3192625"/>
              <a:ext cx="267800" cy="100050"/>
            </a:xfrm>
            <a:custGeom>
              <a:avLst/>
              <a:gdLst/>
              <a:ahLst/>
              <a:cxnLst/>
              <a:rect l="l" t="t" r="r" b="b"/>
              <a:pathLst>
                <a:path w="10712" h="4002" extrusionOk="0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56"/>
            <p:cNvSpPr/>
            <p:nvPr/>
          </p:nvSpPr>
          <p:spPr>
            <a:xfrm>
              <a:off x="-52794975" y="3361175"/>
              <a:ext cx="204800" cy="149675"/>
            </a:xfrm>
            <a:custGeom>
              <a:avLst/>
              <a:gdLst/>
              <a:ahLst/>
              <a:cxnLst/>
              <a:rect l="l" t="t" r="r" b="b"/>
              <a:pathLst>
                <a:path w="8192" h="5987" extrusionOk="0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56"/>
            <p:cNvSpPr/>
            <p:nvPr/>
          </p:nvSpPr>
          <p:spPr>
            <a:xfrm>
              <a:off x="-52791025" y="3231225"/>
              <a:ext cx="137850" cy="74825"/>
            </a:xfrm>
            <a:custGeom>
              <a:avLst/>
              <a:gdLst/>
              <a:ahLst/>
              <a:cxnLst/>
              <a:rect l="l" t="t" r="r" b="b"/>
              <a:pathLst>
                <a:path w="5514" h="2993" extrusionOk="0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56"/>
            <p:cNvSpPr/>
            <p:nvPr/>
          </p:nvSpPr>
          <p:spPr>
            <a:xfrm>
              <a:off x="-52683125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56"/>
            <p:cNvSpPr/>
            <p:nvPr/>
          </p:nvSpPr>
          <p:spPr>
            <a:xfrm>
              <a:off x="-52794975" y="3247750"/>
              <a:ext cx="204800" cy="104000"/>
            </a:xfrm>
            <a:custGeom>
              <a:avLst/>
              <a:gdLst/>
              <a:ahLst/>
              <a:cxnLst/>
              <a:rect l="l" t="t" r="r" b="b"/>
              <a:pathLst>
                <a:path w="8192" h="4160" extrusionOk="0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56"/>
            <p:cNvSpPr/>
            <p:nvPr/>
          </p:nvSpPr>
          <p:spPr>
            <a:xfrm>
              <a:off x="-52776850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56"/>
            <p:cNvSpPr/>
            <p:nvPr/>
          </p:nvSpPr>
          <p:spPr>
            <a:xfrm>
              <a:off x="-52832000" y="3306025"/>
              <a:ext cx="21300" cy="110300"/>
            </a:xfrm>
            <a:custGeom>
              <a:avLst/>
              <a:gdLst/>
              <a:ahLst/>
              <a:cxnLst/>
              <a:rect l="l" t="t" r="r" b="b"/>
              <a:pathLst>
                <a:path w="852" h="4412" extrusionOk="0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1" name="Google Shape;7621;p56"/>
          <p:cNvGrpSpPr/>
          <p:nvPr/>
        </p:nvGrpSpPr>
        <p:grpSpPr>
          <a:xfrm>
            <a:off x="5779179" y="2428542"/>
            <a:ext cx="323524" cy="358774"/>
            <a:chOff x="-57162350" y="3982000"/>
            <a:chExt cx="287500" cy="318825"/>
          </a:xfrm>
        </p:grpSpPr>
        <p:sp>
          <p:nvSpPr>
            <p:cNvPr id="7622" name="Google Shape;7622;p56"/>
            <p:cNvSpPr/>
            <p:nvPr/>
          </p:nvSpPr>
          <p:spPr>
            <a:xfrm>
              <a:off x="-56989850" y="4151150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56"/>
            <p:cNvSpPr/>
            <p:nvPr/>
          </p:nvSpPr>
          <p:spPr>
            <a:xfrm>
              <a:off x="-57162350" y="3982000"/>
              <a:ext cx="287500" cy="161300"/>
            </a:xfrm>
            <a:custGeom>
              <a:avLst/>
              <a:gdLst/>
              <a:ahLst/>
              <a:cxnLst/>
              <a:rect l="l" t="t" r="r" b="b"/>
              <a:pathLst>
                <a:path w="11500" h="6452" extrusionOk="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56"/>
            <p:cNvSpPr/>
            <p:nvPr/>
          </p:nvSpPr>
          <p:spPr>
            <a:xfrm>
              <a:off x="-57119850" y="4066875"/>
              <a:ext cx="126075" cy="111875"/>
            </a:xfrm>
            <a:custGeom>
              <a:avLst/>
              <a:gdLst/>
              <a:ahLst/>
              <a:cxnLst/>
              <a:rect l="l" t="t" r="r" b="b"/>
              <a:pathLst>
                <a:path w="5043" h="4475" extrusionOk="0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56"/>
            <p:cNvSpPr/>
            <p:nvPr/>
          </p:nvSpPr>
          <p:spPr>
            <a:xfrm>
              <a:off x="-57100925" y="4151150"/>
              <a:ext cx="55175" cy="55150"/>
            </a:xfrm>
            <a:custGeom>
              <a:avLst/>
              <a:gdLst/>
              <a:ahLst/>
              <a:cxnLst/>
              <a:rect l="l" t="t" r="r" b="b"/>
              <a:pathLst>
                <a:path w="2207" h="2206" extrusionOk="0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56"/>
            <p:cNvSpPr/>
            <p:nvPr/>
          </p:nvSpPr>
          <p:spPr>
            <a:xfrm>
              <a:off x="-57119825" y="4179500"/>
              <a:ext cx="204800" cy="121325"/>
            </a:xfrm>
            <a:custGeom>
              <a:avLst/>
              <a:gdLst/>
              <a:ahLst/>
              <a:cxnLst/>
              <a:rect l="l" t="t" r="r" b="b"/>
              <a:pathLst>
                <a:path w="8192" h="4853" extrusionOk="0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56"/>
            <p:cNvSpPr/>
            <p:nvPr/>
          </p:nvSpPr>
          <p:spPr>
            <a:xfrm>
              <a:off x="-57158400" y="41566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56"/>
            <p:cNvSpPr/>
            <p:nvPr/>
          </p:nvSpPr>
          <p:spPr>
            <a:xfrm>
              <a:off x="-56896125" y="41558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56"/>
            <p:cNvSpPr/>
            <p:nvPr/>
          </p:nvSpPr>
          <p:spPr>
            <a:xfrm>
              <a:off x="-56924475" y="4149575"/>
              <a:ext cx="9450" cy="29175"/>
            </a:xfrm>
            <a:custGeom>
              <a:avLst/>
              <a:gdLst/>
              <a:ahLst/>
              <a:cxnLst/>
              <a:rect l="l" t="t" r="r" b="b"/>
              <a:pathLst>
                <a:path w="378" h="1167" extrusionOk="0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0" name="Google Shape;7630;p56"/>
          <p:cNvGrpSpPr/>
          <p:nvPr/>
        </p:nvGrpSpPr>
        <p:grpSpPr>
          <a:xfrm>
            <a:off x="7070492" y="3359048"/>
            <a:ext cx="358971" cy="357198"/>
            <a:chOff x="-52851675" y="3585650"/>
            <a:chExt cx="319000" cy="317425"/>
          </a:xfrm>
        </p:grpSpPr>
        <p:sp>
          <p:nvSpPr>
            <p:cNvPr id="7631" name="Google Shape;7631;p56"/>
            <p:cNvSpPr/>
            <p:nvPr/>
          </p:nvSpPr>
          <p:spPr>
            <a:xfrm>
              <a:off x="-52851675" y="3641575"/>
              <a:ext cx="319000" cy="106350"/>
            </a:xfrm>
            <a:custGeom>
              <a:avLst/>
              <a:gdLst/>
              <a:ahLst/>
              <a:cxnLst/>
              <a:rect l="l" t="t" r="r" b="b"/>
              <a:pathLst>
                <a:path w="12760" h="4254" extrusionOk="0">
                  <a:moveTo>
                    <a:pt x="6364" y="0"/>
                  </a:moveTo>
                  <a:cubicBezTo>
                    <a:pt x="2836" y="0"/>
                    <a:pt x="0" y="1449"/>
                    <a:pt x="0" y="3371"/>
                  </a:cubicBezTo>
                  <a:cubicBezTo>
                    <a:pt x="0" y="3686"/>
                    <a:pt x="63" y="4001"/>
                    <a:pt x="252" y="4253"/>
                  </a:cubicBezTo>
                  <a:cubicBezTo>
                    <a:pt x="473" y="3749"/>
                    <a:pt x="945" y="3308"/>
                    <a:pt x="1481" y="3119"/>
                  </a:cubicBezTo>
                  <a:lnTo>
                    <a:pt x="1481" y="2898"/>
                  </a:lnTo>
                  <a:cubicBezTo>
                    <a:pt x="1481" y="2741"/>
                    <a:pt x="1575" y="2615"/>
                    <a:pt x="1733" y="2520"/>
                  </a:cubicBezTo>
                  <a:cubicBezTo>
                    <a:pt x="3403" y="1796"/>
                    <a:pt x="4915" y="1512"/>
                    <a:pt x="6396" y="1512"/>
                  </a:cubicBezTo>
                  <a:cubicBezTo>
                    <a:pt x="7845" y="1512"/>
                    <a:pt x="9389" y="1827"/>
                    <a:pt x="11027" y="2520"/>
                  </a:cubicBezTo>
                  <a:cubicBezTo>
                    <a:pt x="11153" y="2615"/>
                    <a:pt x="11279" y="2741"/>
                    <a:pt x="11279" y="2898"/>
                  </a:cubicBezTo>
                  <a:lnTo>
                    <a:pt x="11279" y="3119"/>
                  </a:lnTo>
                  <a:cubicBezTo>
                    <a:pt x="11815" y="3308"/>
                    <a:pt x="12287" y="3718"/>
                    <a:pt x="12539" y="4253"/>
                  </a:cubicBezTo>
                  <a:cubicBezTo>
                    <a:pt x="12697" y="4001"/>
                    <a:pt x="12760" y="3686"/>
                    <a:pt x="12760" y="3371"/>
                  </a:cubicBezTo>
                  <a:cubicBezTo>
                    <a:pt x="12760" y="1449"/>
                    <a:pt x="9924" y="0"/>
                    <a:pt x="63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56"/>
            <p:cNvSpPr/>
            <p:nvPr/>
          </p:nvSpPr>
          <p:spPr>
            <a:xfrm>
              <a:off x="-52787100" y="3585650"/>
              <a:ext cx="189050" cy="52000"/>
            </a:xfrm>
            <a:custGeom>
              <a:avLst/>
              <a:gdLst/>
              <a:ahLst/>
              <a:cxnLst/>
              <a:rect l="l" t="t" r="r" b="b"/>
              <a:pathLst>
                <a:path w="7562" h="2080" extrusionOk="0">
                  <a:moveTo>
                    <a:pt x="3781" y="0"/>
                  </a:moveTo>
                  <a:cubicBezTo>
                    <a:pt x="2048" y="0"/>
                    <a:pt x="599" y="882"/>
                    <a:pt x="1" y="2080"/>
                  </a:cubicBezTo>
                  <a:cubicBezTo>
                    <a:pt x="1103" y="1701"/>
                    <a:pt x="2363" y="1512"/>
                    <a:pt x="3781" y="1512"/>
                  </a:cubicBezTo>
                  <a:cubicBezTo>
                    <a:pt x="3928" y="1506"/>
                    <a:pt x="4073" y="1503"/>
                    <a:pt x="4217" y="1503"/>
                  </a:cubicBezTo>
                  <a:cubicBezTo>
                    <a:pt x="5469" y="1503"/>
                    <a:pt x="6629" y="1740"/>
                    <a:pt x="7562" y="2080"/>
                  </a:cubicBezTo>
                  <a:cubicBezTo>
                    <a:pt x="6995" y="882"/>
                    <a:pt x="5514" y="0"/>
                    <a:pt x="37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56"/>
            <p:cNvSpPr/>
            <p:nvPr/>
          </p:nvSpPr>
          <p:spPr>
            <a:xfrm>
              <a:off x="-52794975" y="3696700"/>
              <a:ext cx="127625" cy="74850"/>
            </a:xfrm>
            <a:custGeom>
              <a:avLst/>
              <a:gdLst/>
              <a:ahLst/>
              <a:cxnLst/>
              <a:rect l="l" t="t" r="r" b="b"/>
              <a:pathLst>
                <a:path w="5105" h="2994" extrusionOk="0">
                  <a:moveTo>
                    <a:pt x="4096" y="0"/>
                  </a:moveTo>
                  <a:cubicBezTo>
                    <a:pt x="2804" y="0"/>
                    <a:pt x="1324" y="284"/>
                    <a:pt x="1" y="883"/>
                  </a:cubicBezTo>
                  <a:lnTo>
                    <a:pt x="1" y="2993"/>
                  </a:lnTo>
                  <a:lnTo>
                    <a:pt x="1072" y="2993"/>
                  </a:lnTo>
                  <a:cubicBezTo>
                    <a:pt x="2741" y="2993"/>
                    <a:pt x="4317" y="2143"/>
                    <a:pt x="5104" y="95"/>
                  </a:cubicBezTo>
                  <a:cubicBezTo>
                    <a:pt x="4789" y="32"/>
                    <a:pt x="4411" y="0"/>
                    <a:pt x="4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56"/>
            <p:cNvSpPr/>
            <p:nvPr/>
          </p:nvSpPr>
          <p:spPr>
            <a:xfrm>
              <a:off x="-52795750" y="3700625"/>
              <a:ext cx="204800" cy="202450"/>
            </a:xfrm>
            <a:custGeom>
              <a:avLst/>
              <a:gdLst/>
              <a:ahLst/>
              <a:cxnLst/>
              <a:rect l="l" t="t" r="r" b="b"/>
              <a:pathLst>
                <a:path w="8192" h="8098" extrusionOk="0">
                  <a:moveTo>
                    <a:pt x="5639" y="2143"/>
                  </a:moveTo>
                  <a:cubicBezTo>
                    <a:pt x="5828" y="2143"/>
                    <a:pt x="5986" y="2301"/>
                    <a:pt x="5986" y="2490"/>
                  </a:cubicBezTo>
                  <a:cubicBezTo>
                    <a:pt x="5986" y="2679"/>
                    <a:pt x="5828" y="2836"/>
                    <a:pt x="5639" y="2836"/>
                  </a:cubicBezTo>
                  <a:cubicBezTo>
                    <a:pt x="5450" y="2836"/>
                    <a:pt x="5293" y="2679"/>
                    <a:pt x="5293" y="2490"/>
                  </a:cubicBezTo>
                  <a:cubicBezTo>
                    <a:pt x="5293" y="2301"/>
                    <a:pt x="5450" y="2143"/>
                    <a:pt x="5639" y="2143"/>
                  </a:cubicBezTo>
                  <a:close/>
                  <a:moveTo>
                    <a:pt x="5163" y="4671"/>
                  </a:moveTo>
                  <a:cubicBezTo>
                    <a:pt x="5261" y="4671"/>
                    <a:pt x="5356" y="4711"/>
                    <a:pt x="5419" y="4790"/>
                  </a:cubicBezTo>
                  <a:cubicBezTo>
                    <a:pt x="5608" y="4947"/>
                    <a:pt x="5608" y="5168"/>
                    <a:pt x="5450" y="5294"/>
                  </a:cubicBezTo>
                  <a:cubicBezTo>
                    <a:pt x="5104" y="5640"/>
                    <a:pt x="4600" y="5829"/>
                    <a:pt x="4127" y="5829"/>
                  </a:cubicBezTo>
                  <a:cubicBezTo>
                    <a:pt x="3623" y="5829"/>
                    <a:pt x="3151" y="5640"/>
                    <a:pt x="2804" y="5294"/>
                  </a:cubicBezTo>
                  <a:cubicBezTo>
                    <a:pt x="2646" y="5136"/>
                    <a:pt x="2646" y="4884"/>
                    <a:pt x="2804" y="4790"/>
                  </a:cubicBezTo>
                  <a:cubicBezTo>
                    <a:pt x="2883" y="4711"/>
                    <a:pt x="2977" y="4671"/>
                    <a:pt x="3068" y="4671"/>
                  </a:cubicBezTo>
                  <a:cubicBezTo>
                    <a:pt x="3158" y="4671"/>
                    <a:pt x="3245" y="4711"/>
                    <a:pt x="3308" y="4790"/>
                  </a:cubicBezTo>
                  <a:cubicBezTo>
                    <a:pt x="3529" y="4994"/>
                    <a:pt x="3812" y="5097"/>
                    <a:pt x="4096" y="5097"/>
                  </a:cubicBezTo>
                  <a:cubicBezTo>
                    <a:pt x="4379" y="5097"/>
                    <a:pt x="4663" y="4994"/>
                    <a:pt x="4883" y="4790"/>
                  </a:cubicBezTo>
                  <a:cubicBezTo>
                    <a:pt x="4962" y="4711"/>
                    <a:pt x="5064" y="4671"/>
                    <a:pt x="5163" y="4671"/>
                  </a:cubicBezTo>
                  <a:close/>
                  <a:moveTo>
                    <a:pt x="5860" y="1"/>
                  </a:moveTo>
                  <a:cubicBezTo>
                    <a:pt x="4883" y="2521"/>
                    <a:pt x="3119" y="3592"/>
                    <a:pt x="1071" y="3592"/>
                  </a:cubicBezTo>
                  <a:lnTo>
                    <a:pt x="0" y="3592"/>
                  </a:lnTo>
                  <a:lnTo>
                    <a:pt x="0" y="3939"/>
                  </a:lnTo>
                  <a:cubicBezTo>
                    <a:pt x="0" y="6176"/>
                    <a:pt x="1859" y="8098"/>
                    <a:pt x="4096" y="8098"/>
                  </a:cubicBezTo>
                  <a:cubicBezTo>
                    <a:pt x="6333" y="8098"/>
                    <a:pt x="8191" y="6239"/>
                    <a:pt x="8191" y="3939"/>
                  </a:cubicBezTo>
                  <a:lnTo>
                    <a:pt x="8191" y="2931"/>
                  </a:lnTo>
                  <a:lnTo>
                    <a:pt x="8191" y="2868"/>
                  </a:lnTo>
                  <a:lnTo>
                    <a:pt x="8191" y="726"/>
                  </a:lnTo>
                  <a:cubicBezTo>
                    <a:pt x="7435" y="347"/>
                    <a:pt x="6648" y="158"/>
                    <a:pt x="58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56"/>
            <p:cNvSpPr/>
            <p:nvPr/>
          </p:nvSpPr>
          <p:spPr>
            <a:xfrm>
              <a:off x="-52832775" y="374002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25" y="2584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56"/>
            <p:cNvSpPr/>
            <p:nvPr/>
          </p:nvSpPr>
          <p:spPr>
            <a:xfrm>
              <a:off x="-52570500" y="37400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0" y="0"/>
                  </a:moveTo>
                  <a:lnTo>
                    <a:pt x="0" y="2584"/>
                  </a:lnTo>
                  <a:cubicBezTo>
                    <a:pt x="442" y="2300"/>
                    <a:pt x="757" y="1827"/>
                    <a:pt x="757" y="1260"/>
                  </a:cubicBezTo>
                  <a:cubicBezTo>
                    <a:pt x="757" y="725"/>
                    <a:pt x="442" y="25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7" name="Google Shape;7637;p56"/>
          <p:cNvGrpSpPr/>
          <p:nvPr/>
        </p:nvGrpSpPr>
        <p:grpSpPr>
          <a:xfrm>
            <a:off x="7092647" y="3820849"/>
            <a:ext cx="314662" cy="358999"/>
            <a:chOff x="-52832000" y="3976300"/>
            <a:chExt cx="279625" cy="319025"/>
          </a:xfrm>
        </p:grpSpPr>
        <p:sp>
          <p:nvSpPr>
            <p:cNvPr id="7638" name="Google Shape;7638;p56"/>
            <p:cNvSpPr/>
            <p:nvPr/>
          </p:nvSpPr>
          <p:spPr>
            <a:xfrm>
              <a:off x="-52794975" y="3976300"/>
              <a:ext cx="204800" cy="112650"/>
            </a:xfrm>
            <a:custGeom>
              <a:avLst/>
              <a:gdLst/>
              <a:ahLst/>
              <a:cxnLst/>
              <a:rect l="l" t="t" r="r" b="b"/>
              <a:pathLst>
                <a:path w="8192" h="4506" extrusionOk="0">
                  <a:moveTo>
                    <a:pt x="4096" y="1"/>
                  </a:moveTo>
                  <a:cubicBezTo>
                    <a:pt x="1859" y="1"/>
                    <a:pt x="1" y="1859"/>
                    <a:pt x="1" y="4096"/>
                  </a:cubicBezTo>
                  <a:lnTo>
                    <a:pt x="1" y="4506"/>
                  </a:lnTo>
                  <a:cubicBezTo>
                    <a:pt x="883" y="3120"/>
                    <a:pt x="2363" y="2206"/>
                    <a:pt x="4096" y="2206"/>
                  </a:cubicBezTo>
                  <a:cubicBezTo>
                    <a:pt x="5829" y="2206"/>
                    <a:pt x="7341" y="3120"/>
                    <a:pt x="8192" y="4506"/>
                  </a:cubicBezTo>
                  <a:lnTo>
                    <a:pt x="8192" y="4096"/>
                  </a:lnTo>
                  <a:cubicBezTo>
                    <a:pt x="8192" y="1859"/>
                    <a:pt x="6365" y="1"/>
                    <a:pt x="40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56"/>
            <p:cNvSpPr/>
            <p:nvPr/>
          </p:nvSpPr>
          <p:spPr>
            <a:xfrm>
              <a:off x="-52757175" y="4051125"/>
              <a:ext cx="167000" cy="94550"/>
            </a:xfrm>
            <a:custGeom>
              <a:avLst/>
              <a:gdLst/>
              <a:ahLst/>
              <a:cxnLst/>
              <a:rect l="l" t="t" r="r" b="b"/>
              <a:pathLst>
                <a:path w="6680" h="3782" extrusionOk="0">
                  <a:moveTo>
                    <a:pt x="2584" y="1"/>
                  </a:moveTo>
                  <a:cubicBezTo>
                    <a:pt x="1608" y="1"/>
                    <a:pt x="694" y="379"/>
                    <a:pt x="1" y="946"/>
                  </a:cubicBezTo>
                  <a:cubicBezTo>
                    <a:pt x="473" y="820"/>
                    <a:pt x="977" y="757"/>
                    <a:pt x="1482" y="757"/>
                  </a:cubicBezTo>
                  <a:cubicBezTo>
                    <a:pt x="3750" y="757"/>
                    <a:pt x="5672" y="1985"/>
                    <a:pt x="6680" y="3781"/>
                  </a:cubicBezTo>
                  <a:cubicBezTo>
                    <a:pt x="6522" y="1670"/>
                    <a:pt x="4758" y="1"/>
                    <a:pt x="25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56"/>
            <p:cNvSpPr/>
            <p:nvPr/>
          </p:nvSpPr>
          <p:spPr>
            <a:xfrm>
              <a:off x="-52794975" y="4088925"/>
              <a:ext cx="204025" cy="206400"/>
            </a:xfrm>
            <a:custGeom>
              <a:avLst/>
              <a:gdLst/>
              <a:ahLst/>
              <a:cxnLst/>
              <a:rect l="l" t="t" r="r" b="b"/>
              <a:pathLst>
                <a:path w="8161" h="8256" extrusionOk="0">
                  <a:moveTo>
                    <a:pt x="2615" y="2238"/>
                  </a:moveTo>
                  <a:cubicBezTo>
                    <a:pt x="2804" y="2238"/>
                    <a:pt x="2962" y="2395"/>
                    <a:pt x="2962" y="2584"/>
                  </a:cubicBezTo>
                  <a:cubicBezTo>
                    <a:pt x="2962" y="2805"/>
                    <a:pt x="2804" y="2962"/>
                    <a:pt x="2615" y="2962"/>
                  </a:cubicBezTo>
                  <a:cubicBezTo>
                    <a:pt x="2602" y="2965"/>
                    <a:pt x="2588" y="2966"/>
                    <a:pt x="2574" y="2966"/>
                  </a:cubicBezTo>
                  <a:cubicBezTo>
                    <a:pt x="2404" y="2966"/>
                    <a:pt x="2269" y="2788"/>
                    <a:pt x="2269" y="2584"/>
                  </a:cubicBezTo>
                  <a:cubicBezTo>
                    <a:pt x="2269" y="2395"/>
                    <a:pt x="2426" y="2238"/>
                    <a:pt x="2615" y="2238"/>
                  </a:cubicBezTo>
                  <a:close/>
                  <a:moveTo>
                    <a:pt x="5608" y="2269"/>
                  </a:moveTo>
                  <a:cubicBezTo>
                    <a:pt x="5797" y="2269"/>
                    <a:pt x="5955" y="2427"/>
                    <a:pt x="5955" y="2647"/>
                  </a:cubicBezTo>
                  <a:cubicBezTo>
                    <a:pt x="5955" y="2805"/>
                    <a:pt x="5797" y="2994"/>
                    <a:pt x="5608" y="2994"/>
                  </a:cubicBezTo>
                  <a:cubicBezTo>
                    <a:pt x="5419" y="2994"/>
                    <a:pt x="5262" y="2836"/>
                    <a:pt x="5262" y="2647"/>
                  </a:cubicBezTo>
                  <a:cubicBezTo>
                    <a:pt x="5262" y="2427"/>
                    <a:pt x="5419" y="2269"/>
                    <a:pt x="5608" y="2269"/>
                  </a:cubicBezTo>
                  <a:close/>
                  <a:moveTo>
                    <a:pt x="5132" y="4797"/>
                  </a:moveTo>
                  <a:cubicBezTo>
                    <a:pt x="5230" y="4797"/>
                    <a:pt x="5325" y="4837"/>
                    <a:pt x="5388" y="4916"/>
                  </a:cubicBezTo>
                  <a:cubicBezTo>
                    <a:pt x="5577" y="5042"/>
                    <a:pt x="5577" y="5262"/>
                    <a:pt x="5419" y="5420"/>
                  </a:cubicBezTo>
                  <a:cubicBezTo>
                    <a:pt x="5073" y="5766"/>
                    <a:pt x="4569" y="5987"/>
                    <a:pt x="4096" y="5987"/>
                  </a:cubicBezTo>
                  <a:cubicBezTo>
                    <a:pt x="3592" y="5987"/>
                    <a:pt x="3120" y="5766"/>
                    <a:pt x="2773" y="5420"/>
                  </a:cubicBezTo>
                  <a:cubicBezTo>
                    <a:pt x="2615" y="5262"/>
                    <a:pt x="2615" y="5042"/>
                    <a:pt x="2773" y="4916"/>
                  </a:cubicBezTo>
                  <a:cubicBezTo>
                    <a:pt x="2852" y="4837"/>
                    <a:pt x="2946" y="4797"/>
                    <a:pt x="3037" y="4797"/>
                  </a:cubicBezTo>
                  <a:cubicBezTo>
                    <a:pt x="3127" y="4797"/>
                    <a:pt x="3214" y="4837"/>
                    <a:pt x="3277" y="4916"/>
                  </a:cubicBezTo>
                  <a:cubicBezTo>
                    <a:pt x="3498" y="5136"/>
                    <a:pt x="3781" y="5246"/>
                    <a:pt x="4065" y="5246"/>
                  </a:cubicBezTo>
                  <a:cubicBezTo>
                    <a:pt x="4348" y="5246"/>
                    <a:pt x="4632" y="5136"/>
                    <a:pt x="4852" y="4916"/>
                  </a:cubicBezTo>
                  <a:cubicBezTo>
                    <a:pt x="4931" y="4837"/>
                    <a:pt x="5033" y="4797"/>
                    <a:pt x="5132" y="4797"/>
                  </a:cubicBezTo>
                  <a:close/>
                  <a:moveTo>
                    <a:pt x="2994" y="1"/>
                  </a:moveTo>
                  <a:cubicBezTo>
                    <a:pt x="2174" y="1"/>
                    <a:pt x="1387" y="190"/>
                    <a:pt x="631" y="536"/>
                  </a:cubicBezTo>
                  <a:cubicBezTo>
                    <a:pt x="599" y="536"/>
                    <a:pt x="599" y="536"/>
                    <a:pt x="568" y="599"/>
                  </a:cubicBezTo>
                  <a:cubicBezTo>
                    <a:pt x="221" y="1166"/>
                    <a:pt x="1" y="1891"/>
                    <a:pt x="1" y="2584"/>
                  </a:cubicBezTo>
                  <a:lnTo>
                    <a:pt x="1" y="4128"/>
                  </a:lnTo>
                  <a:cubicBezTo>
                    <a:pt x="1" y="6365"/>
                    <a:pt x="1859" y="8255"/>
                    <a:pt x="4096" y="8255"/>
                  </a:cubicBezTo>
                  <a:cubicBezTo>
                    <a:pt x="6207" y="8255"/>
                    <a:pt x="7940" y="6680"/>
                    <a:pt x="8160" y="4695"/>
                  </a:cubicBezTo>
                  <a:cubicBezTo>
                    <a:pt x="7877" y="2017"/>
                    <a:pt x="5671" y="1"/>
                    <a:pt x="29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56"/>
            <p:cNvSpPr/>
            <p:nvPr/>
          </p:nvSpPr>
          <p:spPr>
            <a:xfrm>
              <a:off x="-52832000" y="41322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316" y="221"/>
                    <a:pt x="1" y="694"/>
                    <a:pt x="1" y="1261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56"/>
            <p:cNvSpPr/>
            <p:nvPr/>
          </p:nvSpPr>
          <p:spPr>
            <a:xfrm>
              <a:off x="-52571300" y="41322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694"/>
                    <a:pt x="442" y="221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3" name="Google Shape;7643;p56"/>
          <p:cNvGrpSpPr/>
          <p:nvPr/>
        </p:nvGrpSpPr>
        <p:grpSpPr>
          <a:xfrm>
            <a:off x="6209853" y="4275497"/>
            <a:ext cx="316434" cy="358099"/>
            <a:chOff x="-51633225" y="3198925"/>
            <a:chExt cx="281200" cy="318225"/>
          </a:xfrm>
        </p:grpSpPr>
        <p:sp>
          <p:nvSpPr>
            <p:cNvPr id="7644" name="Google Shape;7644;p56"/>
            <p:cNvSpPr/>
            <p:nvPr/>
          </p:nvSpPr>
          <p:spPr>
            <a:xfrm>
              <a:off x="-51633225" y="33533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6" y="0"/>
                  </a:moveTo>
                  <a:cubicBezTo>
                    <a:pt x="315" y="284"/>
                    <a:pt x="0" y="756"/>
                    <a:pt x="0" y="1292"/>
                  </a:cubicBezTo>
                  <a:cubicBezTo>
                    <a:pt x="0" y="1859"/>
                    <a:pt x="315" y="2332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56"/>
            <p:cNvSpPr/>
            <p:nvPr/>
          </p:nvSpPr>
          <p:spPr>
            <a:xfrm>
              <a:off x="-51595425" y="3348575"/>
              <a:ext cx="204800" cy="168575"/>
            </a:xfrm>
            <a:custGeom>
              <a:avLst/>
              <a:gdLst/>
              <a:ahLst/>
              <a:cxnLst/>
              <a:rect l="l" t="t" r="r" b="b"/>
              <a:pathLst>
                <a:path w="8192" h="6743" extrusionOk="0">
                  <a:moveTo>
                    <a:pt x="2647" y="756"/>
                  </a:moveTo>
                  <a:cubicBezTo>
                    <a:pt x="2836" y="756"/>
                    <a:pt x="2994" y="914"/>
                    <a:pt x="2994" y="1103"/>
                  </a:cubicBezTo>
                  <a:cubicBezTo>
                    <a:pt x="2994" y="1292"/>
                    <a:pt x="2836" y="1449"/>
                    <a:pt x="2647" y="1449"/>
                  </a:cubicBezTo>
                  <a:cubicBezTo>
                    <a:pt x="2426" y="1449"/>
                    <a:pt x="2269" y="1292"/>
                    <a:pt x="2269" y="1103"/>
                  </a:cubicBezTo>
                  <a:cubicBezTo>
                    <a:pt x="2237" y="914"/>
                    <a:pt x="2395" y="756"/>
                    <a:pt x="2647" y="756"/>
                  </a:cubicBezTo>
                  <a:close/>
                  <a:moveTo>
                    <a:pt x="5577" y="756"/>
                  </a:moveTo>
                  <a:cubicBezTo>
                    <a:pt x="5797" y="756"/>
                    <a:pt x="5955" y="914"/>
                    <a:pt x="5955" y="1103"/>
                  </a:cubicBezTo>
                  <a:cubicBezTo>
                    <a:pt x="5955" y="1292"/>
                    <a:pt x="5797" y="1449"/>
                    <a:pt x="5577" y="1449"/>
                  </a:cubicBezTo>
                  <a:cubicBezTo>
                    <a:pt x="5388" y="1449"/>
                    <a:pt x="5230" y="1292"/>
                    <a:pt x="5230" y="1103"/>
                  </a:cubicBezTo>
                  <a:cubicBezTo>
                    <a:pt x="5230" y="914"/>
                    <a:pt x="5388" y="756"/>
                    <a:pt x="5577" y="756"/>
                  </a:cubicBezTo>
                  <a:close/>
                  <a:moveTo>
                    <a:pt x="5148" y="3316"/>
                  </a:moveTo>
                  <a:cubicBezTo>
                    <a:pt x="5238" y="3316"/>
                    <a:pt x="5325" y="3356"/>
                    <a:pt x="5388" y="3434"/>
                  </a:cubicBezTo>
                  <a:cubicBezTo>
                    <a:pt x="5545" y="3592"/>
                    <a:pt x="5545" y="3812"/>
                    <a:pt x="5388" y="3938"/>
                  </a:cubicBezTo>
                  <a:cubicBezTo>
                    <a:pt x="5041" y="4285"/>
                    <a:pt x="4569" y="4474"/>
                    <a:pt x="4096" y="4474"/>
                  </a:cubicBezTo>
                  <a:cubicBezTo>
                    <a:pt x="3624" y="4474"/>
                    <a:pt x="3120" y="4285"/>
                    <a:pt x="2804" y="3938"/>
                  </a:cubicBezTo>
                  <a:cubicBezTo>
                    <a:pt x="2647" y="3781"/>
                    <a:pt x="2647" y="3529"/>
                    <a:pt x="2804" y="3434"/>
                  </a:cubicBezTo>
                  <a:cubicBezTo>
                    <a:pt x="2883" y="3371"/>
                    <a:pt x="2978" y="3340"/>
                    <a:pt x="3068" y="3340"/>
                  </a:cubicBezTo>
                  <a:cubicBezTo>
                    <a:pt x="3159" y="3340"/>
                    <a:pt x="3246" y="3371"/>
                    <a:pt x="3309" y="3434"/>
                  </a:cubicBezTo>
                  <a:cubicBezTo>
                    <a:pt x="3529" y="3639"/>
                    <a:pt x="3813" y="3741"/>
                    <a:pt x="4096" y="3741"/>
                  </a:cubicBezTo>
                  <a:cubicBezTo>
                    <a:pt x="4380" y="3741"/>
                    <a:pt x="4663" y="3639"/>
                    <a:pt x="4884" y="3434"/>
                  </a:cubicBezTo>
                  <a:cubicBezTo>
                    <a:pt x="4963" y="3356"/>
                    <a:pt x="5057" y="3316"/>
                    <a:pt x="5148" y="3316"/>
                  </a:cubicBezTo>
                  <a:close/>
                  <a:moveTo>
                    <a:pt x="1" y="0"/>
                  </a:moveTo>
                  <a:lnTo>
                    <a:pt x="1" y="2647"/>
                  </a:lnTo>
                  <a:cubicBezTo>
                    <a:pt x="1" y="4883"/>
                    <a:pt x="1859" y="6742"/>
                    <a:pt x="4096" y="6742"/>
                  </a:cubicBezTo>
                  <a:cubicBezTo>
                    <a:pt x="6333" y="6742"/>
                    <a:pt x="8192" y="4883"/>
                    <a:pt x="8192" y="2647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56"/>
            <p:cNvSpPr/>
            <p:nvPr/>
          </p:nvSpPr>
          <p:spPr>
            <a:xfrm>
              <a:off x="-51633225" y="3292650"/>
              <a:ext cx="279625" cy="37050"/>
            </a:xfrm>
            <a:custGeom>
              <a:avLst/>
              <a:gdLst/>
              <a:ahLst/>
              <a:cxnLst/>
              <a:rect l="l" t="t" r="r" b="b"/>
              <a:pathLst>
                <a:path w="11185" h="1482" extrusionOk="0">
                  <a:moveTo>
                    <a:pt x="1513" y="0"/>
                  </a:moveTo>
                  <a:cubicBezTo>
                    <a:pt x="851" y="0"/>
                    <a:pt x="284" y="410"/>
                    <a:pt x="95" y="1009"/>
                  </a:cubicBezTo>
                  <a:cubicBezTo>
                    <a:pt x="0" y="1261"/>
                    <a:pt x="221" y="1481"/>
                    <a:pt x="441" y="1481"/>
                  </a:cubicBezTo>
                  <a:lnTo>
                    <a:pt x="10775" y="1481"/>
                  </a:lnTo>
                  <a:cubicBezTo>
                    <a:pt x="10996" y="1481"/>
                    <a:pt x="11185" y="1261"/>
                    <a:pt x="11122" y="1009"/>
                  </a:cubicBezTo>
                  <a:cubicBezTo>
                    <a:pt x="10933" y="410"/>
                    <a:pt x="10365" y="0"/>
                    <a:pt x="97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56"/>
            <p:cNvSpPr/>
            <p:nvPr/>
          </p:nvSpPr>
          <p:spPr>
            <a:xfrm>
              <a:off x="-51492250" y="3198925"/>
              <a:ext cx="98475" cy="74850"/>
            </a:xfrm>
            <a:custGeom>
              <a:avLst/>
              <a:gdLst/>
              <a:ahLst/>
              <a:cxnLst/>
              <a:rect l="l" t="t" r="r" b="b"/>
              <a:pathLst>
                <a:path w="3939" h="2994" extrusionOk="0">
                  <a:moveTo>
                    <a:pt x="1" y="0"/>
                  </a:moveTo>
                  <a:lnTo>
                    <a:pt x="1" y="0"/>
                  </a:lnTo>
                  <a:cubicBezTo>
                    <a:pt x="946" y="0"/>
                    <a:pt x="1576" y="1418"/>
                    <a:pt x="1765" y="2993"/>
                  </a:cubicBezTo>
                  <a:lnTo>
                    <a:pt x="3939" y="2993"/>
                  </a:lnTo>
                  <a:cubicBezTo>
                    <a:pt x="3466" y="1261"/>
                    <a:pt x="1859" y="0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56"/>
            <p:cNvSpPr/>
            <p:nvPr/>
          </p:nvSpPr>
          <p:spPr>
            <a:xfrm>
              <a:off x="-51590700" y="3198925"/>
              <a:ext cx="98475" cy="74850"/>
            </a:xfrm>
            <a:custGeom>
              <a:avLst/>
              <a:gdLst/>
              <a:ahLst/>
              <a:cxnLst/>
              <a:rect l="l" t="t" r="r" b="b"/>
              <a:pathLst>
                <a:path w="3939" h="2994" extrusionOk="0">
                  <a:moveTo>
                    <a:pt x="3939" y="0"/>
                  </a:moveTo>
                  <a:lnTo>
                    <a:pt x="3939" y="0"/>
                  </a:lnTo>
                  <a:cubicBezTo>
                    <a:pt x="2048" y="0"/>
                    <a:pt x="473" y="1292"/>
                    <a:pt x="1" y="2993"/>
                  </a:cubicBezTo>
                  <a:lnTo>
                    <a:pt x="2174" y="2993"/>
                  </a:lnTo>
                  <a:cubicBezTo>
                    <a:pt x="2332" y="1418"/>
                    <a:pt x="2962" y="0"/>
                    <a:pt x="39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56"/>
            <p:cNvSpPr/>
            <p:nvPr/>
          </p:nvSpPr>
          <p:spPr>
            <a:xfrm>
              <a:off x="-51517450" y="3218600"/>
              <a:ext cx="52000" cy="55950"/>
            </a:xfrm>
            <a:custGeom>
              <a:avLst/>
              <a:gdLst/>
              <a:ahLst/>
              <a:cxnLst/>
              <a:rect l="l" t="t" r="r" b="b"/>
              <a:pathLst>
                <a:path w="2080" h="2238" extrusionOk="0">
                  <a:moveTo>
                    <a:pt x="1009" y="1"/>
                  </a:moveTo>
                  <a:cubicBezTo>
                    <a:pt x="662" y="1"/>
                    <a:pt x="158" y="852"/>
                    <a:pt x="1" y="2238"/>
                  </a:cubicBezTo>
                  <a:lnTo>
                    <a:pt x="2080" y="2238"/>
                  </a:lnTo>
                  <a:cubicBezTo>
                    <a:pt x="1828" y="820"/>
                    <a:pt x="1355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56"/>
            <p:cNvSpPr/>
            <p:nvPr/>
          </p:nvSpPr>
          <p:spPr>
            <a:xfrm>
              <a:off x="-51370950" y="3354075"/>
              <a:ext cx="18925" cy="64625"/>
            </a:xfrm>
            <a:custGeom>
              <a:avLst/>
              <a:gdLst/>
              <a:ahLst/>
              <a:cxnLst/>
              <a:rect l="l" t="t" r="r" b="b"/>
              <a:pathLst>
                <a:path w="757" h="2585" extrusionOk="0">
                  <a:moveTo>
                    <a:pt x="0" y="1"/>
                  </a:moveTo>
                  <a:lnTo>
                    <a:pt x="0" y="2584"/>
                  </a:lnTo>
                  <a:cubicBezTo>
                    <a:pt x="442" y="2301"/>
                    <a:pt x="757" y="1828"/>
                    <a:pt x="757" y="1324"/>
                  </a:cubicBezTo>
                  <a:cubicBezTo>
                    <a:pt x="757" y="725"/>
                    <a:pt x="442" y="253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1" name="Google Shape;7651;p56"/>
          <p:cNvGrpSpPr/>
          <p:nvPr/>
        </p:nvGrpSpPr>
        <p:grpSpPr>
          <a:xfrm>
            <a:off x="6628676" y="1533418"/>
            <a:ext cx="365188" cy="357226"/>
            <a:chOff x="-56396775" y="3199700"/>
            <a:chExt cx="324525" cy="317450"/>
          </a:xfrm>
        </p:grpSpPr>
        <p:sp>
          <p:nvSpPr>
            <p:cNvPr id="7652" name="Google Shape;7652;p56"/>
            <p:cNvSpPr/>
            <p:nvPr/>
          </p:nvSpPr>
          <p:spPr>
            <a:xfrm>
              <a:off x="-56374725" y="33533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56"/>
            <p:cNvSpPr/>
            <p:nvPr/>
          </p:nvSpPr>
          <p:spPr>
            <a:xfrm>
              <a:off x="-56333775" y="3199700"/>
              <a:ext cx="198500" cy="73275"/>
            </a:xfrm>
            <a:custGeom>
              <a:avLst/>
              <a:gdLst/>
              <a:ahLst/>
              <a:cxnLst/>
              <a:rect l="l" t="t" r="r" b="b"/>
              <a:pathLst>
                <a:path w="7940" h="2931" extrusionOk="0">
                  <a:moveTo>
                    <a:pt x="2112" y="1"/>
                  </a:moveTo>
                  <a:cubicBezTo>
                    <a:pt x="1292" y="1"/>
                    <a:pt x="536" y="599"/>
                    <a:pt x="347" y="1387"/>
                  </a:cubicBezTo>
                  <a:lnTo>
                    <a:pt x="1" y="2773"/>
                  </a:lnTo>
                  <a:cubicBezTo>
                    <a:pt x="253" y="2868"/>
                    <a:pt x="568" y="2931"/>
                    <a:pt x="977" y="2931"/>
                  </a:cubicBezTo>
                  <a:lnTo>
                    <a:pt x="6963" y="2931"/>
                  </a:lnTo>
                  <a:cubicBezTo>
                    <a:pt x="7341" y="2931"/>
                    <a:pt x="7625" y="2868"/>
                    <a:pt x="7940" y="2773"/>
                  </a:cubicBezTo>
                  <a:lnTo>
                    <a:pt x="7593" y="1387"/>
                  </a:lnTo>
                  <a:cubicBezTo>
                    <a:pt x="7404" y="568"/>
                    <a:pt x="6648" y="1"/>
                    <a:pt x="5829" y="1"/>
                  </a:cubicBezTo>
                  <a:cubicBezTo>
                    <a:pt x="5546" y="1"/>
                    <a:pt x="5262" y="64"/>
                    <a:pt x="4979" y="190"/>
                  </a:cubicBezTo>
                  <a:lnTo>
                    <a:pt x="3970" y="725"/>
                  </a:lnTo>
                  <a:lnTo>
                    <a:pt x="2931" y="190"/>
                  </a:lnTo>
                  <a:cubicBezTo>
                    <a:pt x="2710" y="64"/>
                    <a:pt x="2395" y="1"/>
                    <a:pt x="21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56"/>
            <p:cNvSpPr/>
            <p:nvPr/>
          </p:nvSpPr>
          <p:spPr>
            <a:xfrm>
              <a:off x="-56396775" y="3273325"/>
              <a:ext cx="324525" cy="58725"/>
            </a:xfrm>
            <a:custGeom>
              <a:avLst/>
              <a:gdLst/>
              <a:ahLst/>
              <a:cxnLst/>
              <a:rect l="l" t="t" r="r" b="b"/>
              <a:pathLst>
                <a:path w="12981" h="2349" extrusionOk="0">
                  <a:moveTo>
                    <a:pt x="905" y="1"/>
                  </a:moveTo>
                  <a:cubicBezTo>
                    <a:pt x="606" y="1"/>
                    <a:pt x="325" y="165"/>
                    <a:pt x="189" y="458"/>
                  </a:cubicBezTo>
                  <a:cubicBezTo>
                    <a:pt x="0" y="836"/>
                    <a:pt x="158" y="1309"/>
                    <a:pt x="536" y="1498"/>
                  </a:cubicBezTo>
                  <a:cubicBezTo>
                    <a:pt x="1292" y="1876"/>
                    <a:pt x="2111" y="2349"/>
                    <a:pt x="3497" y="2349"/>
                  </a:cubicBezTo>
                  <a:lnTo>
                    <a:pt x="9483" y="2349"/>
                  </a:lnTo>
                  <a:cubicBezTo>
                    <a:pt x="10870" y="2349"/>
                    <a:pt x="11689" y="1908"/>
                    <a:pt x="12445" y="1498"/>
                  </a:cubicBezTo>
                  <a:cubicBezTo>
                    <a:pt x="12823" y="1277"/>
                    <a:pt x="12980" y="805"/>
                    <a:pt x="12791" y="458"/>
                  </a:cubicBezTo>
                  <a:cubicBezTo>
                    <a:pt x="12656" y="165"/>
                    <a:pt x="12375" y="1"/>
                    <a:pt x="12076" y="1"/>
                  </a:cubicBezTo>
                  <a:cubicBezTo>
                    <a:pt x="11958" y="1"/>
                    <a:pt x="11836" y="27"/>
                    <a:pt x="11720" y="80"/>
                  </a:cubicBezTo>
                  <a:cubicBezTo>
                    <a:pt x="10964" y="458"/>
                    <a:pt x="10460" y="773"/>
                    <a:pt x="9483" y="773"/>
                  </a:cubicBezTo>
                  <a:lnTo>
                    <a:pt x="3497" y="773"/>
                  </a:lnTo>
                  <a:cubicBezTo>
                    <a:pt x="2521" y="773"/>
                    <a:pt x="1985" y="490"/>
                    <a:pt x="1261" y="80"/>
                  </a:cubicBezTo>
                  <a:cubicBezTo>
                    <a:pt x="1144" y="27"/>
                    <a:pt x="1023" y="1"/>
                    <a:pt x="9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56"/>
            <p:cNvSpPr/>
            <p:nvPr/>
          </p:nvSpPr>
          <p:spPr>
            <a:xfrm>
              <a:off x="-56336925" y="3346200"/>
              <a:ext cx="204800" cy="78800"/>
            </a:xfrm>
            <a:custGeom>
              <a:avLst/>
              <a:gdLst/>
              <a:ahLst/>
              <a:cxnLst/>
              <a:rect l="l" t="t" r="r" b="b"/>
              <a:pathLst>
                <a:path w="8192" h="3152" extrusionOk="0">
                  <a:moveTo>
                    <a:pt x="2584" y="883"/>
                  </a:moveTo>
                  <a:cubicBezTo>
                    <a:pt x="2805" y="883"/>
                    <a:pt x="2962" y="1040"/>
                    <a:pt x="2962" y="1229"/>
                  </a:cubicBezTo>
                  <a:cubicBezTo>
                    <a:pt x="2962" y="1418"/>
                    <a:pt x="2836" y="1576"/>
                    <a:pt x="2584" y="1576"/>
                  </a:cubicBezTo>
                  <a:cubicBezTo>
                    <a:pt x="2395" y="1576"/>
                    <a:pt x="2238" y="1418"/>
                    <a:pt x="2238" y="1229"/>
                  </a:cubicBezTo>
                  <a:cubicBezTo>
                    <a:pt x="2238" y="1040"/>
                    <a:pt x="2395" y="883"/>
                    <a:pt x="2584" y="883"/>
                  </a:cubicBezTo>
                  <a:close/>
                  <a:moveTo>
                    <a:pt x="5577" y="883"/>
                  </a:moveTo>
                  <a:cubicBezTo>
                    <a:pt x="5798" y="883"/>
                    <a:pt x="5955" y="1040"/>
                    <a:pt x="5955" y="1229"/>
                  </a:cubicBezTo>
                  <a:cubicBezTo>
                    <a:pt x="5955" y="1418"/>
                    <a:pt x="5798" y="1576"/>
                    <a:pt x="5577" y="1576"/>
                  </a:cubicBezTo>
                  <a:cubicBezTo>
                    <a:pt x="5388" y="1576"/>
                    <a:pt x="5231" y="1418"/>
                    <a:pt x="5231" y="1229"/>
                  </a:cubicBezTo>
                  <a:cubicBezTo>
                    <a:pt x="5231" y="1040"/>
                    <a:pt x="5388" y="883"/>
                    <a:pt x="5577" y="883"/>
                  </a:cubicBezTo>
                  <a:close/>
                  <a:moveTo>
                    <a:pt x="1" y="1"/>
                  </a:moveTo>
                  <a:lnTo>
                    <a:pt x="1" y="2679"/>
                  </a:lnTo>
                  <a:cubicBezTo>
                    <a:pt x="1" y="2836"/>
                    <a:pt x="1" y="2994"/>
                    <a:pt x="32" y="3151"/>
                  </a:cubicBezTo>
                  <a:lnTo>
                    <a:pt x="3970" y="1576"/>
                  </a:lnTo>
                  <a:cubicBezTo>
                    <a:pt x="4018" y="1560"/>
                    <a:pt x="4065" y="1552"/>
                    <a:pt x="4112" y="1552"/>
                  </a:cubicBezTo>
                  <a:cubicBezTo>
                    <a:pt x="4159" y="1552"/>
                    <a:pt x="4207" y="1560"/>
                    <a:pt x="4254" y="1576"/>
                  </a:cubicBezTo>
                  <a:lnTo>
                    <a:pt x="8161" y="3151"/>
                  </a:lnTo>
                  <a:cubicBezTo>
                    <a:pt x="8192" y="2962"/>
                    <a:pt x="8192" y="2710"/>
                    <a:pt x="8192" y="2521"/>
                  </a:cubicBezTo>
                  <a:lnTo>
                    <a:pt x="8192" y="1"/>
                  </a:lnTo>
                  <a:cubicBezTo>
                    <a:pt x="7877" y="95"/>
                    <a:pt x="7467" y="127"/>
                    <a:pt x="7089" y="127"/>
                  </a:cubicBezTo>
                  <a:lnTo>
                    <a:pt x="1103" y="127"/>
                  </a:lnTo>
                  <a:cubicBezTo>
                    <a:pt x="694" y="127"/>
                    <a:pt x="316" y="95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56"/>
            <p:cNvSpPr/>
            <p:nvPr/>
          </p:nvSpPr>
          <p:spPr>
            <a:xfrm>
              <a:off x="-56332200" y="3406850"/>
              <a:ext cx="193775" cy="110300"/>
            </a:xfrm>
            <a:custGeom>
              <a:avLst/>
              <a:gdLst/>
              <a:ahLst/>
              <a:cxnLst/>
              <a:rect l="l" t="t" r="r" b="b"/>
              <a:pathLst>
                <a:path w="7751" h="4412" extrusionOk="0">
                  <a:moveTo>
                    <a:pt x="3907" y="1"/>
                  </a:moveTo>
                  <a:lnTo>
                    <a:pt x="1" y="1513"/>
                  </a:lnTo>
                  <a:cubicBezTo>
                    <a:pt x="190" y="2237"/>
                    <a:pt x="599" y="2868"/>
                    <a:pt x="1135" y="3340"/>
                  </a:cubicBezTo>
                  <a:cubicBezTo>
                    <a:pt x="1891" y="4033"/>
                    <a:pt x="2868" y="4411"/>
                    <a:pt x="3907" y="4411"/>
                  </a:cubicBezTo>
                  <a:lnTo>
                    <a:pt x="4285" y="4411"/>
                  </a:lnTo>
                  <a:cubicBezTo>
                    <a:pt x="5924" y="4254"/>
                    <a:pt x="7247" y="3057"/>
                    <a:pt x="7751" y="1513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56"/>
            <p:cNvSpPr/>
            <p:nvPr/>
          </p:nvSpPr>
          <p:spPr>
            <a:xfrm>
              <a:off x="-56113225" y="3354075"/>
              <a:ext cx="18125" cy="64625"/>
            </a:xfrm>
            <a:custGeom>
              <a:avLst/>
              <a:gdLst/>
              <a:ahLst/>
              <a:cxnLst/>
              <a:rect l="l" t="t" r="r" b="b"/>
              <a:pathLst>
                <a:path w="725" h="2585" extrusionOk="0">
                  <a:moveTo>
                    <a:pt x="0" y="1"/>
                  </a:moveTo>
                  <a:lnTo>
                    <a:pt x="0" y="2584"/>
                  </a:lnTo>
                  <a:cubicBezTo>
                    <a:pt x="410" y="2332"/>
                    <a:pt x="725" y="1828"/>
                    <a:pt x="725" y="1261"/>
                  </a:cubicBezTo>
                  <a:cubicBezTo>
                    <a:pt x="725" y="725"/>
                    <a:pt x="473" y="253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8" name="Google Shape;7658;p56"/>
          <p:cNvGrpSpPr/>
          <p:nvPr/>
        </p:nvGrpSpPr>
        <p:grpSpPr>
          <a:xfrm>
            <a:off x="6631771" y="1999353"/>
            <a:ext cx="358999" cy="335958"/>
            <a:chOff x="-56394425" y="3600600"/>
            <a:chExt cx="319025" cy="298550"/>
          </a:xfrm>
        </p:grpSpPr>
        <p:sp>
          <p:nvSpPr>
            <p:cNvPr id="7659" name="Google Shape;7659;p56"/>
            <p:cNvSpPr/>
            <p:nvPr/>
          </p:nvSpPr>
          <p:spPr>
            <a:xfrm>
              <a:off x="-56272325" y="386130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1512" y="1"/>
                  </a:moveTo>
                  <a:cubicBezTo>
                    <a:pt x="851" y="1"/>
                    <a:pt x="284" y="442"/>
                    <a:pt x="95" y="1041"/>
                  </a:cubicBezTo>
                  <a:cubicBezTo>
                    <a:pt x="0" y="1261"/>
                    <a:pt x="221" y="1513"/>
                    <a:pt x="441" y="1513"/>
                  </a:cubicBezTo>
                  <a:lnTo>
                    <a:pt x="2584" y="1513"/>
                  </a:lnTo>
                  <a:cubicBezTo>
                    <a:pt x="2804" y="1513"/>
                    <a:pt x="2993" y="1261"/>
                    <a:pt x="2930" y="1041"/>
                  </a:cubicBezTo>
                  <a:cubicBezTo>
                    <a:pt x="2741" y="442"/>
                    <a:pt x="2174" y="1"/>
                    <a:pt x="15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56"/>
            <p:cNvSpPr/>
            <p:nvPr/>
          </p:nvSpPr>
          <p:spPr>
            <a:xfrm>
              <a:off x="-56297550" y="3600600"/>
              <a:ext cx="126050" cy="71700"/>
            </a:xfrm>
            <a:custGeom>
              <a:avLst/>
              <a:gdLst/>
              <a:ahLst/>
              <a:cxnLst/>
              <a:rect l="l" t="t" r="r" b="b"/>
              <a:pathLst>
                <a:path w="5042" h="2868" extrusionOk="0">
                  <a:moveTo>
                    <a:pt x="2521" y="1"/>
                  </a:moveTo>
                  <a:cubicBezTo>
                    <a:pt x="1576" y="1"/>
                    <a:pt x="694" y="316"/>
                    <a:pt x="1" y="851"/>
                  </a:cubicBezTo>
                  <a:lnTo>
                    <a:pt x="2521" y="2868"/>
                  </a:lnTo>
                  <a:lnTo>
                    <a:pt x="5042" y="851"/>
                  </a:lnTo>
                  <a:cubicBezTo>
                    <a:pt x="4317" y="316"/>
                    <a:pt x="3467" y="1"/>
                    <a:pt x="25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56"/>
            <p:cNvSpPr/>
            <p:nvPr/>
          </p:nvSpPr>
          <p:spPr>
            <a:xfrm>
              <a:off x="-56394425" y="3635275"/>
              <a:ext cx="319025" cy="233925"/>
            </a:xfrm>
            <a:custGeom>
              <a:avLst/>
              <a:gdLst/>
              <a:ahLst/>
              <a:cxnLst/>
              <a:rect l="l" t="t" r="r" b="b"/>
              <a:pathLst>
                <a:path w="12761" h="9357" extrusionOk="0">
                  <a:moveTo>
                    <a:pt x="4884" y="3844"/>
                  </a:moveTo>
                  <a:cubicBezTo>
                    <a:pt x="5105" y="3844"/>
                    <a:pt x="5262" y="4001"/>
                    <a:pt x="5262" y="4190"/>
                  </a:cubicBezTo>
                  <a:cubicBezTo>
                    <a:pt x="5262" y="4411"/>
                    <a:pt x="5105" y="4537"/>
                    <a:pt x="4884" y="4537"/>
                  </a:cubicBezTo>
                  <a:cubicBezTo>
                    <a:pt x="4859" y="4545"/>
                    <a:pt x="4835" y="4549"/>
                    <a:pt x="4811" y="4549"/>
                  </a:cubicBezTo>
                  <a:cubicBezTo>
                    <a:pt x="4656" y="4549"/>
                    <a:pt x="4538" y="4381"/>
                    <a:pt x="4538" y="4190"/>
                  </a:cubicBezTo>
                  <a:cubicBezTo>
                    <a:pt x="4538" y="4001"/>
                    <a:pt x="4695" y="3844"/>
                    <a:pt x="4884" y="3844"/>
                  </a:cubicBezTo>
                  <a:close/>
                  <a:moveTo>
                    <a:pt x="7877" y="3875"/>
                  </a:moveTo>
                  <a:cubicBezTo>
                    <a:pt x="8098" y="3875"/>
                    <a:pt x="8255" y="4033"/>
                    <a:pt x="8255" y="4253"/>
                  </a:cubicBezTo>
                  <a:cubicBezTo>
                    <a:pt x="8287" y="4411"/>
                    <a:pt x="8098" y="4600"/>
                    <a:pt x="7877" y="4600"/>
                  </a:cubicBezTo>
                  <a:cubicBezTo>
                    <a:pt x="7688" y="4600"/>
                    <a:pt x="7531" y="4442"/>
                    <a:pt x="7531" y="4253"/>
                  </a:cubicBezTo>
                  <a:cubicBezTo>
                    <a:pt x="7531" y="4033"/>
                    <a:pt x="7688" y="3875"/>
                    <a:pt x="7877" y="3875"/>
                  </a:cubicBezTo>
                  <a:close/>
                  <a:moveTo>
                    <a:pt x="1072" y="4757"/>
                  </a:moveTo>
                  <a:cubicBezTo>
                    <a:pt x="1356" y="5104"/>
                    <a:pt x="1797" y="5356"/>
                    <a:pt x="2301" y="5356"/>
                  </a:cubicBezTo>
                  <a:cubicBezTo>
                    <a:pt x="2301" y="5734"/>
                    <a:pt x="1954" y="6080"/>
                    <a:pt x="1513" y="6080"/>
                  </a:cubicBezTo>
                  <a:cubicBezTo>
                    <a:pt x="1104" y="6080"/>
                    <a:pt x="757" y="5734"/>
                    <a:pt x="757" y="5356"/>
                  </a:cubicBezTo>
                  <a:cubicBezTo>
                    <a:pt x="757" y="5104"/>
                    <a:pt x="883" y="4883"/>
                    <a:pt x="1072" y="4757"/>
                  </a:cubicBezTo>
                  <a:close/>
                  <a:moveTo>
                    <a:pt x="11721" y="4757"/>
                  </a:moveTo>
                  <a:cubicBezTo>
                    <a:pt x="11910" y="4883"/>
                    <a:pt x="12036" y="5104"/>
                    <a:pt x="12036" y="5356"/>
                  </a:cubicBezTo>
                  <a:cubicBezTo>
                    <a:pt x="12036" y="5734"/>
                    <a:pt x="11658" y="6080"/>
                    <a:pt x="11280" y="6080"/>
                  </a:cubicBezTo>
                  <a:cubicBezTo>
                    <a:pt x="10870" y="6080"/>
                    <a:pt x="10492" y="5734"/>
                    <a:pt x="10492" y="5356"/>
                  </a:cubicBezTo>
                  <a:cubicBezTo>
                    <a:pt x="10965" y="5356"/>
                    <a:pt x="11437" y="5104"/>
                    <a:pt x="11721" y="4757"/>
                  </a:cubicBezTo>
                  <a:close/>
                  <a:moveTo>
                    <a:pt x="7448" y="6403"/>
                  </a:moveTo>
                  <a:cubicBezTo>
                    <a:pt x="7538" y="6403"/>
                    <a:pt x="7625" y="6443"/>
                    <a:pt x="7688" y="6521"/>
                  </a:cubicBezTo>
                  <a:cubicBezTo>
                    <a:pt x="7846" y="6648"/>
                    <a:pt x="7846" y="6868"/>
                    <a:pt x="7720" y="7026"/>
                  </a:cubicBezTo>
                  <a:cubicBezTo>
                    <a:pt x="7373" y="7372"/>
                    <a:pt x="6900" y="7593"/>
                    <a:pt x="6428" y="7593"/>
                  </a:cubicBezTo>
                  <a:cubicBezTo>
                    <a:pt x="5924" y="7593"/>
                    <a:pt x="5451" y="7372"/>
                    <a:pt x="5105" y="7026"/>
                  </a:cubicBezTo>
                  <a:cubicBezTo>
                    <a:pt x="4947" y="6868"/>
                    <a:pt x="4947" y="6648"/>
                    <a:pt x="5105" y="6521"/>
                  </a:cubicBezTo>
                  <a:cubicBezTo>
                    <a:pt x="5183" y="6443"/>
                    <a:pt x="5278" y="6403"/>
                    <a:pt x="5369" y="6403"/>
                  </a:cubicBezTo>
                  <a:cubicBezTo>
                    <a:pt x="5459" y="6403"/>
                    <a:pt x="5546" y="6443"/>
                    <a:pt x="5609" y="6521"/>
                  </a:cubicBezTo>
                  <a:cubicBezTo>
                    <a:pt x="5829" y="6742"/>
                    <a:pt x="6113" y="6852"/>
                    <a:pt x="6396" y="6852"/>
                  </a:cubicBezTo>
                  <a:cubicBezTo>
                    <a:pt x="6680" y="6852"/>
                    <a:pt x="6963" y="6742"/>
                    <a:pt x="7184" y="6521"/>
                  </a:cubicBezTo>
                  <a:cubicBezTo>
                    <a:pt x="7263" y="6443"/>
                    <a:pt x="7357" y="6403"/>
                    <a:pt x="7448" y="6403"/>
                  </a:cubicBezTo>
                  <a:close/>
                  <a:moveTo>
                    <a:pt x="3277" y="0"/>
                  </a:moveTo>
                  <a:cubicBezTo>
                    <a:pt x="2742" y="630"/>
                    <a:pt x="2364" y="1449"/>
                    <a:pt x="2301" y="2363"/>
                  </a:cubicBezTo>
                  <a:lnTo>
                    <a:pt x="2269" y="2363"/>
                  </a:lnTo>
                  <a:cubicBezTo>
                    <a:pt x="1419" y="2363"/>
                    <a:pt x="725" y="3024"/>
                    <a:pt x="725" y="3844"/>
                  </a:cubicBezTo>
                  <a:cubicBezTo>
                    <a:pt x="725" y="3938"/>
                    <a:pt x="725" y="3970"/>
                    <a:pt x="757" y="4033"/>
                  </a:cubicBezTo>
                  <a:cubicBezTo>
                    <a:pt x="284" y="4316"/>
                    <a:pt x="1" y="4789"/>
                    <a:pt x="1" y="5356"/>
                  </a:cubicBezTo>
                  <a:cubicBezTo>
                    <a:pt x="1" y="6175"/>
                    <a:pt x="694" y="6837"/>
                    <a:pt x="1513" y="6837"/>
                  </a:cubicBezTo>
                  <a:cubicBezTo>
                    <a:pt x="1828" y="6837"/>
                    <a:pt x="2143" y="6774"/>
                    <a:pt x="2364" y="6553"/>
                  </a:cubicBezTo>
                  <a:cubicBezTo>
                    <a:pt x="2616" y="7750"/>
                    <a:pt x="3403" y="8821"/>
                    <a:pt x="4506" y="9357"/>
                  </a:cubicBezTo>
                  <a:cubicBezTo>
                    <a:pt x="4884" y="8727"/>
                    <a:pt x="5609" y="8349"/>
                    <a:pt x="6396" y="8349"/>
                  </a:cubicBezTo>
                  <a:cubicBezTo>
                    <a:pt x="7184" y="8349"/>
                    <a:pt x="7877" y="8727"/>
                    <a:pt x="8287" y="9357"/>
                  </a:cubicBezTo>
                  <a:cubicBezTo>
                    <a:pt x="9389" y="8821"/>
                    <a:pt x="10145" y="7782"/>
                    <a:pt x="10398" y="6553"/>
                  </a:cubicBezTo>
                  <a:cubicBezTo>
                    <a:pt x="10650" y="6711"/>
                    <a:pt x="10965" y="6837"/>
                    <a:pt x="11280" y="6837"/>
                  </a:cubicBezTo>
                  <a:cubicBezTo>
                    <a:pt x="12099" y="6837"/>
                    <a:pt x="12760" y="6175"/>
                    <a:pt x="12760" y="5356"/>
                  </a:cubicBezTo>
                  <a:cubicBezTo>
                    <a:pt x="12760" y="4789"/>
                    <a:pt x="12445" y="4285"/>
                    <a:pt x="11973" y="4033"/>
                  </a:cubicBezTo>
                  <a:lnTo>
                    <a:pt x="11973" y="3844"/>
                  </a:lnTo>
                  <a:cubicBezTo>
                    <a:pt x="11973" y="3024"/>
                    <a:pt x="11280" y="2363"/>
                    <a:pt x="10461" y="2363"/>
                  </a:cubicBezTo>
                  <a:lnTo>
                    <a:pt x="10398" y="2363"/>
                  </a:lnTo>
                  <a:cubicBezTo>
                    <a:pt x="10335" y="1449"/>
                    <a:pt x="9988" y="662"/>
                    <a:pt x="9421" y="0"/>
                  </a:cubicBezTo>
                  <a:lnTo>
                    <a:pt x="6585" y="2268"/>
                  </a:lnTo>
                  <a:cubicBezTo>
                    <a:pt x="6522" y="2300"/>
                    <a:pt x="6428" y="2363"/>
                    <a:pt x="6365" y="2363"/>
                  </a:cubicBezTo>
                  <a:cubicBezTo>
                    <a:pt x="6270" y="2363"/>
                    <a:pt x="6207" y="2300"/>
                    <a:pt x="6113" y="2268"/>
                  </a:cubicBezTo>
                  <a:lnTo>
                    <a:pt x="32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2" name="Google Shape;7662;p56"/>
          <p:cNvGrpSpPr/>
          <p:nvPr/>
        </p:nvGrpSpPr>
        <p:grpSpPr>
          <a:xfrm>
            <a:off x="6662538" y="2430117"/>
            <a:ext cx="327068" cy="357198"/>
            <a:chOff x="-56379450" y="3983400"/>
            <a:chExt cx="290650" cy="317425"/>
          </a:xfrm>
        </p:grpSpPr>
        <p:sp>
          <p:nvSpPr>
            <p:cNvPr id="7663" name="Google Shape;7663;p56"/>
            <p:cNvSpPr/>
            <p:nvPr/>
          </p:nvSpPr>
          <p:spPr>
            <a:xfrm>
              <a:off x="-56330625" y="3983400"/>
              <a:ext cx="241825" cy="111075"/>
            </a:xfrm>
            <a:custGeom>
              <a:avLst/>
              <a:gdLst/>
              <a:ahLst/>
              <a:cxnLst/>
              <a:rect l="l" t="t" r="r" b="b"/>
              <a:pathLst>
                <a:path w="9673" h="4443" extrusionOk="0">
                  <a:moveTo>
                    <a:pt x="725" y="0"/>
                  </a:moveTo>
                  <a:cubicBezTo>
                    <a:pt x="536" y="0"/>
                    <a:pt x="410" y="126"/>
                    <a:pt x="379" y="315"/>
                  </a:cubicBezTo>
                  <a:lnTo>
                    <a:pt x="1" y="2300"/>
                  </a:lnTo>
                  <a:cubicBezTo>
                    <a:pt x="129" y="2274"/>
                    <a:pt x="257" y="2262"/>
                    <a:pt x="382" y="2262"/>
                  </a:cubicBezTo>
                  <a:cubicBezTo>
                    <a:pt x="869" y="2262"/>
                    <a:pt x="1320" y="2453"/>
                    <a:pt x="1671" y="2804"/>
                  </a:cubicBezTo>
                  <a:cubicBezTo>
                    <a:pt x="2017" y="2473"/>
                    <a:pt x="2498" y="2308"/>
                    <a:pt x="2978" y="2308"/>
                  </a:cubicBezTo>
                  <a:cubicBezTo>
                    <a:pt x="3458" y="2308"/>
                    <a:pt x="3939" y="2473"/>
                    <a:pt x="4285" y="2804"/>
                  </a:cubicBezTo>
                  <a:cubicBezTo>
                    <a:pt x="4636" y="2453"/>
                    <a:pt x="5107" y="2262"/>
                    <a:pt x="5602" y="2262"/>
                  </a:cubicBezTo>
                  <a:cubicBezTo>
                    <a:pt x="5729" y="2262"/>
                    <a:pt x="5858" y="2274"/>
                    <a:pt x="5987" y="2300"/>
                  </a:cubicBezTo>
                  <a:lnTo>
                    <a:pt x="5766" y="1292"/>
                  </a:lnTo>
                  <a:lnTo>
                    <a:pt x="7625" y="2741"/>
                  </a:lnTo>
                  <a:cubicBezTo>
                    <a:pt x="7499" y="2899"/>
                    <a:pt x="7467" y="3119"/>
                    <a:pt x="7467" y="3340"/>
                  </a:cubicBezTo>
                  <a:cubicBezTo>
                    <a:pt x="7467" y="3970"/>
                    <a:pt x="7972" y="4442"/>
                    <a:pt x="8570" y="4442"/>
                  </a:cubicBezTo>
                  <a:cubicBezTo>
                    <a:pt x="9200" y="4442"/>
                    <a:pt x="9673" y="3938"/>
                    <a:pt x="9673" y="3340"/>
                  </a:cubicBezTo>
                  <a:cubicBezTo>
                    <a:pt x="9673" y="2678"/>
                    <a:pt x="9169" y="2205"/>
                    <a:pt x="8570" y="2205"/>
                  </a:cubicBezTo>
                  <a:cubicBezTo>
                    <a:pt x="8444" y="2205"/>
                    <a:pt x="8318" y="2237"/>
                    <a:pt x="8224" y="2300"/>
                  </a:cubicBezTo>
                  <a:lnTo>
                    <a:pt x="5451" y="63"/>
                  </a:lnTo>
                  <a:lnTo>
                    <a:pt x="5420" y="63"/>
                  </a:lnTo>
                  <a:cubicBezTo>
                    <a:pt x="5325" y="32"/>
                    <a:pt x="5262" y="0"/>
                    <a:pt x="52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56"/>
            <p:cNvSpPr/>
            <p:nvPr/>
          </p:nvSpPr>
          <p:spPr>
            <a:xfrm>
              <a:off x="-56350300" y="4058225"/>
              <a:ext cx="186675" cy="55150"/>
            </a:xfrm>
            <a:custGeom>
              <a:avLst/>
              <a:gdLst/>
              <a:ahLst/>
              <a:cxnLst/>
              <a:rect l="l" t="t" r="r" b="b"/>
              <a:pathLst>
                <a:path w="7467" h="2206" extrusionOk="0">
                  <a:moveTo>
                    <a:pt x="1103" y="0"/>
                  </a:moveTo>
                  <a:cubicBezTo>
                    <a:pt x="441" y="0"/>
                    <a:pt x="0" y="504"/>
                    <a:pt x="0" y="1103"/>
                  </a:cubicBezTo>
                  <a:cubicBezTo>
                    <a:pt x="32" y="1701"/>
                    <a:pt x="504" y="2205"/>
                    <a:pt x="1134" y="2205"/>
                  </a:cubicBezTo>
                  <a:cubicBezTo>
                    <a:pt x="1512" y="2205"/>
                    <a:pt x="1922" y="1985"/>
                    <a:pt x="2111" y="1607"/>
                  </a:cubicBezTo>
                  <a:cubicBezTo>
                    <a:pt x="2174" y="1497"/>
                    <a:pt x="2300" y="1441"/>
                    <a:pt x="2430" y="1441"/>
                  </a:cubicBezTo>
                  <a:cubicBezTo>
                    <a:pt x="2560" y="1441"/>
                    <a:pt x="2694" y="1497"/>
                    <a:pt x="2773" y="1607"/>
                  </a:cubicBezTo>
                  <a:cubicBezTo>
                    <a:pt x="2962" y="1985"/>
                    <a:pt x="3371" y="2205"/>
                    <a:pt x="3749" y="2205"/>
                  </a:cubicBezTo>
                  <a:cubicBezTo>
                    <a:pt x="4159" y="2205"/>
                    <a:pt x="4537" y="1985"/>
                    <a:pt x="4757" y="1607"/>
                  </a:cubicBezTo>
                  <a:cubicBezTo>
                    <a:pt x="4820" y="1512"/>
                    <a:pt x="4946" y="1418"/>
                    <a:pt x="5072" y="1418"/>
                  </a:cubicBezTo>
                  <a:cubicBezTo>
                    <a:pt x="5167" y="1418"/>
                    <a:pt x="5325" y="1512"/>
                    <a:pt x="5388" y="1607"/>
                  </a:cubicBezTo>
                  <a:cubicBezTo>
                    <a:pt x="5577" y="1985"/>
                    <a:pt x="5955" y="2205"/>
                    <a:pt x="6364" y="2205"/>
                  </a:cubicBezTo>
                  <a:cubicBezTo>
                    <a:pt x="6994" y="2205"/>
                    <a:pt x="7467" y="1701"/>
                    <a:pt x="7467" y="1103"/>
                  </a:cubicBezTo>
                  <a:cubicBezTo>
                    <a:pt x="7467" y="473"/>
                    <a:pt x="6963" y="0"/>
                    <a:pt x="6364" y="0"/>
                  </a:cubicBezTo>
                  <a:cubicBezTo>
                    <a:pt x="5955" y="0"/>
                    <a:pt x="5577" y="252"/>
                    <a:pt x="5388" y="599"/>
                  </a:cubicBezTo>
                  <a:cubicBezTo>
                    <a:pt x="5325" y="709"/>
                    <a:pt x="5191" y="764"/>
                    <a:pt x="5057" y="764"/>
                  </a:cubicBezTo>
                  <a:cubicBezTo>
                    <a:pt x="4923" y="764"/>
                    <a:pt x="4789" y="709"/>
                    <a:pt x="4726" y="599"/>
                  </a:cubicBezTo>
                  <a:cubicBezTo>
                    <a:pt x="4505" y="252"/>
                    <a:pt x="4127" y="0"/>
                    <a:pt x="3718" y="0"/>
                  </a:cubicBezTo>
                  <a:cubicBezTo>
                    <a:pt x="3340" y="0"/>
                    <a:pt x="2930" y="252"/>
                    <a:pt x="2741" y="599"/>
                  </a:cubicBezTo>
                  <a:cubicBezTo>
                    <a:pt x="2678" y="709"/>
                    <a:pt x="2552" y="764"/>
                    <a:pt x="2422" y="764"/>
                  </a:cubicBezTo>
                  <a:cubicBezTo>
                    <a:pt x="2292" y="764"/>
                    <a:pt x="2158" y="709"/>
                    <a:pt x="2079" y="599"/>
                  </a:cubicBezTo>
                  <a:cubicBezTo>
                    <a:pt x="1890" y="252"/>
                    <a:pt x="1481" y="0"/>
                    <a:pt x="11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56"/>
            <p:cNvSpPr/>
            <p:nvPr/>
          </p:nvSpPr>
          <p:spPr>
            <a:xfrm>
              <a:off x="-56245550" y="4168275"/>
              <a:ext cx="78000" cy="26600"/>
            </a:xfrm>
            <a:custGeom>
              <a:avLst/>
              <a:gdLst/>
              <a:ahLst/>
              <a:cxnLst/>
              <a:rect l="l" t="t" r="r" b="b"/>
              <a:pathLst>
                <a:path w="3120" h="1064" extrusionOk="0">
                  <a:moveTo>
                    <a:pt x="594" y="1"/>
                  </a:moveTo>
                  <a:cubicBezTo>
                    <a:pt x="555" y="1"/>
                    <a:pt x="515" y="4"/>
                    <a:pt x="473" y="9"/>
                  </a:cubicBezTo>
                  <a:cubicBezTo>
                    <a:pt x="284" y="40"/>
                    <a:pt x="126" y="166"/>
                    <a:pt x="0" y="324"/>
                  </a:cubicBezTo>
                  <a:lnTo>
                    <a:pt x="158" y="481"/>
                  </a:lnTo>
                  <a:cubicBezTo>
                    <a:pt x="410" y="733"/>
                    <a:pt x="630" y="891"/>
                    <a:pt x="945" y="954"/>
                  </a:cubicBezTo>
                  <a:cubicBezTo>
                    <a:pt x="1153" y="1029"/>
                    <a:pt x="1367" y="1064"/>
                    <a:pt x="1579" y="1064"/>
                  </a:cubicBezTo>
                  <a:cubicBezTo>
                    <a:pt x="2172" y="1064"/>
                    <a:pt x="2748" y="788"/>
                    <a:pt x="3119" y="324"/>
                  </a:cubicBezTo>
                  <a:lnTo>
                    <a:pt x="3119" y="324"/>
                  </a:lnTo>
                  <a:lnTo>
                    <a:pt x="2521" y="513"/>
                  </a:lnTo>
                  <a:cubicBezTo>
                    <a:pt x="2355" y="596"/>
                    <a:pt x="2183" y="634"/>
                    <a:pt x="2013" y="634"/>
                  </a:cubicBezTo>
                  <a:cubicBezTo>
                    <a:pt x="1665" y="634"/>
                    <a:pt x="1325" y="473"/>
                    <a:pt x="1071" y="198"/>
                  </a:cubicBezTo>
                  <a:cubicBezTo>
                    <a:pt x="940" y="67"/>
                    <a:pt x="787" y="1"/>
                    <a:pt x="5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56"/>
            <p:cNvSpPr/>
            <p:nvPr/>
          </p:nvSpPr>
          <p:spPr>
            <a:xfrm>
              <a:off x="-56359750" y="4112550"/>
              <a:ext cx="204800" cy="53100"/>
            </a:xfrm>
            <a:custGeom>
              <a:avLst/>
              <a:gdLst/>
              <a:ahLst/>
              <a:cxnLst/>
              <a:rect l="l" t="t" r="r" b="b"/>
              <a:pathLst>
                <a:path w="8192" h="2124" extrusionOk="0">
                  <a:moveTo>
                    <a:pt x="0" y="1"/>
                  </a:moveTo>
                  <a:lnTo>
                    <a:pt x="0" y="1608"/>
                  </a:lnTo>
                  <a:lnTo>
                    <a:pt x="1386" y="2080"/>
                  </a:lnTo>
                  <a:cubicBezTo>
                    <a:pt x="1455" y="2109"/>
                    <a:pt x="1529" y="2124"/>
                    <a:pt x="1605" y="2124"/>
                  </a:cubicBezTo>
                  <a:cubicBezTo>
                    <a:pt x="1773" y="2124"/>
                    <a:pt x="1949" y="2053"/>
                    <a:pt x="2079" y="1923"/>
                  </a:cubicBezTo>
                  <a:cubicBezTo>
                    <a:pt x="2333" y="1669"/>
                    <a:pt x="2689" y="1517"/>
                    <a:pt x="3048" y="1517"/>
                  </a:cubicBezTo>
                  <a:cubicBezTo>
                    <a:pt x="3135" y="1517"/>
                    <a:pt x="3222" y="1526"/>
                    <a:pt x="3308" y="1545"/>
                  </a:cubicBezTo>
                  <a:cubicBezTo>
                    <a:pt x="3623" y="1576"/>
                    <a:pt x="3907" y="1734"/>
                    <a:pt x="4096" y="1954"/>
                  </a:cubicBezTo>
                  <a:cubicBezTo>
                    <a:pt x="4316" y="1734"/>
                    <a:pt x="4568" y="1576"/>
                    <a:pt x="4883" y="1545"/>
                  </a:cubicBezTo>
                  <a:cubicBezTo>
                    <a:pt x="4975" y="1526"/>
                    <a:pt x="5066" y="1517"/>
                    <a:pt x="5155" y="1517"/>
                  </a:cubicBezTo>
                  <a:cubicBezTo>
                    <a:pt x="5523" y="1517"/>
                    <a:pt x="5858" y="1669"/>
                    <a:pt x="6112" y="1923"/>
                  </a:cubicBezTo>
                  <a:cubicBezTo>
                    <a:pt x="6243" y="2053"/>
                    <a:pt x="6403" y="2124"/>
                    <a:pt x="6583" y="2124"/>
                  </a:cubicBezTo>
                  <a:cubicBezTo>
                    <a:pt x="6664" y="2124"/>
                    <a:pt x="6749" y="2109"/>
                    <a:pt x="6837" y="2080"/>
                  </a:cubicBezTo>
                  <a:lnTo>
                    <a:pt x="8191" y="1608"/>
                  </a:lnTo>
                  <a:lnTo>
                    <a:pt x="8191" y="1"/>
                  </a:lnTo>
                  <a:cubicBezTo>
                    <a:pt x="7845" y="473"/>
                    <a:pt x="7341" y="726"/>
                    <a:pt x="6711" y="726"/>
                  </a:cubicBezTo>
                  <a:cubicBezTo>
                    <a:pt x="6207" y="726"/>
                    <a:pt x="5766" y="536"/>
                    <a:pt x="5419" y="190"/>
                  </a:cubicBezTo>
                  <a:cubicBezTo>
                    <a:pt x="5072" y="521"/>
                    <a:pt x="4584" y="686"/>
                    <a:pt x="4100" y="686"/>
                  </a:cubicBezTo>
                  <a:cubicBezTo>
                    <a:pt x="3615" y="686"/>
                    <a:pt x="3135" y="521"/>
                    <a:pt x="2804" y="190"/>
                  </a:cubicBezTo>
                  <a:cubicBezTo>
                    <a:pt x="2457" y="536"/>
                    <a:pt x="1985" y="726"/>
                    <a:pt x="1512" y="726"/>
                  </a:cubicBezTo>
                  <a:cubicBezTo>
                    <a:pt x="882" y="726"/>
                    <a:pt x="378" y="410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56"/>
            <p:cNvSpPr/>
            <p:nvPr/>
          </p:nvSpPr>
          <p:spPr>
            <a:xfrm>
              <a:off x="-56345575" y="4169000"/>
              <a:ext cx="77200" cy="26325"/>
            </a:xfrm>
            <a:custGeom>
              <a:avLst/>
              <a:gdLst/>
              <a:ahLst/>
              <a:cxnLst/>
              <a:rect l="l" t="t" r="r" b="b"/>
              <a:pathLst>
                <a:path w="3088" h="1053" extrusionOk="0">
                  <a:moveTo>
                    <a:pt x="2471" y="0"/>
                  </a:moveTo>
                  <a:cubicBezTo>
                    <a:pt x="2311" y="0"/>
                    <a:pt x="2170" y="47"/>
                    <a:pt x="2048" y="169"/>
                  </a:cubicBezTo>
                  <a:cubicBezTo>
                    <a:pt x="1752" y="465"/>
                    <a:pt x="1391" y="612"/>
                    <a:pt x="1011" y="612"/>
                  </a:cubicBezTo>
                  <a:cubicBezTo>
                    <a:pt x="865" y="612"/>
                    <a:pt x="716" y="591"/>
                    <a:pt x="567" y="547"/>
                  </a:cubicBezTo>
                  <a:lnTo>
                    <a:pt x="0" y="326"/>
                  </a:lnTo>
                  <a:lnTo>
                    <a:pt x="0" y="326"/>
                  </a:lnTo>
                  <a:cubicBezTo>
                    <a:pt x="374" y="794"/>
                    <a:pt x="939" y="1053"/>
                    <a:pt x="1527" y="1053"/>
                  </a:cubicBezTo>
                  <a:cubicBezTo>
                    <a:pt x="1731" y="1053"/>
                    <a:pt x="1939" y="1022"/>
                    <a:pt x="2143" y="956"/>
                  </a:cubicBezTo>
                  <a:cubicBezTo>
                    <a:pt x="2426" y="893"/>
                    <a:pt x="2710" y="704"/>
                    <a:pt x="2930" y="484"/>
                  </a:cubicBezTo>
                  <a:lnTo>
                    <a:pt x="3088" y="326"/>
                  </a:lnTo>
                  <a:cubicBezTo>
                    <a:pt x="2993" y="169"/>
                    <a:pt x="2836" y="74"/>
                    <a:pt x="2615" y="11"/>
                  </a:cubicBezTo>
                  <a:cubicBezTo>
                    <a:pt x="2566" y="4"/>
                    <a:pt x="2518" y="0"/>
                    <a:pt x="24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56"/>
            <p:cNvSpPr/>
            <p:nvPr/>
          </p:nvSpPr>
          <p:spPr>
            <a:xfrm>
              <a:off x="-56379450" y="4180300"/>
              <a:ext cx="242600" cy="120525"/>
            </a:xfrm>
            <a:custGeom>
              <a:avLst/>
              <a:gdLst/>
              <a:ahLst/>
              <a:cxnLst/>
              <a:rect l="l" t="t" r="r" b="b"/>
              <a:pathLst>
                <a:path w="9704" h="4821" extrusionOk="0">
                  <a:moveTo>
                    <a:pt x="473" y="0"/>
                  </a:moveTo>
                  <a:cubicBezTo>
                    <a:pt x="221" y="284"/>
                    <a:pt x="0" y="662"/>
                    <a:pt x="0" y="1071"/>
                  </a:cubicBezTo>
                  <a:cubicBezTo>
                    <a:pt x="0" y="1576"/>
                    <a:pt x="284" y="2048"/>
                    <a:pt x="725" y="2332"/>
                  </a:cubicBezTo>
                  <a:cubicBezTo>
                    <a:pt x="946" y="2489"/>
                    <a:pt x="1229" y="2552"/>
                    <a:pt x="1513" y="2552"/>
                  </a:cubicBezTo>
                  <a:cubicBezTo>
                    <a:pt x="1513" y="3403"/>
                    <a:pt x="2174" y="4064"/>
                    <a:pt x="2993" y="4064"/>
                  </a:cubicBezTo>
                  <a:cubicBezTo>
                    <a:pt x="3214" y="4064"/>
                    <a:pt x="3372" y="4033"/>
                    <a:pt x="3529" y="3970"/>
                  </a:cubicBezTo>
                  <a:cubicBezTo>
                    <a:pt x="3750" y="4506"/>
                    <a:pt x="4254" y="4821"/>
                    <a:pt x="4852" y="4821"/>
                  </a:cubicBezTo>
                  <a:cubicBezTo>
                    <a:pt x="5451" y="4821"/>
                    <a:pt x="5955" y="4443"/>
                    <a:pt x="6207" y="3970"/>
                  </a:cubicBezTo>
                  <a:cubicBezTo>
                    <a:pt x="6333" y="4064"/>
                    <a:pt x="6554" y="4064"/>
                    <a:pt x="6711" y="4064"/>
                  </a:cubicBezTo>
                  <a:cubicBezTo>
                    <a:pt x="7530" y="4064"/>
                    <a:pt x="8192" y="3403"/>
                    <a:pt x="8192" y="2552"/>
                  </a:cubicBezTo>
                  <a:cubicBezTo>
                    <a:pt x="9042" y="2552"/>
                    <a:pt x="9704" y="1891"/>
                    <a:pt x="9704" y="1071"/>
                  </a:cubicBezTo>
                  <a:cubicBezTo>
                    <a:pt x="9704" y="662"/>
                    <a:pt x="9546" y="284"/>
                    <a:pt x="9231" y="0"/>
                  </a:cubicBezTo>
                  <a:lnTo>
                    <a:pt x="9168" y="158"/>
                  </a:lnTo>
                  <a:cubicBezTo>
                    <a:pt x="8664" y="945"/>
                    <a:pt x="7814" y="1387"/>
                    <a:pt x="6900" y="1387"/>
                  </a:cubicBezTo>
                  <a:cubicBezTo>
                    <a:pt x="6617" y="1387"/>
                    <a:pt x="6301" y="1355"/>
                    <a:pt x="6018" y="1229"/>
                  </a:cubicBezTo>
                  <a:cubicBezTo>
                    <a:pt x="5640" y="1103"/>
                    <a:pt x="5230" y="882"/>
                    <a:pt x="4978" y="567"/>
                  </a:cubicBezTo>
                  <a:lnTo>
                    <a:pt x="4884" y="473"/>
                  </a:lnTo>
                  <a:lnTo>
                    <a:pt x="4821" y="567"/>
                  </a:lnTo>
                  <a:cubicBezTo>
                    <a:pt x="4506" y="882"/>
                    <a:pt x="4159" y="1071"/>
                    <a:pt x="3750" y="1229"/>
                  </a:cubicBezTo>
                  <a:cubicBezTo>
                    <a:pt x="3466" y="1292"/>
                    <a:pt x="3151" y="1387"/>
                    <a:pt x="2899" y="1387"/>
                  </a:cubicBezTo>
                  <a:cubicBezTo>
                    <a:pt x="1985" y="1387"/>
                    <a:pt x="1103" y="945"/>
                    <a:pt x="599" y="158"/>
                  </a:cubicBezTo>
                  <a:lnTo>
                    <a:pt x="47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56"/>
            <p:cNvSpPr/>
            <p:nvPr/>
          </p:nvSpPr>
          <p:spPr>
            <a:xfrm>
              <a:off x="-56181750" y="40393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56"/>
            <p:cNvSpPr/>
            <p:nvPr/>
          </p:nvSpPr>
          <p:spPr>
            <a:xfrm>
              <a:off x="-56332200" y="4039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1" name="Google Shape;7671;p56"/>
          <p:cNvGrpSpPr/>
          <p:nvPr/>
        </p:nvGrpSpPr>
        <p:grpSpPr>
          <a:xfrm>
            <a:off x="5326242" y="2894264"/>
            <a:ext cx="316434" cy="358971"/>
            <a:chOff x="-54401725" y="3198925"/>
            <a:chExt cx="281200" cy="319000"/>
          </a:xfrm>
        </p:grpSpPr>
        <p:sp>
          <p:nvSpPr>
            <p:cNvPr id="7672" name="Google Shape;7672;p56"/>
            <p:cNvSpPr/>
            <p:nvPr/>
          </p:nvSpPr>
          <p:spPr>
            <a:xfrm>
              <a:off x="-54159150" y="3465925"/>
              <a:ext cx="38625" cy="52000"/>
            </a:xfrm>
            <a:custGeom>
              <a:avLst/>
              <a:gdLst/>
              <a:ahLst/>
              <a:cxnLst/>
              <a:rect l="l" t="t" r="r" b="b"/>
              <a:pathLst>
                <a:path w="1545" h="2080" extrusionOk="0">
                  <a:moveTo>
                    <a:pt x="789" y="0"/>
                  </a:moveTo>
                  <a:cubicBezTo>
                    <a:pt x="379" y="0"/>
                    <a:pt x="1" y="316"/>
                    <a:pt x="1" y="725"/>
                  </a:cubicBezTo>
                  <a:cubicBezTo>
                    <a:pt x="1" y="851"/>
                    <a:pt x="32" y="946"/>
                    <a:pt x="64" y="1040"/>
                  </a:cubicBezTo>
                  <a:lnTo>
                    <a:pt x="631" y="1985"/>
                  </a:lnTo>
                  <a:cubicBezTo>
                    <a:pt x="663" y="2048"/>
                    <a:pt x="694" y="2080"/>
                    <a:pt x="789" y="2080"/>
                  </a:cubicBezTo>
                  <a:cubicBezTo>
                    <a:pt x="852" y="2080"/>
                    <a:pt x="915" y="2017"/>
                    <a:pt x="946" y="1985"/>
                  </a:cubicBezTo>
                  <a:lnTo>
                    <a:pt x="1450" y="1072"/>
                  </a:lnTo>
                  <a:cubicBezTo>
                    <a:pt x="1482" y="977"/>
                    <a:pt x="1545" y="851"/>
                    <a:pt x="1545" y="725"/>
                  </a:cubicBezTo>
                  <a:cubicBezTo>
                    <a:pt x="1545" y="347"/>
                    <a:pt x="1167" y="0"/>
                    <a:pt x="7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56"/>
            <p:cNvSpPr/>
            <p:nvPr/>
          </p:nvSpPr>
          <p:spPr>
            <a:xfrm>
              <a:off x="-54401725" y="3465925"/>
              <a:ext cx="38600" cy="52000"/>
            </a:xfrm>
            <a:custGeom>
              <a:avLst/>
              <a:gdLst/>
              <a:ahLst/>
              <a:cxnLst/>
              <a:rect l="l" t="t" r="r" b="b"/>
              <a:pathLst>
                <a:path w="1544" h="2080" extrusionOk="0">
                  <a:moveTo>
                    <a:pt x="788" y="0"/>
                  </a:moveTo>
                  <a:cubicBezTo>
                    <a:pt x="410" y="0"/>
                    <a:pt x="0" y="316"/>
                    <a:pt x="0" y="725"/>
                  </a:cubicBezTo>
                  <a:cubicBezTo>
                    <a:pt x="0" y="851"/>
                    <a:pt x="63" y="946"/>
                    <a:pt x="95" y="1040"/>
                  </a:cubicBezTo>
                  <a:lnTo>
                    <a:pt x="631" y="1985"/>
                  </a:lnTo>
                  <a:cubicBezTo>
                    <a:pt x="694" y="2048"/>
                    <a:pt x="725" y="2080"/>
                    <a:pt x="788" y="2080"/>
                  </a:cubicBezTo>
                  <a:cubicBezTo>
                    <a:pt x="883" y="2080"/>
                    <a:pt x="914" y="2017"/>
                    <a:pt x="946" y="1985"/>
                  </a:cubicBezTo>
                  <a:lnTo>
                    <a:pt x="1481" y="1072"/>
                  </a:lnTo>
                  <a:cubicBezTo>
                    <a:pt x="1513" y="977"/>
                    <a:pt x="1544" y="851"/>
                    <a:pt x="1544" y="725"/>
                  </a:cubicBezTo>
                  <a:cubicBezTo>
                    <a:pt x="1544" y="347"/>
                    <a:pt x="1198" y="0"/>
                    <a:pt x="7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56"/>
            <p:cNvSpPr/>
            <p:nvPr/>
          </p:nvSpPr>
          <p:spPr>
            <a:xfrm>
              <a:off x="-54176475" y="3224125"/>
              <a:ext cx="17350" cy="61450"/>
            </a:xfrm>
            <a:custGeom>
              <a:avLst/>
              <a:gdLst/>
              <a:ahLst/>
              <a:cxnLst/>
              <a:rect l="l" t="t" r="r" b="b"/>
              <a:pathLst>
                <a:path w="694" h="2458" extrusionOk="0">
                  <a:moveTo>
                    <a:pt x="347" y="0"/>
                  </a:moveTo>
                  <a:cubicBezTo>
                    <a:pt x="190" y="316"/>
                    <a:pt x="1" y="757"/>
                    <a:pt x="1" y="1229"/>
                  </a:cubicBezTo>
                  <a:cubicBezTo>
                    <a:pt x="1" y="1702"/>
                    <a:pt x="190" y="2143"/>
                    <a:pt x="347" y="2458"/>
                  </a:cubicBezTo>
                  <a:cubicBezTo>
                    <a:pt x="505" y="2143"/>
                    <a:pt x="694" y="1702"/>
                    <a:pt x="694" y="1229"/>
                  </a:cubicBezTo>
                  <a:cubicBezTo>
                    <a:pt x="694" y="757"/>
                    <a:pt x="505" y="316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56"/>
            <p:cNvSpPr/>
            <p:nvPr/>
          </p:nvSpPr>
          <p:spPr>
            <a:xfrm>
              <a:off x="-54385975" y="3198925"/>
              <a:ext cx="198500" cy="74850"/>
            </a:xfrm>
            <a:custGeom>
              <a:avLst/>
              <a:gdLst/>
              <a:ahLst/>
              <a:cxnLst/>
              <a:rect l="l" t="t" r="r" b="b"/>
              <a:pathLst>
                <a:path w="7940" h="2994" extrusionOk="0">
                  <a:moveTo>
                    <a:pt x="4978" y="0"/>
                  </a:moveTo>
                  <a:cubicBezTo>
                    <a:pt x="2836" y="0"/>
                    <a:pt x="946" y="1229"/>
                    <a:pt x="1" y="2993"/>
                  </a:cubicBezTo>
                  <a:lnTo>
                    <a:pt x="7688" y="2993"/>
                  </a:lnTo>
                  <a:cubicBezTo>
                    <a:pt x="7625" y="2741"/>
                    <a:pt x="7562" y="2521"/>
                    <a:pt x="7562" y="2237"/>
                  </a:cubicBezTo>
                  <a:cubicBezTo>
                    <a:pt x="7562" y="1733"/>
                    <a:pt x="7719" y="1261"/>
                    <a:pt x="7940" y="851"/>
                  </a:cubicBezTo>
                  <a:cubicBezTo>
                    <a:pt x="7026" y="315"/>
                    <a:pt x="6049" y="0"/>
                    <a:pt x="49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56"/>
            <p:cNvSpPr/>
            <p:nvPr/>
          </p:nvSpPr>
          <p:spPr>
            <a:xfrm>
              <a:off x="-54400950" y="3385575"/>
              <a:ext cx="37050" cy="19725"/>
            </a:xfrm>
            <a:custGeom>
              <a:avLst/>
              <a:gdLst/>
              <a:ahLst/>
              <a:cxnLst/>
              <a:rect l="l" t="t" r="r" b="b"/>
              <a:pathLst>
                <a:path w="1482" h="789" extrusionOk="0">
                  <a:moveTo>
                    <a:pt x="1" y="1"/>
                  </a:moveTo>
                  <a:lnTo>
                    <a:pt x="1" y="789"/>
                  </a:lnTo>
                  <a:lnTo>
                    <a:pt x="1482" y="78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56"/>
            <p:cNvSpPr/>
            <p:nvPr/>
          </p:nvSpPr>
          <p:spPr>
            <a:xfrm>
              <a:off x="-54401725" y="3292650"/>
              <a:ext cx="128400" cy="74850"/>
            </a:xfrm>
            <a:custGeom>
              <a:avLst/>
              <a:gdLst/>
              <a:ahLst/>
              <a:cxnLst/>
              <a:rect l="l" t="t" r="r" b="b"/>
              <a:pathLst>
                <a:path w="5136" h="2994" extrusionOk="0">
                  <a:moveTo>
                    <a:pt x="315" y="0"/>
                  </a:moveTo>
                  <a:cubicBezTo>
                    <a:pt x="126" y="567"/>
                    <a:pt x="0" y="1198"/>
                    <a:pt x="0" y="1828"/>
                  </a:cubicBezTo>
                  <a:lnTo>
                    <a:pt x="0" y="2993"/>
                  </a:lnTo>
                  <a:lnTo>
                    <a:pt x="1513" y="2993"/>
                  </a:lnTo>
                  <a:lnTo>
                    <a:pt x="1513" y="1828"/>
                  </a:lnTo>
                  <a:cubicBezTo>
                    <a:pt x="1513" y="1639"/>
                    <a:pt x="1670" y="1481"/>
                    <a:pt x="1859" y="1481"/>
                  </a:cubicBezTo>
                  <a:lnTo>
                    <a:pt x="2615" y="1481"/>
                  </a:lnTo>
                  <a:cubicBezTo>
                    <a:pt x="3592" y="1481"/>
                    <a:pt x="4821" y="788"/>
                    <a:pt x="51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56"/>
            <p:cNvSpPr/>
            <p:nvPr/>
          </p:nvSpPr>
          <p:spPr>
            <a:xfrm>
              <a:off x="-54250500" y="3266650"/>
              <a:ext cx="128400" cy="99275"/>
            </a:xfrm>
            <a:custGeom>
              <a:avLst/>
              <a:gdLst/>
              <a:ahLst/>
              <a:cxnLst/>
              <a:rect l="l" t="t" r="r" b="b"/>
              <a:pathLst>
                <a:path w="5136" h="3971" extrusionOk="0">
                  <a:moveTo>
                    <a:pt x="4317" y="1"/>
                  </a:moveTo>
                  <a:cubicBezTo>
                    <a:pt x="4159" y="914"/>
                    <a:pt x="3560" y="1607"/>
                    <a:pt x="3529" y="1607"/>
                  </a:cubicBezTo>
                  <a:cubicBezTo>
                    <a:pt x="3466" y="1702"/>
                    <a:pt x="3371" y="1734"/>
                    <a:pt x="3245" y="1734"/>
                  </a:cubicBezTo>
                  <a:cubicBezTo>
                    <a:pt x="3151" y="1734"/>
                    <a:pt x="3056" y="1702"/>
                    <a:pt x="2993" y="1607"/>
                  </a:cubicBezTo>
                  <a:cubicBezTo>
                    <a:pt x="2993" y="1607"/>
                    <a:pt x="2741" y="1387"/>
                    <a:pt x="2552" y="977"/>
                  </a:cubicBezTo>
                  <a:lnTo>
                    <a:pt x="0" y="977"/>
                  </a:lnTo>
                  <a:cubicBezTo>
                    <a:pt x="315" y="1765"/>
                    <a:pt x="1576" y="2490"/>
                    <a:pt x="2521" y="2490"/>
                  </a:cubicBezTo>
                  <a:lnTo>
                    <a:pt x="3245" y="2490"/>
                  </a:lnTo>
                  <a:cubicBezTo>
                    <a:pt x="3466" y="2490"/>
                    <a:pt x="3623" y="2647"/>
                    <a:pt x="3623" y="2836"/>
                  </a:cubicBezTo>
                  <a:lnTo>
                    <a:pt x="3623" y="3970"/>
                  </a:lnTo>
                  <a:lnTo>
                    <a:pt x="5104" y="3970"/>
                  </a:lnTo>
                  <a:lnTo>
                    <a:pt x="5104" y="2521"/>
                  </a:lnTo>
                  <a:cubicBezTo>
                    <a:pt x="5136" y="2458"/>
                    <a:pt x="5136" y="2395"/>
                    <a:pt x="5104" y="2364"/>
                  </a:cubicBezTo>
                  <a:cubicBezTo>
                    <a:pt x="5041" y="1544"/>
                    <a:pt x="4758" y="725"/>
                    <a:pt x="43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56"/>
            <p:cNvSpPr/>
            <p:nvPr/>
          </p:nvSpPr>
          <p:spPr>
            <a:xfrm>
              <a:off x="-54159150" y="3385575"/>
              <a:ext cx="37050" cy="19725"/>
            </a:xfrm>
            <a:custGeom>
              <a:avLst/>
              <a:gdLst/>
              <a:ahLst/>
              <a:cxnLst/>
              <a:rect l="l" t="t" r="r" b="b"/>
              <a:pathLst>
                <a:path w="1482" h="789" extrusionOk="0">
                  <a:moveTo>
                    <a:pt x="1" y="1"/>
                  </a:moveTo>
                  <a:lnTo>
                    <a:pt x="1" y="789"/>
                  </a:lnTo>
                  <a:lnTo>
                    <a:pt x="1482" y="78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56"/>
            <p:cNvSpPr/>
            <p:nvPr/>
          </p:nvSpPr>
          <p:spPr>
            <a:xfrm>
              <a:off x="-54345025" y="3309975"/>
              <a:ext cx="167000" cy="207175"/>
            </a:xfrm>
            <a:custGeom>
              <a:avLst/>
              <a:gdLst/>
              <a:ahLst/>
              <a:cxnLst/>
              <a:rect l="l" t="t" r="r" b="b"/>
              <a:pathLst>
                <a:path w="6680" h="8287" extrusionOk="0">
                  <a:moveTo>
                    <a:pt x="1797" y="2332"/>
                  </a:moveTo>
                  <a:cubicBezTo>
                    <a:pt x="1986" y="2332"/>
                    <a:pt x="2143" y="2489"/>
                    <a:pt x="2143" y="2678"/>
                  </a:cubicBezTo>
                  <a:cubicBezTo>
                    <a:pt x="2143" y="2867"/>
                    <a:pt x="1986" y="3025"/>
                    <a:pt x="1797" y="3025"/>
                  </a:cubicBezTo>
                  <a:cubicBezTo>
                    <a:pt x="1639" y="3025"/>
                    <a:pt x="1450" y="2867"/>
                    <a:pt x="1450" y="2678"/>
                  </a:cubicBezTo>
                  <a:cubicBezTo>
                    <a:pt x="1450" y="2489"/>
                    <a:pt x="1608" y="2332"/>
                    <a:pt x="1797" y="2332"/>
                  </a:cubicBezTo>
                  <a:close/>
                  <a:moveTo>
                    <a:pt x="4821" y="2332"/>
                  </a:moveTo>
                  <a:cubicBezTo>
                    <a:pt x="5042" y="2332"/>
                    <a:pt x="5199" y="2489"/>
                    <a:pt x="5199" y="2678"/>
                  </a:cubicBezTo>
                  <a:cubicBezTo>
                    <a:pt x="5199" y="2867"/>
                    <a:pt x="5042" y="3025"/>
                    <a:pt x="4821" y="3025"/>
                  </a:cubicBezTo>
                  <a:cubicBezTo>
                    <a:pt x="4632" y="3025"/>
                    <a:pt x="4474" y="2867"/>
                    <a:pt x="4474" y="2678"/>
                  </a:cubicBezTo>
                  <a:cubicBezTo>
                    <a:pt x="4474" y="2489"/>
                    <a:pt x="4632" y="2332"/>
                    <a:pt x="4821" y="2332"/>
                  </a:cubicBezTo>
                  <a:close/>
                  <a:moveTo>
                    <a:pt x="4392" y="4892"/>
                  </a:moveTo>
                  <a:cubicBezTo>
                    <a:pt x="4482" y="4892"/>
                    <a:pt x="4569" y="4931"/>
                    <a:pt x="4632" y="5010"/>
                  </a:cubicBezTo>
                  <a:cubicBezTo>
                    <a:pt x="4790" y="5136"/>
                    <a:pt x="4790" y="5356"/>
                    <a:pt x="4632" y="5514"/>
                  </a:cubicBezTo>
                  <a:cubicBezTo>
                    <a:pt x="4285" y="5860"/>
                    <a:pt x="3813" y="6049"/>
                    <a:pt x="3340" y="6049"/>
                  </a:cubicBezTo>
                  <a:cubicBezTo>
                    <a:pt x="2868" y="6049"/>
                    <a:pt x="2364" y="5860"/>
                    <a:pt x="2049" y="5514"/>
                  </a:cubicBezTo>
                  <a:cubicBezTo>
                    <a:pt x="1891" y="5356"/>
                    <a:pt x="1891" y="5136"/>
                    <a:pt x="2049" y="5010"/>
                  </a:cubicBezTo>
                  <a:cubicBezTo>
                    <a:pt x="2127" y="4931"/>
                    <a:pt x="2222" y="4892"/>
                    <a:pt x="2312" y="4892"/>
                  </a:cubicBezTo>
                  <a:cubicBezTo>
                    <a:pt x="2403" y="4892"/>
                    <a:pt x="2490" y="4931"/>
                    <a:pt x="2553" y="5010"/>
                  </a:cubicBezTo>
                  <a:cubicBezTo>
                    <a:pt x="2773" y="5230"/>
                    <a:pt x="3057" y="5341"/>
                    <a:pt x="3340" y="5341"/>
                  </a:cubicBezTo>
                  <a:cubicBezTo>
                    <a:pt x="3624" y="5341"/>
                    <a:pt x="3907" y="5230"/>
                    <a:pt x="4128" y="5010"/>
                  </a:cubicBezTo>
                  <a:cubicBezTo>
                    <a:pt x="4207" y="4931"/>
                    <a:pt x="4301" y="4892"/>
                    <a:pt x="4392" y="4892"/>
                  </a:cubicBezTo>
                  <a:close/>
                  <a:moveTo>
                    <a:pt x="3340" y="1"/>
                  </a:moveTo>
                  <a:cubicBezTo>
                    <a:pt x="2710" y="914"/>
                    <a:pt x="1324" y="1513"/>
                    <a:pt x="347" y="1513"/>
                  </a:cubicBezTo>
                  <a:lnTo>
                    <a:pt x="1" y="1513"/>
                  </a:lnTo>
                  <a:lnTo>
                    <a:pt x="1" y="4915"/>
                  </a:lnTo>
                  <a:cubicBezTo>
                    <a:pt x="1" y="6774"/>
                    <a:pt x="1482" y="8286"/>
                    <a:pt x="3340" y="8286"/>
                  </a:cubicBezTo>
                  <a:cubicBezTo>
                    <a:pt x="5199" y="8286"/>
                    <a:pt x="6680" y="6774"/>
                    <a:pt x="6680" y="4915"/>
                  </a:cubicBezTo>
                  <a:lnTo>
                    <a:pt x="6680" y="1513"/>
                  </a:lnTo>
                  <a:lnTo>
                    <a:pt x="6333" y="1513"/>
                  </a:lnTo>
                  <a:cubicBezTo>
                    <a:pt x="6307" y="1514"/>
                    <a:pt x="6281" y="1514"/>
                    <a:pt x="6254" y="1514"/>
                  </a:cubicBezTo>
                  <a:cubicBezTo>
                    <a:pt x="5228" y="1514"/>
                    <a:pt x="3955" y="922"/>
                    <a:pt x="33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56"/>
            <p:cNvSpPr/>
            <p:nvPr/>
          </p:nvSpPr>
          <p:spPr>
            <a:xfrm>
              <a:off x="-54401725" y="3424175"/>
              <a:ext cx="37825" cy="40975"/>
            </a:xfrm>
            <a:custGeom>
              <a:avLst/>
              <a:gdLst/>
              <a:ahLst/>
              <a:cxnLst/>
              <a:rect l="l" t="t" r="r" b="b"/>
              <a:pathLst>
                <a:path w="1513" h="1639" extrusionOk="0">
                  <a:moveTo>
                    <a:pt x="0" y="1"/>
                  </a:moveTo>
                  <a:lnTo>
                    <a:pt x="0" y="914"/>
                  </a:lnTo>
                  <a:cubicBezTo>
                    <a:pt x="0" y="1292"/>
                    <a:pt x="315" y="1639"/>
                    <a:pt x="757" y="1639"/>
                  </a:cubicBezTo>
                  <a:cubicBezTo>
                    <a:pt x="1198" y="1639"/>
                    <a:pt x="1513" y="1324"/>
                    <a:pt x="1513" y="914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56"/>
            <p:cNvSpPr/>
            <p:nvPr/>
          </p:nvSpPr>
          <p:spPr>
            <a:xfrm>
              <a:off x="-54159150" y="3424175"/>
              <a:ext cx="37050" cy="40975"/>
            </a:xfrm>
            <a:custGeom>
              <a:avLst/>
              <a:gdLst/>
              <a:ahLst/>
              <a:cxnLst/>
              <a:rect l="l" t="t" r="r" b="b"/>
              <a:pathLst>
                <a:path w="1482" h="1639" extrusionOk="0">
                  <a:moveTo>
                    <a:pt x="1" y="1"/>
                  </a:moveTo>
                  <a:lnTo>
                    <a:pt x="1" y="914"/>
                  </a:lnTo>
                  <a:cubicBezTo>
                    <a:pt x="1" y="1292"/>
                    <a:pt x="316" y="1639"/>
                    <a:pt x="757" y="1639"/>
                  </a:cubicBezTo>
                  <a:cubicBezTo>
                    <a:pt x="1167" y="1639"/>
                    <a:pt x="1482" y="1324"/>
                    <a:pt x="1482" y="914"/>
                  </a:cubicBezTo>
                  <a:lnTo>
                    <a:pt x="14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3" name="Google Shape;7683;p56"/>
          <p:cNvGrpSpPr/>
          <p:nvPr/>
        </p:nvGrpSpPr>
        <p:grpSpPr>
          <a:xfrm>
            <a:off x="5327128" y="3364365"/>
            <a:ext cx="314662" cy="358099"/>
            <a:chOff x="-54401725" y="3590375"/>
            <a:chExt cx="279625" cy="318225"/>
          </a:xfrm>
        </p:grpSpPr>
        <p:sp>
          <p:nvSpPr>
            <p:cNvPr id="7684" name="Google Shape;7684;p56"/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56"/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56"/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56"/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56"/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56"/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0" name="Google Shape;7690;p56"/>
          <p:cNvGrpSpPr/>
          <p:nvPr/>
        </p:nvGrpSpPr>
        <p:grpSpPr>
          <a:xfrm>
            <a:off x="5324920" y="3827938"/>
            <a:ext cx="319079" cy="358099"/>
            <a:chOff x="-54403300" y="3982600"/>
            <a:chExt cx="283550" cy="318225"/>
          </a:xfrm>
        </p:grpSpPr>
        <p:sp>
          <p:nvSpPr>
            <p:cNvPr id="7691" name="Google Shape;7691;p56"/>
            <p:cNvSpPr/>
            <p:nvPr/>
          </p:nvSpPr>
          <p:spPr>
            <a:xfrm>
              <a:off x="-54273350" y="4036950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36" y="0"/>
                  </a:moveTo>
                  <a:lnTo>
                    <a:pt x="473" y="189"/>
                  </a:lnTo>
                  <a:cubicBezTo>
                    <a:pt x="442" y="315"/>
                    <a:pt x="316" y="379"/>
                    <a:pt x="190" y="379"/>
                  </a:cubicBezTo>
                  <a:lnTo>
                    <a:pt x="1" y="410"/>
                  </a:lnTo>
                  <a:lnTo>
                    <a:pt x="158" y="568"/>
                  </a:lnTo>
                  <a:cubicBezTo>
                    <a:pt x="127" y="662"/>
                    <a:pt x="158" y="788"/>
                    <a:pt x="158" y="883"/>
                  </a:cubicBezTo>
                  <a:lnTo>
                    <a:pt x="127" y="1103"/>
                  </a:lnTo>
                  <a:lnTo>
                    <a:pt x="316" y="1009"/>
                  </a:lnTo>
                  <a:cubicBezTo>
                    <a:pt x="379" y="993"/>
                    <a:pt x="434" y="985"/>
                    <a:pt x="489" y="985"/>
                  </a:cubicBezTo>
                  <a:cubicBezTo>
                    <a:pt x="544" y="985"/>
                    <a:pt x="599" y="993"/>
                    <a:pt x="662" y="1009"/>
                  </a:cubicBezTo>
                  <a:lnTo>
                    <a:pt x="851" y="1103"/>
                  </a:lnTo>
                  <a:lnTo>
                    <a:pt x="820" y="883"/>
                  </a:lnTo>
                  <a:cubicBezTo>
                    <a:pt x="788" y="788"/>
                    <a:pt x="820" y="662"/>
                    <a:pt x="946" y="568"/>
                  </a:cubicBezTo>
                  <a:lnTo>
                    <a:pt x="1103" y="410"/>
                  </a:lnTo>
                  <a:lnTo>
                    <a:pt x="914" y="379"/>
                  </a:lnTo>
                  <a:cubicBezTo>
                    <a:pt x="788" y="379"/>
                    <a:pt x="662" y="315"/>
                    <a:pt x="631" y="189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56"/>
            <p:cNvSpPr/>
            <p:nvPr/>
          </p:nvSpPr>
          <p:spPr>
            <a:xfrm>
              <a:off x="-54383600" y="3982600"/>
              <a:ext cx="241800" cy="130775"/>
            </a:xfrm>
            <a:custGeom>
              <a:avLst/>
              <a:gdLst/>
              <a:ahLst/>
              <a:cxnLst/>
              <a:rect l="l" t="t" r="r" b="b"/>
              <a:pathLst>
                <a:path w="9672" h="5231" extrusionOk="0">
                  <a:moveTo>
                    <a:pt x="4856" y="946"/>
                  </a:moveTo>
                  <a:cubicBezTo>
                    <a:pt x="4994" y="946"/>
                    <a:pt x="5135" y="1009"/>
                    <a:pt x="5198" y="1135"/>
                  </a:cubicBezTo>
                  <a:lnTo>
                    <a:pt x="5545" y="1859"/>
                  </a:lnTo>
                  <a:lnTo>
                    <a:pt x="6301" y="1954"/>
                  </a:lnTo>
                  <a:cubicBezTo>
                    <a:pt x="6616" y="2017"/>
                    <a:pt x="6742" y="2395"/>
                    <a:pt x="6490" y="2584"/>
                  </a:cubicBezTo>
                  <a:lnTo>
                    <a:pt x="5954" y="3151"/>
                  </a:lnTo>
                  <a:lnTo>
                    <a:pt x="6049" y="3907"/>
                  </a:lnTo>
                  <a:cubicBezTo>
                    <a:pt x="6098" y="4150"/>
                    <a:pt x="5921" y="4337"/>
                    <a:pt x="5707" y="4337"/>
                  </a:cubicBezTo>
                  <a:cubicBezTo>
                    <a:pt x="5644" y="4337"/>
                    <a:pt x="5578" y="4321"/>
                    <a:pt x="5513" y="4285"/>
                  </a:cubicBezTo>
                  <a:lnTo>
                    <a:pt x="4852" y="3939"/>
                  </a:lnTo>
                  <a:lnTo>
                    <a:pt x="4159" y="4285"/>
                  </a:lnTo>
                  <a:cubicBezTo>
                    <a:pt x="4101" y="4321"/>
                    <a:pt x="4041" y="4337"/>
                    <a:pt x="3982" y="4337"/>
                  </a:cubicBezTo>
                  <a:cubicBezTo>
                    <a:pt x="3781" y="4337"/>
                    <a:pt x="3599" y="4150"/>
                    <a:pt x="3623" y="3907"/>
                  </a:cubicBezTo>
                  <a:lnTo>
                    <a:pt x="3749" y="3151"/>
                  </a:lnTo>
                  <a:lnTo>
                    <a:pt x="3182" y="2584"/>
                  </a:lnTo>
                  <a:cubicBezTo>
                    <a:pt x="3025" y="2363"/>
                    <a:pt x="3151" y="1985"/>
                    <a:pt x="3434" y="1954"/>
                  </a:cubicBezTo>
                  <a:lnTo>
                    <a:pt x="4159" y="1859"/>
                  </a:lnTo>
                  <a:lnTo>
                    <a:pt x="4537" y="1135"/>
                  </a:lnTo>
                  <a:cubicBezTo>
                    <a:pt x="4584" y="1009"/>
                    <a:pt x="4718" y="946"/>
                    <a:pt x="4856" y="946"/>
                  </a:cubicBezTo>
                  <a:close/>
                  <a:moveTo>
                    <a:pt x="1859" y="1"/>
                  </a:moveTo>
                  <a:cubicBezTo>
                    <a:pt x="819" y="1"/>
                    <a:pt x="0" y="820"/>
                    <a:pt x="0" y="1859"/>
                  </a:cubicBezTo>
                  <a:lnTo>
                    <a:pt x="0" y="4096"/>
                  </a:lnTo>
                  <a:cubicBezTo>
                    <a:pt x="32" y="4726"/>
                    <a:pt x="504" y="5230"/>
                    <a:pt x="1134" y="5230"/>
                  </a:cubicBezTo>
                  <a:lnTo>
                    <a:pt x="8569" y="5230"/>
                  </a:lnTo>
                  <a:cubicBezTo>
                    <a:pt x="9199" y="5230"/>
                    <a:pt x="9672" y="4726"/>
                    <a:pt x="9672" y="4128"/>
                  </a:cubicBezTo>
                  <a:lnTo>
                    <a:pt x="9672" y="1859"/>
                  </a:lnTo>
                  <a:cubicBezTo>
                    <a:pt x="9672" y="820"/>
                    <a:pt x="8853" y="1"/>
                    <a:pt x="78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56"/>
            <p:cNvSpPr/>
            <p:nvPr/>
          </p:nvSpPr>
          <p:spPr>
            <a:xfrm>
              <a:off x="-54403300" y="4122000"/>
              <a:ext cx="58300" cy="140225"/>
            </a:xfrm>
            <a:custGeom>
              <a:avLst/>
              <a:gdLst/>
              <a:ahLst/>
              <a:cxnLst/>
              <a:rect l="l" t="t" r="r" b="b"/>
              <a:pathLst>
                <a:path w="2332" h="5609" extrusionOk="0">
                  <a:moveTo>
                    <a:pt x="820" y="1"/>
                  </a:moveTo>
                  <a:lnTo>
                    <a:pt x="820" y="3088"/>
                  </a:lnTo>
                  <a:cubicBezTo>
                    <a:pt x="820" y="3561"/>
                    <a:pt x="631" y="4034"/>
                    <a:pt x="315" y="4349"/>
                  </a:cubicBezTo>
                  <a:cubicBezTo>
                    <a:pt x="0" y="4664"/>
                    <a:pt x="32" y="5136"/>
                    <a:pt x="315" y="5420"/>
                  </a:cubicBezTo>
                  <a:cubicBezTo>
                    <a:pt x="473" y="5546"/>
                    <a:pt x="662" y="5609"/>
                    <a:pt x="851" y="5609"/>
                  </a:cubicBezTo>
                  <a:cubicBezTo>
                    <a:pt x="1040" y="5609"/>
                    <a:pt x="1229" y="5546"/>
                    <a:pt x="1387" y="5420"/>
                  </a:cubicBezTo>
                  <a:cubicBezTo>
                    <a:pt x="2017" y="4790"/>
                    <a:pt x="2332" y="3939"/>
                    <a:pt x="2332" y="3088"/>
                  </a:cubicBezTo>
                  <a:lnTo>
                    <a:pt x="2332" y="379"/>
                  </a:lnTo>
                  <a:lnTo>
                    <a:pt x="1954" y="379"/>
                  </a:lnTo>
                  <a:cubicBezTo>
                    <a:pt x="1913" y="382"/>
                    <a:pt x="1874" y="383"/>
                    <a:pt x="1836" y="383"/>
                  </a:cubicBezTo>
                  <a:cubicBezTo>
                    <a:pt x="1422" y="383"/>
                    <a:pt x="1108" y="232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56"/>
            <p:cNvSpPr/>
            <p:nvPr/>
          </p:nvSpPr>
          <p:spPr>
            <a:xfrm>
              <a:off x="-54346600" y="4132250"/>
              <a:ext cx="167800" cy="168575"/>
            </a:xfrm>
            <a:custGeom>
              <a:avLst/>
              <a:gdLst/>
              <a:ahLst/>
              <a:cxnLst/>
              <a:rect l="l" t="t" r="r" b="b"/>
              <a:pathLst>
                <a:path w="6712" h="6743" extrusionOk="0">
                  <a:moveTo>
                    <a:pt x="1860" y="757"/>
                  </a:moveTo>
                  <a:cubicBezTo>
                    <a:pt x="2049" y="757"/>
                    <a:pt x="2206" y="914"/>
                    <a:pt x="2206" y="1103"/>
                  </a:cubicBezTo>
                  <a:cubicBezTo>
                    <a:pt x="2206" y="1292"/>
                    <a:pt x="2049" y="1450"/>
                    <a:pt x="1860" y="1450"/>
                  </a:cubicBezTo>
                  <a:cubicBezTo>
                    <a:pt x="1846" y="1452"/>
                    <a:pt x="1832" y="1454"/>
                    <a:pt x="1818" y="1454"/>
                  </a:cubicBezTo>
                  <a:cubicBezTo>
                    <a:pt x="1671" y="1454"/>
                    <a:pt x="1513" y="1305"/>
                    <a:pt x="1513" y="1103"/>
                  </a:cubicBezTo>
                  <a:cubicBezTo>
                    <a:pt x="1513" y="914"/>
                    <a:pt x="1671" y="757"/>
                    <a:pt x="1860" y="757"/>
                  </a:cubicBezTo>
                  <a:close/>
                  <a:moveTo>
                    <a:pt x="4884" y="788"/>
                  </a:moveTo>
                  <a:cubicBezTo>
                    <a:pt x="5105" y="788"/>
                    <a:pt x="5262" y="946"/>
                    <a:pt x="5262" y="1135"/>
                  </a:cubicBezTo>
                  <a:cubicBezTo>
                    <a:pt x="5262" y="1324"/>
                    <a:pt x="5105" y="1481"/>
                    <a:pt x="4884" y="1481"/>
                  </a:cubicBezTo>
                  <a:cubicBezTo>
                    <a:pt x="4695" y="1481"/>
                    <a:pt x="4537" y="1324"/>
                    <a:pt x="4537" y="1135"/>
                  </a:cubicBezTo>
                  <a:cubicBezTo>
                    <a:pt x="4537" y="946"/>
                    <a:pt x="4695" y="788"/>
                    <a:pt x="4884" y="788"/>
                  </a:cubicBezTo>
                  <a:close/>
                  <a:moveTo>
                    <a:pt x="4455" y="3316"/>
                  </a:moveTo>
                  <a:cubicBezTo>
                    <a:pt x="4545" y="3316"/>
                    <a:pt x="4632" y="3356"/>
                    <a:pt x="4695" y="3435"/>
                  </a:cubicBezTo>
                  <a:cubicBezTo>
                    <a:pt x="4853" y="3592"/>
                    <a:pt x="4853" y="3813"/>
                    <a:pt x="4695" y="3939"/>
                  </a:cubicBezTo>
                  <a:cubicBezTo>
                    <a:pt x="4348" y="4285"/>
                    <a:pt x="3876" y="4474"/>
                    <a:pt x="3403" y="4474"/>
                  </a:cubicBezTo>
                  <a:cubicBezTo>
                    <a:pt x="2931" y="4474"/>
                    <a:pt x="2427" y="4285"/>
                    <a:pt x="2112" y="3939"/>
                  </a:cubicBezTo>
                  <a:cubicBezTo>
                    <a:pt x="1954" y="3781"/>
                    <a:pt x="1954" y="3529"/>
                    <a:pt x="2112" y="3435"/>
                  </a:cubicBezTo>
                  <a:cubicBezTo>
                    <a:pt x="2190" y="3356"/>
                    <a:pt x="2285" y="3316"/>
                    <a:pt x="2375" y="3316"/>
                  </a:cubicBezTo>
                  <a:cubicBezTo>
                    <a:pt x="2466" y="3316"/>
                    <a:pt x="2553" y="3356"/>
                    <a:pt x="2616" y="3435"/>
                  </a:cubicBezTo>
                  <a:cubicBezTo>
                    <a:pt x="2836" y="3639"/>
                    <a:pt x="3120" y="3742"/>
                    <a:pt x="3403" y="3742"/>
                  </a:cubicBezTo>
                  <a:cubicBezTo>
                    <a:pt x="3687" y="3742"/>
                    <a:pt x="3970" y="3639"/>
                    <a:pt x="4191" y="3435"/>
                  </a:cubicBezTo>
                  <a:cubicBezTo>
                    <a:pt x="4270" y="3356"/>
                    <a:pt x="4364" y="3316"/>
                    <a:pt x="4455" y="3316"/>
                  </a:cubicBezTo>
                  <a:close/>
                  <a:moveTo>
                    <a:pt x="757" y="1"/>
                  </a:moveTo>
                  <a:lnTo>
                    <a:pt x="757" y="2710"/>
                  </a:lnTo>
                  <a:cubicBezTo>
                    <a:pt x="757" y="3529"/>
                    <a:pt x="536" y="4285"/>
                    <a:pt x="1" y="5010"/>
                  </a:cubicBezTo>
                  <a:cubicBezTo>
                    <a:pt x="757" y="6049"/>
                    <a:pt x="1986" y="6743"/>
                    <a:pt x="3372" y="6743"/>
                  </a:cubicBezTo>
                  <a:cubicBezTo>
                    <a:pt x="4727" y="6743"/>
                    <a:pt x="5955" y="6049"/>
                    <a:pt x="6711" y="5010"/>
                  </a:cubicBezTo>
                  <a:cubicBezTo>
                    <a:pt x="6207" y="4285"/>
                    <a:pt x="5955" y="3498"/>
                    <a:pt x="5955" y="2710"/>
                  </a:cubicBezTo>
                  <a:lnTo>
                    <a:pt x="595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56"/>
            <p:cNvSpPr/>
            <p:nvPr/>
          </p:nvSpPr>
          <p:spPr>
            <a:xfrm>
              <a:off x="-54177250" y="4122000"/>
              <a:ext cx="57500" cy="141025"/>
            </a:xfrm>
            <a:custGeom>
              <a:avLst/>
              <a:gdLst/>
              <a:ahLst/>
              <a:cxnLst/>
              <a:rect l="l" t="t" r="r" b="b"/>
              <a:pathLst>
                <a:path w="2300" h="5641" extrusionOk="0">
                  <a:moveTo>
                    <a:pt x="1481" y="1"/>
                  </a:moveTo>
                  <a:cubicBezTo>
                    <a:pt x="1166" y="253"/>
                    <a:pt x="756" y="411"/>
                    <a:pt x="378" y="411"/>
                  </a:cubicBezTo>
                  <a:lnTo>
                    <a:pt x="0" y="411"/>
                  </a:lnTo>
                  <a:lnTo>
                    <a:pt x="0" y="3120"/>
                  </a:lnTo>
                  <a:cubicBezTo>
                    <a:pt x="0" y="4034"/>
                    <a:pt x="378" y="4821"/>
                    <a:pt x="945" y="5451"/>
                  </a:cubicBezTo>
                  <a:cubicBezTo>
                    <a:pt x="1103" y="5577"/>
                    <a:pt x="1292" y="5640"/>
                    <a:pt x="1481" y="5640"/>
                  </a:cubicBezTo>
                  <a:cubicBezTo>
                    <a:pt x="1670" y="5640"/>
                    <a:pt x="1859" y="5577"/>
                    <a:pt x="2017" y="5451"/>
                  </a:cubicBezTo>
                  <a:cubicBezTo>
                    <a:pt x="2300" y="5136"/>
                    <a:pt x="2300" y="4664"/>
                    <a:pt x="1985" y="4380"/>
                  </a:cubicBezTo>
                  <a:cubicBezTo>
                    <a:pt x="1639" y="4034"/>
                    <a:pt x="1481" y="3466"/>
                    <a:pt x="1481" y="1576"/>
                  </a:cubicBezTo>
                  <a:lnTo>
                    <a:pt x="148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6" name="Google Shape;7696;p56"/>
          <p:cNvGrpSpPr/>
          <p:nvPr/>
        </p:nvGrpSpPr>
        <p:grpSpPr>
          <a:xfrm>
            <a:off x="7512313" y="2889172"/>
            <a:ext cx="356298" cy="356973"/>
            <a:chOff x="-52458650" y="3194400"/>
            <a:chExt cx="316625" cy="317225"/>
          </a:xfrm>
        </p:grpSpPr>
        <p:sp>
          <p:nvSpPr>
            <p:cNvPr id="7697" name="Google Shape;7697;p56"/>
            <p:cNvSpPr/>
            <p:nvPr/>
          </p:nvSpPr>
          <p:spPr>
            <a:xfrm>
              <a:off x="-52458650" y="3194400"/>
              <a:ext cx="316625" cy="166000"/>
            </a:xfrm>
            <a:custGeom>
              <a:avLst/>
              <a:gdLst/>
              <a:ahLst/>
              <a:cxnLst/>
              <a:rect l="l" t="t" r="r" b="b"/>
              <a:pathLst>
                <a:path w="12665" h="6640" extrusionOk="0">
                  <a:moveTo>
                    <a:pt x="6309" y="0"/>
                  </a:moveTo>
                  <a:cubicBezTo>
                    <a:pt x="6254" y="0"/>
                    <a:pt x="6207" y="8"/>
                    <a:pt x="6175" y="24"/>
                  </a:cubicBezTo>
                  <a:lnTo>
                    <a:pt x="189" y="3017"/>
                  </a:lnTo>
                  <a:cubicBezTo>
                    <a:pt x="63" y="3080"/>
                    <a:pt x="0" y="3206"/>
                    <a:pt x="0" y="3332"/>
                  </a:cubicBezTo>
                  <a:cubicBezTo>
                    <a:pt x="0" y="3489"/>
                    <a:pt x="63" y="3615"/>
                    <a:pt x="189" y="3647"/>
                  </a:cubicBezTo>
                  <a:lnTo>
                    <a:pt x="2394" y="4434"/>
                  </a:lnTo>
                  <a:lnTo>
                    <a:pt x="3025" y="3143"/>
                  </a:lnTo>
                  <a:cubicBezTo>
                    <a:pt x="3088" y="3017"/>
                    <a:pt x="3214" y="2922"/>
                    <a:pt x="3340" y="2922"/>
                  </a:cubicBezTo>
                  <a:lnTo>
                    <a:pt x="9326" y="2922"/>
                  </a:lnTo>
                  <a:cubicBezTo>
                    <a:pt x="9483" y="2922"/>
                    <a:pt x="9609" y="3017"/>
                    <a:pt x="9641" y="3143"/>
                  </a:cubicBezTo>
                  <a:lnTo>
                    <a:pt x="10271" y="4434"/>
                  </a:lnTo>
                  <a:lnTo>
                    <a:pt x="11940" y="3836"/>
                  </a:lnTo>
                  <a:lnTo>
                    <a:pt x="11940" y="6293"/>
                  </a:lnTo>
                  <a:cubicBezTo>
                    <a:pt x="11940" y="6482"/>
                    <a:pt x="12098" y="6640"/>
                    <a:pt x="12287" y="6640"/>
                  </a:cubicBezTo>
                  <a:cubicBezTo>
                    <a:pt x="12476" y="6640"/>
                    <a:pt x="12634" y="6482"/>
                    <a:pt x="12634" y="6293"/>
                  </a:cubicBezTo>
                  <a:lnTo>
                    <a:pt x="12634" y="3300"/>
                  </a:lnTo>
                  <a:cubicBezTo>
                    <a:pt x="12665" y="3206"/>
                    <a:pt x="12634" y="3048"/>
                    <a:pt x="12508" y="3017"/>
                  </a:cubicBezTo>
                  <a:lnTo>
                    <a:pt x="6490" y="24"/>
                  </a:lnTo>
                  <a:cubicBezTo>
                    <a:pt x="6427" y="8"/>
                    <a:pt x="6364" y="0"/>
                    <a:pt x="63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56"/>
            <p:cNvSpPr/>
            <p:nvPr/>
          </p:nvSpPr>
          <p:spPr>
            <a:xfrm>
              <a:off x="-52379100" y="3287125"/>
              <a:ext cx="156750" cy="18925"/>
            </a:xfrm>
            <a:custGeom>
              <a:avLst/>
              <a:gdLst/>
              <a:ahLst/>
              <a:cxnLst/>
              <a:rect l="l" t="t" r="r" b="b"/>
              <a:pathLst>
                <a:path w="6270" h="757" extrusionOk="0">
                  <a:moveTo>
                    <a:pt x="378" y="1"/>
                  </a:moveTo>
                  <a:lnTo>
                    <a:pt x="0" y="757"/>
                  </a:lnTo>
                  <a:lnTo>
                    <a:pt x="6270" y="757"/>
                  </a:lnTo>
                  <a:lnTo>
                    <a:pt x="589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56"/>
            <p:cNvSpPr/>
            <p:nvPr/>
          </p:nvSpPr>
          <p:spPr>
            <a:xfrm>
              <a:off x="-52383825" y="3361950"/>
              <a:ext cx="55150" cy="37050"/>
            </a:xfrm>
            <a:custGeom>
              <a:avLst/>
              <a:gdLst/>
              <a:ahLst/>
              <a:cxnLst/>
              <a:rect l="l" t="t" r="r" b="b"/>
              <a:pathLst>
                <a:path w="2206" h="1482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104"/>
                  </a:lnTo>
                  <a:cubicBezTo>
                    <a:pt x="0" y="1293"/>
                    <a:pt x="158" y="1450"/>
                    <a:pt x="347" y="1450"/>
                  </a:cubicBezTo>
                  <a:lnTo>
                    <a:pt x="1103" y="1450"/>
                  </a:lnTo>
                  <a:lnTo>
                    <a:pt x="1103" y="1482"/>
                  </a:lnTo>
                  <a:cubicBezTo>
                    <a:pt x="1733" y="1482"/>
                    <a:pt x="2205" y="946"/>
                    <a:pt x="2205" y="379"/>
                  </a:cubicBezTo>
                  <a:cubicBezTo>
                    <a:pt x="2205" y="158"/>
                    <a:pt x="2048" y="1"/>
                    <a:pt x="18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56"/>
            <p:cNvSpPr/>
            <p:nvPr/>
          </p:nvSpPr>
          <p:spPr>
            <a:xfrm>
              <a:off x="-52401950" y="3380075"/>
              <a:ext cx="204800" cy="131550"/>
            </a:xfrm>
            <a:custGeom>
              <a:avLst/>
              <a:gdLst/>
              <a:ahLst/>
              <a:cxnLst/>
              <a:rect l="l" t="t" r="r" b="b"/>
              <a:pathLst>
                <a:path w="8192" h="5262" extrusionOk="0">
                  <a:moveTo>
                    <a:pt x="5085" y="1804"/>
                  </a:moveTo>
                  <a:cubicBezTo>
                    <a:pt x="5175" y="1804"/>
                    <a:pt x="5262" y="1843"/>
                    <a:pt x="5325" y="1922"/>
                  </a:cubicBezTo>
                  <a:cubicBezTo>
                    <a:pt x="5514" y="2080"/>
                    <a:pt x="5514" y="2332"/>
                    <a:pt x="5356" y="2426"/>
                  </a:cubicBezTo>
                  <a:cubicBezTo>
                    <a:pt x="5010" y="2804"/>
                    <a:pt x="4537" y="2993"/>
                    <a:pt x="4065" y="2993"/>
                  </a:cubicBezTo>
                  <a:cubicBezTo>
                    <a:pt x="3561" y="2993"/>
                    <a:pt x="3088" y="2804"/>
                    <a:pt x="2710" y="2426"/>
                  </a:cubicBezTo>
                  <a:cubicBezTo>
                    <a:pt x="2552" y="2269"/>
                    <a:pt x="2552" y="2048"/>
                    <a:pt x="2710" y="1922"/>
                  </a:cubicBezTo>
                  <a:cubicBezTo>
                    <a:pt x="2789" y="1843"/>
                    <a:pt x="2891" y="1804"/>
                    <a:pt x="2990" y="1804"/>
                  </a:cubicBezTo>
                  <a:cubicBezTo>
                    <a:pt x="3088" y="1804"/>
                    <a:pt x="3182" y="1843"/>
                    <a:pt x="3245" y="1922"/>
                  </a:cubicBezTo>
                  <a:cubicBezTo>
                    <a:pt x="3450" y="2143"/>
                    <a:pt x="3734" y="2253"/>
                    <a:pt x="4021" y="2253"/>
                  </a:cubicBezTo>
                  <a:cubicBezTo>
                    <a:pt x="4309" y="2253"/>
                    <a:pt x="4600" y="2143"/>
                    <a:pt x="4821" y="1922"/>
                  </a:cubicBezTo>
                  <a:cubicBezTo>
                    <a:pt x="4899" y="1843"/>
                    <a:pt x="4994" y="1804"/>
                    <a:pt x="5085" y="1804"/>
                  </a:cubicBezTo>
                  <a:close/>
                  <a:moveTo>
                    <a:pt x="3655" y="0"/>
                  </a:moveTo>
                  <a:cubicBezTo>
                    <a:pt x="3498" y="851"/>
                    <a:pt x="2710" y="1481"/>
                    <a:pt x="1859" y="1481"/>
                  </a:cubicBezTo>
                  <a:lnTo>
                    <a:pt x="1103" y="1481"/>
                  </a:lnTo>
                  <a:cubicBezTo>
                    <a:pt x="473" y="1481"/>
                    <a:pt x="0" y="977"/>
                    <a:pt x="0" y="379"/>
                  </a:cubicBezTo>
                  <a:lnTo>
                    <a:pt x="0" y="1135"/>
                  </a:lnTo>
                  <a:cubicBezTo>
                    <a:pt x="0" y="3371"/>
                    <a:pt x="1859" y="5262"/>
                    <a:pt x="4096" y="5262"/>
                  </a:cubicBezTo>
                  <a:cubicBezTo>
                    <a:pt x="6333" y="5262"/>
                    <a:pt x="8192" y="3403"/>
                    <a:pt x="8192" y="1135"/>
                  </a:cubicBezTo>
                  <a:lnTo>
                    <a:pt x="8192" y="379"/>
                  </a:lnTo>
                  <a:cubicBezTo>
                    <a:pt x="8160" y="1009"/>
                    <a:pt x="7656" y="1481"/>
                    <a:pt x="7058" y="1481"/>
                  </a:cubicBezTo>
                  <a:lnTo>
                    <a:pt x="6301" y="1481"/>
                  </a:lnTo>
                  <a:cubicBezTo>
                    <a:pt x="5388" y="1481"/>
                    <a:pt x="4663" y="851"/>
                    <a:pt x="45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56"/>
            <p:cNvSpPr/>
            <p:nvPr/>
          </p:nvSpPr>
          <p:spPr>
            <a:xfrm>
              <a:off x="-52272000" y="3361950"/>
              <a:ext cx="55175" cy="37050"/>
            </a:xfrm>
            <a:custGeom>
              <a:avLst/>
              <a:gdLst/>
              <a:ahLst/>
              <a:cxnLst/>
              <a:rect l="l" t="t" r="r" b="b"/>
              <a:pathLst>
                <a:path w="2207" h="1482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1009"/>
                    <a:pt x="505" y="1482"/>
                    <a:pt x="1103" y="1482"/>
                  </a:cubicBezTo>
                  <a:lnTo>
                    <a:pt x="1860" y="1482"/>
                  </a:lnTo>
                  <a:cubicBezTo>
                    <a:pt x="2049" y="1482"/>
                    <a:pt x="2206" y="1324"/>
                    <a:pt x="2206" y="1104"/>
                  </a:cubicBezTo>
                  <a:lnTo>
                    <a:pt x="2206" y="379"/>
                  </a:lnTo>
                  <a:cubicBezTo>
                    <a:pt x="2206" y="158"/>
                    <a:pt x="2049" y="1"/>
                    <a:pt x="18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56"/>
            <p:cNvSpPr/>
            <p:nvPr/>
          </p:nvSpPr>
          <p:spPr>
            <a:xfrm>
              <a:off x="-52402750" y="3324950"/>
              <a:ext cx="204825" cy="46475"/>
            </a:xfrm>
            <a:custGeom>
              <a:avLst/>
              <a:gdLst/>
              <a:ahLst/>
              <a:cxnLst/>
              <a:rect l="l" t="t" r="r" b="b"/>
              <a:pathLst>
                <a:path w="8193" h="1859" extrusionOk="0">
                  <a:moveTo>
                    <a:pt x="1" y="0"/>
                  </a:moveTo>
                  <a:lnTo>
                    <a:pt x="1" y="1859"/>
                  </a:lnTo>
                  <a:cubicBezTo>
                    <a:pt x="1" y="1229"/>
                    <a:pt x="505" y="725"/>
                    <a:pt x="1104" y="725"/>
                  </a:cubicBezTo>
                  <a:lnTo>
                    <a:pt x="2584" y="725"/>
                  </a:lnTo>
                  <a:cubicBezTo>
                    <a:pt x="3057" y="725"/>
                    <a:pt x="3498" y="1071"/>
                    <a:pt x="3656" y="1481"/>
                  </a:cubicBezTo>
                  <a:lnTo>
                    <a:pt x="4538" y="1481"/>
                  </a:lnTo>
                  <a:cubicBezTo>
                    <a:pt x="4695" y="1071"/>
                    <a:pt x="5073" y="725"/>
                    <a:pt x="5577" y="725"/>
                  </a:cubicBezTo>
                  <a:lnTo>
                    <a:pt x="7090" y="725"/>
                  </a:lnTo>
                  <a:cubicBezTo>
                    <a:pt x="7720" y="725"/>
                    <a:pt x="8192" y="1260"/>
                    <a:pt x="8192" y="1859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56"/>
            <p:cNvSpPr/>
            <p:nvPr/>
          </p:nvSpPr>
          <p:spPr>
            <a:xfrm>
              <a:off x="-52440550" y="33493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190"/>
                    <a:pt x="1" y="725"/>
                    <a:pt x="1" y="1261"/>
                  </a:cubicBezTo>
                  <a:cubicBezTo>
                    <a:pt x="1" y="1797"/>
                    <a:pt x="316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56"/>
            <p:cNvSpPr/>
            <p:nvPr/>
          </p:nvSpPr>
          <p:spPr>
            <a:xfrm>
              <a:off x="-52179050" y="33485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21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5" name="Google Shape;7705;p56"/>
          <p:cNvGrpSpPr/>
          <p:nvPr/>
        </p:nvGrpSpPr>
        <p:grpSpPr>
          <a:xfrm>
            <a:off x="4881188" y="2894264"/>
            <a:ext cx="314662" cy="358971"/>
            <a:chOff x="-54793175" y="3198925"/>
            <a:chExt cx="279625" cy="319000"/>
          </a:xfrm>
        </p:grpSpPr>
        <p:sp>
          <p:nvSpPr>
            <p:cNvPr id="7706" name="Google Shape;7706;p56"/>
            <p:cNvSpPr/>
            <p:nvPr/>
          </p:nvSpPr>
          <p:spPr>
            <a:xfrm>
              <a:off x="-54532475" y="3354075"/>
              <a:ext cx="18925" cy="60675"/>
            </a:xfrm>
            <a:custGeom>
              <a:avLst/>
              <a:gdLst/>
              <a:ahLst/>
              <a:cxnLst/>
              <a:rect l="l" t="t" r="r" b="b"/>
              <a:pathLst>
                <a:path w="757" h="2427" extrusionOk="0">
                  <a:moveTo>
                    <a:pt x="1" y="1"/>
                  </a:moveTo>
                  <a:lnTo>
                    <a:pt x="1" y="788"/>
                  </a:lnTo>
                  <a:cubicBezTo>
                    <a:pt x="158" y="1355"/>
                    <a:pt x="190" y="1891"/>
                    <a:pt x="190" y="2427"/>
                  </a:cubicBezTo>
                  <a:cubicBezTo>
                    <a:pt x="505" y="2143"/>
                    <a:pt x="757" y="1734"/>
                    <a:pt x="757" y="1261"/>
                  </a:cubicBezTo>
                  <a:cubicBezTo>
                    <a:pt x="757" y="725"/>
                    <a:pt x="473" y="253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56"/>
            <p:cNvSpPr/>
            <p:nvPr/>
          </p:nvSpPr>
          <p:spPr>
            <a:xfrm>
              <a:off x="-54793175" y="3198925"/>
              <a:ext cx="97675" cy="126050"/>
            </a:xfrm>
            <a:custGeom>
              <a:avLst/>
              <a:gdLst/>
              <a:ahLst/>
              <a:cxnLst/>
              <a:rect l="l" t="t" r="r" b="b"/>
              <a:pathLst>
                <a:path w="3907" h="5042" extrusionOk="0">
                  <a:moveTo>
                    <a:pt x="2993" y="0"/>
                  </a:moveTo>
                  <a:cubicBezTo>
                    <a:pt x="2426" y="0"/>
                    <a:pt x="1954" y="315"/>
                    <a:pt x="1702" y="756"/>
                  </a:cubicBezTo>
                  <a:cubicBezTo>
                    <a:pt x="1632" y="746"/>
                    <a:pt x="1562" y="742"/>
                    <a:pt x="1494" y="742"/>
                  </a:cubicBezTo>
                  <a:cubicBezTo>
                    <a:pt x="695" y="742"/>
                    <a:pt x="0" y="1396"/>
                    <a:pt x="0" y="2237"/>
                  </a:cubicBezTo>
                  <a:cubicBezTo>
                    <a:pt x="0" y="2521"/>
                    <a:pt x="63" y="2741"/>
                    <a:pt x="190" y="2993"/>
                  </a:cubicBezTo>
                  <a:cubicBezTo>
                    <a:pt x="63" y="3214"/>
                    <a:pt x="0" y="3466"/>
                    <a:pt x="0" y="3749"/>
                  </a:cubicBezTo>
                  <a:cubicBezTo>
                    <a:pt x="0" y="4285"/>
                    <a:pt x="316" y="4758"/>
                    <a:pt x="757" y="5041"/>
                  </a:cubicBezTo>
                  <a:lnTo>
                    <a:pt x="757" y="4852"/>
                  </a:lnTo>
                  <a:cubicBezTo>
                    <a:pt x="757" y="2804"/>
                    <a:pt x="2048" y="1008"/>
                    <a:pt x="3907" y="315"/>
                  </a:cubicBezTo>
                  <a:cubicBezTo>
                    <a:pt x="3655" y="126"/>
                    <a:pt x="3340" y="0"/>
                    <a:pt x="29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56"/>
            <p:cNvSpPr/>
            <p:nvPr/>
          </p:nvSpPr>
          <p:spPr>
            <a:xfrm>
              <a:off x="-54624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56"/>
            <p:cNvSpPr/>
            <p:nvPr/>
          </p:nvSpPr>
          <p:spPr>
            <a:xfrm>
              <a:off x="-54737250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504" y="1"/>
                    <a:pt x="0" y="505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5"/>
                    <a:pt x="1733" y="1"/>
                    <a:pt x="11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56"/>
            <p:cNvSpPr/>
            <p:nvPr/>
          </p:nvSpPr>
          <p:spPr>
            <a:xfrm>
              <a:off x="-54770325" y="3218600"/>
              <a:ext cx="233925" cy="299325"/>
            </a:xfrm>
            <a:custGeom>
              <a:avLst/>
              <a:gdLst/>
              <a:ahLst/>
              <a:cxnLst/>
              <a:rect l="l" t="t" r="r" b="b"/>
              <a:pathLst>
                <a:path w="9357" h="11973" extrusionOk="0">
                  <a:moveTo>
                    <a:pt x="6175" y="2962"/>
                  </a:moveTo>
                  <a:cubicBezTo>
                    <a:pt x="6364" y="2962"/>
                    <a:pt x="6522" y="3120"/>
                    <a:pt x="6522" y="3309"/>
                  </a:cubicBezTo>
                  <a:cubicBezTo>
                    <a:pt x="6522" y="3498"/>
                    <a:pt x="6364" y="3656"/>
                    <a:pt x="6175" y="3656"/>
                  </a:cubicBezTo>
                  <a:lnTo>
                    <a:pt x="3182" y="3656"/>
                  </a:lnTo>
                  <a:cubicBezTo>
                    <a:pt x="2993" y="3656"/>
                    <a:pt x="2836" y="3498"/>
                    <a:pt x="2836" y="3309"/>
                  </a:cubicBezTo>
                  <a:cubicBezTo>
                    <a:pt x="2836" y="3120"/>
                    <a:pt x="2993" y="2962"/>
                    <a:pt x="3182" y="2962"/>
                  </a:cubicBezTo>
                  <a:close/>
                  <a:moveTo>
                    <a:pt x="6931" y="4443"/>
                  </a:moveTo>
                  <a:cubicBezTo>
                    <a:pt x="9357" y="4443"/>
                    <a:pt x="9357" y="8192"/>
                    <a:pt x="6931" y="8192"/>
                  </a:cubicBezTo>
                  <a:cubicBezTo>
                    <a:pt x="6018" y="8192"/>
                    <a:pt x="5261" y="7562"/>
                    <a:pt x="5104" y="6680"/>
                  </a:cubicBezTo>
                  <a:lnTo>
                    <a:pt x="4285" y="6680"/>
                  </a:lnTo>
                  <a:cubicBezTo>
                    <a:pt x="4127" y="7562"/>
                    <a:pt x="3340" y="8192"/>
                    <a:pt x="2458" y="8192"/>
                  </a:cubicBezTo>
                  <a:cubicBezTo>
                    <a:pt x="0" y="8192"/>
                    <a:pt x="0" y="4443"/>
                    <a:pt x="2458" y="4443"/>
                  </a:cubicBezTo>
                  <a:cubicBezTo>
                    <a:pt x="3371" y="4443"/>
                    <a:pt x="4127" y="5073"/>
                    <a:pt x="4285" y="5955"/>
                  </a:cubicBezTo>
                  <a:lnTo>
                    <a:pt x="5104" y="5955"/>
                  </a:lnTo>
                  <a:cubicBezTo>
                    <a:pt x="5261" y="5073"/>
                    <a:pt x="6049" y="4443"/>
                    <a:pt x="6931" y="4443"/>
                  </a:cubicBezTo>
                  <a:close/>
                  <a:moveTo>
                    <a:pt x="5695" y="8547"/>
                  </a:moveTo>
                  <a:cubicBezTo>
                    <a:pt x="5789" y="8547"/>
                    <a:pt x="5876" y="8586"/>
                    <a:pt x="5923" y="8665"/>
                  </a:cubicBezTo>
                  <a:cubicBezTo>
                    <a:pt x="6144" y="8791"/>
                    <a:pt x="6144" y="9011"/>
                    <a:pt x="5986" y="9169"/>
                  </a:cubicBezTo>
                  <a:cubicBezTo>
                    <a:pt x="5608" y="9515"/>
                    <a:pt x="5135" y="9704"/>
                    <a:pt x="4631" y="9704"/>
                  </a:cubicBezTo>
                  <a:cubicBezTo>
                    <a:pt x="4127" y="9704"/>
                    <a:pt x="3655" y="9515"/>
                    <a:pt x="3340" y="9169"/>
                  </a:cubicBezTo>
                  <a:cubicBezTo>
                    <a:pt x="3182" y="9011"/>
                    <a:pt x="3182" y="8791"/>
                    <a:pt x="3340" y="8665"/>
                  </a:cubicBezTo>
                  <a:cubicBezTo>
                    <a:pt x="3418" y="8586"/>
                    <a:pt x="3513" y="8547"/>
                    <a:pt x="3603" y="8547"/>
                  </a:cubicBezTo>
                  <a:cubicBezTo>
                    <a:pt x="3694" y="8547"/>
                    <a:pt x="3781" y="8586"/>
                    <a:pt x="3844" y="8665"/>
                  </a:cubicBezTo>
                  <a:cubicBezTo>
                    <a:pt x="4064" y="8885"/>
                    <a:pt x="4348" y="8996"/>
                    <a:pt x="4631" y="8996"/>
                  </a:cubicBezTo>
                  <a:cubicBezTo>
                    <a:pt x="4915" y="8996"/>
                    <a:pt x="5198" y="8885"/>
                    <a:pt x="5419" y="8665"/>
                  </a:cubicBezTo>
                  <a:cubicBezTo>
                    <a:pt x="5498" y="8586"/>
                    <a:pt x="5600" y="8547"/>
                    <a:pt x="5695" y="8547"/>
                  </a:cubicBezTo>
                  <a:close/>
                  <a:moveTo>
                    <a:pt x="4663" y="1"/>
                  </a:moveTo>
                  <a:cubicBezTo>
                    <a:pt x="2426" y="1"/>
                    <a:pt x="599" y="1828"/>
                    <a:pt x="599" y="4097"/>
                  </a:cubicBezTo>
                  <a:lnTo>
                    <a:pt x="599" y="6270"/>
                  </a:lnTo>
                  <a:cubicBezTo>
                    <a:pt x="158" y="7751"/>
                    <a:pt x="441" y="9137"/>
                    <a:pt x="1260" y="10240"/>
                  </a:cubicBezTo>
                  <a:cubicBezTo>
                    <a:pt x="2079" y="11343"/>
                    <a:pt x="3340" y="11973"/>
                    <a:pt x="4663" y="11973"/>
                  </a:cubicBezTo>
                  <a:cubicBezTo>
                    <a:pt x="6018" y="11973"/>
                    <a:pt x="7309" y="11343"/>
                    <a:pt x="8097" y="10240"/>
                  </a:cubicBezTo>
                  <a:cubicBezTo>
                    <a:pt x="8916" y="9169"/>
                    <a:pt x="9200" y="7783"/>
                    <a:pt x="8758" y="6270"/>
                  </a:cubicBezTo>
                  <a:lnTo>
                    <a:pt x="8758" y="4097"/>
                  </a:lnTo>
                  <a:cubicBezTo>
                    <a:pt x="8758" y="2994"/>
                    <a:pt x="8349" y="1954"/>
                    <a:pt x="7593" y="1167"/>
                  </a:cubicBezTo>
                  <a:cubicBezTo>
                    <a:pt x="6805" y="379"/>
                    <a:pt x="5766" y="1"/>
                    <a:pt x="46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56"/>
            <p:cNvSpPr/>
            <p:nvPr/>
          </p:nvSpPr>
          <p:spPr>
            <a:xfrm>
              <a:off x="-54612025" y="3198925"/>
              <a:ext cx="96100" cy="123675"/>
            </a:xfrm>
            <a:custGeom>
              <a:avLst/>
              <a:gdLst/>
              <a:ahLst/>
              <a:cxnLst/>
              <a:rect l="l" t="t" r="r" b="b"/>
              <a:pathLst>
                <a:path w="3844" h="4947" extrusionOk="0">
                  <a:moveTo>
                    <a:pt x="851" y="0"/>
                  </a:moveTo>
                  <a:cubicBezTo>
                    <a:pt x="536" y="0"/>
                    <a:pt x="221" y="95"/>
                    <a:pt x="1" y="252"/>
                  </a:cubicBezTo>
                  <a:cubicBezTo>
                    <a:pt x="662" y="504"/>
                    <a:pt x="1261" y="882"/>
                    <a:pt x="1765" y="1418"/>
                  </a:cubicBezTo>
                  <a:cubicBezTo>
                    <a:pt x="2679" y="2363"/>
                    <a:pt x="3183" y="3560"/>
                    <a:pt x="3183" y="4821"/>
                  </a:cubicBezTo>
                  <a:lnTo>
                    <a:pt x="3183" y="4947"/>
                  </a:lnTo>
                  <a:cubicBezTo>
                    <a:pt x="3592" y="4695"/>
                    <a:pt x="3844" y="4253"/>
                    <a:pt x="3844" y="3749"/>
                  </a:cubicBezTo>
                  <a:cubicBezTo>
                    <a:pt x="3844" y="3466"/>
                    <a:pt x="3781" y="3214"/>
                    <a:pt x="3655" y="2993"/>
                  </a:cubicBezTo>
                  <a:cubicBezTo>
                    <a:pt x="3781" y="2741"/>
                    <a:pt x="3844" y="2521"/>
                    <a:pt x="3844" y="2237"/>
                  </a:cubicBezTo>
                  <a:cubicBezTo>
                    <a:pt x="3844" y="1380"/>
                    <a:pt x="3123" y="716"/>
                    <a:pt x="2330" y="716"/>
                  </a:cubicBezTo>
                  <a:cubicBezTo>
                    <a:pt x="2279" y="716"/>
                    <a:pt x="2227" y="719"/>
                    <a:pt x="2174" y="725"/>
                  </a:cubicBezTo>
                  <a:cubicBezTo>
                    <a:pt x="1891" y="252"/>
                    <a:pt x="1418" y="0"/>
                    <a:pt x="8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56"/>
            <p:cNvSpPr/>
            <p:nvPr/>
          </p:nvSpPr>
          <p:spPr>
            <a:xfrm>
              <a:off x="-54793175" y="3353300"/>
              <a:ext cx="18925" cy="60675"/>
            </a:xfrm>
            <a:custGeom>
              <a:avLst/>
              <a:gdLst/>
              <a:ahLst/>
              <a:cxnLst/>
              <a:rect l="l" t="t" r="r" b="b"/>
              <a:pathLst>
                <a:path w="757" h="2427" extrusionOk="0">
                  <a:moveTo>
                    <a:pt x="757" y="0"/>
                  </a:moveTo>
                  <a:cubicBezTo>
                    <a:pt x="316" y="284"/>
                    <a:pt x="0" y="756"/>
                    <a:pt x="0" y="1292"/>
                  </a:cubicBezTo>
                  <a:cubicBezTo>
                    <a:pt x="0" y="1765"/>
                    <a:pt x="190" y="2174"/>
                    <a:pt x="536" y="2426"/>
                  </a:cubicBezTo>
                  <a:cubicBezTo>
                    <a:pt x="505" y="1859"/>
                    <a:pt x="599" y="1292"/>
                    <a:pt x="757" y="756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3" name="Google Shape;7713;p56"/>
          <p:cNvGrpSpPr/>
          <p:nvPr/>
        </p:nvGrpSpPr>
        <p:grpSpPr>
          <a:xfrm>
            <a:off x="7521611" y="3358148"/>
            <a:ext cx="337703" cy="357845"/>
            <a:chOff x="-52450000" y="3584850"/>
            <a:chExt cx="300100" cy="318000"/>
          </a:xfrm>
        </p:grpSpPr>
        <p:sp>
          <p:nvSpPr>
            <p:cNvPr id="7714" name="Google Shape;7714;p56"/>
            <p:cNvSpPr/>
            <p:nvPr/>
          </p:nvSpPr>
          <p:spPr>
            <a:xfrm>
              <a:off x="-52206625" y="3601400"/>
              <a:ext cx="55150" cy="55950"/>
            </a:xfrm>
            <a:custGeom>
              <a:avLst/>
              <a:gdLst/>
              <a:ahLst/>
              <a:cxnLst/>
              <a:rect l="l" t="t" r="r" b="b"/>
              <a:pathLst>
                <a:path w="2206" h="2238" extrusionOk="0">
                  <a:moveTo>
                    <a:pt x="1986" y="0"/>
                  </a:moveTo>
                  <a:cubicBezTo>
                    <a:pt x="1513" y="32"/>
                    <a:pt x="1103" y="252"/>
                    <a:pt x="694" y="599"/>
                  </a:cubicBezTo>
                  <a:cubicBezTo>
                    <a:pt x="347" y="914"/>
                    <a:pt x="64" y="1387"/>
                    <a:pt x="1" y="1859"/>
                  </a:cubicBezTo>
                  <a:cubicBezTo>
                    <a:pt x="64" y="1985"/>
                    <a:pt x="158" y="2143"/>
                    <a:pt x="221" y="2237"/>
                  </a:cubicBezTo>
                  <a:cubicBezTo>
                    <a:pt x="725" y="2174"/>
                    <a:pt x="1166" y="1985"/>
                    <a:pt x="1513" y="1607"/>
                  </a:cubicBezTo>
                  <a:cubicBezTo>
                    <a:pt x="1923" y="1197"/>
                    <a:pt x="2143" y="693"/>
                    <a:pt x="2206" y="189"/>
                  </a:cubicBezTo>
                  <a:cubicBezTo>
                    <a:pt x="2206" y="158"/>
                    <a:pt x="2206" y="95"/>
                    <a:pt x="2143" y="32"/>
                  </a:cubicBezTo>
                  <a:cubicBezTo>
                    <a:pt x="2112" y="0"/>
                    <a:pt x="2080" y="0"/>
                    <a:pt x="19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56"/>
            <p:cNvSpPr/>
            <p:nvPr/>
          </p:nvSpPr>
          <p:spPr>
            <a:xfrm>
              <a:off x="-52271200" y="3601700"/>
              <a:ext cx="29950" cy="11525"/>
            </a:xfrm>
            <a:custGeom>
              <a:avLst/>
              <a:gdLst/>
              <a:ahLst/>
              <a:cxnLst/>
              <a:rect l="l" t="t" r="r" b="b"/>
              <a:pathLst>
                <a:path w="1198" h="461" extrusionOk="0">
                  <a:moveTo>
                    <a:pt x="757" y="1"/>
                  </a:moveTo>
                  <a:cubicBezTo>
                    <a:pt x="507" y="1"/>
                    <a:pt x="260" y="23"/>
                    <a:pt x="0" y="83"/>
                  </a:cubicBezTo>
                  <a:cubicBezTo>
                    <a:pt x="410" y="146"/>
                    <a:pt x="756" y="272"/>
                    <a:pt x="1103" y="461"/>
                  </a:cubicBezTo>
                  <a:cubicBezTo>
                    <a:pt x="1103" y="303"/>
                    <a:pt x="1166" y="146"/>
                    <a:pt x="1197" y="20"/>
                  </a:cubicBezTo>
                  <a:cubicBezTo>
                    <a:pt x="1048" y="8"/>
                    <a:pt x="902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56"/>
            <p:cNvSpPr/>
            <p:nvPr/>
          </p:nvSpPr>
          <p:spPr>
            <a:xfrm>
              <a:off x="-52225525" y="3584850"/>
              <a:ext cx="30750" cy="44925"/>
            </a:xfrm>
            <a:custGeom>
              <a:avLst/>
              <a:gdLst/>
              <a:ahLst/>
              <a:cxnLst/>
              <a:rect l="l" t="t" r="r" b="b"/>
              <a:pathLst>
                <a:path w="1230" h="1797" extrusionOk="0">
                  <a:moveTo>
                    <a:pt x="757" y="1"/>
                  </a:moveTo>
                  <a:cubicBezTo>
                    <a:pt x="694" y="1"/>
                    <a:pt x="662" y="32"/>
                    <a:pt x="631" y="64"/>
                  </a:cubicBezTo>
                  <a:cubicBezTo>
                    <a:pt x="442" y="316"/>
                    <a:pt x="1" y="820"/>
                    <a:pt x="1" y="1418"/>
                  </a:cubicBezTo>
                  <a:lnTo>
                    <a:pt x="1" y="1607"/>
                  </a:lnTo>
                  <a:cubicBezTo>
                    <a:pt x="64" y="1702"/>
                    <a:pt x="158" y="1733"/>
                    <a:pt x="190" y="1796"/>
                  </a:cubicBezTo>
                  <a:cubicBezTo>
                    <a:pt x="347" y="1355"/>
                    <a:pt x="631" y="977"/>
                    <a:pt x="977" y="662"/>
                  </a:cubicBezTo>
                  <a:cubicBezTo>
                    <a:pt x="1072" y="599"/>
                    <a:pt x="1135" y="536"/>
                    <a:pt x="1229" y="505"/>
                  </a:cubicBezTo>
                  <a:cubicBezTo>
                    <a:pt x="1103" y="316"/>
                    <a:pt x="977" y="190"/>
                    <a:pt x="851" y="64"/>
                  </a:cubicBezTo>
                  <a:cubicBezTo>
                    <a:pt x="820" y="32"/>
                    <a:pt x="788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56"/>
            <p:cNvSpPr/>
            <p:nvPr/>
          </p:nvSpPr>
          <p:spPr>
            <a:xfrm>
              <a:off x="-52412200" y="3694325"/>
              <a:ext cx="205600" cy="208525"/>
            </a:xfrm>
            <a:custGeom>
              <a:avLst/>
              <a:gdLst/>
              <a:ahLst/>
              <a:cxnLst/>
              <a:rect l="l" t="t" r="r" b="b"/>
              <a:pathLst>
                <a:path w="8224" h="8341" extrusionOk="0">
                  <a:moveTo>
                    <a:pt x="2584" y="2269"/>
                  </a:moveTo>
                  <a:cubicBezTo>
                    <a:pt x="2773" y="2269"/>
                    <a:pt x="2931" y="2427"/>
                    <a:pt x="2931" y="2616"/>
                  </a:cubicBezTo>
                  <a:cubicBezTo>
                    <a:pt x="2931" y="2836"/>
                    <a:pt x="2773" y="2962"/>
                    <a:pt x="2584" y="2962"/>
                  </a:cubicBezTo>
                  <a:cubicBezTo>
                    <a:pt x="2568" y="2965"/>
                    <a:pt x="2552" y="2966"/>
                    <a:pt x="2536" y="2966"/>
                  </a:cubicBezTo>
                  <a:cubicBezTo>
                    <a:pt x="2369" y="2966"/>
                    <a:pt x="2238" y="2817"/>
                    <a:pt x="2238" y="2616"/>
                  </a:cubicBezTo>
                  <a:cubicBezTo>
                    <a:pt x="2238" y="2427"/>
                    <a:pt x="2395" y="2269"/>
                    <a:pt x="2584" y="2269"/>
                  </a:cubicBezTo>
                  <a:close/>
                  <a:moveTo>
                    <a:pt x="5577" y="2269"/>
                  </a:moveTo>
                  <a:cubicBezTo>
                    <a:pt x="5766" y="2269"/>
                    <a:pt x="5924" y="2427"/>
                    <a:pt x="5924" y="2616"/>
                  </a:cubicBezTo>
                  <a:cubicBezTo>
                    <a:pt x="5955" y="2836"/>
                    <a:pt x="5766" y="2994"/>
                    <a:pt x="5577" y="2994"/>
                  </a:cubicBezTo>
                  <a:cubicBezTo>
                    <a:pt x="5388" y="2994"/>
                    <a:pt x="5231" y="2836"/>
                    <a:pt x="5231" y="2616"/>
                  </a:cubicBezTo>
                  <a:cubicBezTo>
                    <a:pt x="5231" y="2427"/>
                    <a:pt x="5388" y="2269"/>
                    <a:pt x="5577" y="2269"/>
                  </a:cubicBezTo>
                  <a:close/>
                  <a:moveTo>
                    <a:pt x="5132" y="4923"/>
                  </a:moveTo>
                  <a:cubicBezTo>
                    <a:pt x="5231" y="4923"/>
                    <a:pt x="5325" y="4963"/>
                    <a:pt x="5388" y="5042"/>
                  </a:cubicBezTo>
                  <a:cubicBezTo>
                    <a:pt x="5577" y="5199"/>
                    <a:pt x="5577" y="5420"/>
                    <a:pt x="5420" y="5546"/>
                  </a:cubicBezTo>
                  <a:cubicBezTo>
                    <a:pt x="5073" y="5892"/>
                    <a:pt x="4601" y="6081"/>
                    <a:pt x="4128" y="6081"/>
                  </a:cubicBezTo>
                  <a:cubicBezTo>
                    <a:pt x="3592" y="6081"/>
                    <a:pt x="3120" y="5892"/>
                    <a:pt x="2773" y="5546"/>
                  </a:cubicBezTo>
                  <a:cubicBezTo>
                    <a:pt x="2616" y="5388"/>
                    <a:pt x="2616" y="5136"/>
                    <a:pt x="2773" y="5042"/>
                  </a:cubicBezTo>
                  <a:cubicBezTo>
                    <a:pt x="2852" y="4963"/>
                    <a:pt x="2954" y="4923"/>
                    <a:pt x="3049" y="4923"/>
                  </a:cubicBezTo>
                  <a:cubicBezTo>
                    <a:pt x="3144" y="4923"/>
                    <a:pt x="3230" y="4963"/>
                    <a:pt x="3277" y="5042"/>
                  </a:cubicBezTo>
                  <a:cubicBezTo>
                    <a:pt x="3498" y="5246"/>
                    <a:pt x="3789" y="5349"/>
                    <a:pt x="4077" y="5349"/>
                  </a:cubicBezTo>
                  <a:cubicBezTo>
                    <a:pt x="4364" y="5349"/>
                    <a:pt x="4648" y="5246"/>
                    <a:pt x="4853" y="5042"/>
                  </a:cubicBezTo>
                  <a:cubicBezTo>
                    <a:pt x="4931" y="4963"/>
                    <a:pt x="5034" y="4923"/>
                    <a:pt x="5132" y="4923"/>
                  </a:cubicBezTo>
                  <a:close/>
                  <a:moveTo>
                    <a:pt x="7468" y="1"/>
                  </a:moveTo>
                  <a:cubicBezTo>
                    <a:pt x="7027" y="1"/>
                    <a:pt x="6711" y="347"/>
                    <a:pt x="6711" y="725"/>
                  </a:cubicBezTo>
                  <a:cubicBezTo>
                    <a:pt x="6711" y="1135"/>
                    <a:pt x="6365" y="1482"/>
                    <a:pt x="5955" y="1482"/>
                  </a:cubicBezTo>
                  <a:lnTo>
                    <a:pt x="726" y="1482"/>
                  </a:lnTo>
                  <a:cubicBezTo>
                    <a:pt x="442" y="1482"/>
                    <a:pt x="221" y="1450"/>
                    <a:pt x="1" y="1356"/>
                  </a:cubicBezTo>
                  <a:lnTo>
                    <a:pt x="1" y="4033"/>
                  </a:lnTo>
                  <a:cubicBezTo>
                    <a:pt x="1" y="6176"/>
                    <a:pt x="1576" y="8129"/>
                    <a:pt x="3687" y="8318"/>
                  </a:cubicBezTo>
                  <a:cubicBezTo>
                    <a:pt x="3831" y="8333"/>
                    <a:pt x="3974" y="8340"/>
                    <a:pt x="4115" y="8340"/>
                  </a:cubicBezTo>
                  <a:cubicBezTo>
                    <a:pt x="6356" y="8340"/>
                    <a:pt x="8224" y="6504"/>
                    <a:pt x="8224" y="4223"/>
                  </a:cubicBezTo>
                  <a:lnTo>
                    <a:pt x="8224" y="757"/>
                  </a:lnTo>
                  <a:cubicBezTo>
                    <a:pt x="8224" y="347"/>
                    <a:pt x="7846" y="1"/>
                    <a:pt x="74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56"/>
            <p:cNvSpPr/>
            <p:nvPr/>
          </p:nvSpPr>
          <p:spPr>
            <a:xfrm>
              <a:off x="-52430300" y="3619500"/>
              <a:ext cx="219775" cy="92975"/>
            </a:xfrm>
            <a:custGeom>
              <a:avLst/>
              <a:gdLst/>
              <a:ahLst/>
              <a:cxnLst/>
              <a:rect l="l" t="t" r="r" b="b"/>
              <a:pathLst>
                <a:path w="8791" h="3719" extrusionOk="0">
                  <a:moveTo>
                    <a:pt x="2237" y="1"/>
                  </a:moveTo>
                  <a:cubicBezTo>
                    <a:pt x="1008" y="1"/>
                    <a:pt x="0" y="978"/>
                    <a:pt x="0" y="2238"/>
                  </a:cubicBezTo>
                  <a:cubicBezTo>
                    <a:pt x="0" y="2364"/>
                    <a:pt x="0" y="2427"/>
                    <a:pt x="32" y="2553"/>
                  </a:cubicBezTo>
                  <a:cubicBezTo>
                    <a:pt x="189" y="3214"/>
                    <a:pt x="788" y="3718"/>
                    <a:pt x="1481" y="3718"/>
                  </a:cubicBezTo>
                  <a:lnTo>
                    <a:pt x="6490" y="3718"/>
                  </a:lnTo>
                  <a:cubicBezTo>
                    <a:pt x="6585" y="3718"/>
                    <a:pt x="6648" y="3655"/>
                    <a:pt x="6679" y="3561"/>
                  </a:cubicBezTo>
                  <a:cubicBezTo>
                    <a:pt x="6774" y="2836"/>
                    <a:pt x="7404" y="2238"/>
                    <a:pt x="8192" y="2238"/>
                  </a:cubicBezTo>
                  <a:cubicBezTo>
                    <a:pt x="8381" y="2238"/>
                    <a:pt x="8570" y="2269"/>
                    <a:pt x="8790" y="2364"/>
                  </a:cubicBezTo>
                  <a:cubicBezTo>
                    <a:pt x="8349" y="978"/>
                    <a:pt x="7089" y="1"/>
                    <a:pt x="5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56"/>
            <p:cNvSpPr/>
            <p:nvPr/>
          </p:nvSpPr>
          <p:spPr>
            <a:xfrm>
              <a:off x="-52192450" y="3666775"/>
              <a:ext cx="42550" cy="120525"/>
            </a:xfrm>
            <a:custGeom>
              <a:avLst/>
              <a:gdLst/>
              <a:ahLst/>
              <a:cxnLst/>
              <a:rect l="l" t="t" r="r" b="b"/>
              <a:pathLst>
                <a:path w="1702" h="4821" extrusionOk="0">
                  <a:moveTo>
                    <a:pt x="851" y="0"/>
                  </a:moveTo>
                  <a:cubicBezTo>
                    <a:pt x="568" y="126"/>
                    <a:pt x="284" y="221"/>
                    <a:pt x="1" y="315"/>
                  </a:cubicBezTo>
                  <a:cubicBezTo>
                    <a:pt x="127" y="662"/>
                    <a:pt x="221" y="1040"/>
                    <a:pt x="221" y="1481"/>
                  </a:cubicBezTo>
                  <a:lnTo>
                    <a:pt x="221" y="4820"/>
                  </a:lnTo>
                  <a:cubicBezTo>
                    <a:pt x="1040" y="4820"/>
                    <a:pt x="1702" y="4159"/>
                    <a:pt x="1702" y="3340"/>
                  </a:cubicBezTo>
                  <a:cubicBezTo>
                    <a:pt x="1639" y="2710"/>
                    <a:pt x="1229" y="2143"/>
                    <a:pt x="694" y="1953"/>
                  </a:cubicBezTo>
                  <a:cubicBezTo>
                    <a:pt x="851" y="1575"/>
                    <a:pt x="914" y="1166"/>
                    <a:pt x="914" y="725"/>
                  </a:cubicBezTo>
                  <a:cubicBezTo>
                    <a:pt x="914" y="504"/>
                    <a:pt x="883" y="221"/>
                    <a:pt x="8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56"/>
            <p:cNvSpPr/>
            <p:nvPr/>
          </p:nvSpPr>
          <p:spPr>
            <a:xfrm>
              <a:off x="-52450000" y="37400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757" y="0"/>
                  </a:moveTo>
                  <a:cubicBezTo>
                    <a:pt x="316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57" y="2584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1" name="Google Shape;7721;p56"/>
          <p:cNvGrpSpPr/>
          <p:nvPr/>
        </p:nvGrpSpPr>
        <p:grpSpPr>
          <a:xfrm>
            <a:off x="7533131" y="3822621"/>
            <a:ext cx="314662" cy="357226"/>
            <a:chOff x="-52440550" y="3977875"/>
            <a:chExt cx="279625" cy="317450"/>
          </a:xfrm>
        </p:grpSpPr>
        <p:sp>
          <p:nvSpPr>
            <p:cNvPr id="7722" name="Google Shape;7722;p56"/>
            <p:cNvSpPr/>
            <p:nvPr/>
          </p:nvSpPr>
          <p:spPr>
            <a:xfrm>
              <a:off x="-52403525" y="4052700"/>
              <a:ext cx="76425" cy="18150"/>
            </a:xfrm>
            <a:custGeom>
              <a:avLst/>
              <a:gdLst/>
              <a:ahLst/>
              <a:cxnLst/>
              <a:rect l="l" t="t" r="r" b="b"/>
              <a:pathLst>
                <a:path w="3057" h="726" extrusionOk="0">
                  <a:moveTo>
                    <a:pt x="0" y="1"/>
                  </a:moveTo>
                  <a:lnTo>
                    <a:pt x="0" y="725"/>
                  </a:lnTo>
                  <a:lnTo>
                    <a:pt x="3056" y="725"/>
                  </a:lnTo>
                  <a:cubicBezTo>
                    <a:pt x="3025" y="631"/>
                    <a:pt x="2993" y="473"/>
                    <a:pt x="2993" y="347"/>
                  </a:cubicBezTo>
                  <a:cubicBezTo>
                    <a:pt x="2993" y="221"/>
                    <a:pt x="3025" y="95"/>
                    <a:pt x="3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56"/>
            <p:cNvSpPr/>
            <p:nvPr/>
          </p:nvSpPr>
          <p:spPr>
            <a:xfrm>
              <a:off x="-52357850" y="4088925"/>
              <a:ext cx="168575" cy="33075"/>
            </a:xfrm>
            <a:custGeom>
              <a:avLst/>
              <a:gdLst/>
              <a:ahLst/>
              <a:cxnLst/>
              <a:rect l="l" t="t" r="r" b="b"/>
              <a:pathLst>
                <a:path w="6743" h="1323" extrusionOk="0">
                  <a:moveTo>
                    <a:pt x="1" y="1"/>
                  </a:moveTo>
                  <a:cubicBezTo>
                    <a:pt x="1387" y="631"/>
                    <a:pt x="2836" y="1072"/>
                    <a:pt x="4348" y="1292"/>
                  </a:cubicBezTo>
                  <a:cubicBezTo>
                    <a:pt x="4474" y="1313"/>
                    <a:pt x="4599" y="1322"/>
                    <a:pt x="4723" y="1322"/>
                  </a:cubicBezTo>
                  <a:cubicBezTo>
                    <a:pt x="5372" y="1322"/>
                    <a:pt x="5978" y="1054"/>
                    <a:pt x="6428" y="631"/>
                  </a:cubicBezTo>
                  <a:cubicBezTo>
                    <a:pt x="6554" y="505"/>
                    <a:pt x="6617" y="379"/>
                    <a:pt x="6711" y="284"/>
                  </a:cubicBezTo>
                  <a:cubicBezTo>
                    <a:pt x="6743" y="221"/>
                    <a:pt x="6743" y="158"/>
                    <a:pt x="6711" y="64"/>
                  </a:cubicBezTo>
                  <a:cubicBezTo>
                    <a:pt x="6680" y="32"/>
                    <a:pt x="6585" y="1"/>
                    <a:pt x="65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56"/>
            <p:cNvSpPr/>
            <p:nvPr/>
          </p:nvSpPr>
          <p:spPr>
            <a:xfrm>
              <a:off x="-52309000" y="40519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56"/>
            <p:cNvSpPr/>
            <p:nvPr/>
          </p:nvSpPr>
          <p:spPr>
            <a:xfrm>
              <a:off x="-52402750" y="3977875"/>
              <a:ext cx="204825" cy="55950"/>
            </a:xfrm>
            <a:custGeom>
              <a:avLst/>
              <a:gdLst/>
              <a:ahLst/>
              <a:cxnLst/>
              <a:rect l="l" t="t" r="r" b="b"/>
              <a:pathLst>
                <a:path w="8193" h="2238" extrusionOk="0">
                  <a:moveTo>
                    <a:pt x="1104" y="1"/>
                  </a:moveTo>
                  <a:cubicBezTo>
                    <a:pt x="474" y="1"/>
                    <a:pt x="1" y="505"/>
                    <a:pt x="1" y="1103"/>
                  </a:cubicBezTo>
                  <a:lnTo>
                    <a:pt x="1" y="2237"/>
                  </a:lnTo>
                  <a:lnTo>
                    <a:pt x="8192" y="2237"/>
                  </a:lnTo>
                  <a:lnTo>
                    <a:pt x="8192" y="1103"/>
                  </a:lnTo>
                  <a:cubicBezTo>
                    <a:pt x="8192" y="473"/>
                    <a:pt x="7688" y="1"/>
                    <a:pt x="70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56"/>
            <p:cNvSpPr/>
            <p:nvPr/>
          </p:nvSpPr>
          <p:spPr>
            <a:xfrm>
              <a:off x="-52275150" y="4052700"/>
              <a:ext cx="77225" cy="17350"/>
            </a:xfrm>
            <a:custGeom>
              <a:avLst/>
              <a:gdLst/>
              <a:ahLst/>
              <a:cxnLst/>
              <a:rect l="l" t="t" r="r" b="b"/>
              <a:pathLst>
                <a:path w="3089" h="694" extrusionOk="0">
                  <a:moveTo>
                    <a:pt x="1" y="1"/>
                  </a:moveTo>
                  <a:cubicBezTo>
                    <a:pt x="64" y="95"/>
                    <a:pt x="95" y="221"/>
                    <a:pt x="95" y="347"/>
                  </a:cubicBezTo>
                  <a:cubicBezTo>
                    <a:pt x="95" y="442"/>
                    <a:pt x="64" y="568"/>
                    <a:pt x="1" y="694"/>
                  </a:cubicBezTo>
                  <a:lnTo>
                    <a:pt x="3088" y="694"/>
                  </a:lnTo>
                  <a:lnTo>
                    <a:pt x="308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56"/>
            <p:cNvSpPr/>
            <p:nvPr/>
          </p:nvSpPr>
          <p:spPr>
            <a:xfrm>
              <a:off x="-52403525" y="4089725"/>
              <a:ext cx="204800" cy="205600"/>
            </a:xfrm>
            <a:custGeom>
              <a:avLst/>
              <a:gdLst/>
              <a:ahLst/>
              <a:cxnLst/>
              <a:rect l="l" t="t" r="r" b="b"/>
              <a:pathLst>
                <a:path w="8192" h="8224" extrusionOk="0">
                  <a:moveTo>
                    <a:pt x="2584" y="2993"/>
                  </a:moveTo>
                  <a:cubicBezTo>
                    <a:pt x="2773" y="2993"/>
                    <a:pt x="2930" y="3151"/>
                    <a:pt x="2930" y="3340"/>
                  </a:cubicBezTo>
                  <a:cubicBezTo>
                    <a:pt x="2930" y="3560"/>
                    <a:pt x="2773" y="3718"/>
                    <a:pt x="2584" y="3718"/>
                  </a:cubicBezTo>
                  <a:cubicBezTo>
                    <a:pt x="2426" y="3718"/>
                    <a:pt x="2237" y="3560"/>
                    <a:pt x="2237" y="3340"/>
                  </a:cubicBezTo>
                  <a:cubicBezTo>
                    <a:pt x="2237" y="3151"/>
                    <a:pt x="2395" y="2993"/>
                    <a:pt x="2584" y="2993"/>
                  </a:cubicBezTo>
                  <a:close/>
                  <a:moveTo>
                    <a:pt x="5608" y="2993"/>
                  </a:moveTo>
                  <a:cubicBezTo>
                    <a:pt x="5829" y="2993"/>
                    <a:pt x="5986" y="3151"/>
                    <a:pt x="5986" y="3340"/>
                  </a:cubicBezTo>
                  <a:cubicBezTo>
                    <a:pt x="5986" y="3560"/>
                    <a:pt x="5829" y="3718"/>
                    <a:pt x="5608" y="3718"/>
                  </a:cubicBezTo>
                  <a:cubicBezTo>
                    <a:pt x="5419" y="3718"/>
                    <a:pt x="5262" y="3560"/>
                    <a:pt x="5262" y="3340"/>
                  </a:cubicBezTo>
                  <a:cubicBezTo>
                    <a:pt x="5262" y="3151"/>
                    <a:pt x="5419" y="2993"/>
                    <a:pt x="5608" y="2993"/>
                  </a:cubicBezTo>
                  <a:close/>
                  <a:moveTo>
                    <a:pt x="5148" y="5553"/>
                  </a:moveTo>
                  <a:cubicBezTo>
                    <a:pt x="5238" y="5553"/>
                    <a:pt x="5325" y="5592"/>
                    <a:pt x="5388" y="5671"/>
                  </a:cubicBezTo>
                  <a:cubicBezTo>
                    <a:pt x="5577" y="5797"/>
                    <a:pt x="5577" y="6018"/>
                    <a:pt x="5419" y="6175"/>
                  </a:cubicBezTo>
                  <a:cubicBezTo>
                    <a:pt x="5073" y="6522"/>
                    <a:pt x="4600" y="6742"/>
                    <a:pt x="4128" y="6742"/>
                  </a:cubicBezTo>
                  <a:cubicBezTo>
                    <a:pt x="3624" y="6742"/>
                    <a:pt x="3151" y="6522"/>
                    <a:pt x="2773" y="6175"/>
                  </a:cubicBezTo>
                  <a:cubicBezTo>
                    <a:pt x="2615" y="6018"/>
                    <a:pt x="2615" y="5797"/>
                    <a:pt x="2773" y="5671"/>
                  </a:cubicBezTo>
                  <a:cubicBezTo>
                    <a:pt x="2852" y="5592"/>
                    <a:pt x="2954" y="5553"/>
                    <a:pt x="3053" y="5553"/>
                  </a:cubicBezTo>
                  <a:cubicBezTo>
                    <a:pt x="3151" y="5553"/>
                    <a:pt x="3245" y="5592"/>
                    <a:pt x="3308" y="5671"/>
                  </a:cubicBezTo>
                  <a:cubicBezTo>
                    <a:pt x="3513" y="5892"/>
                    <a:pt x="3797" y="6002"/>
                    <a:pt x="4084" y="6002"/>
                  </a:cubicBezTo>
                  <a:cubicBezTo>
                    <a:pt x="4372" y="6002"/>
                    <a:pt x="4663" y="5892"/>
                    <a:pt x="4884" y="5671"/>
                  </a:cubicBezTo>
                  <a:cubicBezTo>
                    <a:pt x="4962" y="5592"/>
                    <a:pt x="5057" y="5553"/>
                    <a:pt x="5148" y="5553"/>
                  </a:cubicBezTo>
                  <a:close/>
                  <a:moveTo>
                    <a:pt x="0" y="0"/>
                  </a:moveTo>
                  <a:lnTo>
                    <a:pt x="0" y="4096"/>
                  </a:lnTo>
                  <a:cubicBezTo>
                    <a:pt x="0" y="6333"/>
                    <a:pt x="1828" y="8223"/>
                    <a:pt x="4096" y="8223"/>
                  </a:cubicBezTo>
                  <a:cubicBezTo>
                    <a:pt x="6333" y="8223"/>
                    <a:pt x="8192" y="6396"/>
                    <a:pt x="8192" y="4096"/>
                  </a:cubicBezTo>
                  <a:lnTo>
                    <a:pt x="8192" y="1576"/>
                  </a:lnTo>
                  <a:cubicBezTo>
                    <a:pt x="7656" y="1891"/>
                    <a:pt x="7089" y="2080"/>
                    <a:pt x="6490" y="2080"/>
                  </a:cubicBezTo>
                  <a:cubicBezTo>
                    <a:pt x="6364" y="2048"/>
                    <a:pt x="6207" y="2048"/>
                    <a:pt x="6049" y="2017"/>
                  </a:cubicBezTo>
                  <a:cubicBezTo>
                    <a:pt x="4317" y="1733"/>
                    <a:pt x="2615" y="1229"/>
                    <a:pt x="1009" y="441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56"/>
            <p:cNvSpPr/>
            <p:nvPr/>
          </p:nvSpPr>
          <p:spPr>
            <a:xfrm>
              <a:off x="-52179050" y="4132250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1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1"/>
                  </a:cubicBezTo>
                  <a:cubicBezTo>
                    <a:pt x="725" y="694"/>
                    <a:pt x="410" y="221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56"/>
            <p:cNvSpPr/>
            <p:nvPr/>
          </p:nvSpPr>
          <p:spPr>
            <a:xfrm>
              <a:off x="-52440550" y="41322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21"/>
                    <a:pt x="1" y="694"/>
                    <a:pt x="1" y="1261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0" name="Google Shape;7730;p56"/>
          <p:cNvGrpSpPr/>
          <p:nvPr/>
        </p:nvGrpSpPr>
        <p:grpSpPr>
          <a:xfrm>
            <a:off x="6645066" y="4278827"/>
            <a:ext cx="314662" cy="358999"/>
            <a:chOff x="-51623775" y="3584850"/>
            <a:chExt cx="279625" cy="319025"/>
          </a:xfrm>
        </p:grpSpPr>
        <p:sp>
          <p:nvSpPr>
            <p:cNvPr id="7731" name="Google Shape;7731;p56"/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56"/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56"/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56"/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56"/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56"/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56"/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56"/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56"/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7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4" name="Google Shape;7744;p57"/>
          <p:cNvSpPr txBox="1">
            <a:spLocks noGrp="1"/>
          </p:cNvSpPr>
          <p:nvPr>
            <p:ph type="title" idx="4294967295"/>
          </p:nvPr>
        </p:nvSpPr>
        <p:spPr>
          <a:xfrm>
            <a:off x="849675" y="943800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Creative Process I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5" name="Google Shape;7745;p57"/>
          <p:cNvSpPr txBox="1">
            <a:spLocks noGrp="1"/>
          </p:cNvSpPr>
          <p:nvPr>
            <p:ph type="title" idx="4294967295"/>
          </p:nvPr>
        </p:nvSpPr>
        <p:spPr>
          <a:xfrm>
            <a:off x="4858400" y="943800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Performing Arts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46" name="Google Shape;7746;p57"/>
          <p:cNvGrpSpPr/>
          <p:nvPr/>
        </p:nvGrpSpPr>
        <p:grpSpPr>
          <a:xfrm>
            <a:off x="885675" y="1539249"/>
            <a:ext cx="276003" cy="357300"/>
            <a:chOff x="-50469125" y="3183175"/>
            <a:chExt cx="233150" cy="301825"/>
          </a:xfrm>
        </p:grpSpPr>
        <p:sp>
          <p:nvSpPr>
            <p:cNvPr id="7747" name="Google Shape;7747;p57"/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57"/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57"/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0" name="Google Shape;7750;p57"/>
          <p:cNvGrpSpPr/>
          <p:nvPr/>
        </p:nvGrpSpPr>
        <p:grpSpPr>
          <a:xfrm>
            <a:off x="845574" y="1974651"/>
            <a:ext cx="356205" cy="355288"/>
            <a:chOff x="-50504575" y="3550975"/>
            <a:chExt cx="300900" cy="300125"/>
          </a:xfrm>
        </p:grpSpPr>
        <p:sp>
          <p:nvSpPr>
            <p:cNvPr id="7751" name="Google Shape;7751;p57"/>
            <p:cNvSpPr/>
            <p:nvPr/>
          </p:nvSpPr>
          <p:spPr>
            <a:xfrm>
              <a:off x="-50504575" y="3550975"/>
              <a:ext cx="300900" cy="176475"/>
            </a:xfrm>
            <a:custGeom>
              <a:avLst/>
              <a:gdLst/>
              <a:ahLst/>
              <a:cxnLst/>
              <a:rect l="l" t="t" r="r" b="b"/>
              <a:pathLst>
                <a:path w="12036" h="7059" extrusionOk="0">
                  <a:moveTo>
                    <a:pt x="1072" y="1"/>
                  </a:moveTo>
                  <a:cubicBezTo>
                    <a:pt x="473" y="1"/>
                    <a:pt x="1" y="474"/>
                    <a:pt x="1" y="1072"/>
                  </a:cubicBezTo>
                  <a:cubicBezTo>
                    <a:pt x="1" y="1671"/>
                    <a:pt x="473" y="2143"/>
                    <a:pt x="1072" y="2143"/>
                  </a:cubicBezTo>
                  <a:cubicBezTo>
                    <a:pt x="1545" y="2143"/>
                    <a:pt x="1891" y="1828"/>
                    <a:pt x="2049" y="1419"/>
                  </a:cubicBezTo>
                  <a:lnTo>
                    <a:pt x="3592" y="1419"/>
                  </a:lnTo>
                  <a:cubicBezTo>
                    <a:pt x="2364" y="2175"/>
                    <a:pt x="1576" y="3467"/>
                    <a:pt x="1450" y="4916"/>
                  </a:cubicBezTo>
                  <a:lnTo>
                    <a:pt x="1072" y="4916"/>
                  </a:lnTo>
                  <a:cubicBezTo>
                    <a:pt x="883" y="4916"/>
                    <a:pt x="726" y="5073"/>
                    <a:pt x="726" y="5294"/>
                  </a:cubicBezTo>
                  <a:lnTo>
                    <a:pt x="726" y="6712"/>
                  </a:lnTo>
                  <a:cubicBezTo>
                    <a:pt x="726" y="6901"/>
                    <a:pt x="883" y="7058"/>
                    <a:pt x="1072" y="7058"/>
                  </a:cubicBezTo>
                  <a:lnTo>
                    <a:pt x="2490" y="7058"/>
                  </a:lnTo>
                  <a:cubicBezTo>
                    <a:pt x="2679" y="7058"/>
                    <a:pt x="2836" y="6901"/>
                    <a:pt x="2836" y="6712"/>
                  </a:cubicBezTo>
                  <a:lnTo>
                    <a:pt x="2836" y="5294"/>
                  </a:lnTo>
                  <a:cubicBezTo>
                    <a:pt x="2836" y="5073"/>
                    <a:pt x="2679" y="4916"/>
                    <a:pt x="2490" y="4916"/>
                  </a:cubicBezTo>
                  <a:lnTo>
                    <a:pt x="2175" y="4916"/>
                  </a:lnTo>
                  <a:cubicBezTo>
                    <a:pt x="2332" y="3309"/>
                    <a:pt x="3435" y="2017"/>
                    <a:pt x="4979" y="1576"/>
                  </a:cubicBezTo>
                  <a:lnTo>
                    <a:pt x="4979" y="1765"/>
                  </a:lnTo>
                  <a:cubicBezTo>
                    <a:pt x="4979" y="1986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90" y="1986"/>
                    <a:pt x="7090" y="1765"/>
                  </a:cubicBezTo>
                  <a:lnTo>
                    <a:pt x="7090" y="1576"/>
                  </a:lnTo>
                  <a:cubicBezTo>
                    <a:pt x="8633" y="2017"/>
                    <a:pt x="9736" y="3340"/>
                    <a:pt x="9893" y="4916"/>
                  </a:cubicBezTo>
                  <a:lnTo>
                    <a:pt x="9578" y="4916"/>
                  </a:lnTo>
                  <a:cubicBezTo>
                    <a:pt x="9389" y="4916"/>
                    <a:pt x="9232" y="5073"/>
                    <a:pt x="9232" y="5294"/>
                  </a:cubicBezTo>
                  <a:lnTo>
                    <a:pt x="9232" y="6712"/>
                  </a:lnTo>
                  <a:cubicBezTo>
                    <a:pt x="9232" y="6901"/>
                    <a:pt x="9389" y="7058"/>
                    <a:pt x="9578" y="7058"/>
                  </a:cubicBezTo>
                  <a:lnTo>
                    <a:pt x="10996" y="7058"/>
                  </a:lnTo>
                  <a:cubicBezTo>
                    <a:pt x="11185" y="7058"/>
                    <a:pt x="11343" y="6901"/>
                    <a:pt x="11343" y="6712"/>
                  </a:cubicBezTo>
                  <a:lnTo>
                    <a:pt x="11343" y="5294"/>
                  </a:lnTo>
                  <a:cubicBezTo>
                    <a:pt x="11343" y="5073"/>
                    <a:pt x="11185" y="4916"/>
                    <a:pt x="10996" y="4916"/>
                  </a:cubicBezTo>
                  <a:lnTo>
                    <a:pt x="10587" y="4916"/>
                  </a:lnTo>
                  <a:cubicBezTo>
                    <a:pt x="10492" y="3467"/>
                    <a:pt x="9704" y="2175"/>
                    <a:pt x="8476" y="1419"/>
                  </a:cubicBezTo>
                  <a:lnTo>
                    <a:pt x="10020" y="1419"/>
                  </a:lnTo>
                  <a:cubicBezTo>
                    <a:pt x="10146" y="1860"/>
                    <a:pt x="10555" y="2143"/>
                    <a:pt x="10996" y="2143"/>
                  </a:cubicBezTo>
                  <a:cubicBezTo>
                    <a:pt x="11563" y="2143"/>
                    <a:pt x="12036" y="1671"/>
                    <a:pt x="12036" y="1072"/>
                  </a:cubicBezTo>
                  <a:cubicBezTo>
                    <a:pt x="12036" y="474"/>
                    <a:pt x="11563" y="1"/>
                    <a:pt x="10996" y="1"/>
                  </a:cubicBezTo>
                  <a:cubicBezTo>
                    <a:pt x="10524" y="1"/>
                    <a:pt x="10146" y="285"/>
                    <a:pt x="9988" y="726"/>
                  </a:cubicBezTo>
                  <a:lnTo>
                    <a:pt x="7090" y="726"/>
                  </a:lnTo>
                  <a:lnTo>
                    <a:pt x="7090" y="379"/>
                  </a:lnTo>
                  <a:cubicBezTo>
                    <a:pt x="7090" y="159"/>
                    <a:pt x="6932" y="1"/>
                    <a:pt x="6743" y="1"/>
                  </a:cubicBezTo>
                  <a:lnTo>
                    <a:pt x="5325" y="1"/>
                  </a:lnTo>
                  <a:cubicBezTo>
                    <a:pt x="5105" y="1"/>
                    <a:pt x="4979" y="159"/>
                    <a:pt x="4979" y="379"/>
                  </a:cubicBezTo>
                  <a:lnTo>
                    <a:pt x="4979" y="726"/>
                  </a:lnTo>
                  <a:lnTo>
                    <a:pt x="2049" y="726"/>
                  </a:lnTo>
                  <a:cubicBezTo>
                    <a:pt x="1891" y="316"/>
                    <a:pt x="1545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57"/>
            <p:cNvSpPr/>
            <p:nvPr/>
          </p:nvSpPr>
          <p:spPr>
            <a:xfrm>
              <a:off x="-50432100" y="3622650"/>
              <a:ext cx="157550" cy="175675"/>
            </a:xfrm>
            <a:custGeom>
              <a:avLst/>
              <a:gdLst/>
              <a:ahLst/>
              <a:cxnLst/>
              <a:rect l="l" t="t" r="r" b="b"/>
              <a:pathLst>
                <a:path w="6302" h="7027" extrusionOk="0">
                  <a:moveTo>
                    <a:pt x="3182" y="1"/>
                  </a:moveTo>
                  <a:cubicBezTo>
                    <a:pt x="3064" y="1"/>
                    <a:pt x="2946" y="64"/>
                    <a:pt x="2899" y="190"/>
                  </a:cubicBezTo>
                  <a:lnTo>
                    <a:pt x="95" y="5105"/>
                  </a:lnTo>
                  <a:cubicBezTo>
                    <a:pt x="0" y="5231"/>
                    <a:pt x="0" y="5357"/>
                    <a:pt x="95" y="5451"/>
                  </a:cubicBezTo>
                  <a:lnTo>
                    <a:pt x="1103" y="7026"/>
                  </a:lnTo>
                  <a:lnTo>
                    <a:pt x="2804" y="7026"/>
                  </a:lnTo>
                  <a:lnTo>
                    <a:pt x="2804" y="5577"/>
                  </a:lnTo>
                  <a:cubicBezTo>
                    <a:pt x="2426" y="5420"/>
                    <a:pt x="2111" y="5010"/>
                    <a:pt x="2111" y="4569"/>
                  </a:cubicBezTo>
                  <a:cubicBezTo>
                    <a:pt x="2111" y="4002"/>
                    <a:pt x="2584" y="3529"/>
                    <a:pt x="3151" y="3529"/>
                  </a:cubicBezTo>
                  <a:cubicBezTo>
                    <a:pt x="3749" y="3529"/>
                    <a:pt x="4222" y="4002"/>
                    <a:pt x="4222" y="4569"/>
                  </a:cubicBezTo>
                  <a:cubicBezTo>
                    <a:pt x="4222" y="5042"/>
                    <a:pt x="3939" y="5420"/>
                    <a:pt x="3529" y="5577"/>
                  </a:cubicBezTo>
                  <a:lnTo>
                    <a:pt x="3529" y="7026"/>
                  </a:lnTo>
                  <a:lnTo>
                    <a:pt x="5199" y="7026"/>
                  </a:lnTo>
                  <a:lnTo>
                    <a:pt x="6238" y="5451"/>
                  </a:lnTo>
                  <a:cubicBezTo>
                    <a:pt x="6301" y="5325"/>
                    <a:pt x="6301" y="5199"/>
                    <a:pt x="6238" y="5105"/>
                  </a:cubicBezTo>
                  <a:lnTo>
                    <a:pt x="3466" y="190"/>
                  </a:lnTo>
                  <a:cubicBezTo>
                    <a:pt x="3419" y="64"/>
                    <a:pt x="3301" y="1"/>
                    <a:pt x="31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57"/>
            <p:cNvSpPr/>
            <p:nvPr/>
          </p:nvSpPr>
          <p:spPr>
            <a:xfrm>
              <a:off x="-50414775" y="3815625"/>
              <a:ext cx="122900" cy="35475"/>
            </a:xfrm>
            <a:custGeom>
              <a:avLst/>
              <a:gdLst/>
              <a:ahLst/>
              <a:cxnLst/>
              <a:rect l="l" t="t" r="r" b="b"/>
              <a:pathLst>
                <a:path w="4916" h="1419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072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4569" y="1418"/>
                  </a:lnTo>
                  <a:cubicBezTo>
                    <a:pt x="4758" y="1418"/>
                    <a:pt x="4915" y="1261"/>
                    <a:pt x="4915" y="1072"/>
                  </a:cubicBezTo>
                  <a:lnTo>
                    <a:pt x="4915" y="379"/>
                  </a:lnTo>
                  <a:cubicBezTo>
                    <a:pt x="4915" y="190"/>
                    <a:pt x="4758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57"/>
            <p:cNvSpPr/>
            <p:nvPr/>
          </p:nvSpPr>
          <p:spPr>
            <a:xfrm>
              <a:off x="-50362000" y="3727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5" name="Google Shape;7755;p57"/>
          <p:cNvGrpSpPr/>
          <p:nvPr/>
        </p:nvGrpSpPr>
        <p:grpSpPr>
          <a:xfrm>
            <a:off x="845574" y="2412893"/>
            <a:ext cx="356205" cy="354341"/>
            <a:chOff x="-50503000" y="3921175"/>
            <a:chExt cx="300900" cy="299325"/>
          </a:xfrm>
        </p:grpSpPr>
        <p:sp>
          <p:nvSpPr>
            <p:cNvPr id="7756" name="Google Shape;7756;p57"/>
            <p:cNvSpPr/>
            <p:nvPr/>
          </p:nvSpPr>
          <p:spPr>
            <a:xfrm>
              <a:off x="-50432900" y="3921175"/>
              <a:ext cx="177250" cy="53575"/>
            </a:xfrm>
            <a:custGeom>
              <a:avLst/>
              <a:gdLst/>
              <a:ahLst/>
              <a:cxnLst/>
              <a:rect l="l" t="t" r="r" b="b"/>
              <a:pathLst>
                <a:path w="7090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57"/>
            <p:cNvSpPr/>
            <p:nvPr/>
          </p:nvSpPr>
          <p:spPr>
            <a:xfrm>
              <a:off x="-50503000" y="39211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57"/>
            <p:cNvSpPr/>
            <p:nvPr/>
          </p:nvSpPr>
          <p:spPr>
            <a:xfrm>
              <a:off x="-50237550" y="3921175"/>
              <a:ext cx="35450" cy="53575"/>
            </a:xfrm>
            <a:custGeom>
              <a:avLst/>
              <a:gdLst/>
              <a:ahLst/>
              <a:cxnLst/>
              <a:rect l="l" t="t" r="r" b="b"/>
              <a:pathLst>
                <a:path w="141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57"/>
            <p:cNvSpPr/>
            <p:nvPr/>
          </p:nvSpPr>
          <p:spPr>
            <a:xfrm>
              <a:off x="-50414775" y="4045625"/>
              <a:ext cx="159125" cy="122875"/>
            </a:xfrm>
            <a:custGeom>
              <a:avLst/>
              <a:gdLst/>
              <a:ahLst/>
              <a:cxnLst/>
              <a:rect l="l" t="t" r="r" b="b"/>
              <a:pathLst>
                <a:path w="6365" h="4915" extrusionOk="0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57"/>
            <p:cNvSpPr/>
            <p:nvPr/>
          </p:nvSpPr>
          <p:spPr>
            <a:xfrm>
              <a:off x="-50503000" y="3992050"/>
              <a:ext cx="300900" cy="228450"/>
            </a:xfrm>
            <a:custGeom>
              <a:avLst/>
              <a:gdLst/>
              <a:ahLst/>
              <a:cxnLst/>
              <a:rect l="l" t="t" r="r" b="b"/>
              <a:pathLst>
                <a:path w="12036" h="9138" extrusionOk="0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1" name="Google Shape;7761;p57"/>
          <p:cNvGrpSpPr/>
          <p:nvPr/>
        </p:nvGrpSpPr>
        <p:grpSpPr>
          <a:xfrm>
            <a:off x="3049627" y="1558811"/>
            <a:ext cx="355258" cy="356205"/>
            <a:chOff x="-48630025" y="3199700"/>
            <a:chExt cx="300100" cy="300900"/>
          </a:xfrm>
        </p:grpSpPr>
        <p:sp>
          <p:nvSpPr>
            <p:cNvPr id="7762" name="Google Shape;7762;p57"/>
            <p:cNvSpPr/>
            <p:nvPr/>
          </p:nvSpPr>
          <p:spPr>
            <a:xfrm>
              <a:off x="-48630025" y="3199700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86"/>
                    <a:pt x="10051" y="2143"/>
                    <a:pt x="10240" y="2143"/>
                  </a:cubicBezTo>
                  <a:lnTo>
                    <a:pt x="10586" y="2143"/>
                  </a:lnTo>
                  <a:lnTo>
                    <a:pt x="10586" y="5294"/>
                  </a:lnTo>
                  <a:cubicBezTo>
                    <a:pt x="9738" y="4603"/>
                    <a:pt x="8014" y="3599"/>
                    <a:pt x="6006" y="3592"/>
                  </a:cubicBezTo>
                  <a:lnTo>
                    <a:pt x="6006" y="3592"/>
                  </a:lnTo>
                  <a:cubicBezTo>
                    <a:pt x="6010" y="3592"/>
                    <a:pt x="6014" y="3592"/>
                    <a:pt x="6018" y="3592"/>
                  </a:cubicBezTo>
                  <a:lnTo>
                    <a:pt x="6018" y="3592"/>
                  </a:lnTo>
                  <a:cubicBezTo>
                    <a:pt x="6013" y="3592"/>
                    <a:pt x="6008" y="3592"/>
                    <a:pt x="6003" y="3592"/>
                  </a:cubicBezTo>
                  <a:lnTo>
                    <a:pt x="6003" y="3592"/>
                  </a:lnTo>
                  <a:cubicBezTo>
                    <a:pt x="5997" y="3592"/>
                    <a:pt x="5992" y="3592"/>
                    <a:pt x="5987" y="3592"/>
                  </a:cubicBezTo>
                  <a:cubicBezTo>
                    <a:pt x="5991" y="3592"/>
                    <a:pt x="5995" y="3592"/>
                    <a:pt x="5999" y="3592"/>
                  </a:cubicBezTo>
                  <a:lnTo>
                    <a:pt x="5999" y="3592"/>
                  </a:lnTo>
                  <a:cubicBezTo>
                    <a:pt x="4022" y="3599"/>
                    <a:pt x="2298" y="4666"/>
                    <a:pt x="1418" y="5294"/>
                  </a:cubicBezTo>
                  <a:lnTo>
                    <a:pt x="1418" y="2143"/>
                  </a:lnTo>
                  <a:lnTo>
                    <a:pt x="1765" y="2143"/>
                  </a:lnTo>
                  <a:cubicBezTo>
                    <a:pt x="1986" y="2143"/>
                    <a:pt x="2112" y="1986"/>
                    <a:pt x="2112" y="1765"/>
                  </a:cubicBezTo>
                  <a:lnTo>
                    <a:pt x="2112" y="1419"/>
                  </a:lnTo>
                  <a:close/>
                  <a:moveTo>
                    <a:pt x="6002" y="3592"/>
                  </a:moveTo>
                  <a:cubicBezTo>
                    <a:pt x="7319" y="3601"/>
                    <a:pt x="8413" y="4700"/>
                    <a:pt x="8413" y="6018"/>
                  </a:cubicBezTo>
                  <a:cubicBezTo>
                    <a:pt x="8413" y="7368"/>
                    <a:pt x="7319" y="8467"/>
                    <a:pt x="6002" y="8476"/>
                  </a:cubicBezTo>
                  <a:lnTo>
                    <a:pt x="6002" y="8476"/>
                  </a:lnTo>
                  <a:cubicBezTo>
                    <a:pt x="4686" y="8467"/>
                    <a:pt x="3592" y="7368"/>
                    <a:pt x="3592" y="6018"/>
                  </a:cubicBezTo>
                  <a:cubicBezTo>
                    <a:pt x="3592" y="4700"/>
                    <a:pt x="4686" y="3601"/>
                    <a:pt x="6002" y="3592"/>
                  </a:cubicBezTo>
                  <a:close/>
                  <a:moveTo>
                    <a:pt x="10586" y="6774"/>
                  </a:moveTo>
                  <a:lnTo>
                    <a:pt x="10586" y="9925"/>
                  </a:lnTo>
                  <a:lnTo>
                    <a:pt x="10240" y="9925"/>
                  </a:lnTo>
                  <a:cubicBezTo>
                    <a:pt x="10051" y="9925"/>
                    <a:pt x="9893" y="10082"/>
                    <a:pt x="9893" y="10271"/>
                  </a:cubicBezTo>
                  <a:lnTo>
                    <a:pt x="9893" y="10618"/>
                  </a:lnTo>
                  <a:lnTo>
                    <a:pt x="2112" y="10618"/>
                  </a:lnTo>
                  <a:lnTo>
                    <a:pt x="2112" y="10271"/>
                  </a:lnTo>
                  <a:cubicBezTo>
                    <a:pt x="2112" y="10082"/>
                    <a:pt x="1986" y="9925"/>
                    <a:pt x="1765" y="9925"/>
                  </a:cubicBezTo>
                  <a:lnTo>
                    <a:pt x="1418" y="9925"/>
                  </a:lnTo>
                  <a:lnTo>
                    <a:pt x="1418" y="6774"/>
                  </a:lnTo>
                  <a:cubicBezTo>
                    <a:pt x="2298" y="7434"/>
                    <a:pt x="4022" y="8469"/>
                    <a:pt x="5999" y="8476"/>
                  </a:cubicBezTo>
                  <a:lnTo>
                    <a:pt x="5999" y="8476"/>
                  </a:lnTo>
                  <a:cubicBezTo>
                    <a:pt x="5995" y="8476"/>
                    <a:pt x="5991" y="8476"/>
                    <a:pt x="5987" y="8476"/>
                  </a:cubicBezTo>
                  <a:cubicBezTo>
                    <a:pt x="5992" y="8476"/>
                    <a:pt x="5997" y="8476"/>
                    <a:pt x="6002" y="8476"/>
                  </a:cubicBezTo>
                  <a:lnTo>
                    <a:pt x="6002" y="8476"/>
                  </a:lnTo>
                  <a:cubicBezTo>
                    <a:pt x="6008" y="8476"/>
                    <a:pt x="6013" y="8476"/>
                    <a:pt x="6018" y="8476"/>
                  </a:cubicBezTo>
                  <a:cubicBezTo>
                    <a:pt x="6014" y="8476"/>
                    <a:pt x="6010" y="8476"/>
                    <a:pt x="6006" y="8476"/>
                  </a:cubicBezTo>
                  <a:lnTo>
                    <a:pt x="6006" y="8476"/>
                  </a:lnTo>
                  <a:cubicBezTo>
                    <a:pt x="8014" y="8469"/>
                    <a:pt x="9738" y="7402"/>
                    <a:pt x="10586" y="6774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86"/>
                    <a:pt x="158" y="2143"/>
                    <a:pt x="347" y="2143"/>
                  </a:cubicBezTo>
                  <a:lnTo>
                    <a:pt x="694" y="2143"/>
                  </a:lnTo>
                  <a:lnTo>
                    <a:pt x="694" y="9925"/>
                  </a:lnTo>
                  <a:lnTo>
                    <a:pt x="347" y="9925"/>
                  </a:lnTo>
                  <a:cubicBezTo>
                    <a:pt x="158" y="9925"/>
                    <a:pt x="1" y="10082"/>
                    <a:pt x="1" y="10271"/>
                  </a:cubicBezTo>
                  <a:lnTo>
                    <a:pt x="1" y="11689"/>
                  </a:lnTo>
                  <a:cubicBezTo>
                    <a:pt x="1" y="11910"/>
                    <a:pt x="158" y="12036"/>
                    <a:pt x="347" y="12036"/>
                  </a:cubicBezTo>
                  <a:lnTo>
                    <a:pt x="1765" y="12036"/>
                  </a:lnTo>
                  <a:cubicBezTo>
                    <a:pt x="1986" y="12036"/>
                    <a:pt x="2112" y="11910"/>
                    <a:pt x="2112" y="11689"/>
                  </a:cubicBezTo>
                  <a:lnTo>
                    <a:pt x="2112" y="11343"/>
                  </a:lnTo>
                  <a:lnTo>
                    <a:pt x="9893" y="11343"/>
                  </a:lnTo>
                  <a:lnTo>
                    <a:pt x="9893" y="11689"/>
                  </a:lnTo>
                  <a:cubicBezTo>
                    <a:pt x="9893" y="11910"/>
                    <a:pt x="10051" y="12036"/>
                    <a:pt x="10240" y="12036"/>
                  </a:cubicBezTo>
                  <a:lnTo>
                    <a:pt x="11658" y="12036"/>
                  </a:lnTo>
                  <a:cubicBezTo>
                    <a:pt x="11847" y="12036"/>
                    <a:pt x="12004" y="11910"/>
                    <a:pt x="12004" y="11689"/>
                  </a:cubicBezTo>
                  <a:lnTo>
                    <a:pt x="12004" y="10271"/>
                  </a:lnTo>
                  <a:cubicBezTo>
                    <a:pt x="12004" y="10082"/>
                    <a:pt x="11847" y="9925"/>
                    <a:pt x="11658" y="9925"/>
                  </a:cubicBezTo>
                  <a:lnTo>
                    <a:pt x="11311" y="9925"/>
                  </a:lnTo>
                  <a:lnTo>
                    <a:pt x="11311" y="2143"/>
                  </a:lnTo>
                  <a:lnTo>
                    <a:pt x="11658" y="2143"/>
                  </a:lnTo>
                  <a:cubicBezTo>
                    <a:pt x="11847" y="2143"/>
                    <a:pt x="12004" y="1986"/>
                    <a:pt x="12004" y="1765"/>
                  </a:cubicBezTo>
                  <a:lnTo>
                    <a:pt x="12004" y="347"/>
                  </a:lnTo>
                  <a:cubicBezTo>
                    <a:pt x="12004" y="158"/>
                    <a:pt x="11847" y="1"/>
                    <a:pt x="11658" y="1"/>
                  </a:cubicBezTo>
                  <a:lnTo>
                    <a:pt x="10240" y="1"/>
                  </a:lnTo>
                  <a:cubicBezTo>
                    <a:pt x="10051" y="1"/>
                    <a:pt x="9893" y="158"/>
                    <a:pt x="9893" y="347"/>
                  </a:cubicBezTo>
                  <a:lnTo>
                    <a:pt x="9893" y="725"/>
                  </a:lnTo>
                  <a:lnTo>
                    <a:pt x="2112" y="725"/>
                  </a:lnTo>
                  <a:lnTo>
                    <a:pt x="2112" y="347"/>
                  </a:lnTo>
                  <a:cubicBezTo>
                    <a:pt x="2112" y="158"/>
                    <a:pt x="1986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57"/>
            <p:cNvSpPr/>
            <p:nvPr/>
          </p:nvSpPr>
          <p:spPr>
            <a:xfrm>
              <a:off x="-48524475" y="3306025"/>
              <a:ext cx="88225" cy="89050"/>
            </a:xfrm>
            <a:custGeom>
              <a:avLst/>
              <a:gdLst/>
              <a:ahLst/>
              <a:cxnLst/>
              <a:rect l="l" t="t" r="r" b="b"/>
              <a:pathLst>
                <a:path w="3529" h="3562" extrusionOk="0">
                  <a:moveTo>
                    <a:pt x="1765" y="726"/>
                  </a:moveTo>
                  <a:cubicBezTo>
                    <a:pt x="2363" y="726"/>
                    <a:pt x="2836" y="1198"/>
                    <a:pt x="2836" y="1765"/>
                  </a:cubicBezTo>
                  <a:cubicBezTo>
                    <a:pt x="2836" y="2364"/>
                    <a:pt x="2363" y="2836"/>
                    <a:pt x="1765" y="2836"/>
                  </a:cubicBezTo>
                  <a:cubicBezTo>
                    <a:pt x="1166" y="2836"/>
                    <a:pt x="694" y="2364"/>
                    <a:pt x="694" y="1765"/>
                  </a:cubicBez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9"/>
                    <a:pt x="0" y="1765"/>
                  </a:cubicBezTo>
                  <a:cubicBezTo>
                    <a:pt x="0" y="2773"/>
                    <a:pt x="788" y="3561"/>
                    <a:pt x="1765" y="3561"/>
                  </a:cubicBezTo>
                  <a:cubicBezTo>
                    <a:pt x="2741" y="3561"/>
                    <a:pt x="3529" y="2773"/>
                    <a:pt x="3529" y="1765"/>
                  </a:cubicBezTo>
                  <a:cubicBezTo>
                    <a:pt x="3529" y="789"/>
                    <a:pt x="2741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57"/>
            <p:cNvSpPr/>
            <p:nvPr/>
          </p:nvSpPr>
          <p:spPr>
            <a:xfrm>
              <a:off x="-48489025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5" name="Google Shape;7765;p57"/>
          <p:cNvGrpSpPr/>
          <p:nvPr/>
        </p:nvGrpSpPr>
        <p:grpSpPr>
          <a:xfrm>
            <a:off x="3049627" y="1996107"/>
            <a:ext cx="355258" cy="355258"/>
            <a:chOff x="-48630025" y="3569100"/>
            <a:chExt cx="300100" cy="300100"/>
          </a:xfrm>
        </p:grpSpPr>
        <p:sp>
          <p:nvSpPr>
            <p:cNvPr id="7766" name="Google Shape;7766;p57"/>
            <p:cNvSpPr/>
            <p:nvPr/>
          </p:nvSpPr>
          <p:spPr>
            <a:xfrm>
              <a:off x="-48400825" y="371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57"/>
            <p:cNvSpPr/>
            <p:nvPr/>
          </p:nvSpPr>
          <p:spPr>
            <a:xfrm>
              <a:off x="-48400825" y="378175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57"/>
            <p:cNvSpPr/>
            <p:nvPr/>
          </p:nvSpPr>
          <p:spPr>
            <a:xfrm>
              <a:off x="-48488250" y="371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57"/>
            <p:cNvSpPr/>
            <p:nvPr/>
          </p:nvSpPr>
          <p:spPr>
            <a:xfrm>
              <a:off x="-48488250" y="36400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57"/>
            <p:cNvSpPr/>
            <p:nvPr/>
          </p:nvSpPr>
          <p:spPr>
            <a:xfrm>
              <a:off x="-48400825" y="36400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57"/>
            <p:cNvSpPr/>
            <p:nvPr/>
          </p:nvSpPr>
          <p:spPr>
            <a:xfrm>
              <a:off x="-48541800" y="3569100"/>
              <a:ext cx="211875" cy="300100"/>
            </a:xfrm>
            <a:custGeom>
              <a:avLst/>
              <a:gdLst/>
              <a:ahLst/>
              <a:cxnLst/>
              <a:rect l="l" t="t" r="r" b="b"/>
              <a:pathLst>
                <a:path w="8475" h="12004" extrusionOk="0">
                  <a:moveTo>
                    <a:pt x="2489" y="2080"/>
                  </a:moveTo>
                  <a:cubicBezTo>
                    <a:pt x="3088" y="2080"/>
                    <a:pt x="3560" y="2552"/>
                    <a:pt x="3560" y="3151"/>
                  </a:cubicBezTo>
                  <a:cubicBezTo>
                    <a:pt x="3560" y="3750"/>
                    <a:pt x="3088" y="4222"/>
                    <a:pt x="2489" y="4222"/>
                  </a:cubicBezTo>
                  <a:cubicBezTo>
                    <a:pt x="1891" y="4222"/>
                    <a:pt x="1418" y="3750"/>
                    <a:pt x="1418" y="3151"/>
                  </a:cubicBezTo>
                  <a:cubicBezTo>
                    <a:pt x="1418" y="2552"/>
                    <a:pt x="1891" y="2080"/>
                    <a:pt x="2489" y="2080"/>
                  </a:cubicBezTo>
                  <a:close/>
                  <a:moveTo>
                    <a:pt x="6018" y="2080"/>
                  </a:moveTo>
                  <a:cubicBezTo>
                    <a:pt x="6585" y="2080"/>
                    <a:pt x="7057" y="2552"/>
                    <a:pt x="7057" y="3151"/>
                  </a:cubicBezTo>
                  <a:cubicBezTo>
                    <a:pt x="7057" y="3750"/>
                    <a:pt x="6585" y="4222"/>
                    <a:pt x="6018" y="4222"/>
                  </a:cubicBezTo>
                  <a:cubicBezTo>
                    <a:pt x="5419" y="4222"/>
                    <a:pt x="4947" y="3750"/>
                    <a:pt x="4947" y="3151"/>
                  </a:cubicBezTo>
                  <a:cubicBezTo>
                    <a:pt x="4947" y="2552"/>
                    <a:pt x="5419" y="2080"/>
                    <a:pt x="6018" y="2080"/>
                  </a:cubicBezTo>
                  <a:close/>
                  <a:moveTo>
                    <a:pt x="2489" y="4915"/>
                  </a:moveTo>
                  <a:cubicBezTo>
                    <a:pt x="3088" y="4915"/>
                    <a:pt x="3560" y="5388"/>
                    <a:pt x="3560" y="5987"/>
                  </a:cubicBezTo>
                  <a:cubicBezTo>
                    <a:pt x="3560" y="6585"/>
                    <a:pt x="3088" y="7058"/>
                    <a:pt x="2489" y="7058"/>
                  </a:cubicBezTo>
                  <a:cubicBezTo>
                    <a:pt x="1891" y="7058"/>
                    <a:pt x="1418" y="6585"/>
                    <a:pt x="1418" y="5987"/>
                  </a:cubicBezTo>
                  <a:cubicBezTo>
                    <a:pt x="1418" y="5388"/>
                    <a:pt x="1891" y="4915"/>
                    <a:pt x="2489" y="4915"/>
                  </a:cubicBezTo>
                  <a:close/>
                  <a:moveTo>
                    <a:pt x="6018" y="4915"/>
                  </a:moveTo>
                  <a:cubicBezTo>
                    <a:pt x="6585" y="4915"/>
                    <a:pt x="7057" y="5388"/>
                    <a:pt x="7057" y="5987"/>
                  </a:cubicBezTo>
                  <a:cubicBezTo>
                    <a:pt x="7057" y="6585"/>
                    <a:pt x="6585" y="7058"/>
                    <a:pt x="6018" y="7058"/>
                  </a:cubicBezTo>
                  <a:cubicBezTo>
                    <a:pt x="5419" y="7058"/>
                    <a:pt x="4947" y="6585"/>
                    <a:pt x="4947" y="5987"/>
                  </a:cubicBezTo>
                  <a:cubicBezTo>
                    <a:pt x="4947" y="5388"/>
                    <a:pt x="5419" y="4915"/>
                    <a:pt x="6018" y="4915"/>
                  </a:cubicBezTo>
                  <a:close/>
                  <a:moveTo>
                    <a:pt x="2489" y="7751"/>
                  </a:moveTo>
                  <a:cubicBezTo>
                    <a:pt x="3088" y="7751"/>
                    <a:pt x="3560" y="8223"/>
                    <a:pt x="3560" y="8822"/>
                  </a:cubicBezTo>
                  <a:cubicBezTo>
                    <a:pt x="3560" y="9421"/>
                    <a:pt x="3088" y="9862"/>
                    <a:pt x="2489" y="9862"/>
                  </a:cubicBezTo>
                  <a:cubicBezTo>
                    <a:pt x="1891" y="9862"/>
                    <a:pt x="1418" y="9421"/>
                    <a:pt x="1418" y="8822"/>
                  </a:cubicBezTo>
                  <a:cubicBezTo>
                    <a:pt x="1418" y="8223"/>
                    <a:pt x="1891" y="7751"/>
                    <a:pt x="2489" y="7751"/>
                  </a:cubicBezTo>
                  <a:close/>
                  <a:moveTo>
                    <a:pt x="6018" y="7751"/>
                  </a:moveTo>
                  <a:cubicBezTo>
                    <a:pt x="6585" y="7751"/>
                    <a:pt x="7057" y="8223"/>
                    <a:pt x="7057" y="8822"/>
                  </a:cubicBezTo>
                  <a:cubicBezTo>
                    <a:pt x="7057" y="9421"/>
                    <a:pt x="6585" y="9862"/>
                    <a:pt x="6018" y="9862"/>
                  </a:cubicBezTo>
                  <a:cubicBezTo>
                    <a:pt x="5419" y="9862"/>
                    <a:pt x="4947" y="9421"/>
                    <a:pt x="4947" y="8822"/>
                  </a:cubicBezTo>
                  <a:cubicBezTo>
                    <a:pt x="4947" y="8223"/>
                    <a:pt x="5419" y="7751"/>
                    <a:pt x="6018" y="7751"/>
                  </a:cubicBezTo>
                  <a:close/>
                  <a:moveTo>
                    <a:pt x="1796" y="1"/>
                  </a:moveTo>
                  <a:cubicBezTo>
                    <a:pt x="788" y="1"/>
                    <a:pt x="0" y="788"/>
                    <a:pt x="0" y="1765"/>
                  </a:cubicBezTo>
                  <a:lnTo>
                    <a:pt x="0" y="10240"/>
                  </a:lnTo>
                  <a:cubicBezTo>
                    <a:pt x="0" y="11216"/>
                    <a:pt x="788" y="12004"/>
                    <a:pt x="1796" y="12004"/>
                  </a:cubicBezTo>
                  <a:lnTo>
                    <a:pt x="6711" y="12004"/>
                  </a:lnTo>
                  <a:cubicBezTo>
                    <a:pt x="7687" y="12004"/>
                    <a:pt x="8475" y="11216"/>
                    <a:pt x="8475" y="10240"/>
                  </a:cubicBezTo>
                  <a:lnTo>
                    <a:pt x="8475" y="1765"/>
                  </a:lnTo>
                  <a:cubicBezTo>
                    <a:pt x="8475" y="788"/>
                    <a:pt x="7687" y="1"/>
                    <a:pt x="67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57"/>
            <p:cNvSpPr/>
            <p:nvPr/>
          </p:nvSpPr>
          <p:spPr>
            <a:xfrm>
              <a:off x="-48488250" y="378175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725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57"/>
            <p:cNvSpPr/>
            <p:nvPr/>
          </p:nvSpPr>
          <p:spPr>
            <a:xfrm>
              <a:off x="-48630025" y="3569900"/>
              <a:ext cx="71700" cy="87450"/>
            </a:xfrm>
            <a:custGeom>
              <a:avLst/>
              <a:gdLst/>
              <a:ahLst/>
              <a:cxnLst/>
              <a:rect l="l" t="t" r="r" b="b"/>
              <a:pathLst>
                <a:path w="2868" h="3498" extrusionOk="0">
                  <a:moveTo>
                    <a:pt x="2490" y="0"/>
                  </a:moveTo>
                  <a:cubicBezTo>
                    <a:pt x="1765" y="0"/>
                    <a:pt x="1229" y="32"/>
                    <a:pt x="631" y="630"/>
                  </a:cubicBezTo>
                  <a:cubicBezTo>
                    <a:pt x="221" y="1040"/>
                    <a:pt x="1" y="1575"/>
                    <a:pt x="1" y="2142"/>
                  </a:cubicBezTo>
                  <a:cubicBezTo>
                    <a:pt x="1" y="2867"/>
                    <a:pt x="631" y="3497"/>
                    <a:pt x="1418" y="3497"/>
                  </a:cubicBezTo>
                  <a:cubicBezTo>
                    <a:pt x="2017" y="3497"/>
                    <a:pt x="2553" y="3119"/>
                    <a:pt x="2742" y="2552"/>
                  </a:cubicBezTo>
                  <a:cubicBezTo>
                    <a:pt x="2868" y="2237"/>
                    <a:pt x="2805" y="1922"/>
                    <a:pt x="2584" y="1701"/>
                  </a:cubicBezTo>
                  <a:cubicBezTo>
                    <a:pt x="2395" y="1449"/>
                    <a:pt x="2269" y="1134"/>
                    <a:pt x="2742" y="567"/>
                  </a:cubicBezTo>
                  <a:cubicBezTo>
                    <a:pt x="2836" y="441"/>
                    <a:pt x="2868" y="315"/>
                    <a:pt x="2805" y="189"/>
                  </a:cubicBezTo>
                  <a:cubicBezTo>
                    <a:pt x="2742" y="95"/>
                    <a:pt x="2584" y="0"/>
                    <a:pt x="24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57"/>
            <p:cNvSpPr/>
            <p:nvPr/>
          </p:nvSpPr>
          <p:spPr>
            <a:xfrm>
              <a:off x="-48626875" y="3668350"/>
              <a:ext cx="64625" cy="42550"/>
            </a:xfrm>
            <a:custGeom>
              <a:avLst/>
              <a:gdLst/>
              <a:ahLst/>
              <a:cxnLst/>
              <a:rect l="l" t="t" r="r" b="b"/>
              <a:pathLst>
                <a:path w="2585" h="1702" extrusionOk="0">
                  <a:moveTo>
                    <a:pt x="316" y="0"/>
                  </a:moveTo>
                  <a:cubicBezTo>
                    <a:pt x="158" y="473"/>
                    <a:pt x="32" y="1103"/>
                    <a:pt x="1" y="1701"/>
                  </a:cubicBezTo>
                  <a:lnTo>
                    <a:pt x="2584" y="1701"/>
                  </a:lnTo>
                  <a:cubicBezTo>
                    <a:pt x="2521" y="1103"/>
                    <a:pt x="2427" y="504"/>
                    <a:pt x="2269" y="0"/>
                  </a:cubicBezTo>
                  <a:cubicBezTo>
                    <a:pt x="1954" y="158"/>
                    <a:pt x="1639" y="252"/>
                    <a:pt x="1292" y="252"/>
                  </a:cubicBezTo>
                  <a:cubicBezTo>
                    <a:pt x="946" y="252"/>
                    <a:pt x="631" y="158"/>
                    <a:pt x="3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57"/>
            <p:cNvSpPr/>
            <p:nvPr/>
          </p:nvSpPr>
          <p:spPr>
            <a:xfrm>
              <a:off x="-48630025" y="3727425"/>
              <a:ext cx="70925" cy="141775"/>
            </a:xfrm>
            <a:custGeom>
              <a:avLst/>
              <a:gdLst/>
              <a:ahLst/>
              <a:cxnLst/>
              <a:rect l="l" t="t" r="r" b="b"/>
              <a:pathLst>
                <a:path w="2837" h="5671" extrusionOk="0">
                  <a:moveTo>
                    <a:pt x="32" y="0"/>
                  </a:moveTo>
                  <a:cubicBezTo>
                    <a:pt x="1" y="347"/>
                    <a:pt x="1" y="756"/>
                    <a:pt x="1" y="1071"/>
                  </a:cubicBezTo>
                  <a:cubicBezTo>
                    <a:pt x="1" y="2741"/>
                    <a:pt x="316" y="5671"/>
                    <a:pt x="1418" y="5671"/>
                  </a:cubicBezTo>
                  <a:cubicBezTo>
                    <a:pt x="2521" y="5671"/>
                    <a:pt x="2836" y="2804"/>
                    <a:pt x="2836" y="1071"/>
                  </a:cubicBezTo>
                  <a:cubicBezTo>
                    <a:pt x="2836" y="756"/>
                    <a:pt x="2836" y="378"/>
                    <a:pt x="28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6" name="Google Shape;7776;p57"/>
          <p:cNvGrpSpPr/>
          <p:nvPr/>
        </p:nvGrpSpPr>
        <p:grpSpPr>
          <a:xfrm>
            <a:off x="3050101" y="2433403"/>
            <a:ext cx="354311" cy="353394"/>
            <a:chOff x="-48629225" y="3938500"/>
            <a:chExt cx="299300" cy="298525"/>
          </a:xfrm>
        </p:grpSpPr>
        <p:sp>
          <p:nvSpPr>
            <p:cNvPr id="7777" name="Google Shape;7777;p57"/>
            <p:cNvSpPr/>
            <p:nvPr/>
          </p:nvSpPr>
          <p:spPr>
            <a:xfrm>
              <a:off x="-48629225" y="3938500"/>
              <a:ext cx="299300" cy="298525"/>
            </a:xfrm>
            <a:custGeom>
              <a:avLst/>
              <a:gdLst/>
              <a:ahLst/>
              <a:cxnLst/>
              <a:rect l="l" t="t" r="r" b="b"/>
              <a:pathLst>
                <a:path w="11972" h="11941" extrusionOk="0">
                  <a:moveTo>
                    <a:pt x="5955" y="2111"/>
                  </a:moveTo>
                  <a:cubicBezTo>
                    <a:pt x="8097" y="2111"/>
                    <a:pt x="9830" y="3844"/>
                    <a:pt x="9830" y="5986"/>
                  </a:cubicBezTo>
                  <a:cubicBezTo>
                    <a:pt x="9798" y="8129"/>
                    <a:pt x="8066" y="9830"/>
                    <a:pt x="5955" y="9830"/>
                  </a:cubicBezTo>
                  <a:cubicBezTo>
                    <a:pt x="3875" y="9830"/>
                    <a:pt x="2080" y="8129"/>
                    <a:pt x="2080" y="5986"/>
                  </a:cubicBezTo>
                  <a:cubicBezTo>
                    <a:pt x="2080" y="3844"/>
                    <a:pt x="3812" y="2111"/>
                    <a:pt x="5955" y="2111"/>
                  </a:cubicBezTo>
                  <a:close/>
                  <a:moveTo>
                    <a:pt x="5293" y="0"/>
                  </a:moveTo>
                  <a:cubicBezTo>
                    <a:pt x="5167" y="0"/>
                    <a:pt x="5041" y="63"/>
                    <a:pt x="4978" y="189"/>
                  </a:cubicBezTo>
                  <a:lnTo>
                    <a:pt x="4631" y="882"/>
                  </a:lnTo>
                  <a:cubicBezTo>
                    <a:pt x="4190" y="1009"/>
                    <a:pt x="3749" y="1166"/>
                    <a:pt x="3371" y="1418"/>
                  </a:cubicBezTo>
                  <a:lnTo>
                    <a:pt x="2615" y="1166"/>
                  </a:lnTo>
                  <a:cubicBezTo>
                    <a:pt x="2584" y="1158"/>
                    <a:pt x="2550" y="1154"/>
                    <a:pt x="2517" y="1154"/>
                  </a:cubicBezTo>
                  <a:cubicBezTo>
                    <a:pt x="2416" y="1154"/>
                    <a:pt x="2316" y="1190"/>
                    <a:pt x="2269" y="1261"/>
                  </a:cubicBezTo>
                  <a:lnTo>
                    <a:pt x="1260" y="2237"/>
                  </a:lnTo>
                  <a:cubicBezTo>
                    <a:pt x="1197" y="2300"/>
                    <a:pt x="1166" y="2458"/>
                    <a:pt x="1197" y="2584"/>
                  </a:cubicBezTo>
                  <a:lnTo>
                    <a:pt x="1418" y="3340"/>
                  </a:lnTo>
                  <a:cubicBezTo>
                    <a:pt x="1197" y="3718"/>
                    <a:pt x="1040" y="4159"/>
                    <a:pt x="914" y="4600"/>
                  </a:cubicBezTo>
                  <a:lnTo>
                    <a:pt x="221" y="4947"/>
                  </a:lnTo>
                  <a:cubicBezTo>
                    <a:pt x="95" y="5010"/>
                    <a:pt x="0" y="5136"/>
                    <a:pt x="0" y="5262"/>
                  </a:cubicBezTo>
                  <a:lnTo>
                    <a:pt x="0" y="6679"/>
                  </a:lnTo>
                  <a:cubicBezTo>
                    <a:pt x="0" y="6805"/>
                    <a:pt x="95" y="6931"/>
                    <a:pt x="221" y="6994"/>
                  </a:cubicBezTo>
                  <a:lnTo>
                    <a:pt x="914" y="7341"/>
                  </a:lnTo>
                  <a:cubicBezTo>
                    <a:pt x="1040" y="7782"/>
                    <a:pt x="1229" y="8223"/>
                    <a:pt x="1418" y="8601"/>
                  </a:cubicBezTo>
                  <a:lnTo>
                    <a:pt x="1197" y="9357"/>
                  </a:lnTo>
                  <a:cubicBezTo>
                    <a:pt x="1166" y="9483"/>
                    <a:pt x="1197" y="9641"/>
                    <a:pt x="1260" y="9704"/>
                  </a:cubicBezTo>
                  <a:lnTo>
                    <a:pt x="2269" y="10680"/>
                  </a:lnTo>
                  <a:cubicBezTo>
                    <a:pt x="2316" y="10751"/>
                    <a:pt x="2416" y="10787"/>
                    <a:pt x="2517" y="10787"/>
                  </a:cubicBezTo>
                  <a:cubicBezTo>
                    <a:pt x="2550" y="10787"/>
                    <a:pt x="2584" y="10783"/>
                    <a:pt x="2615" y="10775"/>
                  </a:cubicBezTo>
                  <a:lnTo>
                    <a:pt x="3371" y="10523"/>
                  </a:lnTo>
                  <a:cubicBezTo>
                    <a:pt x="3749" y="10775"/>
                    <a:pt x="4190" y="10933"/>
                    <a:pt x="4631" y="11059"/>
                  </a:cubicBezTo>
                  <a:lnTo>
                    <a:pt x="4978" y="11752"/>
                  </a:lnTo>
                  <a:cubicBezTo>
                    <a:pt x="5041" y="11878"/>
                    <a:pt x="5167" y="11941"/>
                    <a:pt x="5293" y="11941"/>
                  </a:cubicBezTo>
                  <a:lnTo>
                    <a:pt x="6711" y="11941"/>
                  </a:lnTo>
                  <a:cubicBezTo>
                    <a:pt x="6837" y="11941"/>
                    <a:pt x="6931" y="11878"/>
                    <a:pt x="7026" y="11752"/>
                  </a:cubicBezTo>
                  <a:lnTo>
                    <a:pt x="7372" y="11059"/>
                  </a:lnTo>
                  <a:cubicBezTo>
                    <a:pt x="7813" y="10933"/>
                    <a:pt x="8255" y="10775"/>
                    <a:pt x="8633" y="10523"/>
                  </a:cubicBezTo>
                  <a:lnTo>
                    <a:pt x="9389" y="10775"/>
                  </a:lnTo>
                  <a:cubicBezTo>
                    <a:pt x="9420" y="10783"/>
                    <a:pt x="9452" y="10787"/>
                    <a:pt x="9483" y="10787"/>
                  </a:cubicBezTo>
                  <a:cubicBezTo>
                    <a:pt x="9576" y="10787"/>
                    <a:pt x="9664" y="10751"/>
                    <a:pt x="9735" y="10680"/>
                  </a:cubicBezTo>
                  <a:lnTo>
                    <a:pt x="10712" y="9704"/>
                  </a:lnTo>
                  <a:cubicBezTo>
                    <a:pt x="10806" y="9641"/>
                    <a:pt x="10838" y="9483"/>
                    <a:pt x="10806" y="9357"/>
                  </a:cubicBezTo>
                  <a:lnTo>
                    <a:pt x="10554" y="8601"/>
                  </a:lnTo>
                  <a:cubicBezTo>
                    <a:pt x="10806" y="8223"/>
                    <a:pt x="10964" y="7782"/>
                    <a:pt x="11058" y="7341"/>
                  </a:cubicBezTo>
                  <a:lnTo>
                    <a:pt x="11783" y="6994"/>
                  </a:lnTo>
                  <a:cubicBezTo>
                    <a:pt x="11909" y="6931"/>
                    <a:pt x="11972" y="6805"/>
                    <a:pt x="11972" y="6679"/>
                  </a:cubicBezTo>
                  <a:lnTo>
                    <a:pt x="11972" y="5262"/>
                  </a:lnTo>
                  <a:cubicBezTo>
                    <a:pt x="11972" y="5136"/>
                    <a:pt x="11909" y="5041"/>
                    <a:pt x="11783" y="4947"/>
                  </a:cubicBezTo>
                  <a:lnTo>
                    <a:pt x="11058" y="4600"/>
                  </a:lnTo>
                  <a:cubicBezTo>
                    <a:pt x="10964" y="4159"/>
                    <a:pt x="10743" y="3718"/>
                    <a:pt x="10554" y="3340"/>
                  </a:cubicBezTo>
                  <a:lnTo>
                    <a:pt x="10806" y="2584"/>
                  </a:lnTo>
                  <a:cubicBezTo>
                    <a:pt x="10838" y="2458"/>
                    <a:pt x="10806" y="2300"/>
                    <a:pt x="10712" y="2237"/>
                  </a:cubicBezTo>
                  <a:lnTo>
                    <a:pt x="9735" y="1261"/>
                  </a:lnTo>
                  <a:cubicBezTo>
                    <a:pt x="9664" y="1190"/>
                    <a:pt x="9558" y="1154"/>
                    <a:pt x="9469" y="1154"/>
                  </a:cubicBezTo>
                  <a:cubicBezTo>
                    <a:pt x="9440" y="1154"/>
                    <a:pt x="9412" y="1158"/>
                    <a:pt x="9389" y="1166"/>
                  </a:cubicBezTo>
                  <a:lnTo>
                    <a:pt x="8633" y="1418"/>
                  </a:lnTo>
                  <a:cubicBezTo>
                    <a:pt x="8255" y="1166"/>
                    <a:pt x="7813" y="1009"/>
                    <a:pt x="7372" y="882"/>
                  </a:cubicBezTo>
                  <a:lnTo>
                    <a:pt x="7026" y="189"/>
                  </a:lnTo>
                  <a:cubicBezTo>
                    <a:pt x="6931" y="63"/>
                    <a:pt x="6837" y="0"/>
                    <a:pt x="67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57"/>
            <p:cNvSpPr/>
            <p:nvPr/>
          </p:nvSpPr>
          <p:spPr>
            <a:xfrm>
              <a:off x="-48496900" y="4119650"/>
              <a:ext cx="35450" cy="47275"/>
            </a:xfrm>
            <a:custGeom>
              <a:avLst/>
              <a:gdLst/>
              <a:ahLst/>
              <a:cxnLst/>
              <a:rect l="l" t="t" r="r" b="b"/>
              <a:pathLst>
                <a:path w="1418" h="1891" extrusionOk="0">
                  <a:moveTo>
                    <a:pt x="0" y="0"/>
                  </a:moveTo>
                  <a:lnTo>
                    <a:pt x="0" y="1796"/>
                  </a:lnTo>
                  <a:cubicBezTo>
                    <a:pt x="221" y="1828"/>
                    <a:pt x="473" y="1891"/>
                    <a:pt x="693" y="1891"/>
                  </a:cubicBezTo>
                  <a:cubicBezTo>
                    <a:pt x="945" y="1891"/>
                    <a:pt x="1166" y="1828"/>
                    <a:pt x="1418" y="1796"/>
                  </a:cubicBezTo>
                  <a:lnTo>
                    <a:pt x="1418" y="0"/>
                  </a:lnTo>
                  <a:cubicBezTo>
                    <a:pt x="1166" y="63"/>
                    <a:pt x="945" y="95"/>
                    <a:pt x="693" y="95"/>
                  </a:cubicBezTo>
                  <a:cubicBezTo>
                    <a:pt x="473" y="95"/>
                    <a:pt x="189" y="63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57"/>
            <p:cNvSpPr/>
            <p:nvPr/>
          </p:nvSpPr>
          <p:spPr>
            <a:xfrm>
              <a:off x="-48495325" y="4073175"/>
              <a:ext cx="29950" cy="31325"/>
            </a:xfrm>
            <a:custGeom>
              <a:avLst/>
              <a:gdLst/>
              <a:ahLst/>
              <a:cxnLst/>
              <a:rect l="l" t="t" r="r" b="b"/>
              <a:pathLst>
                <a:path w="1198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205" y="1214"/>
                    <a:pt x="410" y="1253"/>
                    <a:pt x="610" y="1253"/>
                  </a:cubicBezTo>
                  <a:cubicBezTo>
                    <a:pt x="811" y="1253"/>
                    <a:pt x="1008" y="1214"/>
                    <a:pt x="1197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57"/>
            <p:cNvSpPr/>
            <p:nvPr/>
          </p:nvSpPr>
          <p:spPr>
            <a:xfrm>
              <a:off x="-48559125" y="4009375"/>
              <a:ext cx="159900" cy="149675"/>
            </a:xfrm>
            <a:custGeom>
              <a:avLst/>
              <a:gdLst/>
              <a:ahLst/>
              <a:cxnLst/>
              <a:rect l="l" t="t" r="r" b="b"/>
              <a:pathLst>
                <a:path w="6396" h="5987" extrusionOk="0">
                  <a:moveTo>
                    <a:pt x="3151" y="1"/>
                  </a:moveTo>
                  <a:cubicBezTo>
                    <a:pt x="1418" y="1"/>
                    <a:pt x="0" y="1418"/>
                    <a:pt x="0" y="3151"/>
                  </a:cubicBezTo>
                  <a:cubicBezTo>
                    <a:pt x="0" y="4348"/>
                    <a:pt x="725" y="5420"/>
                    <a:pt x="1764" y="5987"/>
                  </a:cubicBezTo>
                  <a:lnTo>
                    <a:pt x="1764" y="3844"/>
                  </a:lnTo>
                  <a:cubicBezTo>
                    <a:pt x="1764" y="3687"/>
                    <a:pt x="2804" y="1734"/>
                    <a:pt x="2867" y="1608"/>
                  </a:cubicBezTo>
                  <a:cubicBezTo>
                    <a:pt x="2930" y="1482"/>
                    <a:pt x="3064" y="1418"/>
                    <a:pt x="3194" y="1418"/>
                  </a:cubicBezTo>
                  <a:cubicBezTo>
                    <a:pt x="3324" y="1418"/>
                    <a:pt x="3450" y="1482"/>
                    <a:pt x="3497" y="1608"/>
                  </a:cubicBezTo>
                  <a:cubicBezTo>
                    <a:pt x="3592" y="1734"/>
                    <a:pt x="4600" y="3718"/>
                    <a:pt x="4600" y="3844"/>
                  </a:cubicBezTo>
                  <a:lnTo>
                    <a:pt x="4600" y="5987"/>
                  </a:lnTo>
                  <a:cubicBezTo>
                    <a:pt x="5640" y="5451"/>
                    <a:pt x="6396" y="4411"/>
                    <a:pt x="6396" y="3151"/>
                  </a:cubicBezTo>
                  <a:cubicBezTo>
                    <a:pt x="6333" y="1418"/>
                    <a:pt x="4915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1" name="Google Shape;7781;p57"/>
          <p:cNvGrpSpPr/>
          <p:nvPr/>
        </p:nvGrpSpPr>
        <p:grpSpPr>
          <a:xfrm>
            <a:off x="1785504" y="2904744"/>
            <a:ext cx="311458" cy="354341"/>
            <a:chOff x="-46762575" y="3200500"/>
            <a:chExt cx="263100" cy="299325"/>
          </a:xfrm>
        </p:grpSpPr>
        <p:sp>
          <p:nvSpPr>
            <p:cNvPr id="7782" name="Google Shape;7782;p57"/>
            <p:cNvSpPr/>
            <p:nvPr/>
          </p:nvSpPr>
          <p:spPr>
            <a:xfrm>
              <a:off x="-46762575" y="3393475"/>
              <a:ext cx="263100" cy="106350"/>
            </a:xfrm>
            <a:custGeom>
              <a:avLst/>
              <a:gdLst/>
              <a:ahLst/>
              <a:cxnLst/>
              <a:rect l="l" t="t" r="r" b="b"/>
              <a:pathLst>
                <a:path w="10524" h="4254" extrusionOk="0">
                  <a:moveTo>
                    <a:pt x="7814" y="1418"/>
                  </a:moveTo>
                  <a:lnTo>
                    <a:pt x="8003" y="2142"/>
                  </a:lnTo>
                  <a:lnTo>
                    <a:pt x="2553" y="2142"/>
                  </a:lnTo>
                  <a:lnTo>
                    <a:pt x="2710" y="1418"/>
                  </a:lnTo>
                  <a:close/>
                  <a:moveTo>
                    <a:pt x="726" y="0"/>
                  </a:moveTo>
                  <a:lnTo>
                    <a:pt x="726" y="725"/>
                  </a:lnTo>
                  <a:lnTo>
                    <a:pt x="379" y="725"/>
                  </a:lnTo>
                  <a:cubicBezTo>
                    <a:pt x="159" y="725"/>
                    <a:pt x="1" y="882"/>
                    <a:pt x="1" y="1071"/>
                  </a:cubicBezTo>
                  <a:cubicBezTo>
                    <a:pt x="1" y="1260"/>
                    <a:pt x="159" y="1418"/>
                    <a:pt x="379" y="1418"/>
                  </a:cubicBezTo>
                  <a:lnTo>
                    <a:pt x="2017" y="1418"/>
                  </a:lnTo>
                  <a:lnTo>
                    <a:pt x="1419" y="3844"/>
                  </a:lnTo>
                  <a:cubicBezTo>
                    <a:pt x="1387" y="4033"/>
                    <a:pt x="1513" y="4222"/>
                    <a:pt x="1671" y="4253"/>
                  </a:cubicBezTo>
                  <a:lnTo>
                    <a:pt x="1734" y="4253"/>
                  </a:lnTo>
                  <a:cubicBezTo>
                    <a:pt x="1891" y="4253"/>
                    <a:pt x="2049" y="4159"/>
                    <a:pt x="2112" y="4001"/>
                  </a:cubicBezTo>
                  <a:lnTo>
                    <a:pt x="2364" y="2804"/>
                  </a:lnTo>
                  <a:lnTo>
                    <a:pt x="8161" y="2804"/>
                  </a:lnTo>
                  <a:lnTo>
                    <a:pt x="8444" y="4001"/>
                  </a:lnTo>
                  <a:cubicBezTo>
                    <a:pt x="8476" y="4159"/>
                    <a:pt x="8633" y="4253"/>
                    <a:pt x="8791" y="4253"/>
                  </a:cubicBezTo>
                  <a:lnTo>
                    <a:pt x="8854" y="4253"/>
                  </a:lnTo>
                  <a:cubicBezTo>
                    <a:pt x="9074" y="4222"/>
                    <a:pt x="9169" y="4033"/>
                    <a:pt x="9106" y="3844"/>
                  </a:cubicBezTo>
                  <a:lnTo>
                    <a:pt x="8507" y="1418"/>
                  </a:lnTo>
                  <a:lnTo>
                    <a:pt x="10177" y="1418"/>
                  </a:lnTo>
                  <a:cubicBezTo>
                    <a:pt x="10366" y="1418"/>
                    <a:pt x="10524" y="1260"/>
                    <a:pt x="10524" y="1071"/>
                  </a:cubicBezTo>
                  <a:cubicBezTo>
                    <a:pt x="10524" y="882"/>
                    <a:pt x="10398" y="725"/>
                    <a:pt x="10209" y="725"/>
                  </a:cubicBezTo>
                  <a:lnTo>
                    <a:pt x="9862" y="725"/>
                  </a:lnTo>
                  <a:lnTo>
                    <a:pt x="986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57"/>
            <p:cNvSpPr/>
            <p:nvPr/>
          </p:nvSpPr>
          <p:spPr>
            <a:xfrm>
              <a:off x="-46743650" y="3200500"/>
              <a:ext cx="228425" cy="176450"/>
            </a:xfrm>
            <a:custGeom>
              <a:avLst/>
              <a:gdLst/>
              <a:ahLst/>
              <a:cxnLst/>
              <a:rect l="l" t="t" r="r" b="b"/>
              <a:pathLst>
                <a:path w="9137" h="7058" extrusionOk="0">
                  <a:moveTo>
                    <a:pt x="4568" y="725"/>
                  </a:moveTo>
                  <a:cubicBezTo>
                    <a:pt x="5041" y="725"/>
                    <a:pt x="5419" y="1040"/>
                    <a:pt x="5545" y="1418"/>
                  </a:cubicBezTo>
                  <a:lnTo>
                    <a:pt x="3592" y="1418"/>
                  </a:lnTo>
                  <a:cubicBezTo>
                    <a:pt x="3686" y="1040"/>
                    <a:pt x="4096" y="725"/>
                    <a:pt x="4568" y="725"/>
                  </a:cubicBezTo>
                  <a:close/>
                  <a:moveTo>
                    <a:pt x="4568" y="2804"/>
                  </a:moveTo>
                  <a:cubicBezTo>
                    <a:pt x="5167" y="2804"/>
                    <a:pt x="5640" y="3277"/>
                    <a:pt x="5640" y="3875"/>
                  </a:cubicBezTo>
                  <a:cubicBezTo>
                    <a:pt x="5576" y="4474"/>
                    <a:pt x="5104" y="4947"/>
                    <a:pt x="4568" y="4947"/>
                  </a:cubicBezTo>
                  <a:cubicBezTo>
                    <a:pt x="3970" y="4947"/>
                    <a:pt x="3497" y="4474"/>
                    <a:pt x="3497" y="3875"/>
                  </a:cubicBezTo>
                  <a:cubicBezTo>
                    <a:pt x="3497" y="3277"/>
                    <a:pt x="3970" y="2804"/>
                    <a:pt x="4568" y="2804"/>
                  </a:cubicBezTo>
                  <a:close/>
                  <a:moveTo>
                    <a:pt x="4568" y="0"/>
                  </a:moveTo>
                  <a:cubicBezTo>
                    <a:pt x="3718" y="0"/>
                    <a:pt x="2993" y="630"/>
                    <a:pt x="2836" y="1418"/>
                  </a:cubicBezTo>
                  <a:lnTo>
                    <a:pt x="1071" y="1418"/>
                  </a:lnTo>
                  <a:cubicBezTo>
                    <a:pt x="473" y="1418"/>
                    <a:pt x="0" y="1891"/>
                    <a:pt x="0" y="2489"/>
                  </a:cubicBezTo>
                  <a:lnTo>
                    <a:pt x="0" y="7057"/>
                  </a:lnTo>
                  <a:lnTo>
                    <a:pt x="914" y="7057"/>
                  </a:lnTo>
                  <a:lnTo>
                    <a:pt x="2899" y="5041"/>
                  </a:lnTo>
                  <a:cubicBezTo>
                    <a:pt x="2962" y="4978"/>
                    <a:pt x="3056" y="4947"/>
                    <a:pt x="3155" y="4947"/>
                  </a:cubicBezTo>
                  <a:cubicBezTo>
                    <a:pt x="3253" y="4947"/>
                    <a:pt x="3355" y="4978"/>
                    <a:pt x="3434" y="5041"/>
                  </a:cubicBezTo>
                  <a:lnTo>
                    <a:pt x="4600" y="6238"/>
                  </a:lnTo>
                  <a:lnTo>
                    <a:pt x="5703" y="5041"/>
                  </a:lnTo>
                  <a:cubicBezTo>
                    <a:pt x="5766" y="4962"/>
                    <a:pt x="5852" y="4923"/>
                    <a:pt x="5943" y="4923"/>
                  </a:cubicBezTo>
                  <a:cubicBezTo>
                    <a:pt x="6033" y="4923"/>
                    <a:pt x="6128" y="4962"/>
                    <a:pt x="6207" y="5041"/>
                  </a:cubicBezTo>
                  <a:lnTo>
                    <a:pt x="8223" y="7057"/>
                  </a:lnTo>
                  <a:lnTo>
                    <a:pt x="9137" y="7057"/>
                  </a:lnTo>
                  <a:lnTo>
                    <a:pt x="9137" y="2489"/>
                  </a:lnTo>
                  <a:cubicBezTo>
                    <a:pt x="9137" y="1891"/>
                    <a:pt x="8664" y="1418"/>
                    <a:pt x="8065" y="1418"/>
                  </a:cubicBezTo>
                  <a:lnTo>
                    <a:pt x="6301" y="1418"/>
                  </a:lnTo>
                  <a:cubicBezTo>
                    <a:pt x="6144" y="630"/>
                    <a:pt x="5450" y="0"/>
                    <a:pt x="45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57"/>
            <p:cNvSpPr/>
            <p:nvPr/>
          </p:nvSpPr>
          <p:spPr>
            <a:xfrm>
              <a:off x="-46638125" y="32895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57"/>
            <p:cNvSpPr/>
            <p:nvPr/>
          </p:nvSpPr>
          <p:spPr>
            <a:xfrm>
              <a:off x="-46696400" y="3345425"/>
              <a:ext cx="63025" cy="31525"/>
            </a:xfrm>
            <a:custGeom>
              <a:avLst/>
              <a:gdLst/>
              <a:ahLst/>
              <a:cxnLst/>
              <a:rect l="l" t="t" r="r" b="b"/>
              <a:pathLst>
                <a:path w="2521" h="1261" extrusionOk="0">
                  <a:moveTo>
                    <a:pt x="1261" y="0"/>
                  </a:moveTo>
                  <a:lnTo>
                    <a:pt x="0" y="1260"/>
                  </a:lnTo>
                  <a:lnTo>
                    <a:pt x="2521" y="126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57"/>
            <p:cNvSpPr/>
            <p:nvPr/>
          </p:nvSpPr>
          <p:spPr>
            <a:xfrm>
              <a:off x="-46616850" y="3345425"/>
              <a:ext cx="53575" cy="31525"/>
            </a:xfrm>
            <a:custGeom>
              <a:avLst/>
              <a:gdLst/>
              <a:ahLst/>
              <a:cxnLst/>
              <a:rect l="l" t="t" r="r" b="b"/>
              <a:pathLst>
                <a:path w="2143" h="1261" extrusionOk="0">
                  <a:moveTo>
                    <a:pt x="883" y="0"/>
                  </a:moveTo>
                  <a:lnTo>
                    <a:pt x="0" y="945"/>
                  </a:lnTo>
                  <a:lnTo>
                    <a:pt x="315" y="1260"/>
                  </a:lnTo>
                  <a:lnTo>
                    <a:pt x="2143" y="1260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7" name="Google Shape;7787;p57"/>
          <p:cNvGrpSpPr/>
          <p:nvPr/>
        </p:nvGrpSpPr>
        <p:grpSpPr>
          <a:xfrm>
            <a:off x="1763589" y="3363466"/>
            <a:ext cx="355288" cy="312375"/>
            <a:chOff x="-46779900" y="3588000"/>
            <a:chExt cx="300125" cy="263875"/>
          </a:xfrm>
        </p:grpSpPr>
        <p:sp>
          <p:nvSpPr>
            <p:cNvPr id="7788" name="Google Shape;7788;p57"/>
            <p:cNvSpPr/>
            <p:nvPr/>
          </p:nvSpPr>
          <p:spPr>
            <a:xfrm>
              <a:off x="-46746025" y="3588000"/>
              <a:ext cx="230800" cy="263875"/>
            </a:xfrm>
            <a:custGeom>
              <a:avLst/>
              <a:gdLst/>
              <a:ahLst/>
              <a:cxnLst/>
              <a:rect l="l" t="t" r="r" b="b"/>
              <a:pathLst>
                <a:path w="9232" h="10555" extrusionOk="0">
                  <a:moveTo>
                    <a:pt x="4632" y="1"/>
                  </a:moveTo>
                  <a:cubicBezTo>
                    <a:pt x="3309" y="1"/>
                    <a:pt x="2017" y="442"/>
                    <a:pt x="1040" y="1355"/>
                  </a:cubicBezTo>
                  <a:cubicBezTo>
                    <a:pt x="694" y="1670"/>
                    <a:pt x="599" y="2206"/>
                    <a:pt x="851" y="2679"/>
                  </a:cubicBezTo>
                  <a:cubicBezTo>
                    <a:pt x="284" y="3403"/>
                    <a:pt x="1" y="4317"/>
                    <a:pt x="1" y="5262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cubicBezTo>
                    <a:pt x="1670" y="10555"/>
                    <a:pt x="2143" y="10082"/>
                    <a:pt x="2143" y="9484"/>
                  </a:cubicBezTo>
                  <a:lnTo>
                    <a:pt x="2143" y="6680"/>
                  </a:lnTo>
                  <a:cubicBezTo>
                    <a:pt x="2143" y="6081"/>
                    <a:pt x="1670" y="5609"/>
                    <a:pt x="1072" y="5609"/>
                  </a:cubicBezTo>
                  <a:cubicBezTo>
                    <a:pt x="946" y="5609"/>
                    <a:pt x="851" y="5672"/>
                    <a:pt x="725" y="5703"/>
                  </a:cubicBezTo>
                  <a:lnTo>
                    <a:pt x="725" y="5262"/>
                  </a:lnTo>
                  <a:cubicBezTo>
                    <a:pt x="725" y="4474"/>
                    <a:pt x="946" y="3750"/>
                    <a:pt x="1387" y="3151"/>
                  </a:cubicBezTo>
                  <a:cubicBezTo>
                    <a:pt x="1499" y="3182"/>
                    <a:pt x="1620" y="3199"/>
                    <a:pt x="1745" y="3199"/>
                  </a:cubicBezTo>
                  <a:cubicBezTo>
                    <a:pt x="2005" y="3199"/>
                    <a:pt x="2276" y="3123"/>
                    <a:pt x="2489" y="2931"/>
                  </a:cubicBezTo>
                  <a:cubicBezTo>
                    <a:pt x="3057" y="2427"/>
                    <a:pt x="3836" y="2175"/>
                    <a:pt x="4616" y="2175"/>
                  </a:cubicBezTo>
                  <a:cubicBezTo>
                    <a:pt x="5396" y="2175"/>
                    <a:pt x="6176" y="2427"/>
                    <a:pt x="6743" y="2931"/>
                  </a:cubicBezTo>
                  <a:cubicBezTo>
                    <a:pt x="6942" y="3107"/>
                    <a:pt x="7187" y="3207"/>
                    <a:pt x="7468" y="3207"/>
                  </a:cubicBezTo>
                  <a:cubicBezTo>
                    <a:pt x="7588" y="3207"/>
                    <a:pt x="7714" y="3189"/>
                    <a:pt x="7845" y="3151"/>
                  </a:cubicBezTo>
                  <a:cubicBezTo>
                    <a:pt x="8286" y="3781"/>
                    <a:pt x="8507" y="4506"/>
                    <a:pt x="8507" y="5262"/>
                  </a:cubicBezTo>
                  <a:lnTo>
                    <a:pt x="8507" y="5703"/>
                  </a:lnTo>
                  <a:cubicBezTo>
                    <a:pt x="8412" y="5640"/>
                    <a:pt x="8286" y="5609"/>
                    <a:pt x="8160" y="5609"/>
                  </a:cubicBezTo>
                  <a:cubicBezTo>
                    <a:pt x="7562" y="5609"/>
                    <a:pt x="7089" y="6081"/>
                    <a:pt x="7089" y="6680"/>
                  </a:cubicBezTo>
                  <a:lnTo>
                    <a:pt x="7089" y="9484"/>
                  </a:lnTo>
                  <a:cubicBezTo>
                    <a:pt x="7089" y="10082"/>
                    <a:pt x="7562" y="10555"/>
                    <a:pt x="8160" y="10555"/>
                  </a:cubicBezTo>
                  <a:cubicBezTo>
                    <a:pt x="8759" y="10555"/>
                    <a:pt x="9232" y="10082"/>
                    <a:pt x="9232" y="9484"/>
                  </a:cubicBezTo>
                  <a:lnTo>
                    <a:pt x="9232" y="5262"/>
                  </a:lnTo>
                  <a:cubicBezTo>
                    <a:pt x="9232" y="4317"/>
                    <a:pt x="8948" y="3466"/>
                    <a:pt x="8412" y="2679"/>
                  </a:cubicBezTo>
                  <a:cubicBezTo>
                    <a:pt x="8664" y="2206"/>
                    <a:pt x="8570" y="1670"/>
                    <a:pt x="8223" y="1355"/>
                  </a:cubicBezTo>
                  <a:cubicBezTo>
                    <a:pt x="7215" y="442"/>
                    <a:pt x="5955" y="1"/>
                    <a:pt x="46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57"/>
            <p:cNvSpPr/>
            <p:nvPr/>
          </p:nvSpPr>
          <p:spPr>
            <a:xfrm>
              <a:off x="-46674350" y="3710075"/>
              <a:ext cx="91400" cy="122900"/>
            </a:xfrm>
            <a:custGeom>
              <a:avLst/>
              <a:gdLst/>
              <a:ahLst/>
              <a:cxnLst/>
              <a:rect l="l" t="t" r="r" b="b"/>
              <a:pathLst>
                <a:path w="3656" h="4916" extrusionOk="0">
                  <a:moveTo>
                    <a:pt x="1765" y="1"/>
                  </a:moveTo>
                  <a:cubicBezTo>
                    <a:pt x="1544" y="1"/>
                    <a:pt x="1418" y="158"/>
                    <a:pt x="1418" y="348"/>
                  </a:cubicBezTo>
                  <a:lnTo>
                    <a:pt x="1418" y="2868"/>
                  </a:lnTo>
                  <a:cubicBezTo>
                    <a:pt x="1292" y="2805"/>
                    <a:pt x="1166" y="2773"/>
                    <a:pt x="1040" y="2773"/>
                  </a:cubicBezTo>
                  <a:cubicBezTo>
                    <a:pt x="473" y="2773"/>
                    <a:pt x="1" y="3246"/>
                    <a:pt x="1" y="3845"/>
                  </a:cubicBezTo>
                  <a:cubicBezTo>
                    <a:pt x="1" y="4443"/>
                    <a:pt x="473" y="4916"/>
                    <a:pt x="1040" y="4916"/>
                  </a:cubicBezTo>
                  <a:cubicBezTo>
                    <a:pt x="1639" y="4916"/>
                    <a:pt x="2111" y="4443"/>
                    <a:pt x="2111" y="3845"/>
                  </a:cubicBezTo>
                  <a:lnTo>
                    <a:pt x="2111" y="1450"/>
                  </a:lnTo>
                  <a:cubicBezTo>
                    <a:pt x="2363" y="1513"/>
                    <a:pt x="2521" y="1639"/>
                    <a:pt x="2584" y="1797"/>
                  </a:cubicBezTo>
                  <a:cubicBezTo>
                    <a:pt x="2868" y="2112"/>
                    <a:pt x="2931" y="2584"/>
                    <a:pt x="2836" y="3057"/>
                  </a:cubicBezTo>
                  <a:cubicBezTo>
                    <a:pt x="2773" y="3246"/>
                    <a:pt x="2899" y="3435"/>
                    <a:pt x="3057" y="3498"/>
                  </a:cubicBezTo>
                  <a:lnTo>
                    <a:pt x="3151" y="3498"/>
                  </a:lnTo>
                  <a:cubicBezTo>
                    <a:pt x="3309" y="3498"/>
                    <a:pt x="3466" y="3372"/>
                    <a:pt x="3498" y="3214"/>
                  </a:cubicBezTo>
                  <a:cubicBezTo>
                    <a:pt x="3655" y="2553"/>
                    <a:pt x="3529" y="1828"/>
                    <a:pt x="3151" y="1324"/>
                  </a:cubicBezTo>
                  <a:cubicBezTo>
                    <a:pt x="2899" y="1041"/>
                    <a:pt x="2552" y="820"/>
                    <a:pt x="2111" y="726"/>
                  </a:cubicBezTo>
                  <a:lnTo>
                    <a:pt x="2111" y="348"/>
                  </a:lnTo>
                  <a:cubicBezTo>
                    <a:pt x="2111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57"/>
            <p:cNvSpPr/>
            <p:nvPr/>
          </p:nvSpPr>
          <p:spPr>
            <a:xfrm>
              <a:off x="-46779900" y="3754200"/>
              <a:ext cx="17350" cy="70125"/>
            </a:xfrm>
            <a:custGeom>
              <a:avLst/>
              <a:gdLst/>
              <a:ahLst/>
              <a:cxnLst/>
              <a:rect l="l" t="t" r="r" b="b"/>
              <a:pathLst>
                <a:path w="694" h="2805" extrusionOk="0">
                  <a:moveTo>
                    <a:pt x="694" y="0"/>
                  </a:moveTo>
                  <a:cubicBezTo>
                    <a:pt x="253" y="347"/>
                    <a:pt x="1" y="819"/>
                    <a:pt x="1" y="1418"/>
                  </a:cubicBezTo>
                  <a:cubicBezTo>
                    <a:pt x="1" y="2017"/>
                    <a:pt x="253" y="2458"/>
                    <a:pt x="694" y="2804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57"/>
            <p:cNvSpPr/>
            <p:nvPr/>
          </p:nvSpPr>
          <p:spPr>
            <a:xfrm>
              <a:off x="-46497925" y="3754200"/>
              <a:ext cx="18150" cy="70125"/>
            </a:xfrm>
            <a:custGeom>
              <a:avLst/>
              <a:gdLst/>
              <a:ahLst/>
              <a:cxnLst/>
              <a:rect l="l" t="t" r="r" b="b"/>
              <a:pathLst>
                <a:path w="726" h="2805" extrusionOk="0">
                  <a:moveTo>
                    <a:pt x="1" y="0"/>
                  </a:moveTo>
                  <a:lnTo>
                    <a:pt x="1" y="2804"/>
                  </a:lnTo>
                  <a:cubicBezTo>
                    <a:pt x="442" y="2489"/>
                    <a:pt x="725" y="1954"/>
                    <a:pt x="725" y="1418"/>
                  </a:cubicBezTo>
                  <a:cubicBezTo>
                    <a:pt x="725" y="851"/>
                    <a:pt x="442" y="347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2" name="Google Shape;7792;p57"/>
          <p:cNvGrpSpPr/>
          <p:nvPr/>
        </p:nvGrpSpPr>
        <p:grpSpPr>
          <a:xfrm>
            <a:off x="1764062" y="3778388"/>
            <a:ext cx="354341" cy="353394"/>
            <a:chOff x="-46779100" y="3938500"/>
            <a:chExt cx="299325" cy="298525"/>
          </a:xfrm>
        </p:grpSpPr>
        <p:sp>
          <p:nvSpPr>
            <p:cNvPr id="7793" name="Google Shape;7793;p57"/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57"/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5" name="Google Shape;7795;p57"/>
          <p:cNvGrpSpPr/>
          <p:nvPr/>
        </p:nvGrpSpPr>
        <p:grpSpPr>
          <a:xfrm>
            <a:off x="3971800" y="2911255"/>
            <a:ext cx="355258" cy="355288"/>
            <a:chOff x="-44924250" y="3206000"/>
            <a:chExt cx="300100" cy="300125"/>
          </a:xfrm>
        </p:grpSpPr>
        <p:sp>
          <p:nvSpPr>
            <p:cNvPr id="7796" name="Google Shape;7796;p57"/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57"/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57"/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57"/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57"/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1" name="Google Shape;7801;p57"/>
          <p:cNvGrpSpPr/>
          <p:nvPr/>
        </p:nvGrpSpPr>
        <p:grpSpPr>
          <a:xfrm>
            <a:off x="1286286" y="1539249"/>
            <a:ext cx="355258" cy="355258"/>
            <a:chOff x="-50134375" y="3183175"/>
            <a:chExt cx="300100" cy="300100"/>
          </a:xfrm>
        </p:grpSpPr>
        <p:sp>
          <p:nvSpPr>
            <p:cNvPr id="7802" name="Google Shape;7802;p57"/>
            <p:cNvSpPr/>
            <p:nvPr/>
          </p:nvSpPr>
          <p:spPr>
            <a:xfrm>
              <a:off x="-50134375" y="3270600"/>
              <a:ext cx="87450" cy="53575"/>
            </a:xfrm>
            <a:custGeom>
              <a:avLst/>
              <a:gdLst/>
              <a:ahLst/>
              <a:cxnLst/>
              <a:rect l="l" t="t" r="r" b="b"/>
              <a:pathLst>
                <a:path w="349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97" y="2143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57"/>
            <p:cNvSpPr/>
            <p:nvPr/>
          </p:nvSpPr>
          <p:spPr>
            <a:xfrm>
              <a:off x="-50134375" y="3340700"/>
              <a:ext cx="87450" cy="54375"/>
            </a:xfrm>
            <a:custGeom>
              <a:avLst/>
              <a:gdLst/>
              <a:ahLst/>
              <a:cxnLst/>
              <a:rect l="l" t="t" r="r" b="b"/>
              <a:pathLst>
                <a:path w="3498" h="2175" extrusionOk="0">
                  <a:moveTo>
                    <a:pt x="0" y="0"/>
                  </a:moveTo>
                  <a:lnTo>
                    <a:pt x="0" y="2174"/>
                  </a:lnTo>
                  <a:cubicBezTo>
                    <a:pt x="441" y="1701"/>
                    <a:pt x="1071" y="1418"/>
                    <a:pt x="1765" y="1418"/>
                  </a:cubicBezTo>
                  <a:cubicBezTo>
                    <a:pt x="2426" y="1418"/>
                    <a:pt x="3056" y="1670"/>
                    <a:pt x="3497" y="2174"/>
                  </a:cubicBezTo>
                  <a:lnTo>
                    <a:pt x="34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57"/>
            <p:cNvSpPr/>
            <p:nvPr/>
          </p:nvSpPr>
          <p:spPr>
            <a:xfrm>
              <a:off x="-50134375" y="3183175"/>
              <a:ext cx="87450" cy="70125"/>
            </a:xfrm>
            <a:custGeom>
              <a:avLst/>
              <a:gdLst/>
              <a:ahLst/>
              <a:cxnLst/>
              <a:rect l="l" t="t" r="r" b="b"/>
              <a:pathLst>
                <a:path w="3498" h="280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804"/>
                  </a:lnTo>
                  <a:lnTo>
                    <a:pt x="3497" y="2804"/>
                  </a:lnTo>
                  <a:lnTo>
                    <a:pt x="3497" y="347"/>
                  </a:ln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57"/>
            <p:cNvSpPr/>
            <p:nvPr/>
          </p:nvSpPr>
          <p:spPr>
            <a:xfrm>
              <a:off x="-50028050" y="3363525"/>
              <a:ext cx="37050" cy="75650"/>
            </a:xfrm>
            <a:custGeom>
              <a:avLst/>
              <a:gdLst/>
              <a:ahLst/>
              <a:cxnLst/>
              <a:rect l="l" t="t" r="r" b="b"/>
              <a:pathLst>
                <a:path w="1482" h="3026" extrusionOk="0">
                  <a:moveTo>
                    <a:pt x="0" y="1"/>
                  </a:moveTo>
                  <a:lnTo>
                    <a:pt x="0" y="3025"/>
                  </a:lnTo>
                  <a:lnTo>
                    <a:pt x="1481" y="14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57"/>
            <p:cNvSpPr/>
            <p:nvPr/>
          </p:nvSpPr>
          <p:spPr>
            <a:xfrm>
              <a:off x="-50028050" y="3287125"/>
              <a:ext cx="88225" cy="101625"/>
            </a:xfrm>
            <a:custGeom>
              <a:avLst/>
              <a:gdLst/>
              <a:ahLst/>
              <a:cxnLst/>
              <a:rect l="l" t="t" r="r" b="b"/>
              <a:pathLst>
                <a:path w="3529" h="4065" extrusionOk="0">
                  <a:moveTo>
                    <a:pt x="1072" y="1"/>
                  </a:moveTo>
                  <a:lnTo>
                    <a:pt x="0" y="1104"/>
                  </a:lnTo>
                  <a:lnTo>
                    <a:pt x="0" y="2049"/>
                  </a:lnTo>
                  <a:lnTo>
                    <a:pt x="2017" y="4065"/>
                  </a:lnTo>
                  <a:lnTo>
                    <a:pt x="3529" y="2490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57"/>
            <p:cNvSpPr/>
            <p:nvPr/>
          </p:nvSpPr>
          <p:spPr>
            <a:xfrm>
              <a:off x="-49988675" y="3225700"/>
              <a:ext cx="111875" cy="111875"/>
            </a:xfrm>
            <a:custGeom>
              <a:avLst/>
              <a:gdLst/>
              <a:ahLst/>
              <a:cxnLst/>
              <a:rect l="l" t="t" r="r" b="b"/>
              <a:pathLst>
                <a:path w="4475" h="4475" extrusionOk="0">
                  <a:moveTo>
                    <a:pt x="2155" y="0"/>
                  </a:moveTo>
                  <a:cubicBezTo>
                    <a:pt x="2064" y="0"/>
                    <a:pt x="1970" y="32"/>
                    <a:pt x="1891" y="95"/>
                  </a:cubicBezTo>
                  <a:lnTo>
                    <a:pt x="1" y="1985"/>
                  </a:lnTo>
                  <a:lnTo>
                    <a:pt x="2490" y="4474"/>
                  </a:lnTo>
                  <a:lnTo>
                    <a:pt x="4380" y="2584"/>
                  </a:lnTo>
                  <a:cubicBezTo>
                    <a:pt x="4474" y="2458"/>
                    <a:pt x="4474" y="2237"/>
                    <a:pt x="4380" y="2080"/>
                  </a:cubicBezTo>
                  <a:lnTo>
                    <a:pt x="2395" y="95"/>
                  </a:lnTo>
                  <a:cubicBezTo>
                    <a:pt x="2332" y="32"/>
                    <a:pt x="2245" y="0"/>
                    <a:pt x="21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57"/>
            <p:cNvSpPr/>
            <p:nvPr/>
          </p:nvSpPr>
          <p:spPr>
            <a:xfrm>
              <a:off x="-50134375" y="3395050"/>
              <a:ext cx="89025" cy="88225"/>
            </a:xfrm>
            <a:custGeom>
              <a:avLst/>
              <a:gdLst/>
              <a:ahLst/>
              <a:cxnLst/>
              <a:rect l="l" t="t" r="r" b="b"/>
              <a:pathLst>
                <a:path w="3561" h="3529" extrusionOk="0">
                  <a:moveTo>
                    <a:pt x="1765" y="1418"/>
                  </a:moveTo>
                  <a:cubicBezTo>
                    <a:pt x="1985" y="1418"/>
                    <a:pt x="2111" y="1575"/>
                    <a:pt x="2111" y="1764"/>
                  </a:cubicBezTo>
                  <a:cubicBezTo>
                    <a:pt x="2111" y="1953"/>
                    <a:pt x="1985" y="2111"/>
                    <a:pt x="1765" y="2111"/>
                  </a:cubicBezTo>
                  <a:cubicBezTo>
                    <a:pt x="1576" y="2111"/>
                    <a:pt x="1418" y="1953"/>
                    <a:pt x="1418" y="1764"/>
                  </a:cubicBezTo>
                  <a:cubicBezTo>
                    <a:pt x="1418" y="1575"/>
                    <a:pt x="1576" y="1418"/>
                    <a:pt x="1765" y="1418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4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4"/>
                  </a:cubicBezTo>
                  <a:cubicBezTo>
                    <a:pt x="3497" y="788"/>
                    <a:pt x="2710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57"/>
            <p:cNvSpPr/>
            <p:nvPr/>
          </p:nvSpPr>
          <p:spPr>
            <a:xfrm>
              <a:off x="-50045375" y="3428900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2111" y="1"/>
                  </a:move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57"/>
            <p:cNvSpPr/>
            <p:nvPr/>
          </p:nvSpPr>
          <p:spPr>
            <a:xfrm>
              <a:off x="-49975275" y="3395050"/>
              <a:ext cx="52775" cy="87450"/>
            </a:xfrm>
            <a:custGeom>
              <a:avLst/>
              <a:gdLst/>
              <a:ahLst/>
              <a:cxnLst/>
              <a:rect l="l" t="t" r="r" b="b"/>
              <a:pathLst>
                <a:path w="2111" h="3498" extrusionOk="0">
                  <a:moveTo>
                    <a:pt x="693" y="0"/>
                  </a:moveTo>
                  <a:lnTo>
                    <a:pt x="0" y="662"/>
                  </a:lnTo>
                  <a:lnTo>
                    <a:pt x="0" y="3497"/>
                  </a:lnTo>
                  <a:lnTo>
                    <a:pt x="2111" y="3497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57"/>
            <p:cNvSpPr/>
            <p:nvPr/>
          </p:nvSpPr>
          <p:spPr>
            <a:xfrm>
              <a:off x="-49905175" y="3395050"/>
              <a:ext cx="70900" cy="87450"/>
            </a:xfrm>
            <a:custGeom>
              <a:avLst/>
              <a:gdLst/>
              <a:ahLst/>
              <a:cxnLst/>
              <a:rect l="l" t="t" r="r" b="b"/>
              <a:pathLst>
                <a:path w="2836" h="3498" extrusionOk="0">
                  <a:moveTo>
                    <a:pt x="0" y="0"/>
                  </a:moveTo>
                  <a:lnTo>
                    <a:pt x="0" y="3497"/>
                  </a:lnTo>
                  <a:lnTo>
                    <a:pt x="2489" y="3497"/>
                  </a:lnTo>
                  <a:cubicBezTo>
                    <a:pt x="2678" y="3497"/>
                    <a:pt x="2836" y="3340"/>
                    <a:pt x="2836" y="3151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2" name="Google Shape;7812;p57"/>
          <p:cNvGrpSpPr/>
          <p:nvPr/>
        </p:nvGrpSpPr>
        <p:grpSpPr>
          <a:xfrm>
            <a:off x="1286286" y="1974651"/>
            <a:ext cx="355258" cy="355288"/>
            <a:chOff x="-50134375" y="3550975"/>
            <a:chExt cx="300100" cy="300125"/>
          </a:xfrm>
        </p:grpSpPr>
        <p:sp>
          <p:nvSpPr>
            <p:cNvPr id="7813" name="Google Shape;7813;p57"/>
            <p:cNvSpPr/>
            <p:nvPr/>
          </p:nvSpPr>
          <p:spPr>
            <a:xfrm>
              <a:off x="-50134375" y="35509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9893" y="1419"/>
                  </a:moveTo>
                  <a:lnTo>
                    <a:pt x="9893" y="1797"/>
                  </a:lnTo>
                  <a:cubicBezTo>
                    <a:pt x="9893" y="1986"/>
                    <a:pt x="10050" y="2143"/>
                    <a:pt x="10239" y="2143"/>
                  </a:cubicBezTo>
                  <a:lnTo>
                    <a:pt x="10586" y="2143"/>
                  </a:lnTo>
                  <a:lnTo>
                    <a:pt x="10586" y="9893"/>
                  </a:lnTo>
                  <a:lnTo>
                    <a:pt x="10239" y="9893"/>
                  </a:lnTo>
                  <a:cubicBezTo>
                    <a:pt x="10050" y="9893"/>
                    <a:pt x="9893" y="10051"/>
                    <a:pt x="9893" y="10240"/>
                  </a:cubicBezTo>
                  <a:lnTo>
                    <a:pt x="9893" y="10587"/>
                  </a:lnTo>
                  <a:lnTo>
                    <a:pt x="2143" y="10587"/>
                  </a:lnTo>
                  <a:lnTo>
                    <a:pt x="2143" y="10240"/>
                  </a:lnTo>
                  <a:cubicBezTo>
                    <a:pt x="2143" y="10051"/>
                    <a:pt x="1985" y="9893"/>
                    <a:pt x="1765" y="9893"/>
                  </a:cubicBezTo>
                  <a:lnTo>
                    <a:pt x="1418" y="9893"/>
                  </a:lnTo>
                  <a:lnTo>
                    <a:pt x="1418" y="2143"/>
                  </a:lnTo>
                  <a:lnTo>
                    <a:pt x="1765" y="2143"/>
                  </a:lnTo>
                  <a:cubicBezTo>
                    <a:pt x="1985" y="2143"/>
                    <a:pt x="2143" y="1986"/>
                    <a:pt x="2143" y="1797"/>
                  </a:cubicBezTo>
                  <a:lnTo>
                    <a:pt x="2143" y="1419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97"/>
                  </a:lnTo>
                  <a:cubicBezTo>
                    <a:pt x="0" y="1986"/>
                    <a:pt x="158" y="2143"/>
                    <a:pt x="347" y="2143"/>
                  </a:cubicBezTo>
                  <a:lnTo>
                    <a:pt x="693" y="2143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1"/>
                    <a:pt x="0" y="10240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47" y="12004"/>
                  </a:cubicBezTo>
                  <a:lnTo>
                    <a:pt x="1765" y="12004"/>
                  </a:lnTo>
                  <a:cubicBezTo>
                    <a:pt x="1985" y="12004"/>
                    <a:pt x="2111" y="11847"/>
                    <a:pt x="2111" y="11658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8"/>
                  </a:lnTo>
                  <a:cubicBezTo>
                    <a:pt x="9893" y="11847"/>
                    <a:pt x="10050" y="12004"/>
                    <a:pt x="10239" y="12004"/>
                  </a:cubicBezTo>
                  <a:lnTo>
                    <a:pt x="11657" y="12004"/>
                  </a:lnTo>
                  <a:cubicBezTo>
                    <a:pt x="11846" y="12004"/>
                    <a:pt x="12004" y="11847"/>
                    <a:pt x="12004" y="11658"/>
                  </a:cubicBezTo>
                  <a:lnTo>
                    <a:pt x="12004" y="10240"/>
                  </a:lnTo>
                  <a:cubicBezTo>
                    <a:pt x="12004" y="10051"/>
                    <a:pt x="11846" y="9893"/>
                    <a:pt x="11657" y="9893"/>
                  </a:cubicBezTo>
                  <a:lnTo>
                    <a:pt x="11311" y="9893"/>
                  </a:lnTo>
                  <a:lnTo>
                    <a:pt x="11311" y="2143"/>
                  </a:lnTo>
                  <a:lnTo>
                    <a:pt x="11657" y="2143"/>
                  </a:lnTo>
                  <a:cubicBezTo>
                    <a:pt x="11846" y="2143"/>
                    <a:pt x="12004" y="1986"/>
                    <a:pt x="12004" y="1797"/>
                  </a:cubicBezTo>
                  <a:lnTo>
                    <a:pt x="12004" y="348"/>
                  </a:lnTo>
                  <a:cubicBezTo>
                    <a:pt x="12004" y="159"/>
                    <a:pt x="11846" y="1"/>
                    <a:pt x="11657" y="1"/>
                  </a:cubicBezTo>
                  <a:lnTo>
                    <a:pt x="10239" y="1"/>
                  </a:lnTo>
                  <a:cubicBezTo>
                    <a:pt x="10050" y="1"/>
                    <a:pt x="9893" y="159"/>
                    <a:pt x="9893" y="348"/>
                  </a:cubicBezTo>
                  <a:lnTo>
                    <a:pt x="9893" y="726"/>
                  </a:lnTo>
                  <a:lnTo>
                    <a:pt x="2111" y="726"/>
                  </a:lnTo>
                  <a:lnTo>
                    <a:pt x="2111" y="348"/>
                  </a:lnTo>
                  <a:cubicBezTo>
                    <a:pt x="2111" y="159"/>
                    <a:pt x="1985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57"/>
            <p:cNvSpPr/>
            <p:nvPr/>
          </p:nvSpPr>
          <p:spPr>
            <a:xfrm>
              <a:off x="-50054825" y="3603750"/>
              <a:ext cx="141800" cy="194575"/>
            </a:xfrm>
            <a:custGeom>
              <a:avLst/>
              <a:gdLst/>
              <a:ahLst/>
              <a:cxnLst/>
              <a:rect l="l" t="t" r="r" b="b"/>
              <a:pathLst>
                <a:path w="5672" h="7783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873"/>
                    <a:pt x="74" y="1922"/>
                    <a:pt x="151" y="1922"/>
                  </a:cubicBezTo>
                  <a:cubicBezTo>
                    <a:pt x="186" y="1922"/>
                    <a:pt x="222" y="1911"/>
                    <a:pt x="252" y="1891"/>
                  </a:cubicBezTo>
                  <a:lnTo>
                    <a:pt x="725" y="1419"/>
                  </a:lnTo>
                  <a:lnTo>
                    <a:pt x="2143" y="1419"/>
                  </a:lnTo>
                  <a:lnTo>
                    <a:pt x="2143" y="7089"/>
                  </a:lnTo>
                  <a:lnTo>
                    <a:pt x="1670" y="7562"/>
                  </a:lnTo>
                  <a:cubicBezTo>
                    <a:pt x="1576" y="7625"/>
                    <a:pt x="1670" y="7782"/>
                    <a:pt x="1765" y="7782"/>
                  </a:cubicBezTo>
                  <a:lnTo>
                    <a:pt x="3907" y="7782"/>
                  </a:lnTo>
                  <a:cubicBezTo>
                    <a:pt x="4064" y="7782"/>
                    <a:pt x="4096" y="7625"/>
                    <a:pt x="4033" y="7562"/>
                  </a:cubicBezTo>
                  <a:lnTo>
                    <a:pt x="3560" y="7089"/>
                  </a:lnTo>
                  <a:lnTo>
                    <a:pt x="3560" y="1419"/>
                  </a:lnTo>
                  <a:lnTo>
                    <a:pt x="4978" y="1419"/>
                  </a:lnTo>
                  <a:lnTo>
                    <a:pt x="5451" y="1891"/>
                  </a:lnTo>
                  <a:cubicBezTo>
                    <a:pt x="5467" y="1908"/>
                    <a:pt x="5491" y="1916"/>
                    <a:pt x="5517" y="1916"/>
                  </a:cubicBezTo>
                  <a:cubicBezTo>
                    <a:pt x="5587" y="1916"/>
                    <a:pt x="5671" y="1857"/>
                    <a:pt x="5671" y="1765"/>
                  </a:cubicBezTo>
                  <a:lnTo>
                    <a:pt x="5671" y="347"/>
                  </a:lnTo>
                  <a:cubicBezTo>
                    <a:pt x="5671" y="158"/>
                    <a:pt x="5514" y="1"/>
                    <a:pt x="53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5" name="Google Shape;7815;p57"/>
          <p:cNvGrpSpPr/>
          <p:nvPr/>
        </p:nvGrpSpPr>
        <p:grpSpPr>
          <a:xfrm>
            <a:off x="1286286" y="2412183"/>
            <a:ext cx="355258" cy="355051"/>
            <a:chOff x="-50134375" y="3920575"/>
            <a:chExt cx="300100" cy="299925"/>
          </a:xfrm>
        </p:grpSpPr>
        <p:sp>
          <p:nvSpPr>
            <p:cNvPr id="7816" name="Google Shape;7816;p57"/>
            <p:cNvSpPr/>
            <p:nvPr/>
          </p:nvSpPr>
          <p:spPr>
            <a:xfrm>
              <a:off x="-49985525" y="3920575"/>
              <a:ext cx="151250" cy="151850"/>
            </a:xfrm>
            <a:custGeom>
              <a:avLst/>
              <a:gdLst/>
              <a:ahLst/>
              <a:cxnLst/>
              <a:rect l="l" t="t" r="r" b="b"/>
              <a:pathLst>
                <a:path w="6050" h="6074" extrusionOk="0">
                  <a:moveTo>
                    <a:pt x="1986" y="1"/>
                  </a:moveTo>
                  <a:cubicBezTo>
                    <a:pt x="1537" y="1"/>
                    <a:pt x="1088" y="166"/>
                    <a:pt x="757" y="497"/>
                  </a:cubicBezTo>
                  <a:lnTo>
                    <a:pt x="1" y="1284"/>
                  </a:lnTo>
                  <a:lnTo>
                    <a:pt x="4758" y="6073"/>
                  </a:lnTo>
                  <a:lnTo>
                    <a:pt x="5546" y="5317"/>
                  </a:lnTo>
                  <a:cubicBezTo>
                    <a:pt x="5861" y="5002"/>
                    <a:pt x="6050" y="4529"/>
                    <a:pt x="6050" y="4057"/>
                  </a:cubicBezTo>
                  <a:cubicBezTo>
                    <a:pt x="6050" y="3616"/>
                    <a:pt x="5861" y="3143"/>
                    <a:pt x="5546" y="2828"/>
                  </a:cubicBezTo>
                  <a:lnTo>
                    <a:pt x="3214" y="497"/>
                  </a:lnTo>
                  <a:cubicBezTo>
                    <a:pt x="2883" y="166"/>
                    <a:pt x="2434" y="1"/>
                    <a:pt x="19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57"/>
            <p:cNvSpPr/>
            <p:nvPr/>
          </p:nvSpPr>
          <p:spPr>
            <a:xfrm>
              <a:off x="-50134375" y="4069250"/>
              <a:ext cx="151250" cy="151250"/>
            </a:xfrm>
            <a:custGeom>
              <a:avLst/>
              <a:gdLst/>
              <a:ahLst/>
              <a:cxnLst/>
              <a:rect l="l" t="t" r="r" b="b"/>
              <a:pathLst>
                <a:path w="6050" h="6050" extrusionOk="0">
                  <a:moveTo>
                    <a:pt x="1292" y="0"/>
                  </a:moveTo>
                  <a:lnTo>
                    <a:pt x="504" y="756"/>
                  </a:lnTo>
                  <a:cubicBezTo>
                    <a:pt x="189" y="1071"/>
                    <a:pt x="0" y="1544"/>
                    <a:pt x="0" y="2016"/>
                  </a:cubicBezTo>
                  <a:cubicBezTo>
                    <a:pt x="0" y="2489"/>
                    <a:pt x="189" y="2899"/>
                    <a:pt x="504" y="3277"/>
                  </a:cubicBezTo>
                  <a:lnTo>
                    <a:pt x="2804" y="5545"/>
                  </a:lnTo>
                  <a:cubicBezTo>
                    <a:pt x="3119" y="5860"/>
                    <a:pt x="3592" y="6049"/>
                    <a:pt x="4064" y="6049"/>
                  </a:cubicBezTo>
                  <a:cubicBezTo>
                    <a:pt x="4537" y="6049"/>
                    <a:pt x="4947" y="5860"/>
                    <a:pt x="5325" y="5545"/>
                  </a:cubicBezTo>
                  <a:lnTo>
                    <a:pt x="6049" y="4757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57"/>
            <p:cNvSpPr/>
            <p:nvPr/>
          </p:nvSpPr>
          <p:spPr>
            <a:xfrm>
              <a:off x="-50090275" y="3964500"/>
              <a:ext cx="211100" cy="211100"/>
            </a:xfrm>
            <a:custGeom>
              <a:avLst/>
              <a:gdLst/>
              <a:ahLst/>
              <a:cxnLst/>
              <a:rect l="l" t="t" r="r" b="b"/>
              <a:pathLst>
                <a:path w="8444" h="8444" extrusionOk="0">
                  <a:moveTo>
                    <a:pt x="2446" y="4316"/>
                  </a:moveTo>
                  <a:cubicBezTo>
                    <a:pt x="2537" y="4316"/>
                    <a:pt x="2631" y="4348"/>
                    <a:pt x="2710" y="4411"/>
                  </a:cubicBezTo>
                  <a:lnTo>
                    <a:pt x="4033" y="5734"/>
                  </a:lnTo>
                  <a:cubicBezTo>
                    <a:pt x="4191" y="5828"/>
                    <a:pt x="4191" y="6080"/>
                    <a:pt x="4033" y="6238"/>
                  </a:cubicBezTo>
                  <a:cubicBezTo>
                    <a:pt x="3970" y="6301"/>
                    <a:pt x="3884" y="6332"/>
                    <a:pt x="3789" y="6332"/>
                  </a:cubicBezTo>
                  <a:cubicBezTo>
                    <a:pt x="3694" y="6332"/>
                    <a:pt x="3592" y="6301"/>
                    <a:pt x="3498" y="6238"/>
                  </a:cubicBezTo>
                  <a:lnTo>
                    <a:pt x="2206" y="4946"/>
                  </a:lnTo>
                  <a:cubicBezTo>
                    <a:pt x="2080" y="4820"/>
                    <a:pt x="2080" y="4568"/>
                    <a:pt x="2206" y="4411"/>
                  </a:cubicBezTo>
                  <a:cubicBezTo>
                    <a:pt x="2269" y="4348"/>
                    <a:pt x="2356" y="4316"/>
                    <a:pt x="2446" y="4316"/>
                  </a:cubicBezTo>
                  <a:close/>
                  <a:moveTo>
                    <a:pt x="3687" y="0"/>
                  </a:moveTo>
                  <a:lnTo>
                    <a:pt x="1" y="3686"/>
                  </a:lnTo>
                  <a:lnTo>
                    <a:pt x="4789" y="8443"/>
                  </a:lnTo>
                  <a:lnTo>
                    <a:pt x="8444" y="4789"/>
                  </a:lnTo>
                  <a:lnTo>
                    <a:pt x="368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9" name="Google Shape;7819;p57"/>
          <p:cNvGrpSpPr/>
          <p:nvPr/>
        </p:nvGrpSpPr>
        <p:grpSpPr>
          <a:xfrm>
            <a:off x="3497010" y="1559758"/>
            <a:ext cx="357123" cy="355258"/>
            <a:chOff x="-48262200" y="3200500"/>
            <a:chExt cx="301675" cy="300100"/>
          </a:xfrm>
        </p:grpSpPr>
        <p:sp>
          <p:nvSpPr>
            <p:cNvPr id="7820" name="Google Shape;7820;p57"/>
            <p:cNvSpPr/>
            <p:nvPr/>
          </p:nvSpPr>
          <p:spPr>
            <a:xfrm>
              <a:off x="-48191325" y="32887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72" y="1"/>
                  </a:moveTo>
                  <a:cubicBezTo>
                    <a:pt x="474" y="1"/>
                    <a:pt x="1" y="473"/>
                    <a:pt x="1" y="1041"/>
                  </a:cubicBezTo>
                  <a:cubicBezTo>
                    <a:pt x="1" y="1513"/>
                    <a:pt x="285" y="1891"/>
                    <a:pt x="726" y="2049"/>
                  </a:cubicBezTo>
                  <a:lnTo>
                    <a:pt x="726" y="1041"/>
                  </a:lnTo>
                  <a:cubicBezTo>
                    <a:pt x="726" y="852"/>
                    <a:pt x="883" y="694"/>
                    <a:pt x="1072" y="694"/>
                  </a:cubicBezTo>
                  <a:lnTo>
                    <a:pt x="2049" y="694"/>
                  </a:lnTo>
                  <a:cubicBezTo>
                    <a:pt x="1891" y="253"/>
                    <a:pt x="1513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57"/>
            <p:cNvSpPr/>
            <p:nvPr/>
          </p:nvSpPr>
          <p:spPr>
            <a:xfrm>
              <a:off x="-48155875" y="33241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1"/>
                  </a:moveTo>
                  <a:lnTo>
                    <a:pt x="1" y="631"/>
                  </a:lnTo>
                  <a:cubicBezTo>
                    <a:pt x="284" y="505"/>
                    <a:pt x="536" y="253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57"/>
            <p:cNvSpPr/>
            <p:nvPr/>
          </p:nvSpPr>
          <p:spPr>
            <a:xfrm>
              <a:off x="-48085775" y="3206000"/>
              <a:ext cx="47275" cy="47300"/>
            </a:xfrm>
            <a:custGeom>
              <a:avLst/>
              <a:gdLst/>
              <a:ahLst/>
              <a:cxnLst/>
              <a:rect l="l" t="t" r="r" b="b"/>
              <a:pathLst>
                <a:path w="1891" h="1892" extrusionOk="0">
                  <a:moveTo>
                    <a:pt x="1" y="1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57"/>
            <p:cNvSpPr/>
            <p:nvPr/>
          </p:nvSpPr>
          <p:spPr>
            <a:xfrm>
              <a:off x="-48262200" y="3200500"/>
              <a:ext cx="228425" cy="300100"/>
            </a:xfrm>
            <a:custGeom>
              <a:avLst/>
              <a:gdLst/>
              <a:ahLst/>
              <a:cxnLst/>
              <a:rect l="l" t="t" r="r" b="b"/>
              <a:pathLst>
                <a:path w="9137" h="12004" extrusionOk="0">
                  <a:moveTo>
                    <a:pt x="3907" y="2773"/>
                  </a:moveTo>
                  <a:cubicBezTo>
                    <a:pt x="4789" y="2773"/>
                    <a:pt x="5482" y="3371"/>
                    <a:pt x="5640" y="4190"/>
                  </a:cubicBezTo>
                  <a:lnTo>
                    <a:pt x="6743" y="4190"/>
                  </a:lnTo>
                  <a:cubicBezTo>
                    <a:pt x="6900" y="4222"/>
                    <a:pt x="7058" y="4380"/>
                    <a:pt x="7058" y="4569"/>
                  </a:cubicBezTo>
                  <a:lnTo>
                    <a:pt x="7058" y="7372"/>
                  </a:lnTo>
                  <a:cubicBezTo>
                    <a:pt x="7058" y="7562"/>
                    <a:pt x="6900" y="7719"/>
                    <a:pt x="6711" y="7719"/>
                  </a:cubicBezTo>
                  <a:lnTo>
                    <a:pt x="3907" y="7719"/>
                  </a:lnTo>
                  <a:cubicBezTo>
                    <a:pt x="3718" y="7719"/>
                    <a:pt x="3561" y="7562"/>
                    <a:pt x="3561" y="7372"/>
                  </a:cubicBezTo>
                  <a:lnTo>
                    <a:pt x="3561" y="6270"/>
                  </a:lnTo>
                  <a:cubicBezTo>
                    <a:pt x="2773" y="6112"/>
                    <a:pt x="2143" y="5419"/>
                    <a:pt x="2143" y="4537"/>
                  </a:cubicBezTo>
                  <a:cubicBezTo>
                    <a:pt x="2143" y="3560"/>
                    <a:pt x="2931" y="2773"/>
                    <a:pt x="3907" y="2773"/>
                  </a:cubicBezTo>
                  <a:close/>
                  <a:moveTo>
                    <a:pt x="5293" y="8475"/>
                  </a:moveTo>
                  <a:cubicBezTo>
                    <a:pt x="5482" y="8475"/>
                    <a:pt x="5640" y="8633"/>
                    <a:pt x="5640" y="8822"/>
                  </a:cubicBezTo>
                  <a:cubicBezTo>
                    <a:pt x="5640" y="9042"/>
                    <a:pt x="5482" y="9200"/>
                    <a:pt x="5293" y="9200"/>
                  </a:cubicBezTo>
                  <a:lnTo>
                    <a:pt x="2489" y="9200"/>
                  </a:lnTo>
                  <a:cubicBezTo>
                    <a:pt x="2300" y="9200"/>
                    <a:pt x="2143" y="9042"/>
                    <a:pt x="2143" y="8822"/>
                  </a:cubicBezTo>
                  <a:cubicBezTo>
                    <a:pt x="2143" y="8633"/>
                    <a:pt x="2300" y="8475"/>
                    <a:pt x="2489" y="8475"/>
                  </a:cubicBezTo>
                  <a:close/>
                  <a:moveTo>
                    <a:pt x="6711" y="8475"/>
                  </a:moveTo>
                  <a:cubicBezTo>
                    <a:pt x="6900" y="8475"/>
                    <a:pt x="7058" y="8633"/>
                    <a:pt x="7058" y="8822"/>
                  </a:cubicBezTo>
                  <a:cubicBezTo>
                    <a:pt x="7058" y="9042"/>
                    <a:pt x="6900" y="9200"/>
                    <a:pt x="6711" y="9200"/>
                  </a:cubicBezTo>
                  <a:cubicBezTo>
                    <a:pt x="6522" y="9200"/>
                    <a:pt x="6365" y="9042"/>
                    <a:pt x="6365" y="8822"/>
                  </a:cubicBezTo>
                  <a:cubicBezTo>
                    <a:pt x="6365" y="8633"/>
                    <a:pt x="6522" y="8475"/>
                    <a:pt x="6711" y="8475"/>
                  </a:cubicBezTo>
                  <a:close/>
                  <a:moveTo>
                    <a:pt x="6711" y="9893"/>
                  </a:moveTo>
                  <a:cubicBezTo>
                    <a:pt x="6900" y="9893"/>
                    <a:pt x="7058" y="10050"/>
                    <a:pt x="7058" y="10239"/>
                  </a:cubicBezTo>
                  <a:cubicBezTo>
                    <a:pt x="7058" y="10428"/>
                    <a:pt x="6900" y="10617"/>
                    <a:pt x="6711" y="10617"/>
                  </a:cubicBezTo>
                  <a:lnTo>
                    <a:pt x="2489" y="10617"/>
                  </a:lnTo>
                  <a:cubicBezTo>
                    <a:pt x="2300" y="10617"/>
                    <a:pt x="2143" y="10460"/>
                    <a:pt x="2143" y="10239"/>
                  </a:cubicBezTo>
                  <a:cubicBezTo>
                    <a:pt x="2143" y="10050"/>
                    <a:pt x="2300" y="9893"/>
                    <a:pt x="2489" y="9893"/>
                  </a:cubicBez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1657"/>
                  </a:lnTo>
                  <a:cubicBezTo>
                    <a:pt x="1" y="11878"/>
                    <a:pt x="158" y="12004"/>
                    <a:pt x="379" y="12004"/>
                  </a:cubicBezTo>
                  <a:lnTo>
                    <a:pt x="8790" y="12004"/>
                  </a:lnTo>
                  <a:cubicBezTo>
                    <a:pt x="8979" y="12004"/>
                    <a:pt x="9137" y="11878"/>
                    <a:pt x="9137" y="11657"/>
                  </a:cubicBezTo>
                  <a:lnTo>
                    <a:pt x="9137" y="2804"/>
                  </a:lnTo>
                  <a:lnTo>
                    <a:pt x="6711" y="2804"/>
                  </a:lnTo>
                  <a:cubicBezTo>
                    <a:pt x="6522" y="2804"/>
                    <a:pt x="6365" y="2647"/>
                    <a:pt x="6365" y="2458"/>
                  </a:cubicBezTo>
                  <a:lnTo>
                    <a:pt x="636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57"/>
            <p:cNvSpPr/>
            <p:nvPr/>
          </p:nvSpPr>
          <p:spPr>
            <a:xfrm>
              <a:off x="-48155075" y="3322575"/>
              <a:ext cx="52775" cy="53575"/>
            </a:xfrm>
            <a:custGeom>
              <a:avLst/>
              <a:gdLst/>
              <a:ahLst/>
              <a:cxnLst/>
              <a:rect l="l" t="t" r="r" b="b"/>
              <a:pathLst>
                <a:path w="2111" h="2143" extrusionOk="0">
                  <a:moveTo>
                    <a:pt x="1355" y="1"/>
                  </a:moveTo>
                  <a:cubicBezTo>
                    <a:pt x="1197" y="725"/>
                    <a:pt x="662" y="1261"/>
                    <a:pt x="0" y="1387"/>
                  </a:cubicBez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57"/>
            <p:cNvSpPr/>
            <p:nvPr/>
          </p:nvSpPr>
          <p:spPr>
            <a:xfrm>
              <a:off x="-48014100" y="3417100"/>
              <a:ext cx="53575" cy="18125"/>
            </a:xfrm>
            <a:custGeom>
              <a:avLst/>
              <a:gdLst/>
              <a:ahLst/>
              <a:cxnLst/>
              <a:rect l="l" t="t" r="r" b="b"/>
              <a:pathLst>
                <a:path w="2143" h="725" extrusionOk="0">
                  <a:moveTo>
                    <a:pt x="1" y="0"/>
                  </a:moveTo>
                  <a:lnTo>
                    <a:pt x="1" y="725"/>
                  </a:lnTo>
                  <a:lnTo>
                    <a:pt x="2143" y="725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57"/>
            <p:cNvSpPr/>
            <p:nvPr/>
          </p:nvSpPr>
          <p:spPr>
            <a:xfrm>
              <a:off x="-48014100" y="3289500"/>
              <a:ext cx="53575" cy="110300"/>
            </a:xfrm>
            <a:custGeom>
              <a:avLst/>
              <a:gdLst/>
              <a:ahLst/>
              <a:cxnLst/>
              <a:rect l="l" t="t" r="r" b="b"/>
              <a:pathLst>
                <a:path w="2143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2143" y="4411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57"/>
            <p:cNvSpPr/>
            <p:nvPr/>
          </p:nvSpPr>
          <p:spPr>
            <a:xfrm>
              <a:off x="-48014100" y="3451750"/>
              <a:ext cx="53575" cy="48075"/>
            </a:xfrm>
            <a:custGeom>
              <a:avLst/>
              <a:gdLst/>
              <a:ahLst/>
              <a:cxnLst/>
              <a:rect l="l" t="t" r="r" b="b"/>
              <a:pathLst>
                <a:path w="2143" h="1923" extrusionOk="0">
                  <a:moveTo>
                    <a:pt x="1" y="0"/>
                  </a:moveTo>
                  <a:lnTo>
                    <a:pt x="1" y="883"/>
                  </a:lnTo>
                  <a:cubicBezTo>
                    <a:pt x="1" y="1450"/>
                    <a:pt x="473" y="1922"/>
                    <a:pt x="1072" y="1922"/>
                  </a:cubicBezTo>
                  <a:cubicBezTo>
                    <a:pt x="1670" y="1922"/>
                    <a:pt x="2143" y="1450"/>
                    <a:pt x="2143" y="883"/>
                  </a:cubicBez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57"/>
            <p:cNvSpPr/>
            <p:nvPr/>
          </p:nvSpPr>
          <p:spPr>
            <a:xfrm>
              <a:off x="-48011725" y="3220375"/>
              <a:ext cx="48050" cy="51025"/>
            </a:xfrm>
            <a:custGeom>
              <a:avLst/>
              <a:gdLst/>
              <a:ahLst/>
              <a:cxnLst/>
              <a:rect l="l" t="t" r="r" b="b"/>
              <a:pathLst>
                <a:path w="1922" h="2041" extrusionOk="0">
                  <a:moveTo>
                    <a:pt x="985" y="1"/>
                  </a:moveTo>
                  <a:cubicBezTo>
                    <a:pt x="843" y="1"/>
                    <a:pt x="693" y="72"/>
                    <a:pt x="630" y="213"/>
                  </a:cubicBezTo>
                  <a:lnTo>
                    <a:pt x="0" y="2041"/>
                  </a:lnTo>
                  <a:lnTo>
                    <a:pt x="1922" y="2041"/>
                  </a:lnTo>
                  <a:lnTo>
                    <a:pt x="1292" y="213"/>
                  </a:lnTo>
                  <a:cubicBezTo>
                    <a:pt x="1260" y="72"/>
                    <a:pt x="1126" y="1"/>
                    <a:pt x="9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9" name="Google Shape;7829;p57"/>
          <p:cNvGrpSpPr/>
          <p:nvPr/>
        </p:nvGrpSpPr>
        <p:grpSpPr>
          <a:xfrm>
            <a:off x="3526383" y="1996847"/>
            <a:ext cx="298377" cy="354519"/>
            <a:chOff x="-48233050" y="3569725"/>
            <a:chExt cx="252050" cy="299475"/>
          </a:xfrm>
        </p:grpSpPr>
        <p:sp>
          <p:nvSpPr>
            <p:cNvPr id="7830" name="Google Shape;7830;p57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57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57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3" name="Google Shape;7833;p57"/>
          <p:cNvGrpSpPr/>
          <p:nvPr/>
        </p:nvGrpSpPr>
        <p:grpSpPr>
          <a:xfrm>
            <a:off x="3550148" y="2430591"/>
            <a:ext cx="250847" cy="358070"/>
            <a:chOff x="-48216525" y="3936125"/>
            <a:chExt cx="211900" cy="302475"/>
          </a:xfrm>
        </p:grpSpPr>
        <p:sp>
          <p:nvSpPr>
            <p:cNvPr id="7834" name="Google Shape;7834;p57"/>
            <p:cNvSpPr/>
            <p:nvPr/>
          </p:nvSpPr>
          <p:spPr>
            <a:xfrm>
              <a:off x="-48207850" y="3955825"/>
              <a:ext cx="105550" cy="158325"/>
            </a:xfrm>
            <a:custGeom>
              <a:avLst/>
              <a:gdLst/>
              <a:ahLst/>
              <a:cxnLst/>
              <a:rect l="l" t="t" r="r" b="b"/>
              <a:pathLst>
                <a:path w="4222" h="6333" extrusionOk="0">
                  <a:moveTo>
                    <a:pt x="2080" y="2080"/>
                  </a:moveTo>
                  <a:cubicBezTo>
                    <a:pt x="2300" y="2080"/>
                    <a:pt x="2458" y="2237"/>
                    <a:pt x="2458" y="2458"/>
                  </a:cubicBezTo>
                  <a:lnTo>
                    <a:pt x="2458" y="3151"/>
                  </a:lnTo>
                  <a:cubicBezTo>
                    <a:pt x="2458" y="3340"/>
                    <a:pt x="2300" y="3497"/>
                    <a:pt x="2080" y="3497"/>
                  </a:cubicBezTo>
                  <a:cubicBezTo>
                    <a:pt x="1891" y="3497"/>
                    <a:pt x="1733" y="3340"/>
                    <a:pt x="1733" y="3151"/>
                  </a:cubicBezTo>
                  <a:lnTo>
                    <a:pt x="1733" y="2458"/>
                  </a:lnTo>
                  <a:cubicBezTo>
                    <a:pt x="1733" y="2237"/>
                    <a:pt x="1891" y="2080"/>
                    <a:pt x="2080" y="2080"/>
                  </a:cubicBezTo>
                  <a:close/>
                  <a:moveTo>
                    <a:pt x="2080" y="4222"/>
                  </a:moveTo>
                  <a:cubicBezTo>
                    <a:pt x="2300" y="4222"/>
                    <a:pt x="2458" y="4380"/>
                    <a:pt x="2458" y="4569"/>
                  </a:cubicBezTo>
                  <a:lnTo>
                    <a:pt x="2458" y="5293"/>
                  </a:lnTo>
                  <a:cubicBezTo>
                    <a:pt x="2458" y="5482"/>
                    <a:pt x="2300" y="5640"/>
                    <a:pt x="2080" y="5640"/>
                  </a:cubicBezTo>
                  <a:cubicBezTo>
                    <a:pt x="1891" y="5640"/>
                    <a:pt x="1733" y="5482"/>
                    <a:pt x="1733" y="5293"/>
                  </a:cubicBezTo>
                  <a:lnTo>
                    <a:pt x="1733" y="4569"/>
                  </a:lnTo>
                  <a:cubicBezTo>
                    <a:pt x="1733" y="4380"/>
                    <a:pt x="1891" y="4222"/>
                    <a:pt x="2080" y="4222"/>
                  </a:cubicBezTo>
                  <a:close/>
                  <a:moveTo>
                    <a:pt x="2111" y="0"/>
                  </a:moveTo>
                  <a:cubicBezTo>
                    <a:pt x="1891" y="0"/>
                    <a:pt x="1733" y="158"/>
                    <a:pt x="1733" y="347"/>
                  </a:cubicBezTo>
                  <a:lnTo>
                    <a:pt x="1733" y="757"/>
                  </a:lnTo>
                  <a:cubicBezTo>
                    <a:pt x="1544" y="788"/>
                    <a:pt x="1355" y="914"/>
                    <a:pt x="1198" y="1072"/>
                  </a:cubicBezTo>
                  <a:lnTo>
                    <a:pt x="883" y="757"/>
                  </a:lnTo>
                  <a:cubicBezTo>
                    <a:pt x="820" y="694"/>
                    <a:pt x="733" y="662"/>
                    <a:pt x="642" y="662"/>
                  </a:cubicBezTo>
                  <a:cubicBezTo>
                    <a:pt x="552" y="662"/>
                    <a:pt x="457" y="694"/>
                    <a:pt x="378" y="757"/>
                  </a:cubicBezTo>
                  <a:cubicBezTo>
                    <a:pt x="252" y="883"/>
                    <a:pt x="252" y="1103"/>
                    <a:pt x="378" y="1261"/>
                  </a:cubicBezTo>
                  <a:lnTo>
                    <a:pt x="788" y="1702"/>
                  </a:lnTo>
                  <a:cubicBezTo>
                    <a:pt x="757" y="1859"/>
                    <a:pt x="725" y="2017"/>
                    <a:pt x="725" y="2174"/>
                  </a:cubicBezTo>
                  <a:lnTo>
                    <a:pt x="378" y="2174"/>
                  </a:lnTo>
                  <a:cubicBezTo>
                    <a:pt x="158" y="2174"/>
                    <a:pt x="0" y="2332"/>
                    <a:pt x="0" y="2521"/>
                  </a:cubicBezTo>
                  <a:cubicBezTo>
                    <a:pt x="0" y="2710"/>
                    <a:pt x="158" y="2867"/>
                    <a:pt x="378" y="2867"/>
                  </a:cubicBezTo>
                  <a:lnTo>
                    <a:pt x="725" y="2867"/>
                  </a:lnTo>
                  <a:lnTo>
                    <a:pt x="725" y="3592"/>
                  </a:lnTo>
                  <a:lnTo>
                    <a:pt x="378" y="3592"/>
                  </a:lnTo>
                  <a:cubicBezTo>
                    <a:pt x="158" y="3592"/>
                    <a:pt x="0" y="3750"/>
                    <a:pt x="0" y="3939"/>
                  </a:cubicBezTo>
                  <a:cubicBezTo>
                    <a:pt x="0" y="4128"/>
                    <a:pt x="158" y="4285"/>
                    <a:pt x="378" y="4285"/>
                  </a:cubicBezTo>
                  <a:lnTo>
                    <a:pt x="725" y="4285"/>
                  </a:lnTo>
                  <a:lnTo>
                    <a:pt x="725" y="5010"/>
                  </a:lnTo>
                  <a:lnTo>
                    <a:pt x="347" y="5010"/>
                  </a:lnTo>
                  <a:lnTo>
                    <a:pt x="347" y="4915"/>
                  </a:lnTo>
                  <a:cubicBezTo>
                    <a:pt x="158" y="4915"/>
                    <a:pt x="0" y="5073"/>
                    <a:pt x="0" y="5293"/>
                  </a:cubicBezTo>
                  <a:cubicBezTo>
                    <a:pt x="0" y="5482"/>
                    <a:pt x="158" y="5640"/>
                    <a:pt x="347" y="5640"/>
                  </a:cubicBezTo>
                  <a:lnTo>
                    <a:pt x="725" y="5640"/>
                  </a:lnTo>
                  <a:lnTo>
                    <a:pt x="725" y="6333"/>
                  </a:lnTo>
                  <a:lnTo>
                    <a:pt x="3497" y="6333"/>
                  </a:lnTo>
                  <a:lnTo>
                    <a:pt x="3497" y="5640"/>
                  </a:lnTo>
                  <a:lnTo>
                    <a:pt x="3876" y="5640"/>
                  </a:lnTo>
                  <a:cubicBezTo>
                    <a:pt x="4065" y="5640"/>
                    <a:pt x="4222" y="5482"/>
                    <a:pt x="4222" y="5293"/>
                  </a:cubicBezTo>
                  <a:cubicBezTo>
                    <a:pt x="4222" y="5073"/>
                    <a:pt x="4065" y="4915"/>
                    <a:pt x="3876" y="4915"/>
                  </a:cubicBezTo>
                  <a:lnTo>
                    <a:pt x="3497" y="4915"/>
                  </a:lnTo>
                  <a:lnTo>
                    <a:pt x="3497" y="4222"/>
                  </a:lnTo>
                  <a:lnTo>
                    <a:pt x="3876" y="4222"/>
                  </a:lnTo>
                  <a:cubicBezTo>
                    <a:pt x="4065" y="4222"/>
                    <a:pt x="4222" y="4065"/>
                    <a:pt x="4222" y="3876"/>
                  </a:cubicBezTo>
                  <a:cubicBezTo>
                    <a:pt x="4222" y="3655"/>
                    <a:pt x="4065" y="3497"/>
                    <a:pt x="3876" y="3497"/>
                  </a:cubicBezTo>
                  <a:lnTo>
                    <a:pt x="3497" y="3497"/>
                  </a:lnTo>
                  <a:lnTo>
                    <a:pt x="3497" y="2804"/>
                  </a:lnTo>
                  <a:lnTo>
                    <a:pt x="3876" y="2804"/>
                  </a:lnTo>
                  <a:cubicBezTo>
                    <a:pt x="4065" y="2804"/>
                    <a:pt x="4222" y="2647"/>
                    <a:pt x="4222" y="2458"/>
                  </a:cubicBezTo>
                  <a:cubicBezTo>
                    <a:pt x="4222" y="2237"/>
                    <a:pt x="4065" y="2080"/>
                    <a:pt x="3876" y="2080"/>
                  </a:cubicBezTo>
                  <a:lnTo>
                    <a:pt x="3497" y="2080"/>
                  </a:lnTo>
                  <a:cubicBezTo>
                    <a:pt x="3497" y="1418"/>
                    <a:pt x="3088" y="914"/>
                    <a:pt x="2458" y="757"/>
                  </a:cubicBezTo>
                  <a:lnTo>
                    <a:pt x="2458" y="347"/>
                  </a:lnTo>
                  <a:cubicBezTo>
                    <a:pt x="2458" y="158"/>
                    <a:pt x="2300" y="0"/>
                    <a:pt x="21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57"/>
            <p:cNvSpPr/>
            <p:nvPr/>
          </p:nvSpPr>
          <p:spPr>
            <a:xfrm>
              <a:off x="-48192100" y="4184225"/>
              <a:ext cx="163850" cy="54375"/>
            </a:xfrm>
            <a:custGeom>
              <a:avLst/>
              <a:gdLst/>
              <a:ahLst/>
              <a:cxnLst/>
              <a:rect l="l" t="t" r="r" b="b"/>
              <a:pathLst>
                <a:path w="6554" h="2175" extrusionOk="0">
                  <a:moveTo>
                    <a:pt x="0" y="1"/>
                  </a:moveTo>
                  <a:lnTo>
                    <a:pt x="442" y="1891"/>
                  </a:lnTo>
                  <a:cubicBezTo>
                    <a:pt x="473" y="2049"/>
                    <a:pt x="631" y="2175"/>
                    <a:pt x="788" y="2175"/>
                  </a:cubicBezTo>
                  <a:lnTo>
                    <a:pt x="5703" y="2175"/>
                  </a:lnTo>
                  <a:cubicBezTo>
                    <a:pt x="5860" y="2175"/>
                    <a:pt x="6018" y="2049"/>
                    <a:pt x="6081" y="1891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57"/>
            <p:cNvSpPr/>
            <p:nvPr/>
          </p:nvSpPr>
          <p:spPr>
            <a:xfrm>
              <a:off x="-48216525" y="4131475"/>
              <a:ext cx="211900" cy="34675"/>
            </a:xfrm>
            <a:custGeom>
              <a:avLst/>
              <a:gdLst/>
              <a:ahLst/>
              <a:cxnLst/>
              <a:rect l="l" t="t" r="r" b="b"/>
              <a:pathLst>
                <a:path w="8476" h="1387" extrusionOk="0">
                  <a:moveTo>
                    <a:pt x="347" y="0"/>
                  </a:moveTo>
                  <a:cubicBezTo>
                    <a:pt x="158" y="0"/>
                    <a:pt x="1" y="126"/>
                    <a:pt x="1" y="347"/>
                  </a:cubicBezTo>
                  <a:cubicBezTo>
                    <a:pt x="1" y="914"/>
                    <a:pt x="473" y="1386"/>
                    <a:pt x="1072" y="1386"/>
                  </a:cubicBezTo>
                  <a:lnTo>
                    <a:pt x="7405" y="1386"/>
                  </a:lnTo>
                  <a:cubicBezTo>
                    <a:pt x="8003" y="1386"/>
                    <a:pt x="8476" y="914"/>
                    <a:pt x="8476" y="347"/>
                  </a:cubicBezTo>
                  <a:cubicBezTo>
                    <a:pt x="8413" y="158"/>
                    <a:pt x="8255" y="0"/>
                    <a:pt x="80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57"/>
            <p:cNvSpPr/>
            <p:nvPr/>
          </p:nvSpPr>
          <p:spPr>
            <a:xfrm>
              <a:off x="-48113350" y="3936125"/>
              <a:ext cx="98475" cy="178025"/>
            </a:xfrm>
            <a:custGeom>
              <a:avLst/>
              <a:gdLst/>
              <a:ahLst/>
              <a:cxnLst/>
              <a:rect l="l" t="t" r="r" b="b"/>
              <a:pathLst>
                <a:path w="3939" h="7121" extrusionOk="0">
                  <a:moveTo>
                    <a:pt x="1860" y="2175"/>
                  </a:moveTo>
                  <a:cubicBezTo>
                    <a:pt x="2049" y="2175"/>
                    <a:pt x="2206" y="2332"/>
                    <a:pt x="2206" y="2521"/>
                  </a:cubicBezTo>
                  <a:lnTo>
                    <a:pt x="2206" y="3246"/>
                  </a:lnTo>
                  <a:cubicBezTo>
                    <a:pt x="2206" y="3435"/>
                    <a:pt x="2049" y="3592"/>
                    <a:pt x="1860" y="3592"/>
                  </a:cubicBezTo>
                  <a:cubicBezTo>
                    <a:pt x="1671" y="3592"/>
                    <a:pt x="1513" y="3435"/>
                    <a:pt x="1513" y="3246"/>
                  </a:cubicBezTo>
                  <a:lnTo>
                    <a:pt x="1513" y="2521"/>
                  </a:lnTo>
                  <a:cubicBezTo>
                    <a:pt x="1513" y="2332"/>
                    <a:pt x="1671" y="2175"/>
                    <a:pt x="1860" y="2175"/>
                  </a:cubicBezTo>
                  <a:close/>
                  <a:moveTo>
                    <a:pt x="1860" y="4285"/>
                  </a:moveTo>
                  <a:cubicBezTo>
                    <a:pt x="2049" y="4285"/>
                    <a:pt x="2206" y="4443"/>
                    <a:pt x="2206" y="4632"/>
                  </a:cubicBezTo>
                  <a:lnTo>
                    <a:pt x="2206" y="5357"/>
                  </a:lnTo>
                  <a:cubicBezTo>
                    <a:pt x="2206" y="5546"/>
                    <a:pt x="2049" y="5703"/>
                    <a:pt x="1860" y="5703"/>
                  </a:cubicBezTo>
                  <a:cubicBezTo>
                    <a:pt x="1671" y="5703"/>
                    <a:pt x="1513" y="5546"/>
                    <a:pt x="1513" y="5357"/>
                  </a:cubicBezTo>
                  <a:lnTo>
                    <a:pt x="1513" y="4632"/>
                  </a:lnTo>
                  <a:cubicBezTo>
                    <a:pt x="1513" y="4443"/>
                    <a:pt x="1671" y="4285"/>
                    <a:pt x="1860" y="4285"/>
                  </a:cubicBezTo>
                  <a:close/>
                  <a:moveTo>
                    <a:pt x="1860" y="1"/>
                  </a:moveTo>
                  <a:cubicBezTo>
                    <a:pt x="1671" y="1"/>
                    <a:pt x="1513" y="158"/>
                    <a:pt x="1513" y="347"/>
                  </a:cubicBezTo>
                  <a:lnTo>
                    <a:pt x="1513" y="757"/>
                  </a:lnTo>
                  <a:cubicBezTo>
                    <a:pt x="1324" y="788"/>
                    <a:pt x="1104" y="914"/>
                    <a:pt x="946" y="1072"/>
                  </a:cubicBezTo>
                  <a:lnTo>
                    <a:pt x="631" y="757"/>
                  </a:lnTo>
                  <a:cubicBezTo>
                    <a:pt x="584" y="694"/>
                    <a:pt x="497" y="662"/>
                    <a:pt x="403" y="662"/>
                  </a:cubicBezTo>
                  <a:cubicBezTo>
                    <a:pt x="308" y="662"/>
                    <a:pt x="206" y="694"/>
                    <a:pt x="127" y="757"/>
                  </a:cubicBezTo>
                  <a:cubicBezTo>
                    <a:pt x="1" y="883"/>
                    <a:pt x="1" y="1104"/>
                    <a:pt x="127" y="1261"/>
                  </a:cubicBezTo>
                  <a:lnTo>
                    <a:pt x="505" y="1702"/>
                  </a:lnTo>
                  <a:cubicBezTo>
                    <a:pt x="474" y="1860"/>
                    <a:pt x="442" y="2017"/>
                    <a:pt x="442" y="2175"/>
                  </a:cubicBezTo>
                  <a:lnTo>
                    <a:pt x="442" y="2238"/>
                  </a:lnTo>
                  <a:cubicBezTo>
                    <a:pt x="820" y="2395"/>
                    <a:pt x="1135" y="2742"/>
                    <a:pt x="1135" y="3214"/>
                  </a:cubicBezTo>
                  <a:cubicBezTo>
                    <a:pt x="1135" y="3498"/>
                    <a:pt x="1041" y="3750"/>
                    <a:pt x="883" y="3939"/>
                  </a:cubicBezTo>
                  <a:cubicBezTo>
                    <a:pt x="1041" y="4128"/>
                    <a:pt x="1135" y="4380"/>
                    <a:pt x="1135" y="4632"/>
                  </a:cubicBezTo>
                  <a:cubicBezTo>
                    <a:pt x="1135" y="4916"/>
                    <a:pt x="1041" y="5168"/>
                    <a:pt x="883" y="5357"/>
                  </a:cubicBezTo>
                  <a:cubicBezTo>
                    <a:pt x="1041" y="5546"/>
                    <a:pt x="1135" y="5798"/>
                    <a:pt x="1135" y="6081"/>
                  </a:cubicBezTo>
                  <a:cubicBezTo>
                    <a:pt x="1135" y="6554"/>
                    <a:pt x="883" y="6932"/>
                    <a:pt x="442" y="7058"/>
                  </a:cubicBezTo>
                  <a:lnTo>
                    <a:pt x="442" y="7121"/>
                  </a:lnTo>
                  <a:lnTo>
                    <a:pt x="3246" y="7121"/>
                  </a:lnTo>
                  <a:lnTo>
                    <a:pt x="3246" y="5703"/>
                  </a:lnTo>
                  <a:lnTo>
                    <a:pt x="3593" y="5703"/>
                  </a:lnTo>
                  <a:cubicBezTo>
                    <a:pt x="3782" y="5703"/>
                    <a:pt x="3939" y="5546"/>
                    <a:pt x="3939" y="5357"/>
                  </a:cubicBezTo>
                  <a:cubicBezTo>
                    <a:pt x="3939" y="5168"/>
                    <a:pt x="3782" y="5010"/>
                    <a:pt x="3593" y="5010"/>
                  </a:cubicBezTo>
                  <a:lnTo>
                    <a:pt x="3246" y="5010"/>
                  </a:lnTo>
                  <a:lnTo>
                    <a:pt x="3246" y="4285"/>
                  </a:lnTo>
                  <a:lnTo>
                    <a:pt x="3593" y="4285"/>
                  </a:lnTo>
                  <a:cubicBezTo>
                    <a:pt x="3782" y="4285"/>
                    <a:pt x="3939" y="4128"/>
                    <a:pt x="3939" y="3939"/>
                  </a:cubicBezTo>
                  <a:cubicBezTo>
                    <a:pt x="3939" y="3750"/>
                    <a:pt x="3782" y="3592"/>
                    <a:pt x="3593" y="3592"/>
                  </a:cubicBezTo>
                  <a:lnTo>
                    <a:pt x="3246" y="3592"/>
                  </a:lnTo>
                  <a:lnTo>
                    <a:pt x="3246" y="2868"/>
                  </a:lnTo>
                  <a:lnTo>
                    <a:pt x="3593" y="2868"/>
                  </a:lnTo>
                  <a:cubicBezTo>
                    <a:pt x="3782" y="2868"/>
                    <a:pt x="3939" y="2710"/>
                    <a:pt x="3939" y="2521"/>
                  </a:cubicBezTo>
                  <a:cubicBezTo>
                    <a:pt x="3939" y="2332"/>
                    <a:pt x="3782" y="2175"/>
                    <a:pt x="3593" y="2175"/>
                  </a:cubicBezTo>
                  <a:lnTo>
                    <a:pt x="3246" y="2175"/>
                  </a:lnTo>
                  <a:cubicBezTo>
                    <a:pt x="3246" y="2017"/>
                    <a:pt x="3183" y="1860"/>
                    <a:pt x="3151" y="1702"/>
                  </a:cubicBezTo>
                  <a:lnTo>
                    <a:pt x="3593" y="1261"/>
                  </a:lnTo>
                  <a:cubicBezTo>
                    <a:pt x="3719" y="1135"/>
                    <a:pt x="3719" y="914"/>
                    <a:pt x="3593" y="757"/>
                  </a:cubicBezTo>
                  <a:cubicBezTo>
                    <a:pt x="3530" y="694"/>
                    <a:pt x="3443" y="662"/>
                    <a:pt x="3352" y="662"/>
                  </a:cubicBezTo>
                  <a:cubicBezTo>
                    <a:pt x="3262" y="662"/>
                    <a:pt x="3167" y="694"/>
                    <a:pt x="3088" y="757"/>
                  </a:cubicBezTo>
                  <a:lnTo>
                    <a:pt x="2773" y="1072"/>
                  </a:lnTo>
                  <a:cubicBezTo>
                    <a:pt x="2616" y="946"/>
                    <a:pt x="2427" y="820"/>
                    <a:pt x="2206" y="757"/>
                  </a:cubicBezTo>
                  <a:lnTo>
                    <a:pt x="2206" y="347"/>
                  </a:lnTo>
                  <a:cubicBezTo>
                    <a:pt x="2206" y="158"/>
                    <a:pt x="2049" y="1"/>
                    <a:pt x="18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8" name="Google Shape;7838;p57"/>
          <p:cNvGrpSpPr/>
          <p:nvPr/>
        </p:nvGrpSpPr>
        <p:grpSpPr>
          <a:xfrm>
            <a:off x="2205866" y="2905661"/>
            <a:ext cx="355258" cy="355288"/>
            <a:chOff x="-46410500" y="3201275"/>
            <a:chExt cx="300100" cy="300125"/>
          </a:xfrm>
        </p:grpSpPr>
        <p:sp>
          <p:nvSpPr>
            <p:cNvPr id="7839" name="Google Shape;7839;p57"/>
            <p:cNvSpPr/>
            <p:nvPr/>
          </p:nvSpPr>
          <p:spPr>
            <a:xfrm>
              <a:off x="-46358500" y="3201275"/>
              <a:ext cx="37825" cy="87450"/>
            </a:xfrm>
            <a:custGeom>
              <a:avLst/>
              <a:gdLst/>
              <a:ahLst/>
              <a:cxnLst/>
              <a:rect l="l" t="t" r="r" b="b"/>
              <a:pathLst>
                <a:path w="1513" h="3498" extrusionOk="0">
                  <a:moveTo>
                    <a:pt x="768" y="1"/>
                  </a:moveTo>
                  <a:cubicBezTo>
                    <a:pt x="677" y="1"/>
                    <a:pt x="583" y="32"/>
                    <a:pt x="504" y="95"/>
                  </a:cubicBezTo>
                  <a:cubicBezTo>
                    <a:pt x="0" y="599"/>
                    <a:pt x="0" y="1482"/>
                    <a:pt x="504" y="1986"/>
                  </a:cubicBezTo>
                  <a:cubicBezTo>
                    <a:pt x="725" y="2238"/>
                    <a:pt x="725" y="2616"/>
                    <a:pt x="504" y="2899"/>
                  </a:cubicBezTo>
                  <a:cubicBezTo>
                    <a:pt x="378" y="3025"/>
                    <a:pt x="378" y="3246"/>
                    <a:pt x="504" y="3403"/>
                  </a:cubicBezTo>
                  <a:cubicBezTo>
                    <a:pt x="567" y="3466"/>
                    <a:pt x="654" y="3498"/>
                    <a:pt x="744" y="3498"/>
                  </a:cubicBezTo>
                  <a:cubicBezTo>
                    <a:pt x="835" y="3498"/>
                    <a:pt x="929" y="3466"/>
                    <a:pt x="1008" y="3403"/>
                  </a:cubicBezTo>
                  <a:cubicBezTo>
                    <a:pt x="1512" y="2899"/>
                    <a:pt x="1512" y="2017"/>
                    <a:pt x="1008" y="1513"/>
                  </a:cubicBezTo>
                  <a:cubicBezTo>
                    <a:pt x="788" y="1293"/>
                    <a:pt x="788" y="851"/>
                    <a:pt x="1008" y="599"/>
                  </a:cubicBezTo>
                  <a:cubicBezTo>
                    <a:pt x="1134" y="505"/>
                    <a:pt x="1134" y="253"/>
                    <a:pt x="1008" y="95"/>
                  </a:cubicBezTo>
                  <a:cubicBezTo>
                    <a:pt x="945" y="32"/>
                    <a:pt x="859" y="1"/>
                    <a:pt x="7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57"/>
            <p:cNvSpPr/>
            <p:nvPr/>
          </p:nvSpPr>
          <p:spPr>
            <a:xfrm>
              <a:off x="-46307325" y="3201275"/>
              <a:ext cx="38625" cy="88250"/>
            </a:xfrm>
            <a:custGeom>
              <a:avLst/>
              <a:gdLst/>
              <a:ahLst/>
              <a:cxnLst/>
              <a:rect l="l" t="t" r="r" b="b"/>
              <a:pathLst>
                <a:path w="1545" h="3530" extrusionOk="0">
                  <a:moveTo>
                    <a:pt x="781" y="1"/>
                  </a:moveTo>
                  <a:cubicBezTo>
                    <a:pt x="686" y="1"/>
                    <a:pt x="584" y="32"/>
                    <a:pt x="505" y="95"/>
                  </a:cubicBezTo>
                  <a:cubicBezTo>
                    <a:pt x="1" y="599"/>
                    <a:pt x="1" y="1482"/>
                    <a:pt x="505" y="1986"/>
                  </a:cubicBezTo>
                  <a:cubicBezTo>
                    <a:pt x="788" y="2238"/>
                    <a:pt x="788" y="2616"/>
                    <a:pt x="536" y="2899"/>
                  </a:cubicBezTo>
                  <a:cubicBezTo>
                    <a:pt x="410" y="3025"/>
                    <a:pt x="410" y="3246"/>
                    <a:pt x="536" y="3403"/>
                  </a:cubicBezTo>
                  <a:cubicBezTo>
                    <a:pt x="631" y="3498"/>
                    <a:pt x="694" y="3529"/>
                    <a:pt x="788" y="3529"/>
                  </a:cubicBezTo>
                  <a:cubicBezTo>
                    <a:pt x="851" y="3529"/>
                    <a:pt x="978" y="3498"/>
                    <a:pt x="1009" y="3403"/>
                  </a:cubicBezTo>
                  <a:cubicBezTo>
                    <a:pt x="1545" y="2899"/>
                    <a:pt x="1545" y="2017"/>
                    <a:pt x="1009" y="1513"/>
                  </a:cubicBezTo>
                  <a:cubicBezTo>
                    <a:pt x="788" y="1293"/>
                    <a:pt x="788" y="851"/>
                    <a:pt x="1009" y="599"/>
                  </a:cubicBezTo>
                  <a:cubicBezTo>
                    <a:pt x="1135" y="505"/>
                    <a:pt x="1135" y="253"/>
                    <a:pt x="1009" y="95"/>
                  </a:cubicBezTo>
                  <a:cubicBezTo>
                    <a:pt x="962" y="32"/>
                    <a:pt x="875" y="1"/>
                    <a:pt x="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57"/>
            <p:cNvSpPr/>
            <p:nvPr/>
          </p:nvSpPr>
          <p:spPr>
            <a:xfrm>
              <a:off x="-46253750" y="3201275"/>
              <a:ext cx="38600" cy="87450"/>
            </a:xfrm>
            <a:custGeom>
              <a:avLst/>
              <a:gdLst/>
              <a:ahLst/>
              <a:cxnLst/>
              <a:rect l="l" t="t" r="r" b="b"/>
              <a:pathLst>
                <a:path w="1544" h="3498" extrusionOk="0">
                  <a:moveTo>
                    <a:pt x="800" y="1"/>
                  </a:moveTo>
                  <a:cubicBezTo>
                    <a:pt x="709" y="1"/>
                    <a:pt x="615" y="32"/>
                    <a:pt x="536" y="95"/>
                  </a:cubicBezTo>
                  <a:cubicBezTo>
                    <a:pt x="0" y="599"/>
                    <a:pt x="0" y="1482"/>
                    <a:pt x="536" y="1986"/>
                  </a:cubicBezTo>
                  <a:cubicBezTo>
                    <a:pt x="756" y="2238"/>
                    <a:pt x="756" y="2616"/>
                    <a:pt x="536" y="2899"/>
                  </a:cubicBezTo>
                  <a:cubicBezTo>
                    <a:pt x="410" y="3025"/>
                    <a:pt x="410" y="3246"/>
                    <a:pt x="536" y="3403"/>
                  </a:cubicBezTo>
                  <a:cubicBezTo>
                    <a:pt x="599" y="3466"/>
                    <a:pt x="685" y="3498"/>
                    <a:pt x="776" y="3498"/>
                  </a:cubicBezTo>
                  <a:cubicBezTo>
                    <a:pt x="867" y="3498"/>
                    <a:pt x="961" y="3466"/>
                    <a:pt x="1040" y="3403"/>
                  </a:cubicBezTo>
                  <a:cubicBezTo>
                    <a:pt x="1544" y="2899"/>
                    <a:pt x="1544" y="2017"/>
                    <a:pt x="1040" y="1513"/>
                  </a:cubicBezTo>
                  <a:cubicBezTo>
                    <a:pt x="788" y="1293"/>
                    <a:pt x="788" y="851"/>
                    <a:pt x="1040" y="599"/>
                  </a:cubicBezTo>
                  <a:cubicBezTo>
                    <a:pt x="1166" y="505"/>
                    <a:pt x="1166" y="253"/>
                    <a:pt x="1040" y="95"/>
                  </a:cubicBezTo>
                  <a:cubicBezTo>
                    <a:pt x="977" y="32"/>
                    <a:pt x="890" y="1"/>
                    <a:pt x="8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57"/>
            <p:cNvSpPr/>
            <p:nvPr/>
          </p:nvSpPr>
          <p:spPr>
            <a:xfrm>
              <a:off x="-46410500" y="3306025"/>
              <a:ext cx="300100" cy="141025"/>
            </a:xfrm>
            <a:custGeom>
              <a:avLst/>
              <a:gdLst/>
              <a:ahLst/>
              <a:cxnLst/>
              <a:rect l="l" t="t" r="r" b="b"/>
              <a:pathLst>
                <a:path w="12004" h="5641" extrusionOk="0">
                  <a:moveTo>
                    <a:pt x="10933" y="1419"/>
                  </a:moveTo>
                  <a:cubicBezTo>
                    <a:pt x="11122" y="1419"/>
                    <a:pt x="11279" y="1576"/>
                    <a:pt x="11279" y="1765"/>
                  </a:cubicBezTo>
                  <a:cubicBezTo>
                    <a:pt x="11248" y="3057"/>
                    <a:pt x="10208" y="4128"/>
                    <a:pt x="8980" y="4223"/>
                  </a:cubicBezTo>
                  <a:cubicBezTo>
                    <a:pt x="9389" y="3404"/>
                    <a:pt x="9673" y="2458"/>
                    <a:pt x="9799" y="1419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2458"/>
                    <a:pt x="694" y="4412"/>
                    <a:pt x="1923" y="5640"/>
                  </a:cubicBezTo>
                  <a:lnTo>
                    <a:pt x="7971" y="5640"/>
                  </a:lnTo>
                  <a:cubicBezTo>
                    <a:pt x="8192" y="5420"/>
                    <a:pt x="8381" y="5168"/>
                    <a:pt x="8539" y="4916"/>
                  </a:cubicBezTo>
                  <a:lnTo>
                    <a:pt x="8854" y="4916"/>
                  </a:lnTo>
                  <a:cubicBezTo>
                    <a:pt x="10586" y="4916"/>
                    <a:pt x="12004" y="3498"/>
                    <a:pt x="12004" y="1765"/>
                  </a:cubicBezTo>
                  <a:cubicBezTo>
                    <a:pt x="11941" y="1198"/>
                    <a:pt x="11469" y="726"/>
                    <a:pt x="10933" y="726"/>
                  </a:cubicBezTo>
                  <a:lnTo>
                    <a:pt x="9862" y="726"/>
                  </a:lnTo>
                  <a:lnTo>
                    <a:pt x="9862" y="348"/>
                  </a:lnTo>
                  <a:cubicBezTo>
                    <a:pt x="9862" y="159"/>
                    <a:pt x="9704" y="1"/>
                    <a:pt x="95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57"/>
            <p:cNvSpPr/>
            <p:nvPr/>
          </p:nvSpPr>
          <p:spPr>
            <a:xfrm>
              <a:off x="-46401050" y="3465925"/>
              <a:ext cx="226075" cy="35475"/>
            </a:xfrm>
            <a:custGeom>
              <a:avLst/>
              <a:gdLst/>
              <a:ahLst/>
              <a:cxnLst/>
              <a:rect l="l" t="t" r="r" b="b"/>
              <a:pathLst>
                <a:path w="9043" h="1419" extrusionOk="0">
                  <a:moveTo>
                    <a:pt x="473" y="0"/>
                  </a:moveTo>
                  <a:cubicBezTo>
                    <a:pt x="158" y="0"/>
                    <a:pt x="1" y="379"/>
                    <a:pt x="221" y="631"/>
                  </a:cubicBezTo>
                  <a:cubicBezTo>
                    <a:pt x="757" y="1135"/>
                    <a:pt x="1450" y="1418"/>
                    <a:pt x="2206" y="1418"/>
                  </a:cubicBezTo>
                  <a:lnTo>
                    <a:pt x="6837" y="1418"/>
                  </a:lnTo>
                  <a:cubicBezTo>
                    <a:pt x="7593" y="1418"/>
                    <a:pt x="8318" y="1135"/>
                    <a:pt x="8822" y="631"/>
                  </a:cubicBezTo>
                  <a:cubicBezTo>
                    <a:pt x="9043" y="379"/>
                    <a:pt x="8948" y="0"/>
                    <a:pt x="86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4" name="Google Shape;7844;p57"/>
          <p:cNvGrpSpPr/>
          <p:nvPr/>
        </p:nvGrpSpPr>
        <p:grpSpPr>
          <a:xfrm>
            <a:off x="2205866" y="3341092"/>
            <a:ext cx="355258" cy="356205"/>
            <a:chOff x="-46409700" y="3569100"/>
            <a:chExt cx="300100" cy="300900"/>
          </a:xfrm>
        </p:grpSpPr>
        <p:sp>
          <p:nvSpPr>
            <p:cNvPr id="7845" name="Google Shape;7845;p57"/>
            <p:cNvSpPr/>
            <p:nvPr/>
          </p:nvSpPr>
          <p:spPr>
            <a:xfrm>
              <a:off x="-46234850" y="3569100"/>
              <a:ext cx="18125" cy="52800"/>
            </a:xfrm>
            <a:custGeom>
              <a:avLst/>
              <a:gdLst/>
              <a:ahLst/>
              <a:cxnLst/>
              <a:rect l="l" t="t" r="r" b="b"/>
              <a:pathLst>
                <a:path w="725" h="2112" extrusionOk="0">
                  <a:moveTo>
                    <a:pt x="0" y="1"/>
                  </a:moveTo>
                  <a:lnTo>
                    <a:pt x="0" y="2111"/>
                  </a:lnTo>
                  <a:lnTo>
                    <a:pt x="725" y="2111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57"/>
            <p:cNvSpPr/>
            <p:nvPr/>
          </p:nvSpPr>
          <p:spPr>
            <a:xfrm>
              <a:off x="-46270300" y="374552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57"/>
            <p:cNvSpPr/>
            <p:nvPr/>
          </p:nvSpPr>
          <p:spPr>
            <a:xfrm>
              <a:off x="-46305750" y="3710875"/>
              <a:ext cx="89025" cy="88225"/>
            </a:xfrm>
            <a:custGeom>
              <a:avLst/>
              <a:gdLst/>
              <a:ahLst/>
              <a:cxnLst/>
              <a:rect l="l" t="t" r="r" b="b"/>
              <a:pathLst>
                <a:path w="3561" h="3529" extrusionOk="0">
                  <a:moveTo>
                    <a:pt x="1765" y="662"/>
                  </a:moveTo>
                  <a:cubicBezTo>
                    <a:pt x="2364" y="662"/>
                    <a:pt x="2836" y="1135"/>
                    <a:pt x="2836" y="1733"/>
                  </a:cubicBezTo>
                  <a:cubicBezTo>
                    <a:pt x="2836" y="2332"/>
                    <a:pt x="2364" y="2804"/>
                    <a:pt x="1765" y="2804"/>
                  </a:cubicBezTo>
                  <a:cubicBezTo>
                    <a:pt x="1198" y="2804"/>
                    <a:pt x="725" y="2332"/>
                    <a:pt x="725" y="1733"/>
                  </a:cubicBezTo>
                  <a:cubicBezTo>
                    <a:pt x="725" y="1135"/>
                    <a:pt x="1198" y="662"/>
                    <a:pt x="1765" y="662"/>
                  </a:cubicBezTo>
                  <a:close/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cubicBezTo>
                    <a:pt x="1" y="2741"/>
                    <a:pt x="788" y="3529"/>
                    <a:pt x="1765" y="3529"/>
                  </a:cubicBezTo>
                  <a:cubicBezTo>
                    <a:pt x="2773" y="3529"/>
                    <a:pt x="3561" y="2741"/>
                    <a:pt x="3561" y="1765"/>
                  </a:cubicBezTo>
                  <a:cubicBezTo>
                    <a:pt x="3561" y="788"/>
                    <a:pt x="2773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57"/>
            <p:cNvSpPr/>
            <p:nvPr/>
          </p:nvSpPr>
          <p:spPr>
            <a:xfrm>
              <a:off x="-46409700" y="3569900"/>
              <a:ext cx="300100" cy="300100"/>
            </a:xfrm>
            <a:custGeom>
              <a:avLst/>
              <a:gdLst/>
              <a:ahLst/>
              <a:cxnLst/>
              <a:rect l="l" t="t" r="r" b="b"/>
              <a:pathLst>
                <a:path w="12004" h="12004" extrusionOk="0">
                  <a:moveTo>
                    <a:pt x="5923" y="4978"/>
                  </a:moveTo>
                  <a:cubicBezTo>
                    <a:pt x="7278" y="4978"/>
                    <a:pt x="8381" y="6081"/>
                    <a:pt x="8381" y="7404"/>
                  </a:cubicBezTo>
                  <a:cubicBezTo>
                    <a:pt x="8412" y="8758"/>
                    <a:pt x="7309" y="9830"/>
                    <a:pt x="5923" y="9830"/>
                  </a:cubicBezTo>
                  <a:cubicBezTo>
                    <a:pt x="4600" y="9830"/>
                    <a:pt x="3497" y="8727"/>
                    <a:pt x="3497" y="7404"/>
                  </a:cubicBezTo>
                  <a:cubicBezTo>
                    <a:pt x="3497" y="6081"/>
                    <a:pt x="4600" y="4978"/>
                    <a:pt x="5923" y="4978"/>
                  </a:cubicBezTo>
                  <a:close/>
                  <a:moveTo>
                    <a:pt x="2426" y="9861"/>
                  </a:moveTo>
                  <a:cubicBezTo>
                    <a:pt x="2647" y="9861"/>
                    <a:pt x="2773" y="10019"/>
                    <a:pt x="2773" y="10208"/>
                  </a:cubicBezTo>
                  <a:cubicBezTo>
                    <a:pt x="2773" y="10397"/>
                    <a:pt x="2647" y="10554"/>
                    <a:pt x="2426" y="10554"/>
                  </a:cubicBezTo>
                  <a:lnTo>
                    <a:pt x="1733" y="10554"/>
                  </a:lnTo>
                  <a:cubicBezTo>
                    <a:pt x="1512" y="10554"/>
                    <a:pt x="1386" y="10397"/>
                    <a:pt x="1386" y="10208"/>
                  </a:cubicBezTo>
                  <a:cubicBezTo>
                    <a:pt x="1386" y="10019"/>
                    <a:pt x="1512" y="9861"/>
                    <a:pt x="1733" y="9861"/>
                  </a:cubicBez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1657"/>
                  </a:lnTo>
                  <a:cubicBezTo>
                    <a:pt x="0" y="11846"/>
                    <a:pt x="158" y="12003"/>
                    <a:pt x="347" y="12003"/>
                  </a:cubicBezTo>
                  <a:lnTo>
                    <a:pt x="11657" y="12003"/>
                  </a:lnTo>
                  <a:cubicBezTo>
                    <a:pt x="11846" y="12003"/>
                    <a:pt x="12004" y="11846"/>
                    <a:pt x="12004" y="11657"/>
                  </a:cubicBezTo>
                  <a:lnTo>
                    <a:pt x="12004" y="2489"/>
                  </a:lnTo>
                  <a:cubicBezTo>
                    <a:pt x="11909" y="2331"/>
                    <a:pt x="11878" y="2237"/>
                    <a:pt x="11846" y="2205"/>
                  </a:cubicBezTo>
                  <a:lnTo>
                    <a:pt x="9830" y="189"/>
                  </a:lnTo>
                  <a:lnTo>
                    <a:pt x="9830" y="3875"/>
                  </a:lnTo>
                  <a:cubicBezTo>
                    <a:pt x="9830" y="4064"/>
                    <a:pt x="9672" y="4222"/>
                    <a:pt x="9483" y="4222"/>
                  </a:cubicBezTo>
                  <a:lnTo>
                    <a:pt x="2458" y="4222"/>
                  </a:lnTo>
                  <a:cubicBezTo>
                    <a:pt x="2269" y="4222"/>
                    <a:pt x="2111" y="4064"/>
                    <a:pt x="2111" y="3875"/>
                  </a:cubicBez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57"/>
            <p:cNvSpPr/>
            <p:nvPr/>
          </p:nvSpPr>
          <p:spPr>
            <a:xfrm>
              <a:off x="-46341175" y="3569100"/>
              <a:ext cx="159125" cy="87450"/>
            </a:xfrm>
            <a:custGeom>
              <a:avLst/>
              <a:gdLst/>
              <a:ahLst/>
              <a:cxnLst/>
              <a:rect l="l" t="t" r="r" b="b"/>
              <a:pathLst>
                <a:path w="636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6364" y="3498"/>
                  </a:lnTo>
                  <a:lnTo>
                    <a:pt x="6364" y="1"/>
                  </a:lnTo>
                  <a:lnTo>
                    <a:pt x="5640" y="1"/>
                  </a:lnTo>
                  <a:lnTo>
                    <a:pt x="5640" y="2426"/>
                  </a:lnTo>
                  <a:cubicBezTo>
                    <a:pt x="5640" y="2647"/>
                    <a:pt x="5482" y="2773"/>
                    <a:pt x="5293" y="2773"/>
                  </a:cubicBezTo>
                  <a:lnTo>
                    <a:pt x="3875" y="2773"/>
                  </a:lnTo>
                  <a:cubicBezTo>
                    <a:pt x="3655" y="2773"/>
                    <a:pt x="3497" y="2647"/>
                    <a:pt x="3497" y="2426"/>
                  </a:cubicBezTo>
                  <a:lnTo>
                    <a:pt x="349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0" name="Google Shape;7850;p57"/>
          <p:cNvGrpSpPr/>
          <p:nvPr/>
        </p:nvGrpSpPr>
        <p:grpSpPr>
          <a:xfrm>
            <a:off x="2193747" y="3776524"/>
            <a:ext cx="379497" cy="358070"/>
            <a:chOff x="-46422300" y="3936925"/>
            <a:chExt cx="320575" cy="302475"/>
          </a:xfrm>
        </p:grpSpPr>
        <p:sp>
          <p:nvSpPr>
            <p:cNvPr id="7851" name="Google Shape;7851;p57"/>
            <p:cNvSpPr/>
            <p:nvPr/>
          </p:nvSpPr>
          <p:spPr>
            <a:xfrm>
              <a:off x="-46254550" y="3936925"/>
              <a:ext cx="152825" cy="300900"/>
            </a:xfrm>
            <a:custGeom>
              <a:avLst/>
              <a:gdLst/>
              <a:ahLst/>
              <a:cxnLst/>
              <a:rect l="l" t="t" r="r" b="b"/>
              <a:pathLst>
                <a:path w="6113" h="12036" extrusionOk="0"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lnTo>
                    <a:pt x="1" y="10617"/>
                  </a:lnTo>
                  <a:cubicBezTo>
                    <a:pt x="1" y="11405"/>
                    <a:pt x="631" y="12035"/>
                    <a:pt x="1418" y="12035"/>
                  </a:cubicBezTo>
                  <a:cubicBezTo>
                    <a:pt x="2332" y="12035"/>
                    <a:pt x="3120" y="11405"/>
                    <a:pt x="3403" y="10554"/>
                  </a:cubicBezTo>
                  <a:lnTo>
                    <a:pt x="3403" y="10554"/>
                  </a:lnTo>
                  <a:cubicBezTo>
                    <a:pt x="3309" y="10554"/>
                    <a:pt x="3246" y="10617"/>
                    <a:pt x="3151" y="10617"/>
                  </a:cubicBezTo>
                  <a:cubicBezTo>
                    <a:pt x="2332" y="10617"/>
                    <a:pt x="1513" y="10302"/>
                    <a:pt x="914" y="9672"/>
                  </a:cubicBezTo>
                  <a:cubicBezTo>
                    <a:pt x="788" y="9546"/>
                    <a:pt x="788" y="9294"/>
                    <a:pt x="914" y="9137"/>
                  </a:cubicBezTo>
                  <a:cubicBezTo>
                    <a:pt x="1024" y="9095"/>
                    <a:pt x="1128" y="9072"/>
                    <a:pt x="1221" y="9072"/>
                  </a:cubicBezTo>
                  <a:cubicBezTo>
                    <a:pt x="1341" y="9072"/>
                    <a:pt x="1442" y="9111"/>
                    <a:pt x="1513" y="9200"/>
                  </a:cubicBezTo>
                  <a:cubicBezTo>
                    <a:pt x="1998" y="9685"/>
                    <a:pt x="2614" y="9906"/>
                    <a:pt x="3224" y="9906"/>
                  </a:cubicBezTo>
                  <a:cubicBezTo>
                    <a:pt x="4477" y="9906"/>
                    <a:pt x="5703" y="8971"/>
                    <a:pt x="5703" y="7467"/>
                  </a:cubicBezTo>
                  <a:cubicBezTo>
                    <a:pt x="5703" y="7215"/>
                    <a:pt x="5672" y="6994"/>
                    <a:pt x="5609" y="6742"/>
                  </a:cubicBezTo>
                  <a:cubicBezTo>
                    <a:pt x="5010" y="7372"/>
                    <a:pt x="4191" y="7814"/>
                    <a:pt x="3246" y="7814"/>
                  </a:cubicBezTo>
                  <a:cubicBezTo>
                    <a:pt x="3025" y="7814"/>
                    <a:pt x="2868" y="7656"/>
                    <a:pt x="2868" y="7467"/>
                  </a:cubicBezTo>
                  <a:cubicBezTo>
                    <a:pt x="2868" y="7246"/>
                    <a:pt x="3025" y="7089"/>
                    <a:pt x="3246" y="7089"/>
                  </a:cubicBezTo>
                  <a:cubicBezTo>
                    <a:pt x="4065" y="7089"/>
                    <a:pt x="4821" y="6679"/>
                    <a:pt x="5231" y="6049"/>
                  </a:cubicBezTo>
                  <a:cubicBezTo>
                    <a:pt x="6113" y="4789"/>
                    <a:pt x="5640" y="3088"/>
                    <a:pt x="4254" y="2426"/>
                  </a:cubicBezTo>
                  <a:cubicBezTo>
                    <a:pt x="4128" y="3844"/>
                    <a:pt x="2931" y="4978"/>
                    <a:pt x="1450" y="4978"/>
                  </a:cubicBezTo>
                  <a:cubicBezTo>
                    <a:pt x="1261" y="4978"/>
                    <a:pt x="1103" y="4821"/>
                    <a:pt x="1103" y="4632"/>
                  </a:cubicBezTo>
                  <a:cubicBezTo>
                    <a:pt x="1103" y="4411"/>
                    <a:pt x="1261" y="4253"/>
                    <a:pt x="1450" y="4253"/>
                  </a:cubicBezTo>
                  <a:cubicBezTo>
                    <a:pt x="2616" y="4253"/>
                    <a:pt x="3561" y="3308"/>
                    <a:pt x="3561" y="2174"/>
                  </a:cubicBezTo>
                  <a:lnTo>
                    <a:pt x="3561" y="2143"/>
                  </a:lnTo>
                  <a:cubicBezTo>
                    <a:pt x="3561" y="945"/>
                    <a:pt x="2616" y="0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57"/>
            <p:cNvSpPr/>
            <p:nvPr/>
          </p:nvSpPr>
          <p:spPr>
            <a:xfrm>
              <a:off x="-46422300" y="3938500"/>
              <a:ext cx="152025" cy="300900"/>
            </a:xfrm>
            <a:custGeom>
              <a:avLst/>
              <a:gdLst/>
              <a:ahLst/>
              <a:cxnLst/>
              <a:rect l="l" t="t" r="r" b="b"/>
              <a:pathLst>
                <a:path w="6081" h="12036" extrusionOk="0">
                  <a:moveTo>
                    <a:pt x="4726" y="0"/>
                  </a:moveTo>
                  <a:cubicBezTo>
                    <a:pt x="3529" y="0"/>
                    <a:pt x="2584" y="977"/>
                    <a:pt x="2584" y="2111"/>
                  </a:cubicBezTo>
                  <a:lnTo>
                    <a:pt x="2584" y="2143"/>
                  </a:lnTo>
                  <a:cubicBezTo>
                    <a:pt x="2584" y="3308"/>
                    <a:pt x="3529" y="4253"/>
                    <a:pt x="4663" y="4253"/>
                  </a:cubicBezTo>
                  <a:cubicBezTo>
                    <a:pt x="4883" y="4253"/>
                    <a:pt x="5041" y="4411"/>
                    <a:pt x="5041" y="4600"/>
                  </a:cubicBezTo>
                  <a:cubicBezTo>
                    <a:pt x="5041" y="4789"/>
                    <a:pt x="4883" y="4947"/>
                    <a:pt x="4663" y="4947"/>
                  </a:cubicBezTo>
                  <a:cubicBezTo>
                    <a:pt x="3214" y="4947"/>
                    <a:pt x="2048" y="3812"/>
                    <a:pt x="1890" y="2395"/>
                  </a:cubicBezTo>
                  <a:cubicBezTo>
                    <a:pt x="441" y="3056"/>
                    <a:pt x="0" y="4758"/>
                    <a:pt x="882" y="6018"/>
                  </a:cubicBezTo>
                  <a:cubicBezTo>
                    <a:pt x="1323" y="6648"/>
                    <a:pt x="2111" y="7057"/>
                    <a:pt x="2930" y="7057"/>
                  </a:cubicBezTo>
                  <a:cubicBezTo>
                    <a:pt x="3151" y="7057"/>
                    <a:pt x="3277" y="7215"/>
                    <a:pt x="3277" y="7435"/>
                  </a:cubicBezTo>
                  <a:cubicBezTo>
                    <a:pt x="3277" y="7625"/>
                    <a:pt x="3151" y="7782"/>
                    <a:pt x="2930" y="7782"/>
                  </a:cubicBezTo>
                  <a:cubicBezTo>
                    <a:pt x="1985" y="7782"/>
                    <a:pt x="1166" y="7341"/>
                    <a:pt x="567" y="6711"/>
                  </a:cubicBezTo>
                  <a:cubicBezTo>
                    <a:pt x="504" y="6963"/>
                    <a:pt x="441" y="7183"/>
                    <a:pt x="441" y="7435"/>
                  </a:cubicBezTo>
                  <a:cubicBezTo>
                    <a:pt x="441" y="8940"/>
                    <a:pt x="1695" y="9874"/>
                    <a:pt x="2958" y="9874"/>
                  </a:cubicBezTo>
                  <a:cubicBezTo>
                    <a:pt x="3572" y="9874"/>
                    <a:pt x="4188" y="9653"/>
                    <a:pt x="4663" y="9168"/>
                  </a:cubicBezTo>
                  <a:cubicBezTo>
                    <a:pt x="4726" y="9105"/>
                    <a:pt x="4813" y="9074"/>
                    <a:pt x="4903" y="9074"/>
                  </a:cubicBezTo>
                  <a:cubicBezTo>
                    <a:pt x="4994" y="9074"/>
                    <a:pt x="5088" y="9105"/>
                    <a:pt x="5167" y="9168"/>
                  </a:cubicBezTo>
                  <a:cubicBezTo>
                    <a:pt x="5293" y="9263"/>
                    <a:pt x="5293" y="9515"/>
                    <a:pt x="5167" y="9672"/>
                  </a:cubicBezTo>
                  <a:cubicBezTo>
                    <a:pt x="4600" y="10271"/>
                    <a:pt x="3812" y="10617"/>
                    <a:pt x="2930" y="10617"/>
                  </a:cubicBezTo>
                  <a:cubicBezTo>
                    <a:pt x="2867" y="10617"/>
                    <a:pt x="2773" y="10617"/>
                    <a:pt x="2710" y="10586"/>
                  </a:cubicBezTo>
                  <a:lnTo>
                    <a:pt x="2710" y="10586"/>
                  </a:lnTo>
                  <a:cubicBezTo>
                    <a:pt x="2962" y="11405"/>
                    <a:pt x="3749" y="12035"/>
                    <a:pt x="4663" y="12035"/>
                  </a:cubicBezTo>
                  <a:cubicBezTo>
                    <a:pt x="5450" y="12035"/>
                    <a:pt x="6081" y="11405"/>
                    <a:pt x="6081" y="10617"/>
                  </a:cubicBezTo>
                  <a:lnTo>
                    <a:pt x="6081" y="1450"/>
                  </a:lnTo>
                  <a:cubicBezTo>
                    <a:pt x="6081" y="599"/>
                    <a:pt x="5450" y="0"/>
                    <a:pt x="47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3" name="Google Shape;7853;p57"/>
          <p:cNvGrpSpPr/>
          <p:nvPr/>
        </p:nvGrpSpPr>
        <p:grpSpPr>
          <a:xfrm>
            <a:off x="3971326" y="3330852"/>
            <a:ext cx="356205" cy="355258"/>
            <a:chOff x="-44914800" y="3560450"/>
            <a:chExt cx="300900" cy="300100"/>
          </a:xfrm>
        </p:grpSpPr>
        <p:sp>
          <p:nvSpPr>
            <p:cNvPr id="7854" name="Google Shape;7854;p57"/>
            <p:cNvSpPr/>
            <p:nvPr/>
          </p:nvSpPr>
          <p:spPr>
            <a:xfrm>
              <a:off x="-44914800" y="3560450"/>
              <a:ext cx="300900" cy="300100"/>
            </a:xfrm>
            <a:custGeom>
              <a:avLst/>
              <a:gdLst/>
              <a:ahLst/>
              <a:cxnLst/>
              <a:rect l="l" t="t" r="r" b="b"/>
              <a:pathLst>
                <a:path w="12036" h="12004" extrusionOk="0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57"/>
            <p:cNvSpPr/>
            <p:nvPr/>
          </p:nvSpPr>
          <p:spPr>
            <a:xfrm>
              <a:off x="-44861250" y="3632100"/>
              <a:ext cx="193800" cy="146525"/>
            </a:xfrm>
            <a:custGeom>
              <a:avLst/>
              <a:gdLst/>
              <a:ahLst/>
              <a:cxnLst/>
              <a:rect l="l" t="t" r="r" b="b"/>
              <a:pathLst>
                <a:path w="7752" h="5861" extrusionOk="0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57"/>
            <p:cNvSpPr/>
            <p:nvPr/>
          </p:nvSpPr>
          <p:spPr>
            <a:xfrm>
              <a:off x="-44773800" y="3675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57"/>
            <p:cNvSpPr/>
            <p:nvPr/>
          </p:nvSpPr>
          <p:spPr>
            <a:xfrm>
              <a:off x="-44750975" y="3741600"/>
              <a:ext cx="70900" cy="48050"/>
            </a:xfrm>
            <a:custGeom>
              <a:avLst/>
              <a:gdLst/>
              <a:ahLst/>
              <a:cxnLst/>
              <a:rect l="l" t="t" r="r" b="b"/>
              <a:pathLst>
                <a:path w="2836" h="1922" extrusionOk="0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57"/>
            <p:cNvSpPr/>
            <p:nvPr/>
          </p:nvSpPr>
          <p:spPr>
            <a:xfrm>
              <a:off x="-44848625" y="3740025"/>
              <a:ext cx="97675" cy="49625"/>
            </a:xfrm>
            <a:custGeom>
              <a:avLst/>
              <a:gdLst/>
              <a:ahLst/>
              <a:cxnLst/>
              <a:rect l="l" t="t" r="r" b="b"/>
              <a:pathLst>
                <a:path w="3907" h="1985" extrusionOk="0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9" name="Google Shape;7859;p57"/>
          <p:cNvGrpSpPr/>
          <p:nvPr/>
        </p:nvGrpSpPr>
        <p:grpSpPr>
          <a:xfrm>
            <a:off x="1726378" y="1539486"/>
            <a:ext cx="354311" cy="354104"/>
            <a:chOff x="-49764975" y="3183375"/>
            <a:chExt cx="299300" cy="299125"/>
          </a:xfrm>
        </p:grpSpPr>
        <p:sp>
          <p:nvSpPr>
            <p:cNvPr id="7860" name="Google Shape;7860;p57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57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57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57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57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57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57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57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57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9" name="Google Shape;7869;p57"/>
          <p:cNvGrpSpPr/>
          <p:nvPr/>
        </p:nvGrpSpPr>
        <p:grpSpPr>
          <a:xfrm>
            <a:off x="1726378" y="1974947"/>
            <a:ext cx="354311" cy="355909"/>
            <a:chOff x="-49764975" y="3551225"/>
            <a:chExt cx="299300" cy="300650"/>
          </a:xfrm>
        </p:grpSpPr>
        <p:sp>
          <p:nvSpPr>
            <p:cNvPr id="7870" name="Google Shape;7870;p57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57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57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57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57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57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57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57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57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57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57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1" name="Google Shape;7881;p57"/>
          <p:cNvGrpSpPr/>
          <p:nvPr/>
        </p:nvGrpSpPr>
        <p:grpSpPr>
          <a:xfrm>
            <a:off x="1724040" y="2411710"/>
            <a:ext cx="358987" cy="355525"/>
            <a:chOff x="-49766550" y="3920175"/>
            <a:chExt cx="303250" cy="300325"/>
          </a:xfrm>
        </p:grpSpPr>
        <p:sp>
          <p:nvSpPr>
            <p:cNvPr id="7882" name="Google Shape;7882;p57"/>
            <p:cNvSpPr/>
            <p:nvPr/>
          </p:nvSpPr>
          <p:spPr>
            <a:xfrm>
              <a:off x="-49764975" y="3920175"/>
              <a:ext cx="228425" cy="89225"/>
            </a:xfrm>
            <a:custGeom>
              <a:avLst/>
              <a:gdLst/>
              <a:ahLst/>
              <a:cxnLst/>
              <a:rect l="l" t="t" r="r" b="b"/>
              <a:pathLst>
                <a:path w="9137" h="3569" extrusionOk="0">
                  <a:moveTo>
                    <a:pt x="4568" y="1"/>
                  </a:moveTo>
                  <a:cubicBezTo>
                    <a:pt x="2284" y="1"/>
                    <a:pt x="0" y="592"/>
                    <a:pt x="0" y="1773"/>
                  </a:cubicBezTo>
                  <a:cubicBezTo>
                    <a:pt x="0" y="2970"/>
                    <a:pt x="2300" y="3569"/>
                    <a:pt x="4568" y="3569"/>
                  </a:cubicBezTo>
                  <a:cubicBezTo>
                    <a:pt x="6837" y="3569"/>
                    <a:pt x="9137" y="2970"/>
                    <a:pt x="9137" y="1773"/>
                  </a:cubicBezTo>
                  <a:cubicBezTo>
                    <a:pt x="9137" y="592"/>
                    <a:pt x="6852" y="1"/>
                    <a:pt x="45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57"/>
            <p:cNvSpPr/>
            <p:nvPr/>
          </p:nvSpPr>
          <p:spPr>
            <a:xfrm>
              <a:off x="-49764975" y="3998350"/>
              <a:ext cx="141775" cy="115800"/>
            </a:xfrm>
            <a:custGeom>
              <a:avLst/>
              <a:gdLst/>
              <a:ahLst/>
              <a:cxnLst/>
              <a:rect l="l" t="t" r="r" b="b"/>
              <a:pathLst>
                <a:path w="5671" h="4632" extrusionOk="0">
                  <a:moveTo>
                    <a:pt x="0" y="1"/>
                  </a:moveTo>
                  <a:lnTo>
                    <a:pt x="0" y="3939"/>
                  </a:lnTo>
                  <a:cubicBezTo>
                    <a:pt x="0" y="4317"/>
                    <a:pt x="315" y="4632"/>
                    <a:pt x="693" y="4632"/>
                  </a:cubicBezTo>
                  <a:cubicBezTo>
                    <a:pt x="1103" y="4632"/>
                    <a:pt x="1418" y="4317"/>
                    <a:pt x="1418" y="3939"/>
                  </a:cubicBezTo>
                  <a:lnTo>
                    <a:pt x="1418" y="2868"/>
                  </a:lnTo>
                  <a:cubicBezTo>
                    <a:pt x="1418" y="2269"/>
                    <a:pt x="1890" y="1796"/>
                    <a:pt x="2457" y="1796"/>
                  </a:cubicBezTo>
                  <a:cubicBezTo>
                    <a:pt x="3056" y="1796"/>
                    <a:pt x="3529" y="2269"/>
                    <a:pt x="3529" y="2868"/>
                  </a:cubicBezTo>
                  <a:lnTo>
                    <a:pt x="3529" y="3592"/>
                  </a:lnTo>
                  <a:cubicBezTo>
                    <a:pt x="3529" y="3781"/>
                    <a:pt x="3686" y="3939"/>
                    <a:pt x="3875" y="3939"/>
                  </a:cubicBezTo>
                  <a:cubicBezTo>
                    <a:pt x="4096" y="3939"/>
                    <a:pt x="4253" y="3781"/>
                    <a:pt x="4253" y="3592"/>
                  </a:cubicBezTo>
                  <a:lnTo>
                    <a:pt x="4253" y="2868"/>
                  </a:lnTo>
                  <a:cubicBezTo>
                    <a:pt x="4253" y="2427"/>
                    <a:pt x="4568" y="1954"/>
                    <a:pt x="5041" y="1828"/>
                  </a:cubicBezTo>
                  <a:cubicBezTo>
                    <a:pt x="5104" y="1796"/>
                    <a:pt x="5198" y="1796"/>
                    <a:pt x="5293" y="1796"/>
                  </a:cubicBezTo>
                  <a:cubicBezTo>
                    <a:pt x="5513" y="1796"/>
                    <a:pt x="5671" y="1639"/>
                    <a:pt x="5671" y="1450"/>
                  </a:cubicBezTo>
                  <a:lnTo>
                    <a:pt x="5671" y="1040"/>
                  </a:lnTo>
                  <a:cubicBezTo>
                    <a:pt x="5293" y="1103"/>
                    <a:pt x="4946" y="1103"/>
                    <a:pt x="4600" y="1103"/>
                  </a:cubicBezTo>
                  <a:cubicBezTo>
                    <a:pt x="2899" y="1103"/>
                    <a:pt x="1008" y="788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57"/>
            <p:cNvSpPr/>
            <p:nvPr/>
          </p:nvSpPr>
          <p:spPr>
            <a:xfrm>
              <a:off x="-49627150" y="3996000"/>
              <a:ext cx="163850" cy="148100"/>
            </a:xfrm>
            <a:custGeom>
              <a:avLst/>
              <a:gdLst/>
              <a:ahLst/>
              <a:cxnLst/>
              <a:rect l="l" t="t" r="r" b="b"/>
              <a:pathLst>
                <a:path w="6554" h="5924" extrusionOk="0">
                  <a:moveTo>
                    <a:pt x="3655" y="725"/>
                  </a:moveTo>
                  <a:cubicBezTo>
                    <a:pt x="4348" y="1040"/>
                    <a:pt x="5041" y="1544"/>
                    <a:pt x="5451" y="2206"/>
                  </a:cubicBezTo>
                  <a:cubicBezTo>
                    <a:pt x="5766" y="2678"/>
                    <a:pt x="5860" y="3308"/>
                    <a:pt x="5671" y="3875"/>
                  </a:cubicBezTo>
                  <a:cubicBezTo>
                    <a:pt x="5451" y="4411"/>
                    <a:pt x="5041" y="4852"/>
                    <a:pt x="4443" y="5041"/>
                  </a:cubicBezTo>
                  <a:cubicBezTo>
                    <a:pt x="4171" y="5132"/>
                    <a:pt x="3899" y="5193"/>
                    <a:pt x="3655" y="5198"/>
                  </a:cubicBezTo>
                  <a:lnTo>
                    <a:pt x="3655" y="5198"/>
                  </a:lnTo>
                  <a:lnTo>
                    <a:pt x="3655" y="725"/>
                  </a:lnTo>
                  <a:close/>
                  <a:moveTo>
                    <a:pt x="3718" y="0"/>
                  </a:moveTo>
                  <a:cubicBezTo>
                    <a:pt x="3088" y="599"/>
                    <a:pt x="1985" y="914"/>
                    <a:pt x="820" y="1071"/>
                  </a:cubicBezTo>
                  <a:lnTo>
                    <a:pt x="820" y="1544"/>
                  </a:lnTo>
                  <a:cubicBezTo>
                    <a:pt x="820" y="2048"/>
                    <a:pt x="473" y="2489"/>
                    <a:pt x="0" y="2584"/>
                  </a:cubicBezTo>
                  <a:lnTo>
                    <a:pt x="1009" y="3938"/>
                  </a:lnTo>
                  <a:cubicBezTo>
                    <a:pt x="1619" y="4793"/>
                    <a:pt x="2554" y="5263"/>
                    <a:pt x="3557" y="5263"/>
                  </a:cubicBezTo>
                  <a:cubicBezTo>
                    <a:pt x="3579" y="5263"/>
                    <a:pt x="3601" y="5263"/>
                    <a:pt x="3624" y="5262"/>
                  </a:cubicBezTo>
                  <a:lnTo>
                    <a:pt x="3624" y="5262"/>
                  </a:lnTo>
                  <a:lnTo>
                    <a:pt x="3624" y="5923"/>
                  </a:lnTo>
                  <a:cubicBezTo>
                    <a:pt x="3970" y="5923"/>
                    <a:pt x="4317" y="5829"/>
                    <a:pt x="4632" y="5734"/>
                  </a:cubicBezTo>
                  <a:cubicBezTo>
                    <a:pt x="5419" y="5451"/>
                    <a:pt x="6018" y="4852"/>
                    <a:pt x="6301" y="4096"/>
                  </a:cubicBezTo>
                  <a:cubicBezTo>
                    <a:pt x="6553" y="3371"/>
                    <a:pt x="6459" y="2521"/>
                    <a:pt x="6018" y="1859"/>
                  </a:cubicBezTo>
                  <a:cubicBezTo>
                    <a:pt x="5451" y="1040"/>
                    <a:pt x="4632" y="410"/>
                    <a:pt x="37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57"/>
            <p:cNvSpPr/>
            <p:nvPr/>
          </p:nvSpPr>
          <p:spPr>
            <a:xfrm>
              <a:off x="-49766550" y="4061375"/>
              <a:ext cx="230000" cy="159125"/>
            </a:xfrm>
            <a:custGeom>
              <a:avLst/>
              <a:gdLst/>
              <a:ahLst/>
              <a:cxnLst/>
              <a:rect l="l" t="t" r="r" b="b"/>
              <a:pathLst>
                <a:path w="9200" h="6365" extrusionOk="0">
                  <a:moveTo>
                    <a:pt x="2489" y="0"/>
                  </a:moveTo>
                  <a:cubicBezTo>
                    <a:pt x="2300" y="0"/>
                    <a:pt x="2142" y="158"/>
                    <a:pt x="2142" y="347"/>
                  </a:cubicBezTo>
                  <a:lnTo>
                    <a:pt x="2142" y="1418"/>
                  </a:lnTo>
                  <a:cubicBezTo>
                    <a:pt x="2142" y="2205"/>
                    <a:pt x="1481" y="2836"/>
                    <a:pt x="725" y="2836"/>
                  </a:cubicBezTo>
                  <a:cubicBezTo>
                    <a:pt x="441" y="2836"/>
                    <a:pt x="221" y="2741"/>
                    <a:pt x="0" y="2647"/>
                  </a:cubicBezTo>
                  <a:lnTo>
                    <a:pt x="0" y="4600"/>
                  </a:lnTo>
                  <a:cubicBezTo>
                    <a:pt x="0" y="5734"/>
                    <a:pt x="2331" y="6364"/>
                    <a:pt x="4631" y="6364"/>
                  </a:cubicBezTo>
                  <a:cubicBezTo>
                    <a:pt x="6900" y="6364"/>
                    <a:pt x="9200" y="5797"/>
                    <a:pt x="9200" y="4600"/>
                  </a:cubicBezTo>
                  <a:lnTo>
                    <a:pt x="9200" y="3340"/>
                  </a:lnTo>
                  <a:cubicBezTo>
                    <a:pt x="9121" y="3353"/>
                    <a:pt x="9033" y="3360"/>
                    <a:pt x="8938" y="3360"/>
                  </a:cubicBezTo>
                  <a:cubicBezTo>
                    <a:pt x="8153" y="3360"/>
                    <a:pt x="6857" y="2888"/>
                    <a:pt x="5986" y="1764"/>
                  </a:cubicBezTo>
                  <a:lnTo>
                    <a:pt x="4978" y="378"/>
                  </a:lnTo>
                  <a:lnTo>
                    <a:pt x="4978" y="1071"/>
                  </a:lnTo>
                  <a:cubicBezTo>
                    <a:pt x="4978" y="1638"/>
                    <a:pt x="4505" y="2111"/>
                    <a:pt x="3907" y="2111"/>
                  </a:cubicBezTo>
                  <a:cubicBezTo>
                    <a:pt x="3308" y="2111"/>
                    <a:pt x="2836" y="1638"/>
                    <a:pt x="2836" y="1071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6" name="Google Shape;7886;p57"/>
          <p:cNvGrpSpPr/>
          <p:nvPr/>
        </p:nvGrpSpPr>
        <p:grpSpPr>
          <a:xfrm>
            <a:off x="3939571" y="1559758"/>
            <a:ext cx="357123" cy="354341"/>
            <a:chOff x="-47892800" y="3200500"/>
            <a:chExt cx="301675" cy="299325"/>
          </a:xfrm>
        </p:grpSpPr>
        <p:sp>
          <p:nvSpPr>
            <p:cNvPr id="7887" name="Google Shape;7887;p57"/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57"/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57"/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57"/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57"/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57"/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3" name="Google Shape;7893;p57"/>
          <p:cNvGrpSpPr/>
          <p:nvPr/>
        </p:nvGrpSpPr>
        <p:grpSpPr>
          <a:xfrm>
            <a:off x="4003437" y="1996107"/>
            <a:ext cx="229391" cy="355258"/>
            <a:chOff x="-47839250" y="3569100"/>
            <a:chExt cx="193775" cy="300100"/>
          </a:xfrm>
        </p:grpSpPr>
        <p:sp>
          <p:nvSpPr>
            <p:cNvPr id="7894" name="Google Shape;7894;p57"/>
            <p:cNvSpPr/>
            <p:nvPr/>
          </p:nvSpPr>
          <p:spPr>
            <a:xfrm>
              <a:off x="-47786475" y="3657325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44"/>
                    <a:pt x="284" y="1890"/>
                    <a:pt x="725" y="2048"/>
                  </a:cubicBezTo>
                  <a:lnTo>
                    <a:pt x="725" y="1071"/>
                  </a:lnTo>
                  <a:cubicBezTo>
                    <a:pt x="725" y="882"/>
                    <a:pt x="883" y="725"/>
                    <a:pt x="1072" y="725"/>
                  </a:cubicBezTo>
                  <a:lnTo>
                    <a:pt x="2048" y="725"/>
                  </a:lnTo>
                  <a:cubicBezTo>
                    <a:pt x="1891" y="315"/>
                    <a:pt x="1513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57"/>
            <p:cNvSpPr/>
            <p:nvPr/>
          </p:nvSpPr>
          <p:spPr>
            <a:xfrm>
              <a:off x="-47751025" y="36927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1"/>
                  </a:moveTo>
                  <a:lnTo>
                    <a:pt x="0" y="631"/>
                  </a:lnTo>
                  <a:cubicBezTo>
                    <a:pt x="315" y="536"/>
                    <a:pt x="504" y="284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57"/>
            <p:cNvSpPr/>
            <p:nvPr/>
          </p:nvSpPr>
          <p:spPr>
            <a:xfrm>
              <a:off x="-47838450" y="3569100"/>
              <a:ext cx="192975" cy="35475"/>
            </a:xfrm>
            <a:custGeom>
              <a:avLst/>
              <a:gdLst/>
              <a:ahLst/>
              <a:cxnLst/>
              <a:rect l="l" t="t" r="r" b="b"/>
              <a:pathLst>
                <a:path w="7719" h="1419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7719" y="1418"/>
                  </a:lnTo>
                  <a:lnTo>
                    <a:pt x="7719" y="347"/>
                  </a:lnTo>
                  <a:cubicBezTo>
                    <a:pt x="7719" y="158"/>
                    <a:pt x="7561" y="1"/>
                    <a:pt x="73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57"/>
            <p:cNvSpPr/>
            <p:nvPr/>
          </p:nvSpPr>
          <p:spPr>
            <a:xfrm>
              <a:off x="-47751025" y="36919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386" y="0"/>
                  </a:moveTo>
                  <a:cubicBezTo>
                    <a:pt x="1229" y="662"/>
                    <a:pt x="725" y="1229"/>
                    <a:pt x="0" y="1387"/>
                  </a:cubicBezTo>
                  <a:lnTo>
                    <a:pt x="0" y="2143"/>
                  </a:lnTo>
                  <a:lnTo>
                    <a:pt x="2143" y="2143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57"/>
            <p:cNvSpPr/>
            <p:nvPr/>
          </p:nvSpPr>
          <p:spPr>
            <a:xfrm>
              <a:off x="-47839250" y="3621875"/>
              <a:ext cx="193000" cy="159125"/>
            </a:xfrm>
            <a:custGeom>
              <a:avLst/>
              <a:gdLst/>
              <a:ahLst/>
              <a:cxnLst/>
              <a:rect l="l" t="t" r="r" b="b"/>
              <a:pathLst>
                <a:path w="7720" h="6365" extrusionOk="0">
                  <a:moveTo>
                    <a:pt x="3183" y="725"/>
                  </a:moveTo>
                  <a:cubicBezTo>
                    <a:pt x="4033" y="725"/>
                    <a:pt x="4758" y="1324"/>
                    <a:pt x="4915" y="2143"/>
                  </a:cubicBezTo>
                  <a:lnTo>
                    <a:pt x="6018" y="2143"/>
                  </a:lnTo>
                  <a:cubicBezTo>
                    <a:pt x="6207" y="2143"/>
                    <a:pt x="6365" y="2300"/>
                    <a:pt x="6365" y="2489"/>
                  </a:cubicBezTo>
                  <a:lnTo>
                    <a:pt x="6365" y="5293"/>
                  </a:lnTo>
                  <a:cubicBezTo>
                    <a:pt x="6365" y="5482"/>
                    <a:pt x="6207" y="5640"/>
                    <a:pt x="6018" y="5640"/>
                  </a:cubicBezTo>
                  <a:lnTo>
                    <a:pt x="3214" y="5640"/>
                  </a:lnTo>
                  <a:cubicBezTo>
                    <a:pt x="3025" y="5640"/>
                    <a:pt x="2868" y="5482"/>
                    <a:pt x="2868" y="5293"/>
                  </a:cubicBezTo>
                  <a:lnTo>
                    <a:pt x="2868" y="4191"/>
                  </a:lnTo>
                  <a:cubicBezTo>
                    <a:pt x="2080" y="4033"/>
                    <a:pt x="1450" y="3308"/>
                    <a:pt x="1450" y="2458"/>
                  </a:cubicBezTo>
                  <a:cubicBezTo>
                    <a:pt x="1418" y="1513"/>
                    <a:pt x="2206" y="725"/>
                    <a:pt x="3183" y="725"/>
                  </a:cubicBezTo>
                  <a:close/>
                  <a:moveTo>
                    <a:pt x="1" y="0"/>
                  </a:moveTo>
                  <a:lnTo>
                    <a:pt x="1" y="6364"/>
                  </a:lnTo>
                  <a:lnTo>
                    <a:pt x="7719" y="6364"/>
                  </a:lnTo>
                  <a:lnTo>
                    <a:pt x="77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57"/>
            <p:cNvSpPr/>
            <p:nvPr/>
          </p:nvSpPr>
          <p:spPr>
            <a:xfrm>
              <a:off x="-47839250" y="3799075"/>
              <a:ext cx="193000" cy="70125"/>
            </a:xfrm>
            <a:custGeom>
              <a:avLst/>
              <a:gdLst/>
              <a:ahLst/>
              <a:cxnLst/>
              <a:rect l="l" t="t" r="r" b="b"/>
              <a:pathLst>
                <a:path w="7720" h="2805" extrusionOk="0">
                  <a:moveTo>
                    <a:pt x="4600" y="663"/>
                  </a:moveTo>
                  <a:cubicBezTo>
                    <a:pt x="4789" y="663"/>
                    <a:pt x="4947" y="820"/>
                    <a:pt x="4947" y="1041"/>
                  </a:cubicBezTo>
                  <a:cubicBezTo>
                    <a:pt x="4947" y="1230"/>
                    <a:pt x="4789" y="1387"/>
                    <a:pt x="4600" y="1387"/>
                  </a:cubicBezTo>
                  <a:lnTo>
                    <a:pt x="3183" y="1387"/>
                  </a:lnTo>
                  <a:cubicBezTo>
                    <a:pt x="2994" y="1387"/>
                    <a:pt x="2836" y="1230"/>
                    <a:pt x="2836" y="1041"/>
                  </a:cubicBezTo>
                  <a:cubicBezTo>
                    <a:pt x="2836" y="852"/>
                    <a:pt x="2994" y="663"/>
                    <a:pt x="3183" y="663"/>
                  </a:cubicBezTo>
                  <a:close/>
                  <a:moveTo>
                    <a:pt x="1" y="1"/>
                  </a:moveTo>
                  <a:lnTo>
                    <a:pt x="1" y="2458"/>
                  </a:lnTo>
                  <a:cubicBezTo>
                    <a:pt x="1" y="2647"/>
                    <a:pt x="158" y="2805"/>
                    <a:pt x="347" y="2805"/>
                  </a:cubicBezTo>
                  <a:lnTo>
                    <a:pt x="7341" y="2805"/>
                  </a:lnTo>
                  <a:cubicBezTo>
                    <a:pt x="7562" y="2805"/>
                    <a:pt x="7719" y="2647"/>
                    <a:pt x="7719" y="2458"/>
                  </a:cubicBezTo>
                  <a:lnTo>
                    <a:pt x="77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0" name="Google Shape;7900;p57"/>
          <p:cNvGrpSpPr/>
          <p:nvPr/>
        </p:nvGrpSpPr>
        <p:grpSpPr>
          <a:xfrm>
            <a:off x="3940503" y="2432456"/>
            <a:ext cx="355258" cy="356205"/>
            <a:chOff x="-47892800" y="3937700"/>
            <a:chExt cx="300100" cy="300900"/>
          </a:xfrm>
        </p:grpSpPr>
        <p:sp>
          <p:nvSpPr>
            <p:cNvPr id="7901" name="Google Shape;7901;p57"/>
            <p:cNvSpPr/>
            <p:nvPr/>
          </p:nvSpPr>
          <p:spPr>
            <a:xfrm>
              <a:off x="-47858150" y="3937700"/>
              <a:ext cx="70900" cy="44150"/>
            </a:xfrm>
            <a:custGeom>
              <a:avLst/>
              <a:gdLst/>
              <a:ahLst/>
              <a:cxnLst/>
              <a:rect l="l" t="t" r="r" b="b"/>
              <a:pathLst>
                <a:path w="2836" h="1766" extrusionOk="0">
                  <a:moveTo>
                    <a:pt x="1418" y="1"/>
                  </a:moveTo>
                  <a:cubicBezTo>
                    <a:pt x="631" y="1"/>
                    <a:pt x="1" y="694"/>
                    <a:pt x="1" y="1419"/>
                  </a:cubicBezTo>
                  <a:lnTo>
                    <a:pt x="1" y="1765"/>
                  </a:lnTo>
                  <a:cubicBezTo>
                    <a:pt x="442" y="1545"/>
                    <a:pt x="914" y="1419"/>
                    <a:pt x="1418" y="1419"/>
                  </a:cubicBezTo>
                  <a:cubicBezTo>
                    <a:pt x="1922" y="1419"/>
                    <a:pt x="2395" y="1545"/>
                    <a:pt x="2836" y="1765"/>
                  </a:cubicBezTo>
                  <a:lnTo>
                    <a:pt x="2836" y="1419"/>
                  </a:ln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57"/>
            <p:cNvSpPr/>
            <p:nvPr/>
          </p:nvSpPr>
          <p:spPr>
            <a:xfrm>
              <a:off x="-47892800" y="3991275"/>
              <a:ext cx="141000" cy="105550"/>
            </a:xfrm>
            <a:custGeom>
              <a:avLst/>
              <a:gdLst/>
              <a:ahLst/>
              <a:cxnLst/>
              <a:rect l="l" t="t" r="r" b="b"/>
              <a:pathLst>
                <a:path w="5640" h="4222" extrusionOk="0">
                  <a:moveTo>
                    <a:pt x="2836" y="0"/>
                  </a:moveTo>
                  <a:cubicBezTo>
                    <a:pt x="1292" y="0"/>
                    <a:pt x="32" y="1260"/>
                    <a:pt x="32" y="2804"/>
                  </a:cubicBezTo>
                  <a:lnTo>
                    <a:pt x="32" y="3875"/>
                  </a:lnTo>
                  <a:cubicBezTo>
                    <a:pt x="0" y="4064"/>
                    <a:pt x="158" y="4222"/>
                    <a:pt x="347" y="4222"/>
                  </a:cubicBezTo>
                  <a:lnTo>
                    <a:pt x="5293" y="4222"/>
                  </a:lnTo>
                  <a:cubicBezTo>
                    <a:pt x="5482" y="4222"/>
                    <a:pt x="5640" y="4064"/>
                    <a:pt x="5640" y="3875"/>
                  </a:cubicBezTo>
                  <a:lnTo>
                    <a:pt x="5640" y="2804"/>
                  </a:lnTo>
                  <a:cubicBezTo>
                    <a:pt x="5640" y="1260"/>
                    <a:pt x="4380" y="0"/>
                    <a:pt x="28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57"/>
            <p:cNvSpPr/>
            <p:nvPr/>
          </p:nvSpPr>
          <p:spPr>
            <a:xfrm>
              <a:off x="-47773875" y="3956600"/>
              <a:ext cx="119750" cy="89025"/>
            </a:xfrm>
            <a:custGeom>
              <a:avLst/>
              <a:gdLst/>
              <a:ahLst/>
              <a:cxnLst/>
              <a:rect l="l" t="t" r="r" b="b"/>
              <a:pathLst>
                <a:path w="4790" h="3561" extrusionOk="0">
                  <a:moveTo>
                    <a:pt x="1" y="1"/>
                  </a:moveTo>
                  <a:cubicBezTo>
                    <a:pt x="95" y="253"/>
                    <a:pt x="127" y="474"/>
                    <a:pt x="127" y="726"/>
                  </a:cubicBezTo>
                  <a:lnTo>
                    <a:pt x="127" y="1419"/>
                  </a:lnTo>
                  <a:lnTo>
                    <a:pt x="158" y="1419"/>
                  </a:lnTo>
                  <a:cubicBezTo>
                    <a:pt x="442" y="1639"/>
                    <a:pt x="694" y="1860"/>
                    <a:pt x="883" y="2143"/>
                  </a:cubicBezTo>
                  <a:cubicBezTo>
                    <a:pt x="1702" y="2301"/>
                    <a:pt x="2427" y="2805"/>
                    <a:pt x="2805" y="3561"/>
                  </a:cubicBezTo>
                  <a:cubicBezTo>
                    <a:pt x="3214" y="3120"/>
                    <a:pt x="3750" y="2805"/>
                    <a:pt x="4380" y="2805"/>
                  </a:cubicBezTo>
                  <a:cubicBezTo>
                    <a:pt x="4506" y="2805"/>
                    <a:pt x="4663" y="2805"/>
                    <a:pt x="4789" y="2836"/>
                  </a:cubicBezTo>
                  <a:cubicBezTo>
                    <a:pt x="4033" y="1167"/>
                    <a:pt x="2332" y="1"/>
                    <a:pt x="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57"/>
            <p:cNvSpPr/>
            <p:nvPr/>
          </p:nvSpPr>
          <p:spPr>
            <a:xfrm>
              <a:off x="-47699050" y="4043250"/>
              <a:ext cx="71700" cy="70900"/>
            </a:xfrm>
            <a:custGeom>
              <a:avLst/>
              <a:gdLst/>
              <a:ahLst/>
              <a:cxnLst/>
              <a:rect l="l" t="t" r="r" b="b"/>
              <a:pathLst>
                <a:path w="2868" h="2836" extrusionOk="0">
                  <a:moveTo>
                    <a:pt x="1450" y="0"/>
                  </a:moveTo>
                  <a:cubicBezTo>
                    <a:pt x="662" y="0"/>
                    <a:pt x="1" y="694"/>
                    <a:pt x="1" y="1418"/>
                  </a:cubicBezTo>
                  <a:cubicBezTo>
                    <a:pt x="1" y="2206"/>
                    <a:pt x="662" y="2836"/>
                    <a:pt x="1450" y="2836"/>
                  </a:cubicBezTo>
                  <a:cubicBezTo>
                    <a:pt x="2237" y="2836"/>
                    <a:pt x="2868" y="2206"/>
                    <a:pt x="2868" y="1418"/>
                  </a:cubicBezTo>
                  <a:cubicBezTo>
                    <a:pt x="2868" y="631"/>
                    <a:pt x="2237" y="0"/>
                    <a:pt x="14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57"/>
            <p:cNvSpPr/>
            <p:nvPr/>
          </p:nvSpPr>
          <p:spPr>
            <a:xfrm>
              <a:off x="-47770725" y="4124375"/>
              <a:ext cx="178025" cy="114225"/>
            </a:xfrm>
            <a:custGeom>
              <a:avLst/>
              <a:gdLst/>
              <a:ahLst/>
              <a:cxnLst/>
              <a:rect l="l" t="t" r="r" b="b"/>
              <a:pathLst>
                <a:path w="7121" h="4569" extrusionOk="0">
                  <a:moveTo>
                    <a:pt x="3183" y="0"/>
                  </a:moveTo>
                  <a:lnTo>
                    <a:pt x="3183" y="2426"/>
                  </a:lnTo>
                  <a:lnTo>
                    <a:pt x="2490" y="2426"/>
                  </a:lnTo>
                  <a:lnTo>
                    <a:pt x="2490" y="2080"/>
                  </a:lnTo>
                  <a:cubicBezTo>
                    <a:pt x="2490" y="1891"/>
                    <a:pt x="2332" y="1733"/>
                    <a:pt x="2143" y="1733"/>
                  </a:cubicBezTo>
                  <a:cubicBezTo>
                    <a:pt x="1954" y="1733"/>
                    <a:pt x="1796" y="1891"/>
                    <a:pt x="1796" y="2080"/>
                  </a:cubicBezTo>
                  <a:lnTo>
                    <a:pt x="1796" y="2426"/>
                  </a:lnTo>
                  <a:cubicBezTo>
                    <a:pt x="788" y="2426"/>
                    <a:pt x="1" y="3214"/>
                    <a:pt x="1" y="4222"/>
                  </a:cubicBezTo>
                  <a:cubicBezTo>
                    <a:pt x="1" y="4411"/>
                    <a:pt x="158" y="4569"/>
                    <a:pt x="379" y="4569"/>
                  </a:cubicBezTo>
                  <a:lnTo>
                    <a:pt x="6711" y="4569"/>
                  </a:lnTo>
                  <a:cubicBezTo>
                    <a:pt x="6900" y="4569"/>
                    <a:pt x="7058" y="4411"/>
                    <a:pt x="7058" y="4222"/>
                  </a:cubicBezTo>
                  <a:cubicBezTo>
                    <a:pt x="7121" y="3214"/>
                    <a:pt x="6302" y="2426"/>
                    <a:pt x="5325" y="2426"/>
                  </a:cubicBezTo>
                  <a:lnTo>
                    <a:pt x="5325" y="0"/>
                  </a:lnTo>
                  <a:cubicBezTo>
                    <a:pt x="5010" y="190"/>
                    <a:pt x="4663" y="284"/>
                    <a:pt x="4254" y="284"/>
                  </a:cubicBezTo>
                  <a:cubicBezTo>
                    <a:pt x="3876" y="284"/>
                    <a:pt x="3529" y="158"/>
                    <a:pt x="31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57"/>
            <p:cNvSpPr/>
            <p:nvPr/>
          </p:nvSpPr>
          <p:spPr>
            <a:xfrm>
              <a:off x="-47830575" y="41322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57"/>
            <p:cNvSpPr/>
            <p:nvPr/>
          </p:nvSpPr>
          <p:spPr>
            <a:xfrm>
              <a:off x="-47785675" y="4112375"/>
              <a:ext cx="37825" cy="36250"/>
            </a:xfrm>
            <a:custGeom>
              <a:avLst/>
              <a:gdLst/>
              <a:ahLst/>
              <a:cxnLst/>
              <a:rect l="l" t="t" r="r" b="b"/>
              <a:pathLst>
                <a:path w="1513" h="1450" extrusionOk="0">
                  <a:moveTo>
                    <a:pt x="402" y="0"/>
                  </a:moveTo>
                  <a:cubicBezTo>
                    <a:pt x="307" y="0"/>
                    <a:pt x="205" y="24"/>
                    <a:pt x="126" y="71"/>
                  </a:cubicBezTo>
                  <a:cubicBezTo>
                    <a:pt x="0" y="197"/>
                    <a:pt x="0" y="449"/>
                    <a:pt x="126" y="607"/>
                  </a:cubicBezTo>
                  <a:lnTo>
                    <a:pt x="882" y="1331"/>
                  </a:lnTo>
                  <a:cubicBezTo>
                    <a:pt x="961" y="1410"/>
                    <a:pt x="1055" y="1449"/>
                    <a:pt x="1146" y="1449"/>
                  </a:cubicBezTo>
                  <a:cubicBezTo>
                    <a:pt x="1237" y="1449"/>
                    <a:pt x="1323" y="1410"/>
                    <a:pt x="1386" y="1331"/>
                  </a:cubicBezTo>
                  <a:cubicBezTo>
                    <a:pt x="1512" y="1237"/>
                    <a:pt x="1512" y="985"/>
                    <a:pt x="1386" y="827"/>
                  </a:cubicBezTo>
                  <a:lnTo>
                    <a:pt x="630" y="71"/>
                  </a:lnTo>
                  <a:cubicBezTo>
                    <a:pt x="583" y="24"/>
                    <a:pt x="496" y="0"/>
                    <a:pt x="4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57"/>
            <p:cNvSpPr/>
            <p:nvPr/>
          </p:nvSpPr>
          <p:spPr>
            <a:xfrm>
              <a:off x="-47892800" y="4112750"/>
              <a:ext cx="37825" cy="36250"/>
            </a:xfrm>
            <a:custGeom>
              <a:avLst/>
              <a:gdLst/>
              <a:ahLst/>
              <a:cxnLst/>
              <a:rect l="l" t="t" r="r" b="b"/>
              <a:pathLst>
                <a:path w="1513" h="1450" extrusionOk="0">
                  <a:moveTo>
                    <a:pt x="1111" y="1"/>
                  </a:moveTo>
                  <a:cubicBezTo>
                    <a:pt x="1016" y="1"/>
                    <a:pt x="930" y="40"/>
                    <a:pt x="883" y="119"/>
                  </a:cubicBezTo>
                  <a:lnTo>
                    <a:pt x="126" y="844"/>
                  </a:lnTo>
                  <a:cubicBezTo>
                    <a:pt x="0" y="970"/>
                    <a:pt x="0" y="1222"/>
                    <a:pt x="126" y="1379"/>
                  </a:cubicBezTo>
                  <a:cubicBezTo>
                    <a:pt x="189" y="1426"/>
                    <a:pt x="276" y="1450"/>
                    <a:pt x="367" y="1450"/>
                  </a:cubicBezTo>
                  <a:cubicBezTo>
                    <a:pt x="457" y="1450"/>
                    <a:pt x="552" y="1426"/>
                    <a:pt x="630" y="1379"/>
                  </a:cubicBezTo>
                  <a:lnTo>
                    <a:pt x="1387" y="623"/>
                  </a:lnTo>
                  <a:cubicBezTo>
                    <a:pt x="1513" y="497"/>
                    <a:pt x="1513" y="276"/>
                    <a:pt x="1387" y="119"/>
                  </a:cubicBezTo>
                  <a:cubicBezTo>
                    <a:pt x="1308" y="40"/>
                    <a:pt x="1205" y="1"/>
                    <a:pt x="1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9" name="Google Shape;7909;p57"/>
          <p:cNvGrpSpPr/>
          <p:nvPr/>
        </p:nvGrpSpPr>
        <p:grpSpPr>
          <a:xfrm>
            <a:off x="2645798" y="2926170"/>
            <a:ext cx="355258" cy="311458"/>
            <a:chOff x="-46042675" y="3218600"/>
            <a:chExt cx="300100" cy="263100"/>
          </a:xfrm>
        </p:grpSpPr>
        <p:sp>
          <p:nvSpPr>
            <p:cNvPr id="7910" name="Google Shape;7910;p57"/>
            <p:cNvSpPr/>
            <p:nvPr/>
          </p:nvSpPr>
          <p:spPr>
            <a:xfrm>
              <a:off x="-46042675" y="3302875"/>
              <a:ext cx="35475" cy="130000"/>
            </a:xfrm>
            <a:custGeom>
              <a:avLst/>
              <a:gdLst/>
              <a:ahLst/>
              <a:cxnLst/>
              <a:rect l="l" t="t" r="r" b="b"/>
              <a:pathLst>
                <a:path w="1419" h="5200" extrusionOk="0">
                  <a:moveTo>
                    <a:pt x="1" y="1"/>
                  </a:moveTo>
                  <a:lnTo>
                    <a:pt x="1" y="5199"/>
                  </a:lnTo>
                  <a:lnTo>
                    <a:pt x="1418" y="4506"/>
                  </a:lnTo>
                  <a:lnTo>
                    <a:pt x="1418" y="7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57"/>
            <p:cNvSpPr/>
            <p:nvPr/>
          </p:nvSpPr>
          <p:spPr>
            <a:xfrm>
              <a:off x="-45919025" y="3341475"/>
              <a:ext cx="53600" cy="52800"/>
            </a:xfrm>
            <a:custGeom>
              <a:avLst/>
              <a:gdLst/>
              <a:ahLst/>
              <a:cxnLst/>
              <a:rect l="l" t="t" r="r" b="b"/>
              <a:pathLst>
                <a:path w="2144" h="2112" extrusionOk="0"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39"/>
                    <a:pt x="473" y="2112"/>
                    <a:pt x="1072" y="2112"/>
                  </a:cubicBezTo>
                  <a:cubicBezTo>
                    <a:pt x="1671" y="2112"/>
                    <a:pt x="2143" y="1639"/>
                    <a:pt x="2143" y="1072"/>
                  </a:cubicBezTo>
                  <a:cubicBezTo>
                    <a:pt x="2143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57"/>
            <p:cNvSpPr/>
            <p:nvPr/>
          </p:nvSpPr>
          <p:spPr>
            <a:xfrm>
              <a:off x="-45778025" y="3302875"/>
              <a:ext cx="35450" cy="130000"/>
            </a:xfrm>
            <a:custGeom>
              <a:avLst/>
              <a:gdLst/>
              <a:ahLst/>
              <a:cxnLst/>
              <a:rect l="l" t="t" r="r" b="b"/>
              <a:pathLst>
                <a:path w="1418" h="5200" extrusionOk="0">
                  <a:moveTo>
                    <a:pt x="1418" y="1"/>
                  </a:moveTo>
                  <a:lnTo>
                    <a:pt x="0" y="726"/>
                  </a:lnTo>
                  <a:lnTo>
                    <a:pt x="0" y="4506"/>
                  </a:lnTo>
                  <a:lnTo>
                    <a:pt x="1418" y="5199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57"/>
            <p:cNvSpPr/>
            <p:nvPr/>
          </p:nvSpPr>
          <p:spPr>
            <a:xfrm>
              <a:off x="-46042675" y="3235950"/>
              <a:ext cx="300100" cy="245750"/>
            </a:xfrm>
            <a:custGeom>
              <a:avLst/>
              <a:gdLst/>
              <a:ahLst/>
              <a:cxnLst/>
              <a:rect l="l" t="t" r="r" b="b"/>
              <a:pathLst>
                <a:path w="12004" h="9830" extrusionOk="0">
                  <a:moveTo>
                    <a:pt x="6018" y="2142"/>
                  </a:moveTo>
                  <a:cubicBezTo>
                    <a:pt x="7751" y="2142"/>
                    <a:pt x="9168" y="3560"/>
                    <a:pt x="9168" y="5293"/>
                  </a:cubicBezTo>
                  <a:cubicBezTo>
                    <a:pt x="9168" y="7026"/>
                    <a:pt x="7751" y="8443"/>
                    <a:pt x="6018" y="8443"/>
                  </a:cubicBezTo>
                  <a:cubicBezTo>
                    <a:pt x="4285" y="8443"/>
                    <a:pt x="2867" y="7026"/>
                    <a:pt x="2867" y="5293"/>
                  </a:cubicBezTo>
                  <a:cubicBezTo>
                    <a:pt x="2867" y="3560"/>
                    <a:pt x="4285" y="2142"/>
                    <a:pt x="6018" y="2142"/>
                  </a:cubicBezTo>
                  <a:close/>
                  <a:moveTo>
                    <a:pt x="1765" y="0"/>
                  </a:moveTo>
                  <a:cubicBezTo>
                    <a:pt x="1576" y="0"/>
                    <a:pt x="1418" y="158"/>
                    <a:pt x="1418" y="378"/>
                  </a:cubicBezTo>
                  <a:lnTo>
                    <a:pt x="1418" y="725"/>
                  </a:lnTo>
                  <a:lnTo>
                    <a:pt x="1072" y="725"/>
                  </a:lnTo>
                  <a:cubicBezTo>
                    <a:pt x="473" y="725"/>
                    <a:pt x="1" y="1197"/>
                    <a:pt x="1" y="1796"/>
                  </a:cubicBezTo>
                  <a:lnTo>
                    <a:pt x="1" y="1890"/>
                  </a:lnTo>
                  <a:lnTo>
                    <a:pt x="1922" y="2835"/>
                  </a:lnTo>
                  <a:cubicBezTo>
                    <a:pt x="2048" y="2930"/>
                    <a:pt x="2143" y="3056"/>
                    <a:pt x="2143" y="3151"/>
                  </a:cubicBezTo>
                  <a:lnTo>
                    <a:pt x="2143" y="7372"/>
                  </a:lnTo>
                  <a:cubicBezTo>
                    <a:pt x="2143" y="7498"/>
                    <a:pt x="2048" y="7624"/>
                    <a:pt x="1922" y="7687"/>
                  </a:cubicBezTo>
                  <a:lnTo>
                    <a:pt x="1" y="8632"/>
                  </a:lnTo>
                  <a:lnTo>
                    <a:pt x="1" y="8758"/>
                  </a:lnTo>
                  <a:cubicBezTo>
                    <a:pt x="1" y="9357"/>
                    <a:pt x="473" y="9830"/>
                    <a:pt x="1072" y="9830"/>
                  </a:cubicBezTo>
                  <a:lnTo>
                    <a:pt x="10964" y="9830"/>
                  </a:lnTo>
                  <a:cubicBezTo>
                    <a:pt x="11531" y="9830"/>
                    <a:pt x="12004" y="9357"/>
                    <a:pt x="12004" y="8758"/>
                  </a:cubicBezTo>
                  <a:lnTo>
                    <a:pt x="12004" y="8632"/>
                  </a:lnTo>
                  <a:lnTo>
                    <a:pt x="10082" y="7687"/>
                  </a:lnTo>
                  <a:cubicBezTo>
                    <a:pt x="9956" y="7624"/>
                    <a:pt x="9893" y="7498"/>
                    <a:pt x="9893" y="7372"/>
                  </a:cubicBezTo>
                  <a:lnTo>
                    <a:pt x="9893" y="3151"/>
                  </a:lnTo>
                  <a:cubicBezTo>
                    <a:pt x="9893" y="3056"/>
                    <a:pt x="9956" y="2930"/>
                    <a:pt x="10082" y="2835"/>
                  </a:cubicBezTo>
                  <a:lnTo>
                    <a:pt x="12004" y="1890"/>
                  </a:lnTo>
                  <a:lnTo>
                    <a:pt x="12004" y="1796"/>
                  </a:lnTo>
                  <a:cubicBezTo>
                    <a:pt x="12004" y="1197"/>
                    <a:pt x="11531" y="725"/>
                    <a:pt x="10933" y="725"/>
                  </a:cubicBez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57"/>
            <p:cNvSpPr/>
            <p:nvPr/>
          </p:nvSpPr>
          <p:spPr>
            <a:xfrm>
              <a:off x="-45952875" y="3306025"/>
              <a:ext cx="122100" cy="122125"/>
            </a:xfrm>
            <a:custGeom>
              <a:avLst/>
              <a:gdLst/>
              <a:ahLst/>
              <a:cxnLst/>
              <a:rect l="l" t="t" r="r" b="b"/>
              <a:pathLst>
                <a:path w="4884" h="4885" extrusionOk="0">
                  <a:moveTo>
                    <a:pt x="2426" y="663"/>
                  </a:moveTo>
                  <a:cubicBezTo>
                    <a:pt x="3403" y="663"/>
                    <a:pt x="4190" y="1450"/>
                    <a:pt x="4190" y="2458"/>
                  </a:cubicBezTo>
                  <a:cubicBezTo>
                    <a:pt x="4159" y="3435"/>
                    <a:pt x="3371" y="4223"/>
                    <a:pt x="2426" y="4223"/>
                  </a:cubicBezTo>
                  <a:cubicBezTo>
                    <a:pt x="1449" y="4223"/>
                    <a:pt x="662" y="3435"/>
                    <a:pt x="662" y="2458"/>
                  </a:cubicBezTo>
                  <a:cubicBezTo>
                    <a:pt x="662" y="1450"/>
                    <a:pt x="1449" y="663"/>
                    <a:pt x="2426" y="663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4"/>
                    <a:pt x="0" y="2458"/>
                  </a:cubicBezTo>
                  <a:cubicBezTo>
                    <a:pt x="0" y="3782"/>
                    <a:pt x="1103" y="4884"/>
                    <a:pt x="2426" y="4884"/>
                  </a:cubicBezTo>
                  <a:cubicBezTo>
                    <a:pt x="3781" y="4884"/>
                    <a:pt x="4883" y="3782"/>
                    <a:pt x="4883" y="2458"/>
                  </a:cubicBezTo>
                  <a:cubicBezTo>
                    <a:pt x="4883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57"/>
            <p:cNvSpPr/>
            <p:nvPr/>
          </p:nvSpPr>
          <p:spPr>
            <a:xfrm>
              <a:off x="-45941075" y="3218600"/>
              <a:ext cx="98475" cy="17375"/>
            </a:xfrm>
            <a:custGeom>
              <a:avLst/>
              <a:gdLst/>
              <a:ahLst/>
              <a:cxnLst/>
              <a:rect l="l" t="t" r="r" b="b"/>
              <a:pathLst>
                <a:path w="3939" h="695" extrusionOk="0">
                  <a:moveTo>
                    <a:pt x="536" y="1"/>
                  </a:moveTo>
                  <a:cubicBezTo>
                    <a:pt x="410" y="1"/>
                    <a:pt x="316" y="64"/>
                    <a:pt x="221" y="190"/>
                  </a:cubicBezTo>
                  <a:lnTo>
                    <a:pt x="1" y="694"/>
                  </a:lnTo>
                  <a:lnTo>
                    <a:pt x="3939" y="694"/>
                  </a:lnTo>
                  <a:lnTo>
                    <a:pt x="3655" y="190"/>
                  </a:lnTo>
                  <a:cubicBezTo>
                    <a:pt x="3592" y="64"/>
                    <a:pt x="3466" y="1"/>
                    <a:pt x="33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6" name="Google Shape;7916;p57"/>
          <p:cNvGrpSpPr/>
          <p:nvPr/>
        </p:nvGrpSpPr>
        <p:grpSpPr>
          <a:xfrm>
            <a:off x="2645798" y="3340619"/>
            <a:ext cx="355258" cy="323118"/>
            <a:chOff x="-46042675" y="3568700"/>
            <a:chExt cx="300100" cy="272950"/>
          </a:xfrm>
        </p:grpSpPr>
        <p:sp>
          <p:nvSpPr>
            <p:cNvPr id="7917" name="Google Shape;7917;p57"/>
            <p:cNvSpPr/>
            <p:nvPr/>
          </p:nvSpPr>
          <p:spPr>
            <a:xfrm>
              <a:off x="-46042675" y="3758125"/>
              <a:ext cx="115025" cy="83525"/>
            </a:xfrm>
            <a:custGeom>
              <a:avLst/>
              <a:gdLst/>
              <a:ahLst/>
              <a:cxnLst/>
              <a:rect l="l" t="t" r="r" b="b"/>
              <a:pathLst>
                <a:path w="4601" h="3341" extrusionOk="0">
                  <a:moveTo>
                    <a:pt x="1985" y="1"/>
                  </a:moveTo>
                  <a:lnTo>
                    <a:pt x="127" y="1797"/>
                  </a:lnTo>
                  <a:cubicBezTo>
                    <a:pt x="32" y="1891"/>
                    <a:pt x="1" y="2017"/>
                    <a:pt x="32" y="2112"/>
                  </a:cubicBezTo>
                  <a:cubicBezTo>
                    <a:pt x="95" y="2238"/>
                    <a:pt x="158" y="2332"/>
                    <a:pt x="284" y="2364"/>
                  </a:cubicBezTo>
                  <a:lnTo>
                    <a:pt x="3277" y="3340"/>
                  </a:lnTo>
                  <a:lnTo>
                    <a:pt x="3403" y="3340"/>
                  </a:lnTo>
                  <a:cubicBezTo>
                    <a:pt x="3466" y="3340"/>
                    <a:pt x="3592" y="3309"/>
                    <a:pt x="3624" y="3214"/>
                  </a:cubicBezTo>
                  <a:lnTo>
                    <a:pt x="4600" y="2238"/>
                  </a:lnTo>
                  <a:lnTo>
                    <a:pt x="2395" y="1639"/>
                  </a:lnTo>
                  <a:cubicBezTo>
                    <a:pt x="2367" y="1650"/>
                    <a:pt x="2340" y="1656"/>
                    <a:pt x="2316" y="1656"/>
                  </a:cubicBezTo>
                  <a:cubicBezTo>
                    <a:pt x="2206" y="1656"/>
                    <a:pt x="2143" y="1548"/>
                    <a:pt x="2143" y="1418"/>
                  </a:cubicBezTo>
                  <a:lnTo>
                    <a:pt x="198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57"/>
            <p:cNvSpPr/>
            <p:nvPr/>
          </p:nvSpPr>
          <p:spPr>
            <a:xfrm>
              <a:off x="-45866250" y="3654175"/>
              <a:ext cx="37825" cy="37825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1009" y="0"/>
                  </a:moveTo>
                  <a:lnTo>
                    <a:pt x="1" y="1008"/>
                  </a:lnTo>
                  <a:lnTo>
                    <a:pt x="505" y="1512"/>
                  </a:lnTo>
                  <a:lnTo>
                    <a:pt x="1513" y="504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57"/>
            <p:cNvSpPr/>
            <p:nvPr/>
          </p:nvSpPr>
          <p:spPr>
            <a:xfrm>
              <a:off x="-45828450" y="3629750"/>
              <a:ext cx="25225" cy="25225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505" y="0"/>
                  </a:moveTo>
                  <a:lnTo>
                    <a:pt x="1" y="505"/>
                  </a:lnTo>
                  <a:lnTo>
                    <a:pt x="505" y="1009"/>
                  </a:lnTo>
                  <a:lnTo>
                    <a:pt x="1009" y="50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57"/>
            <p:cNvSpPr/>
            <p:nvPr/>
          </p:nvSpPr>
          <p:spPr>
            <a:xfrm>
              <a:off x="-45979675" y="3568700"/>
              <a:ext cx="237100" cy="237800"/>
            </a:xfrm>
            <a:custGeom>
              <a:avLst/>
              <a:gdLst/>
              <a:ahLst/>
              <a:cxnLst/>
              <a:rect l="l" t="t" r="r" b="b"/>
              <a:pathLst>
                <a:path w="9484" h="9512" extrusionOk="0">
                  <a:moveTo>
                    <a:pt x="6499" y="1615"/>
                  </a:moveTo>
                  <a:cubicBezTo>
                    <a:pt x="6593" y="1615"/>
                    <a:pt x="6696" y="1639"/>
                    <a:pt x="6774" y="1686"/>
                  </a:cubicBezTo>
                  <a:lnTo>
                    <a:pt x="7751" y="2695"/>
                  </a:lnTo>
                  <a:cubicBezTo>
                    <a:pt x="7909" y="2852"/>
                    <a:pt x="7909" y="3073"/>
                    <a:pt x="7751" y="3199"/>
                  </a:cubicBezTo>
                  <a:lnTo>
                    <a:pt x="5262" y="5687"/>
                  </a:lnTo>
                  <a:cubicBezTo>
                    <a:pt x="5215" y="5750"/>
                    <a:pt x="5128" y="5782"/>
                    <a:pt x="5034" y="5782"/>
                  </a:cubicBezTo>
                  <a:cubicBezTo>
                    <a:pt x="4939" y="5782"/>
                    <a:pt x="4837" y="5750"/>
                    <a:pt x="4758" y="5687"/>
                  </a:cubicBezTo>
                  <a:lnTo>
                    <a:pt x="3782" y="4711"/>
                  </a:lnTo>
                  <a:cubicBezTo>
                    <a:pt x="3656" y="4585"/>
                    <a:pt x="3656" y="4333"/>
                    <a:pt x="3782" y="4175"/>
                  </a:cubicBezTo>
                  <a:lnTo>
                    <a:pt x="6270" y="1686"/>
                  </a:lnTo>
                  <a:cubicBezTo>
                    <a:pt x="6318" y="1639"/>
                    <a:pt x="6404" y="1615"/>
                    <a:pt x="6499" y="1615"/>
                  </a:cubicBezTo>
                  <a:close/>
                  <a:moveTo>
                    <a:pt x="3506" y="5593"/>
                  </a:moveTo>
                  <a:cubicBezTo>
                    <a:pt x="3600" y="5593"/>
                    <a:pt x="3703" y="5624"/>
                    <a:pt x="3782" y="5687"/>
                  </a:cubicBezTo>
                  <a:cubicBezTo>
                    <a:pt x="3939" y="5845"/>
                    <a:pt x="3939" y="6034"/>
                    <a:pt x="3782" y="6192"/>
                  </a:cubicBezTo>
                  <a:lnTo>
                    <a:pt x="2553" y="7420"/>
                  </a:lnTo>
                  <a:cubicBezTo>
                    <a:pt x="2490" y="7483"/>
                    <a:pt x="2403" y="7515"/>
                    <a:pt x="2313" y="7515"/>
                  </a:cubicBezTo>
                  <a:cubicBezTo>
                    <a:pt x="2222" y="7515"/>
                    <a:pt x="2128" y="7483"/>
                    <a:pt x="2049" y="7420"/>
                  </a:cubicBezTo>
                  <a:cubicBezTo>
                    <a:pt x="1923" y="7294"/>
                    <a:pt x="1923" y="7074"/>
                    <a:pt x="2049" y="6916"/>
                  </a:cubicBezTo>
                  <a:lnTo>
                    <a:pt x="3277" y="5687"/>
                  </a:lnTo>
                  <a:cubicBezTo>
                    <a:pt x="3325" y="5624"/>
                    <a:pt x="3411" y="5593"/>
                    <a:pt x="3506" y="5593"/>
                  </a:cubicBezTo>
                  <a:close/>
                  <a:moveTo>
                    <a:pt x="7034" y="1"/>
                  </a:moveTo>
                  <a:cubicBezTo>
                    <a:pt x="6396" y="1"/>
                    <a:pt x="5766" y="237"/>
                    <a:pt x="5325" y="710"/>
                  </a:cubicBezTo>
                  <a:lnTo>
                    <a:pt x="127" y="5908"/>
                  </a:lnTo>
                  <a:cubicBezTo>
                    <a:pt x="32" y="6003"/>
                    <a:pt x="1" y="6129"/>
                    <a:pt x="1" y="6192"/>
                  </a:cubicBezTo>
                  <a:lnTo>
                    <a:pt x="221" y="8428"/>
                  </a:lnTo>
                  <a:cubicBezTo>
                    <a:pt x="221" y="8586"/>
                    <a:pt x="347" y="8712"/>
                    <a:pt x="505" y="8743"/>
                  </a:cubicBezTo>
                  <a:lnTo>
                    <a:pt x="3214" y="9500"/>
                  </a:lnTo>
                  <a:cubicBezTo>
                    <a:pt x="3248" y="9508"/>
                    <a:pt x="3282" y="9512"/>
                    <a:pt x="3316" y="9512"/>
                  </a:cubicBezTo>
                  <a:cubicBezTo>
                    <a:pt x="3408" y="9512"/>
                    <a:pt x="3500" y="9483"/>
                    <a:pt x="3592" y="9437"/>
                  </a:cubicBezTo>
                  <a:lnTo>
                    <a:pt x="8791" y="4238"/>
                  </a:lnTo>
                  <a:cubicBezTo>
                    <a:pt x="9263" y="3766"/>
                    <a:pt x="9484" y="3167"/>
                    <a:pt x="9484" y="2505"/>
                  </a:cubicBezTo>
                  <a:cubicBezTo>
                    <a:pt x="9484" y="1812"/>
                    <a:pt x="9200" y="1182"/>
                    <a:pt x="8791" y="710"/>
                  </a:cubicBezTo>
                  <a:cubicBezTo>
                    <a:pt x="8318" y="237"/>
                    <a:pt x="7672" y="1"/>
                    <a:pt x="70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1" name="Google Shape;7921;p57"/>
          <p:cNvGrpSpPr/>
          <p:nvPr/>
        </p:nvGrpSpPr>
        <p:grpSpPr>
          <a:xfrm>
            <a:off x="2687749" y="3777589"/>
            <a:ext cx="271357" cy="356057"/>
            <a:chOff x="-46007225" y="3937825"/>
            <a:chExt cx="229225" cy="300775"/>
          </a:xfrm>
        </p:grpSpPr>
        <p:sp>
          <p:nvSpPr>
            <p:cNvPr id="7922" name="Google Shape;7922;p57"/>
            <p:cNvSpPr/>
            <p:nvPr/>
          </p:nvSpPr>
          <p:spPr>
            <a:xfrm>
              <a:off x="-45813475" y="39904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57"/>
            <p:cNvSpPr/>
            <p:nvPr/>
          </p:nvSpPr>
          <p:spPr>
            <a:xfrm>
              <a:off x="-46007225" y="39904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57"/>
            <p:cNvSpPr/>
            <p:nvPr/>
          </p:nvSpPr>
          <p:spPr>
            <a:xfrm>
              <a:off x="-45826875" y="3937825"/>
              <a:ext cx="35475" cy="26750"/>
            </a:xfrm>
            <a:custGeom>
              <a:avLst/>
              <a:gdLst/>
              <a:ahLst/>
              <a:cxnLst/>
              <a:rect l="l" t="t" r="r" b="b"/>
              <a:pathLst>
                <a:path w="1419" h="1070" extrusionOk="0">
                  <a:moveTo>
                    <a:pt x="993" y="0"/>
                  </a:moveTo>
                  <a:cubicBezTo>
                    <a:pt x="932" y="0"/>
                    <a:pt x="871" y="18"/>
                    <a:pt x="820" y="59"/>
                  </a:cubicBezTo>
                  <a:lnTo>
                    <a:pt x="221" y="405"/>
                  </a:lnTo>
                  <a:cubicBezTo>
                    <a:pt x="64" y="500"/>
                    <a:pt x="1" y="720"/>
                    <a:pt x="127" y="878"/>
                  </a:cubicBezTo>
                  <a:cubicBezTo>
                    <a:pt x="188" y="1000"/>
                    <a:pt x="288" y="1070"/>
                    <a:pt x="403" y="1070"/>
                  </a:cubicBezTo>
                  <a:cubicBezTo>
                    <a:pt x="466" y="1070"/>
                    <a:pt x="533" y="1049"/>
                    <a:pt x="599" y="1004"/>
                  </a:cubicBezTo>
                  <a:lnTo>
                    <a:pt x="1167" y="657"/>
                  </a:lnTo>
                  <a:cubicBezTo>
                    <a:pt x="1324" y="563"/>
                    <a:pt x="1419" y="342"/>
                    <a:pt x="1293" y="185"/>
                  </a:cubicBezTo>
                  <a:cubicBezTo>
                    <a:pt x="1250" y="78"/>
                    <a:pt x="1121" y="0"/>
                    <a:pt x="9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57"/>
            <p:cNvSpPr/>
            <p:nvPr/>
          </p:nvSpPr>
          <p:spPr>
            <a:xfrm>
              <a:off x="-45993850" y="4034625"/>
              <a:ext cx="35475" cy="25850"/>
            </a:xfrm>
            <a:custGeom>
              <a:avLst/>
              <a:gdLst/>
              <a:ahLst/>
              <a:cxnLst/>
              <a:rect l="l" t="t" r="r" b="b"/>
              <a:pathLst>
                <a:path w="1419" h="1034" extrusionOk="0">
                  <a:moveTo>
                    <a:pt x="1014" y="0"/>
                  </a:moveTo>
                  <a:cubicBezTo>
                    <a:pt x="958" y="0"/>
                    <a:pt x="901" y="10"/>
                    <a:pt x="851" y="30"/>
                  </a:cubicBezTo>
                  <a:lnTo>
                    <a:pt x="253" y="377"/>
                  </a:lnTo>
                  <a:cubicBezTo>
                    <a:pt x="95" y="472"/>
                    <a:pt x="1" y="692"/>
                    <a:pt x="127" y="850"/>
                  </a:cubicBezTo>
                  <a:cubicBezTo>
                    <a:pt x="191" y="956"/>
                    <a:pt x="313" y="1034"/>
                    <a:pt x="433" y="1034"/>
                  </a:cubicBezTo>
                  <a:cubicBezTo>
                    <a:pt x="491" y="1034"/>
                    <a:pt x="549" y="1016"/>
                    <a:pt x="599" y="976"/>
                  </a:cubicBezTo>
                  <a:lnTo>
                    <a:pt x="1198" y="629"/>
                  </a:lnTo>
                  <a:cubicBezTo>
                    <a:pt x="1356" y="566"/>
                    <a:pt x="1419" y="314"/>
                    <a:pt x="1324" y="156"/>
                  </a:cubicBezTo>
                  <a:cubicBezTo>
                    <a:pt x="1259" y="49"/>
                    <a:pt x="1136" y="0"/>
                    <a:pt x="10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57"/>
            <p:cNvSpPr/>
            <p:nvPr/>
          </p:nvSpPr>
          <p:spPr>
            <a:xfrm>
              <a:off x="-45825300" y="4034625"/>
              <a:ext cx="34675" cy="25725"/>
            </a:xfrm>
            <a:custGeom>
              <a:avLst/>
              <a:gdLst/>
              <a:ahLst/>
              <a:cxnLst/>
              <a:rect l="l" t="t" r="r" b="b"/>
              <a:pathLst>
                <a:path w="1387" h="1029" extrusionOk="0">
                  <a:moveTo>
                    <a:pt x="399" y="0"/>
                  </a:moveTo>
                  <a:cubicBezTo>
                    <a:pt x="270" y="0"/>
                    <a:pt x="138" y="49"/>
                    <a:pt x="95" y="156"/>
                  </a:cubicBezTo>
                  <a:cubicBezTo>
                    <a:pt x="1" y="314"/>
                    <a:pt x="32" y="566"/>
                    <a:pt x="190" y="629"/>
                  </a:cubicBezTo>
                  <a:lnTo>
                    <a:pt x="789" y="976"/>
                  </a:lnTo>
                  <a:cubicBezTo>
                    <a:pt x="848" y="1011"/>
                    <a:pt x="920" y="1029"/>
                    <a:pt x="991" y="1029"/>
                  </a:cubicBezTo>
                  <a:cubicBezTo>
                    <a:pt x="1108" y="1029"/>
                    <a:pt x="1222" y="980"/>
                    <a:pt x="1261" y="881"/>
                  </a:cubicBezTo>
                  <a:cubicBezTo>
                    <a:pt x="1387" y="692"/>
                    <a:pt x="1324" y="503"/>
                    <a:pt x="1135" y="408"/>
                  </a:cubicBezTo>
                  <a:lnTo>
                    <a:pt x="568" y="30"/>
                  </a:lnTo>
                  <a:cubicBezTo>
                    <a:pt x="518" y="10"/>
                    <a:pt x="459" y="0"/>
                    <a:pt x="3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57"/>
            <p:cNvSpPr/>
            <p:nvPr/>
          </p:nvSpPr>
          <p:spPr>
            <a:xfrm>
              <a:off x="-45992275" y="3938175"/>
              <a:ext cx="33900" cy="25525"/>
            </a:xfrm>
            <a:custGeom>
              <a:avLst/>
              <a:gdLst/>
              <a:ahLst/>
              <a:cxnLst/>
              <a:rect l="l" t="t" r="r" b="b"/>
              <a:pathLst>
                <a:path w="1356" h="1021" extrusionOk="0">
                  <a:moveTo>
                    <a:pt x="372" y="0"/>
                  </a:moveTo>
                  <a:cubicBezTo>
                    <a:pt x="250" y="0"/>
                    <a:pt x="128" y="64"/>
                    <a:pt x="64" y="171"/>
                  </a:cubicBezTo>
                  <a:cubicBezTo>
                    <a:pt x="1" y="328"/>
                    <a:pt x="32" y="549"/>
                    <a:pt x="190" y="643"/>
                  </a:cubicBezTo>
                  <a:lnTo>
                    <a:pt x="788" y="990"/>
                  </a:lnTo>
                  <a:cubicBezTo>
                    <a:pt x="838" y="1010"/>
                    <a:pt x="895" y="1020"/>
                    <a:pt x="951" y="1020"/>
                  </a:cubicBezTo>
                  <a:cubicBezTo>
                    <a:pt x="1073" y="1020"/>
                    <a:pt x="1196" y="972"/>
                    <a:pt x="1261" y="864"/>
                  </a:cubicBezTo>
                  <a:cubicBezTo>
                    <a:pt x="1356" y="706"/>
                    <a:pt x="1293" y="517"/>
                    <a:pt x="1135" y="391"/>
                  </a:cubicBezTo>
                  <a:lnTo>
                    <a:pt x="536" y="45"/>
                  </a:lnTo>
                  <a:cubicBezTo>
                    <a:pt x="486" y="15"/>
                    <a:pt x="429" y="0"/>
                    <a:pt x="3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57"/>
            <p:cNvSpPr/>
            <p:nvPr/>
          </p:nvSpPr>
          <p:spPr>
            <a:xfrm>
              <a:off x="-45953675" y="4078700"/>
              <a:ext cx="122900" cy="35450"/>
            </a:xfrm>
            <a:custGeom>
              <a:avLst/>
              <a:gdLst/>
              <a:ahLst/>
              <a:cxnLst/>
              <a:rect l="l" t="t" r="r" b="b"/>
              <a:pathLst>
                <a:path w="4916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40" y="725"/>
                  </a:lnTo>
                  <a:lnTo>
                    <a:pt x="1040" y="1418"/>
                  </a:lnTo>
                  <a:lnTo>
                    <a:pt x="3844" y="1418"/>
                  </a:lnTo>
                  <a:lnTo>
                    <a:pt x="3844" y="725"/>
                  </a:lnTo>
                  <a:lnTo>
                    <a:pt x="4569" y="725"/>
                  </a:lnTo>
                  <a:cubicBezTo>
                    <a:pt x="4758" y="725"/>
                    <a:pt x="4915" y="567"/>
                    <a:pt x="4915" y="378"/>
                  </a:cubicBezTo>
                  <a:cubicBezTo>
                    <a:pt x="4915" y="158"/>
                    <a:pt x="4758" y="0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57"/>
            <p:cNvSpPr/>
            <p:nvPr/>
          </p:nvSpPr>
          <p:spPr>
            <a:xfrm>
              <a:off x="-45956025" y="3938325"/>
              <a:ext cx="126025" cy="123075"/>
            </a:xfrm>
            <a:custGeom>
              <a:avLst/>
              <a:gdLst/>
              <a:ahLst/>
              <a:cxnLst/>
              <a:rect l="l" t="t" r="r" b="b"/>
              <a:pathLst>
                <a:path w="5041" h="4923" extrusionOk="0">
                  <a:moveTo>
                    <a:pt x="2557" y="1"/>
                  </a:moveTo>
                  <a:cubicBezTo>
                    <a:pt x="2408" y="1"/>
                    <a:pt x="2259" y="13"/>
                    <a:pt x="2111" y="39"/>
                  </a:cubicBezTo>
                  <a:cubicBezTo>
                    <a:pt x="1134" y="196"/>
                    <a:pt x="315" y="1016"/>
                    <a:pt x="158" y="1992"/>
                  </a:cubicBezTo>
                  <a:cubicBezTo>
                    <a:pt x="0" y="2874"/>
                    <a:pt x="284" y="3410"/>
                    <a:pt x="693" y="4103"/>
                  </a:cubicBezTo>
                  <a:cubicBezTo>
                    <a:pt x="914" y="4355"/>
                    <a:pt x="1071" y="4639"/>
                    <a:pt x="1134" y="4922"/>
                  </a:cubicBezTo>
                  <a:lnTo>
                    <a:pt x="2237" y="4922"/>
                  </a:lnTo>
                  <a:lnTo>
                    <a:pt x="2237" y="2780"/>
                  </a:lnTo>
                  <a:lnTo>
                    <a:pt x="1890" y="2780"/>
                  </a:lnTo>
                  <a:cubicBezTo>
                    <a:pt x="1701" y="2780"/>
                    <a:pt x="1544" y="2622"/>
                    <a:pt x="1544" y="2433"/>
                  </a:cubicBezTo>
                  <a:cubicBezTo>
                    <a:pt x="1544" y="2244"/>
                    <a:pt x="1701" y="2087"/>
                    <a:pt x="1890" y="2087"/>
                  </a:cubicBezTo>
                  <a:lnTo>
                    <a:pt x="3308" y="2087"/>
                  </a:lnTo>
                  <a:cubicBezTo>
                    <a:pt x="3497" y="2087"/>
                    <a:pt x="3655" y="2244"/>
                    <a:pt x="3655" y="2433"/>
                  </a:cubicBezTo>
                  <a:cubicBezTo>
                    <a:pt x="3655" y="2622"/>
                    <a:pt x="3497" y="2780"/>
                    <a:pt x="3308" y="2780"/>
                  </a:cubicBezTo>
                  <a:lnTo>
                    <a:pt x="2962" y="2780"/>
                  </a:lnTo>
                  <a:lnTo>
                    <a:pt x="2962" y="4922"/>
                  </a:lnTo>
                  <a:lnTo>
                    <a:pt x="4064" y="4922"/>
                  </a:lnTo>
                  <a:cubicBezTo>
                    <a:pt x="4127" y="4639"/>
                    <a:pt x="4348" y="4355"/>
                    <a:pt x="4505" y="4040"/>
                  </a:cubicBezTo>
                  <a:cubicBezTo>
                    <a:pt x="4820" y="3536"/>
                    <a:pt x="5041" y="3158"/>
                    <a:pt x="5041" y="2433"/>
                  </a:cubicBezTo>
                  <a:cubicBezTo>
                    <a:pt x="5041" y="1740"/>
                    <a:pt x="4726" y="1016"/>
                    <a:pt x="4190" y="543"/>
                  </a:cubicBezTo>
                  <a:cubicBezTo>
                    <a:pt x="3714" y="192"/>
                    <a:pt x="3138" y="1"/>
                    <a:pt x="25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57"/>
            <p:cNvSpPr/>
            <p:nvPr/>
          </p:nvSpPr>
          <p:spPr>
            <a:xfrm>
              <a:off x="-45927675" y="4132250"/>
              <a:ext cx="70125" cy="39400"/>
            </a:xfrm>
            <a:custGeom>
              <a:avLst/>
              <a:gdLst/>
              <a:ahLst/>
              <a:cxnLst/>
              <a:rect l="l" t="t" r="r" b="b"/>
              <a:pathLst>
                <a:path w="2805" h="1576" extrusionOk="0">
                  <a:moveTo>
                    <a:pt x="0" y="1"/>
                  </a:moveTo>
                  <a:lnTo>
                    <a:pt x="0" y="1576"/>
                  </a:lnTo>
                  <a:lnTo>
                    <a:pt x="158" y="1450"/>
                  </a:lnTo>
                  <a:cubicBezTo>
                    <a:pt x="536" y="1198"/>
                    <a:pt x="969" y="1072"/>
                    <a:pt x="1402" y="1072"/>
                  </a:cubicBezTo>
                  <a:cubicBezTo>
                    <a:pt x="1835" y="1072"/>
                    <a:pt x="2269" y="1198"/>
                    <a:pt x="2647" y="1450"/>
                  </a:cubicBezTo>
                  <a:lnTo>
                    <a:pt x="2804" y="1576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57"/>
            <p:cNvSpPr/>
            <p:nvPr/>
          </p:nvSpPr>
          <p:spPr>
            <a:xfrm>
              <a:off x="-45921375" y="4176950"/>
              <a:ext cx="59100" cy="61650"/>
            </a:xfrm>
            <a:custGeom>
              <a:avLst/>
              <a:gdLst/>
              <a:ahLst/>
              <a:cxnLst/>
              <a:rect l="l" t="t" r="r" b="b"/>
              <a:pathLst>
                <a:path w="2364" h="2466" extrusionOk="0">
                  <a:moveTo>
                    <a:pt x="1158" y="0"/>
                  </a:moveTo>
                  <a:cubicBezTo>
                    <a:pt x="859" y="0"/>
                    <a:pt x="567" y="87"/>
                    <a:pt x="315" y="260"/>
                  </a:cubicBezTo>
                  <a:lnTo>
                    <a:pt x="0" y="481"/>
                  </a:lnTo>
                  <a:lnTo>
                    <a:pt x="851" y="2277"/>
                  </a:lnTo>
                  <a:cubicBezTo>
                    <a:pt x="945" y="2371"/>
                    <a:pt x="1040" y="2466"/>
                    <a:pt x="1166" y="2466"/>
                  </a:cubicBezTo>
                  <a:cubicBezTo>
                    <a:pt x="1292" y="2466"/>
                    <a:pt x="1418" y="2371"/>
                    <a:pt x="1481" y="2277"/>
                  </a:cubicBezTo>
                  <a:lnTo>
                    <a:pt x="2363" y="481"/>
                  </a:lnTo>
                  <a:lnTo>
                    <a:pt x="2048" y="260"/>
                  </a:lnTo>
                  <a:cubicBezTo>
                    <a:pt x="1765" y="87"/>
                    <a:pt x="1457" y="0"/>
                    <a:pt x="11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2" name="Google Shape;7932;p57"/>
          <p:cNvGrpSpPr/>
          <p:nvPr/>
        </p:nvGrpSpPr>
        <p:grpSpPr>
          <a:xfrm>
            <a:off x="3993241" y="3767675"/>
            <a:ext cx="312375" cy="357596"/>
            <a:chOff x="-44895900" y="3929450"/>
            <a:chExt cx="263875" cy="302075"/>
          </a:xfrm>
        </p:grpSpPr>
        <p:sp>
          <p:nvSpPr>
            <p:cNvPr id="7933" name="Google Shape;7933;p57"/>
            <p:cNvSpPr/>
            <p:nvPr/>
          </p:nvSpPr>
          <p:spPr>
            <a:xfrm>
              <a:off x="-44813975" y="4100750"/>
              <a:ext cx="101625" cy="50425"/>
            </a:xfrm>
            <a:custGeom>
              <a:avLst/>
              <a:gdLst/>
              <a:ahLst/>
              <a:cxnLst/>
              <a:rect l="l" t="t" r="r" b="b"/>
              <a:pathLst>
                <a:path w="4065" h="2017" extrusionOk="0">
                  <a:moveTo>
                    <a:pt x="2017" y="0"/>
                  </a:moveTo>
                  <a:lnTo>
                    <a:pt x="0" y="977"/>
                  </a:lnTo>
                  <a:lnTo>
                    <a:pt x="2017" y="2017"/>
                  </a:lnTo>
                  <a:lnTo>
                    <a:pt x="4064" y="97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57"/>
            <p:cNvSpPr/>
            <p:nvPr/>
          </p:nvSpPr>
          <p:spPr>
            <a:xfrm>
              <a:off x="-44885650" y="3929450"/>
              <a:ext cx="244175" cy="87825"/>
            </a:xfrm>
            <a:custGeom>
              <a:avLst/>
              <a:gdLst/>
              <a:ahLst/>
              <a:cxnLst/>
              <a:rect l="l" t="t" r="r" b="b"/>
              <a:pathLst>
                <a:path w="9767" h="3513" extrusionOk="0">
                  <a:moveTo>
                    <a:pt x="4832" y="0"/>
                  </a:moveTo>
                  <a:cubicBezTo>
                    <a:pt x="4781" y="0"/>
                    <a:pt x="4726" y="16"/>
                    <a:pt x="4663" y="47"/>
                  </a:cubicBezTo>
                  <a:lnTo>
                    <a:pt x="0" y="2410"/>
                  </a:lnTo>
                  <a:lnTo>
                    <a:pt x="2080" y="3513"/>
                  </a:lnTo>
                  <a:lnTo>
                    <a:pt x="4726" y="2158"/>
                  </a:lnTo>
                  <a:cubicBezTo>
                    <a:pt x="4758" y="2142"/>
                    <a:pt x="4805" y="2134"/>
                    <a:pt x="4852" y="2134"/>
                  </a:cubicBezTo>
                  <a:cubicBezTo>
                    <a:pt x="4899" y="2134"/>
                    <a:pt x="4947" y="2142"/>
                    <a:pt x="4978" y="2158"/>
                  </a:cubicBezTo>
                  <a:lnTo>
                    <a:pt x="7625" y="3513"/>
                  </a:lnTo>
                  <a:lnTo>
                    <a:pt x="9767" y="2442"/>
                  </a:lnTo>
                  <a:lnTo>
                    <a:pt x="4978" y="47"/>
                  </a:lnTo>
                  <a:cubicBezTo>
                    <a:pt x="4931" y="16"/>
                    <a:pt x="4884" y="0"/>
                    <a:pt x="48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57"/>
            <p:cNvSpPr/>
            <p:nvPr/>
          </p:nvSpPr>
          <p:spPr>
            <a:xfrm>
              <a:off x="-44825000" y="4006225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2080" y="1"/>
                  </a:moveTo>
                  <a:lnTo>
                    <a:pt x="0" y="1009"/>
                  </a:lnTo>
                  <a:lnTo>
                    <a:pt x="0" y="4222"/>
                  </a:lnTo>
                  <a:lnTo>
                    <a:pt x="2080" y="315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57"/>
            <p:cNvSpPr/>
            <p:nvPr/>
          </p:nvSpPr>
          <p:spPr>
            <a:xfrm>
              <a:off x="-44754900" y="4005450"/>
              <a:ext cx="122875" cy="222925"/>
            </a:xfrm>
            <a:custGeom>
              <a:avLst/>
              <a:gdLst/>
              <a:ahLst/>
              <a:cxnLst/>
              <a:rect l="l" t="t" r="r" b="b"/>
              <a:pathLst>
                <a:path w="4915" h="8917" extrusionOk="0">
                  <a:moveTo>
                    <a:pt x="4915" y="0"/>
                  </a:moveTo>
                  <a:lnTo>
                    <a:pt x="2804" y="1040"/>
                  </a:lnTo>
                  <a:lnTo>
                    <a:pt x="2804" y="4789"/>
                  </a:lnTo>
                  <a:cubicBezTo>
                    <a:pt x="2804" y="4915"/>
                    <a:pt x="2710" y="5041"/>
                    <a:pt x="2615" y="5104"/>
                  </a:cubicBezTo>
                  <a:lnTo>
                    <a:pt x="0" y="6396"/>
                  </a:lnTo>
                  <a:lnTo>
                    <a:pt x="0" y="8916"/>
                  </a:lnTo>
                  <a:lnTo>
                    <a:pt x="4726" y="6396"/>
                  </a:lnTo>
                  <a:cubicBezTo>
                    <a:pt x="4852" y="6333"/>
                    <a:pt x="4915" y="6207"/>
                    <a:pt x="4915" y="6081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57"/>
            <p:cNvSpPr/>
            <p:nvPr/>
          </p:nvSpPr>
          <p:spPr>
            <a:xfrm>
              <a:off x="-44754900" y="4006225"/>
              <a:ext cx="52775" cy="105575"/>
            </a:xfrm>
            <a:custGeom>
              <a:avLst/>
              <a:gdLst/>
              <a:ahLst/>
              <a:cxnLst/>
              <a:rect l="l" t="t" r="r" b="b"/>
              <a:pathLst>
                <a:path w="2111" h="4223" extrusionOk="0">
                  <a:moveTo>
                    <a:pt x="0" y="1"/>
                  </a:moveTo>
                  <a:lnTo>
                    <a:pt x="0" y="3151"/>
                  </a:lnTo>
                  <a:lnTo>
                    <a:pt x="2111" y="4222"/>
                  </a:lnTo>
                  <a:lnTo>
                    <a:pt x="2111" y="10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57"/>
            <p:cNvSpPr/>
            <p:nvPr/>
          </p:nvSpPr>
          <p:spPr>
            <a:xfrm>
              <a:off x="-44895900" y="4006225"/>
              <a:ext cx="122900" cy="225300"/>
            </a:xfrm>
            <a:custGeom>
              <a:avLst/>
              <a:gdLst/>
              <a:ahLst/>
              <a:cxnLst/>
              <a:rect l="l" t="t" r="r" b="b"/>
              <a:pathLst>
                <a:path w="4916" h="9012" extrusionOk="0">
                  <a:moveTo>
                    <a:pt x="1" y="1"/>
                  </a:moveTo>
                  <a:lnTo>
                    <a:pt x="1" y="6176"/>
                  </a:lnTo>
                  <a:cubicBezTo>
                    <a:pt x="1" y="6302"/>
                    <a:pt x="95" y="6428"/>
                    <a:pt x="190" y="6491"/>
                  </a:cubicBezTo>
                  <a:lnTo>
                    <a:pt x="4916" y="9011"/>
                  </a:lnTo>
                  <a:lnTo>
                    <a:pt x="4916" y="6428"/>
                  </a:lnTo>
                  <a:lnTo>
                    <a:pt x="2332" y="5105"/>
                  </a:lnTo>
                  <a:lnTo>
                    <a:pt x="2301" y="5105"/>
                  </a:lnTo>
                  <a:cubicBezTo>
                    <a:pt x="2206" y="5073"/>
                    <a:pt x="2143" y="4947"/>
                    <a:pt x="2143" y="4853"/>
                  </a:cubicBezTo>
                  <a:lnTo>
                    <a:pt x="2143" y="11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9" name="Google Shape;7939;p57"/>
          <p:cNvGrpSpPr/>
          <p:nvPr/>
        </p:nvGrpSpPr>
        <p:grpSpPr>
          <a:xfrm>
            <a:off x="2167060" y="1550436"/>
            <a:ext cx="356205" cy="332885"/>
            <a:chOff x="-49397175" y="3192625"/>
            <a:chExt cx="300900" cy="281200"/>
          </a:xfrm>
        </p:grpSpPr>
        <p:sp>
          <p:nvSpPr>
            <p:cNvPr id="7940" name="Google Shape;7940;p57"/>
            <p:cNvSpPr/>
            <p:nvPr/>
          </p:nvSpPr>
          <p:spPr>
            <a:xfrm>
              <a:off x="-49325500" y="3297975"/>
              <a:ext cx="64625" cy="58500"/>
            </a:xfrm>
            <a:custGeom>
              <a:avLst/>
              <a:gdLst/>
              <a:ahLst/>
              <a:cxnLst/>
              <a:rect l="l" t="t" r="r" b="b"/>
              <a:pathLst>
                <a:path w="2585" h="2340" extrusionOk="0">
                  <a:moveTo>
                    <a:pt x="1045" y="1"/>
                  </a:moveTo>
                  <a:cubicBezTo>
                    <a:pt x="692" y="1"/>
                    <a:pt x="336" y="54"/>
                    <a:pt x="1" y="165"/>
                  </a:cubicBezTo>
                  <a:cubicBezTo>
                    <a:pt x="158" y="1079"/>
                    <a:pt x="694" y="1867"/>
                    <a:pt x="1482" y="2339"/>
                  </a:cubicBezTo>
                  <a:cubicBezTo>
                    <a:pt x="1639" y="1583"/>
                    <a:pt x="2017" y="890"/>
                    <a:pt x="2584" y="354"/>
                  </a:cubicBezTo>
                  <a:cubicBezTo>
                    <a:pt x="2126" y="126"/>
                    <a:pt x="1588" y="1"/>
                    <a:pt x="10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57"/>
            <p:cNvSpPr/>
            <p:nvPr/>
          </p:nvSpPr>
          <p:spPr>
            <a:xfrm>
              <a:off x="-49345975" y="3192625"/>
              <a:ext cx="199300" cy="103975"/>
            </a:xfrm>
            <a:custGeom>
              <a:avLst/>
              <a:gdLst/>
              <a:ahLst/>
              <a:cxnLst/>
              <a:rect l="l" t="t" r="r" b="b"/>
              <a:pathLst>
                <a:path w="7972" h="4159" extrusionOk="0">
                  <a:moveTo>
                    <a:pt x="3970" y="0"/>
                  </a:moveTo>
                  <a:cubicBezTo>
                    <a:pt x="1670" y="0"/>
                    <a:pt x="1" y="2048"/>
                    <a:pt x="127" y="3907"/>
                  </a:cubicBezTo>
                  <a:cubicBezTo>
                    <a:pt x="743" y="3639"/>
                    <a:pt x="1342" y="3513"/>
                    <a:pt x="1908" y="3513"/>
                  </a:cubicBezTo>
                  <a:cubicBezTo>
                    <a:pt x="2671" y="3513"/>
                    <a:pt x="3373" y="3743"/>
                    <a:pt x="3970" y="4159"/>
                  </a:cubicBezTo>
                  <a:cubicBezTo>
                    <a:pt x="4586" y="3743"/>
                    <a:pt x="5274" y="3513"/>
                    <a:pt x="6036" y="3513"/>
                  </a:cubicBezTo>
                  <a:cubicBezTo>
                    <a:pt x="6599" y="3513"/>
                    <a:pt x="7202" y="3639"/>
                    <a:pt x="7845" y="3907"/>
                  </a:cubicBezTo>
                  <a:cubicBezTo>
                    <a:pt x="7971" y="2048"/>
                    <a:pt x="6302" y="0"/>
                    <a:pt x="39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57"/>
            <p:cNvSpPr/>
            <p:nvPr/>
          </p:nvSpPr>
          <p:spPr>
            <a:xfrm>
              <a:off x="-49272725" y="3381650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2112" y="0"/>
                  </a:moveTo>
                  <a:cubicBezTo>
                    <a:pt x="1765" y="111"/>
                    <a:pt x="1403" y="166"/>
                    <a:pt x="1044" y="166"/>
                  </a:cubicBezTo>
                  <a:cubicBezTo>
                    <a:pt x="686" y="166"/>
                    <a:pt x="331" y="111"/>
                    <a:pt x="1" y="0"/>
                  </a:cubicBezTo>
                  <a:lnTo>
                    <a:pt x="1" y="0"/>
                  </a:lnTo>
                  <a:cubicBezTo>
                    <a:pt x="32" y="851"/>
                    <a:pt x="442" y="1576"/>
                    <a:pt x="1040" y="2143"/>
                  </a:cubicBezTo>
                  <a:cubicBezTo>
                    <a:pt x="1702" y="1576"/>
                    <a:pt x="2049" y="788"/>
                    <a:pt x="211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57"/>
            <p:cNvSpPr/>
            <p:nvPr/>
          </p:nvSpPr>
          <p:spPr>
            <a:xfrm>
              <a:off x="-49231775" y="3298075"/>
              <a:ext cx="63050" cy="58400"/>
            </a:xfrm>
            <a:custGeom>
              <a:avLst/>
              <a:gdLst/>
              <a:ahLst/>
              <a:cxnLst/>
              <a:rect l="l" t="t" r="r" b="b"/>
              <a:pathLst>
                <a:path w="2522" h="2336" extrusionOk="0">
                  <a:moveTo>
                    <a:pt x="1547" y="0"/>
                  </a:moveTo>
                  <a:cubicBezTo>
                    <a:pt x="1009" y="0"/>
                    <a:pt x="469" y="141"/>
                    <a:pt x="1" y="414"/>
                  </a:cubicBezTo>
                  <a:cubicBezTo>
                    <a:pt x="568" y="918"/>
                    <a:pt x="915" y="1611"/>
                    <a:pt x="1072" y="2335"/>
                  </a:cubicBezTo>
                  <a:cubicBezTo>
                    <a:pt x="1860" y="1863"/>
                    <a:pt x="2364" y="1075"/>
                    <a:pt x="2521" y="161"/>
                  </a:cubicBezTo>
                  <a:cubicBezTo>
                    <a:pt x="2209" y="53"/>
                    <a:pt x="1879" y="0"/>
                    <a:pt x="15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57"/>
            <p:cNvSpPr/>
            <p:nvPr/>
          </p:nvSpPr>
          <p:spPr>
            <a:xfrm>
              <a:off x="-49271925" y="3317850"/>
              <a:ext cx="48850" cy="49850"/>
            </a:xfrm>
            <a:custGeom>
              <a:avLst/>
              <a:gdLst/>
              <a:ahLst/>
              <a:cxnLst/>
              <a:rect l="l" t="t" r="r" b="b"/>
              <a:pathLst>
                <a:path w="1954" h="1994" extrusionOk="0">
                  <a:moveTo>
                    <a:pt x="977" y="1"/>
                  </a:moveTo>
                  <a:cubicBezTo>
                    <a:pt x="441" y="505"/>
                    <a:pt x="158" y="1040"/>
                    <a:pt x="0" y="1828"/>
                  </a:cubicBezTo>
                  <a:cubicBezTo>
                    <a:pt x="347" y="1938"/>
                    <a:pt x="670" y="1993"/>
                    <a:pt x="989" y="1993"/>
                  </a:cubicBezTo>
                  <a:cubicBezTo>
                    <a:pt x="1308" y="1993"/>
                    <a:pt x="1623" y="1938"/>
                    <a:pt x="1953" y="1828"/>
                  </a:cubicBezTo>
                  <a:cubicBezTo>
                    <a:pt x="1859" y="1103"/>
                    <a:pt x="1607" y="568"/>
                    <a:pt x="9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57"/>
            <p:cNvSpPr/>
            <p:nvPr/>
          </p:nvSpPr>
          <p:spPr>
            <a:xfrm>
              <a:off x="-49245950" y="3291075"/>
              <a:ext cx="149675" cy="182750"/>
            </a:xfrm>
            <a:custGeom>
              <a:avLst/>
              <a:gdLst/>
              <a:ahLst/>
              <a:cxnLst/>
              <a:rect l="l" t="t" r="r" b="b"/>
              <a:pathLst>
                <a:path w="5987" h="7310" extrusionOk="0">
                  <a:moveTo>
                    <a:pt x="3844" y="0"/>
                  </a:moveTo>
                  <a:cubicBezTo>
                    <a:pt x="3718" y="1670"/>
                    <a:pt x="2899" y="2773"/>
                    <a:pt x="1734" y="3371"/>
                  </a:cubicBezTo>
                  <a:cubicBezTo>
                    <a:pt x="1765" y="4537"/>
                    <a:pt x="1261" y="5734"/>
                    <a:pt x="1" y="6679"/>
                  </a:cubicBezTo>
                  <a:cubicBezTo>
                    <a:pt x="631" y="7057"/>
                    <a:pt x="1324" y="7310"/>
                    <a:pt x="2080" y="7310"/>
                  </a:cubicBezTo>
                  <a:cubicBezTo>
                    <a:pt x="4191" y="7310"/>
                    <a:pt x="5987" y="5577"/>
                    <a:pt x="5987" y="3434"/>
                  </a:cubicBezTo>
                  <a:cubicBezTo>
                    <a:pt x="5955" y="1985"/>
                    <a:pt x="5105" y="630"/>
                    <a:pt x="3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57"/>
            <p:cNvSpPr/>
            <p:nvPr/>
          </p:nvSpPr>
          <p:spPr>
            <a:xfrm>
              <a:off x="-49397175" y="3291075"/>
              <a:ext cx="149675" cy="182750"/>
            </a:xfrm>
            <a:custGeom>
              <a:avLst/>
              <a:gdLst/>
              <a:ahLst/>
              <a:cxnLst/>
              <a:rect l="l" t="t" r="r" b="b"/>
              <a:pathLst>
                <a:path w="5987" h="7310" extrusionOk="0">
                  <a:moveTo>
                    <a:pt x="2143" y="0"/>
                  </a:moveTo>
                  <a:cubicBezTo>
                    <a:pt x="852" y="694"/>
                    <a:pt x="1" y="1985"/>
                    <a:pt x="1" y="3434"/>
                  </a:cubicBezTo>
                  <a:cubicBezTo>
                    <a:pt x="1" y="5577"/>
                    <a:pt x="1797" y="7310"/>
                    <a:pt x="3908" y="7310"/>
                  </a:cubicBezTo>
                  <a:cubicBezTo>
                    <a:pt x="4664" y="7310"/>
                    <a:pt x="5357" y="7057"/>
                    <a:pt x="5987" y="6679"/>
                  </a:cubicBezTo>
                  <a:cubicBezTo>
                    <a:pt x="4727" y="5734"/>
                    <a:pt x="4223" y="4537"/>
                    <a:pt x="4254" y="3371"/>
                  </a:cubicBezTo>
                  <a:cubicBezTo>
                    <a:pt x="3088" y="2773"/>
                    <a:pt x="2301" y="1670"/>
                    <a:pt x="21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7" name="Google Shape;7947;p57"/>
          <p:cNvGrpSpPr/>
          <p:nvPr/>
        </p:nvGrpSpPr>
        <p:grpSpPr>
          <a:xfrm>
            <a:off x="2193163" y="1974651"/>
            <a:ext cx="304000" cy="356205"/>
            <a:chOff x="-49375900" y="3550975"/>
            <a:chExt cx="256800" cy="300900"/>
          </a:xfrm>
        </p:grpSpPr>
        <p:sp>
          <p:nvSpPr>
            <p:cNvPr id="7948" name="Google Shape;7948;p57"/>
            <p:cNvSpPr/>
            <p:nvPr/>
          </p:nvSpPr>
          <p:spPr>
            <a:xfrm>
              <a:off x="-4923177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1" y="0"/>
                  </a:moveTo>
                  <a:lnTo>
                    <a:pt x="1513" y="2363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57"/>
            <p:cNvSpPr/>
            <p:nvPr/>
          </p:nvSpPr>
          <p:spPr>
            <a:xfrm>
              <a:off x="-49291625" y="3726625"/>
              <a:ext cx="87450" cy="123675"/>
            </a:xfrm>
            <a:custGeom>
              <a:avLst/>
              <a:gdLst/>
              <a:ahLst/>
              <a:cxnLst/>
              <a:rect l="l" t="t" r="r" b="b"/>
              <a:pathLst>
                <a:path w="3498" h="4947" extrusionOk="0">
                  <a:moveTo>
                    <a:pt x="1" y="1"/>
                  </a:moveTo>
                  <a:lnTo>
                    <a:pt x="1733" y="4947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57"/>
            <p:cNvSpPr/>
            <p:nvPr/>
          </p:nvSpPr>
          <p:spPr>
            <a:xfrm>
              <a:off x="-49288475" y="3647075"/>
              <a:ext cx="81150" cy="61450"/>
            </a:xfrm>
            <a:custGeom>
              <a:avLst/>
              <a:gdLst/>
              <a:ahLst/>
              <a:cxnLst/>
              <a:rect l="l" t="t" r="r" b="b"/>
              <a:pathLst>
                <a:path w="3246" h="2458" extrusionOk="0">
                  <a:moveTo>
                    <a:pt x="1607" y="1"/>
                  </a:moveTo>
                  <a:lnTo>
                    <a:pt x="1" y="2458"/>
                  </a:lnTo>
                  <a:lnTo>
                    <a:pt x="3246" y="2458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57"/>
            <p:cNvSpPr/>
            <p:nvPr/>
          </p:nvSpPr>
          <p:spPr>
            <a:xfrm>
              <a:off x="-49375900" y="3648650"/>
              <a:ext cx="59100" cy="59875"/>
            </a:xfrm>
            <a:custGeom>
              <a:avLst/>
              <a:gdLst/>
              <a:ahLst/>
              <a:cxnLst/>
              <a:rect l="l" t="t" r="r" b="b"/>
              <a:pathLst>
                <a:path w="2364" h="2395" extrusionOk="0">
                  <a:moveTo>
                    <a:pt x="1513" y="1"/>
                  </a:moveTo>
                  <a:lnTo>
                    <a:pt x="1" y="2395"/>
                  </a:lnTo>
                  <a:lnTo>
                    <a:pt x="2363" y="2395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57"/>
            <p:cNvSpPr/>
            <p:nvPr/>
          </p:nvSpPr>
          <p:spPr>
            <a:xfrm>
              <a:off x="-49229400" y="3726625"/>
              <a:ext cx="109500" cy="125250"/>
            </a:xfrm>
            <a:custGeom>
              <a:avLst/>
              <a:gdLst/>
              <a:ahLst/>
              <a:cxnLst/>
              <a:rect l="l" t="t" r="r" b="b"/>
              <a:pathLst>
                <a:path w="4380" h="5010" extrusionOk="0">
                  <a:moveTo>
                    <a:pt x="1765" y="1"/>
                  </a:moveTo>
                  <a:lnTo>
                    <a:pt x="0" y="5010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57"/>
            <p:cNvSpPr/>
            <p:nvPr/>
          </p:nvSpPr>
          <p:spPr>
            <a:xfrm>
              <a:off x="-49179000" y="3648650"/>
              <a:ext cx="59900" cy="59875"/>
            </a:xfrm>
            <a:custGeom>
              <a:avLst/>
              <a:gdLst/>
              <a:ahLst/>
              <a:cxnLst/>
              <a:rect l="l" t="t" r="r" b="b"/>
              <a:pathLst>
                <a:path w="2396" h="2395" extrusionOk="0">
                  <a:moveTo>
                    <a:pt x="851" y="1"/>
                  </a:moveTo>
                  <a:lnTo>
                    <a:pt x="1" y="2395"/>
                  </a:lnTo>
                  <a:lnTo>
                    <a:pt x="2395" y="239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57"/>
            <p:cNvSpPr/>
            <p:nvPr/>
          </p:nvSpPr>
          <p:spPr>
            <a:xfrm>
              <a:off x="-4932312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0" y="0"/>
                  </a:moveTo>
                  <a:lnTo>
                    <a:pt x="819" y="2363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57"/>
            <p:cNvSpPr/>
            <p:nvPr/>
          </p:nvSpPr>
          <p:spPr>
            <a:xfrm>
              <a:off x="-49375100" y="3726625"/>
              <a:ext cx="108700" cy="125250"/>
            </a:xfrm>
            <a:custGeom>
              <a:avLst/>
              <a:gdLst/>
              <a:ahLst/>
              <a:cxnLst/>
              <a:rect l="l" t="t" r="r" b="b"/>
              <a:pathLst>
                <a:path w="4348" h="5010" extrusionOk="0">
                  <a:moveTo>
                    <a:pt x="0" y="1"/>
                  </a:moveTo>
                  <a:lnTo>
                    <a:pt x="4348" y="5010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57"/>
            <p:cNvSpPr/>
            <p:nvPr/>
          </p:nvSpPr>
          <p:spPr>
            <a:xfrm>
              <a:off x="-49256975" y="3550975"/>
              <a:ext cx="17350" cy="53600"/>
            </a:xfrm>
            <a:custGeom>
              <a:avLst/>
              <a:gdLst/>
              <a:ahLst/>
              <a:cxnLst/>
              <a:rect l="l" t="t" r="r" b="b"/>
              <a:pathLst>
                <a:path w="694" h="2144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47" y="2143"/>
                  </a:cubicBezTo>
                  <a:cubicBezTo>
                    <a:pt x="536" y="2143"/>
                    <a:pt x="694" y="1986"/>
                    <a:pt x="694" y="1797"/>
                  </a:cubicBez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57"/>
            <p:cNvSpPr/>
            <p:nvPr/>
          </p:nvSpPr>
          <p:spPr>
            <a:xfrm>
              <a:off x="-49323125" y="3575850"/>
              <a:ext cx="43350" cy="32650"/>
            </a:xfrm>
            <a:custGeom>
              <a:avLst/>
              <a:gdLst/>
              <a:ahLst/>
              <a:cxnLst/>
              <a:rect l="l" t="t" r="r" b="b"/>
              <a:pathLst>
                <a:path w="1734" h="1306" extrusionOk="0">
                  <a:moveTo>
                    <a:pt x="371" y="0"/>
                  </a:moveTo>
                  <a:cubicBezTo>
                    <a:pt x="259" y="0"/>
                    <a:pt x="147" y="56"/>
                    <a:pt x="63" y="140"/>
                  </a:cubicBezTo>
                  <a:cubicBezTo>
                    <a:pt x="0" y="298"/>
                    <a:pt x="32" y="518"/>
                    <a:pt x="189" y="613"/>
                  </a:cubicBezTo>
                  <a:lnTo>
                    <a:pt x="1166" y="1274"/>
                  </a:lnTo>
                  <a:cubicBezTo>
                    <a:pt x="1261" y="1306"/>
                    <a:pt x="1292" y="1306"/>
                    <a:pt x="1387" y="1306"/>
                  </a:cubicBezTo>
                  <a:cubicBezTo>
                    <a:pt x="1481" y="1306"/>
                    <a:pt x="1607" y="1211"/>
                    <a:pt x="1639" y="1148"/>
                  </a:cubicBezTo>
                  <a:cubicBezTo>
                    <a:pt x="1733" y="991"/>
                    <a:pt x="1702" y="802"/>
                    <a:pt x="1544" y="676"/>
                  </a:cubicBezTo>
                  <a:lnTo>
                    <a:pt x="536" y="46"/>
                  </a:lnTo>
                  <a:cubicBezTo>
                    <a:pt x="483" y="14"/>
                    <a:pt x="427" y="0"/>
                    <a:pt x="3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57"/>
            <p:cNvSpPr/>
            <p:nvPr/>
          </p:nvSpPr>
          <p:spPr>
            <a:xfrm>
              <a:off x="-49217575" y="3575525"/>
              <a:ext cx="44900" cy="32975"/>
            </a:xfrm>
            <a:custGeom>
              <a:avLst/>
              <a:gdLst/>
              <a:ahLst/>
              <a:cxnLst/>
              <a:rect l="l" t="t" r="r" b="b"/>
              <a:pathLst>
                <a:path w="1796" h="1319" extrusionOk="0">
                  <a:moveTo>
                    <a:pt x="1370" y="0"/>
                  </a:moveTo>
                  <a:cubicBezTo>
                    <a:pt x="1309" y="0"/>
                    <a:pt x="1248" y="18"/>
                    <a:pt x="1197" y="59"/>
                  </a:cubicBezTo>
                  <a:lnTo>
                    <a:pt x="221" y="689"/>
                  </a:lnTo>
                  <a:cubicBezTo>
                    <a:pt x="63" y="752"/>
                    <a:pt x="0" y="1004"/>
                    <a:pt x="95" y="1161"/>
                  </a:cubicBezTo>
                  <a:cubicBezTo>
                    <a:pt x="158" y="1287"/>
                    <a:pt x="252" y="1319"/>
                    <a:pt x="378" y="1319"/>
                  </a:cubicBezTo>
                  <a:cubicBezTo>
                    <a:pt x="473" y="1319"/>
                    <a:pt x="536" y="1287"/>
                    <a:pt x="567" y="1287"/>
                  </a:cubicBezTo>
                  <a:lnTo>
                    <a:pt x="1575" y="657"/>
                  </a:lnTo>
                  <a:cubicBezTo>
                    <a:pt x="1733" y="563"/>
                    <a:pt x="1796" y="342"/>
                    <a:pt x="1670" y="185"/>
                  </a:cubicBezTo>
                  <a:cubicBezTo>
                    <a:pt x="1627" y="78"/>
                    <a:pt x="1498" y="0"/>
                    <a:pt x="13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9" name="Google Shape;7959;p57"/>
          <p:cNvGrpSpPr/>
          <p:nvPr/>
        </p:nvGrpSpPr>
        <p:grpSpPr>
          <a:xfrm>
            <a:off x="2188516" y="2411946"/>
            <a:ext cx="313293" cy="356205"/>
            <a:chOff x="-49378250" y="3920375"/>
            <a:chExt cx="264650" cy="300900"/>
          </a:xfrm>
        </p:grpSpPr>
        <p:sp>
          <p:nvSpPr>
            <p:cNvPr id="7960" name="Google Shape;7960;p57"/>
            <p:cNvSpPr/>
            <p:nvPr/>
          </p:nvSpPr>
          <p:spPr>
            <a:xfrm>
              <a:off x="-49272725" y="4185025"/>
              <a:ext cx="70925" cy="35475"/>
            </a:xfrm>
            <a:custGeom>
              <a:avLst/>
              <a:gdLst/>
              <a:ahLst/>
              <a:cxnLst/>
              <a:rect l="l" t="t" r="r" b="b"/>
              <a:pathLst>
                <a:path w="2837" h="1419" extrusionOk="0">
                  <a:moveTo>
                    <a:pt x="32" y="0"/>
                  </a:moveTo>
                  <a:lnTo>
                    <a:pt x="32" y="378"/>
                  </a:lnTo>
                  <a:lnTo>
                    <a:pt x="1" y="378"/>
                  </a:lnTo>
                  <a:cubicBezTo>
                    <a:pt x="1" y="945"/>
                    <a:pt x="473" y="1418"/>
                    <a:pt x="1040" y="1418"/>
                  </a:cubicBezTo>
                  <a:lnTo>
                    <a:pt x="1765" y="1418"/>
                  </a:lnTo>
                  <a:cubicBezTo>
                    <a:pt x="2364" y="1418"/>
                    <a:pt x="2836" y="945"/>
                    <a:pt x="2836" y="378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57"/>
            <p:cNvSpPr/>
            <p:nvPr/>
          </p:nvSpPr>
          <p:spPr>
            <a:xfrm>
              <a:off x="-49378250" y="3920375"/>
              <a:ext cx="87425" cy="300900"/>
            </a:xfrm>
            <a:custGeom>
              <a:avLst/>
              <a:gdLst/>
              <a:ahLst/>
              <a:cxnLst/>
              <a:rect l="l" t="t" r="r" b="b"/>
              <a:pathLst>
                <a:path w="3497" h="1203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1764" y="1418"/>
                  </a:lnTo>
                  <a:cubicBezTo>
                    <a:pt x="1953" y="1418"/>
                    <a:pt x="2111" y="1576"/>
                    <a:pt x="2111" y="1765"/>
                  </a:cubicBezTo>
                  <a:cubicBezTo>
                    <a:pt x="2111" y="1954"/>
                    <a:pt x="1953" y="2112"/>
                    <a:pt x="1764" y="2112"/>
                  </a:cubicBezTo>
                  <a:lnTo>
                    <a:pt x="0" y="2112"/>
                  </a:lnTo>
                  <a:lnTo>
                    <a:pt x="0" y="2836"/>
                  </a:lnTo>
                  <a:lnTo>
                    <a:pt x="1071" y="2836"/>
                  </a:lnTo>
                  <a:cubicBezTo>
                    <a:pt x="1260" y="2836"/>
                    <a:pt x="1418" y="2994"/>
                    <a:pt x="1418" y="3183"/>
                  </a:cubicBezTo>
                  <a:cubicBezTo>
                    <a:pt x="1418" y="3372"/>
                    <a:pt x="1260" y="3529"/>
                    <a:pt x="1071" y="3529"/>
                  </a:cubicBezTo>
                  <a:lnTo>
                    <a:pt x="0" y="3529"/>
                  </a:lnTo>
                  <a:lnTo>
                    <a:pt x="0" y="4254"/>
                  </a:lnTo>
                  <a:lnTo>
                    <a:pt x="1764" y="4254"/>
                  </a:lnTo>
                  <a:cubicBezTo>
                    <a:pt x="1953" y="4254"/>
                    <a:pt x="2111" y="4411"/>
                    <a:pt x="2111" y="4600"/>
                  </a:cubicBezTo>
                  <a:cubicBezTo>
                    <a:pt x="2111" y="4789"/>
                    <a:pt x="1953" y="4947"/>
                    <a:pt x="1764" y="4947"/>
                  </a:cubicBezTo>
                  <a:lnTo>
                    <a:pt x="0" y="4947"/>
                  </a:lnTo>
                  <a:lnTo>
                    <a:pt x="0" y="5672"/>
                  </a:lnTo>
                  <a:lnTo>
                    <a:pt x="1071" y="5672"/>
                  </a:lnTo>
                  <a:cubicBezTo>
                    <a:pt x="1260" y="5672"/>
                    <a:pt x="1418" y="5829"/>
                    <a:pt x="1418" y="6018"/>
                  </a:cubicBezTo>
                  <a:cubicBezTo>
                    <a:pt x="1418" y="6207"/>
                    <a:pt x="1260" y="6365"/>
                    <a:pt x="1071" y="6365"/>
                  </a:cubicBezTo>
                  <a:lnTo>
                    <a:pt x="0" y="6365"/>
                  </a:lnTo>
                  <a:lnTo>
                    <a:pt x="0" y="7089"/>
                  </a:lnTo>
                  <a:lnTo>
                    <a:pt x="1764" y="7089"/>
                  </a:lnTo>
                  <a:cubicBezTo>
                    <a:pt x="1953" y="7089"/>
                    <a:pt x="2111" y="7247"/>
                    <a:pt x="2111" y="7436"/>
                  </a:cubicBezTo>
                  <a:cubicBezTo>
                    <a:pt x="2111" y="7625"/>
                    <a:pt x="1953" y="7782"/>
                    <a:pt x="1764" y="7782"/>
                  </a:cubicBezTo>
                  <a:lnTo>
                    <a:pt x="0" y="7782"/>
                  </a:lnTo>
                  <a:lnTo>
                    <a:pt x="0" y="8507"/>
                  </a:lnTo>
                  <a:lnTo>
                    <a:pt x="1071" y="8507"/>
                  </a:lnTo>
                  <a:cubicBezTo>
                    <a:pt x="1260" y="8507"/>
                    <a:pt x="1418" y="8665"/>
                    <a:pt x="1418" y="8854"/>
                  </a:cubicBezTo>
                  <a:cubicBezTo>
                    <a:pt x="1418" y="9043"/>
                    <a:pt x="1260" y="9200"/>
                    <a:pt x="1071" y="9200"/>
                  </a:cubicBezTo>
                  <a:lnTo>
                    <a:pt x="0" y="9200"/>
                  </a:lnTo>
                  <a:lnTo>
                    <a:pt x="0" y="9925"/>
                  </a:lnTo>
                  <a:lnTo>
                    <a:pt x="1764" y="9925"/>
                  </a:lnTo>
                  <a:cubicBezTo>
                    <a:pt x="1953" y="9925"/>
                    <a:pt x="2111" y="10082"/>
                    <a:pt x="2111" y="10271"/>
                  </a:cubicBezTo>
                  <a:cubicBezTo>
                    <a:pt x="2111" y="10460"/>
                    <a:pt x="1953" y="10618"/>
                    <a:pt x="1764" y="10618"/>
                  </a:cubicBezTo>
                  <a:lnTo>
                    <a:pt x="0" y="10618"/>
                  </a:lnTo>
                  <a:lnTo>
                    <a:pt x="0" y="11689"/>
                  </a:lnTo>
                  <a:cubicBezTo>
                    <a:pt x="0" y="11878"/>
                    <a:pt x="158" y="12036"/>
                    <a:pt x="347" y="12036"/>
                  </a:cubicBezTo>
                  <a:lnTo>
                    <a:pt x="3151" y="12036"/>
                  </a:lnTo>
                  <a:cubicBezTo>
                    <a:pt x="3340" y="12036"/>
                    <a:pt x="3497" y="11878"/>
                    <a:pt x="3497" y="11689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57"/>
            <p:cNvSpPr/>
            <p:nvPr/>
          </p:nvSpPr>
          <p:spPr>
            <a:xfrm>
              <a:off x="-49185300" y="3920375"/>
              <a:ext cx="71700" cy="87450"/>
            </a:xfrm>
            <a:custGeom>
              <a:avLst/>
              <a:gdLst/>
              <a:ahLst/>
              <a:cxnLst/>
              <a:rect l="l" t="t" r="r" b="b"/>
              <a:pathLst>
                <a:path w="2868" h="3498" extrusionOk="0">
                  <a:moveTo>
                    <a:pt x="2490" y="1"/>
                  </a:moveTo>
                  <a:cubicBezTo>
                    <a:pt x="1765" y="1"/>
                    <a:pt x="1229" y="32"/>
                    <a:pt x="631" y="631"/>
                  </a:cubicBezTo>
                  <a:cubicBezTo>
                    <a:pt x="253" y="1040"/>
                    <a:pt x="1" y="1576"/>
                    <a:pt x="1" y="2143"/>
                  </a:cubicBezTo>
                  <a:cubicBezTo>
                    <a:pt x="1" y="2868"/>
                    <a:pt x="631" y="3498"/>
                    <a:pt x="1418" y="3498"/>
                  </a:cubicBezTo>
                  <a:cubicBezTo>
                    <a:pt x="2017" y="3498"/>
                    <a:pt x="2553" y="3120"/>
                    <a:pt x="2742" y="2553"/>
                  </a:cubicBezTo>
                  <a:cubicBezTo>
                    <a:pt x="2868" y="2238"/>
                    <a:pt x="2805" y="1923"/>
                    <a:pt x="2616" y="1702"/>
                  </a:cubicBezTo>
                  <a:cubicBezTo>
                    <a:pt x="2395" y="1450"/>
                    <a:pt x="2269" y="1135"/>
                    <a:pt x="2742" y="568"/>
                  </a:cubicBezTo>
                  <a:cubicBezTo>
                    <a:pt x="2836" y="442"/>
                    <a:pt x="2868" y="316"/>
                    <a:pt x="2805" y="190"/>
                  </a:cubicBezTo>
                  <a:cubicBezTo>
                    <a:pt x="2742" y="95"/>
                    <a:pt x="2616" y="1"/>
                    <a:pt x="24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57"/>
            <p:cNvSpPr/>
            <p:nvPr/>
          </p:nvSpPr>
          <p:spPr>
            <a:xfrm>
              <a:off x="-49182150" y="4019625"/>
              <a:ext cx="64625" cy="42550"/>
            </a:xfrm>
            <a:custGeom>
              <a:avLst/>
              <a:gdLst/>
              <a:ahLst/>
              <a:cxnLst/>
              <a:rect l="l" t="t" r="r" b="b"/>
              <a:pathLst>
                <a:path w="2585" h="1702" extrusionOk="0">
                  <a:moveTo>
                    <a:pt x="316" y="0"/>
                  </a:moveTo>
                  <a:cubicBezTo>
                    <a:pt x="158" y="473"/>
                    <a:pt x="32" y="1103"/>
                    <a:pt x="1" y="1702"/>
                  </a:cubicBezTo>
                  <a:lnTo>
                    <a:pt x="2584" y="1702"/>
                  </a:lnTo>
                  <a:cubicBezTo>
                    <a:pt x="2521" y="1103"/>
                    <a:pt x="2427" y="504"/>
                    <a:pt x="2269" y="0"/>
                  </a:cubicBezTo>
                  <a:cubicBezTo>
                    <a:pt x="1954" y="158"/>
                    <a:pt x="1639" y="252"/>
                    <a:pt x="1292" y="252"/>
                  </a:cubicBezTo>
                  <a:cubicBezTo>
                    <a:pt x="946" y="252"/>
                    <a:pt x="631" y="158"/>
                    <a:pt x="3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57"/>
            <p:cNvSpPr/>
            <p:nvPr/>
          </p:nvSpPr>
          <p:spPr>
            <a:xfrm>
              <a:off x="-49185300" y="4078700"/>
              <a:ext cx="70925" cy="141800"/>
            </a:xfrm>
            <a:custGeom>
              <a:avLst/>
              <a:gdLst/>
              <a:ahLst/>
              <a:cxnLst/>
              <a:rect l="l" t="t" r="r" b="b"/>
              <a:pathLst>
                <a:path w="2837" h="5672" extrusionOk="0">
                  <a:moveTo>
                    <a:pt x="32" y="0"/>
                  </a:moveTo>
                  <a:cubicBezTo>
                    <a:pt x="1" y="378"/>
                    <a:pt x="1" y="756"/>
                    <a:pt x="1" y="1071"/>
                  </a:cubicBezTo>
                  <a:cubicBezTo>
                    <a:pt x="1" y="2773"/>
                    <a:pt x="316" y="5671"/>
                    <a:pt x="1418" y="5671"/>
                  </a:cubicBezTo>
                  <a:cubicBezTo>
                    <a:pt x="2521" y="5671"/>
                    <a:pt x="2836" y="2804"/>
                    <a:pt x="2836" y="1071"/>
                  </a:cubicBezTo>
                  <a:cubicBezTo>
                    <a:pt x="2805" y="756"/>
                    <a:pt x="2805" y="410"/>
                    <a:pt x="27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57"/>
            <p:cNvSpPr/>
            <p:nvPr/>
          </p:nvSpPr>
          <p:spPr>
            <a:xfrm>
              <a:off x="-49271150" y="3920375"/>
              <a:ext cx="65400" cy="70125"/>
            </a:xfrm>
            <a:custGeom>
              <a:avLst/>
              <a:gdLst/>
              <a:ahLst/>
              <a:cxnLst/>
              <a:rect l="l" t="t" r="r" b="b"/>
              <a:pathLst>
                <a:path w="2616" h="2805" extrusionOk="0">
                  <a:moveTo>
                    <a:pt x="1324" y="1"/>
                  </a:moveTo>
                  <a:cubicBezTo>
                    <a:pt x="1182" y="1"/>
                    <a:pt x="1040" y="64"/>
                    <a:pt x="977" y="190"/>
                  </a:cubicBezTo>
                  <a:lnTo>
                    <a:pt x="1" y="2805"/>
                  </a:lnTo>
                  <a:lnTo>
                    <a:pt x="2616" y="2805"/>
                  </a:lnTo>
                  <a:lnTo>
                    <a:pt x="1670" y="190"/>
                  </a:lnTo>
                  <a:cubicBezTo>
                    <a:pt x="1607" y="64"/>
                    <a:pt x="1466" y="1"/>
                    <a:pt x="13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57"/>
            <p:cNvSpPr/>
            <p:nvPr/>
          </p:nvSpPr>
          <p:spPr>
            <a:xfrm>
              <a:off x="-49272725" y="4007800"/>
              <a:ext cx="70125" cy="159925"/>
            </a:xfrm>
            <a:custGeom>
              <a:avLst/>
              <a:gdLst/>
              <a:ahLst/>
              <a:cxnLst/>
              <a:rect l="l" t="t" r="r" b="b"/>
              <a:pathLst>
                <a:path w="2805" h="6397" extrusionOk="0">
                  <a:moveTo>
                    <a:pt x="1" y="1"/>
                  </a:moveTo>
                  <a:lnTo>
                    <a:pt x="1" y="6396"/>
                  </a:lnTo>
                  <a:lnTo>
                    <a:pt x="2805" y="6396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7" name="Google Shape;7967;p57"/>
          <p:cNvGrpSpPr/>
          <p:nvPr/>
        </p:nvGrpSpPr>
        <p:grpSpPr>
          <a:xfrm>
            <a:off x="907504" y="2904744"/>
            <a:ext cx="312375" cy="357123"/>
            <a:chOff x="-47505300" y="3200500"/>
            <a:chExt cx="263875" cy="301675"/>
          </a:xfrm>
        </p:grpSpPr>
        <p:sp>
          <p:nvSpPr>
            <p:cNvPr id="7968" name="Google Shape;7968;p57"/>
            <p:cNvSpPr/>
            <p:nvPr/>
          </p:nvSpPr>
          <p:spPr>
            <a:xfrm>
              <a:off x="-47382425" y="3306025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1387" y="1"/>
                  </a:moveTo>
                  <a:cubicBezTo>
                    <a:pt x="1198" y="726"/>
                    <a:pt x="694" y="1261"/>
                    <a:pt x="1" y="1387"/>
                  </a:cubicBezTo>
                  <a:lnTo>
                    <a:pt x="1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57"/>
            <p:cNvSpPr/>
            <p:nvPr/>
          </p:nvSpPr>
          <p:spPr>
            <a:xfrm>
              <a:off x="-47382425" y="3306025"/>
              <a:ext cx="15775" cy="15800"/>
            </a:xfrm>
            <a:custGeom>
              <a:avLst/>
              <a:gdLst/>
              <a:ahLst/>
              <a:cxnLst/>
              <a:rect l="l" t="t" r="r" b="b"/>
              <a:pathLst>
                <a:path w="631" h="632" extrusionOk="0">
                  <a:moveTo>
                    <a:pt x="1" y="1"/>
                  </a:moveTo>
                  <a:lnTo>
                    <a:pt x="1" y="631"/>
                  </a:lnTo>
                  <a:cubicBezTo>
                    <a:pt x="316" y="568"/>
                    <a:pt x="536" y="316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57"/>
            <p:cNvSpPr/>
            <p:nvPr/>
          </p:nvSpPr>
          <p:spPr>
            <a:xfrm>
              <a:off x="-47487975" y="3200500"/>
              <a:ext cx="210325" cy="301675"/>
            </a:xfrm>
            <a:custGeom>
              <a:avLst/>
              <a:gdLst/>
              <a:ahLst/>
              <a:cxnLst/>
              <a:rect l="l" t="t" r="r" b="b"/>
              <a:pathLst>
                <a:path w="8413" h="12067" extrusionOk="0">
                  <a:moveTo>
                    <a:pt x="3845" y="2111"/>
                  </a:moveTo>
                  <a:cubicBezTo>
                    <a:pt x="4727" y="2111"/>
                    <a:pt x="5420" y="2678"/>
                    <a:pt x="5577" y="3529"/>
                  </a:cubicBezTo>
                  <a:lnTo>
                    <a:pt x="6680" y="3529"/>
                  </a:lnTo>
                  <a:cubicBezTo>
                    <a:pt x="6901" y="3529"/>
                    <a:pt x="7058" y="3686"/>
                    <a:pt x="7058" y="3875"/>
                  </a:cubicBezTo>
                  <a:lnTo>
                    <a:pt x="7058" y="6711"/>
                  </a:lnTo>
                  <a:lnTo>
                    <a:pt x="6995" y="6711"/>
                  </a:lnTo>
                  <a:cubicBezTo>
                    <a:pt x="6995" y="6900"/>
                    <a:pt x="6838" y="7057"/>
                    <a:pt x="6648" y="7057"/>
                  </a:cubicBezTo>
                  <a:lnTo>
                    <a:pt x="3845" y="7057"/>
                  </a:lnTo>
                  <a:cubicBezTo>
                    <a:pt x="3656" y="7057"/>
                    <a:pt x="3498" y="6900"/>
                    <a:pt x="3498" y="6711"/>
                  </a:cubicBezTo>
                  <a:lnTo>
                    <a:pt x="3498" y="5608"/>
                  </a:lnTo>
                  <a:cubicBezTo>
                    <a:pt x="2710" y="5451"/>
                    <a:pt x="2080" y="4726"/>
                    <a:pt x="2080" y="3875"/>
                  </a:cubicBezTo>
                  <a:cubicBezTo>
                    <a:pt x="2080" y="2899"/>
                    <a:pt x="2868" y="2111"/>
                    <a:pt x="3845" y="2111"/>
                  </a:cubicBezTo>
                  <a:close/>
                  <a:moveTo>
                    <a:pt x="5262" y="8444"/>
                  </a:moveTo>
                  <a:cubicBezTo>
                    <a:pt x="5483" y="8444"/>
                    <a:pt x="5640" y="8601"/>
                    <a:pt x="5640" y="8790"/>
                  </a:cubicBezTo>
                  <a:cubicBezTo>
                    <a:pt x="5640" y="8979"/>
                    <a:pt x="5483" y="9137"/>
                    <a:pt x="5262" y="9137"/>
                  </a:cubicBezTo>
                  <a:lnTo>
                    <a:pt x="2490" y="9137"/>
                  </a:lnTo>
                  <a:cubicBezTo>
                    <a:pt x="2269" y="9137"/>
                    <a:pt x="2112" y="8979"/>
                    <a:pt x="2112" y="8790"/>
                  </a:cubicBezTo>
                  <a:cubicBezTo>
                    <a:pt x="2112" y="8601"/>
                    <a:pt x="2269" y="8444"/>
                    <a:pt x="2490" y="8444"/>
                  </a:cubicBezTo>
                  <a:close/>
                  <a:moveTo>
                    <a:pt x="6680" y="8444"/>
                  </a:moveTo>
                  <a:cubicBezTo>
                    <a:pt x="6901" y="8444"/>
                    <a:pt x="7058" y="8601"/>
                    <a:pt x="7058" y="8790"/>
                  </a:cubicBezTo>
                  <a:cubicBezTo>
                    <a:pt x="6995" y="8979"/>
                    <a:pt x="6838" y="9137"/>
                    <a:pt x="6680" y="9137"/>
                  </a:cubicBezTo>
                  <a:cubicBezTo>
                    <a:pt x="6491" y="9137"/>
                    <a:pt x="6333" y="8979"/>
                    <a:pt x="6333" y="8790"/>
                  </a:cubicBezTo>
                  <a:cubicBezTo>
                    <a:pt x="6333" y="8601"/>
                    <a:pt x="6491" y="8444"/>
                    <a:pt x="6680" y="8444"/>
                  </a:cubicBezTo>
                  <a:close/>
                  <a:moveTo>
                    <a:pt x="6680" y="9861"/>
                  </a:moveTo>
                  <a:cubicBezTo>
                    <a:pt x="6901" y="9861"/>
                    <a:pt x="7058" y="10019"/>
                    <a:pt x="7058" y="10208"/>
                  </a:cubicBezTo>
                  <a:cubicBezTo>
                    <a:pt x="7058" y="10397"/>
                    <a:pt x="6838" y="10554"/>
                    <a:pt x="6680" y="10554"/>
                  </a:cubicBezTo>
                  <a:lnTo>
                    <a:pt x="2490" y="10554"/>
                  </a:lnTo>
                  <a:cubicBezTo>
                    <a:pt x="2269" y="10554"/>
                    <a:pt x="2112" y="10397"/>
                    <a:pt x="2112" y="10208"/>
                  </a:cubicBezTo>
                  <a:cubicBezTo>
                    <a:pt x="2112" y="10019"/>
                    <a:pt x="2269" y="9861"/>
                    <a:pt x="2490" y="9861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418"/>
                  </a:lnTo>
                  <a:lnTo>
                    <a:pt x="1072" y="1418"/>
                  </a:lnTo>
                  <a:cubicBezTo>
                    <a:pt x="1261" y="1418"/>
                    <a:pt x="1419" y="1576"/>
                    <a:pt x="1419" y="1796"/>
                  </a:cubicBezTo>
                  <a:cubicBezTo>
                    <a:pt x="1419" y="1985"/>
                    <a:pt x="1261" y="2143"/>
                    <a:pt x="1072" y="2143"/>
                  </a:cubicBezTo>
                  <a:lnTo>
                    <a:pt x="1" y="2143"/>
                  </a:lnTo>
                  <a:lnTo>
                    <a:pt x="1" y="3560"/>
                  </a:lnTo>
                  <a:lnTo>
                    <a:pt x="1072" y="3560"/>
                  </a:lnTo>
                  <a:cubicBezTo>
                    <a:pt x="1261" y="3560"/>
                    <a:pt x="1419" y="3718"/>
                    <a:pt x="1419" y="3907"/>
                  </a:cubicBezTo>
                  <a:cubicBezTo>
                    <a:pt x="1419" y="4096"/>
                    <a:pt x="1261" y="4253"/>
                    <a:pt x="1072" y="4253"/>
                  </a:cubicBezTo>
                  <a:lnTo>
                    <a:pt x="1" y="4253"/>
                  </a:lnTo>
                  <a:lnTo>
                    <a:pt x="1" y="5671"/>
                  </a:lnTo>
                  <a:lnTo>
                    <a:pt x="1072" y="5671"/>
                  </a:lnTo>
                  <a:cubicBezTo>
                    <a:pt x="1261" y="5671"/>
                    <a:pt x="1419" y="5829"/>
                    <a:pt x="1419" y="6049"/>
                  </a:cubicBezTo>
                  <a:cubicBezTo>
                    <a:pt x="1419" y="6238"/>
                    <a:pt x="1261" y="6396"/>
                    <a:pt x="1072" y="6396"/>
                  </a:cubicBezTo>
                  <a:lnTo>
                    <a:pt x="1" y="6396"/>
                  </a:lnTo>
                  <a:lnTo>
                    <a:pt x="1" y="7814"/>
                  </a:lnTo>
                  <a:lnTo>
                    <a:pt x="1072" y="7814"/>
                  </a:lnTo>
                  <a:cubicBezTo>
                    <a:pt x="1261" y="7814"/>
                    <a:pt x="1419" y="7971"/>
                    <a:pt x="1419" y="8160"/>
                  </a:cubicBezTo>
                  <a:cubicBezTo>
                    <a:pt x="1419" y="8349"/>
                    <a:pt x="1261" y="8507"/>
                    <a:pt x="1072" y="8507"/>
                  </a:cubicBezTo>
                  <a:lnTo>
                    <a:pt x="1" y="8507"/>
                  </a:lnTo>
                  <a:lnTo>
                    <a:pt x="1" y="9924"/>
                  </a:lnTo>
                  <a:lnTo>
                    <a:pt x="1072" y="9924"/>
                  </a:lnTo>
                  <a:cubicBezTo>
                    <a:pt x="1261" y="9924"/>
                    <a:pt x="1419" y="10082"/>
                    <a:pt x="1419" y="10302"/>
                  </a:cubicBezTo>
                  <a:cubicBezTo>
                    <a:pt x="1419" y="10491"/>
                    <a:pt x="1261" y="10649"/>
                    <a:pt x="1072" y="10649"/>
                  </a:cubicBezTo>
                  <a:lnTo>
                    <a:pt x="1" y="10649"/>
                  </a:lnTo>
                  <a:lnTo>
                    <a:pt x="1" y="11689"/>
                  </a:lnTo>
                  <a:cubicBezTo>
                    <a:pt x="1" y="11909"/>
                    <a:pt x="158" y="12067"/>
                    <a:pt x="347" y="12067"/>
                  </a:cubicBezTo>
                  <a:lnTo>
                    <a:pt x="8066" y="12067"/>
                  </a:lnTo>
                  <a:cubicBezTo>
                    <a:pt x="8255" y="12067"/>
                    <a:pt x="8413" y="11909"/>
                    <a:pt x="8413" y="11689"/>
                  </a:cubicBezTo>
                  <a:lnTo>
                    <a:pt x="8413" y="410"/>
                  </a:lnTo>
                  <a:cubicBezTo>
                    <a:pt x="8413" y="158"/>
                    <a:pt x="8255" y="0"/>
                    <a:pt x="80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57"/>
            <p:cNvSpPr/>
            <p:nvPr/>
          </p:nvSpPr>
          <p:spPr>
            <a:xfrm>
              <a:off x="-47417875" y="32713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545"/>
                    <a:pt x="253" y="1891"/>
                    <a:pt x="694" y="2049"/>
                  </a:cubicBezTo>
                  <a:lnTo>
                    <a:pt x="694" y="1072"/>
                  </a:lnTo>
                  <a:cubicBezTo>
                    <a:pt x="694" y="883"/>
                    <a:pt x="852" y="725"/>
                    <a:pt x="1041" y="725"/>
                  </a:cubicBezTo>
                  <a:lnTo>
                    <a:pt x="2049" y="725"/>
                  </a:lnTo>
                  <a:cubicBezTo>
                    <a:pt x="1923" y="284"/>
                    <a:pt x="1513" y="1"/>
                    <a:pt x="1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57"/>
            <p:cNvSpPr/>
            <p:nvPr/>
          </p:nvSpPr>
          <p:spPr>
            <a:xfrm>
              <a:off x="-47505300" y="32359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57"/>
            <p:cNvSpPr/>
            <p:nvPr/>
          </p:nvSpPr>
          <p:spPr>
            <a:xfrm>
              <a:off x="-47505300" y="34470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57"/>
            <p:cNvSpPr/>
            <p:nvPr/>
          </p:nvSpPr>
          <p:spPr>
            <a:xfrm>
              <a:off x="-47505300" y="3394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lnTo>
                    <a:pt x="347" y="32"/>
                  </a:lnTo>
                  <a:cubicBezTo>
                    <a:pt x="127" y="32"/>
                    <a:pt x="1" y="190"/>
                    <a:pt x="1" y="379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57"/>
            <p:cNvSpPr/>
            <p:nvPr/>
          </p:nvSpPr>
          <p:spPr>
            <a:xfrm>
              <a:off x="-47505300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27" y="1"/>
                    <a:pt x="1" y="158"/>
                    <a:pt x="1" y="347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57"/>
            <p:cNvSpPr/>
            <p:nvPr/>
          </p:nvSpPr>
          <p:spPr>
            <a:xfrm>
              <a:off x="-47505300" y="32895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57"/>
            <p:cNvSpPr/>
            <p:nvPr/>
          </p:nvSpPr>
          <p:spPr>
            <a:xfrm>
              <a:off x="-47259550" y="3411575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cubicBezTo>
                    <a:pt x="410" y="1891"/>
                    <a:pt x="725" y="1481"/>
                    <a:pt x="725" y="1072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57"/>
            <p:cNvSpPr/>
            <p:nvPr/>
          </p:nvSpPr>
          <p:spPr>
            <a:xfrm>
              <a:off x="-47259550" y="3306025"/>
              <a:ext cx="18125" cy="35475"/>
            </a:xfrm>
            <a:custGeom>
              <a:avLst/>
              <a:gdLst/>
              <a:ahLst/>
              <a:cxnLst/>
              <a:rect l="l" t="t" r="r" b="b"/>
              <a:pathLst>
                <a:path w="725" h="1419" extrusionOk="0">
                  <a:moveTo>
                    <a:pt x="0" y="1"/>
                  </a:moveTo>
                  <a:lnTo>
                    <a:pt x="0" y="1419"/>
                  </a:lnTo>
                  <a:lnTo>
                    <a:pt x="725" y="1419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57"/>
            <p:cNvSpPr/>
            <p:nvPr/>
          </p:nvSpPr>
          <p:spPr>
            <a:xfrm>
              <a:off x="-47259550" y="3359600"/>
              <a:ext cx="18125" cy="34675"/>
            </a:xfrm>
            <a:custGeom>
              <a:avLst/>
              <a:gdLst/>
              <a:ahLst/>
              <a:cxnLst/>
              <a:rect l="l" t="t" r="r" b="b"/>
              <a:pathLst>
                <a:path w="725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725" y="138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57"/>
            <p:cNvSpPr/>
            <p:nvPr/>
          </p:nvSpPr>
          <p:spPr>
            <a:xfrm>
              <a:off x="-47259550" y="3238300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lnTo>
                    <a:pt x="725" y="2048"/>
                  </a:lnTo>
                  <a:lnTo>
                    <a:pt x="725" y="977"/>
                  </a:lnTo>
                  <a:cubicBezTo>
                    <a:pt x="693" y="505"/>
                    <a:pt x="410" y="127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1" name="Google Shape;7981;p57"/>
          <p:cNvGrpSpPr/>
          <p:nvPr/>
        </p:nvGrpSpPr>
        <p:grpSpPr>
          <a:xfrm>
            <a:off x="885604" y="3341092"/>
            <a:ext cx="356176" cy="355051"/>
            <a:chOff x="-47524975" y="3569100"/>
            <a:chExt cx="300875" cy="299925"/>
          </a:xfrm>
        </p:grpSpPr>
        <p:sp>
          <p:nvSpPr>
            <p:cNvPr id="7982" name="Google Shape;7982;p57"/>
            <p:cNvSpPr/>
            <p:nvPr/>
          </p:nvSpPr>
          <p:spPr>
            <a:xfrm>
              <a:off x="-47524975" y="3755775"/>
              <a:ext cx="115000" cy="113250"/>
            </a:xfrm>
            <a:custGeom>
              <a:avLst/>
              <a:gdLst/>
              <a:ahLst/>
              <a:cxnLst/>
              <a:rect l="l" t="t" r="r" b="b"/>
              <a:pathLst>
                <a:path w="4600" h="4530" extrusionOk="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57"/>
            <p:cNvSpPr/>
            <p:nvPr/>
          </p:nvSpPr>
          <p:spPr>
            <a:xfrm>
              <a:off x="-47346200" y="36746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57"/>
            <p:cNvSpPr/>
            <p:nvPr/>
          </p:nvSpPr>
          <p:spPr>
            <a:xfrm>
              <a:off x="-47382425" y="364000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57"/>
            <p:cNvSpPr/>
            <p:nvPr/>
          </p:nvSpPr>
          <p:spPr>
            <a:xfrm>
              <a:off x="-47346975" y="36746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57"/>
            <p:cNvSpPr/>
            <p:nvPr/>
          </p:nvSpPr>
          <p:spPr>
            <a:xfrm>
              <a:off x="-47452525" y="3569100"/>
              <a:ext cx="228425" cy="228425"/>
            </a:xfrm>
            <a:custGeom>
              <a:avLst/>
              <a:gdLst/>
              <a:ahLst/>
              <a:cxnLst/>
              <a:rect l="l" t="t" r="r" b="b"/>
              <a:pathLst>
                <a:path w="9137" h="9137" extrusionOk="0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7" name="Google Shape;7987;p57"/>
          <p:cNvGrpSpPr/>
          <p:nvPr/>
        </p:nvGrpSpPr>
        <p:grpSpPr>
          <a:xfrm>
            <a:off x="886062" y="3820354"/>
            <a:ext cx="355258" cy="270410"/>
            <a:chOff x="-47523400" y="3973950"/>
            <a:chExt cx="300100" cy="228425"/>
          </a:xfrm>
        </p:grpSpPr>
        <p:sp>
          <p:nvSpPr>
            <p:cNvPr id="7988" name="Google Shape;7988;p57"/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57"/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57"/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57"/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57"/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3" name="Google Shape;7993;p57"/>
          <p:cNvGrpSpPr/>
          <p:nvPr/>
        </p:nvGrpSpPr>
        <p:grpSpPr>
          <a:xfrm>
            <a:off x="3091183" y="2903353"/>
            <a:ext cx="354341" cy="357596"/>
            <a:chOff x="-45673275" y="3199325"/>
            <a:chExt cx="299325" cy="302075"/>
          </a:xfrm>
        </p:grpSpPr>
        <p:sp>
          <p:nvSpPr>
            <p:cNvPr id="7994" name="Google Shape;7994;p57"/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57"/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57"/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7" name="Google Shape;7997;p57"/>
          <p:cNvGrpSpPr/>
          <p:nvPr/>
        </p:nvGrpSpPr>
        <p:grpSpPr>
          <a:xfrm>
            <a:off x="3090251" y="3361602"/>
            <a:ext cx="356205" cy="314240"/>
            <a:chOff x="-45674075" y="3586425"/>
            <a:chExt cx="300900" cy="265450"/>
          </a:xfrm>
        </p:grpSpPr>
        <p:sp>
          <p:nvSpPr>
            <p:cNvPr id="7998" name="Google Shape;7998;p57"/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57"/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0" name="Google Shape;8000;p57"/>
          <p:cNvGrpSpPr/>
          <p:nvPr/>
        </p:nvGrpSpPr>
        <p:grpSpPr>
          <a:xfrm>
            <a:off x="3091183" y="3777441"/>
            <a:ext cx="354341" cy="356205"/>
            <a:chOff x="-45673275" y="3937700"/>
            <a:chExt cx="299325" cy="300900"/>
          </a:xfrm>
        </p:grpSpPr>
        <p:sp>
          <p:nvSpPr>
            <p:cNvPr id="8001" name="Google Shape;8001;p57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57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57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57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57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57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7" name="Google Shape;8007;p57"/>
          <p:cNvGrpSpPr/>
          <p:nvPr/>
        </p:nvGrpSpPr>
        <p:grpSpPr>
          <a:xfrm>
            <a:off x="2205349" y="4270225"/>
            <a:ext cx="356205" cy="356205"/>
            <a:chOff x="-44512325" y="3176075"/>
            <a:chExt cx="300900" cy="300900"/>
          </a:xfrm>
        </p:grpSpPr>
        <p:sp>
          <p:nvSpPr>
            <p:cNvPr id="8008" name="Google Shape;8008;p5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5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5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1" name="Google Shape;8011;p57"/>
          <p:cNvGrpSpPr/>
          <p:nvPr/>
        </p:nvGrpSpPr>
        <p:grpSpPr>
          <a:xfrm>
            <a:off x="2608689" y="1539249"/>
            <a:ext cx="354341" cy="354341"/>
            <a:chOff x="-49027775" y="3183175"/>
            <a:chExt cx="299325" cy="299325"/>
          </a:xfrm>
        </p:grpSpPr>
        <p:sp>
          <p:nvSpPr>
            <p:cNvPr id="8012" name="Google Shape;8012;p57"/>
            <p:cNvSpPr/>
            <p:nvPr/>
          </p:nvSpPr>
          <p:spPr>
            <a:xfrm>
              <a:off x="-48870250" y="3183175"/>
              <a:ext cx="141800" cy="185900"/>
            </a:xfrm>
            <a:custGeom>
              <a:avLst/>
              <a:gdLst/>
              <a:ahLst/>
              <a:cxnLst/>
              <a:rect l="l" t="t" r="r" b="b"/>
              <a:pathLst>
                <a:path w="5672" h="7436" extrusionOk="0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57"/>
            <p:cNvSpPr/>
            <p:nvPr/>
          </p:nvSpPr>
          <p:spPr>
            <a:xfrm>
              <a:off x="-49027775" y="3183175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57"/>
            <p:cNvSpPr/>
            <p:nvPr/>
          </p:nvSpPr>
          <p:spPr>
            <a:xfrm>
              <a:off x="-49027775" y="3295800"/>
              <a:ext cx="141800" cy="186700"/>
            </a:xfrm>
            <a:custGeom>
              <a:avLst/>
              <a:gdLst/>
              <a:ahLst/>
              <a:cxnLst/>
              <a:rect l="l" t="t" r="r" b="b"/>
              <a:pathLst>
                <a:path w="5672" h="7468" extrusionOk="0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57"/>
            <p:cNvSpPr/>
            <p:nvPr/>
          </p:nvSpPr>
          <p:spPr>
            <a:xfrm>
              <a:off x="-48914350" y="3340700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6" name="Google Shape;8016;p57"/>
          <p:cNvGrpSpPr/>
          <p:nvPr/>
        </p:nvGrpSpPr>
        <p:grpSpPr>
          <a:xfrm>
            <a:off x="2608230" y="1974651"/>
            <a:ext cx="355258" cy="357152"/>
            <a:chOff x="-49027775" y="3550975"/>
            <a:chExt cx="300100" cy="301700"/>
          </a:xfrm>
        </p:grpSpPr>
        <p:sp>
          <p:nvSpPr>
            <p:cNvPr id="8017" name="Google Shape;8017;p57"/>
            <p:cNvSpPr/>
            <p:nvPr/>
          </p:nvSpPr>
          <p:spPr>
            <a:xfrm>
              <a:off x="-48941125" y="3613200"/>
              <a:ext cx="74050" cy="26825"/>
            </a:xfrm>
            <a:custGeom>
              <a:avLst/>
              <a:gdLst/>
              <a:ahLst/>
              <a:cxnLst/>
              <a:rect l="l" t="t" r="r" b="b"/>
              <a:pathLst>
                <a:path w="2962" h="1073" extrusionOk="0">
                  <a:moveTo>
                    <a:pt x="1260" y="1"/>
                  </a:moveTo>
                  <a:lnTo>
                    <a:pt x="0" y="1072"/>
                  </a:lnTo>
                  <a:lnTo>
                    <a:pt x="1702" y="107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57"/>
            <p:cNvSpPr/>
            <p:nvPr/>
          </p:nvSpPr>
          <p:spPr>
            <a:xfrm>
              <a:off x="-48871025" y="3613200"/>
              <a:ext cx="73275" cy="26825"/>
            </a:xfrm>
            <a:custGeom>
              <a:avLst/>
              <a:gdLst/>
              <a:ahLst/>
              <a:cxnLst/>
              <a:rect l="l" t="t" r="r" b="b"/>
              <a:pathLst>
                <a:path w="2931" h="1073" extrusionOk="0">
                  <a:moveTo>
                    <a:pt x="1260" y="1"/>
                  </a:moveTo>
                  <a:lnTo>
                    <a:pt x="0" y="1072"/>
                  </a:lnTo>
                  <a:lnTo>
                    <a:pt x="1670" y="1072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57"/>
            <p:cNvSpPr/>
            <p:nvPr/>
          </p:nvSpPr>
          <p:spPr>
            <a:xfrm>
              <a:off x="-48893075" y="3552550"/>
              <a:ext cx="95325" cy="43350"/>
            </a:xfrm>
            <a:custGeom>
              <a:avLst/>
              <a:gdLst/>
              <a:ahLst/>
              <a:cxnLst/>
              <a:rect l="l" t="t" r="r" b="b"/>
              <a:pathLst>
                <a:path w="3813" h="1734" extrusionOk="0">
                  <a:moveTo>
                    <a:pt x="0" y="1"/>
                  </a:moveTo>
                  <a:lnTo>
                    <a:pt x="2142" y="1734"/>
                  </a:lnTo>
                  <a:lnTo>
                    <a:pt x="3812" y="1734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57"/>
            <p:cNvSpPr/>
            <p:nvPr/>
          </p:nvSpPr>
          <p:spPr>
            <a:xfrm>
              <a:off x="-49027775" y="3550975"/>
              <a:ext cx="100050" cy="87475"/>
            </a:xfrm>
            <a:custGeom>
              <a:avLst/>
              <a:gdLst/>
              <a:ahLst/>
              <a:cxnLst/>
              <a:rect l="l" t="t" r="r" b="b"/>
              <a:pathLst>
                <a:path w="4002" h="3499" extrusionOk="0">
                  <a:moveTo>
                    <a:pt x="2112" y="1797"/>
                  </a:moveTo>
                  <a:cubicBezTo>
                    <a:pt x="2332" y="1797"/>
                    <a:pt x="2490" y="1923"/>
                    <a:pt x="2490" y="2143"/>
                  </a:cubicBezTo>
                  <a:cubicBezTo>
                    <a:pt x="2490" y="2332"/>
                    <a:pt x="2332" y="2490"/>
                    <a:pt x="2112" y="2490"/>
                  </a:cubicBezTo>
                  <a:cubicBezTo>
                    <a:pt x="1923" y="2490"/>
                    <a:pt x="1765" y="2332"/>
                    <a:pt x="1765" y="2143"/>
                  </a:cubicBezTo>
                  <a:cubicBezTo>
                    <a:pt x="1765" y="1923"/>
                    <a:pt x="1923" y="1797"/>
                    <a:pt x="2112" y="1797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4"/>
                    <a:pt x="1" y="1072"/>
                  </a:cubicBezTo>
                  <a:lnTo>
                    <a:pt x="1" y="3498"/>
                  </a:lnTo>
                  <a:lnTo>
                    <a:pt x="2364" y="3498"/>
                  </a:lnTo>
                  <a:lnTo>
                    <a:pt x="4002" y="2143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57"/>
            <p:cNvSpPr/>
            <p:nvPr/>
          </p:nvSpPr>
          <p:spPr>
            <a:xfrm>
              <a:off x="-48962400" y="3552550"/>
              <a:ext cx="95325" cy="43350"/>
            </a:xfrm>
            <a:custGeom>
              <a:avLst/>
              <a:gdLst/>
              <a:ahLst/>
              <a:cxnLst/>
              <a:rect l="l" t="t" r="r" b="b"/>
              <a:pathLst>
                <a:path w="3813" h="1734" extrusionOk="0">
                  <a:moveTo>
                    <a:pt x="1" y="1"/>
                  </a:moveTo>
                  <a:lnTo>
                    <a:pt x="2111" y="1734"/>
                  </a:lnTo>
                  <a:lnTo>
                    <a:pt x="3813" y="1734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57"/>
            <p:cNvSpPr/>
            <p:nvPr/>
          </p:nvSpPr>
          <p:spPr>
            <a:xfrm>
              <a:off x="-49027775" y="3657325"/>
              <a:ext cx="300100" cy="195350"/>
            </a:xfrm>
            <a:custGeom>
              <a:avLst/>
              <a:gdLst/>
              <a:ahLst/>
              <a:cxnLst/>
              <a:rect l="l" t="t" r="r" b="b"/>
              <a:pathLst>
                <a:path w="12004" h="7814" extrusionOk="0">
                  <a:moveTo>
                    <a:pt x="5987" y="410"/>
                  </a:moveTo>
                  <a:cubicBezTo>
                    <a:pt x="7719" y="410"/>
                    <a:pt x="9137" y="1827"/>
                    <a:pt x="9137" y="3560"/>
                  </a:cubicBezTo>
                  <a:cubicBezTo>
                    <a:pt x="9137" y="5293"/>
                    <a:pt x="7719" y="6711"/>
                    <a:pt x="5987" y="6711"/>
                  </a:cubicBezTo>
                  <a:cubicBezTo>
                    <a:pt x="4254" y="6711"/>
                    <a:pt x="2836" y="5293"/>
                    <a:pt x="2836" y="3560"/>
                  </a:cubicBezTo>
                  <a:cubicBezTo>
                    <a:pt x="2836" y="1827"/>
                    <a:pt x="4254" y="410"/>
                    <a:pt x="5987" y="410"/>
                  </a:cubicBezTo>
                  <a:close/>
                  <a:moveTo>
                    <a:pt x="1" y="0"/>
                  </a:moveTo>
                  <a:lnTo>
                    <a:pt x="1" y="6742"/>
                  </a:lnTo>
                  <a:cubicBezTo>
                    <a:pt x="1" y="7341"/>
                    <a:pt x="473" y="7813"/>
                    <a:pt x="1072" y="7813"/>
                  </a:cubicBezTo>
                  <a:lnTo>
                    <a:pt x="10933" y="7813"/>
                  </a:lnTo>
                  <a:cubicBezTo>
                    <a:pt x="11532" y="7813"/>
                    <a:pt x="12004" y="7341"/>
                    <a:pt x="12004" y="6742"/>
                  </a:cubicBezTo>
                  <a:lnTo>
                    <a:pt x="120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57"/>
            <p:cNvSpPr/>
            <p:nvPr/>
          </p:nvSpPr>
          <p:spPr>
            <a:xfrm>
              <a:off x="-48886775" y="3726625"/>
              <a:ext cx="28375" cy="37050"/>
            </a:xfrm>
            <a:custGeom>
              <a:avLst/>
              <a:gdLst/>
              <a:ahLst/>
              <a:cxnLst/>
              <a:rect l="l" t="t" r="r" b="b"/>
              <a:pathLst>
                <a:path w="1135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1134" y="7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57"/>
            <p:cNvSpPr/>
            <p:nvPr/>
          </p:nvSpPr>
          <p:spPr>
            <a:xfrm>
              <a:off x="-48822975" y="3550975"/>
              <a:ext cx="94525" cy="44925"/>
            </a:xfrm>
            <a:custGeom>
              <a:avLst/>
              <a:gdLst/>
              <a:ahLst/>
              <a:cxnLst/>
              <a:rect l="l" t="t" r="r" b="b"/>
              <a:pathLst>
                <a:path w="3781" h="1797" extrusionOk="0">
                  <a:moveTo>
                    <a:pt x="0" y="1"/>
                  </a:moveTo>
                  <a:lnTo>
                    <a:pt x="2111" y="1797"/>
                  </a:lnTo>
                  <a:lnTo>
                    <a:pt x="3781" y="1797"/>
                  </a:lnTo>
                  <a:lnTo>
                    <a:pt x="3781" y="1072"/>
                  </a:lnTo>
                  <a:cubicBezTo>
                    <a:pt x="3781" y="474"/>
                    <a:pt x="3308" y="1"/>
                    <a:pt x="27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57"/>
            <p:cNvSpPr/>
            <p:nvPr/>
          </p:nvSpPr>
          <p:spPr>
            <a:xfrm>
              <a:off x="-48939550" y="3684100"/>
              <a:ext cx="122100" cy="122100"/>
            </a:xfrm>
            <a:custGeom>
              <a:avLst/>
              <a:gdLst/>
              <a:ahLst/>
              <a:cxnLst/>
              <a:rect l="l" t="t" r="r" b="b"/>
              <a:pathLst>
                <a:path w="4884" h="4884" extrusionOk="0">
                  <a:moveTo>
                    <a:pt x="1741" y="757"/>
                  </a:moveTo>
                  <a:cubicBezTo>
                    <a:pt x="1812" y="757"/>
                    <a:pt x="1885" y="777"/>
                    <a:pt x="1954" y="819"/>
                  </a:cubicBezTo>
                  <a:lnTo>
                    <a:pt x="4064" y="2237"/>
                  </a:lnTo>
                  <a:cubicBezTo>
                    <a:pt x="4253" y="2300"/>
                    <a:pt x="4253" y="2615"/>
                    <a:pt x="4064" y="2773"/>
                  </a:cubicBezTo>
                  <a:lnTo>
                    <a:pt x="1954" y="4190"/>
                  </a:lnTo>
                  <a:cubicBezTo>
                    <a:pt x="1885" y="4233"/>
                    <a:pt x="1812" y="4253"/>
                    <a:pt x="1741" y="4253"/>
                  </a:cubicBezTo>
                  <a:cubicBezTo>
                    <a:pt x="1553" y="4253"/>
                    <a:pt x="1387" y="4113"/>
                    <a:pt x="1387" y="3907"/>
                  </a:cubicBezTo>
                  <a:lnTo>
                    <a:pt x="1387" y="1103"/>
                  </a:lnTo>
                  <a:cubicBezTo>
                    <a:pt x="1387" y="897"/>
                    <a:pt x="1553" y="757"/>
                    <a:pt x="1741" y="757"/>
                  </a:cubicBezTo>
                  <a:close/>
                  <a:moveTo>
                    <a:pt x="2458" y="0"/>
                  </a:moveTo>
                  <a:cubicBezTo>
                    <a:pt x="1103" y="0"/>
                    <a:pt x="0" y="1103"/>
                    <a:pt x="0" y="2458"/>
                  </a:cubicBezTo>
                  <a:cubicBezTo>
                    <a:pt x="0" y="3781"/>
                    <a:pt x="1103" y="4884"/>
                    <a:pt x="2458" y="4884"/>
                  </a:cubicBezTo>
                  <a:cubicBezTo>
                    <a:pt x="3781" y="4884"/>
                    <a:pt x="4884" y="3781"/>
                    <a:pt x="4884" y="2458"/>
                  </a:cubicBezTo>
                  <a:cubicBezTo>
                    <a:pt x="4884" y="1103"/>
                    <a:pt x="3812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57"/>
            <p:cNvSpPr/>
            <p:nvPr/>
          </p:nvSpPr>
          <p:spPr>
            <a:xfrm>
              <a:off x="-48801725" y="3613200"/>
              <a:ext cx="73275" cy="26825"/>
            </a:xfrm>
            <a:custGeom>
              <a:avLst/>
              <a:gdLst/>
              <a:ahLst/>
              <a:cxnLst/>
              <a:rect l="l" t="t" r="r" b="b"/>
              <a:pathLst>
                <a:path w="2931" h="1073" extrusionOk="0">
                  <a:moveTo>
                    <a:pt x="1261" y="1"/>
                  </a:moveTo>
                  <a:lnTo>
                    <a:pt x="1" y="1072"/>
                  </a:lnTo>
                  <a:lnTo>
                    <a:pt x="2931" y="1072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7" name="Google Shape;8027;p57"/>
          <p:cNvGrpSpPr/>
          <p:nvPr/>
        </p:nvGrpSpPr>
        <p:grpSpPr>
          <a:xfrm>
            <a:off x="2606306" y="2411710"/>
            <a:ext cx="359106" cy="355525"/>
            <a:chOff x="-49031025" y="3920175"/>
            <a:chExt cx="303350" cy="300325"/>
          </a:xfrm>
        </p:grpSpPr>
        <p:sp>
          <p:nvSpPr>
            <p:cNvPr id="8028" name="Google Shape;8028;p57"/>
            <p:cNvSpPr/>
            <p:nvPr/>
          </p:nvSpPr>
          <p:spPr>
            <a:xfrm>
              <a:off x="-49031025" y="4131875"/>
              <a:ext cx="109600" cy="88625"/>
            </a:xfrm>
            <a:custGeom>
              <a:avLst/>
              <a:gdLst/>
              <a:ahLst/>
              <a:cxnLst/>
              <a:rect l="l" t="t" r="r" b="b"/>
              <a:pathLst>
                <a:path w="4384" h="3545" extrusionOk="0">
                  <a:moveTo>
                    <a:pt x="472" y="1"/>
                  </a:moveTo>
                  <a:cubicBezTo>
                    <a:pt x="202" y="1"/>
                    <a:pt x="0" y="326"/>
                    <a:pt x="225" y="551"/>
                  </a:cubicBezTo>
                  <a:lnTo>
                    <a:pt x="2336" y="3387"/>
                  </a:lnTo>
                  <a:cubicBezTo>
                    <a:pt x="2399" y="3481"/>
                    <a:pt x="2494" y="3544"/>
                    <a:pt x="2620" y="3544"/>
                  </a:cubicBezTo>
                  <a:lnTo>
                    <a:pt x="4384" y="3544"/>
                  </a:lnTo>
                  <a:lnTo>
                    <a:pt x="2620" y="583"/>
                  </a:lnTo>
                  <a:lnTo>
                    <a:pt x="572" y="16"/>
                  </a:lnTo>
                  <a:cubicBezTo>
                    <a:pt x="538" y="5"/>
                    <a:pt x="505" y="1"/>
                    <a:pt x="4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57"/>
            <p:cNvSpPr/>
            <p:nvPr/>
          </p:nvSpPr>
          <p:spPr>
            <a:xfrm>
              <a:off x="-48921450" y="3920175"/>
              <a:ext cx="79575" cy="130975"/>
            </a:xfrm>
            <a:custGeom>
              <a:avLst/>
              <a:gdLst/>
              <a:ahLst/>
              <a:cxnLst/>
              <a:rect l="l" t="t" r="r" b="b"/>
              <a:pathLst>
                <a:path w="3183" h="5239" extrusionOk="0">
                  <a:moveTo>
                    <a:pt x="302" y="1"/>
                  </a:moveTo>
                  <a:cubicBezTo>
                    <a:pt x="275" y="1"/>
                    <a:pt x="248" y="3"/>
                    <a:pt x="221" y="9"/>
                  </a:cubicBezTo>
                  <a:cubicBezTo>
                    <a:pt x="64" y="40"/>
                    <a:pt x="1" y="198"/>
                    <a:pt x="1" y="355"/>
                  </a:cubicBezTo>
                  <a:lnTo>
                    <a:pt x="64" y="1269"/>
                  </a:lnTo>
                  <a:lnTo>
                    <a:pt x="2584" y="5239"/>
                  </a:lnTo>
                  <a:lnTo>
                    <a:pt x="3183" y="4199"/>
                  </a:lnTo>
                  <a:lnTo>
                    <a:pt x="631" y="166"/>
                  </a:lnTo>
                  <a:cubicBezTo>
                    <a:pt x="553" y="62"/>
                    <a:pt x="431" y="1"/>
                    <a:pt x="3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57"/>
            <p:cNvSpPr/>
            <p:nvPr/>
          </p:nvSpPr>
          <p:spPr>
            <a:xfrm>
              <a:off x="-48842675" y="4008100"/>
              <a:ext cx="115000" cy="53300"/>
            </a:xfrm>
            <a:custGeom>
              <a:avLst/>
              <a:gdLst/>
              <a:ahLst/>
              <a:cxnLst/>
              <a:rect l="l" t="t" r="r" b="b"/>
              <a:pathLst>
                <a:path w="4600" h="2132" extrusionOk="0">
                  <a:moveTo>
                    <a:pt x="1359" y="0"/>
                  </a:moveTo>
                  <a:cubicBezTo>
                    <a:pt x="1245" y="0"/>
                    <a:pt x="1132" y="57"/>
                    <a:pt x="1072" y="178"/>
                  </a:cubicBezTo>
                  <a:lnTo>
                    <a:pt x="0" y="2131"/>
                  </a:lnTo>
                  <a:lnTo>
                    <a:pt x="4191" y="2131"/>
                  </a:lnTo>
                  <a:cubicBezTo>
                    <a:pt x="4317" y="2131"/>
                    <a:pt x="4506" y="2005"/>
                    <a:pt x="4537" y="1848"/>
                  </a:cubicBezTo>
                  <a:cubicBezTo>
                    <a:pt x="4600" y="1690"/>
                    <a:pt x="4537" y="1533"/>
                    <a:pt x="4380" y="1469"/>
                  </a:cubicBezTo>
                  <a:lnTo>
                    <a:pt x="1544" y="52"/>
                  </a:lnTo>
                  <a:cubicBezTo>
                    <a:pt x="1488" y="18"/>
                    <a:pt x="1423" y="0"/>
                    <a:pt x="13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57"/>
            <p:cNvSpPr/>
            <p:nvPr/>
          </p:nvSpPr>
          <p:spPr>
            <a:xfrm>
              <a:off x="-48838750" y="4078700"/>
              <a:ext cx="51225" cy="66975"/>
            </a:xfrm>
            <a:custGeom>
              <a:avLst/>
              <a:gdLst/>
              <a:ahLst/>
              <a:cxnLst/>
              <a:rect l="l" t="t" r="r" b="b"/>
              <a:pathLst>
                <a:path w="2049" h="2679" extrusionOk="0">
                  <a:moveTo>
                    <a:pt x="1" y="0"/>
                  </a:moveTo>
                  <a:lnTo>
                    <a:pt x="1734" y="2678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57"/>
            <p:cNvSpPr/>
            <p:nvPr/>
          </p:nvSpPr>
          <p:spPr>
            <a:xfrm>
              <a:off x="-48975000" y="3920575"/>
              <a:ext cx="173300" cy="248725"/>
            </a:xfrm>
            <a:custGeom>
              <a:avLst/>
              <a:gdLst/>
              <a:ahLst/>
              <a:cxnLst/>
              <a:rect l="l" t="t" r="r" b="b"/>
              <a:pathLst>
                <a:path w="6932" h="9949" extrusionOk="0">
                  <a:moveTo>
                    <a:pt x="374" y="0"/>
                  </a:moveTo>
                  <a:cubicBezTo>
                    <a:pt x="334" y="0"/>
                    <a:pt x="293" y="8"/>
                    <a:pt x="253" y="24"/>
                  </a:cubicBezTo>
                  <a:cubicBezTo>
                    <a:pt x="95" y="87"/>
                    <a:pt x="1" y="245"/>
                    <a:pt x="1" y="402"/>
                  </a:cubicBezTo>
                  <a:lnTo>
                    <a:pt x="694" y="7585"/>
                  </a:lnTo>
                  <a:lnTo>
                    <a:pt x="6932" y="9948"/>
                  </a:lnTo>
                  <a:lnTo>
                    <a:pt x="694" y="182"/>
                  </a:lnTo>
                  <a:cubicBezTo>
                    <a:pt x="600" y="65"/>
                    <a:pt x="489" y="0"/>
                    <a:pt x="3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57"/>
            <p:cNvSpPr/>
            <p:nvPr/>
          </p:nvSpPr>
          <p:spPr>
            <a:xfrm>
              <a:off x="-48955300" y="4129900"/>
              <a:ext cx="151250" cy="89800"/>
            </a:xfrm>
            <a:custGeom>
              <a:avLst/>
              <a:gdLst/>
              <a:ahLst/>
              <a:cxnLst/>
              <a:rect l="l" t="t" r="r" b="b"/>
              <a:pathLst>
                <a:path w="6050" h="3592" extrusionOk="0">
                  <a:moveTo>
                    <a:pt x="0" y="0"/>
                  </a:moveTo>
                  <a:lnTo>
                    <a:pt x="2174" y="3592"/>
                  </a:lnTo>
                  <a:lnTo>
                    <a:pt x="5167" y="3592"/>
                  </a:lnTo>
                  <a:cubicBezTo>
                    <a:pt x="5293" y="3592"/>
                    <a:pt x="5419" y="3529"/>
                    <a:pt x="5482" y="3403"/>
                  </a:cubicBezTo>
                  <a:lnTo>
                    <a:pt x="6049" y="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4" name="Google Shape;8034;p57"/>
          <p:cNvGrpSpPr/>
          <p:nvPr/>
        </p:nvGrpSpPr>
        <p:grpSpPr>
          <a:xfrm>
            <a:off x="1322411" y="2904744"/>
            <a:ext cx="356176" cy="354341"/>
            <a:chOff x="-47155575" y="3200500"/>
            <a:chExt cx="300875" cy="299325"/>
          </a:xfrm>
        </p:grpSpPr>
        <p:sp>
          <p:nvSpPr>
            <p:cNvPr id="8035" name="Google Shape;8035;p57"/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57"/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57"/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57"/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57"/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57"/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1" name="Google Shape;8041;p57"/>
          <p:cNvGrpSpPr/>
          <p:nvPr/>
        </p:nvGrpSpPr>
        <p:grpSpPr>
          <a:xfrm>
            <a:off x="1322870" y="3341092"/>
            <a:ext cx="355258" cy="355258"/>
            <a:chOff x="-47154800" y="3569100"/>
            <a:chExt cx="300100" cy="300100"/>
          </a:xfrm>
        </p:grpSpPr>
        <p:sp>
          <p:nvSpPr>
            <p:cNvPr id="8042" name="Google Shape;8042;p57"/>
            <p:cNvSpPr/>
            <p:nvPr/>
          </p:nvSpPr>
          <p:spPr>
            <a:xfrm>
              <a:off x="-46994900" y="3728200"/>
              <a:ext cx="140200" cy="141000"/>
            </a:xfrm>
            <a:custGeom>
              <a:avLst/>
              <a:gdLst/>
              <a:ahLst/>
              <a:cxnLst/>
              <a:rect l="l" t="t" r="r" b="b"/>
              <a:pathLst>
                <a:path w="5608" h="5640" extrusionOk="0">
                  <a:moveTo>
                    <a:pt x="2772" y="1733"/>
                  </a:moveTo>
                  <a:cubicBezTo>
                    <a:pt x="2961" y="1733"/>
                    <a:pt x="3119" y="1891"/>
                    <a:pt x="3119" y="2111"/>
                  </a:cubicBezTo>
                  <a:lnTo>
                    <a:pt x="3119" y="2458"/>
                  </a:lnTo>
                  <a:lnTo>
                    <a:pt x="3466" y="2458"/>
                  </a:lnTo>
                  <a:cubicBezTo>
                    <a:pt x="3655" y="2458"/>
                    <a:pt x="3812" y="2615"/>
                    <a:pt x="3812" y="2804"/>
                  </a:cubicBezTo>
                  <a:cubicBezTo>
                    <a:pt x="3812" y="2994"/>
                    <a:pt x="3655" y="3151"/>
                    <a:pt x="3466" y="3151"/>
                  </a:cubicBezTo>
                  <a:lnTo>
                    <a:pt x="2772" y="3151"/>
                  </a:lnTo>
                  <a:cubicBezTo>
                    <a:pt x="2552" y="3151"/>
                    <a:pt x="2426" y="2994"/>
                    <a:pt x="2426" y="2804"/>
                  </a:cubicBezTo>
                  <a:lnTo>
                    <a:pt x="2426" y="2111"/>
                  </a:lnTo>
                  <a:cubicBezTo>
                    <a:pt x="2426" y="1891"/>
                    <a:pt x="2552" y="1733"/>
                    <a:pt x="2772" y="1733"/>
                  </a:cubicBezTo>
                  <a:close/>
                  <a:moveTo>
                    <a:pt x="2457" y="1"/>
                  </a:moveTo>
                  <a:cubicBezTo>
                    <a:pt x="1197" y="158"/>
                    <a:pt x="221" y="1166"/>
                    <a:pt x="0" y="2458"/>
                  </a:cubicBezTo>
                  <a:lnTo>
                    <a:pt x="693" y="2458"/>
                  </a:lnTo>
                  <a:cubicBezTo>
                    <a:pt x="882" y="2458"/>
                    <a:pt x="1040" y="2615"/>
                    <a:pt x="1040" y="2804"/>
                  </a:cubicBezTo>
                  <a:cubicBezTo>
                    <a:pt x="1040" y="2994"/>
                    <a:pt x="882" y="3151"/>
                    <a:pt x="693" y="3151"/>
                  </a:cubicBezTo>
                  <a:lnTo>
                    <a:pt x="0" y="3151"/>
                  </a:lnTo>
                  <a:cubicBezTo>
                    <a:pt x="158" y="4411"/>
                    <a:pt x="1166" y="5451"/>
                    <a:pt x="2457" y="5608"/>
                  </a:cubicBezTo>
                  <a:lnTo>
                    <a:pt x="2457" y="4947"/>
                  </a:lnTo>
                  <a:cubicBezTo>
                    <a:pt x="2457" y="4726"/>
                    <a:pt x="2615" y="4569"/>
                    <a:pt x="2804" y="4569"/>
                  </a:cubicBezTo>
                  <a:cubicBezTo>
                    <a:pt x="2993" y="4569"/>
                    <a:pt x="3151" y="4726"/>
                    <a:pt x="3151" y="4947"/>
                  </a:cubicBezTo>
                  <a:lnTo>
                    <a:pt x="3151" y="5640"/>
                  </a:lnTo>
                  <a:cubicBezTo>
                    <a:pt x="4411" y="5482"/>
                    <a:pt x="5450" y="4474"/>
                    <a:pt x="5608" y="3214"/>
                  </a:cubicBezTo>
                  <a:lnTo>
                    <a:pt x="4883" y="3214"/>
                  </a:lnTo>
                  <a:cubicBezTo>
                    <a:pt x="4694" y="3151"/>
                    <a:pt x="4537" y="2994"/>
                    <a:pt x="4537" y="2804"/>
                  </a:cubicBezTo>
                  <a:cubicBezTo>
                    <a:pt x="4537" y="2615"/>
                    <a:pt x="4694" y="2458"/>
                    <a:pt x="4883" y="2458"/>
                  </a:cubicBezTo>
                  <a:lnTo>
                    <a:pt x="5608" y="2458"/>
                  </a:lnTo>
                  <a:cubicBezTo>
                    <a:pt x="5450" y="1198"/>
                    <a:pt x="4411" y="221"/>
                    <a:pt x="3151" y="1"/>
                  </a:cubicBezTo>
                  <a:lnTo>
                    <a:pt x="3151" y="694"/>
                  </a:lnTo>
                  <a:cubicBezTo>
                    <a:pt x="3151" y="883"/>
                    <a:pt x="2993" y="1040"/>
                    <a:pt x="2804" y="1040"/>
                  </a:cubicBezTo>
                  <a:cubicBezTo>
                    <a:pt x="2615" y="1040"/>
                    <a:pt x="2457" y="883"/>
                    <a:pt x="2457" y="694"/>
                  </a:cubicBezTo>
                  <a:lnTo>
                    <a:pt x="24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57"/>
            <p:cNvSpPr/>
            <p:nvPr/>
          </p:nvSpPr>
          <p:spPr>
            <a:xfrm>
              <a:off x="-46978375" y="35746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0"/>
                  </a:lnTo>
                  <a:lnTo>
                    <a:pt x="1891" y="18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57"/>
            <p:cNvSpPr/>
            <p:nvPr/>
          </p:nvSpPr>
          <p:spPr>
            <a:xfrm>
              <a:off x="-47075250" y="366520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316" y="536"/>
                    <a:pt x="505" y="284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57"/>
            <p:cNvSpPr/>
            <p:nvPr/>
          </p:nvSpPr>
          <p:spPr>
            <a:xfrm>
              <a:off x="-47110700" y="36313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481"/>
                    <a:pt x="253" y="1859"/>
                    <a:pt x="694" y="2048"/>
                  </a:cubicBezTo>
                  <a:lnTo>
                    <a:pt x="694" y="1040"/>
                  </a:lnTo>
                  <a:cubicBezTo>
                    <a:pt x="694" y="851"/>
                    <a:pt x="851" y="694"/>
                    <a:pt x="1040" y="694"/>
                  </a:cubicBezTo>
                  <a:lnTo>
                    <a:pt x="2049" y="694"/>
                  </a:lnTo>
                  <a:cubicBezTo>
                    <a:pt x="1891" y="316"/>
                    <a:pt x="1482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57"/>
            <p:cNvSpPr/>
            <p:nvPr/>
          </p:nvSpPr>
          <p:spPr>
            <a:xfrm>
              <a:off x="-47075250" y="3665200"/>
              <a:ext cx="53575" cy="54350"/>
            </a:xfrm>
            <a:custGeom>
              <a:avLst/>
              <a:gdLst/>
              <a:ahLst/>
              <a:cxnLst/>
              <a:rect l="l" t="t" r="r" b="b"/>
              <a:pathLst>
                <a:path w="2143" h="2174" extrusionOk="0">
                  <a:moveTo>
                    <a:pt x="1355" y="0"/>
                  </a:moveTo>
                  <a:cubicBezTo>
                    <a:pt x="1229" y="693"/>
                    <a:pt x="694" y="1229"/>
                    <a:pt x="1" y="1386"/>
                  </a:cubicBezTo>
                  <a:lnTo>
                    <a:pt x="1" y="2174"/>
                  </a:lnTo>
                  <a:lnTo>
                    <a:pt x="2143" y="2174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57"/>
            <p:cNvSpPr/>
            <p:nvPr/>
          </p:nvSpPr>
          <p:spPr>
            <a:xfrm>
              <a:off x="-47154800" y="3569100"/>
              <a:ext cx="229225" cy="300100"/>
            </a:xfrm>
            <a:custGeom>
              <a:avLst/>
              <a:gdLst/>
              <a:ahLst/>
              <a:cxnLst/>
              <a:rect l="l" t="t" r="r" b="b"/>
              <a:pathLst>
                <a:path w="9169" h="12004" extrusionOk="0">
                  <a:moveTo>
                    <a:pt x="2804" y="1765"/>
                  </a:moveTo>
                  <a:cubicBezTo>
                    <a:pt x="3687" y="1765"/>
                    <a:pt x="4380" y="2363"/>
                    <a:pt x="4537" y="3183"/>
                  </a:cubicBezTo>
                  <a:lnTo>
                    <a:pt x="5703" y="3183"/>
                  </a:lnTo>
                  <a:cubicBezTo>
                    <a:pt x="5892" y="3183"/>
                    <a:pt x="6049" y="3340"/>
                    <a:pt x="6049" y="3529"/>
                  </a:cubicBezTo>
                  <a:lnTo>
                    <a:pt x="6049" y="6428"/>
                  </a:lnTo>
                  <a:cubicBezTo>
                    <a:pt x="6049" y="6617"/>
                    <a:pt x="5892" y="6774"/>
                    <a:pt x="5703" y="6774"/>
                  </a:cubicBezTo>
                  <a:lnTo>
                    <a:pt x="2804" y="6774"/>
                  </a:lnTo>
                  <a:cubicBezTo>
                    <a:pt x="2615" y="6774"/>
                    <a:pt x="2458" y="6617"/>
                    <a:pt x="2458" y="6428"/>
                  </a:cubicBezTo>
                  <a:lnTo>
                    <a:pt x="2458" y="5262"/>
                  </a:lnTo>
                  <a:cubicBezTo>
                    <a:pt x="1670" y="5104"/>
                    <a:pt x="1040" y="4411"/>
                    <a:pt x="1040" y="3529"/>
                  </a:cubicBezTo>
                  <a:cubicBezTo>
                    <a:pt x="1040" y="2552"/>
                    <a:pt x="1828" y="1765"/>
                    <a:pt x="2804" y="1765"/>
                  </a:cubicBezTo>
                  <a:close/>
                  <a:moveTo>
                    <a:pt x="4191" y="8160"/>
                  </a:moveTo>
                  <a:cubicBezTo>
                    <a:pt x="4380" y="8160"/>
                    <a:pt x="4537" y="8318"/>
                    <a:pt x="4537" y="8507"/>
                  </a:cubicBezTo>
                  <a:cubicBezTo>
                    <a:pt x="4537" y="8696"/>
                    <a:pt x="4380" y="8853"/>
                    <a:pt x="4191" y="8853"/>
                  </a:cubicBezTo>
                  <a:lnTo>
                    <a:pt x="1387" y="8853"/>
                  </a:lnTo>
                  <a:cubicBezTo>
                    <a:pt x="1198" y="8853"/>
                    <a:pt x="1040" y="8696"/>
                    <a:pt x="1040" y="8507"/>
                  </a:cubicBezTo>
                  <a:cubicBezTo>
                    <a:pt x="1040" y="8318"/>
                    <a:pt x="1198" y="8160"/>
                    <a:pt x="1387" y="8160"/>
                  </a:cubicBezTo>
                  <a:close/>
                  <a:moveTo>
                    <a:pt x="4191" y="9515"/>
                  </a:moveTo>
                  <a:cubicBezTo>
                    <a:pt x="4380" y="9515"/>
                    <a:pt x="4537" y="9673"/>
                    <a:pt x="4537" y="9893"/>
                  </a:cubicBezTo>
                  <a:cubicBezTo>
                    <a:pt x="4537" y="10082"/>
                    <a:pt x="4380" y="10240"/>
                    <a:pt x="4191" y="10240"/>
                  </a:cubicBezTo>
                  <a:lnTo>
                    <a:pt x="1387" y="10240"/>
                  </a:lnTo>
                  <a:cubicBezTo>
                    <a:pt x="1198" y="10240"/>
                    <a:pt x="1040" y="10082"/>
                    <a:pt x="1040" y="9893"/>
                  </a:cubicBezTo>
                  <a:cubicBezTo>
                    <a:pt x="1040" y="9673"/>
                    <a:pt x="1198" y="9515"/>
                    <a:pt x="1387" y="9515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1657"/>
                  </a:lnTo>
                  <a:cubicBezTo>
                    <a:pt x="1" y="11846"/>
                    <a:pt x="158" y="12004"/>
                    <a:pt x="347" y="12004"/>
                  </a:cubicBezTo>
                  <a:lnTo>
                    <a:pt x="7089" y="12004"/>
                  </a:lnTo>
                  <a:cubicBezTo>
                    <a:pt x="6239" y="11342"/>
                    <a:pt x="5671" y="10366"/>
                    <a:pt x="5671" y="9168"/>
                  </a:cubicBezTo>
                  <a:cubicBezTo>
                    <a:pt x="5671" y="7247"/>
                    <a:pt x="7247" y="5671"/>
                    <a:pt x="9168" y="5671"/>
                  </a:cubicBezTo>
                  <a:lnTo>
                    <a:pt x="9168" y="2805"/>
                  </a:lnTo>
                  <a:lnTo>
                    <a:pt x="6711" y="2805"/>
                  </a:lnTo>
                  <a:cubicBezTo>
                    <a:pt x="6522" y="2805"/>
                    <a:pt x="6365" y="2647"/>
                    <a:pt x="6365" y="2426"/>
                  </a:cubicBezTo>
                  <a:lnTo>
                    <a:pt x="636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8" name="Google Shape;8048;p57"/>
          <p:cNvGrpSpPr/>
          <p:nvPr/>
        </p:nvGrpSpPr>
        <p:grpSpPr>
          <a:xfrm>
            <a:off x="1323343" y="3779305"/>
            <a:ext cx="354311" cy="353423"/>
            <a:chOff x="-47154000" y="3939275"/>
            <a:chExt cx="299300" cy="298550"/>
          </a:xfrm>
        </p:grpSpPr>
        <p:sp>
          <p:nvSpPr>
            <p:cNvPr id="8049" name="Google Shape;8049;p57"/>
            <p:cNvSpPr/>
            <p:nvPr/>
          </p:nvSpPr>
          <p:spPr>
            <a:xfrm>
              <a:off x="-47084700" y="4131475"/>
              <a:ext cx="159125" cy="106350"/>
            </a:xfrm>
            <a:custGeom>
              <a:avLst/>
              <a:gdLst/>
              <a:ahLst/>
              <a:cxnLst/>
              <a:rect l="l" t="t" r="r" b="b"/>
              <a:pathLst>
                <a:path w="6365" h="4254" extrusionOk="0">
                  <a:moveTo>
                    <a:pt x="4569" y="693"/>
                  </a:moveTo>
                  <a:cubicBezTo>
                    <a:pt x="4789" y="693"/>
                    <a:pt x="4947" y="851"/>
                    <a:pt x="4947" y="1040"/>
                  </a:cubicBezTo>
                  <a:cubicBezTo>
                    <a:pt x="4947" y="1260"/>
                    <a:pt x="4789" y="1418"/>
                    <a:pt x="4569" y="1418"/>
                  </a:cubicBezTo>
                  <a:lnTo>
                    <a:pt x="1796" y="1418"/>
                  </a:lnTo>
                  <a:cubicBezTo>
                    <a:pt x="1576" y="1418"/>
                    <a:pt x="1418" y="1260"/>
                    <a:pt x="1418" y="1040"/>
                  </a:cubicBezTo>
                  <a:cubicBezTo>
                    <a:pt x="1418" y="851"/>
                    <a:pt x="1576" y="693"/>
                    <a:pt x="1796" y="693"/>
                  </a:cubicBezTo>
                  <a:close/>
                  <a:moveTo>
                    <a:pt x="4569" y="2111"/>
                  </a:moveTo>
                  <a:cubicBezTo>
                    <a:pt x="4789" y="2111"/>
                    <a:pt x="4947" y="2268"/>
                    <a:pt x="4947" y="2457"/>
                  </a:cubicBezTo>
                  <a:cubicBezTo>
                    <a:pt x="4947" y="2678"/>
                    <a:pt x="4789" y="2835"/>
                    <a:pt x="4569" y="2835"/>
                  </a:cubicBezTo>
                  <a:lnTo>
                    <a:pt x="1796" y="2835"/>
                  </a:lnTo>
                  <a:cubicBezTo>
                    <a:pt x="1576" y="2835"/>
                    <a:pt x="1418" y="2678"/>
                    <a:pt x="1418" y="2457"/>
                  </a:cubicBezTo>
                  <a:cubicBezTo>
                    <a:pt x="1418" y="2268"/>
                    <a:pt x="1576" y="2111"/>
                    <a:pt x="1796" y="2111"/>
                  </a:cubicBezTo>
                  <a:close/>
                  <a:moveTo>
                    <a:pt x="0" y="0"/>
                  </a:moveTo>
                  <a:lnTo>
                    <a:pt x="0" y="1418"/>
                  </a:lnTo>
                  <a:lnTo>
                    <a:pt x="0" y="3875"/>
                  </a:lnTo>
                  <a:cubicBezTo>
                    <a:pt x="0" y="4096"/>
                    <a:pt x="158" y="4253"/>
                    <a:pt x="379" y="4253"/>
                  </a:cubicBezTo>
                  <a:lnTo>
                    <a:pt x="5986" y="4253"/>
                  </a:lnTo>
                  <a:cubicBezTo>
                    <a:pt x="6207" y="4253"/>
                    <a:pt x="6364" y="4096"/>
                    <a:pt x="6364" y="3875"/>
                  </a:cubicBezTo>
                  <a:lnTo>
                    <a:pt x="6364" y="1418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57"/>
            <p:cNvSpPr/>
            <p:nvPr/>
          </p:nvSpPr>
          <p:spPr>
            <a:xfrm>
              <a:off x="-46979150" y="3943225"/>
              <a:ext cx="48050" cy="47275"/>
            </a:xfrm>
            <a:custGeom>
              <a:avLst/>
              <a:gdLst/>
              <a:ahLst/>
              <a:cxnLst/>
              <a:rect l="l" t="t" r="r" b="b"/>
              <a:pathLst>
                <a:path w="1922" h="1891" extrusionOk="0">
                  <a:moveTo>
                    <a:pt x="0" y="0"/>
                  </a:moveTo>
                  <a:lnTo>
                    <a:pt x="0" y="1891"/>
                  </a:lnTo>
                  <a:lnTo>
                    <a:pt x="1922" y="1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57"/>
            <p:cNvSpPr/>
            <p:nvPr/>
          </p:nvSpPr>
          <p:spPr>
            <a:xfrm>
              <a:off x="-47154000" y="4026700"/>
              <a:ext cx="299300" cy="141025"/>
            </a:xfrm>
            <a:custGeom>
              <a:avLst/>
              <a:gdLst/>
              <a:ahLst/>
              <a:cxnLst/>
              <a:rect l="l" t="t" r="r" b="b"/>
              <a:pathLst>
                <a:path w="11972" h="5641" extrusionOk="0">
                  <a:moveTo>
                    <a:pt x="3151" y="2080"/>
                  </a:moveTo>
                  <a:cubicBezTo>
                    <a:pt x="3340" y="2080"/>
                    <a:pt x="3497" y="2238"/>
                    <a:pt x="3497" y="2458"/>
                  </a:cubicBezTo>
                  <a:cubicBezTo>
                    <a:pt x="3497" y="2647"/>
                    <a:pt x="3340" y="2805"/>
                    <a:pt x="3151" y="2805"/>
                  </a:cubicBezTo>
                  <a:cubicBezTo>
                    <a:pt x="2930" y="2805"/>
                    <a:pt x="2804" y="2647"/>
                    <a:pt x="2804" y="2458"/>
                  </a:cubicBezTo>
                  <a:cubicBezTo>
                    <a:pt x="2804" y="2238"/>
                    <a:pt x="2930" y="2080"/>
                    <a:pt x="3151" y="2080"/>
                  </a:cubicBezTo>
                  <a:close/>
                  <a:moveTo>
                    <a:pt x="4568" y="2080"/>
                  </a:moveTo>
                  <a:cubicBezTo>
                    <a:pt x="4757" y="2080"/>
                    <a:pt x="4915" y="2238"/>
                    <a:pt x="4915" y="2458"/>
                  </a:cubicBezTo>
                  <a:cubicBezTo>
                    <a:pt x="4915" y="2647"/>
                    <a:pt x="4757" y="2805"/>
                    <a:pt x="4568" y="2805"/>
                  </a:cubicBezTo>
                  <a:cubicBezTo>
                    <a:pt x="4348" y="2805"/>
                    <a:pt x="4190" y="2647"/>
                    <a:pt x="4190" y="2458"/>
                  </a:cubicBezTo>
                  <a:cubicBezTo>
                    <a:pt x="4190" y="2238"/>
                    <a:pt x="4348" y="2080"/>
                    <a:pt x="4568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8"/>
                    <a:pt x="6994" y="2458"/>
                  </a:cubicBezTo>
                  <a:cubicBezTo>
                    <a:pt x="6994" y="2647"/>
                    <a:pt x="6837" y="2805"/>
                    <a:pt x="6648" y="2805"/>
                  </a:cubicBezTo>
                  <a:lnTo>
                    <a:pt x="5923" y="2805"/>
                  </a:lnTo>
                  <a:cubicBezTo>
                    <a:pt x="5734" y="2805"/>
                    <a:pt x="5576" y="2647"/>
                    <a:pt x="5576" y="2458"/>
                  </a:cubicBezTo>
                  <a:cubicBezTo>
                    <a:pt x="5576" y="2238"/>
                    <a:pt x="5734" y="2080"/>
                    <a:pt x="5923" y="2080"/>
                  </a:cubicBezTo>
                  <a:close/>
                  <a:moveTo>
                    <a:pt x="8790" y="2080"/>
                  </a:moveTo>
                  <a:cubicBezTo>
                    <a:pt x="8979" y="2080"/>
                    <a:pt x="9136" y="2238"/>
                    <a:pt x="9136" y="2458"/>
                  </a:cubicBezTo>
                  <a:cubicBezTo>
                    <a:pt x="9136" y="2647"/>
                    <a:pt x="8979" y="2805"/>
                    <a:pt x="8790" y="2805"/>
                  </a:cubicBezTo>
                  <a:lnTo>
                    <a:pt x="8065" y="2805"/>
                  </a:lnTo>
                  <a:cubicBezTo>
                    <a:pt x="7876" y="2805"/>
                    <a:pt x="7719" y="2647"/>
                    <a:pt x="7719" y="2458"/>
                  </a:cubicBezTo>
                  <a:cubicBezTo>
                    <a:pt x="7719" y="2238"/>
                    <a:pt x="7876" y="2080"/>
                    <a:pt x="8065" y="2080"/>
                  </a:cubicBezTo>
                  <a:close/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4569"/>
                  </a:lnTo>
                  <a:cubicBezTo>
                    <a:pt x="0" y="5168"/>
                    <a:pt x="473" y="5640"/>
                    <a:pt x="1071" y="5640"/>
                  </a:cubicBezTo>
                  <a:lnTo>
                    <a:pt x="2111" y="5640"/>
                  </a:lnTo>
                  <a:lnTo>
                    <a:pt x="2111" y="4223"/>
                  </a:lnTo>
                  <a:lnTo>
                    <a:pt x="1764" y="4223"/>
                  </a:lnTo>
                  <a:cubicBezTo>
                    <a:pt x="1575" y="4223"/>
                    <a:pt x="1418" y="4065"/>
                    <a:pt x="1418" y="3876"/>
                  </a:cubicBezTo>
                  <a:cubicBezTo>
                    <a:pt x="1418" y="3655"/>
                    <a:pt x="1575" y="3498"/>
                    <a:pt x="1764" y="3498"/>
                  </a:cubicBezTo>
                  <a:lnTo>
                    <a:pt x="10208" y="3498"/>
                  </a:lnTo>
                  <a:cubicBezTo>
                    <a:pt x="10397" y="3498"/>
                    <a:pt x="10554" y="3655"/>
                    <a:pt x="10554" y="3876"/>
                  </a:cubicBezTo>
                  <a:cubicBezTo>
                    <a:pt x="10554" y="4065"/>
                    <a:pt x="10397" y="4223"/>
                    <a:pt x="10208" y="4223"/>
                  </a:cubicBezTo>
                  <a:lnTo>
                    <a:pt x="9830" y="4223"/>
                  </a:lnTo>
                  <a:lnTo>
                    <a:pt x="9830" y="5640"/>
                  </a:lnTo>
                  <a:lnTo>
                    <a:pt x="10901" y="5640"/>
                  </a:lnTo>
                  <a:cubicBezTo>
                    <a:pt x="11499" y="5640"/>
                    <a:pt x="11972" y="5168"/>
                    <a:pt x="11972" y="4569"/>
                  </a:cubicBezTo>
                  <a:lnTo>
                    <a:pt x="11972" y="1072"/>
                  </a:lnTo>
                  <a:cubicBezTo>
                    <a:pt x="11972" y="473"/>
                    <a:pt x="11499" y="1"/>
                    <a:pt x="10901" y="1"/>
                  </a:cubicBezTo>
                  <a:lnTo>
                    <a:pt x="9830" y="1"/>
                  </a:lnTo>
                  <a:lnTo>
                    <a:pt x="9830" y="1072"/>
                  </a:lnTo>
                  <a:cubicBezTo>
                    <a:pt x="9830" y="1261"/>
                    <a:pt x="9672" y="1419"/>
                    <a:pt x="9483" y="1419"/>
                  </a:cubicBezTo>
                  <a:lnTo>
                    <a:pt x="2489" y="1419"/>
                  </a:lnTo>
                  <a:cubicBezTo>
                    <a:pt x="2268" y="1419"/>
                    <a:pt x="2111" y="1261"/>
                    <a:pt x="2111" y="1072"/>
                  </a:cubicBezTo>
                  <a:lnTo>
                    <a:pt x="21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57"/>
            <p:cNvSpPr/>
            <p:nvPr/>
          </p:nvSpPr>
          <p:spPr>
            <a:xfrm>
              <a:off x="-47083125" y="3939275"/>
              <a:ext cx="158325" cy="106350"/>
            </a:xfrm>
            <a:custGeom>
              <a:avLst/>
              <a:gdLst/>
              <a:ahLst/>
              <a:cxnLst/>
              <a:rect l="l" t="t" r="r" b="b"/>
              <a:pathLst>
                <a:path w="6333" h="425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3529"/>
                  </a:lnTo>
                  <a:lnTo>
                    <a:pt x="0" y="4254"/>
                  </a:lnTo>
                  <a:lnTo>
                    <a:pt x="6333" y="4254"/>
                  </a:lnTo>
                  <a:lnTo>
                    <a:pt x="6333" y="3498"/>
                  </a:lnTo>
                  <a:lnTo>
                    <a:pt x="6301" y="3498"/>
                  </a:lnTo>
                  <a:lnTo>
                    <a:pt x="6301" y="2805"/>
                  </a:lnTo>
                  <a:lnTo>
                    <a:pt x="3844" y="2805"/>
                  </a:lnTo>
                  <a:cubicBezTo>
                    <a:pt x="3655" y="2805"/>
                    <a:pt x="3498" y="2647"/>
                    <a:pt x="3498" y="2427"/>
                  </a:cubicBezTo>
                  <a:lnTo>
                    <a:pt x="349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3" name="Google Shape;8053;p57"/>
          <p:cNvGrpSpPr/>
          <p:nvPr/>
        </p:nvGrpSpPr>
        <p:grpSpPr>
          <a:xfrm>
            <a:off x="3548633" y="2904744"/>
            <a:ext cx="312375" cy="354341"/>
            <a:chOff x="-45286550" y="3200500"/>
            <a:chExt cx="263875" cy="299325"/>
          </a:xfrm>
        </p:grpSpPr>
        <p:sp>
          <p:nvSpPr>
            <p:cNvPr id="8054" name="Google Shape;8054;p57"/>
            <p:cNvSpPr/>
            <p:nvPr/>
          </p:nvSpPr>
          <p:spPr>
            <a:xfrm>
              <a:off x="-45233000" y="3200500"/>
              <a:ext cx="210325" cy="247325"/>
            </a:xfrm>
            <a:custGeom>
              <a:avLst/>
              <a:gdLst/>
              <a:ahLst/>
              <a:cxnLst/>
              <a:rect l="l" t="t" r="r" b="b"/>
              <a:pathLst>
                <a:path w="8413" h="9893" extrusionOk="0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57"/>
            <p:cNvSpPr/>
            <p:nvPr/>
          </p:nvSpPr>
          <p:spPr>
            <a:xfrm>
              <a:off x="-45216450" y="3340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57"/>
            <p:cNvSpPr/>
            <p:nvPr/>
          </p:nvSpPr>
          <p:spPr>
            <a:xfrm>
              <a:off x="-45286550" y="3289500"/>
              <a:ext cx="158325" cy="210325"/>
            </a:xfrm>
            <a:custGeom>
              <a:avLst/>
              <a:gdLst/>
              <a:ahLst/>
              <a:cxnLst/>
              <a:rect l="l" t="t" r="r" b="b"/>
              <a:pathLst>
                <a:path w="6333" h="8413" extrusionOk="0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7" name="Google Shape;8057;p57"/>
          <p:cNvGrpSpPr/>
          <p:nvPr/>
        </p:nvGrpSpPr>
        <p:grpSpPr>
          <a:xfrm>
            <a:off x="3548633" y="3342039"/>
            <a:ext cx="312375" cy="354311"/>
            <a:chOff x="-45286550" y="3569900"/>
            <a:chExt cx="263875" cy="299300"/>
          </a:xfrm>
        </p:grpSpPr>
        <p:sp>
          <p:nvSpPr>
            <p:cNvPr id="8058" name="Google Shape;8058;p57"/>
            <p:cNvSpPr/>
            <p:nvPr/>
          </p:nvSpPr>
          <p:spPr>
            <a:xfrm>
              <a:off x="-45234575" y="372820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1" y="1"/>
                  </a:moveTo>
                  <a:lnTo>
                    <a:pt x="1" y="725"/>
                  </a:lnTo>
                  <a:lnTo>
                    <a:pt x="347" y="725"/>
                  </a:lnTo>
                  <a:cubicBezTo>
                    <a:pt x="568" y="725"/>
                    <a:pt x="725" y="568"/>
                    <a:pt x="725" y="379"/>
                  </a:cubicBezTo>
                  <a:cubicBezTo>
                    <a:pt x="725" y="127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57"/>
            <p:cNvSpPr/>
            <p:nvPr/>
          </p:nvSpPr>
          <p:spPr>
            <a:xfrm>
              <a:off x="-45286550" y="3692750"/>
              <a:ext cx="263875" cy="122900"/>
            </a:xfrm>
            <a:custGeom>
              <a:avLst/>
              <a:gdLst/>
              <a:ahLst/>
              <a:cxnLst/>
              <a:rect l="l" t="t" r="r" b="b"/>
              <a:pathLst>
                <a:path w="10555" h="4916" extrusionOk="0">
                  <a:moveTo>
                    <a:pt x="2458" y="725"/>
                  </a:moveTo>
                  <a:cubicBezTo>
                    <a:pt x="3025" y="725"/>
                    <a:pt x="3497" y="1198"/>
                    <a:pt x="3497" y="1765"/>
                  </a:cubicBezTo>
                  <a:cubicBezTo>
                    <a:pt x="3497" y="2364"/>
                    <a:pt x="3025" y="2805"/>
                    <a:pt x="2426" y="2805"/>
                  </a:cubicBezTo>
                  <a:lnTo>
                    <a:pt x="2080" y="2805"/>
                  </a:lnTo>
                  <a:lnTo>
                    <a:pt x="2080" y="3876"/>
                  </a:lnTo>
                  <a:cubicBezTo>
                    <a:pt x="2080" y="4065"/>
                    <a:pt x="1922" y="4222"/>
                    <a:pt x="1733" y="4222"/>
                  </a:cubicBezTo>
                  <a:cubicBezTo>
                    <a:pt x="1544" y="4222"/>
                    <a:pt x="1387" y="4065"/>
                    <a:pt x="1387" y="3876"/>
                  </a:cubicBezTo>
                  <a:lnTo>
                    <a:pt x="1387" y="1072"/>
                  </a:lnTo>
                  <a:cubicBezTo>
                    <a:pt x="1387" y="883"/>
                    <a:pt x="1544" y="725"/>
                    <a:pt x="1733" y="725"/>
                  </a:cubicBezTo>
                  <a:close/>
                  <a:moveTo>
                    <a:pt x="5262" y="694"/>
                  </a:moveTo>
                  <a:cubicBezTo>
                    <a:pt x="5860" y="694"/>
                    <a:pt x="6333" y="1167"/>
                    <a:pt x="6333" y="1734"/>
                  </a:cubicBezTo>
                  <a:cubicBezTo>
                    <a:pt x="6333" y="1954"/>
                    <a:pt x="6175" y="2112"/>
                    <a:pt x="5986" y="2112"/>
                  </a:cubicBezTo>
                  <a:cubicBezTo>
                    <a:pt x="5797" y="2112"/>
                    <a:pt x="5640" y="1954"/>
                    <a:pt x="5640" y="1734"/>
                  </a:cubicBezTo>
                  <a:cubicBezTo>
                    <a:pt x="5640" y="1545"/>
                    <a:pt x="5482" y="1387"/>
                    <a:pt x="5262" y="1387"/>
                  </a:cubicBezTo>
                  <a:cubicBezTo>
                    <a:pt x="5073" y="1387"/>
                    <a:pt x="4915" y="1545"/>
                    <a:pt x="4915" y="1734"/>
                  </a:cubicBezTo>
                  <a:cubicBezTo>
                    <a:pt x="4915" y="1954"/>
                    <a:pt x="5073" y="2112"/>
                    <a:pt x="5262" y="2112"/>
                  </a:cubicBezTo>
                  <a:cubicBezTo>
                    <a:pt x="5860" y="2112"/>
                    <a:pt x="6333" y="2553"/>
                    <a:pt x="6333" y="3151"/>
                  </a:cubicBezTo>
                  <a:cubicBezTo>
                    <a:pt x="6333" y="3750"/>
                    <a:pt x="5860" y="4222"/>
                    <a:pt x="5262" y="4222"/>
                  </a:cubicBezTo>
                  <a:cubicBezTo>
                    <a:pt x="4695" y="4222"/>
                    <a:pt x="4222" y="3750"/>
                    <a:pt x="4222" y="3151"/>
                  </a:cubicBezTo>
                  <a:cubicBezTo>
                    <a:pt x="4222" y="2962"/>
                    <a:pt x="4379" y="2805"/>
                    <a:pt x="4569" y="2805"/>
                  </a:cubicBezTo>
                  <a:cubicBezTo>
                    <a:pt x="4758" y="2805"/>
                    <a:pt x="4915" y="2962"/>
                    <a:pt x="4915" y="3151"/>
                  </a:cubicBezTo>
                  <a:cubicBezTo>
                    <a:pt x="4915" y="3340"/>
                    <a:pt x="5073" y="3498"/>
                    <a:pt x="5262" y="3498"/>
                  </a:cubicBezTo>
                  <a:cubicBezTo>
                    <a:pt x="5482" y="3498"/>
                    <a:pt x="5640" y="3340"/>
                    <a:pt x="5640" y="3151"/>
                  </a:cubicBezTo>
                  <a:cubicBezTo>
                    <a:pt x="5640" y="2962"/>
                    <a:pt x="5482" y="2805"/>
                    <a:pt x="5262" y="2805"/>
                  </a:cubicBezTo>
                  <a:cubicBezTo>
                    <a:pt x="4695" y="2805"/>
                    <a:pt x="4222" y="2332"/>
                    <a:pt x="4222" y="1734"/>
                  </a:cubicBezTo>
                  <a:cubicBezTo>
                    <a:pt x="4222" y="1167"/>
                    <a:pt x="4695" y="694"/>
                    <a:pt x="5262" y="694"/>
                  </a:cubicBezTo>
                  <a:close/>
                  <a:moveTo>
                    <a:pt x="8066" y="725"/>
                  </a:moveTo>
                  <a:cubicBezTo>
                    <a:pt x="8664" y="725"/>
                    <a:pt x="9137" y="1198"/>
                    <a:pt x="9137" y="1765"/>
                  </a:cubicBezTo>
                  <a:lnTo>
                    <a:pt x="9137" y="3151"/>
                  </a:lnTo>
                  <a:cubicBezTo>
                    <a:pt x="9137" y="3750"/>
                    <a:pt x="8664" y="4222"/>
                    <a:pt x="8066" y="4222"/>
                  </a:cubicBezTo>
                  <a:lnTo>
                    <a:pt x="7372" y="4222"/>
                  </a:lnTo>
                  <a:cubicBezTo>
                    <a:pt x="7152" y="4222"/>
                    <a:pt x="6994" y="4065"/>
                    <a:pt x="6994" y="3876"/>
                  </a:cubicBezTo>
                  <a:lnTo>
                    <a:pt x="6994" y="1072"/>
                  </a:lnTo>
                  <a:cubicBezTo>
                    <a:pt x="6994" y="883"/>
                    <a:pt x="7152" y="725"/>
                    <a:pt x="7372" y="725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0208" y="4916"/>
                  </a:lnTo>
                  <a:cubicBezTo>
                    <a:pt x="10397" y="4916"/>
                    <a:pt x="10554" y="4758"/>
                    <a:pt x="10554" y="4569"/>
                  </a:cubicBezTo>
                  <a:lnTo>
                    <a:pt x="10554" y="347"/>
                  </a:lnTo>
                  <a:cubicBezTo>
                    <a:pt x="10554" y="158"/>
                    <a:pt x="10397" y="1"/>
                    <a:pt x="102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57"/>
            <p:cNvSpPr/>
            <p:nvPr/>
          </p:nvSpPr>
          <p:spPr>
            <a:xfrm>
              <a:off x="-45093575" y="3728200"/>
              <a:ext cx="17325" cy="53575"/>
            </a:xfrm>
            <a:custGeom>
              <a:avLst/>
              <a:gdLst/>
              <a:ahLst/>
              <a:cxnLst/>
              <a:rect l="l" t="t" r="r" b="b"/>
              <a:pathLst>
                <a:path w="693" h="2143" extrusionOk="0">
                  <a:moveTo>
                    <a:pt x="0" y="1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536" y="2143"/>
                    <a:pt x="693" y="1985"/>
                    <a:pt x="693" y="1796"/>
                  </a:cubicBezTo>
                  <a:lnTo>
                    <a:pt x="693" y="347"/>
                  </a:lnTo>
                  <a:cubicBezTo>
                    <a:pt x="693" y="127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57"/>
            <p:cNvSpPr/>
            <p:nvPr/>
          </p:nvSpPr>
          <p:spPr>
            <a:xfrm>
              <a:off x="-45268450" y="3569900"/>
              <a:ext cx="228450" cy="106350"/>
            </a:xfrm>
            <a:custGeom>
              <a:avLst/>
              <a:gdLst/>
              <a:ahLst/>
              <a:cxnLst/>
              <a:rect l="l" t="t" r="r" b="b"/>
              <a:pathLst>
                <a:path w="9138" h="425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253"/>
                  </a:lnTo>
                  <a:lnTo>
                    <a:pt x="9137" y="4253"/>
                  </a:lnTo>
                  <a:lnTo>
                    <a:pt x="9137" y="2804"/>
                  </a:lnTo>
                  <a:lnTo>
                    <a:pt x="6680" y="2804"/>
                  </a:lnTo>
                  <a:cubicBezTo>
                    <a:pt x="6491" y="2804"/>
                    <a:pt x="6333" y="2647"/>
                    <a:pt x="6333" y="2457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57"/>
            <p:cNvSpPr/>
            <p:nvPr/>
          </p:nvSpPr>
          <p:spPr>
            <a:xfrm>
              <a:off x="-45093575" y="35746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0" y="0"/>
                  </a:moveTo>
                  <a:lnTo>
                    <a:pt x="0" y="1890"/>
                  </a:lnTo>
                  <a:lnTo>
                    <a:pt x="1890" y="1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57"/>
            <p:cNvSpPr/>
            <p:nvPr/>
          </p:nvSpPr>
          <p:spPr>
            <a:xfrm>
              <a:off x="-45269225" y="3833750"/>
              <a:ext cx="228425" cy="35450"/>
            </a:xfrm>
            <a:custGeom>
              <a:avLst/>
              <a:gdLst/>
              <a:ahLst/>
              <a:cxnLst/>
              <a:rect l="l" t="t" r="r" b="b"/>
              <a:pathLst>
                <a:path w="9137" h="1418" extrusionOk="0">
                  <a:moveTo>
                    <a:pt x="0" y="0"/>
                  </a:move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lnTo>
                    <a:pt x="8790" y="1418"/>
                  </a:lnTo>
                  <a:cubicBezTo>
                    <a:pt x="8979" y="1418"/>
                    <a:pt x="9137" y="1260"/>
                    <a:pt x="9137" y="1071"/>
                  </a:cubicBezTo>
                  <a:lnTo>
                    <a:pt x="913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4" name="Google Shape;8064;p57"/>
          <p:cNvGrpSpPr/>
          <p:nvPr/>
        </p:nvGrpSpPr>
        <p:grpSpPr>
          <a:xfrm>
            <a:off x="3559820" y="3778388"/>
            <a:ext cx="290001" cy="355258"/>
            <a:chOff x="-45277900" y="3938500"/>
            <a:chExt cx="244975" cy="300100"/>
          </a:xfrm>
        </p:grpSpPr>
        <p:sp>
          <p:nvSpPr>
            <p:cNvPr id="8065" name="Google Shape;8065;p57"/>
            <p:cNvSpPr/>
            <p:nvPr/>
          </p:nvSpPr>
          <p:spPr>
            <a:xfrm>
              <a:off x="-45210950" y="4107825"/>
              <a:ext cx="23650" cy="24450"/>
            </a:xfrm>
            <a:custGeom>
              <a:avLst/>
              <a:gdLst/>
              <a:ahLst/>
              <a:cxnLst/>
              <a:rect l="l" t="t" r="r" b="b"/>
              <a:pathLst>
                <a:path w="946" h="978" extrusionOk="0">
                  <a:moveTo>
                    <a:pt x="473" y="1"/>
                  </a:moveTo>
                  <a:lnTo>
                    <a:pt x="1" y="978"/>
                  </a:lnTo>
                  <a:lnTo>
                    <a:pt x="946" y="978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57"/>
            <p:cNvSpPr/>
            <p:nvPr/>
          </p:nvSpPr>
          <p:spPr>
            <a:xfrm>
              <a:off x="-45084925" y="39432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57"/>
            <p:cNvSpPr/>
            <p:nvPr/>
          </p:nvSpPr>
          <p:spPr>
            <a:xfrm>
              <a:off x="-45260575" y="3938500"/>
              <a:ext cx="227650" cy="300100"/>
            </a:xfrm>
            <a:custGeom>
              <a:avLst/>
              <a:gdLst/>
              <a:ahLst/>
              <a:cxnLst/>
              <a:rect l="l" t="t" r="r" b="b"/>
              <a:pathLst>
                <a:path w="9106" h="1200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222"/>
                  </a:lnTo>
                  <a:lnTo>
                    <a:pt x="7342" y="4222"/>
                  </a:lnTo>
                  <a:cubicBezTo>
                    <a:pt x="7562" y="4222"/>
                    <a:pt x="7720" y="4380"/>
                    <a:pt x="7720" y="4600"/>
                  </a:cubicBezTo>
                  <a:lnTo>
                    <a:pt x="7720" y="10208"/>
                  </a:lnTo>
                  <a:cubicBezTo>
                    <a:pt x="7720" y="10428"/>
                    <a:pt x="7562" y="10586"/>
                    <a:pt x="7342" y="10586"/>
                  </a:cubicBezTo>
                  <a:lnTo>
                    <a:pt x="1" y="10586"/>
                  </a:lnTo>
                  <a:lnTo>
                    <a:pt x="1" y="11626"/>
                  </a:lnTo>
                  <a:cubicBezTo>
                    <a:pt x="1" y="11846"/>
                    <a:pt x="158" y="12004"/>
                    <a:pt x="348" y="12004"/>
                  </a:cubicBezTo>
                  <a:lnTo>
                    <a:pt x="8759" y="12004"/>
                  </a:lnTo>
                  <a:cubicBezTo>
                    <a:pt x="8980" y="12004"/>
                    <a:pt x="9106" y="11846"/>
                    <a:pt x="9106" y="11626"/>
                  </a:cubicBezTo>
                  <a:lnTo>
                    <a:pt x="9106" y="2804"/>
                  </a:lnTo>
                  <a:lnTo>
                    <a:pt x="6680" y="2804"/>
                  </a:lnTo>
                  <a:lnTo>
                    <a:pt x="6680" y="2773"/>
                  </a:lnTo>
                  <a:cubicBezTo>
                    <a:pt x="6491" y="2773"/>
                    <a:pt x="6333" y="2615"/>
                    <a:pt x="6333" y="2426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57"/>
            <p:cNvSpPr/>
            <p:nvPr/>
          </p:nvSpPr>
          <p:spPr>
            <a:xfrm>
              <a:off x="-45277900" y="4061375"/>
              <a:ext cx="193000" cy="122875"/>
            </a:xfrm>
            <a:custGeom>
              <a:avLst/>
              <a:gdLst/>
              <a:ahLst/>
              <a:cxnLst/>
              <a:rect l="l" t="t" r="r" b="b"/>
              <a:pathLst>
                <a:path w="7720" h="4915" extrusionOk="0">
                  <a:moveTo>
                    <a:pt x="5987" y="693"/>
                  </a:moveTo>
                  <a:cubicBezTo>
                    <a:pt x="6207" y="693"/>
                    <a:pt x="6333" y="851"/>
                    <a:pt x="6333" y="1071"/>
                  </a:cubicBezTo>
                  <a:cubicBezTo>
                    <a:pt x="6302" y="1260"/>
                    <a:pt x="6144" y="1418"/>
                    <a:pt x="5987" y="1418"/>
                  </a:cubicBezTo>
                  <a:cubicBezTo>
                    <a:pt x="5798" y="1418"/>
                    <a:pt x="5640" y="1260"/>
                    <a:pt x="5640" y="1071"/>
                  </a:cubicBezTo>
                  <a:cubicBezTo>
                    <a:pt x="5640" y="851"/>
                    <a:pt x="5798" y="693"/>
                    <a:pt x="5987" y="693"/>
                  </a:cubicBezTo>
                  <a:close/>
                  <a:moveTo>
                    <a:pt x="3246" y="701"/>
                  </a:moveTo>
                  <a:cubicBezTo>
                    <a:pt x="3372" y="701"/>
                    <a:pt x="3498" y="772"/>
                    <a:pt x="3561" y="914"/>
                  </a:cubicBezTo>
                  <a:lnTo>
                    <a:pt x="4979" y="3686"/>
                  </a:lnTo>
                  <a:cubicBezTo>
                    <a:pt x="4979" y="3907"/>
                    <a:pt x="4884" y="4096"/>
                    <a:pt x="4727" y="4159"/>
                  </a:cubicBezTo>
                  <a:cubicBezTo>
                    <a:pt x="4695" y="4222"/>
                    <a:pt x="4601" y="4222"/>
                    <a:pt x="4569" y="4222"/>
                  </a:cubicBezTo>
                  <a:cubicBezTo>
                    <a:pt x="4443" y="4222"/>
                    <a:pt x="4349" y="4127"/>
                    <a:pt x="4254" y="4001"/>
                  </a:cubicBezTo>
                  <a:lnTo>
                    <a:pt x="4033" y="3497"/>
                  </a:lnTo>
                  <a:lnTo>
                    <a:pt x="2364" y="3497"/>
                  </a:lnTo>
                  <a:lnTo>
                    <a:pt x="2143" y="4001"/>
                  </a:lnTo>
                  <a:cubicBezTo>
                    <a:pt x="2075" y="4115"/>
                    <a:pt x="1940" y="4196"/>
                    <a:pt x="1811" y="4196"/>
                  </a:cubicBezTo>
                  <a:cubicBezTo>
                    <a:pt x="1762" y="4196"/>
                    <a:pt x="1714" y="4185"/>
                    <a:pt x="1671" y="4159"/>
                  </a:cubicBezTo>
                  <a:cubicBezTo>
                    <a:pt x="1513" y="4096"/>
                    <a:pt x="1419" y="3844"/>
                    <a:pt x="1513" y="3686"/>
                  </a:cubicBezTo>
                  <a:lnTo>
                    <a:pt x="2931" y="914"/>
                  </a:lnTo>
                  <a:cubicBezTo>
                    <a:pt x="2994" y="772"/>
                    <a:pt x="3120" y="701"/>
                    <a:pt x="3246" y="701"/>
                  </a:cubicBezTo>
                  <a:close/>
                  <a:moveTo>
                    <a:pt x="5955" y="2079"/>
                  </a:moveTo>
                  <a:cubicBezTo>
                    <a:pt x="6144" y="2079"/>
                    <a:pt x="6302" y="2237"/>
                    <a:pt x="6302" y="2426"/>
                  </a:cubicBezTo>
                  <a:lnTo>
                    <a:pt x="6302" y="3844"/>
                  </a:lnTo>
                  <a:cubicBezTo>
                    <a:pt x="6302" y="4064"/>
                    <a:pt x="6144" y="4222"/>
                    <a:pt x="5955" y="4222"/>
                  </a:cubicBezTo>
                  <a:cubicBezTo>
                    <a:pt x="5766" y="4222"/>
                    <a:pt x="5609" y="4064"/>
                    <a:pt x="5609" y="3844"/>
                  </a:cubicBezTo>
                  <a:lnTo>
                    <a:pt x="5609" y="2426"/>
                  </a:lnTo>
                  <a:cubicBezTo>
                    <a:pt x="5609" y="2237"/>
                    <a:pt x="5766" y="2079"/>
                    <a:pt x="5955" y="2079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568"/>
                  </a:lnTo>
                  <a:cubicBezTo>
                    <a:pt x="1" y="4757"/>
                    <a:pt x="158" y="4915"/>
                    <a:pt x="347" y="4915"/>
                  </a:cubicBezTo>
                  <a:lnTo>
                    <a:pt x="7720" y="4915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9" name="Google Shape;8069;p57"/>
          <p:cNvGrpSpPr/>
          <p:nvPr/>
        </p:nvGrpSpPr>
        <p:grpSpPr>
          <a:xfrm>
            <a:off x="2645769" y="4247490"/>
            <a:ext cx="355258" cy="355258"/>
            <a:chOff x="-44502875" y="3576975"/>
            <a:chExt cx="300100" cy="300100"/>
          </a:xfrm>
        </p:grpSpPr>
        <p:sp>
          <p:nvSpPr>
            <p:cNvPr id="8070" name="Google Shape;8070;p57"/>
            <p:cNvSpPr/>
            <p:nvPr/>
          </p:nvSpPr>
          <p:spPr>
            <a:xfrm>
              <a:off x="-44466650" y="3576975"/>
              <a:ext cx="53600" cy="18925"/>
            </a:xfrm>
            <a:custGeom>
              <a:avLst/>
              <a:gdLst/>
              <a:ahLst/>
              <a:cxnLst/>
              <a:rect l="l" t="t" r="r" b="b"/>
              <a:pathLst>
                <a:path w="2144" h="757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57"/>
                  </a:lnTo>
                  <a:lnTo>
                    <a:pt x="2143" y="757"/>
                  </a:lnTo>
                  <a:lnTo>
                    <a:pt x="2143" y="347"/>
                  </a:lnTo>
                  <a:cubicBezTo>
                    <a:pt x="2143" y="158"/>
                    <a:pt x="1986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57"/>
            <p:cNvSpPr/>
            <p:nvPr/>
          </p:nvSpPr>
          <p:spPr>
            <a:xfrm>
              <a:off x="-44502875" y="3595100"/>
              <a:ext cx="283575" cy="281975"/>
            </a:xfrm>
            <a:custGeom>
              <a:avLst/>
              <a:gdLst/>
              <a:ahLst/>
              <a:cxnLst/>
              <a:rect l="l" t="t" r="r" b="b"/>
              <a:pathLst>
                <a:path w="11343" h="11279" extrusionOk="0">
                  <a:moveTo>
                    <a:pt x="10945" y="0"/>
                  </a:moveTo>
                  <a:cubicBezTo>
                    <a:pt x="10854" y="0"/>
                    <a:pt x="10760" y="32"/>
                    <a:pt x="10681" y="95"/>
                  </a:cubicBezTo>
                  <a:lnTo>
                    <a:pt x="10082" y="693"/>
                  </a:lnTo>
                  <a:lnTo>
                    <a:pt x="347" y="693"/>
                  </a:lnTo>
                  <a:cubicBezTo>
                    <a:pt x="158" y="693"/>
                    <a:pt x="1" y="851"/>
                    <a:pt x="1" y="1040"/>
                  </a:cubicBezTo>
                  <a:lnTo>
                    <a:pt x="1" y="2458"/>
                  </a:lnTo>
                  <a:cubicBezTo>
                    <a:pt x="1" y="2647"/>
                    <a:pt x="158" y="2804"/>
                    <a:pt x="347" y="2804"/>
                  </a:cubicBezTo>
                  <a:lnTo>
                    <a:pt x="7940" y="2804"/>
                  </a:lnTo>
                  <a:lnTo>
                    <a:pt x="3561" y="7215"/>
                  </a:lnTo>
                  <a:lnTo>
                    <a:pt x="3561" y="3529"/>
                  </a:lnTo>
                  <a:lnTo>
                    <a:pt x="1418" y="3529"/>
                  </a:lnTo>
                  <a:lnTo>
                    <a:pt x="1418" y="9357"/>
                  </a:lnTo>
                  <a:lnTo>
                    <a:pt x="820" y="9956"/>
                  </a:lnTo>
                  <a:cubicBezTo>
                    <a:pt x="725" y="10050"/>
                    <a:pt x="725" y="10302"/>
                    <a:pt x="820" y="10460"/>
                  </a:cubicBezTo>
                  <a:cubicBezTo>
                    <a:pt x="914" y="10523"/>
                    <a:pt x="977" y="10586"/>
                    <a:pt x="1072" y="10586"/>
                  </a:cubicBezTo>
                  <a:cubicBezTo>
                    <a:pt x="1135" y="10586"/>
                    <a:pt x="1261" y="10523"/>
                    <a:pt x="1292" y="10460"/>
                  </a:cubicBezTo>
                  <a:lnTo>
                    <a:pt x="1891" y="9861"/>
                  </a:lnTo>
                  <a:lnTo>
                    <a:pt x="7719" y="9861"/>
                  </a:lnTo>
                  <a:lnTo>
                    <a:pt x="7719" y="7750"/>
                  </a:lnTo>
                  <a:lnTo>
                    <a:pt x="4033" y="7750"/>
                  </a:lnTo>
                  <a:lnTo>
                    <a:pt x="8444" y="3340"/>
                  </a:lnTo>
                  <a:lnTo>
                    <a:pt x="8444" y="10932"/>
                  </a:lnTo>
                  <a:cubicBezTo>
                    <a:pt x="8444" y="11121"/>
                    <a:pt x="8602" y="11279"/>
                    <a:pt x="8791" y="11279"/>
                  </a:cubicBezTo>
                  <a:lnTo>
                    <a:pt x="10208" y="11279"/>
                  </a:lnTo>
                  <a:cubicBezTo>
                    <a:pt x="10397" y="11279"/>
                    <a:pt x="10555" y="11121"/>
                    <a:pt x="10555" y="10932"/>
                  </a:cubicBezTo>
                  <a:lnTo>
                    <a:pt x="10555" y="1197"/>
                  </a:lnTo>
                  <a:lnTo>
                    <a:pt x="11153" y="599"/>
                  </a:lnTo>
                  <a:cubicBezTo>
                    <a:pt x="11343" y="441"/>
                    <a:pt x="11343" y="252"/>
                    <a:pt x="11185" y="95"/>
                  </a:cubicBezTo>
                  <a:cubicBezTo>
                    <a:pt x="11122" y="32"/>
                    <a:pt x="11035" y="0"/>
                    <a:pt x="109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57"/>
            <p:cNvSpPr/>
            <p:nvPr/>
          </p:nvSpPr>
          <p:spPr>
            <a:xfrm>
              <a:off x="-44221675" y="3788850"/>
              <a:ext cx="18900" cy="52800"/>
            </a:xfrm>
            <a:custGeom>
              <a:avLst/>
              <a:gdLst/>
              <a:ahLst/>
              <a:cxnLst/>
              <a:rect l="l" t="t" r="r" b="b"/>
              <a:pathLst>
                <a:path w="756" h="2112" extrusionOk="0">
                  <a:moveTo>
                    <a:pt x="0" y="0"/>
                  </a:moveTo>
                  <a:lnTo>
                    <a:pt x="0" y="2111"/>
                  </a:lnTo>
                  <a:lnTo>
                    <a:pt x="410" y="2111"/>
                  </a:lnTo>
                  <a:cubicBezTo>
                    <a:pt x="599" y="2111"/>
                    <a:pt x="756" y="1954"/>
                    <a:pt x="756" y="1765"/>
                  </a:cubicBezTo>
                  <a:lnTo>
                    <a:pt x="756" y="347"/>
                  </a:ln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3" name="Google Shape;8073;p57"/>
          <p:cNvGrpSpPr/>
          <p:nvPr/>
        </p:nvGrpSpPr>
        <p:grpSpPr>
          <a:xfrm>
            <a:off x="4858981" y="1973145"/>
            <a:ext cx="356196" cy="354670"/>
            <a:chOff x="-13946200" y="3647075"/>
            <a:chExt cx="353650" cy="352100"/>
          </a:xfrm>
        </p:grpSpPr>
        <p:sp>
          <p:nvSpPr>
            <p:cNvPr id="8074" name="Google Shape;8074;p57"/>
            <p:cNvSpPr/>
            <p:nvPr/>
          </p:nvSpPr>
          <p:spPr>
            <a:xfrm>
              <a:off x="-13717000" y="3647075"/>
              <a:ext cx="124450" cy="144150"/>
            </a:xfrm>
            <a:custGeom>
              <a:avLst/>
              <a:gdLst/>
              <a:ahLst/>
              <a:cxnLst/>
              <a:rect l="l" t="t" r="r" b="b"/>
              <a:pathLst>
                <a:path w="4978" h="5766" extrusionOk="0">
                  <a:moveTo>
                    <a:pt x="0" y="1"/>
                  </a:moveTo>
                  <a:lnTo>
                    <a:pt x="0" y="2868"/>
                  </a:lnTo>
                  <a:cubicBezTo>
                    <a:pt x="0" y="4317"/>
                    <a:pt x="1103" y="5514"/>
                    <a:pt x="2489" y="5703"/>
                  </a:cubicBezTo>
                  <a:cubicBezTo>
                    <a:pt x="1985" y="5167"/>
                    <a:pt x="1670" y="4474"/>
                    <a:pt x="1670" y="3687"/>
                  </a:cubicBezTo>
                  <a:lnTo>
                    <a:pt x="1670" y="2017"/>
                  </a:lnTo>
                  <a:cubicBezTo>
                    <a:pt x="1670" y="1796"/>
                    <a:pt x="1859" y="1607"/>
                    <a:pt x="2079" y="1607"/>
                  </a:cubicBezTo>
                  <a:cubicBezTo>
                    <a:pt x="2268" y="1607"/>
                    <a:pt x="2489" y="1796"/>
                    <a:pt x="2489" y="2017"/>
                  </a:cubicBezTo>
                  <a:lnTo>
                    <a:pt x="2489" y="3687"/>
                  </a:lnTo>
                  <a:cubicBezTo>
                    <a:pt x="2489" y="4821"/>
                    <a:pt x="3434" y="5766"/>
                    <a:pt x="4568" y="5766"/>
                  </a:cubicBezTo>
                  <a:lnTo>
                    <a:pt x="4978" y="5766"/>
                  </a:lnTo>
                  <a:lnTo>
                    <a:pt x="4978" y="379"/>
                  </a:lnTo>
                  <a:cubicBezTo>
                    <a:pt x="4978" y="127"/>
                    <a:pt x="4789" y="1"/>
                    <a:pt x="45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57"/>
            <p:cNvSpPr/>
            <p:nvPr/>
          </p:nvSpPr>
          <p:spPr>
            <a:xfrm>
              <a:off x="-13801275" y="3647075"/>
              <a:ext cx="63025" cy="61075"/>
            </a:xfrm>
            <a:custGeom>
              <a:avLst/>
              <a:gdLst/>
              <a:ahLst/>
              <a:cxnLst/>
              <a:rect l="l" t="t" r="r" b="b"/>
              <a:pathLst>
                <a:path w="2521" h="2443" extrusionOk="0">
                  <a:moveTo>
                    <a:pt x="0" y="1"/>
                  </a:moveTo>
                  <a:lnTo>
                    <a:pt x="0" y="2017"/>
                  </a:lnTo>
                  <a:cubicBezTo>
                    <a:pt x="347" y="2300"/>
                    <a:pt x="796" y="2442"/>
                    <a:pt x="1248" y="2442"/>
                  </a:cubicBezTo>
                  <a:cubicBezTo>
                    <a:pt x="1701" y="2442"/>
                    <a:pt x="2158" y="2300"/>
                    <a:pt x="2520" y="2017"/>
                  </a:cubicBezTo>
                  <a:lnTo>
                    <a:pt x="252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57"/>
            <p:cNvSpPr/>
            <p:nvPr/>
          </p:nvSpPr>
          <p:spPr>
            <a:xfrm>
              <a:off x="-13946200" y="3647075"/>
              <a:ext cx="124450" cy="143400"/>
            </a:xfrm>
            <a:custGeom>
              <a:avLst/>
              <a:gdLst/>
              <a:ahLst/>
              <a:cxnLst/>
              <a:rect l="l" t="t" r="r" b="b"/>
              <a:pathLst>
                <a:path w="4978" h="5736" extrusionOk="0">
                  <a:moveTo>
                    <a:pt x="441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5734"/>
                  </a:lnTo>
                  <a:lnTo>
                    <a:pt x="441" y="5734"/>
                  </a:lnTo>
                  <a:cubicBezTo>
                    <a:pt x="460" y="5735"/>
                    <a:pt x="478" y="5735"/>
                    <a:pt x="496" y="5735"/>
                  </a:cubicBezTo>
                  <a:cubicBezTo>
                    <a:pt x="1605" y="5735"/>
                    <a:pt x="2489" y="4802"/>
                    <a:pt x="2489" y="3687"/>
                  </a:cubicBezTo>
                  <a:lnTo>
                    <a:pt x="2489" y="2048"/>
                  </a:lnTo>
                  <a:cubicBezTo>
                    <a:pt x="2489" y="1796"/>
                    <a:pt x="2678" y="1607"/>
                    <a:pt x="2867" y="1607"/>
                  </a:cubicBezTo>
                  <a:cubicBezTo>
                    <a:pt x="3119" y="1607"/>
                    <a:pt x="3308" y="1796"/>
                    <a:pt x="3308" y="2048"/>
                  </a:cubicBezTo>
                  <a:lnTo>
                    <a:pt x="3308" y="3687"/>
                  </a:lnTo>
                  <a:cubicBezTo>
                    <a:pt x="3308" y="4474"/>
                    <a:pt x="2993" y="5199"/>
                    <a:pt x="2489" y="5703"/>
                  </a:cubicBezTo>
                  <a:cubicBezTo>
                    <a:pt x="3907" y="5514"/>
                    <a:pt x="4978" y="4317"/>
                    <a:pt x="4978" y="2868"/>
                  </a:cubicBezTo>
                  <a:lnTo>
                    <a:pt x="497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57"/>
            <p:cNvSpPr/>
            <p:nvPr/>
          </p:nvSpPr>
          <p:spPr>
            <a:xfrm>
              <a:off x="-13946200" y="3873900"/>
              <a:ext cx="352875" cy="125275"/>
            </a:xfrm>
            <a:custGeom>
              <a:avLst/>
              <a:gdLst/>
              <a:ahLst/>
              <a:cxnLst/>
              <a:rect l="l" t="t" r="r" b="b"/>
              <a:pathLst>
                <a:path w="14115" h="5011" extrusionOk="0">
                  <a:moveTo>
                    <a:pt x="4915" y="1"/>
                  </a:moveTo>
                  <a:lnTo>
                    <a:pt x="5766" y="1639"/>
                  </a:lnTo>
                  <a:cubicBezTo>
                    <a:pt x="5829" y="1797"/>
                    <a:pt x="5797" y="1986"/>
                    <a:pt x="5671" y="2112"/>
                  </a:cubicBezTo>
                  <a:cubicBezTo>
                    <a:pt x="5388" y="2332"/>
                    <a:pt x="5072" y="2458"/>
                    <a:pt x="4726" y="2458"/>
                  </a:cubicBezTo>
                  <a:cubicBezTo>
                    <a:pt x="4253" y="2458"/>
                    <a:pt x="3812" y="2206"/>
                    <a:pt x="3560" y="1828"/>
                  </a:cubicBezTo>
                  <a:cubicBezTo>
                    <a:pt x="3434" y="1671"/>
                    <a:pt x="3245" y="1592"/>
                    <a:pt x="3056" y="1592"/>
                  </a:cubicBezTo>
                  <a:cubicBezTo>
                    <a:pt x="2867" y="1592"/>
                    <a:pt x="2678" y="1671"/>
                    <a:pt x="2552" y="1828"/>
                  </a:cubicBezTo>
                  <a:cubicBezTo>
                    <a:pt x="2289" y="2214"/>
                    <a:pt x="1845" y="2411"/>
                    <a:pt x="1397" y="2411"/>
                  </a:cubicBezTo>
                  <a:cubicBezTo>
                    <a:pt x="931" y="2411"/>
                    <a:pt x="462" y="2199"/>
                    <a:pt x="189" y="1765"/>
                  </a:cubicBezTo>
                  <a:cubicBezTo>
                    <a:pt x="158" y="1702"/>
                    <a:pt x="95" y="1671"/>
                    <a:pt x="0" y="1608"/>
                  </a:cubicBezTo>
                  <a:lnTo>
                    <a:pt x="0" y="4569"/>
                  </a:lnTo>
                  <a:cubicBezTo>
                    <a:pt x="0" y="4821"/>
                    <a:pt x="189" y="5010"/>
                    <a:pt x="441" y="5010"/>
                  </a:cubicBezTo>
                  <a:lnTo>
                    <a:pt x="13705" y="5010"/>
                  </a:lnTo>
                  <a:cubicBezTo>
                    <a:pt x="13957" y="5010"/>
                    <a:pt x="14114" y="4821"/>
                    <a:pt x="14114" y="4569"/>
                  </a:cubicBezTo>
                  <a:lnTo>
                    <a:pt x="14114" y="1608"/>
                  </a:lnTo>
                  <a:cubicBezTo>
                    <a:pt x="14020" y="1671"/>
                    <a:pt x="13957" y="1702"/>
                    <a:pt x="13894" y="1765"/>
                  </a:cubicBezTo>
                  <a:cubicBezTo>
                    <a:pt x="13637" y="2199"/>
                    <a:pt x="13176" y="2411"/>
                    <a:pt x="12710" y="2411"/>
                  </a:cubicBezTo>
                  <a:cubicBezTo>
                    <a:pt x="12261" y="2411"/>
                    <a:pt x="11809" y="2214"/>
                    <a:pt x="11531" y="1828"/>
                  </a:cubicBezTo>
                  <a:cubicBezTo>
                    <a:pt x="11421" y="1671"/>
                    <a:pt x="11240" y="1592"/>
                    <a:pt x="11054" y="1592"/>
                  </a:cubicBezTo>
                  <a:cubicBezTo>
                    <a:pt x="10869" y="1592"/>
                    <a:pt x="10680" y="1671"/>
                    <a:pt x="10554" y="1828"/>
                  </a:cubicBezTo>
                  <a:cubicBezTo>
                    <a:pt x="10271" y="2206"/>
                    <a:pt x="9861" y="2458"/>
                    <a:pt x="9389" y="2458"/>
                  </a:cubicBezTo>
                  <a:cubicBezTo>
                    <a:pt x="9011" y="2458"/>
                    <a:pt x="8664" y="2332"/>
                    <a:pt x="8444" y="2112"/>
                  </a:cubicBezTo>
                  <a:cubicBezTo>
                    <a:pt x="8317" y="1986"/>
                    <a:pt x="8286" y="1797"/>
                    <a:pt x="8349" y="1639"/>
                  </a:cubicBezTo>
                  <a:lnTo>
                    <a:pt x="91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57"/>
            <p:cNvSpPr/>
            <p:nvPr/>
          </p:nvSpPr>
          <p:spPr>
            <a:xfrm>
              <a:off x="-13713850" y="3810125"/>
              <a:ext cx="120525" cy="105075"/>
            </a:xfrm>
            <a:custGeom>
              <a:avLst/>
              <a:gdLst/>
              <a:ahLst/>
              <a:cxnLst/>
              <a:rect l="l" t="t" r="r" b="b"/>
              <a:pathLst>
                <a:path w="4821" h="4203" extrusionOk="0">
                  <a:moveTo>
                    <a:pt x="2079" y="0"/>
                  </a:moveTo>
                  <a:lnTo>
                    <a:pt x="0" y="4190"/>
                  </a:lnTo>
                  <a:lnTo>
                    <a:pt x="189" y="4190"/>
                  </a:lnTo>
                  <a:cubicBezTo>
                    <a:pt x="378" y="4127"/>
                    <a:pt x="504" y="4064"/>
                    <a:pt x="599" y="3938"/>
                  </a:cubicBezTo>
                  <a:cubicBezTo>
                    <a:pt x="882" y="3529"/>
                    <a:pt x="1323" y="3324"/>
                    <a:pt x="1764" y="3324"/>
                  </a:cubicBezTo>
                  <a:cubicBezTo>
                    <a:pt x="2205" y="3324"/>
                    <a:pt x="2647" y="3529"/>
                    <a:pt x="2930" y="3938"/>
                  </a:cubicBezTo>
                  <a:cubicBezTo>
                    <a:pt x="3027" y="4099"/>
                    <a:pt x="3197" y="4202"/>
                    <a:pt x="3386" y="4202"/>
                  </a:cubicBezTo>
                  <a:cubicBezTo>
                    <a:pt x="3568" y="4202"/>
                    <a:pt x="3768" y="4107"/>
                    <a:pt x="3938" y="3875"/>
                  </a:cubicBezTo>
                  <a:cubicBezTo>
                    <a:pt x="4190" y="3560"/>
                    <a:pt x="4505" y="3403"/>
                    <a:pt x="4820" y="3308"/>
                  </a:cubicBezTo>
                  <a:lnTo>
                    <a:pt x="4820" y="95"/>
                  </a:lnTo>
                  <a:lnTo>
                    <a:pt x="2741" y="95"/>
                  </a:lnTo>
                  <a:cubicBezTo>
                    <a:pt x="2521" y="95"/>
                    <a:pt x="2332" y="32"/>
                    <a:pt x="20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57"/>
            <p:cNvSpPr/>
            <p:nvPr/>
          </p:nvSpPr>
          <p:spPr>
            <a:xfrm>
              <a:off x="-13946200" y="3810125"/>
              <a:ext cx="121300" cy="105175"/>
            </a:xfrm>
            <a:custGeom>
              <a:avLst/>
              <a:gdLst/>
              <a:ahLst/>
              <a:cxnLst/>
              <a:rect l="l" t="t" r="r" b="b"/>
              <a:pathLst>
                <a:path w="4852" h="4207" extrusionOk="0">
                  <a:moveTo>
                    <a:pt x="2773" y="0"/>
                  </a:moveTo>
                  <a:cubicBezTo>
                    <a:pt x="2521" y="32"/>
                    <a:pt x="2332" y="95"/>
                    <a:pt x="2080" y="95"/>
                  </a:cubicBezTo>
                  <a:lnTo>
                    <a:pt x="0" y="95"/>
                  </a:lnTo>
                  <a:lnTo>
                    <a:pt x="0" y="3340"/>
                  </a:lnTo>
                  <a:cubicBezTo>
                    <a:pt x="315" y="3434"/>
                    <a:pt x="630" y="3592"/>
                    <a:pt x="882" y="3907"/>
                  </a:cubicBezTo>
                  <a:cubicBezTo>
                    <a:pt x="1048" y="4118"/>
                    <a:pt x="1244" y="4206"/>
                    <a:pt x="1422" y="4206"/>
                  </a:cubicBezTo>
                  <a:cubicBezTo>
                    <a:pt x="1617" y="4206"/>
                    <a:pt x="1792" y="4102"/>
                    <a:pt x="1890" y="3938"/>
                  </a:cubicBezTo>
                  <a:cubicBezTo>
                    <a:pt x="2174" y="3529"/>
                    <a:pt x="2615" y="3324"/>
                    <a:pt x="3056" y="3324"/>
                  </a:cubicBezTo>
                  <a:cubicBezTo>
                    <a:pt x="3497" y="3324"/>
                    <a:pt x="3938" y="3529"/>
                    <a:pt x="4222" y="3938"/>
                  </a:cubicBezTo>
                  <a:cubicBezTo>
                    <a:pt x="4285" y="4096"/>
                    <a:pt x="4442" y="4190"/>
                    <a:pt x="4663" y="4190"/>
                  </a:cubicBezTo>
                  <a:lnTo>
                    <a:pt x="4852" y="4190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0" name="Google Shape;8080;p57"/>
          <p:cNvGrpSpPr/>
          <p:nvPr/>
        </p:nvGrpSpPr>
        <p:grpSpPr>
          <a:xfrm>
            <a:off x="6642374" y="1532628"/>
            <a:ext cx="357002" cy="354267"/>
            <a:chOff x="-12163025" y="3214275"/>
            <a:chExt cx="354450" cy="351700"/>
          </a:xfrm>
        </p:grpSpPr>
        <p:sp>
          <p:nvSpPr>
            <p:cNvPr id="8081" name="Google Shape;8081;p57"/>
            <p:cNvSpPr/>
            <p:nvPr/>
          </p:nvSpPr>
          <p:spPr>
            <a:xfrm>
              <a:off x="-12163025" y="3214275"/>
              <a:ext cx="354450" cy="165025"/>
            </a:xfrm>
            <a:custGeom>
              <a:avLst/>
              <a:gdLst/>
              <a:ahLst/>
              <a:cxnLst/>
              <a:rect l="l" t="t" r="r" b="b"/>
              <a:pathLst>
                <a:path w="14178" h="6601" extrusionOk="0">
                  <a:moveTo>
                    <a:pt x="10271" y="1812"/>
                  </a:moveTo>
                  <a:cubicBezTo>
                    <a:pt x="10649" y="1812"/>
                    <a:pt x="10996" y="1844"/>
                    <a:pt x="11342" y="1970"/>
                  </a:cubicBezTo>
                  <a:cubicBezTo>
                    <a:pt x="11626" y="2064"/>
                    <a:pt x="11846" y="2096"/>
                    <a:pt x="12130" y="2096"/>
                  </a:cubicBezTo>
                  <a:cubicBezTo>
                    <a:pt x="12350" y="2096"/>
                    <a:pt x="12508" y="2285"/>
                    <a:pt x="12508" y="2505"/>
                  </a:cubicBezTo>
                  <a:lnTo>
                    <a:pt x="12508" y="2820"/>
                  </a:lnTo>
                  <a:cubicBezTo>
                    <a:pt x="12508" y="3955"/>
                    <a:pt x="11563" y="4900"/>
                    <a:pt x="10429" y="4900"/>
                  </a:cubicBezTo>
                  <a:lnTo>
                    <a:pt x="9767" y="4900"/>
                  </a:lnTo>
                  <a:cubicBezTo>
                    <a:pt x="9105" y="4900"/>
                    <a:pt x="8507" y="4553"/>
                    <a:pt x="8192" y="3923"/>
                  </a:cubicBezTo>
                  <a:lnTo>
                    <a:pt x="7908" y="3324"/>
                  </a:lnTo>
                  <a:cubicBezTo>
                    <a:pt x="7877" y="3198"/>
                    <a:pt x="7908" y="3041"/>
                    <a:pt x="8034" y="2883"/>
                  </a:cubicBezTo>
                  <a:lnTo>
                    <a:pt x="8349" y="2568"/>
                  </a:lnTo>
                  <a:cubicBezTo>
                    <a:pt x="8979" y="1938"/>
                    <a:pt x="9735" y="1812"/>
                    <a:pt x="10271" y="1812"/>
                  </a:cubicBezTo>
                  <a:close/>
                  <a:moveTo>
                    <a:pt x="3939" y="1844"/>
                  </a:moveTo>
                  <a:cubicBezTo>
                    <a:pt x="4474" y="1844"/>
                    <a:pt x="5262" y="1970"/>
                    <a:pt x="5892" y="2600"/>
                  </a:cubicBezTo>
                  <a:lnTo>
                    <a:pt x="6207" y="2915"/>
                  </a:lnTo>
                  <a:cubicBezTo>
                    <a:pt x="6333" y="3041"/>
                    <a:pt x="6364" y="3230"/>
                    <a:pt x="6301" y="3387"/>
                  </a:cubicBezTo>
                  <a:lnTo>
                    <a:pt x="6018" y="3986"/>
                  </a:lnTo>
                  <a:cubicBezTo>
                    <a:pt x="5703" y="4585"/>
                    <a:pt x="5104" y="4963"/>
                    <a:pt x="4443" y="4963"/>
                  </a:cubicBezTo>
                  <a:lnTo>
                    <a:pt x="3781" y="4963"/>
                  </a:lnTo>
                  <a:cubicBezTo>
                    <a:pt x="2647" y="4963"/>
                    <a:pt x="1702" y="4018"/>
                    <a:pt x="1702" y="2883"/>
                  </a:cubicBezTo>
                  <a:lnTo>
                    <a:pt x="1702" y="2537"/>
                  </a:lnTo>
                  <a:lnTo>
                    <a:pt x="1733" y="2537"/>
                  </a:lnTo>
                  <a:cubicBezTo>
                    <a:pt x="1733" y="2285"/>
                    <a:pt x="1891" y="2127"/>
                    <a:pt x="2111" y="2127"/>
                  </a:cubicBezTo>
                  <a:cubicBezTo>
                    <a:pt x="2395" y="2127"/>
                    <a:pt x="2678" y="2096"/>
                    <a:pt x="2899" y="2001"/>
                  </a:cubicBezTo>
                  <a:cubicBezTo>
                    <a:pt x="3277" y="1907"/>
                    <a:pt x="3623" y="1844"/>
                    <a:pt x="3939" y="1844"/>
                  </a:cubicBezTo>
                  <a:close/>
                  <a:moveTo>
                    <a:pt x="13784" y="1"/>
                  </a:moveTo>
                  <a:cubicBezTo>
                    <a:pt x="13713" y="1"/>
                    <a:pt x="13642" y="16"/>
                    <a:pt x="13579" y="48"/>
                  </a:cubicBezTo>
                  <a:lnTo>
                    <a:pt x="13043" y="331"/>
                  </a:lnTo>
                  <a:cubicBezTo>
                    <a:pt x="12798" y="445"/>
                    <a:pt x="12552" y="502"/>
                    <a:pt x="12299" y="502"/>
                  </a:cubicBezTo>
                  <a:cubicBezTo>
                    <a:pt x="12131" y="502"/>
                    <a:pt x="11960" y="476"/>
                    <a:pt x="11783" y="426"/>
                  </a:cubicBezTo>
                  <a:cubicBezTo>
                    <a:pt x="11291" y="283"/>
                    <a:pt x="10793" y="213"/>
                    <a:pt x="10307" y="213"/>
                  </a:cubicBezTo>
                  <a:cubicBezTo>
                    <a:pt x="9083" y="213"/>
                    <a:pt x="7932" y="654"/>
                    <a:pt x="7121" y="1466"/>
                  </a:cubicBezTo>
                  <a:lnTo>
                    <a:pt x="7089" y="1497"/>
                  </a:lnTo>
                  <a:lnTo>
                    <a:pt x="7058" y="1466"/>
                  </a:lnTo>
                  <a:cubicBezTo>
                    <a:pt x="6246" y="654"/>
                    <a:pt x="5127" y="213"/>
                    <a:pt x="3898" y="213"/>
                  </a:cubicBezTo>
                  <a:cubicBezTo>
                    <a:pt x="3410" y="213"/>
                    <a:pt x="2905" y="283"/>
                    <a:pt x="2395" y="426"/>
                  </a:cubicBezTo>
                  <a:cubicBezTo>
                    <a:pt x="2231" y="476"/>
                    <a:pt x="2062" y="502"/>
                    <a:pt x="1892" y="502"/>
                  </a:cubicBezTo>
                  <a:cubicBezTo>
                    <a:pt x="1637" y="502"/>
                    <a:pt x="1380" y="445"/>
                    <a:pt x="1135" y="331"/>
                  </a:cubicBezTo>
                  <a:lnTo>
                    <a:pt x="599" y="48"/>
                  </a:lnTo>
                  <a:cubicBezTo>
                    <a:pt x="546" y="21"/>
                    <a:pt x="487" y="12"/>
                    <a:pt x="427" y="12"/>
                  </a:cubicBezTo>
                  <a:cubicBezTo>
                    <a:pt x="345" y="12"/>
                    <a:pt x="262" y="30"/>
                    <a:pt x="189" y="48"/>
                  </a:cubicBezTo>
                  <a:cubicBezTo>
                    <a:pt x="95" y="111"/>
                    <a:pt x="0" y="237"/>
                    <a:pt x="0" y="394"/>
                  </a:cubicBezTo>
                  <a:lnTo>
                    <a:pt x="0" y="2883"/>
                  </a:lnTo>
                  <a:cubicBezTo>
                    <a:pt x="63" y="4931"/>
                    <a:pt x="1733" y="6601"/>
                    <a:pt x="3781" y="6601"/>
                  </a:cubicBezTo>
                  <a:lnTo>
                    <a:pt x="4443" y="6601"/>
                  </a:lnTo>
                  <a:cubicBezTo>
                    <a:pt x="5514" y="6601"/>
                    <a:pt x="6490" y="6128"/>
                    <a:pt x="7121" y="5278"/>
                  </a:cubicBezTo>
                  <a:cubicBezTo>
                    <a:pt x="7751" y="6128"/>
                    <a:pt x="8727" y="6601"/>
                    <a:pt x="9798" y="6601"/>
                  </a:cubicBezTo>
                  <a:lnTo>
                    <a:pt x="10460" y="6601"/>
                  </a:lnTo>
                  <a:cubicBezTo>
                    <a:pt x="12508" y="6601"/>
                    <a:pt x="14178" y="4931"/>
                    <a:pt x="14178" y="2883"/>
                  </a:cubicBezTo>
                  <a:lnTo>
                    <a:pt x="14178" y="394"/>
                  </a:lnTo>
                  <a:cubicBezTo>
                    <a:pt x="14178" y="237"/>
                    <a:pt x="14083" y="142"/>
                    <a:pt x="13989" y="48"/>
                  </a:cubicBezTo>
                  <a:cubicBezTo>
                    <a:pt x="13926" y="16"/>
                    <a:pt x="13855" y="1"/>
                    <a:pt x="137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57"/>
            <p:cNvSpPr/>
            <p:nvPr/>
          </p:nvSpPr>
          <p:spPr>
            <a:xfrm>
              <a:off x="-12161450" y="3503725"/>
              <a:ext cx="41775" cy="62250"/>
            </a:xfrm>
            <a:custGeom>
              <a:avLst/>
              <a:gdLst/>
              <a:ahLst/>
              <a:cxnLst/>
              <a:rect l="l" t="t" r="r" b="b"/>
              <a:pathLst>
                <a:path w="1671" h="2490" extrusionOk="0">
                  <a:moveTo>
                    <a:pt x="0" y="1"/>
                  </a:moveTo>
                  <a:lnTo>
                    <a:pt x="0" y="1670"/>
                  </a:lnTo>
                  <a:cubicBezTo>
                    <a:pt x="0" y="2143"/>
                    <a:pt x="378" y="2490"/>
                    <a:pt x="851" y="2490"/>
                  </a:cubicBezTo>
                  <a:cubicBezTo>
                    <a:pt x="1324" y="2490"/>
                    <a:pt x="1670" y="2143"/>
                    <a:pt x="1670" y="1670"/>
                  </a:cubicBezTo>
                  <a:lnTo>
                    <a:pt x="167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57"/>
            <p:cNvSpPr/>
            <p:nvPr/>
          </p:nvSpPr>
          <p:spPr>
            <a:xfrm>
              <a:off x="-12161450" y="3350150"/>
              <a:ext cx="41775" cy="133125"/>
            </a:xfrm>
            <a:custGeom>
              <a:avLst/>
              <a:gdLst/>
              <a:ahLst/>
              <a:cxnLst/>
              <a:rect l="l" t="t" r="r" b="b"/>
              <a:pathLst>
                <a:path w="1671" h="5325" extrusionOk="0">
                  <a:moveTo>
                    <a:pt x="0" y="0"/>
                  </a:moveTo>
                  <a:lnTo>
                    <a:pt x="0" y="5325"/>
                  </a:lnTo>
                  <a:lnTo>
                    <a:pt x="1670" y="5325"/>
                  </a:lnTo>
                  <a:lnTo>
                    <a:pt x="1670" y="1481"/>
                  </a:lnTo>
                  <a:cubicBezTo>
                    <a:pt x="1009" y="1103"/>
                    <a:pt x="441" y="630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4" name="Google Shape;8084;p57"/>
          <p:cNvGrpSpPr/>
          <p:nvPr/>
        </p:nvGrpSpPr>
        <p:grpSpPr>
          <a:xfrm>
            <a:off x="6643154" y="1972365"/>
            <a:ext cx="355441" cy="356232"/>
            <a:chOff x="-12160675" y="3647875"/>
            <a:chExt cx="352900" cy="353650"/>
          </a:xfrm>
        </p:grpSpPr>
        <p:sp>
          <p:nvSpPr>
            <p:cNvPr id="8085" name="Google Shape;8085;p57"/>
            <p:cNvSpPr/>
            <p:nvPr/>
          </p:nvSpPr>
          <p:spPr>
            <a:xfrm>
              <a:off x="-12059850" y="3958975"/>
              <a:ext cx="149675" cy="42550"/>
            </a:xfrm>
            <a:custGeom>
              <a:avLst/>
              <a:gdLst/>
              <a:ahLst/>
              <a:cxnLst/>
              <a:rect l="l" t="t" r="r" b="b"/>
              <a:pathLst>
                <a:path w="5987" h="1702" extrusionOk="0">
                  <a:moveTo>
                    <a:pt x="1" y="0"/>
                  </a:moveTo>
                  <a:lnTo>
                    <a:pt x="1009" y="1481"/>
                  </a:lnTo>
                  <a:cubicBezTo>
                    <a:pt x="1072" y="1607"/>
                    <a:pt x="1198" y="1702"/>
                    <a:pt x="1355" y="1702"/>
                  </a:cubicBezTo>
                  <a:lnTo>
                    <a:pt x="4663" y="1702"/>
                  </a:lnTo>
                  <a:cubicBezTo>
                    <a:pt x="4821" y="1702"/>
                    <a:pt x="4947" y="1607"/>
                    <a:pt x="5010" y="1481"/>
                  </a:cubicBezTo>
                  <a:lnTo>
                    <a:pt x="598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57"/>
            <p:cNvSpPr/>
            <p:nvPr/>
          </p:nvSpPr>
          <p:spPr>
            <a:xfrm>
              <a:off x="-11850350" y="3749475"/>
              <a:ext cx="42575" cy="149675"/>
            </a:xfrm>
            <a:custGeom>
              <a:avLst/>
              <a:gdLst/>
              <a:ahLst/>
              <a:cxnLst/>
              <a:rect l="l" t="t" r="r" b="b"/>
              <a:pathLst>
                <a:path w="1703" h="5987" extrusionOk="0">
                  <a:moveTo>
                    <a:pt x="1" y="0"/>
                  </a:moveTo>
                  <a:lnTo>
                    <a:pt x="1" y="5986"/>
                  </a:lnTo>
                  <a:lnTo>
                    <a:pt x="1513" y="4978"/>
                  </a:lnTo>
                  <a:cubicBezTo>
                    <a:pt x="1639" y="4915"/>
                    <a:pt x="1702" y="4789"/>
                    <a:pt x="1702" y="4631"/>
                  </a:cubicBezTo>
                  <a:lnTo>
                    <a:pt x="1702" y="1323"/>
                  </a:lnTo>
                  <a:cubicBezTo>
                    <a:pt x="1702" y="1166"/>
                    <a:pt x="1639" y="1040"/>
                    <a:pt x="1513" y="97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57"/>
            <p:cNvSpPr/>
            <p:nvPr/>
          </p:nvSpPr>
          <p:spPr>
            <a:xfrm>
              <a:off x="-12059850" y="3647875"/>
              <a:ext cx="148875" cy="42550"/>
            </a:xfrm>
            <a:custGeom>
              <a:avLst/>
              <a:gdLst/>
              <a:ahLst/>
              <a:cxnLst/>
              <a:rect l="l" t="t" r="r" b="b"/>
              <a:pathLst>
                <a:path w="5955" h="1702" extrusionOk="0">
                  <a:moveTo>
                    <a:pt x="1355" y="0"/>
                  </a:moveTo>
                  <a:cubicBezTo>
                    <a:pt x="1198" y="0"/>
                    <a:pt x="1072" y="63"/>
                    <a:pt x="977" y="189"/>
                  </a:cubicBezTo>
                  <a:lnTo>
                    <a:pt x="1" y="1701"/>
                  </a:lnTo>
                  <a:lnTo>
                    <a:pt x="5955" y="1701"/>
                  </a:lnTo>
                  <a:lnTo>
                    <a:pt x="4978" y="189"/>
                  </a:lnTo>
                  <a:cubicBezTo>
                    <a:pt x="4947" y="63"/>
                    <a:pt x="4821" y="0"/>
                    <a:pt x="4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57"/>
            <p:cNvSpPr/>
            <p:nvPr/>
          </p:nvSpPr>
          <p:spPr>
            <a:xfrm>
              <a:off x="-12160675" y="3750250"/>
              <a:ext cx="41775" cy="148900"/>
            </a:xfrm>
            <a:custGeom>
              <a:avLst/>
              <a:gdLst/>
              <a:ahLst/>
              <a:cxnLst/>
              <a:rect l="l" t="t" r="r" b="b"/>
              <a:pathLst>
                <a:path w="1671" h="5956" extrusionOk="0">
                  <a:moveTo>
                    <a:pt x="1671" y="1"/>
                  </a:moveTo>
                  <a:lnTo>
                    <a:pt x="190" y="977"/>
                  </a:lnTo>
                  <a:cubicBezTo>
                    <a:pt x="64" y="1040"/>
                    <a:pt x="1" y="1166"/>
                    <a:pt x="1" y="1324"/>
                  </a:cubicBezTo>
                  <a:lnTo>
                    <a:pt x="1" y="4632"/>
                  </a:lnTo>
                  <a:cubicBezTo>
                    <a:pt x="1" y="4789"/>
                    <a:pt x="64" y="4915"/>
                    <a:pt x="190" y="4978"/>
                  </a:cubicBezTo>
                  <a:lnTo>
                    <a:pt x="1671" y="5955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57"/>
            <p:cNvSpPr/>
            <p:nvPr/>
          </p:nvSpPr>
          <p:spPr>
            <a:xfrm>
              <a:off x="-12099225" y="3710875"/>
              <a:ext cx="228425" cy="226200"/>
            </a:xfrm>
            <a:custGeom>
              <a:avLst/>
              <a:gdLst/>
              <a:ahLst/>
              <a:cxnLst/>
              <a:rect l="l" t="t" r="r" b="b"/>
              <a:pathLst>
                <a:path w="9137" h="9048" extrusionOk="0">
                  <a:moveTo>
                    <a:pt x="4569" y="820"/>
                  </a:moveTo>
                  <a:cubicBezTo>
                    <a:pt x="6616" y="820"/>
                    <a:pt x="8318" y="2489"/>
                    <a:pt x="8318" y="4537"/>
                  </a:cubicBezTo>
                  <a:cubicBezTo>
                    <a:pt x="8318" y="6553"/>
                    <a:pt x="6616" y="8255"/>
                    <a:pt x="4569" y="8255"/>
                  </a:cubicBezTo>
                  <a:cubicBezTo>
                    <a:pt x="2521" y="8255"/>
                    <a:pt x="882" y="6616"/>
                    <a:pt x="882" y="4537"/>
                  </a:cubicBezTo>
                  <a:cubicBezTo>
                    <a:pt x="882" y="2426"/>
                    <a:pt x="2521" y="820"/>
                    <a:pt x="4569" y="820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29"/>
                  </a:cubicBezTo>
                  <a:lnTo>
                    <a:pt x="0" y="7845"/>
                  </a:lnTo>
                  <a:cubicBezTo>
                    <a:pt x="0" y="8507"/>
                    <a:pt x="567" y="9042"/>
                    <a:pt x="1260" y="9042"/>
                  </a:cubicBezTo>
                  <a:lnTo>
                    <a:pt x="7877" y="9042"/>
                  </a:lnTo>
                  <a:cubicBezTo>
                    <a:pt x="7910" y="9046"/>
                    <a:pt x="7944" y="9047"/>
                    <a:pt x="7977" y="9047"/>
                  </a:cubicBezTo>
                  <a:cubicBezTo>
                    <a:pt x="8598" y="9047"/>
                    <a:pt x="9137" y="8503"/>
                    <a:pt x="9137" y="7845"/>
                  </a:cubicBezTo>
                  <a:lnTo>
                    <a:pt x="9137" y="1229"/>
                  </a:lnTo>
                  <a:cubicBezTo>
                    <a:pt x="9137" y="536"/>
                    <a:pt x="8601" y="0"/>
                    <a:pt x="78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57"/>
            <p:cNvSpPr/>
            <p:nvPr/>
          </p:nvSpPr>
          <p:spPr>
            <a:xfrm>
              <a:off x="-12056700" y="3751825"/>
              <a:ext cx="144950" cy="144950"/>
            </a:xfrm>
            <a:custGeom>
              <a:avLst/>
              <a:gdLst/>
              <a:ahLst/>
              <a:cxnLst/>
              <a:rect l="l" t="t" r="r" b="b"/>
              <a:pathLst>
                <a:path w="5798" h="5798" extrusionOk="0">
                  <a:moveTo>
                    <a:pt x="2868" y="788"/>
                  </a:moveTo>
                  <a:cubicBezTo>
                    <a:pt x="4033" y="788"/>
                    <a:pt x="4947" y="1733"/>
                    <a:pt x="4947" y="2899"/>
                  </a:cubicBezTo>
                  <a:cubicBezTo>
                    <a:pt x="4947" y="4033"/>
                    <a:pt x="4033" y="4978"/>
                    <a:pt x="2868" y="4978"/>
                  </a:cubicBezTo>
                  <a:cubicBezTo>
                    <a:pt x="1733" y="4978"/>
                    <a:pt x="788" y="4033"/>
                    <a:pt x="788" y="2899"/>
                  </a:cubicBezTo>
                  <a:cubicBezTo>
                    <a:pt x="788" y="1733"/>
                    <a:pt x="1733" y="788"/>
                    <a:pt x="2868" y="788"/>
                  </a:cubicBezTo>
                  <a:close/>
                  <a:moveTo>
                    <a:pt x="2868" y="1"/>
                  </a:moveTo>
                  <a:cubicBezTo>
                    <a:pt x="1261" y="1"/>
                    <a:pt x="1" y="1324"/>
                    <a:pt x="1" y="2899"/>
                  </a:cubicBezTo>
                  <a:cubicBezTo>
                    <a:pt x="1" y="4506"/>
                    <a:pt x="1292" y="5798"/>
                    <a:pt x="2868" y="5798"/>
                  </a:cubicBezTo>
                  <a:cubicBezTo>
                    <a:pt x="4474" y="5798"/>
                    <a:pt x="5797" y="4506"/>
                    <a:pt x="5797" y="2899"/>
                  </a:cubicBezTo>
                  <a:cubicBezTo>
                    <a:pt x="5797" y="1324"/>
                    <a:pt x="4474" y="1"/>
                    <a:pt x="28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57"/>
            <p:cNvSpPr/>
            <p:nvPr/>
          </p:nvSpPr>
          <p:spPr>
            <a:xfrm>
              <a:off x="-12016525" y="3792775"/>
              <a:ext cx="63025" cy="63050"/>
            </a:xfrm>
            <a:custGeom>
              <a:avLst/>
              <a:gdLst/>
              <a:ahLst/>
              <a:cxnLst/>
              <a:rect l="l" t="t" r="r" b="b"/>
              <a:pathLst>
                <a:path w="2521" h="2522" extrusionOk="0">
                  <a:moveTo>
                    <a:pt x="1261" y="1"/>
                  </a:moveTo>
                  <a:cubicBezTo>
                    <a:pt x="567" y="1"/>
                    <a:pt x="0" y="537"/>
                    <a:pt x="0" y="1261"/>
                  </a:cubicBezTo>
                  <a:cubicBezTo>
                    <a:pt x="0" y="1954"/>
                    <a:pt x="567" y="2521"/>
                    <a:pt x="1261" y="2521"/>
                  </a:cubicBezTo>
                  <a:cubicBezTo>
                    <a:pt x="1954" y="2521"/>
                    <a:pt x="2521" y="1954"/>
                    <a:pt x="2521" y="1261"/>
                  </a:cubicBezTo>
                  <a:cubicBezTo>
                    <a:pt x="2521" y="537"/>
                    <a:pt x="1954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2" name="Google Shape;8092;p57"/>
          <p:cNvGrpSpPr/>
          <p:nvPr/>
        </p:nvGrpSpPr>
        <p:grpSpPr>
          <a:xfrm>
            <a:off x="6653870" y="2416821"/>
            <a:ext cx="354635" cy="356232"/>
            <a:chOff x="-12160675" y="4081850"/>
            <a:chExt cx="352100" cy="353650"/>
          </a:xfrm>
        </p:grpSpPr>
        <p:sp>
          <p:nvSpPr>
            <p:cNvPr id="8093" name="Google Shape;8093;p57"/>
            <p:cNvSpPr/>
            <p:nvPr/>
          </p:nvSpPr>
          <p:spPr>
            <a:xfrm>
              <a:off x="-12014950" y="4081850"/>
              <a:ext cx="61450" cy="62275"/>
            </a:xfrm>
            <a:custGeom>
              <a:avLst/>
              <a:gdLst/>
              <a:ahLst/>
              <a:cxnLst/>
              <a:rect l="l" t="t" r="r" b="b"/>
              <a:pathLst>
                <a:path w="2458" h="2491" extrusionOk="0">
                  <a:moveTo>
                    <a:pt x="1198" y="0"/>
                  </a:moveTo>
                  <a:cubicBezTo>
                    <a:pt x="536" y="0"/>
                    <a:pt x="0" y="599"/>
                    <a:pt x="0" y="1260"/>
                  </a:cubicBezTo>
                  <a:cubicBezTo>
                    <a:pt x="0" y="1922"/>
                    <a:pt x="536" y="2489"/>
                    <a:pt x="1198" y="2489"/>
                  </a:cubicBezTo>
                  <a:cubicBezTo>
                    <a:pt x="1216" y="2490"/>
                    <a:pt x="1235" y="2490"/>
                    <a:pt x="1253" y="2490"/>
                  </a:cubicBezTo>
                  <a:cubicBezTo>
                    <a:pt x="1892" y="2490"/>
                    <a:pt x="2458" y="1965"/>
                    <a:pt x="2458" y="1260"/>
                  </a:cubicBezTo>
                  <a:cubicBezTo>
                    <a:pt x="2458" y="599"/>
                    <a:pt x="1922" y="0"/>
                    <a:pt x="11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57"/>
            <p:cNvSpPr/>
            <p:nvPr/>
          </p:nvSpPr>
          <p:spPr>
            <a:xfrm>
              <a:off x="-12077175" y="4352000"/>
              <a:ext cx="186700" cy="83500"/>
            </a:xfrm>
            <a:custGeom>
              <a:avLst/>
              <a:gdLst/>
              <a:ahLst/>
              <a:cxnLst/>
              <a:rect l="l" t="t" r="r" b="b"/>
              <a:pathLst>
                <a:path w="7468" h="3340" extrusionOk="0">
                  <a:moveTo>
                    <a:pt x="1639" y="0"/>
                  </a:moveTo>
                  <a:cubicBezTo>
                    <a:pt x="1166" y="0"/>
                    <a:pt x="820" y="347"/>
                    <a:pt x="820" y="819"/>
                  </a:cubicBezTo>
                  <a:lnTo>
                    <a:pt x="820" y="1670"/>
                  </a:lnTo>
                  <a:cubicBezTo>
                    <a:pt x="347" y="1670"/>
                    <a:pt x="0" y="2048"/>
                    <a:pt x="0" y="2521"/>
                  </a:cubicBezTo>
                  <a:lnTo>
                    <a:pt x="0" y="2899"/>
                  </a:lnTo>
                  <a:cubicBezTo>
                    <a:pt x="0" y="3151"/>
                    <a:pt x="189" y="3340"/>
                    <a:pt x="410" y="3340"/>
                  </a:cubicBezTo>
                  <a:lnTo>
                    <a:pt x="7026" y="3340"/>
                  </a:lnTo>
                  <a:cubicBezTo>
                    <a:pt x="7278" y="3340"/>
                    <a:pt x="7467" y="3151"/>
                    <a:pt x="7467" y="2899"/>
                  </a:cubicBezTo>
                  <a:lnTo>
                    <a:pt x="7467" y="2521"/>
                  </a:lnTo>
                  <a:cubicBezTo>
                    <a:pt x="7467" y="2048"/>
                    <a:pt x="7121" y="1670"/>
                    <a:pt x="6648" y="1670"/>
                  </a:cubicBezTo>
                  <a:lnTo>
                    <a:pt x="6648" y="819"/>
                  </a:lnTo>
                  <a:cubicBezTo>
                    <a:pt x="6616" y="347"/>
                    <a:pt x="6207" y="0"/>
                    <a:pt x="57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57"/>
            <p:cNvSpPr/>
            <p:nvPr/>
          </p:nvSpPr>
          <p:spPr>
            <a:xfrm>
              <a:off x="-11911775" y="4186000"/>
              <a:ext cx="103200" cy="101425"/>
            </a:xfrm>
            <a:custGeom>
              <a:avLst/>
              <a:gdLst/>
              <a:ahLst/>
              <a:cxnLst/>
              <a:rect l="l" t="t" r="r" b="b"/>
              <a:pathLst>
                <a:path w="4128" h="4057" extrusionOk="0">
                  <a:moveTo>
                    <a:pt x="2060" y="1"/>
                  </a:moveTo>
                  <a:cubicBezTo>
                    <a:pt x="1914" y="1"/>
                    <a:pt x="1765" y="72"/>
                    <a:pt x="1670" y="213"/>
                  </a:cubicBezTo>
                  <a:lnTo>
                    <a:pt x="1198" y="1190"/>
                  </a:lnTo>
                  <a:lnTo>
                    <a:pt x="221" y="1663"/>
                  </a:lnTo>
                  <a:cubicBezTo>
                    <a:pt x="63" y="1757"/>
                    <a:pt x="0" y="1852"/>
                    <a:pt x="0" y="2009"/>
                  </a:cubicBezTo>
                  <a:cubicBezTo>
                    <a:pt x="0" y="2167"/>
                    <a:pt x="63" y="2324"/>
                    <a:pt x="221" y="2356"/>
                  </a:cubicBezTo>
                  <a:lnTo>
                    <a:pt x="1198" y="2828"/>
                  </a:lnTo>
                  <a:lnTo>
                    <a:pt x="1670" y="3836"/>
                  </a:lnTo>
                  <a:cubicBezTo>
                    <a:pt x="1765" y="3994"/>
                    <a:pt x="1891" y="4057"/>
                    <a:pt x="2048" y="4057"/>
                  </a:cubicBezTo>
                  <a:cubicBezTo>
                    <a:pt x="2206" y="4057"/>
                    <a:pt x="2363" y="3994"/>
                    <a:pt x="2395" y="3836"/>
                  </a:cubicBezTo>
                  <a:lnTo>
                    <a:pt x="2867" y="2828"/>
                  </a:lnTo>
                  <a:lnTo>
                    <a:pt x="3907" y="2356"/>
                  </a:lnTo>
                  <a:cubicBezTo>
                    <a:pt x="4065" y="2293"/>
                    <a:pt x="4128" y="2167"/>
                    <a:pt x="4128" y="2009"/>
                  </a:cubicBezTo>
                  <a:cubicBezTo>
                    <a:pt x="4128" y="1852"/>
                    <a:pt x="4033" y="1757"/>
                    <a:pt x="3939" y="1663"/>
                  </a:cubicBezTo>
                  <a:lnTo>
                    <a:pt x="2899" y="1190"/>
                  </a:lnTo>
                  <a:lnTo>
                    <a:pt x="2426" y="213"/>
                  </a:lnTo>
                  <a:cubicBezTo>
                    <a:pt x="2348" y="72"/>
                    <a:pt x="2206" y="1"/>
                    <a:pt x="20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57"/>
            <p:cNvSpPr/>
            <p:nvPr/>
          </p:nvSpPr>
          <p:spPr>
            <a:xfrm>
              <a:off x="-12160675" y="4186000"/>
              <a:ext cx="104000" cy="101425"/>
            </a:xfrm>
            <a:custGeom>
              <a:avLst/>
              <a:gdLst/>
              <a:ahLst/>
              <a:cxnLst/>
              <a:rect l="l" t="t" r="r" b="b"/>
              <a:pathLst>
                <a:path w="4160" h="4057" extrusionOk="0">
                  <a:moveTo>
                    <a:pt x="2092" y="1"/>
                  </a:moveTo>
                  <a:cubicBezTo>
                    <a:pt x="1946" y="1"/>
                    <a:pt x="1797" y="72"/>
                    <a:pt x="1702" y="213"/>
                  </a:cubicBezTo>
                  <a:lnTo>
                    <a:pt x="1230" y="1190"/>
                  </a:lnTo>
                  <a:lnTo>
                    <a:pt x="221" y="1663"/>
                  </a:lnTo>
                  <a:cubicBezTo>
                    <a:pt x="64" y="1757"/>
                    <a:pt x="1" y="1852"/>
                    <a:pt x="1" y="2009"/>
                  </a:cubicBezTo>
                  <a:cubicBezTo>
                    <a:pt x="1" y="2167"/>
                    <a:pt x="64" y="2324"/>
                    <a:pt x="221" y="2387"/>
                  </a:cubicBezTo>
                  <a:lnTo>
                    <a:pt x="1230" y="2860"/>
                  </a:lnTo>
                  <a:lnTo>
                    <a:pt x="1702" y="3836"/>
                  </a:lnTo>
                  <a:cubicBezTo>
                    <a:pt x="1797" y="3994"/>
                    <a:pt x="1923" y="4057"/>
                    <a:pt x="2080" y="4057"/>
                  </a:cubicBezTo>
                  <a:cubicBezTo>
                    <a:pt x="2238" y="4057"/>
                    <a:pt x="2395" y="3994"/>
                    <a:pt x="2427" y="3836"/>
                  </a:cubicBezTo>
                  <a:lnTo>
                    <a:pt x="2899" y="2860"/>
                  </a:lnTo>
                  <a:lnTo>
                    <a:pt x="3876" y="2387"/>
                  </a:lnTo>
                  <a:cubicBezTo>
                    <a:pt x="4034" y="2324"/>
                    <a:pt x="4160" y="2167"/>
                    <a:pt x="4160" y="2009"/>
                  </a:cubicBezTo>
                  <a:cubicBezTo>
                    <a:pt x="4160" y="1852"/>
                    <a:pt x="4065" y="1694"/>
                    <a:pt x="3939" y="1663"/>
                  </a:cubicBezTo>
                  <a:lnTo>
                    <a:pt x="2931" y="1190"/>
                  </a:lnTo>
                  <a:lnTo>
                    <a:pt x="2458" y="213"/>
                  </a:lnTo>
                  <a:cubicBezTo>
                    <a:pt x="2380" y="72"/>
                    <a:pt x="2238" y="1"/>
                    <a:pt x="20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57"/>
            <p:cNvSpPr/>
            <p:nvPr/>
          </p:nvSpPr>
          <p:spPr>
            <a:xfrm>
              <a:off x="-12049600" y="4144075"/>
              <a:ext cx="127600" cy="67750"/>
            </a:xfrm>
            <a:custGeom>
              <a:avLst/>
              <a:gdLst/>
              <a:ahLst/>
              <a:cxnLst/>
              <a:rect l="l" t="t" r="r" b="b"/>
              <a:pathLst>
                <a:path w="5104" h="2710" extrusionOk="0">
                  <a:moveTo>
                    <a:pt x="851" y="0"/>
                  </a:moveTo>
                  <a:cubicBezTo>
                    <a:pt x="819" y="32"/>
                    <a:pt x="662" y="63"/>
                    <a:pt x="599" y="189"/>
                  </a:cubicBezTo>
                  <a:cubicBezTo>
                    <a:pt x="63" y="945"/>
                    <a:pt x="0" y="1890"/>
                    <a:pt x="347" y="2710"/>
                  </a:cubicBezTo>
                  <a:lnTo>
                    <a:pt x="2394" y="1670"/>
                  </a:lnTo>
                  <a:cubicBezTo>
                    <a:pt x="2426" y="1638"/>
                    <a:pt x="2521" y="1638"/>
                    <a:pt x="2552" y="1638"/>
                  </a:cubicBezTo>
                  <a:cubicBezTo>
                    <a:pt x="2647" y="1638"/>
                    <a:pt x="2678" y="1638"/>
                    <a:pt x="2710" y="1670"/>
                  </a:cubicBezTo>
                  <a:lnTo>
                    <a:pt x="4757" y="2710"/>
                  </a:lnTo>
                  <a:cubicBezTo>
                    <a:pt x="5104" y="1890"/>
                    <a:pt x="5041" y="945"/>
                    <a:pt x="4537" y="189"/>
                  </a:cubicBezTo>
                  <a:cubicBezTo>
                    <a:pt x="4442" y="63"/>
                    <a:pt x="4316" y="0"/>
                    <a:pt x="41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57"/>
            <p:cNvSpPr/>
            <p:nvPr/>
          </p:nvSpPr>
          <p:spPr>
            <a:xfrm>
              <a:off x="-12033850" y="4212600"/>
              <a:ext cx="99250" cy="118150"/>
            </a:xfrm>
            <a:custGeom>
              <a:avLst/>
              <a:gdLst/>
              <a:ahLst/>
              <a:cxnLst/>
              <a:rect l="l" t="t" r="r" b="b"/>
              <a:pathLst>
                <a:path w="3970" h="4726" extrusionOk="0">
                  <a:moveTo>
                    <a:pt x="1575" y="0"/>
                  </a:moveTo>
                  <a:lnTo>
                    <a:pt x="0" y="788"/>
                  </a:lnTo>
                  <a:lnTo>
                    <a:pt x="662" y="4726"/>
                  </a:lnTo>
                  <a:lnTo>
                    <a:pt x="3308" y="4726"/>
                  </a:lnTo>
                  <a:lnTo>
                    <a:pt x="3970" y="788"/>
                  </a:lnTo>
                  <a:lnTo>
                    <a:pt x="2395" y="0"/>
                  </a:lnTo>
                  <a:lnTo>
                    <a:pt x="2395" y="1827"/>
                  </a:lnTo>
                  <a:cubicBezTo>
                    <a:pt x="2395" y="2048"/>
                    <a:pt x="2206" y="2268"/>
                    <a:pt x="1954" y="2268"/>
                  </a:cubicBezTo>
                  <a:cubicBezTo>
                    <a:pt x="1733" y="2268"/>
                    <a:pt x="1575" y="2048"/>
                    <a:pt x="1575" y="1827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9" name="Google Shape;8099;p57"/>
          <p:cNvGrpSpPr/>
          <p:nvPr/>
        </p:nvGrpSpPr>
        <p:grpSpPr>
          <a:xfrm>
            <a:off x="4858836" y="2891264"/>
            <a:ext cx="355416" cy="355652"/>
            <a:chOff x="-10391650" y="3180600"/>
            <a:chExt cx="352875" cy="353075"/>
          </a:xfrm>
        </p:grpSpPr>
        <p:sp>
          <p:nvSpPr>
            <p:cNvPr id="8100" name="Google Shape;8100;p57"/>
            <p:cNvSpPr/>
            <p:nvPr/>
          </p:nvSpPr>
          <p:spPr>
            <a:xfrm>
              <a:off x="-10390875" y="3263500"/>
              <a:ext cx="352100" cy="42550"/>
            </a:xfrm>
            <a:custGeom>
              <a:avLst/>
              <a:gdLst/>
              <a:ahLst/>
              <a:cxnLst/>
              <a:rect l="l" t="t" r="r" b="b"/>
              <a:pathLst>
                <a:path w="14084" h="1702" extrusionOk="0">
                  <a:moveTo>
                    <a:pt x="820" y="1"/>
                  </a:moveTo>
                  <a:cubicBezTo>
                    <a:pt x="347" y="1"/>
                    <a:pt x="1" y="379"/>
                    <a:pt x="1" y="851"/>
                  </a:cubicBezTo>
                  <a:lnTo>
                    <a:pt x="1" y="1261"/>
                  </a:lnTo>
                  <a:cubicBezTo>
                    <a:pt x="1" y="1513"/>
                    <a:pt x="190" y="1702"/>
                    <a:pt x="410" y="1702"/>
                  </a:cubicBezTo>
                  <a:lnTo>
                    <a:pt x="13674" y="1702"/>
                  </a:lnTo>
                  <a:cubicBezTo>
                    <a:pt x="13894" y="1702"/>
                    <a:pt x="14083" y="1513"/>
                    <a:pt x="14083" y="1261"/>
                  </a:cubicBezTo>
                  <a:lnTo>
                    <a:pt x="14083" y="851"/>
                  </a:lnTo>
                  <a:cubicBezTo>
                    <a:pt x="14083" y="410"/>
                    <a:pt x="13705" y="1"/>
                    <a:pt x="132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57"/>
            <p:cNvSpPr/>
            <p:nvPr/>
          </p:nvSpPr>
          <p:spPr>
            <a:xfrm>
              <a:off x="-10391650" y="3451750"/>
              <a:ext cx="352875" cy="81925"/>
            </a:xfrm>
            <a:custGeom>
              <a:avLst/>
              <a:gdLst/>
              <a:ahLst/>
              <a:cxnLst/>
              <a:rect l="l" t="t" r="r" b="b"/>
              <a:pathLst>
                <a:path w="14115" h="3277" extrusionOk="0">
                  <a:moveTo>
                    <a:pt x="2079" y="0"/>
                  </a:moveTo>
                  <a:cubicBezTo>
                    <a:pt x="1418" y="0"/>
                    <a:pt x="819" y="536"/>
                    <a:pt x="819" y="1229"/>
                  </a:cubicBezTo>
                  <a:lnTo>
                    <a:pt x="819" y="1607"/>
                  </a:lnTo>
                  <a:cubicBezTo>
                    <a:pt x="347" y="1607"/>
                    <a:pt x="0" y="1954"/>
                    <a:pt x="0" y="2458"/>
                  </a:cubicBezTo>
                  <a:lnTo>
                    <a:pt x="0" y="2867"/>
                  </a:lnTo>
                  <a:cubicBezTo>
                    <a:pt x="0" y="3119"/>
                    <a:pt x="189" y="3277"/>
                    <a:pt x="378" y="3277"/>
                  </a:cubicBezTo>
                  <a:lnTo>
                    <a:pt x="13642" y="3277"/>
                  </a:lnTo>
                  <a:cubicBezTo>
                    <a:pt x="13894" y="3277"/>
                    <a:pt x="14083" y="3088"/>
                    <a:pt x="14083" y="2867"/>
                  </a:cubicBezTo>
                  <a:lnTo>
                    <a:pt x="14083" y="2458"/>
                  </a:lnTo>
                  <a:cubicBezTo>
                    <a:pt x="14114" y="1954"/>
                    <a:pt x="13736" y="1607"/>
                    <a:pt x="13295" y="1607"/>
                  </a:cubicBezTo>
                  <a:lnTo>
                    <a:pt x="13295" y="1229"/>
                  </a:lnTo>
                  <a:cubicBezTo>
                    <a:pt x="13295" y="567"/>
                    <a:pt x="12760" y="0"/>
                    <a:pt x="120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57"/>
            <p:cNvSpPr/>
            <p:nvPr/>
          </p:nvSpPr>
          <p:spPr>
            <a:xfrm>
              <a:off x="-10327075" y="3180600"/>
              <a:ext cx="223700" cy="62450"/>
            </a:xfrm>
            <a:custGeom>
              <a:avLst/>
              <a:gdLst/>
              <a:ahLst/>
              <a:cxnLst/>
              <a:rect l="l" t="t" r="r" b="b"/>
              <a:pathLst>
                <a:path w="8948" h="2498" extrusionOk="0">
                  <a:moveTo>
                    <a:pt x="4490" y="1"/>
                  </a:moveTo>
                  <a:cubicBezTo>
                    <a:pt x="4419" y="1"/>
                    <a:pt x="4348" y="24"/>
                    <a:pt x="4285" y="72"/>
                  </a:cubicBezTo>
                  <a:lnTo>
                    <a:pt x="0" y="2498"/>
                  </a:lnTo>
                  <a:lnTo>
                    <a:pt x="8948" y="2498"/>
                  </a:lnTo>
                  <a:lnTo>
                    <a:pt x="4695" y="72"/>
                  </a:lnTo>
                  <a:cubicBezTo>
                    <a:pt x="4632" y="24"/>
                    <a:pt x="4561" y="1"/>
                    <a:pt x="44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57"/>
            <p:cNvSpPr/>
            <p:nvPr/>
          </p:nvSpPr>
          <p:spPr>
            <a:xfrm>
              <a:off x="-10245950" y="3325725"/>
              <a:ext cx="61450" cy="104775"/>
            </a:xfrm>
            <a:custGeom>
              <a:avLst/>
              <a:gdLst/>
              <a:ahLst/>
              <a:cxnLst/>
              <a:rect l="l" t="t" r="r" b="b"/>
              <a:pathLst>
                <a:path w="2458" h="4191" extrusionOk="0">
                  <a:moveTo>
                    <a:pt x="0" y="1"/>
                  </a:moveTo>
                  <a:lnTo>
                    <a:pt x="0" y="4191"/>
                  </a:lnTo>
                  <a:lnTo>
                    <a:pt x="2458" y="4191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57"/>
            <p:cNvSpPr/>
            <p:nvPr/>
          </p:nvSpPr>
          <p:spPr>
            <a:xfrm>
              <a:off x="-10142775" y="3325725"/>
              <a:ext cx="63025" cy="104775"/>
            </a:xfrm>
            <a:custGeom>
              <a:avLst/>
              <a:gdLst/>
              <a:ahLst/>
              <a:cxnLst/>
              <a:rect l="l" t="t" r="r" b="b"/>
              <a:pathLst>
                <a:path w="2521" h="4191" extrusionOk="0">
                  <a:moveTo>
                    <a:pt x="1" y="1"/>
                  </a:moveTo>
                  <a:lnTo>
                    <a:pt x="1" y="4191"/>
                  </a:lnTo>
                  <a:lnTo>
                    <a:pt x="2521" y="4191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57"/>
            <p:cNvSpPr/>
            <p:nvPr/>
          </p:nvSpPr>
          <p:spPr>
            <a:xfrm>
              <a:off x="-10350700" y="3325725"/>
              <a:ext cx="62250" cy="104775"/>
            </a:xfrm>
            <a:custGeom>
              <a:avLst/>
              <a:gdLst/>
              <a:ahLst/>
              <a:cxnLst/>
              <a:rect l="l" t="t" r="r" b="b"/>
              <a:pathLst>
                <a:path w="2490" h="4191" extrusionOk="0">
                  <a:moveTo>
                    <a:pt x="0" y="1"/>
                  </a:moveTo>
                  <a:lnTo>
                    <a:pt x="0" y="4191"/>
                  </a:lnTo>
                  <a:lnTo>
                    <a:pt x="2489" y="419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6" name="Google Shape;8106;p57"/>
          <p:cNvGrpSpPr/>
          <p:nvPr/>
        </p:nvGrpSpPr>
        <p:grpSpPr>
          <a:xfrm>
            <a:off x="4858835" y="3368062"/>
            <a:ext cx="354635" cy="353890"/>
            <a:chOff x="-10390875" y="3616350"/>
            <a:chExt cx="352100" cy="351325"/>
          </a:xfrm>
        </p:grpSpPr>
        <p:sp>
          <p:nvSpPr>
            <p:cNvPr id="8107" name="Google Shape;8107;p57"/>
            <p:cNvSpPr/>
            <p:nvPr/>
          </p:nvSpPr>
          <p:spPr>
            <a:xfrm>
              <a:off x="-10308950" y="3780175"/>
              <a:ext cx="186675" cy="104800"/>
            </a:xfrm>
            <a:custGeom>
              <a:avLst/>
              <a:gdLst/>
              <a:ahLst/>
              <a:cxnLst/>
              <a:rect l="l" t="t" r="r" b="b"/>
              <a:pathLst>
                <a:path w="7467" h="4192" extrusionOk="0">
                  <a:moveTo>
                    <a:pt x="0" y="1"/>
                  </a:moveTo>
                  <a:lnTo>
                    <a:pt x="0" y="4191"/>
                  </a:lnTo>
                  <a:lnTo>
                    <a:pt x="7467" y="4191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57"/>
            <p:cNvSpPr/>
            <p:nvPr/>
          </p:nvSpPr>
          <p:spPr>
            <a:xfrm>
              <a:off x="-10390875" y="3698275"/>
              <a:ext cx="352100" cy="269400"/>
            </a:xfrm>
            <a:custGeom>
              <a:avLst/>
              <a:gdLst/>
              <a:ahLst/>
              <a:cxnLst/>
              <a:rect l="l" t="t" r="r" b="b"/>
              <a:pathLst>
                <a:path w="14084" h="10776" extrusionOk="0">
                  <a:moveTo>
                    <a:pt x="11216" y="2426"/>
                  </a:moveTo>
                  <a:cubicBezTo>
                    <a:pt x="11468" y="2426"/>
                    <a:pt x="11626" y="2615"/>
                    <a:pt x="11626" y="2867"/>
                  </a:cubicBezTo>
                  <a:lnTo>
                    <a:pt x="11626" y="7845"/>
                  </a:lnTo>
                  <a:cubicBezTo>
                    <a:pt x="11626" y="8097"/>
                    <a:pt x="11437" y="8255"/>
                    <a:pt x="11216" y="8255"/>
                  </a:cubicBezTo>
                  <a:lnTo>
                    <a:pt x="2931" y="8255"/>
                  </a:lnTo>
                  <a:cubicBezTo>
                    <a:pt x="2678" y="8255"/>
                    <a:pt x="2489" y="8066"/>
                    <a:pt x="2489" y="7845"/>
                  </a:cubicBezTo>
                  <a:lnTo>
                    <a:pt x="2489" y="2867"/>
                  </a:lnTo>
                  <a:cubicBezTo>
                    <a:pt x="2489" y="2615"/>
                    <a:pt x="2678" y="2426"/>
                    <a:pt x="2931" y="2426"/>
                  </a:cubicBezTo>
                  <a:close/>
                  <a:moveTo>
                    <a:pt x="1670" y="0"/>
                  </a:moveTo>
                  <a:cubicBezTo>
                    <a:pt x="757" y="0"/>
                    <a:pt x="1" y="725"/>
                    <a:pt x="1" y="1639"/>
                  </a:cubicBezTo>
                  <a:cubicBezTo>
                    <a:pt x="1" y="2237"/>
                    <a:pt x="316" y="2773"/>
                    <a:pt x="820" y="3056"/>
                  </a:cubicBezTo>
                  <a:lnTo>
                    <a:pt x="820" y="7719"/>
                  </a:lnTo>
                  <a:cubicBezTo>
                    <a:pt x="316" y="7971"/>
                    <a:pt x="1" y="8538"/>
                    <a:pt x="1" y="9137"/>
                  </a:cubicBezTo>
                  <a:cubicBezTo>
                    <a:pt x="1" y="10019"/>
                    <a:pt x="757" y="10775"/>
                    <a:pt x="1670" y="10775"/>
                  </a:cubicBezTo>
                  <a:cubicBezTo>
                    <a:pt x="2237" y="10775"/>
                    <a:pt x="2805" y="10460"/>
                    <a:pt x="3057" y="9956"/>
                  </a:cubicBezTo>
                  <a:lnTo>
                    <a:pt x="11027" y="9956"/>
                  </a:lnTo>
                  <a:cubicBezTo>
                    <a:pt x="11311" y="10460"/>
                    <a:pt x="11846" y="10775"/>
                    <a:pt x="12445" y="10775"/>
                  </a:cubicBezTo>
                  <a:cubicBezTo>
                    <a:pt x="13359" y="10775"/>
                    <a:pt x="14083" y="10019"/>
                    <a:pt x="14083" y="9137"/>
                  </a:cubicBezTo>
                  <a:cubicBezTo>
                    <a:pt x="14083" y="8538"/>
                    <a:pt x="13800" y="7971"/>
                    <a:pt x="13264" y="7719"/>
                  </a:cubicBezTo>
                  <a:lnTo>
                    <a:pt x="13264" y="3056"/>
                  </a:lnTo>
                  <a:cubicBezTo>
                    <a:pt x="13800" y="2741"/>
                    <a:pt x="14083" y="2237"/>
                    <a:pt x="14083" y="1639"/>
                  </a:cubicBezTo>
                  <a:cubicBezTo>
                    <a:pt x="14083" y="725"/>
                    <a:pt x="13359" y="0"/>
                    <a:pt x="12445" y="0"/>
                  </a:cubicBezTo>
                  <a:cubicBezTo>
                    <a:pt x="11846" y="0"/>
                    <a:pt x="11311" y="315"/>
                    <a:pt x="11027" y="820"/>
                  </a:cubicBezTo>
                  <a:lnTo>
                    <a:pt x="3057" y="820"/>
                  </a:lnTo>
                  <a:cubicBezTo>
                    <a:pt x="2805" y="315"/>
                    <a:pt x="2237" y="0"/>
                    <a:pt x="16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57"/>
            <p:cNvSpPr/>
            <p:nvPr/>
          </p:nvSpPr>
          <p:spPr>
            <a:xfrm>
              <a:off x="-10268000" y="3616350"/>
              <a:ext cx="103975" cy="81150"/>
            </a:xfrm>
            <a:custGeom>
              <a:avLst/>
              <a:gdLst/>
              <a:ahLst/>
              <a:cxnLst/>
              <a:rect l="l" t="t" r="r" b="b"/>
              <a:pathLst>
                <a:path w="4159" h="3246" extrusionOk="0">
                  <a:moveTo>
                    <a:pt x="2048" y="1"/>
                  </a:moveTo>
                  <a:cubicBezTo>
                    <a:pt x="1387" y="1"/>
                    <a:pt x="851" y="536"/>
                    <a:pt x="851" y="1230"/>
                  </a:cubicBezTo>
                  <a:cubicBezTo>
                    <a:pt x="851" y="1450"/>
                    <a:pt x="914" y="1671"/>
                    <a:pt x="1040" y="1891"/>
                  </a:cubicBezTo>
                  <a:lnTo>
                    <a:pt x="0" y="3246"/>
                  </a:lnTo>
                  <a:lnTo>
                    <a:pt x="1072" y="3246"/>
                  </a:lnTo>
                  <a:lnTo>
                    <a:pt x="1733" y="2364"/>
                  </a:lnTo>
                  <a:cubicBezTo>
                    <a:pt x="1859" y="2395"/>
                    <a:pt x="1985" y="2427"/>
                    <a:pt x="2080" y="2427"/>
                  </a:cubicBezTo>
                  <a:cubicBezTo>
                    <a:pt x="2206" y="2427"/>
                    <a:pt x="2332" y="2395"/>
                    <a:pt x="2458" y="2364"/>
                  </a:cubicBezTo>
                  <a:lnTo>
                    <a:pt x="3119" y="3246"/>
                  </a:lnTo>
                  <a:lnTo>
                    <a:pt x="4159" y="3246"/>
                  </a:lnTo>
                  <a:lnTo>
                    <a:pt x="3119" y="1891"/>
                  </a:lnTo>
                  <a:cubicBezTo>
                    <a:pt x="3245" y="1671"/>
                    <a:pt x="3308" y="1450"/>
                    <a:pt x="3308" y="1230"/>
                  </a:cubicBezTo>
                  <a:cubicBezTo>
                    <a:pt x="3308" y="536"/>
                    <a:pt x="2773" y="1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0" name="Google Shape;8110;p57"/>
          <p:cNvGrpSpPr/>
          <p:nvPr/>
        </p:nvGrpSpPr>
        <p:grpSpPr>
          <a:xfrm>
            <a:off x="7525810" y="2892727"/>
            <a:ext cx="312585" cy="354670"/>
            <a:chOff x="-10370400" y="4049550"/>
            <a:chExt cx="310350" cy="352100"/>
          </a:xfrm>
        </p:grpSpPr>
        <p:sp>
          <p:nvSpPr>
            <p:cNvPr id="8111" name="Google Shape;8111;p57"/>
            <p:cNvSpPr/>
            <p:nvPr/>
          </p:nvSpPr>
          <p:spPr>
            <a:xfrm>
              <a:off x="-10308175" y="4224400"/>
              <a:ext cx="185900" cy="115800"/>
            </a:xfrm>
            <a:custGeom>
              <a:avLst/>
              <a:gdLst/>
              <a:ahLst/>
              <a:cxnLst/>
              <a:rect l="l" t="t" r="r" b="b"/>
              <a:pathLst>
                <a:path w="7436" h="4632" extrusionOk="0">
                  <a:moveTo>
                    <a:pt x="1" y="1"/>
                  </a:moveTo>
                  <a:lnTo>
                    <a:pt x="1" y="4632"/>
                  </a:lnTo>
                  <a:lnTo>
                    <a:pt x="1639" y="4632"/>
                  </a:lnTo>
                  <a:lnTo>
                    <a:pt x="1639" y="1261"/>
                  </a:lnTo>
                  <a:cubicBezTo>
                    <a:pt x="1639" y="1040"/>
                    <a:pt x="1859" y="883"/>
                    <a:pt x="2048" y="883"/>
                  </a:cubicBezTo>
                  <a:cubicBezTo>
                    <a:pt x="2269" y="883"/>
                    <a:pt x="2489" y="1072"/>
                    <a:pt x="2489" y="1261"/>
                  </a:cubicBezTo>
                  <a:lnTo>
                    <a:pt x="2489" y="4632"/>
                  </a:lnTo>
                  <a:lnTo>
                    <a:pt x="3309" y="4632"/>
                  </a:lnTo>
                  <a:lnTo>
                    <a:pt x="3309" y="1261"/>
                  </a:lnTo>
                  <a:cubicBezTo>
                    <a:pt x="3309" y="1040"/>
                    <a:pt x="3498" y="883"/>
                    <a:pt x="3750" y="883"/>
                  </a:cubicBezTo>
                  <a:cubicBezTo>
                    <a:pt x="3970" y="883"/>
                    <a:pt x="4128" y="1072"/>
                    <a:pt x="4128" y="1261"/>
                  </a:cubicBezTo>
                  <a:lnTo>
                    <a:pt x="4128" y="4632"/>
                  </a:lnTo>
                  <a:lnTo>
                    <a:pt x="4947" y="4632"/>
                  </a:lnTo>
                  <a:lnTo>
                    <a:pt x="4947" y="1261"/>
                  </a:lnTo>
                  <a:cubicBezTo>
                    <a:pt x="4947" y="1040"/>
                    <a:pt x="5167" y="883"/>
                    <a:pt x="5388" y="883"/>
                  </a:cubicBezTo>
                  <a:cubicBezTo>
                    <a:pt x="5640" y="883"/>
                    <a:pt x="5829" y="1072"/>
                    <a:pt x="5829" y="1261"/>
                  </a:cubicBezTo>
                  <a:lnTo>
                    <a:pt x="5829" y="4632"/>
                  </a:lnTo>
                  <a:lnTo>
                    <a:pt x="7436" y="4632"/>
                  </a:lnTo>
                  <a:lnTo>
                    <a:pt x="743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57"/>
            <p:cNvSpPr/>
            <p:nvPr/>
          </p:nvSpPr>
          <p:spPr>
            <a:xfrm>
              <a:off x="-10292425" y="4121225"/>
              <a:ext cx="159125" cy="30750"/>
            </a:xfrm>
            <a:custGeom>
              <a:avLst/>
              <a:gdLst/>
              <a:ahLst/>
              <a:cxnLst/>
              <a:rect l="l" t="t" r="r" b="b"/>
              <a:pathLst>
                <a:path w="6365" h="1230" extrusionOk="0">
                  <a:moveTo>
                    <a:pt x="694" y="0"/>
                  </a:moveTo>
                  <a:cubicBezTo>
                    <a:pt x="694" y="158"/>
                    <a:pt x="662" y="316"/>
                    <a:pt x="631" y="442"/>
                  </a:cubicBezTo>
                  <a:cubicBezTo>
                    <a:pt x="505" y="757"/>
                    <a:pt x="284" y="1040"/>
                    <a:pt x="1" y="1229"/>
                  </a:cubicBezTo>
                  <a:lnTo>
                    <a:pt x="6365" y="1229"/>
                  </a:lnTo>
                  <a:cubicBezTo>
                    <a:pt x="6018" y="1040"/>
                    <a:pt x="5798" y="788"/>
                    <a:pt x="5672" y="442"/>
                  </a:cubicBezTo>
                  <a:cubicBezTo>
                    <a:pt x="5577" y="284"/>
                    <a:pt x="5577" y="126"/>
                    <a:pt x="55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57"/>
            <p:cNvSpPr/>
            <p:nvPr/>
          </p:nvSpPr>
          <p:spPr>
            <a:xfrm>
              <a:off x="-10370400" y="4049550"/>
              <a:ext cx="310350" cy="91400"/>
            </a:xfrm>
            <a:custGeom>
              <a:avLst/>
              <a:gdLst/>
              <a:ahLst/>
              <a:cxnLst/>
              <a:rect l="l" t="t" r="r" b="b"/>
              <a:pathLst>
                <a:path w="12414" h="3656" extrusionOk="0">
                  <a:moveTo>
                    <a:pt x="2049" y="1"/>
                  </a:moveTo>
                  <a:cubicBezTo>
                    <a:pt x="977" y="1"/>
                    <a:pt x="95" y="820"/>
                    <a:pt x="1" y="1891"/>
                  </a:cubicBezTo>
                  <a:cubicBezTo>
                    <a:pt x="95" y="2867"/>
                    <a:pt x="946" y="3655"/>
                    <a:pt x="1954" y="3655"/>
                  </a:cubicBezTo>
                  <a:cubicBezTo>
                    <a:pt x="2427" y="3655"/>
                    <a:pt x="2773" y="3340"/>
                    <a:pt x="2899" y="3025"/>
                  </a:cubicBezTo>
                  <a:cubicBezTo>
                    <a:pt x="2931" y="2867"/>
                    <a:pt x="2962" y="2678"/>
                    <a:pt x="2805" y="2521"/>
                  </a:cubicBezTo>
                  <a:cubicBezTo>
                    <a:pt x="2729" y="2461"/>
                    <a:pt x="2618" y="2422"/>
                    <a:pt x="2520" y="2422"/>
                  </a:cubicBezTo>
                  <a:cubicBezTo>
                    <a:pt x="2411" y="2422"/>
                    <a:pt x="2317" y="2469"/>
                    <a:pt x="2301" y="2584"/>
                  </a:cubicBezTo>
                  <a:cubicBezTo>
                    <a:pt x="2274" y="2793"/>
                    <a:pt x="2097" y="2915"/>
                    <a:pt x="1911" y="2915"/>
                  </a:cubicBezTo>
                  <a:cubicBezTo>
                    <a:pt x="1873" y="2915"/>
                    <a:pt x="1834" y="2910"/>
                    <a:pt x="1796" y="2899"/>
                  </a:cubicBezTo>
                  <a:cubicBezTo>
                    <a:pt x="1544" y="2867"/>
                    <a:pt x="1418" y="2647"/>
                    <a:pt x="1481" y="2395"/>
                  </a:cubicBezTo>
                  <a:cubicBezTo>
                    <a:pt x="1595" y="1848"/>
                    <a:pt x="2036" y="1594"/>
                    <a:pt x="2500" y="1594"/>
                  </a:cubicBezTo>
                  <a:cubicBezTo>
                    <a:pt x="2811" y="1594"/>
                    <a:pt x="3132" y="1708"/>
                    <a:pt x="3372" y="1922"/>
                  </a:cubicBezTo>
                  <a:lnTo>
                    <a:pt x="3466" y="2048"/>
                  </a:lnTo>
                  <a:lnTo>
                    <a:pt x="8917" y="2048"/>
                  </a:lnTo>
                  <a:lnTo>
                    <a:pt x="9043" y="1922"/>
                  </a:lnTo>
                  <a:cubicBezTo>
                    <a:pt x="9262" y="1715"/>
                    <a:pt x="9561" y="1612"/>
                    <a:pt x="9856" y="1612"/>
                  </a:cubicBezTo>
                  <a:cubicBezTo>
                    <a:pt x="10325" y="1612"/>
                    <a:pt x="10785" y="1873"/>
                    <a:pt x="10901" y="2395"/>
                  </a:cubicBezTo>
                  <a:cubicBezTo>
                    <a:pt x="10964" y="2647"/>
                    <a:pt x="10838" y="2836"/>
                    <a:pt x="10618" y="2899"/>
                  </a:cubicBezTo>
                  <a:cubicBezTo>
                    <a:pt x="10575" y="2910"/>
                    <a:pt x="10533" y="2915"/>
                    <a:pt x="10494" y="2915"/>
                  </a:cubicBezTo>
                  <a:cubicBezTo>
                    <a:pt x="10304" y="2915"/>
                    <a:pt x="10161" y="2793"/>
                    <a:pt x="10082" y="2584"/>
                  </a:cubicBezTo>
                  <a:cubicBezTo>
                    <a:pt x="10066" y="2469"/>
                    <a:pt x="9963" y="2422"/>
                    <a:pt x="9851" y="2422"/>
                  </a:cubicBezTo>
                  <a:cubicBezTo>
                    <a:pt x="9749" y="2422"/>
                    <a:pt x="9638" y="2461"/>
                    <a:pt x="9578" y="2521"/>
                  </a:cubicBezTo>
                  <a:cubicBezTo>
                    <a:pt x="9421" y="2678"/>
                    <a:pt x="9452" y="2867"/>
                    <a:pt x="9515" y="3025"/>
                  </a:cubicBezTo>
                  <a:cubicBezTo>
                    <a:pt x="9610" y="3340"/>
                    <a:pt x="10019" y="3655"/>
                    <a:pt x="10460" y="3655"/>
                  </a:cubicBezTo>
                  <a:cubicBezTo>
                    <a:pt x="11311" y="3655"/>
                    <a:pt x="12067" y="3056"/>
                    <a:pt x="12288" y="2269"/>
                  </a:cubicBezTo>
                  <a:cubicBezTo>
                    <a:pt x="12288" y="2206"/>
                    <a:pt x="12351" y="2111"/>
                    <a:pt x="12351" y="2048"/>
                  </a:cubicBezTo>
                  <a:cubicBezTo>
                    <a:pt x="12414" y="883"/>
                    <a:pt x="11468" y="1"/>
                    <a:pt x="103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57"/>
            <p:cNvSpPr/>
            <p:nvPr/>
          </p:nvSpPr>
          <p:spPr>
            <a:xfrm>
              <a:off x="-10328650" y="4173200"/>
              <a:ext cx="226850" cy="30750"/>
            </a:xfrm>
            <a:custGeom>
              <a:avLst/>
              <a:gdLst/>
              <a:ahLst/>
              <a:cxnLst/>
              <a:rect l="l" t="t" r="r" b="b"/>
              <a:pathLst>
                <a:path w="9074" h="1230" extrusionOk="0">
                  <a:moveTo>
                    <a:pt x="0" y="1"/>
                  </a:moveTo>
                  <a:cubicBezTo>
                    <a:pt x="0" y="694"/>
                    <a:pt x="536" y="1229"/>
                    <a:pt x="1198" y="1229"/>
                  </a:cubicBezTo>
                  <a:lnTo>
                    <a:pt x="7814" y="1229"/>
                  </a:lnTo>
                  <a:cubicBezTo>
                    <a:pt x="8507" y="1229"/>
                    <a:pt x="9074" y="694"/>
                    <a:pt x="90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57"/>
            <p:cNvSpPr/>
            <p:nvPr/>
          </p:nvSpPr>
          <p:spPr>
            <a:xfrm>
              <a:off x="-10328650" y="4360650"/>
              <a:ext cx="226850" cy="41000"/>
            </a:xfrm>
            <a:custGeom>
              <a:avLst/>
              <a:gdLst/>
              <a:ahLst/>
              <a:cxnLst/>
              <a:rect l="l" t="t" r="r" b="b"/>
              <a:pathLst>
                <a:path w="9074" h="1640" extrusionOk="0">
                  <a:moveTo>
                    <a:pt x="410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1230"/>
                  </a:lnTo>
                  <a:cubicBezTo>
                    <a:pt x="0" y="1450"/>
                    <a:pt x="189" y="1639"/>
                    <a:pt x="410" y="1639"/>
                  </a:cubicBezTo>
                  <a:lnTo>
                    <a:pt x="8696" y="1639"/>
                  </a:lnTo>
                  <a:cubicBezTo>
                    <a:pt x="8916" y="1639"/>
                    <a:pt x="9074" y="1450"/>
                    <a:pt x="9074" y="1230"/>
                  </a:cubicBezTo>
                  <a:lnTo>
                    <a:pt x="9074" y="379"/>
                  </a:ln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6" name="Google Shape;8116;p57"/>
          <p:cNvGrpSpPr/>
          <p:nvPr/>
        </p:nvGrpSpPr>
        <p:grpSpPr>
          <a:xfrm>
            <a:off x="6630066" y="2891668"/>
            <a:ext cx="379236" cy="354847"/>
            <a:chOff x="-8674650" y="3210975"/>
            <a:chExt cx="376525" cy="352275"/>
          </a:xfrm>
        </p:grpSpPr>
        <p:sp>
          <p:nvSpPr>
            <p:cNvPr id="8117" name="Google Shape;8117;p57"/>
            <p:cNvSpPr/>
            <p:nvPr/>
          </p:nvSpPr>
          <p:spPr>
            <a:xfrm>
              <a:off x="-8542325" y="3335375"/>
              <a:ext cx="112650" cy="104375"/>
            </a:xfrm>
            <a:custGeom>
              <a:avLst/>
              <a:gdLst/>
              <a:ahLst/>
              <a:cxnLst/>
              <a:rect l="l" t="t" r="r" b="b"/>
              <a:pathLst>
                <a:path w="4506" h="4175" extrusionOk="0">
                  <a:moveTo>
                    <a:pt x="2226" y="843"/>
                  </a:moveTo>
                  <a:cubicBezTo>
                    <a:pt x="2537" y="843"/>
                    <a:pt x="2852" y="969"/>
                    <a:pt x="3120" y="1221"/>
                  </a:cubicBezTo>
                  <a:cubicBezTo>
                    <a:pt x="3624" y="1694"/>
                    <a:pt x="3624" y="2545"/>
                    <a:pt x="3120" y="3017"/>
                  </a:cubicBezTo>
                  <a:cubicBezTo>
                    <a:pt x="2883" y="3238"/>
                    <a:pt x="2568" y="3348"/>
                    <a:pt x="2249" y="3348"/>
                  </a:cubicBezTo>
                  <a:cubicBezTo>
                    <a:pt x="1930" y="3348"/>
                    <a:pt x="1607" y="3238"/>
                    <a:pt x="1355" y="3017"/>
                  </a:cubicBezTo>
                  <a:cubicBezTo>
                    <a:pt x="883" y="2545"/>
                    <a:pt x="883" y="1694"/>
                    <a:pt x="1355" y="1221"/>
                  </a:cubicBezTo>
                  <a:cubicBezTo>
                    <a:pt x="1607" y="969"/>
                    <a:pt x="1915" y="843"/>
                    <a:pt x="2226" y="843"/>
                  </a:cubicBezTo>
                  <a:close/>
                  <a:moveTo>
                    <a:pt x="2277" y="1"/>
                  </a:moveTo>
                  <a:cubicBezTo>
                    <a:pt x="1749" y="1"/>
                    <a:pt x="1214" y="197"/>
                    <a:pt x="788" y="591"/>
                  </a:cubicBezTo>
                  <a:cubicBezTo>
                    <a:pt x="1" y="1379"/>
                    <a:pt x="1" y="2765"/>
                    <a:pt x="788" y="3584"/>
                  </a:cubicBezTo>
                  <a:cubicBezTo>
                    <a:pt x="1182" y="3978"/>
                    <a:pt x="1718" y="4175"/>
                    <a:pt x="2253" y="4175"/>
                  </a:cubicBezTo>
                  <a:cubicBezTo>
                    <a:pt x="2789" y="4175"/>
                    <a:pt x="3324" y="3978"/>
                    <a:pt x="3718" y="3584"/>
                  </a:cubicBezTo>
                  <a:cubicBezTo>
                    <a:pt x="4506" y="2797"/>
                    <a:pt x="4506" y="1442"/>
                    <a:pt x="3718" y="591"/>
                  </a:cubicBezTo>
                  <a:cubicBezTo>
                    <a:pt x="3324" y="197"/>
                    <a:pt x="2805" y="1"/>
                    <a:pt x="22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57"/>
            <p:cNvSpPr/>
            <p:nvPr/>
          </p:nvSpPr>
          <p:spPr>
            <a:xfrm>
              <a:off x="-8496650" y="3377125"/>
              <a:ext cx="22875" cy="20900"/>
            </a:xfrm>
            <a:custGeom>
              <a:avLst/>
              <a:gdLst/>
              <a:ahLst/>
              <a:cxnLst/>
              <a:rect l="l" t="t" r="r" b="b"/>
              <a:pathLst>
                <a:path w="915" h="836" extrusionOk="0">
                  <a:moveTo>
                    <a:pt x="458" y="0"/>
                  </a:moveTo>
                  <a:cubicBezTo>
                    <a:pt x="348" y="0"/>
                    <a:pt x="237" y="40"/>
                    <a:pt x="159" y="118"/>
                  </a:cubicBezTo>
                  <a:cubicBezTo>
                    <a:pt x="1" y="276"/>
                    <a:pt x="1" y="560"/>
                    <a:pt x="159" y="717"/>
                  </a:cubicBezTo>
                  <a:cubicBezTo>
                    <a:pt x="237" y="796"/>
                    <a:pt x="348" y="835"/>
                    <a:pt x="458" y="835"/>
                  </a:cubicBezTo>
                  <a:cubicBezTo>
                    <a:pt x="568" y="835"/>
                    <a:pt x="678" y="796"/>
                    <a:pt x="757" y="717"/>
                  </a:cubicBezTo>
                  <a:cubicBezTo>
                    <a:pt x="915" y="560"/>
                    <a:pt x="915" y="276"/>
                    <a:pt x="757" y="118"/>
                  </a:cubicBezTo>
                  <a:cubicBezTo>
                    <a:pt x="678" y="40"/>
                    <a:pt x="568" y="0"/>
                    <a:pt x="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57"/>
            <p:cNvSpPr/>
            <p:nvPr/>
          </p:nvSpPr>
          <p:spPr>
            <a:xfrm>
              <a:off x="-8540750" y="3332825"/>
              <a:ext cx="242625" cy="230425"/>
            </a:xfrm>
            <a:custGeom>
              <a:avLst/>
              <a:gdLst/>
              <a:ahLst/>
              <a:cxnLst/>
              <a:rect l="l" t="t" r="r" b="b"/>
              <a:pathLst>
                <a:path w="9705" h="9217" extrusionOk="0">
                  <a:moveTo>
                    <a:pt x="8917" y="0"/>
                  </a:moveTo>
                  <a:lnTo>
                    <a:pt x="4978" y="1449"/>
                  </a:lnTo>
                  <a:cubicBezTo>
                    <a:pt x="5262" y="2521"/>
                    <a:pt x="4947" y="3529"/>
                    <a:pt x="4254" y="4253"/>
                  </a:cubicBezTo>
                  <a:cubicBezTo>
                    <a:pt x="3721" y="4763"/>
                    <a:pt x="2999" y="5069"/>
                    <a:pt x="2241" y="5069"/>
                  </a:cubicBezTo>
                  <a:cubicBezTo>
                    <a:pt x="1969" y="5069"/>
                    <a:pt x="1693" y="5030"/>
                    <a:pt x="1418" y="4946"/>
                  </a:cubicBezTo>
                  <a:lnTo>
                    <a:pt x="1" y="8853"/>
                  </a:lnTo>
                  <a:cubicBezTo>
                    <a:pt x="727" y="9095"/>
                    <a:pt x="1483" y="9216"/>
                    <a:pt x="2238" y="9216"/>
                  </a:cubicBezTo>
                  <a:cubicBezTo>
                    <a:pt x="4038" y="9216"/>
                    <a:pt x="5830" y="8528"/>
                    <a:pt x="7184" y="7152"/>
                  </a:cubicBezTo>
                  <a:cubicBezTo>
                    <a:pt x="9137" y="5230"/>
                    <a:pt x="9704" y="2426"/>
                    <a:pt x="89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57"/>
            <p:cNvSpPr/>
            <p:nvPr/>
          </p:nvSpPr>
          <p:spPr>
            <a:xfrm>
              <a:off x="-8645500" y="3428125"/>
              <a:ext cx="120525" cy="118950"/>
            </a:xfrm>
            <a:custGeom>
              <a:avLst/>
              <a:gdLst/>
              <a:ahLst/>
              <a:cxnLst/>
              <a:rect l="l" t="t" r="r" b="b"/>
              <a:pathLst>
                <a:path w="4821" h="4758" extrusionOk="0">
                  <a:moveTo>
                    <a:pt x="3939" y="0"/>
                  </a:moveTo>
                  <a:lnTo>
                    <a:pt x="1" y="1418"/>
                  </a:lnTo>
                  <a:cubicBezTo>
                    <a:pt x="347" y="2143"/>
                    <a:pt x="788" y="2804"/>
                    <a:pt x="1387" y="3403"/>
                  </a:cubicBezTo>
                  <a:cubicBezTo>
                    <a:pt x="1985" y="3970"/>
                    <a:pt x="2678" y="4442"/>
                    <a:pt x="3403" y="4757"/>
                  </a:cubicBezTo>
                  <a:lnTo>
                    <a:pt x="4821" y="819"/>
                  </a:lnTo>
                  <a:cubicBezTo>
                    <a:pt x="4663" y="756"/>
                    <a:pt x="4506" y="599"/>
                    <a:pt x="4348" y="473"/>
                  </a:cubicBezTo>
                  <a:cubicBezTo>
                    <a:pt x="4191" y="315"/>
                    <a:pt x="4065" y="158"/>
                    <a:pt x="39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57"/>
            <p:cNvSpPr/>
            <p:nvPr/>
          </p:nvSpPr>
          <p:spPr>
            <a:xfrm>
              <a:off x="-8448600" y="3227275"/>
              <a:ext cx="122900" cy="122900"/>
            </a:xfrm>
            <a:custGeom>
              <a:avLst/>
              <a:gdLst/>
              <a:ahLst/>
              <a:cxnLst/>
              <a:rect l="l" t="t" r="r" b="b"/>
              <a:pathLst>
                <a:path w="4916" h="4916" extrusionOk="0">
                  <a:moveTo>
                    <a:pt x="1419" y="1"/>
                  </a:moveTo>
                  <a:lnTo>
                    <a:pt x="1" y="3939"/>
                  </a:lnTo>
                  <a:cubicBezTo>
                    <a:pt x="190" y="4065"/>
                    <a:pt x="410" y="4191"/>
                    <a:pt x="568" y="4380"/>
                  </a:cubicBezTo>
                  <a:cubicBezTo>
                    <a:pt x="725" y="4537"/>
                    <a:pt x="883" y="4726"/>
                    <a:pt x="977" y="4915"/>
                  </a:cubicBezTo>
                  <a:lnTo>
                    <a:pt x="4916" y="3466"/>
                  </a:lnTo>
                  <a:cubicBezTo>
                    <a:pt x="4569" y="2710"/>
                    <a:pt x="4096" y="2017"/>
                    <a:pt x="3498" y="1418"/>
                  </a:cubicBezTo>
                  <a:cubicBezTo>
                    <a:pt x="2931" y="820"/>
                    <a:pt x="2175" y="347"/>
                    <a:pt x="14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57"/>
            <p:cNvSpPr/>
            <p:nvPr/>
          </p:nvSpPr>
          <p:spPr>
            <a:xfrm>
              <a:off x="-8674650" y="3210975"/>
              <a:ext cx="241825" cy="232925"/>
            </a:xfrm>
            <a:custGeom>
              <a:avLst/>
              <a:gdLst/>
              <a:ahLst/>
              <a:cxnLst/>
              <a:rect l="l" t="t" r="r" b="b"/>
              <a:pathLst>
                <a:path w="9673" h="9317" extrusionOk="0">
                  <a:moveTo>
                    <a:pt x="7515" y="0"/>
                  </a:moveTo>
                  <a:cubicBezTo>
                    <a:pt x="5700" y="0"/>
                    <a:pt x="3894" y="698"/>
                    <a:pt x="2521" y="2070"/>
                  </a:cubicBezTo>
                  <a:cubicBezTo>
                    <a:pt x="568" y="3992"/>
                    <a:pt x="1" y="6827"/>
                    <a:pt x="820" y="9316"/>
                  </a:cubicBezTo>
                  <a:lnTo>
                    <a:pt x="4758" y="7899"/>
                  </a:lnTo>
                  <a:cubicBezTo>
                    <a:pt x="4475" y="6796"/>
                    <a:pt x="4790" y="5693"/>
                    <a:pt x="5514" y="5000"/>
                  </a:cubicBezTo>
                  <a:cubicBezTo>
                    <a:pt x="6037" y="4454"/>
                    <a:pt x="6793" y="4194"/>
                    <a:pt x="7538" y="4194"/>
                  </a:cubicBezTo>
                  <a:cubicBezTo>
                    <a:pt x="7781" y="4194"/>
                    <a:pt x="8023" y="4221"/>
                    <a:pt x="8255" y="4276"/>
                  </a:cubicBezTo>
                  <a:lnTo>
                    <a:pt x="9673" y="337"/>
                  </a:lnTo>
                  <a:cubicBezTo>
                    <a:pt x="8970" y="112"/>
                    <a:pt x="8242" y="0"/>
                    <a:pt x="7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3" name="Google Shape;8123;p57"/>
          <p:cNvGrpSpPr/>
          <p:nvPr/>
        </p:nvGrpSpPr>
        <p:grpSpPr>
          <a:xfrm>
            <a:off x="5301563" y="1973145"/>
            <a:ext cx="356221" cy="354670"/>
            <a:chOff x="-13512225" y="3647075"/>
            <a:chExt cx="353675" cy="352100"/>
          </a:xfrm>
        </p:grpSpPr>
        <p:sp>
          <p:nvSpPr>
            <p:cNvPr id="8124" name="Google Shape;8124;p57"/>
            <p:cNvSpPr/>
            <p:nvPr/>
          </p:nvSpPr>
          <p:spPr>
            <a:xfrm>
              <a:off x="-13344475" y="3876275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411" y="0"/>
                  </a:moveTo>
                  <a:cubicBezTo>
                    <a:pt x="190" y="0"/>
                    <a:pt x="1" y="158"/>
                    <a:pt x="1" y="379"/>
                  </a:cubicBezTo>
                  <a:cubicBezTo>
                    <a:pt x="1" y="599"/>
                    <a:pt x="190" y="788"/>
                    <a:pt x="411" y="788"/>
                  </a:cubicBezTo>
                  <a:cubicBezTo>
                    <a:pt x="600" y="788"/>
                    <a:pt x="789" y="599"/>
                    <a:pt x="789" y="379"/>
                  </a:cubicBezTo>
                  <a:cubicBezTo>
                    <a:pt x="789" y="158"/>
                    <a:pt x="600" y="0"/>
                    <a:pt x="4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57"/>
            <p:cNvSpPr/>
            <p:nvPr/>
          </p:nvSpPr>
          <p:spPr>
            <a:xfrm>
              <a:off x="-13268850" y="3854225"/>
              <a:ext cx="110300" cy="62250"/>
            </a:xfrm>
            <a:custGeom>
              <a:avLst/>
              <a:gdLst/>
              <a:ahLst/>
              <a:cxnLst/>
              <a:rect l="l" t="t" r="r" b="b"/>
              <a:pathLst>
                <a:path w="4412" h="2490" extrusionOk="0">
                  <a:moveTo>
                    <a:pt x="0" y="0"/>
                  </a:moveTo>
                  <a:cubicBezTo>
                    <a:pt x="189" y="410"/>
                    <a:pt x="284" y="788"/>
                    <a:pt x="284" y="1229"/>
                  </a:cubicBezTo>
                  <a:cubicBezTo>
                    <a:pt x="284" y="1670"/>
                    <a:pt x="158" y="2111"/>
                    <a:pt x="0" y="2489"/>
                  </a:cubicBezTo>
                  <a:lnTo>
                    <a:pt x="4411" y="2489"/>
                  </a:lnTo>
                  <a:lnTo>
                    <a:pt x="44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57"/>
            <p:cNvSpPr/>
            <p:nvPr/>
          </p:nvSpPr>
          <p:spPr>
            <a:xfrm>
              <a:off x="-13512225" y="3936925"/>
              <a:ext cx="353675" cy="62250"/>
            </a:xfrm>
            <a:custGeom>
              <a:avLst/>
              <a:gdLst/>
              <a:ahLst/>
              <a:cxnLst/>
              <a:rect l="l" t="t" r="r" b="b"/>
              <a:pathLst>
                <a:path w="14147" h="2490" extrusionOk="0">
                  <a:moveTo>
                    <a:pt x="63" y="0"/>
                  </a:moveTo>
                  <a:lnTo>
                    <a:pt x="63" y="1261"/>
                  </a:lnTo>
                  <a:cubicBezTo>
                    <a:pt x="0" y="1954"/>
                    <a:pt x="568" y="2489"/>
                    <a:pt x="1261" y="2489"/>
                  </a:cubicBezTo>
                  <a:lnTo>
                    <a:pt x="12886" y="2489"/>
                  </a:lnTo>
                  <a:cubicBezTo>
                    <a:pt x="13548" y="2489"/>
                    <a:pt x="14146" y="1954"/>
                    <a:pt x="14146" y="1261"/>
                  </a:cubicBezTo>
                  <a:lnTo>
                    <a:pt x="14146" y="0"/>
                  </a:lnTo>
                  <a:lnTo>
                    <a:pt x="9137" y="0"/>
                  </a:lnTo>
                  <a:cubicBezTo>
                    <a:pt x="8633" y="536"/>
                    <a:pt x="7877" y="851"/>
                    <a:pt x="7089" y="851"/>
                  </a:cubicBezTo>
                  <a:cubicBezTo>
                    <a:pt x="6301" y="851"/>
                    <a:pt x="5608" y="536"/>
                    <a:pt x="51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57"/>
            <p:cNvSpPr/>
            <p:nvPr/>
          </p:nvSpPr>
          <p:spPr>
            <a:xfrm>
              <a:off x="-13387000" y="383375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819"/>
                  </a:moveTo>
                  <a:cubicBezTo>
                    <a:pt x="2773" y="819"/>
                    <a:pt x="3340" y="1386"/>
                    <a:pt x="3340" y="2048"/>
                  </a:cubicBezTo>
                  <a:cubicBezTo>
                    <a:pt x="3340" y="2710"/>
                    <a:pt x="2773" y="3308"/>
                    <a:pt x="2080" y="3308"/>
                  </a:cubicBezTo>
                  <a:cubicBezTo>
                    <a:pt x="1418" y="3308"/>
                    <a:pt x="820" y="2773"/>
                    <a:pt x="820" y="2048"/>
                  </a:cubicBezTo>
                  <a:cubicBezTo>
                    <a:pt x="820" y="1355"/>
                    <a:pt x="1387" y="819"/>
                    <a:pt x="2080" y="819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5"/>
                    <a:pt x="1" y="2080"/>
                  </a:cubicBezTo>
                  <a:cubicBezTo>
                    <a:pt x="1" y="3214"/>
                    <a:pt x="946" y="4190"/>
                    <a:pt x="2080" y="4190"/>
                  </a:cubicBezTo>
                  <a:cubicBezTo>
                    <a:pt x="3246" y="4190"/>
                    <a:pt x="4191" y="3245"/>
                    <a:pt x="4191" y="2080"/>
                  </a:cubicBezTo>
                  <a:cubicBezTo>
                    <a:pt x="4191" y="945"/>
                    <a:pt x="3183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57"/>
            <p:cNvSpPr/>
            <p:nvPr/>
          </p:nvSpPr>
          <p:spPr>
            <a:xfrm>
              <a:off x="-13512225" y="3855000"/>
              <a:ext cx="111875" cy="62250"/>
            </a:xfrm>
            <a:custGeom>
              <a:avLst/>
              <a:gdLst/>
              <a:ahLst/>
              <a:cxnLst/>
              <a:rect l="l" t="t" r="r" b="b"/>
              <a:pathLst>
                <a:path w="4475" h="2490" extrusionOk="0">
                  <a:moveTo>
                    <a:pt x="0" y="1"/>
                  </a:moveTo>
                  <a:lnTo>
                    <a:pt x="0" y="2490"/>
                  </a:lnTo>
                  <a:lnTo>
                    <a:pt x="4474" y="2490"/>
                  </a:lnTo>
                  <a:cubicBezTo>
                    <a:pt x="4317" y="2112"/>
                    <a:pt x="4191" y="1671"/>
                    <a:pt x="4191" y="1230"/>
                  </a:cubicBezTo>
                  <a:cubicBezTo>
                    <a:pt x="4191" y="788"/>
                    <a:pt x="4317" y="379"/>
                    <a:pt x="44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57"/>
            <p:cNvSpPr/>
            <p:nvPr/>
          </p:nvSpPr>
          <p:spPr>
            <a:xfrm>
              <a:off x="-13490175" y="3730575"/>
              <a:ext cx="62250" cy="40975"/>
            </a:xfrm>
            <a:custGeom>
              <a:avLst/>
              <a:gdLst/>
              <a:ahLst/>
              <a:cxnLst/>
              <a:rect l="l" t="t" r="r" b="b"/>
              <a:pathLst>
                <a:path w="2490" h="1639" extrusionOk="0">
                  <a:moveTo>
                    <a:pt x="1261" y="0"/>
                  </a:moveTo>
                  <a:cubicBezTo>
                    <a:pt x="536" y="0"/>
                    <a:pt x="1" y="536"/>
                    <a:pt x="1" y="1260"/>
                  </a:cubicBezTo>
                  <a:lnTo>
                    <a:pt x="1" y="1638"/>
                  </a:lnTo>
                  <a:lnTo>
                    <a:pt x="2489" y="1638"/>
                  </a:lnTo>
                  <a:lnTo>
                    <a:pt x="2489" y="1260"/>
                  </a:lnTo>
                  <a:cubicBezTo>
                    <a:pt x="2489" y="599"/>
                    <a:pt x="1922" y="0"/>
                    <a:pt x="126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57"/>
            <p:cNvSpPr/>
            <p:nvPr/>
          </p:nvSpPr>
          <p:spPr>
            <a:xfrm>
              <a:off x="-13241275" y="3730575"/>
              <a:ext cx="62225" cy="40975"/>
            </a:xfrm>
            <a:custGeom>
              <a:avLst/>
              <a:gdLst/>
              <a:ahLst/>
              <a:cxnLst/>
              <a:rect l="l" t="t" r="r" b="b"/>
              <a:pathLst>
                <a:path w="2489" h="1639" extrusionOk="0">
                  <a:moveTo>
                    <a:pt x="1260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1638"/>
                  </a:lnTo>
                  <a:lnTo>
                    <a:pt x="2489" y="1638"/>
                  </a:lnTo>
                  <a:lnTo>
                    <a:pt x="2489" y="1260"/>
                  </a:lnTo>
                  <a:cubicBezTo>
                    <a:pt x="2489" y="599"/>
                    <a:pt x="1922" y="0"/>
                    <a:pt x="12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57"/>
            <p:cNvSpPr/>
            <p:nvPr/>
          </p:nvSpPr>
          <p:spPr>
            <a:xfrm>
              <a:off x="-13427950" y="3647075"/>
              <a:ext cx="186700" cy="63025"/>
            </a:xfrm>
            <a:custGeom>
              <a:avLst/>
              <a:gdLst/>
              <a:ahLst/>
              <a:cxnLst/>
              <a:rect l="l" t="t" r="r" b="b"/>
              <a:pathLst>
                <a:path w="7468" h="2521" extrusionOk="0">
                  <a:moveTo>
                    <a:pt x="820" y="1"/>
                  </a:moveTo>
                  <a:cubicBezTo>
                    <a:pt x="347" y="1"/>
                    <a:pt x="0" y="347"/>
                    <a:pt x="0" y="820"/>
                  </a:cubicBezTo>
                  <a:lnTo>
                    <a:pt x="0" y="1670"/>
                  </a:lnTo>
                  <a:cubicBezTo>
                    <a:pt x="0" y="2143"/>
                    <a:pt x="347" y="2521"/>
                    <a:pt x="820" y="2521"/>
                  </a:cubicBezTo>
                  <a:lnTo>
                    <a:pt x="6648" y="2521"/>
                  </a:lnTo>
                  <a:cubicBezTo>
                    <a:pt x="7089" y="2521"/>
                    <a:pt x="7467" y="2143"/>
                    <a:pt x="7467" y="1670"/>
                  </a:cubicBezTo>
                  <a:lnTo>
                    <a:pt x="7467" y="820"/>
                  </a:lnTo>
                  <a:cubicBezTo>
                    <a:pt x="7467" y="347"/>
                    <a:pt x="7121" y="1"/>
                    <a:pt x="66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57"/>
            <p:cNvSpPr/>
            <p:nvPr/>
          </p:nvSpPr>
          <p:spPr>
            <a:xfrm>
              <a:off x="-13512225" y="3773100"/>
              <a:ext cx="353675" cy="60675"/>
            </a:xfrm>
            <a:custGeom>
              <a:avLst/>
              <a:gdLst/>
              <a:ahLst/>
              <a:cxnLst/>
              <a:rect l="l" t="t" r="r" b="b"/>
              <a:pathLst>
                <a:path w="14147" h="2427" extrusionOk="0">
                  <a:moveTo>
                    <a:pt x="4726" y="0"/>
                  </a:moveTo>
                  <a:lnTo>
                    <a:pt x="4348" y="819"/>
                  </a:lnTo>
                  <a:lnTo>
                    <a:pt x="1261" y="819"/>
                  </a:lnTo>
                  <a:cubicBezTo>
                    <a:pt x="599" y="819"/>
                    <a:pt x="0" y="1355"/>
                    <a:pt x="0" y="2048"/>
                  </a:cubicBezTo>
                  <a:lnTo>
                    <a:pt x="0" y="2426"/>
                  </a:lnTo>
                  <a:lnTo>
                    <a:pt x="5041" y="2426"/>
                  </a:lnTo>
                  <a:cubicBezTo>
                    <a:pt x="5608" y="1922"/>
                    <a:pt x="6301" y="1607"/>
                    <a:pt x="7089" y="1607"/>
                  </a:cubicBezTo>
                  <a:cubicBezTo>
                    <a:pt x="7877" y="1607"/>
                    <a:pt x="8633" y="1922"/>
                    <a:pt x="9137" y="2426"/>
                  </a:cubicBezTo>
                  <a:lnTo>
                    <a:pt x="14146" y="2426"/>
                  </a:lnTo>
                  <a:lnTo>
                    <a:pt x="14146" y="2048"/>
                  </a:lnTo>
                  <a:cubicBezTo>
                    <a:pt x="14146" y="1355"/>
                    <a:pt x="13611" y="819"/>
                    <a:pt x="12886" y="819"/>
                  </a:cubicBezTo>
                  <a:lnTo>
                    <a:pt x="9830" y="819"/>
                  </a:lnTo>
                  <a:lnTo>
                    <a:pt x="942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57"/>
            <p:cNvSpPr/>
            <p:nvPr/>
          </p:nvSpPr>
          <p:spPr>
            <a:xfrm>
              <a:off x="-13411400" y="3730575"/>
              <a:ext cx="153600" cy="20500"/>
            </a:xfrm>
            <a:custGeom>
              <a:avLst/>
              <a:gdLst/>
              <a:ahLst/>
              <a:cxnLst/>
              <a:rect l="l" t="t" r="r" b="b"/>
              <a:pathLst>
                <a:path w="6144" h="820" extrusionOk="0">
                  <a:moveTo>
                    <a:pt x="0" y="0"/>
                  </a:moveTo>
                  <a:lnTo>
                    <a:pt x="599" y="819"/>
                  </a:lnTo>
                  <a:lnTo>
                    <a:pt x="5545" y="819"/>
                  </a:lnTo>
                  <a:lnTo>
                    <a:pt x="614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4" name="Google Shape;8134;p57"/>
          <p:cNvGrpSpPr/>
          <p:nvPr/>
        </p:nvGrpSpPr>
        <p:grpSpPr>
          <a:xfrm>
            <a:off x="5311876" y="2417211"/>
            <a:ext cx="356221" cy="355451"/>
            <a:chOff x="-13512225" y="4080275"/>
            <a:chExt cx="353675" cy="352875"/>
          </a:xfrm>
        </p:grpSpPr>
        <p:sp>
          <p:nvSpPr>
            <p:cNvPr id="8135" name="Google Shape;8135;p57"/>
            <p:cNvSpPr/>
            <p:nvPr/>
          </p:nvSpPr>
          <p:spPr>
            <a:xfrm>
              <a:off x="-13512225" y="4203925"/>
              <a:ext cx="353675" cy="229225"/>
            </a:xfrm>
            <a:custGeom>
              <a:avLst/>
              <a:gdLst/>
              <a:ahLst/>
              <a:cxnLst/>
              <a:rect l="l" t="t" r="r" b="b"/>
              <a:pathLst>
                <a:path w="14147" h="9169" extrusionOk="0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57"/>
            <p:cNvSpPr/>
            <p:nvPr/>
          </p:nvSpPr>
          <p:spPr>
            <a:xfrm>
              <a:off x="-13366525" y="4275600"/>
              <a:ext cx="73275" cy="88225"/>
            </a:xfrm>
            <a:custGeom>
              <a:avLst/>
              <a:gdLst/>
              <a:ahLst/>
              <a:cxnLst/>
              <a:rect l="l" t="t" r="r" b="b"/>
              <a:pathLst>
                <a:path w="2931" h="3529" extrusionOk="0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57"/>
            <p:cNvSpPr/>
            <p:nvPr/>
          </p:nvSpPr>
          <p:spPr>
            <a:xfrm>
              <a:off x="-13398800" y="4143275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57"/>
            <p:cNvSpPr/>
            <p:nvPr/>
          </p:nvSpPr>
          <p:spPr>
            <a:xfrm>
              <a:off x="-13336575" y="4143275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57"/>
            <p:cNvSpPr/>
            <p:nvPr/>
          </p:nvSpPr>
          <p:spPr>
            <a:xfrm>
              <a:off x="-13398800" y="4081050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57"/>
            <p:cNvSpPr/>
            <p:nvPr/>
          </p:nvSpPr>
          <p:spPr>
            <a:xfrm>
              <a:off x="-13274375" y="4143275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57"/>
            <p:cNvSpPr/>
            <p:nvPr/>
          </p:nvSpPr>
          <p:spPr>
            <a:xfrm>
              <a:off x="-13212925" y="4081050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57"/>
            <p:cNvSpPr/>
            <p:nvPr/>
          </p:nvSpPr>
          <p:spPr>
            <a:xfrm>
              <a:off x="-13212925" y="4143275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57"/>
            <p:cNvSpPr/>
            <p:nvPr/>
          </p:nvSpPr>
          <p:spPr>
            <a:xfrm>
              <a:off x="-13274375" y="4081050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57"/>
            <p:cNvSpPr/>
            <p:nvPr/>
          </p:nvSpPr>
          <p:spPr>
            <a:xfrm>
              <a:off x="-13336575" y="4081050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57"/>
            <p:cNvSpPr/>
            <p:nvPr/>
          </p:nvSpPr>
          <p:spPr>
            <a:xfrm>
              <a:off x="-13512225" y="408027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6" name="Google Shape;8146;p57"/>
          <p:cNvGrpSpPr/>
          <p:nvPr/>
        </p:nvGrpSpPr>
        <p:grpSpPr>
          <a:xfrm>
            <a:off x="7084956" y="1564572"/>
            <a:ext cx="356196" cy="290379"/>
            <a:chOff x="-11728250" y="3245400"/>
            <a:chExt cx="353650" cy="288275"/>
          </a:xfrm>
        </p:grpSpPr>
        <p:sp>
          <p:nvSpPr>
            <p:cNvPr id="8147" name="Google Shape;8147;p57"/>
            <p:cNvSpPr/>
            <p:nvPr/>
          </p:nvSpPr>
          <p:spPr>
            <a:xfrm>
              <a:off x="-11603025" y="3389725"/>
              <a:ext cx="104775" cy="143950"/>
            </a:xfrm>
            <a:custGeom>
              <a:avLst/>
              <a:gdLst/>
              <a:ahLst/>
              <a:cxnLst/>
              <a:rect l="l" t="t" r="r" b="b"/>
              <a:pathLst>
                <a:path w="4191" h="5758" extrusionOk="0">
                  <a:moveTo>
                    <a:pt x="2096" y="0"/>
                  </a:moveTo>
                  <a:cubicBezTo>
                    <a:pt x="1560" y="0"/>
                    <a:pt x="1024" y="197"/>
                    <a:pt x="631" y="591"/>
                  </a:cubicBezTo>
                  <a:cubicBezTo>
                    <a:pt x="252" y="1001"/>
                    <a:pt x="63" y="1505"/>
                    <a:pt x="63" y="2040"/>
                  </a:cubicBezTo>
                  <a:cubicBezTo>
                    <a:pt x="63" y="2261"/>
                    <a:pt x="95" y="2418"/>
                    <a:pt x="126" y="2576"/>
                  </a:cubicBezTo>
                  <a:lnTo>
                    <a:pt x="1387" y="3048"/>
                  </a:lnTo>
                  <a:lnTo>
                    <a:pt x="158" y="4372"/>
                  </a:lnTo>
                  <a:cubicBezTo>
                    <a:pt x="0" y="4561"/>
                    <a:pt x="0" y="4813"/>
                    <a:pt x="158" y="4970"/>
                  </a:cubicBezTo>
                  <a:cubicBezTo>
                    <a:pt x="662" y="5474"/>
                    <a:pt x="1387" y="5758"/>
                    <a:pt x="2111" y="5758"/>
                  </a:cubicBezTo>
                  <a:cubicBezTo>
                    <a:pt x="2836" y="5758"/>
                    <a:pt x="3497" y="5474"/>
                    <a:pt x="4033" y="4970"/>
                  </a:cubicBezTo>
                  <a:cubicBezTo>
                    <a:pt x="4191" y="4813"/>
                    <a:pt x="4191" y="4561"/>
                    <a:pt x="4033" y="4372"/>
                  </a:cubicBezTo>
                  <a:lnTo>
                    <a:pt x="2804" y="3048"/>
                  </a:lnTo>
                  <a:lnTo>
                    <a:pt x="4065" y="2576"/>
                  </a:lnTo>
                  <a:cubicBezTo>
                    <a:pt x="4096" y="2418"/>
                    <a:pt x="4159" y="2198"/>
                    <a:pt x="4159" y="2040"/>
                  </a:cubicBezTo>
                  <a:cubicBezTo>
                    <a:pt x="4159" y="1505"/>
                    <a:pt x="3939" y="1001"/>
                    <a:pt x="3560" y="591"/>
                  </a:cubicBezTo>
                  <a:cubicBezTo>
                    <a:pt x="3167" y="197"/>
                    <a:pt x="2631" y="0"/>
                    <a:pt x="2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57"/>
            <p:cNvSpPr/>
            <p:nvPr/>
          </p:nvSpPr>
          <p:spPr>
            <a:xfrm>
              <a:off x="-11647125" y="3246175"/>
              <a:ext cx="86650" cy="133925"/>
            </a:xfrm>
            <a:custGeom>
              <a:avLst/>
              <a:gdLst/>
              <a:ahLst/>
              <a:cxnLst/>
              <a:rect l="l" t="t" r="r" b="b"/>
              <a:pathLst>
                <a:path w="3466" h="5357" extrusionOk="0">
                  <a:moveTo>
                    <a:pt x="3466" y="1"/>
                  </a:moveTo>
                  <a:cubicBezTo>
                    <a:pt x="2205" y="64"/>
                    <a:pt x="1008" y="473"/>
                    <a:pt x="0" y="1135"/>
                  </a:cubicBezTo>
                  <a:lnTo>
                    <a:pt x="2426" y="5356"/>
                  </a:lnTo>
                  <a:cubicBezTo>
                    <a:pt x="2741" y="5167"/>
                    <a:pt x="3056" y="5041"/>
                    <a:pt x="3466" y="50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57"/>
            <p:cNvSpPr/>
            <p:nvPr/>
          </p:nvSpPr>
          <p:spPr>
            <a:xfrm>
              <a:off x="-11540025" y="3245400"/>
              <a:ext cx="86675" cy="133900"/>
            </a:xfrm>
            <a:custGeom>
              <a:avLst/>
              <a:gdLst/>
              <a:ahLst/>
              <a:cxnLst/>
              <a:rect l="l" t="t" r="r" b="b"/>
              <a:pathLst>
                <a:path w="3467" h="5356" extrusionOk="0">
                  <a:moveTo>
                    <a:pt x="1" y="0"/>
                  </a:moveTo>
                  <a:lnTo>
                    <a:pt x="1" y="4978"/>
                  </a:lnTo>
                  <a:cubicBezTo>
                    <a:pt x="379" y="5041"/>
                    <a:pt x="725" y="5135"/>
                    <a:pt x="1040" y="5356"/>
                  </a:cubicBezTo>
                  <a:lnTo>
                    <a:pt x="3466" y="1134"/>
                  </a:lnTo>
                  <a:cubicBezTo>
                    <a:pt x="2458" y="473"/>
                    <a:pt x="1261" y="63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57"/>
            <p:cNvSpPr/>
            <p:nvPr/>
          </p:nvSpPr>
          <p:spPr>
            <a:xfrm>
              <a:off x="-11498275" y="3285550"/>
              <a:ext cx="123675" cy="160700"/>
            </a:xfrm>
            <a:custGeom>
              <a:avLst/>
              <a:gdLst/>
              <a:ahLst/>
              <a:cxnLst/>
              <a:rect l="l" t="t" r="r" b="b"/>
              <a:pathLst>
                <a:path w="4947" h="6428" extrusionOk="0">
                  <a:moveTo>
                    <a:pt x="2426" y="1"/>
                  </a:moveTo>
                  <a:lnTo>
                    <a:pt x="1" y="4254"/>
                  </a:lnTo>
                  <a:cubicBezTo>
                    <a:pt x="505" y="4790"/>
                    <a:pt x="788" y="5483"/>
                    <a:pt x="788" y="6207"/>
                  </a:cubicBezTo>
                  <a:lnTo>
                    <a:pt x="788" y="6428"/>
                  </a:lnTo>
                  <a:lnTo>
                    <a:pt x="4663" y="4947"/>
                  </a:lnTo>
                  <a:cubicBezTo>
                    <a:pt x="4884" y="4884"/>
                    <a:pt x="4947" y="4727"/>
                    <a:pt x="4947" y="4538"/>
                  </a:cubicBezTo>
                  <a:cubicBezTo>
                    <a:pt x="4726" y="2710"/>
                    <a:pt x="3781" y="1135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57"/>
            <p:cNvSpPr/>
            <p:nvPr/>
          </p:nvSpPr>
          <p:spPr>
            <a:xfrm>
              <a:off x="-11728250" y="3286350"/>
              <a:ext cx="125250" cy="160700"/>
            </a:xfrm>
            <a:custGeom>
              <a:avLst/>
              <a:gdLst/>
              <a:ahLst/>
              <a:cxnLst/>
              <a:rect l="l" t="t" r="r" b="b"/>
              <a:pathLst>
                <a:path w="5010" h="6428" extrusionOk="0">
                  <a:moveTo>
                    <a:pt x="2584" y="0"/>
                  </a:moveTo>
                  <a:cubicBezTo>
                    <a:pt x="1229" y="1103"/>
                    <a:pt x="284" y="2678"/>
                    <a:pt x="63" y="4537"/>
                  </a:cubicBezTo>
                  <a:cubicBezTo>
                    <a:pt x="0" y="4726"/>
                    <a:pt x="126" y="4884"/>
                    <a:pt x="315" y="4978"/>
                  </a:cubicBezTo>
                  <a:lnTo>
                    <a:pt x="4222" y="6427"/>
                  </a:lnTo>
                  <a:lnTo>
                    <a:pt x="4222" y="6238"/>
                  </a:lnTo>
                  <a:cubicBezTo>
                    <a:pt x="4222" y="5482"/>
                    <a:pt x="4505" y="4758"/>
                    <a:pt x="5009" y="4254"/>
                  </a:cubicBezTo>
                  <a:lnTo>
                    <a:pt x="258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2" name="Google Shape;8152;p57"/>
          <p:cNvGrpSpPr/>
          <p:nvPr/>
        </p:nvGrpSpPr>
        <p:grpSpPr>
          <a:xfrm>
            <a:off x="7117464" y="2417211"/>
            <a:ext cx="311804" cy="355451"/>
            <a:chOff x="-11703850" y="4081850"/>
            <a:chExt cx="309575" cy="352875"/>
          </a:xfrm>
        </p:grpSpPr>
        <p:sp>
          <p:nvSpPr>
            <p:cNvPr id="8153" name="Google Shape;8153;p57"/>
            <p:cNvSpPr/>
            <p:nvPr/>
          </p:nvSpPr>
          <p:spPr>
            <a:xfrm>
              <a:off x="-11703850" y="4081850"/>
              <a:ext cx="309575" cy="125250"/>
            </a:xfrm>
            <a:custGeom>
              <a:avLst/>
              <a:gdLst/>
              <a:ahLst/>
              <a:cxnLst/>
              <a:rect l="l" t="t" r="r" b="b"/>
              <a:pathLst>
                <a:path w="12383" h="5010" extrusionOk="0">
                  <a:moveTo>
                    <a:pt x="6932" y="2552"/>
                  </a:moveTo>
                  <a:cubicBezTo>
                    <a:pt x="7593" y="2552"/>
                    <a:pt x="8192" y="3119"/>
                    <a:pt x="8192" y="3781"/>
                  </a:cubicBezTo>
                  <a:cubicBezTo>
                    <a:pt x="8224" y="3970"/>
                    <a:pt x="8035" y="4190"/>
                    <a:pt x="7783" y="4190"/>
                  </a:cubicBezTo>
                  <a:cubicBezTo>
                    <a:pt x="7530" y="4190"/>
                    <a:pt x="7341" y="3970"/>
                    <a:pt x="7341" y="3781"/>
                  </a:cubicBezTo>
                  <a:cubicBezTo>
                    <a:pt x="7341" y="3560"/>
                    <a:pt x="7152" y="3403"/>
                    <a:pt x="6963" y="3403"/>
                  </a:cubicBezTo>
                  <a:cubicBezTo>
                    <a:pt x="6743" y="3403"/>
                    <a:pt x="6522" y="3592"/>
                    <a:pt x="6522" y="3781"/>
                  </a:cubicBezTo>
                  <a:cubicBezTo>
                    <a:pt x="6522" y="4033"/>
                    <a:pt x="6333" y="4190"/>
                    <a:pt x="6144" y="4190"/>
                  </a:cubicBezTo>
                  <a:cubicBezTo>
                    <a:pt x="5892" y="4190"/>
                    <a:pt x="5703" y="3970"/>
                    <a:pt x="5703" y="3781"/>
                  </a:cubicBezTo>
                  <a:cubicBezTo>
                    <a:pt x="5703" y="3560"/>
                    <a:pt x="5514" y="3403"/>
                    <a:pt x="5262" y="3403"/>
                  </a:cubicBezTo>
                  <a:cubicBezTo>
                    <a:pt x="5042" y="3403"/>
                    <a:pt x="4884" y="3592"/>
                    <a:pt x="4884" y="3781"/>
                  </a:cubicBezTo>
                  <a:cubicBezTo>
                    <a:pt x="4884" y="4033"/>
                    <a:pt x="4664" y="4190"/>
                    <a:pt x="4443" y="4190"/>
                  </a:cubicBezTo>
                  <a:cubicBezTo>
                    <a:pt x="4191" y="4190"/>
                    <a:pt x="4033" y="3970"/>
                    <a:pt x="4033" y="3781"/>
                  </a:cubicBezTo>
                  <a:cubicBezTo>
                    <a:pt x="4033" y="3119"/>
                    <a:pt x="4601" y="2552"/>
                    <a:pt x="5262" y="2552"/>
                  </a:cubicBezTo>
                  <a:cubicBezTo>
                    <a:pt x="5577" y="2552"/>
                    <a:pt x="5861" y="2678"/>
                    <a:pt x="6081" y="2867"/>
                  </a:cubicBezTo>
                  <a:cubicBezTo>
                    <a:pt x="6333" y="2678"/>
                    <a:pt x="6617" y="2552"/>
                    <a:pt x="6932" y="2552"/>
                  </a:cubicBezTo>
                  <a:close/>
                  <a:moveTo>
                    <a:pt x="5357" y="0"/>
                  </a:moveTo>
                  <a:cubicBezTo>
                    <a:pt x="4348" y="0"/>
                    <a:pt x="3498" y="725"/>
                    <a:pt x="3340" y="1670"/>
                  </a:cubicBezTo>
                  <a:cubicBezTo>
                    <a:pt x="3304" y="1668"/>
                    <a:pt x="3267" y="1666"/>
                    <a:pt x="3231" y="1666"/>
                  </a:cubicBezTo>
                  <a:cubicBezTo>
                    <a:pt x="2310" y="1666"/>
                    <a:pt x="1639" y="2430"/>
                    <a:pt x="1639" y="3340"/>
                  </a:cubicBezTo>
                  <a:cubicBezTo>
                    <a:pt x="725" y="3340"/>
                    <a:pt x="1" y="4096"/>
                    <a:pt x="1" y="5009"/>
                  </a:cubicBezTo>
                  <a:lnTo>
                    <a:pt x="12382" y="5009"/>
                  </a:lnTo>
                  <a:cubicBezTo>
                    <a:pt x="12351" y="4096"/>
                    <a:pt x="11595" y="3340"/>
                    <a:pt x="10681" y="3340"/>
                  </a:cubicBezTo>
                  <a:cubicBezTo>
                    <a:pt x="10681" y="2395"/>
                    <a:pt x="9956" y="1670"/>
                    <a:pt x="9011" y="1670"/>
                  </a:cubicBezTo>
                  <a:cubicBezTo>
                    <a:pt x="8822" y="725"/>
                    <a:pt x="7972" y="0"/>
                    <a:pt x="6995" y="0"/>
                  </a:cubicBezTo>
                  <a:cubicBezTo>
                    <a:pt x="6711" y="0"/>
                    <a:pt x="6459" y="95"/>
                    <a:pt x="6176" y="189"/>
                  </a:cubicBezTo>
                  <a:cubicBezTo>
                    <a:pt x="5892" y="95"/>
                    <a:pt x="5609" y="0"/>
                    <a:pt x="53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57"/>
            <p:cNvSpPr/>
            <p:nvPr/>
          </p:nvSpPr>
          <p:spPr>
            <a:xfrm>
              <a:off x="-11622725" y="4288975"/>
              <a:ext cx="144175" cy="63050"/>
            </a:xfrm>
            <a:custGeom>
              <a:avLst/>
              <a:gdLst/>
              <a:ahLst/>
              <a:cxnLst/>
              <a:rect l="l" t="t" r="r" b="b"/>
              <a:pathLst>
                <a:path w="5767" h="2522" extrusionOk="0">
                  <a:moveTo>
                    <a:pt x="2868" y="1"/>
                  </a:moveTo>
                  <a:cubicBezTo>
                    <a:pt x="1293" y="1"/>
                    <a:pt x="1" y="537"/>
                    <a:pt x="1" y="1261"/>
                  </a:cubicBezTo>
                  <a:cubicBezTo>
                    <a:pt x="1" y="1954"/>
                    <a:pt x="1293" y="2521"/>
                    <a:pt x="2868" y="2521"/>
                  </a:cubicBezTo>
                  <a:cubicBezTo>
                    <a:pt x="4475" y="2521"/>
                    <a:pt x="5766" y="1954"/>
                    <a:pt x="5766" y="1261"/>
                  </a:cubicBezTo>
                  <a:cubicBezTo>
                    <a:pt x="5766" y="537"/>
                    <a:pt x="4475" y="1"/>
                    <a:pt x="28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57"/>
            <p:cNvSpPr/>
            <p:nvPr/>
          </p:nvSpPr>
          <p:spPr>
            <a:xfrm>
              <a:off x="-11596725" y="4364600"/>
              <a:ext cx="36250" cy="70125"/>
            </a:xfrm>
            <a:custGeom>
              <a:avLst/>
              <a:gdLst/>
              <a:ahLst/>
              <a:cxnLst/>
              <a:rect l="l" t="t" r="r" b="b"/>
              <a:pathLst>
                <a:path w="1450" h="2805" extrusionOk="0">
                  <a:moveTo>
                    <a:pt x="0" y="0"/>
                  </a:moveTo>
                  <a:lnTo>
                    <a:pt x="253" y="2804"/>
                  </a:lnTo>
                  <a:lnTo>
                    <a:pt x="1450" y="2804"/>
                  </a:lnTo>
                  <a:lnTo>
                    <a:pt x="1450" y="284"/>
                  </a:lnTo>
                  <a:cubicBezTo>
                    <a:pt x="883" y="221"/>
                    <a:pt x="410" y="158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57"/>
            <p:cNvSpPr/>
            <p:nvPr/>
          </p:nvSpPr>
          <p:spPr>
            <a:xfrm>
              <a:off x="-11540025" y="4364600"/>
              <a:ext cx="37050" cy="70125"/>
            </a:xfrm>
            <a:custGeom>
              <a:avLst/>
              <a:gdLst/>
              <a:ahLst/>
              <a:cxnLst/>
              <a:rect l="l" t="t" r="r" b="b"/>
              <a:pathLst>
                <a:path w="1482" h="2805" extrusionOk="0">
                  <a:moveTo>
                    <a:pt x="1482" y="0"/>
                  </a:moveTo>
                  <a:lnTo>
                    <a:pt x="1482" y="0"/>
                  </a:lnTo>
                  <a:cubicBezTo>
                    <a:pt x="1040" y="126"/>
                    <a:pt x="505" y="221"/>
                    <a:pt x="1" y="221"/>
                  </a:cubicBezTo>
                  <a:lnTo>
                    <a:pt x="1" y="2741"/>
                  </a:lnTo>
                  <a:lnTo>
                    <a:pt x="1198" y="2741"/>
                  </a:lnTo>
                  <a:lnTo>
                    <a:pt x="1198" y="2804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57"/>
            <p:cNvSpPr/>
            <p:nvPr/>
          </p:nvSpPr>
          <p:spPr>
            <a:xfrm>
              <a:off x="-11610900" y="4227550"/>
              <a:ext cx="50425" cy="51225"/>
            </a:xfrm>
            <a:custGeom>
              <a:avLst/>
              <a:gdLst/>
              <a:ahLst/>
              <a:cxnLst/>
              <a:rect l="l" t="t" r="r" b="b"/>
              <a:pathLst>
                <a:path w="2017" h="2049" extrusionOk="0">
                  <a:moveTo>
                    <a:pt x="0" y="1"/>
                  </a:moveTo>
                  <a:lnTo>
                    <a:pt x="189" y="2048"/>
                  </a:lnTo>
                  <a:cubicBezTo>
                    <a:pt x="725" y="1859"/>
                    <a:pt x="1355" y="1702"/>
                    <a:pt x="2017" y="1670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57"/>
            <p:cNvSpPr/>
            <p:nvPr/>
          </p:nvSpPr>
          <p:spPr>
            <a:xfrm>
              <a:off x="-11540025" y="4228350"/>
              <a:ext cx="50450" cy="51200"/>
            </a:xfrm>
            <a:custGeom>
              <a:avLst/>
              <a:gdLst/>
              <a:ahLst/>
              <a:cxnLst/>
              <a:rect l="l" t="t" r="r" b="b"/>
              <a:pathLst>
                <a:path w="2018" h="2048" extrusionOk="0">
                  <a:moveTo>
                    <a:pt x="1" y="0"/>
                  </a:moveTo>
                  <a:lnTo>
                    <a:pt x="1" y="1670"/>
                  </a:lnTo>
                  <a:cubicBezTo>
                    <a:pt x="694" y="1701"/>
                    <a:pt x="1293" y="1827"/>
                    <a:pt x="1828" y="2048"/>
                  </a:cubicBezTo>
                  <a:lnTo>
                    <a:pt x="201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57"/>
            <p:cNvSpPr/>
            <p:nvPr/>
          </p:nvSpPr>
          <p:spPr>
            <a:xfrm>
              <a:off x="-11489600" y="4227550"/>
              <a:ext cx="92175" cy="207175"/>
            </a:xfrm>
            <a:custGeom>
              <a:avLst/>
              <a:gdLst/>
              <a:ahLst/>
              <a:cxnLst/>
              <a:rect l="l" t="t" r="r" b="b"/>
              <a:pathLst>
                <a:path w="3687" h="8287" extrusionOk="0">
                  <a:moveTo>
                    <a:pt x="819" y="1"/>
                  </a:moveTo>
                  <a:lnTo>
                    <a:pt x="599" y="2489"/>
                  </a:lnTo>
                  <a:cubicBezTo>
                    <a:pt x="1040" y="2836"/>
                    <a:pt x="1292" y="3246"/>
                    <a:pt x="1292" y="3718"/>
                  </a:cubicBezTo>
                  <a:cubicBezTo>
                    <a:pt x="1292" y="4254"/>
                    <a:pt x="945" y="4758"/>
                    <a:pt x="315" y="5136"/>
                  </a:cubicBezTo>
                  <a:lnTo>
                    <a:pt x="0" y="8286"/>
                  </a:lnTo>
                  <a:lnTo>
                    <a:pt x="1040" y="8286"/>
                  </a:lnTo>
                  <a:cubicBezTo>
                    <a:pt x="1607" y="8286"/>
                    <a:pt x="2111" y="7877"/>
                    <a:pt x="2237" y="7278"/>
                  </a:cubicBezTo>
                  <a:lnTo>
                    <a:pt x="368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57"/>
            <p:cNvSpPr/>
            <p:nvPr/>
          </p:nvSpPr>
          <p:spPr>
            <a:xfrm>
              <a:off x="-11703850" y="4227550"/>
              <a:ext cx="92175" cy="207175"/>
            </a:xfrm>
            <a:custGeom>
              <a:avLst/>
              <a:gdLst/>
              <a:ahLst/>
              <a:cxnLst/>
              <a:rect l="l" t="t" r="r" b="b"/>
              <a:pathLst>
                <a:path w="3687" h="8287" extrusionOk="0">
                  <a:moveTo>
                    <a:pt x="1" y="1"/>
                  </a:moveTo>
                  <a:lnTo>
                    <a:pt x="1450" y="7278"/>
                  </a:lnTo>
                  <a:cubicBezTo>
                    <a:pt x="1576" y="7877"/>
                    <a:pt x="2080" y="8286"/>
                    <a:pt x="2679" y="8286"/>
                  </a:cubicBezTo>
                  <a:lnTo>
                    <a:pt x="3687" y="8286"/>
                  </a:lnTo>
                  <a:lnTo>
                    <a:pt x="3372" y="5136"/>
                  </a:lnTo>
                  <a:cubicBezTo>
                    <a:pt x="2773" y="4758"/>
                    <a:pt x="2395" y="4254"/>
                    <a:pt x="2395" y="3718"/>
                  </a:cubicBezTo>
                  <a:cubicBezTo>
                    <a:pt x="2427" y="3246"/>
                    <a:pt x="2647" y="2836"/>
                    <a:pt x="3088" y="2489"/>
                  </a:cubicBezTo>
                  <a:lnTo>
                    <a:pt x="28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1" name="Google Shape;8161;p57"/>
          <p:cNvGrpSpPr/>
          <p:nvPr/>
        </p:nvGrpSpPr>
        <p:grpSpPr>
          <a:xfrm>
            <a:off x="5306120" y="2891364"/>
            <a:ext cx="357002" cy="355451"/>
            <a:chOff x="-9958475" y="3180025"/>
            <a:chExt cx="354450" cy="352875"/>
          </a:xfrm>
        </p:grpSpPr>
        <p:sp>
          <p:nvSpPr>
            <p:cNvPr id="8162" name="Google Shape;8162;p57"/>
            <p:cNvSpPr/>
            <p:nvPr/>
          </p:nvSpPr>
          <p:spPr>
            <a:xfrm>
              <a:off x="-9958475" y="3491125"/>
              <a:ext cx="354450" cy="41775"/>
            </a:xfrm>
            <a:custGeom>
              <a:avLst/>
              <a:gdLst/>
              <a:ahLst/>
              <a:cxnLst/>
              <a:rect l="l" t="t" r="r" b="b"/>
              <a:pathLst>
                <a:path w="14178" h="1671" extrusionOk="0">
                  <a:moveTo>
                    <a:pt x="1702" y="1"/>
                  </a:moveTo>
                  <a:cubicBezTo>
                    <a:pt x="1387" y="1"/>
                    <a:pt x="1135" y="158"/>
                    <a:pt x="977" y="442"/>
                  </a:cubicBezTo>
                  <a:lnTo>
                    <a:pt x="442" y="442"/>
                  </a:lnTo>
                  <a:cubicBezTo>
                    <a:pt x="190" y="442"/>
                    <a:pt x="1" y="631"/>
                    <a:pt x="1" y="820"/>
                  </a:cubicBezTo>
                  <a:cubicBezTo>
                    <a:pt x="1" y="1072"/>
                    <a:pt x="190" y="1261"/>
                    <a:pt x="442" y="1261"/>
                  </a:cubicBezTo>
                  <a:lnTo>
                    <a:pt x="977" y="1261"/>
                  </a:lnTo>
                  <a:cubicBezTo>
                    <a:pt x="1135" y="1513"/>
                    <a:pt x="1387" y="1670"/>
                    <a:pt x="1702" y="1670"/>
                  </a:cubicBezTo>
                  <a:lnTo>
                    <a:pt x="12477" y="1670"/>
                  </a:lnTo>
                  <a:cubicBezTo>
                    <a:pt x="12792" y="1670"/>
                    <a:pt x="13044" y="1513"/>
                    <a:pt x="13170" y="1261"/>
                  </a:cubicBezTo>
                  <a:lnTo>
                    <a:pt x="13737" y="1261"/>
                  </a:lnTo>
                  <a:cubicBezTo>
                    <a:pt x="13957" y="1261"/>
                    <a:pt x="14178" y="1072"/>
                    <a:pt x="14178" y="820"/>
                  </a:cubicBezTo>
                  <a:cubicBezTo>
                    <a:pt x="14178" y="631"/>
                    <a:pt x="13957" y="442"/>
                    <a:pt x="13737" y="442"/>
                  </a:cubicBezTo>
                  <a:lnTo>
                    <a:pt x="13170" y="442"/>
                  </a:lnTo>
                  <a:cubicBezTo>
                    <a:pt x="13044" y="190"/>
                    <a:pt x="12792" y="1"/>
                    <a:pt x="124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57"/>
            <p:cNvSpPr/>
            <p:nvPr/>
          </p:nvSpPr>
          <p:spPr>
            <a:xfrm>
              <a:off x="-9958475" y="3180025"/>
              <a:ext cx="354450" cy="42550"/>
            </a:xfrm>
            <a:custGeom>
              <a:avLst/>
              <a:gdLst/>
              <a:ahLst/>
              <a:cxnLst/>
              <a:rect l="l" t="t" r="r" b="b"/>
              <a:pathLst>
                <a:path w="14178" h="1702" extrusionOk="0">
                  <a:moveTo>
                    <a:pt x="1702" y="0"/>
                  </a:moveTo>
                  <a:cubicBezTo>
                    <a:pt x="1387" y="0"/>
                    <a:pt x="1135" y="158"/>
                    <a:pt x="977" y="441"/>
                  </a:cubicBezTo>
                  <a:lnTo>
                    <a:pt x="442" y="441"/>
                  </a:lnTo>
                  <a:cubicBezTo>
                    <a:pt x="190" y="441"/>
                    <a:pt x="1" y="630"/>
                    <a:pt x="1" y="819"/>
                  </a:cubicBezTo>
                  <a:cubicBezTo>
                    <a:pt x="1" y="1040"/>
                    <a:pt x="190" y="1260"/>
                    <a:pt x="442" y="1260"/>
                  </a:cubicBezTo>
                  <a:lnTo>
                    <a:pt x="977" y="1260"/>
                  </a:lnTo>
                  <a:cubicBezTo>
                    <a:pt x="1135" y="1512"/>
                    <a:pt x="1387" y="1701"/>
                    <a:pt x="1702" y="1701"/>
                  </a:cubicBezTo>
                  <a:lnTo>
                    <a:pt x="12477" y="1701"/>
                  </a:lnTo>
                  <a:cubicBezTo>
                    <a:pt x="12792" y="1701"/>
                    <a:pt x="13044" y="1544"/>
                    <a:pt x="13170" y="1260"/>
                  </a:cubicBezTo>
                  <a:lnTo>
                    <a:pt x="13737" y="1260"/>
                  </a:lnTo>
                  <a:cubicBezTo>
                    <a:pt x="13957" y="1260"/>
                    <a:pt x="14178" y="1071"/>
                    <a:pt x="14178" y="819"/>
                  </a:cubicBezTo>
                  <a:cubicBezTo>
                    <a:pt x="14178" y="599"/>
                    <a:pt x="13957" y="441"/>
                    <a:pt x="13737" y="441"/>
                  </a:cubicBezTo>
                  <a:lnTo>
                    <a:pt x="13170" y="441"/>
                  </a:lnTo>
                  <a:cubicBezTo>
                    <a:pt x="13044" y="189"/>
                    <a:pt x="12792" y="0"/>
                    <a:pt x="124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57"/>
            <p:cNvSpPr/>
            <p:nvPr/>
          </p:nvSpPr>
          <p:spPr>
            <a:xfrm>
              <a:off x="-9916725" y="3243025"/>
              <a:ext cx="270175" cy="228425"/>
            </a:xfrm>
            <a:custGeom>
              <a:avLst/>
              <a:gdLst/>
              <a:ahLst/>
              <a:cxnLst/>
              <a:rect l="l" t="t" r="r" b="b"/>
              <a:pathLst>
                <a:path w="10807" h="9137" extrusionOk="0">
                  <a:moveTo>
                    <a:pt x="7940" y="820"/>
                  </a:moveTo>
                  <a:cubicBezTo>
                    <a:pt x="8160" y="820"/>
                    <a:pt x="8349" y="1040"/>
                    <a:pt x="8349" y="1261"/>
                  </a:cubicBezTo>
                  <a:cubicBezTo>
                    <a:pt x="8349" y="1513"/>
                    <a:pt x="8160" y="1670"/>
                    <a:pt x="7940" y="1670"/>
                  </a:cubicBezTo>
                  <a:lnTo>
                    <a:pt x="2962" y="1670"/>
                  </a:lnTo>
                  <a:cubicBezTo>
                    <a:pt x="2741" y="1670"/>
                    <a:pt x="2521" y="1450"/>
                    <a:pt x="2521" y="1261"/>
                  </a:cubicBezTo>
                  <a:cubicBezTo>
                    <a:pt x="2521" y="1040"/>
                    <a:pt x="2741" y="820"/>
                    <a:pt x="2962" y="820"/>
                  </a:cubicBezTo>
                  <a:close/>
                  <a:moveTo>
                    <a:pt x="6270" y="2489"/>
                  </a:moveTo>
                  <a:cubicBezTo>
                    <a:pt x="6459" y="2489"/>
                    <a:pt x="6680" y="2679"/>
                    <a:pt x="6680" y="2931"/>
                  </a:cubicBezTo>
                  <a:cubicBezTo>
                    <a:pt x="6680" y="3151"/>
                    <a:pt x="6459" y="3340"/>
                    <a:pt x="6270" y="3340"/>
                  </a:cubicBezTo>
                  <a:lnTo>
                    <a:pt x="3781" y="3340"/>
                  </a:lnTo>
                  <a:cubicBezTo>
                    <a:pt x="3561" y="3340"/>
                    <a:pt x="3403" y="3151"/>
                    <a:pt x="3403" y="2931"/>
                  </a:cubicBezTo>
                  <a:cubicBezTo>
                    <a:pt x="3403" y="2679"/>
                    <a:pt x="3592" y="2489"/>
                    <a:pt x="3781" y="2489"/>
                  </a:cubicBezTo>
                  <a:close/>
                  <a:moveTo>
                    <a:pt x="7940" y="4128"/>
                  </a:moveTo>
                  <a:cubicBezTo>
                    <a:pt x="8160" y="4128"/>
                    <a:pt x="8349" y="4348"/>
                    <a:pt x="8349" y="4569"/>
                  </a:cubicBezTo>
                  <a:cubicBezTo>
                    <a:pt x="8349" y="4789"/>
                    <a:pt x="8160" y="5010"/>
                    <a:pt x="7940" y="5010"/>
                  </a:cubicBezTo>
                  <a:lnTo>
                    <a:pt x="2962" y="5010"/>
                  </a:lnTo>
                  <a:cubicBezTo>
                    <a:pt x="2741" y="5010"/>
                    <a:pt x="2521" y="4789"/>
                    <a:pt x="2521" y="4569"/>
                  </a:cubicBezTo>
                  <a:cubicBezTo>
                    <a:pt x="2521" y="4348"/>
                    <a:pt x="2741" y="4128"/>
                    <a:pt x="2962" y="4128"/>
                  </a:cubicBezTo>
                  <a:close/>
                  <a:moveTo>
                    <a:pt x="6312" y="5826"/>
                  </a:moveTo>
                  <a:cubicBezTo>
                    <a:pt x="6490" y="5826"/>
                    <a:pt x="6680" y="6005"/>
                    <a:pt x="6680" y="6239"/>
                  </a:cubicBezTo>
                  <a:cubicBezTo>
                    <a:pt x="6680" y="6459"/>
                    <a:pt x="6459" y="6617"/>
                    <a:pt x="6270" y="6617"/>
                  </a:cubicBezTo>
                  <a:lnTo>
                    <a:pt x="3781" y="6617"/>
                  </a:lnTo>
                  <a:cubicBezTo>
                    <a:pt x="3561" y="6617"/>
                    <a:pt x="3403" y="6428"/>
                    <a:pt x="3403" y="6239"/>
                  </a:cubicBezTo>
                  <a:cubicBezTo>
                    <a:pt x="3403" y="5987"/>
                    <a:pt x="3592" y="5829"/>
                    <a:pt x="3781" y="5829"/>
                  </a:cubicBezTo>
                  <a:lnTo>
                    <a:pt x="6270" y="5829"/>
                  </a:lnTo>
                  <a:cubicBezTo>
                    <a:pt x="6284" y="5827"/>
                    <a:pt x="6298" y="5826"/>
                    <a:pt x="6312" y="5826"/>
                  </a:cubicBezTo>
                  <a:close/>
                  <a:moveTo>
                    <a:pt x="7940" y="7436"/>
                  </a:moveTo>
                  <a:cubicBezTo>
                    <a:pt x="8160" y="7436"/>
                    <a:pt x="8349" y="7656"/>
                    <a:pt x="8349" y="7877"/>
                  </a:cubicBezTo>
                  <a:cubicBezTo>
                    <a:pt x="8349" y="8129"/>
                    <a:pt x="8160" y="8286"/>
                    <a:pt x="7940" y="8286"/>
                  </a:cubicBezTo>
                  <a:lnTo>
                    <a:pt x="2962" y="8286"/>
                  </a:lnTo>
                  <a:cubicBezTo>
                    <a:pt x="2741" y="8286"/>
                    <a:pt x="2521" y="8066"/>
                    <a:pt x="2521" y="7877"/>
                  </a:cubicBezTo>
                  <a:cubicBezTo>
                    <a:pt x="2521" y="7656"/>
                    <a:pt x="2741" y="7436"/>
                    <a:pt x="2962" y="7436"/>
                  </a:cubicBezTo>
                  <a:close/>
                  <a:moveTo>
                    <a:pt x="1" y="1"/>
                  </a:moveTo>
                  <a:lnTo>
                    <a:pt x="1" y="5388"/>
                  </a:lnTo>
                  <a:cubicBezTo>
                    <a:pt x="1" y="5545"/>
                    <a:pt x="95" y="5703"/>
                    <a:pt x="253" y="5766"/>
                  </a:cubicBezTo>
                  <a:lnTo>
                    <a:pt x="1166" y="6239"/>
                  </a:lnTo>
                  <a:lnTo>
                    <a:pt x="253" y="6711"/>
                  </a:lnTo>
                  <a:cubicBezTo>
                    <a:pt x="127" y="6743"/>
                    <a:pt x="1" y="6900"/>
                    <a:pt x="1" y="7058"/>
                  </a:cubicBezTo>
                  <a:lnTo>
                    <a:pt x="1" y="9137"/>
                  </a:lnTo>
                  <a:lnTo>
                    <a:pt x="10807" y="9137"/>
                  </a:lnTo>
                  <a:lnTo>
                    <a:pt x="10807" y="3750"/>
                  </a:lnTo>
                  <a:cubicBezTo>
                    <a:pt x="10807" y="3592"/>
                    <a:pt x="10712" y="3435"/>
                    <a:pt x="10555" y="3403"/>
                  </a:cubicBezTo>
                  <a:lnTo>
                    <a:pt x="9673" y="2931"/>
                  </a:lnTo>
                  <a:lnTo>
                    <a:pt x="10555" y="2458"/>
                  </a:lnTo>
                  <a:cubicBezTo>
                    <a:pt x="10712" y="2363"/>
                    <a:pt x="10807" y="2237"/>
                    <a:pt x="10807" y="2080"/>
                  </a:cubicBezTo>
                  <a:lnTo>
                    <a:pt x="108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5" name="Google Shape;8165;p57"/>
          <p:cNvGrpSpPr/>
          <p:nvPr/>
        </p:nvGrpSpPr>
        <p:grpSpPr>
          <a:xfrm>
            <a:off x="5315247" y="3367345"/>
            <a:ext cx="337966" cy="355325"/>
            <a:chOff x="-9949025" y="3615575"/>
            <a:chExt cx="335550" cy="352750"/>
          </a:xfrm>
        </p:grpSpPr>
        <p:sp>
          <p:nvSpPr>
            <p:cNvPr id="8166" name="Google Shape;8166;p57"/>
            <p:cNvSpPr/>
            <p:nvPr/>
          </p:nvSpPr>
          <p:spPr>
            <a:xfrm>
              <a:off x="-9800950" y="3615575"/>
              <a:ext cx="61475" cy="61450"/>
            </a:xfrm>
            <a:custGeom>
              <a:avLst/>
              <a:gdLst/>
              <a:ahLst/>
              <a:cxnLst/>
              <a:rect l="l" t="t" r="r" b="b"/>
              <a:pathLst>
                <a:path w="2459" h="2458" extrusionOk="0">
                  <a:moveTo>
                    <a:pt x="1261" y="0"/>
                  </a:moveTo>
                  <a:cubicBezTo>
                    <a:pt x="568" y="0"/>
                    <a:pt x="1" y="567"/>
                    <a:pt x="1" y="1261"/>
                  </a:cubicBezTo>
                  <a:cubicBezTo>
                    <a:pt x="1" y="1922"/>
                    <a:pt x="536" y="2458"/>
                    <a:pt x="1261" y="2458"/>
                  </a:cubicBezTo>
                  <a:cubicBezTo>
                    <a:pt x="1891" y="2458"/>
                    <a:pt x="2458" y="1922"/>
                    <a:pt x="2458" y="1261"/>
                  </a:cubicBezTo>
                  <a:cubicBezTo>
                    <a:pt x="2458" y="567"/>
                    <a:pt x="1923" y="0"/>
                    <a:pt x="126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57"/>
            <p:cNvSpPr/>
            <p:nvPr/>
          </p:nvSpPr>
          <p:spPr>
            <a:xfrm>
              <a:off x="-9949025" y="3688650"/>
              <a:ext cx="335550" cy="279675"/>
            </a:xfrm>
            <a:custGeom>
              <a:avLst/>
              <a:gdLst/>
              <a:ahLst/>
              <a:cxnLst/>
              <a:rect l="l" t="t" r="r" b="b"/>
              <a:pathLst>
                <a:path w="13422" h="11187" extrusionOk="0">
                  <a:moveTo>
                    <a:pt x="5523" y="1"/>
                  </a:moveTo>
                  <a:cubicBezTo>
                    <a:pt x="5383" y="1"/>
                    <a:pt x="5245" y="34"/>
                    <a:pt x="5136" y="102"/>
                  </a:cubicBezTo>
                  <a:lnTo>
                    <a:pt x="599" y="2969"/>
                  </a:lnTo>
                  <a:cubicBezTo>
                    <a:pt x="158" y="3158"/>
                    <a:pt x="1" y="3630"/>
                    <a:pt x="190" y="4071"/>
                  </a:cubicBezTo>
                  <a:cubicBezTo>
                    <a:pt x="360" y="4370"/>
                    <a:pt x="617" y="4538"/>
                    <a:pt x="892" y="4538"/>
                  </a:cubicBezTo>
                  <a:cubicBezTo>
                    <a:pt x="1024" y="4538"/>
                    <a:pt x="1160" y="4500"/>
                    <a:pt x="1293" y="4418"/>
                  </a:cubicBezTo>
                  <a:lnTo>
                    <a:pt x="4727" y="2055"/>
                  </a:lnTo>
                  <a:cubicBezTo>
                    <a:pt x="5073" y="3441"/>
                    <a:pt x="5231" y="3851"/>
                    <a:pt x="5987" y="4985"/>
                  </a:cubicBezTo>
                  <a:lnTo>
                    <a:pt x="4033" y="6812"/>
                  </a:lnTo>
                  <a:cubicBezTo>
                    <a:pt x="3750" y="7096"/>
                    <a:pt x="3655" y="7505"/>
                    <a:pt x="3876" y="7852"/>
                  </a:cubicBezTo>
                  <a:lnTo>
                    <a:pt x="5703" y="10750"/>
                  </a:lnTo>
                  <a:cubicBezTo>
                    <a:pt x="5873" y="11026"/>
                    <a:pt x="6141" y="11187"/>
                    <a:pt x="6433" y="11187"/>
                  </a:cubicBezTo>
                  <a:cubicBezTo>
                    <a:pt x="6576" y="11187"/>
                    <a:pt x="6724" y="11148"/>
                    <a:pt x="6869" y="11066"/>
                  </a:cubicBezTo>
                  <a:cubicBezTo>
                    <a:pt x="7247" y="10845"/>
                    <a:pt x="7373" y="10372"/>
                    <a:pt x="7121" y="9931"/>
                  </a:cubicBezTo>
                  <a:lnTo>
                    <a:pt x="5640" y="7568"/>
                  </a:lnTo>
                  <a:lnTo>
                    <a:pt x="7594" y="5678"/>
                  </a:lnTo>
                  <a:lnTo>
                    <a:pt x="12886" y="2780"/>
                  </a:lnTo>
                  <a:cubicBezTo>
                    <a:pt x="13264" y="2591"/>
                    <a:pt x="13422" y="2055"/>
                    <a:pt x="13233" y="1677"/>
                  </a:cubicBezTo>
                  <a:cubicBezTo>
                    <a:pt x="13102" y="1394"/>
                    <a:pt x="12822" y="1217"/>
                    <a:pt x="12526" y="1217"/>
                  </a:cubicBezTo>
                  <a:cubicBezTo>
                    <a:pt x="12393" y="1217"/>
                    <a:pt x="12257" y="1252"/>
                    <a:pt x="12130" y="1331"/>
                  </a:cubicBezTo>
                  <a:lnTo>
                    <a:pt x="7342" y="4008"/>
                  </a:lnTo>
                  <a:cubicBezTo>
                    <a:pt x="6774" y="3158"/>
                    <a:pt x="6302" y="2307"/>
                    <a:pt x="6302" y="889"/>
                  </a:cubicBezTo>
                  <a:cubicBezTo>
                    <a:pt x="6270" y="574"/>
                    <a:pt x="6239" y="322"/>
                    <a:pt x="6018" y="165"/>
                  </a:cubicBezTo>
                  <a:cubicBezTo>
                    <a:pt x="5893" y="58"/>
                    <a:pt x="5707" y="1"/>
                    <a:pt x="552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57"/>
            <p:cNvSpPr/>
            <p:nvPr/>
          </p:nvSpPr>
          <p:spPr>
            <a:xfrm>
              <a:off x="-9947450" y="3657100"/>
              <a:ext cx="106350" cy="50650"/>
            </a:xfrm>
            <a:custGeom>
              <a:avLst/>
              <a:gdLst/>
              <a:ahLst/>
              <a:cxnLst/>
              <a:rect l="l" t="t" r="r" b="b"/>
              <a:pathLst>
                <a:path w="4254" h="2026" extrusionOk="0">
                  <a:moveTo>
                    <a:pt x="910" y="0"/>
                  </a:moveTo>
                  <a:cubicBezTo>
                    <a:pt x="499" y="0"/>
                    <a:pt x="178" y="268"/>
                    <a:pt x="64" y="639"/>
                  </a:cubicBezTo>
                  <a:cubicBezTo>
                    <a:pt x="1" y="1112"/>
                    <a:pt x="253" y="1553"/>
                    <a:pt x="694" y="1616"/>
                  </a:cubicBezTo>
                  <a:lnTo>
                    <a:pt x="2427" y="2025"/>
                  </a:lnTo>
                  <a:lnTo>
                    <a:pt x="4254" y="891"/>
                  </a:lnTo>
                  <a:lnTo>
                    <a:pt x="1041" y="9"/>
                  </a:lnTo>
                  <a:cubicBezTo>
                    <a:pt x="996" y="3"/>
                    <a:pt x="953" y="0"/>
                    <a:pt x="9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9" name="Google Shape;8169;p57"/>
          <p:cNvGrpSpPr/>
          <p:nvPr/>
        </p:nvGrpSpPr>
        <p:grpSpPr>
          <a:xfrm>
            <a:off x="7950093" y="2890851"/>
            <a:ext cx="360175" cy="358423"/>
            <a:chOff x="-9961625" y="4048175"/>
            <a:chExt cx="357600" cy="355825"/>
          </a:xfrm>
        </p:grpSpPr>
        <p:sp>
          <p:nvSpPr>
            <p:cNvPr id="8170" name="Google Shape;8170;p57"/>
            <p:cNvSpPr/>
            <p:nvPr/>
          </p:nvSpPr>
          <p:spPr>
            <a:xfrm>
              <a:off x="-9958475" y="4048175"/>
              <a:ext cx="64625" cy="62650"/>
            </a:xfrm>
            <a:custGeom>
              <a:avLst/>
              <a:gdLst/>
              <a:ahLst/>
              <a:cxnLst/>
              <a:rect l="l" t="t" r="r" b="b"/>
              <a:pathLst>
                <a:path w="2585" h="2506" extrusionOk="0">
                  <a:moveTo>
                    <a:pt x="442" y="0"/>
                  </a:moveTo>
                  <a:cubicBezTo>
                    <a:pt x="339" y="0"/>
                    <a:pt x="237" y="40"/>
                    <a:pt x="158" y="119"/>
                  </a:cubicBezTo>
                  <a:cubicBezTo>
                    <a:pt x="1" y="339"/>
                    <a:pt x="1" y="560"/>
                    <a:pt x="158" y="717"/>
                  </a:cubicBezTo>
                  <a:lnTo>
                    <a:pt x="1828" y="2387"/>
                  </a:lnTo>
                  <a:cubicBezTo>
                    <a:pt x="1923" y="2466"/>
                    <a:pt x="2033" y="2505"/>
                    <a:pt x="2139" y="2505"/>
                  </a:cubicBezTo>
                  <a:cubicBezTo>
                    <a:pt x="2246" y="2505"/>
                    <a:pt x="2348" y="2466"/>
                    <a:pt x="2427" y="2387"/>
                  </a:cubicBezTo>
                  <a:cubicBezTo>
                    <a:pt x="2584" y="2229"/>
                    <a:pt x="2584" y="1946"/>
                    <a:pt x="2427" y="1788"/>
                  </a:cubicBezTo>
                  <a:lnTo>
                    <a:pt x="725" y="119"/>
                  </a:ln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57"/>
            <p:cNvSpPr/>
            <p:nvPr/>
          </p:nvSpPr>
          <p:spPr>
            <a:xfrm>
              <a:off x="-9873400" y="4048775"/>
              <a:ext cx="21275" cy="63025"/>
            </a:xfrm>
            <a:custGeom>
              <a:avLst/>
              <a:gdLst/>
              <a:ahLst/>
              <a:cxnLst/>
              <a:rect l="l" t="t" r="r" b="b"/>
              <a:pathLst>
                <a:path w="851" h="2521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079"/>
                  </a:lnTo>
                  <a:cubicBezTo>
                    <a:pt x="0" y="2300"/>
                    <a:pt x="221" y="2520"/>
                    <a:pt x="410" y="2520"/>
                  </a:cubicBezTo>
                  <a:cubicBezTo>
                    <a:pt x="630" y="2520"/>
                    <a:pt x="851" y="2300"/>
                    <a:pt x="851" y="2079"/>
                  </a:cubicBezTo>
                  <a:lnTo>
                    <a:pt x="851" y="410"/>
                  </a:lnTo>
                  <a:cubicBezTo>
                    <a:pt x="851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57"/>
            <p:cNvSpPr/>
            <p:nvPr/>
          </p:nvSpPr>
          <p:spPr>
            <a:xfrm>
              <a:off x="-9957675" y="4133050"/>
              <a:ext cx="63025" cy="19700"/>
            </a:xfrm>
            <a:custGeom>
              <a:avLst/>
              <a:gdLst/>
              <a:ahLst/>
              <a:cxnLst/>
              <a:rect l="l" t="t" r="r" b="b"/>
              <a:pathLst>
                <a:path w="2521" h="788" extrusionOk="0">
                  <a:moveTo>
                    <a:pt x="441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599"/>
                    <a:pt x="189" y="788"/>
                    <a:pt x="441" y="788"/>
                  </a:cubicBezTo>
                  <a:lnTo>
                    <a:pt x="2111" y="788"/>
                  </a:lnTo>
                  <a:cubicBezTo>
                    <a:pt x="2363" y="788"/>
                    <a:pt x="2521" y="599"/>
                    <a:pt x="2521" y="410"/>
                  </a:cubicBezTo>
                  <a:cubicBezTo>
                    <a:pt x="2521" y="158"/>
                    <a:pt x="2332" y="0"/>
                    <a:pt x="21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57"/>
            <p:cNvSpPr/>
            <p:nvPr/>
          </p:nvSpPr>
          <p:spPr>
            <a:xfrm>
              <a:off x="-9961625" y="4132250"/>
              <a:ext cx="253650" cy="271750"/>
            </a:xfrm>
            <a:custGeom>
              <a:avLst/>
              <a:gdLst/>
              <a:ahLst/>
              <a:cxnLst/>
              <a:rect l="l" t="t" r="r" b="b"/>
              <a:pathLst>
                <a:path w="10146" h="10870" extrusionOk="0">
                  <a:moveTo>
                    <a:pt x="5357" y="1"/>
                  </a:moveTo>
                  <a:cubicBezTo>
                    <a:pt x="5010" y="1"/>
                    <a:pt x="4727" y="253"/>
                    <a:pt x="4727" y="631"/>
                  </a:cubicBezTo>
                  <a:lnTo>
                    <a:pt x="4727" y="5388"/>
                  </a:lnTo>
                  <a:cubicBezTo>
                    <a:pt x="4727" y="5640"/>
                    <a:pt x="4537" y="5797"/>
                    <a:pt x="4317" y="5797"/>
                  </a:cubicBezTo>
                  <a:cubicBezTo>
                    <a:pt x="4128" y="5797"/>
                    <a:pt x="3907" y="5577"/>
                    <a:pt x="3907" y="5388"/>
                  </a:cubicBezTo>
                  <a:lnTo>
                    <a:pt x="3907" y="1450"/>
                  </a:lnTo>
                  <a:cubicBezTo>
                    <a:pt x="3907" y="1103"/>
                    <a:pt x="3624" y="820"/>
                    <a:pt x="3277" y="820"/>
                  </a:cubicBezTo>
                  <a:cubicBezTo>
                    <a:pt x="2931" y="820"/>
                    <a:pt x="2647" y="1103"/>
                    <a:pt x="2647" y="1450"/>
                  </a:cubicBezTo>
                  <a:lnTo>
                    <a:pt x="2647" y="7940"/>
                  </a:lnTo>
                  <a:lnTo>
                    <a:pt x="1576" y="6900"/>
                  </a:lnTo>
                  <a:cubicBezTo>
                    <a:pt x="1416" y="6740"/>
                    <a:pt x="1176" y="6640"/>
                    <a:pt x="935" y="6640"/>
                  </a:cubicBezTo>
                  <a:cubicBezTo>
                    <a:pt x="748" y="6640"/>
                    <a:pt x="561" y="6700"/>
                    <a:pt x="410" y="6837"/>
                  </a:cubicBezTo>
                  <a:cubicBezTo>
                    <a:pt x="95" y="7121"/>
                    <a:pt x="1" y="7625"/>
                    <a:pt x="284" y="7971"/>
                  </a:cubicBezTo>
                  <a:lnTo>
                    <a:pt x="1734" y="10208"/>
                  </a:lnTo>
                  <a:cubicBezTo>
                    <a:pt x="2049" y="10618"/>
                    <a:pt x="2521" y="10870"/>
                    <a:pt x="3088" y="10870"/>
                  </a:cubicBezTo>
                  <a:lnTo>
                    <a:pt x="8035" y="10870"/>
                  </a:lnTo>
                  <a:cubicBezTo>
                    <a:pt x="9169" y="10870"/>
                    <a:pt x="10114" y="9925"/>
                    <a:pt x="10114" y="8759"/>
                  </a:cubicBezTo>
                  <a:lnTo>
                    <a:pt x="10114" y="4002"/>
                  </a:lnTo>
                  <a:cubicBezTo>
                    <a:pt x="10145" y="3592"/>
                    <a:pt x="9893" y="3309"/>
                    <a:pt x="9515" y="3309"/>
                  </a:cubicBezTo>
                  <a:cubicBezTo>
                    <a:pt x="9169" y="3309"/>
                    <a:pt x="8885" y="3592"/>
                    <a:pt x="8885" y="3939"/>
                  </a:cubicBezTo>
                  <a:lnTo>
                    <a:pt x="8885" y="5388"/>
                  </a:lnTo>
                  <a:cubicBezTo>
                    <a:pt x="8885" y="5640"/>
                    <a:pt x="8696" y="5797"/>
                    <a:pt x="8507" y="5797"/>
                  </a:cubicBezTo>
                  <a:cubicBezTo>
                    <a:pt x="8255" y="5797"/>
                    <a:pt x="8066" y="5577"/>
                    <a:pt x="8066" y="5388"/>
                  </a:cubicBezTo>
                  <a:lnTo>
                    <a:pt x="8066" y="1450"/>
                  </a:lnTo>
                  <a:cubicBezTo>
                    <a:pt x="8066" y="1103"/>
                    <a:pt x="7782" y="820"/>
                    <a:pt x="7436" y="820"/>
                  </a:cubicBezTo>
                  <a:cubicBezTo>
                    <a:pt x="7089" y="820"/>
                    <a:pt x="6806" y="1103"/>
                    <a:pt x="6806" y="1450"/>
                  </a:cubicBezTo>
                  <a:lnTo>
                    <a:pt x="6806" y="5388"/>
                  </a:lnTo>
                  <a:cubicBezTo>
                    <a:pt x="6806" y="5640"/>
                    <a:pt x="6617" y="5797"/>
                    <a:pt x="6428" y="5797"/>
                  </a:cubicBezTo>
                  <a:cubicBezTo>
                    <a:pt x="6176" y="5797"/>
                    <a:pt x="5987" y="5577"/>
                    <a:pt x="5987" y="5388"/>
                  </a:cubicBezTo>
                  <a:lnTo>
                    <a:pt x="5987" y="631"/>
                  </a:lnTo>
                  <a:cubicBezTo>
                    <a:pt x="5987" y="284"/>
                    <a:pt x="5703" y="1"/>
                    <a:pt x="53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57"/>
            <p:cNvSpPr/>
            <p:nvPr/>
          </p:nvSpPr>
          <p:spPr>
            <a:xfrm>
              <a:off x="-9791500" y="4069250"/>
              <a:ext cx="31550" cy="66175"/>
            </a:xfrm>
            <a:custGeom>
              <a:avLst/>
              <a:gdLst/>
              <a:ahLst/>
              <a:cxnLst/>
              <a:rect l="l" t="t" r="r" b="b"/>
              <a:pathLst>
                <a:path w="1262" h="2647" extrusionOk="0">
                  <a:moveTo>
                    <a:pt x="631" y="0"/>
                  </a:moveTo>
                  <a:cubicBezTo>
                    <a:pt x="284" y="0"/>
                    <a:pt x="1" y="252"/>
                    <a:pt x="1" y="630"/>
                  </a:cubicBezTo>
                  <a:lnTo>
                    <a:pt x="1" y="2647"/>
                  </a:lnTo>
                  <a:cubicBezTo>
                    <a:pt x="190" y="2552"/>
                    <a:pt x="410" y="2489"/>
                    <a:pt x="631" y="2489"/>
                  </a:cubicBezTo>
                  <a:cubicBezTo>
                    <a:pt x="883" y="2521"/>
                    <a:pt x="1072" y="2552"/>
                    <a:pt x="1261" y="2647"/>
                  </a:cubicBezTo>
                  <a:lnTo>
                    <a:pt x="1261" y="630"/>
                  </a:lnTo>
                  <a:cubicBezTo>
                    <a:pt x="1261" y="284"/>
                    <a:pt x="97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57"/>
            <p:cNvSpPr/>
            <p:nvPr/>
          </p:nvSpPr>
          <p:spPr>
            <a:xfrm>
              <a:off x="-9740300" y="4049550"/>
              <a:ext cx="136275" cy="268600"/>
            </a:xfrm>
            <a:custGeom>
              <a:avLst/>
              <a:gdLst/>
              <a:ahLst/>
              <a:cxnLst/>
              <a:rect l="l" t="t" r="r" b="b"/>
              <a:pathLst>
                <a:path w="5451" h="10744" extrusionOk="0">
                  <a:moveTo>
                    <a:pt x="631" y="1"/>
                  </a:moveTo>
                  <a:cubicBezTo>
                    <a:pt x="284" y="1"/>
                    <a:pt x="1" y="253"/>
                    <a:pt x="1" y="631"/>
                  </a:cubicBezTo>
                  <a:lnTo>
                    <a:pt x="1" y="5955"/>
                  </a:lnTo>
                  <a:cubicBezTo>
                    <a:pt x="190" y="5860"/>
                    <a:pt x="410" y="5797"/>
                    <a:pt x="631" y="5797"/>
                  </a:cubicBezTo>
                  <a:cubicBezTo>
                    <a:pt x="1418" y="5797"/>
                    <a:pt x="2080" y="6428"/>
                    <a:pt x="2080" y="7247"/>
                  </a:cubicBezTo>
                  <a:lnTo>
                    <a:pt x="2080" y="10744"/>
                  </a:lnTo>
                  <a:lnTo>
                    <a:pt x="3309" y="10744"/>
                  </a:lnTo>
                  <a:cubicBezTo>
                    <a:pt x="4443" y="10744"/>
                    <a:pt x="5388" y="9799"/>
                    <a:pt x="5388" y="8664"/>
                  </a:cubicBezTo>
                  <a:lnTo>
                    <a:pt x="5388" y="3876"/>
                  </a:lnTo>
                  <a:cubicBezTo>
                    <a:pt x="5451" y="3592"/>
                    <a:pt x="5167" y="3309"/>
                    <a:pt x="4821" y="3309"/>
                  </a:cubicBezTo>
                  <a:cubicBezTo>
                    <a:pt x="4443" y="3309"/>
                    <a:pt x="4191" y="3592"/>
                    <a:pt x="4191" y="3939"/>
                  </a:cubicBezTo>
                  <a:lnTo>
                    <a:pt x="4191" y="5388"/>
                  </a:lnTo>
                  <a:cubicBezTo>
                    <a:pt x="4191" y="5640"/>
                    <a:pt x="3970" y="5797"/>
                    <a:pt x="3781" y="5797"/>
                  </a:cubicBezTo>
                  <a:cubicBezTo>
                    <a:pt x="3561" y="5797"/>
                    <a:pt x="3340" y="5577"/>
                    <a:pt x="3340" y="5388"/>
                  </a:cubicBezTo>
                  <a:lnTo>
                    <a:pt x="3340" y="1450"/>
                  </a:lnTo>
                  <a:cubicBezTo>
                    <a:pt x="3340" y="1103"/>
                    <a:pt x="3088" y="820"/>
                    <a:pt x="2710" y="820"/>
                  </a:cubicBezTo>
                  <a:cubicBezTo>
                    <a:pt x="2364" y="820"/>
                    <a:pt x="2080" y="1103"/>
                    <a:pt x="2080" y="1450"/>
                  </a:cubicBezTo>
                  <a:lnTo>
                    <a:pt x="2080" y="5388"/>
                  </a:lnTo>
                  <a:cubicBezTo>
                    <a:pt x="2080" y="5640"/>
                    <a:pt x="1891" y="5797"/>
                    <a:pt x="1702" y="5797"/>
                  </a:cubicBezTo>
                  <a:cubicBezTo>
                    <a:pt x="1450" y="5797"/>
                    <a:pt x="1261" y="5577"/>
                    <a:pt x="1261" y="5388"/>
                  </a:cubicBezTo>
                  <a:lnTo>
                    <a:pt x="1261" y="631"/>
                  </a:lnTo>
                  <a:cubicBezTo>
                    <a:pt x="1261" y="284"/>
                    <a:pt x="97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6" name="Google Shape;8176;p57"/>
          <p:cNvGrpSpPr/>
          <p:nvPr/>
        </p:nvGrpSpPr>
        <p:grpSpPr>
          <a:xfrm>
            <a:off x="6636814" y="3366363"/>
            <a:ext cx="364959" cy="357289"/>
            <a:chOff x="-8680950" y="3624225"/>
            <a:chExt cx="362350" cy="354700"/>
          </a:xfrm>
        </p:grpSpPr>
        <p:sp>
          <p:nvSpPr>
            <p:cNvPr id="8177" name="Google Shape;8177;p57"/>
            <p:cNvSpPr/>
            <p:nvPr/>
          </p:nvSpPr>
          <p:spPr>
            <a:xfrm>
              <a:off x="-8512400" y="3686450"/>
              <a:ext cx="130775" cy="129800"/>
            </a:xfrm>
            <a:custGeom>
              <a:avLst/>
              <a:gdLst/>
              <a:ahLst/>
              <a:cxnLst/>
              <a:rect l="l" t="t" r="r" b="b"/>
              <a:pathLst>
                <a:path w="5231" h="5192" extrusionOk="0">
                  <a:moveTo>
                    <a:pt x="4065" y="1"/>
                  </a:moveTo>
                  <a:lnTo>
                    <a:pt x="158" y="3876"/>
                  </a:lnTo>
                  <a:cubicBezTo>
                    <a:pt x="1" y="4096"/>
                    <a:pt x="1" y="4317"/>
                    <a:pt x="158" y="4474"/>
                  </a:cubicBezTo>
                  <a:lnTo>
                    <a:pt x="757" y="5073"/>
                  </a:lnTo>
                  <a:cubicBezTo>
                    <a:pt x="836" y="5152"/>
                    <a:pt x="938" y="5191"/>
                    <a:pt x="1041" y="5191"/>
                  </a:cubicBezTo>
                  <a:cubicBezTo>
                    <a:pt x="1143" y="5191"/>
                    <a:pt x="1245" y="5152"/>
                    <a:pt x="1324" y="5073"/>
                  </a:cubicBezTo>
                  <a:lnTo>
                    <a:pt x="5231" y="116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57"/>
            <p:cNvSpPr/>
            <p:nvPr/>
          </p:nvSpPr>
          <p:spPr>
            <a:xfrm>
              <a:off x="-8395825" y="3624225"/>
              <a:ext cx="77225" cy="77225"/>
            </a:xfrm>
            <a:custGeom>
              <a:avLst/>
              <a:gdLst/>
              <a:ahLst/>
              <a:cxnLst/>
              <a:rect l="l" t="t" r="r" b="b"/>
              <a:pathLst>
                <a:path w="3089" h="3089" extrusionOk="0">
                  <a:moveTo>
                    <a:pt x="1607" y="1"/>
                  </a:moveTo>
                  <a:cubicBezTo>
                    <a:pt x="1481" y="1"/>
                    <a:pt x="1355" y="64"/>
                    <a:pt x="1292" y="158"/>
                  </a:cubicBezTo>
                  <a:lnTo>
                    <a:pt x="1" y="1891"/>
                  </a:lnTo>
                  <a:lnTo>
                    <a:pt x="1198" y="3088"/>
                  </a:lnTo>
                  <a:lnTo>
                    <a:pt x="2931" y="1797"/>
                  </a:lnTo>
                  <a:cubicBezTo>
                    <a:pt x="3057" y="1734"/>
                    <a:pt x="3088" y="1608"/>
                    <a:pt x="3088" y="1482"/>
                  </a:cubicBezTo>
                  <a:lnTo>
                    <a:pt x="3088" y="442"/>
                  </a:lnTo>
                  <a:cubicBezTo>
                    <a:pt x="3057" y="190"/>
                    <a:pt x="2868" y="1"/>
                    <a:pt x="2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57"/>
            <p:cNvSpPr/>
            <p:nvPr/>
          </p:nvSpPr>
          <p:spPr>
            <a:xfrm>
              <a:off x="-8676125" y="3883875"/>
              <a:ext cx="98375" cy="92925"/>
            </a:xfrm>
            <a:custGeom>
              <a:avLst/>
              <a:gdLst/>
              <a:ahLst/>
              <a:cxnLst/>
              <a:rect l="l" t="t" r="r" b="b"/>
              <a:pathLst>
                <a:path w="3935" h="3717" extrusionOk="0">
                  <a:moveTo>
                    <a:pt x="2478" y="0"/>
                  </a:moveTo>
                  <a:cubicBezTo>
                    <a:pt x="2338" y="0"/>
                    <a:pt x="2197" y="75"/>
                    <a:pt x="2108" y="201"/>
                  </a:cubicBezTo>
                  <a:lnTo>
                    <a:pt x="154" y="3130"/>
                  </a:lnTo>
                  <a:cubicBezTo>
                    <a:pt x="0" y="3413"/>
                    <a:pt x="244" y="3717"/>
                    <a:pt x="527" y="3717"/>
                  </a:cubicBezTo>
                  <a:cubicBezTo>
                    <a:pt x="591" y="3717"/>
                    <a:pt x="657" y="3701"/>
                    <a:pt x="721" y="3666"/>
                  </a:cubicBezTo>
                  <a:lnTo>
                    <a:pt x="3620" y="1744"/>
                  </a:lnTo>
                  <a:cubicBezTo>
                    <a:pt x="3903" y="1618"/>
                    <a:pt x="3935" y="1303"/>
                    <a:pt x="3746" y="1114"/>
                  </a:cubicBezTo>
                  <a:lnTo>
                    <a:pt x="2769" y="138"/>
                  </a:lnTo>
                  <a:cubicBezTo>
                    <a:pt x="2688" y="43"/>
                    <a:pt x="2583" y="0"/>
                    <a:pt x="24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57"/>
            <p:cNvSpPr/>
            <p:nvPr/>
          </p:nvSpPr>
          <p:spPr>
            <a:xfrm>
              <a:off x="-8680950" y="3708850"/>
              <a:ext cx="282800" cy="270075"/>
            </a:xfrm>
            <a:custGeom>
              <a:avLst/>
              <a:gdLst/>
              <a:ahLst/>
              <a:cxnLst/>
              <a:rect l="l" t="t" r="r" b="b"/>
              <a:pathLst>
                <a:path w="11312" h="10803" extrusionOk="0">
                  <a:moveTo>
                    <a:pt x="4337" y="4327"/>
                  </a:moveTo>
                  <a:cubicBezTo>
                    <a:pt x="4656" y="4327"/>
                    <a:pt x="4979" y="4445"/>
                    <a:pt x="5231" y="4681"/>
                  </a:cubicBezTo>
                  <a:cubicBezTo>
                    <a:pt x="5388" y="4839"/>
                    <a:pt x="5388" y="5122"/>
                    <a:pt x="5231" y="5280"/>
                  </a:cubicBezTo>
                  <a:cubicBezTo>
                    <a:pt x="5152" y="5359"/>
                    <a:pt x="5050" y="5398"/>
                    <a:pt x="4947" y="5398"/>
                  </a:cubicBezTo>
                  <a:cubicBezTo>
                    <a:pt x="4845" y="5398"/>
                    <a:pt x="4742" y="5359"/>
                    <a:pt x="4664" y="5280"/>
                  </a:cubicBezTo>
                  <a:cubicBezTo>
                    <a:pt x="4585" y="5201"/>
                    <a:pt x="4475" y="5162"/>
                    <a:pt x="4364" y="5162"/>
                  </a:cubicBezTo>
                  <a:cubicBezTo>
                    <a:pt x="4254" y="5162"/>
                    <a:pt x="4144" y="5201"/>
                    <a:pt x="4065" y="5280"/>
                  </a:cubicBezTo>
                  <a:cubicBezTo>
                    <a:pt x="3829" y="5516"/>
                    <a:pt x="3514" y="5634"/>
                    <a:pt x="3195" y="5634"/>
                  </a:cubicBezTo>
                  <a:cubicBezTo>
                    <a:pt x="2876" y="5634"/>
                    <a:pt x="2553" y="5516"/>
                    <a:pt x="2301" y="5280"/>
                  </a:cubicBezTo>
                  <a:cubicBezTo>
                    <a:pt x="2143" y="5122"/>
                    <a:pt x="2143" y="4839"/>
                    <a:pt x="2301" y="4681"/>
                  </a:cubicBezTo>
                  <a:cubicBezTo>
                    <a:pt x="2379" y="4602"/>
                    <a:pt x="2482" y="4563"/>
                    <a:pt x="2584" y="4563"/>
                  </a:cubicBezTo>
                  <a:cubicBezTo>
                    <a:pt x="2687" y="4563"/>
                    <a:pt x="2789" y="4602"/>
                    <a:pt x="2868" y="4681"/>
                  </a:cubicBezTo>
                  <a:cubicBezTo>
                    <a:pt x="2947" y="4760"/>
                    <a:pt x="3057" y="4799"/>
                    <a:pt x="3167" y="4799"/>
                  </a:cubicBezTo>
                  <a:cubicBezTo>
                    <a:pt x="3277" y="4799"/>
                    <a:pt x="3388" y="4760"/>
                    <a:pt x="3466" y="4681"/>
                  </a:cubicBezTo>
                  <a:cubicBezTo>
                    <a:pt x="3703" y="4445"/>
                    <a:pt x="4018" y="4327"/>
                    <a:pt x="4337" y="4327"/>
                  </a:cubicBezTo>
                  <a:close/>
                  <a:moveTo>
                    <a:pt x="6097" y="5697"/>
                  </a:moveTo>
                  <a:cubicBezTo>
                    <a:pt x="6207" y="5697"/>
                    <a:pt x="6318" y="5737"/>
                    <a:pt x="6396" y="5815"/>
                  </a:cubicBezTo>
                  <a:cubicBezTo>
                    <a:pt x="6869" y="6288"/>
                    <a:pt x="6869" y="7076"/>
                    <a:pt x="6396" y="7611"/>
                  </a:cubicBezTo>
                  <a:cubicBezTo>
                    <a:pt x="6239" y="7769"/>
                    <a:pt x="6239" y="8021"/>
                    <a:pt x="6396" y="8178"/>
                  </a:cubicBezTo>
                  <a:cubicBezTo>
                    <a:pt x="6554" y="8336"/>
                    <a:pt x="6554" y="8619"/>
                    <a:pt x="6396" y="8777"/>
                  </a:cubicBezTo>
                  <a:cubicBezTo>
                    <a:pt x="6318" y="8856"/>
                    <a:pt x="6207" y="8895"/>
                    <a:pt x="6097" y="8895"/>
                  </a:cubicBezTo>
                  <a:cubicBezTo>
                    <a:pt x="5987" y="8895"/>
                    <a:pt x="5877" y="8856"/>
                    <a:pt x="5798" y="8777"/>
                  </a:cubicBezTo>
                  <a:cubicBezTo>
                    <a:pt x="5325" y="8304"/>
                    <a:pt x="5325" y="7517"/>
                    <a:pt x="5798" y="7013"/>
                  </a:cubicBezTo>
                  <a:cubicBezTo>
                    <a:pt x="5955" y="6855"/>
                    <a:pt x="5955" y="6571"/>
                    <a:pt x="5798" y="6414"/>
                  </a:cubicBezTo>
                  <a:cubicBezTo>
                    <a:pt x="5640" y="6256"/>
                    <a:pt x="5640" y="5973"/>
                    <a:pt x="5798" y="5815"/>
                  </a:cubicBezTo>
                  <a:cubicBezTo>
                    <a:pt x="5877" y="5737"/>
                    <a:pt x="5987" y="5697"/>
                    <a:pt x="6097" y="5697"/>
                  </a:cubicBezTo>
                  <a:close/>
                  <a:moveTo>
                    <a:pt x="6968" y="1"/>
                  </a:moveTo>
                  <a:cubicBezTo>
                    <a:pt x="6230" y="1"/>
                    <a:pt x="5491" y="269"/>
                    <a:pt x="4916" y="806"/>
                  </a:cubicBezTo>
                  <a:lnTo>
                    <a:pt x="4286" y="1468"/>
                  </a:lnTo>
                  <a:cubicBezTo>
                    <a:pt x="4191" y="1562"/>
                    <a:pt x="4128" y="1783"/>
                    <a:pt x="4222" y="1909"/>
                  </a:cubicBezTo>
                  <a:cubicBezTo>
                    <a:pt x="4380" y="2255"/>
                    <a:pt x="4286" y="2633"/>
                    <a:pt x="4065" y="2854"/>
                  </a:cubicBezTo>
                  <a:cubicBezTo>
                    <a:pt x="3892" y="3027"/>
                    <a:pt x="3643" y="3124"/>
                    <a:pt x="3401" y="3124"/>
                  </a:cubicBezTo>
                  <a:cubicBezTo>
                    <a:pt x="3203" y="3124"/>
                    <a:pt x="3010" y="3059"/>
                    <a:pt x="2868" y="2917"/>
                  </a:cubicBezTo>
                  <a:lnTo>
                    <a:pt x="2616" y="2633"/>
                  </a:lnTo>
                  <a:cubicBezTo>
                    <a:pt x="2537" y="2555"/>
                    <a:pt x="2427" y="2515"/>
                    <a:pt x="2316" y="2515"/>
                  </a:cubicBezTo>
                  <a:cubicBezTo>
                    <a:pt x="2206" y="2515"/>
                    <a:pt x="2096" y="2555"/>
                    <a:pt x="2017" y="2633"/>
                  </a:cubicBezTo>
                  <a:lnTo>
                    <a:pt x="1419" y="3232"/>
                  </a:lnTo>
                  <a:cubicBezTo>
                    <a:pt x="158" y="4492"/>
                    <a:pt x="1" y="6445"/>
                    <a:pt x="946" y="7895"/>
                  </a:cubicBezTo>
                  <a:lnTo>
                    <a:pt x="1608" y="6792"/>
                  </a:lnTo>
                  <a:cubicBezTo>
                    <a:pt x="1765" y="6477"/>
                    <a:pt x="2143" y="6256"/>
                    <a:pt x="2521" y="6225"/>
                  </a:cubicBezTo>
                  <a:cubicBezTo>
                    <a:pt x="2590" y="6214"/>
                    <a:pt x="2659" y="6209"/>
                    <a:pt x="2726" y="6209"/>
                  </a:cubicBezTo>
                  <a:cubicBezTo>
                    <a:pt x="3056" y="6209"/>
                    <a:pt x="3357" y="6336"/>
                    <a:pt x="3592" y="6571"/>
                  </a:cubicBezTo>
                  <a:lnTo>
                    <a:pt x="4569" y="7548"/>
                  </a:lnTo>
                  <a:cubicBezTo>
                    <a:pt x="4853" y="7832"/>
                    <a:pt x="4979" y="8210"/>
                    <a:pt x="4916" y="8619"/>
                  </a:cubicBezTo>
                  <a:cubicBezTo>
                    <a:pt x="4884" y="8997"/>
                    <a:pt x="4601" y="9312"/>
                    <a:pt x="4286" y="9533"/>
                  </a:cubicBezTo>
                  <a:lnTo>
                    <a:pt x="3246" y="10195"/>
                  </a:lnTo>
                  <a:cubicBezTo>
                    <a:pt x="3867" y="10600"/>
                    <a:pt x="4575" y="10802"/>
                    <a:pt x="5283" y="10802"/>
                  </a:cubicBezTo>
                  <a:cubicBezTo>
                    <a:pt x="6227" y="10802"/>
                    <a:pt x="7170" y="10442"/>
                    <a:pt x="7909" y="9722"/>
                  </a:cubicBezTo>
                  <a:lnTo>
                    <a:pt x="8507" y="9123"/>
                  </a:lnTo>
                  <a:cubicBezTo>
                    <a:pt x="8665" y="8966"/>
                    <a:pt x="8665" y="8682"/>
                    <a:pt x="8507" y="8525"/>
                  </a:cubicBezTo>
                  <a:lnTo>
                    <a:pt x="8224" y="8273"/>
                  </a:lnTo>
                  <a:cubicBezTo>
                    <a:pt x="7909" y="7958"/>
                    <a:pt x="7972" y="7391"/>
                    <a:pt x="8287" y="7076"/>
                  </a:cubicBezTo>
                  <a:cubicBezTo>
                    <a:pt x="8432" y="6930"/>
                    <a:pt x="8659" y="6840"/>
                    <a:pt x="8887" y="6840"/>
                  </a:cubicBezTo>
                  <a:cubicBezTo>
                    <a:pt x="9005" y="6840"/>
                    <a:pt x="9124" y="6864"/>
                    <a:pt x="9232" y="6918"/>
                  </a:cubicBezTo>
                  <a:cubicBezTo>
                    <a:pt x="9294" y="6955"/>
                    <a:pt x="9361" y="6973"/>
                    <a:pt x="9427" y="6973"/>
                  </a:cubicBezTo>
                  <a:cubicBezTo>
                    <a:pt x="9529" y="6973"/>
                    <a:pt x="9628" y="6931"/>
                    <a:pt x="9704" y="6855"/>
                  </a:cubicBezTo>
                  <a:lnTo>
                    <a:pt x="10334" y="6225"/>
                  </a:lnTo>
                  <a:cubicBezTo>
                    <a:pt x="11154" y="5185"/>
                    <a:pt x="11311" y="3831"/>
                    <a:pt x="10713" y="2696"/>
                  </a:cubicBezTo>
                  <a:lnTo>
                    <a:pt x="10713" y="2696"/>
                  </a:lnTo>
                  <a:lnTo>
                    <a:pt x="8665" y="4744"/>
                  </a:lnTo>
                  <a:cubicBezTo>
                    <a:pt x="8428" y="4980"/>
                    <a:pt x="8113" y="5099"/>
                    <a:pt x="7794" y="5099"/>
                  </a:cubicBezTo>
                  <a:cubicBezTo>
                    <a:pt x="7475" y="5099"/>
                    <a:pt x="7152" y="4980"/>
                    <a:pt x="6900" y="4744"/>
                  </a:cubicBezTo>
                  <a:lnTo>
                    <a:pt x="6302" y="4177"/>
                  </a:lnTo>
                  <a:cubicBezTo>
                    <a:pt x="5829" y="3705"/>
                    <a:pt x="5829" y="2917"/>
                    <a:pt x="6302" y="2381"/>
                  </a:cubicBezTo>
                  <a:lnTo>
                    <a:pt x="8350" y="334"/>
                  </a:lnTo>
                  <a:cubicBezTo>
                    <a:pt x="7918" y="112"/>
                    <a:pt x="7443" y="1"/>
                    <a:pt x="69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57"/>
            <p:cNvSpPr/>
            <p:nvPr/>
          </p:nvSpPr>
          <p:spPr>
            <a:xfrm>
              <a:off x="-8440725" y="3857375"/>
              <a:ext cx="117400" cy="86450"/>
            </a:xfrm>
            <a:custGeom>
              <a:avLst/>
              <a:gdLst/>
              <a:ahLst/>
              <a:cxnLst/>
              <a:rect l="l" t="t" r="r" b="b"/>
              <a:pathLst>
                <a:path w="4696" h="3458" extrusionOk="0">
                  <a:moveTo>
                    <a:pt x="1765" y="0"/>
                  </a:moveTo>
                  <a:cubicBezTo>
                    <a:pt x="1608" y="284"/>
                    <a:pt x="1419" y="567"/>
                    <a:pt x="1198" y="788"/>
                  </a:cubicBezTo>
                  <a:lnTo>
                    <a:pt x="568" y="1418"/>
                  </a:lnTo>
                  <a:cubicBezTo>
                    <a:pt x="410" y="1576"/>
                    <a:pt x="190" y="1702"/>
                    <a:pt x="1" y="1733"/>
                  </a:cubicBezTo>
                  <a:lnTo>
                    <a:pt x="442" y="2174"/>
                  </a:lnTo>
                  <a:cubicBezTo>
                    <a:pt x="830" y="2563"/>
                    <a:pt x="1382" y="2767"/>
                    <a:pt x="1930" y="2767"/>
                  </a:cubicBezTo>
                  <a:cubicBezTo>
                    <a:pt x="2316" y="2767"/>
                    <a:pt x="2700" y="2666"/>
                    <a:pt x="3025" y="2458"/>
                  </a:cubicBezTo>
                  <a:lnTo>
                    <a:pt x="3939" y="3340"/>
                  </a:lnTo>
                  <a:cubicBezTo>
                    <a:pt x="4018" y="3419"/>
                    <a:pt x="4128" y="3458"/>
                    <a:pt x="4238" y="3458"/>
                  </a:cubicBezTo>
                  <a:cubicBezTo>
                    <a:pt x="4349" y="3458"/>
                    <a:pt x="4459" y="3419"/>
                    <a:pt x="4538" y="3340"/>
                  </a:cubicBezTo>
                  <a:cubicBezTo>
                    <a:pt x="4695" y="3182"/>
                    <a:pt x="4695" y="2930"/>
                    <a:pt x="4538" y="2773"/>
                  </a:cubicBezTo>
                  <a:lnTo>
                    <a:pt x="176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57"/>
            <p:cNvSpPr/>
            <p:nvPr/>
          </p:nvSpPr>
          <p:spPr>
            <a:xfrm>
              <a:off x="-8638400" y="3630725"/>
              <a:ext cx="86650" cy="115625"/>
            </a:xfrm>
            <a:custGeom>
              <a:avLst/>
              <a:gdLst/>
              <a:ahLst/>
              <a:cxnLst/>
              <a:rect l="l" t="t" r="r" b="b"/>
              <a:pathLst>
                <a:path w="3466" h="4625" extrusionOk="0">
                  <a:moveTo>
                    <a:pt x="457" y="1"/>
                  </a:moveTo>
                  <a:cubicBezTo>
                    <a:pt x="347" y="1"/>
                    <a:pt x="236" y="40"/>
                    <a:pt x="158" y="119"/>
                  </a:cubicBezTo>
                  <a:cubicBezTo>
                    <a:pt x="0" y="277"/>
                    <a:pt x="0" y="560"/>
                    <a:pt x="158" y="718"/>
                  </a:cubicBezTo>
                  <a:lnTo>
                    <a:pt x="1071" y="1631"/>
                  </a:lnTo>
                  <a:cubicBezTo>
                    <a:pt x="819" y="1978"/>
                    <a:pt x="693" y="2387"/>
                    <a:pt x="693" y="2765"/>
                  </a:cubicBezTo>
                  <a:cubicBezTo>
                    <a:pt x="693" y="3269"/>
                    <a:pt x="914" y="3805"/>
                    <a:pt x="1292" y="4183"/>
                  </a:cubicBezTo>
                  <a:lnTo>
                    <a:pt x="1733" y="4624"/>
                  </a:lnTo>
                  <a:cubicBezTo>
                    <a:pt x="1764" y="4435"/>
                    <a:pt x="1890" y="4215"/>
                    <a:pt x="2048" y="4057"/>
                  </a:cubicBezTo>
                  <a:lnTo>
                    <a:pt x="2678" y="3427"/>
                  </a:lnTo>
                  <a:cubicBezTo>
                    <a:pt x="2899" y="3206"/>
                    <a:pt x="3182" y="3017"/>
                    <a:pt x="3466" y="2860"/>
                  </a:cubicBezTo>
                  <a:lnTo>
                    <a:pt x="756" y="119"/>
                  </a:lnTo>
                  <a:cubicBezTo>
                    <a:pt x="677" y="40"/>
                    <a:pt x="567" y="1"/>
                    <a:pt x="4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3" name="Google Shape;8183;p57"/>
          <p:cNvGrpSpPr/>
          <p:nvPr/>
        </p:nvGrpSpPr>
        <p:grpSpPr>
          <a:xfrm>
            <a:off x="5773058" y="1532024"/>
            <a:ext cx="313365" cy="355476"/>
            <a:chOff x="-13056975" y="3212300"/>
            <a:chExt cx="311125" cy="352900"/>
          </a:xfrm>
        </p:grpSpPr>
        <p:sp>
          <p:nvSpPr>
            <p:cNvPr id="8184" name="Google Shape;8184;p57"/>
            <p:cNvSpPr/>
            <p:nvPr/>
          </p:nvSpPr>
          <p:spPr>
            <a:xfrm>
              <a:off x="-12972700" y="3273750"/>
              <a:ext cx="144950" cy="229225"/>
            </a:xfrm>
            <a:custGeom>
              <a:avLst/>
              <a:gdLst/>
              <a:ahLst/>
              <a:cxnLst/>
              <a:rect l="l" t="t" r="r" b="b"/>
              <a:pathLst>
                <a:path w="5798" h="9169" extrusionOk="0">
                  <a:moveTo>
                    <a:pt x="0" y="0"/>
                  </a:moveTo>
                  <a:lnTo>
                    <a:pt x="0" y="819"/>
                  </a:lnTo>
                  <a:lnTo>
                    <a:pt x="851" y="819"/>
                  </a:lnTo>
                  <a:lnTo>
                    <a:pt x="851" y="8538"/>
                  </a:lnTo>
                  <a:lnTo>
                    <a:pt x="788" y="8538"/>
                  </a:lnTo>
                  <a:cubicBezTo>
                    <a:pt x="1071" y="8696"/>
                    <a:pt x="1355" y="8853"/>
                    <a:pt x="1639" y="8948"/>
                  </a:cubicBezTo>
                  <a:lnTo>
                    <a:pt x="1639" y="851"/>
                  </a:lnTo>
                  <a:lnTo>
                    <a:pt x="2458" y="851"/>
                  </a:lnTo>
                  <a:lnTo>
                    <a:pt x="2458" y="9137"/>
                  </a:lnTo>
                  <a:cubicBezTo>
                    <a:pt x="2615" y="9137"/>
                    <a:pt x="2741" y="9168"/>
                    <a:pt x="2899" y="9168"/>
                  </a:cubicBezTo>
                  <a:cubicBezTo>
                    <a:pt x="3056" y="9168"/>
                    <a:pt x="3151" y="9137"/>
                    <a:pt x="3308" y="9137"/>
                  </a:cubicBezTo>
                  <a:lnTo>
                    <a:pt x="3308" y="851"/>
                  </a:lnTo>
                  <a:lnTo>
                    <a:pt x="4159" y="851"/>
                  </a:lnTo>
                  <a:lnTo>
                    <a:pt x="4159" y="8948"/>
                  </a:lnTo>
                  <a:cubicBezTo>
                    <a:pt x="4411" y="8822"/>
                    <a:pt x="4695" y="8696"/>
                    <a:pt x="4978" y="8538"/>
                  </a:cubicBezTo>
                  <a:lnTo>
                    <a:pt x="4978" y="819"/>
                  </a:lnTo>
                  <a:lnTo>
                    <a:pt x="5797" y="819"/>
                  </a:lnTo>
                  <a:lnTo>
                    <a:pt x="57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57"/>
            <p:cNvSpPr/>
            <p:nvPr/>
          </p:nvSpPr>
          <p:spPr>
            <a:xfrm>
              <a:off x="-12808875" y="3212300"/>
              <a:ext cx="63025" cy="278075"/>
            </a:xfrm>
            <a:custGeom>
              <a:avLst/>
              <a:gdLst/>
              <a:ahLst/>
              <a:cxnLst/>
              <a:rect l="l" t="t" r="r" b="b"/>
              <a:pathLst>
                <a:path w="2521" h="11123" extrusionOk="0">
                  <a:moveTo>
                    <a:pt x="1261" y="1"/>
                  </a:moveTo>
                  <a:cubicBezTo>
                    <a:pt x="599" y="1"/>
                    <a:pt x="0" y="568"/>
                    <a:pt x="0" y="1230"/>
                  </a:cubicBezTo>
                  <a:lnTo>
                    <a:pt x="0" y="5514"/>
                  </a:lnTo>
                  <a:cubicBezTo>
                    <a:pt x="0" y="5672"/>
                    <a:pt x="32" y="5829"/>
                    <a:pt x="158" y="5987"/>
                  </a:cubicBezTo>
                  <a:cubicBezTo>
                    <a:pt x="536" y="6617"/>
                    <a:pt x="788" y="7310"/>
                    <a:pt x="851" y="8003"/>
                  </a:cubicBezTo>
                  <a:cubicBezTo>
                    <a:pt x="945" y="8759"/>
                    <a:pt x="756" y="9452"/>
                    <a:pt x="347" y="10114"/>
                  </a:cubicBezTo>
                  <a:lnTo>
                    <a:pt x="1607" y="11122"/>
                  </a:lnTo>
                  <a:cubicBezTo>
                    <a:pt x="2174" y="10208"/>
                    <a:pt x="2521" y="9137"/>
                    <a:pt x="2521" y="8003"/>
                  </a:cubicBezTo>
                  <a:cubicBezTo>
                    <a:pt x="2489" y="7026"/>
                    <a:pt x="2174" y="6113"/>
                    <a:pt x="1702" y="5294"/>
                  </a:cubicBezTo>
                  <a:lnTo>
                    <a:pt x="1702" y="4979"/>
                  </a:lnTo>
                  <a:lnTo>
                    <a:pt x="1702" y="2395"/>
                  </a:lnTo>
                  <a:lnTo>
                    <a:pt x="1891" y="2301"/>
                  </a:lnTo>
                  <a:cubicBezTo>
                    <a:pt x="2269" y="2049"/>
                    <a:pt x="2521" y="1671"/>
                    <a:pt x="2521" y="1230"/>
                  </a:cubicBezTo>
                  <a:cubicBezTo>
                    <a:pt x="2521" y="568"/>
                    <a:pt x="1954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57"/>
            <p:cNvSpPr/>
            <p:nvPr/>
          </p:nvSpPr>
          <p:spPr>
            <a:xfrm>
              <a:off x="-13056975" y="3212300"/>
              <a:ext cx="63025" cy="278075"/>
            </a:xfrm>
            <a:custGeom>
              <a:avLst/>
              <a:gdLst/>
              <a:ahLst/>
              <a:cxnLst/>
              <a:rect l="l" t="t" r="r" b="b"/>
              <a:pathLst>
                <a:path w="2521" h="11123" extrusionOk="0">
                  <a:moveTo>
                    <a:pt x="1260" y="1"/>
                  </a:moveTo>
                  <a:cubicBezTo>
                    <a:pt x="567" y="1"/>
                    <a:pt x="0" y="568"/>
                    <a:pt x="0" y="1230"/>
                  </a:cubicBezTo>
                  <a:cubicBezTo>
                    <a:pt x="32" y="1671"/>
                    <a:pt x="284" y="2112"/>
                    <a:pt x="662" y="2301"/>
                  </a:cubicBezTo>
                  <a:lnTo>
                    <a:pt x="851" y="2427"/>
                  </a:lnTo>
                  <a:lnTo>
                    <a:pt x="851" y="4979"/>
                  </a:lnTo>
                  <a:lnTo>
                    <a:pt x="851" y="5294"/>
                  </a:lnTo>
                  <a:cubicBezTo>
                    <a:pt x="378" y="6113"/>
                    <a:pt x="63" y="7026"/>
                    <a:pt x="32" y="8003"/>
                  </a:cubicBezTo>
                  <a:cubicBezTo>
                    <a:pt x="32" y="9137"/>
                    <a:pt x="378" y="10208"/>
                    <a:pt x="945" y="11122"/>
                  </a:cubicBezTo>
                  <a:lnTo>
                    <a:pt x="2206" y="10145"/>
                  </a:lnTo>
                  <a:cubicBezTo>
                    <a:pt x="1859" y="9515"/>
                    <a:pt x="1639" y="8791"/>
                    <a:pt x="1702" y="8035"/>
                  </a:cubicBezTo>
                  <a:lnTo>
                    <a:pt x="1702" y="8003"/>
                  </a:lnTo>
                  <a:cubicBezTo>
                    <a:pt x="1733" y="7279"/>
                    <a:pt x="1954" y="6585"/>
                    <a:pt x="2363" y="5987"/>
                  </a:cubicBezTo>
                  <a:cubicBezTo>
                    <a:pt x="2458" y="5829"/>
                    <a:pt x="2521" y="5672"/>
                    <a:pt x="2521" y="5514"/>
                  </a:cubicBezTo>
                  <a:lnTo>
                    <a:pt x="2521" y="1230"/>
                  </a:lnTo>
                  <a:cubicBezTo>
                    <a:pt x="2521" y="568"/>
                    <a:pt x="1954" y="1"/>
                    <a:pt x="1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57"/>
            <p:cNvSpPr/>
            <p:nvPr/>
          </p:nvSpPr>
          <p:spPr>
            <a:xfrm>
              <a:off x="-13020750" y="3483250"/>
              <a:ext cx="240250" cy="81950"/>
            </a:xfrm>
            <a:custGeom>
              <a:avLst/>
              <a:gdLst/>
              <a:ahLst/>
              <a:cxnLst/>
              <a:rect l="l" t="t" r="r" b="b"/>
              <a:pathLst>
                <a:path w="9610" h="3278" extrusionOk="0">
                  <a:moveTo>
                    <a:pt x="1261" y="1"/>
                  </a:moveTo>
                  <a:lnTo>
                    <a:pt x="0" y="977"/>
                  </a:lnTo>
                  <a:cubicBezTo>
                    <a:pt x="1103" y="2395"/>
                    <a:pt x="2867" y="3277"/>
                    <a:pt x="4821" y="3277"/>
                  </a:cubicBezTo>
                  <a:cubicBezTo>
                    <a:pt x="6743" y="3277"/>
                    <a:pt x="8475" y="2363"/>
                    <a:pt x="9610" y="977"/>
                  </a:cubicBezTo>
                  <a:lnTo>
                    <a:pt x="8349" y="1"/>
                  </a:lnTo>
                  <a:cubicBezTo>
                    <a:pt x="7530" y="946"/>
                    <a:pt x="6270" y="1639"/>
                    <a:pt x="4821" y="1639"/>
                  </a:cubicBezTo>
                  <a:cubicBezTo>
                    <a:pt x="3466" y="1639"/>
                    <a:pt x="2143" y="1009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8" name="Google Shape;8188;p57"/>
          <p:cNvGrpSpPr/>
          <p:nvPr/>
        </p:nvGrpSpPr>
        <p:grpSpPr>
          <a:xfrm>
            <a:off x="5750446" y="1972818"/>
            <a:ext cx="358588" cy="355325"/>
            <a:chOff x="-13077450" y="3647075"/>
            <a:chExt cx="356025" cy="352750"/>
          </a:xfrm>
        </p:grpSpPr>
        <p:sp>
          <p:nvSpPr>
            <p:cNvPr id="8189" name="Google Shape;8189;p57"/>
            <p:cNvSpPr/>
            <p:nvPr/>
          </p:nvSpPr>
          <p:spPr>
            <a:xfrm>
              <a:off x="-13014450" y="3708500"/>
              <a:ext cx="104000" cy="145750"/>
            </a:xfrm>
            <a:custGeom>
              <a:avLst/>
              <a:gdLst/>
              <a:ahLst/>
              <a:cxnLst/>
              <a:rect l="l" t="t" r="r" b="b"/>
              <a:pathLst>
                <a:path w="4160" h="5830" extrusionOk="0">
                  <a:moveTo>
                    <a:pt x="2899" y="820"/>
                  </a:moveTo>
                  <a:cubicBezTo>
                    <a:pt x="3151" y="820"/>
                    <a:pt x="3309" y="1041"/>
                    <a:pt x="3309" y="1261"/>
                  </a:cubicBezTo>
                  <a:cubicBezTo>
                    <a:pt x="3309" y="1513"/>
                    <a:pt x="3088" y="1671"/>
                    <a:pt x="2899" y="1671"/>
                  </a:cubicBezTo>
                  <a:lnTo>
                    <a:pt x="1198" y="1671"/>
                  </a:lnTo>
                  <a:cubicBezTo>
                    <a:pt x="977" y="1671"/>
                    <a:pt x="788" y="1482"/>
                    <a:pt x="788" y="1261"/>
                  </a:cubicBezTo>
                  <a:cubicBezTo>
                    <a:pt x="788" y="1041"/>
                    <a:pt x="977" y="820"/>
                    <a:pt x="1198" y="820"/>
                  </a:cubicBezTo>
                  <a:close/>
                  <a:moveTo>
                    <a:pt x="2899" y="2490"/>
                  </a:moveTo>
                  <a:cubicBezTo>
                    <a:pt x="3151" y="2490"/>
                    <a:pt x="3309" y="2679"/>
                    <a:pt x="3309" y="2868"/>
                  </a:cubicBezTo>
                  <a:cubicBezTo>
                    <a:pt x="3309" y="3151"/>
                    <a:pt x="3088" y="3309"/>
                    <a:pt x="2899" y="3309"/>
                  </a:cubicBezTo>
                  <a:lnTo>
                    <a:pt x="1198" y="3309"/>
                  </a:lnTo>
                  <a:cubicBezTo>
                    <a:pt x="977" y="3309"/>
                    <a:pt x="788" y="3120"/>
                    <a:pt x="788" y="2868"/>
                  </a:cubicBezTo>
                  <a:cubicBezTo>
                    <a:pt x="788" y="2647"/>
                    <a:pt x="977" y="2490"/>
                    <a:pt x="1198" y="2490"/>
                  </a:cubicBezTo>
                  <a:close/>
                  <a:moveTo>
                    <a:pt x="2899" y="4191"/>
                  </a:moveTo>
                  <a:cubicBezTo>
                    <a:pt x="3151" y="4191"/>
                    <a:pt x="3309" y="4380"/>
                    <a:pt x="3309" y="4632"/>
                  </a:cubicBezTo>
                  <a:cubicBezTo>
                    <a:pt x="3309" y="4821"/>
                    <a:pt x="3088" y="5010"/>
                    <a:pt x="2899" y="5010"/>
                  </a:cubicBezTo>
                  <a:lnTo>
                    <a:pt x="1198" y="5010"/>
                  </a:lnTo>
                  <a:cubicBezTo>
                    <a:pt x="977" y="5010"/>
                    <a:pt x="788" y="4821"/>
                    <a:pt x="788" y="4632"/>
                  </a:cubicBezTo>
                  <a:cubicBezTo>
                    <a:pt x="788" y="4380"/>
                    <a:pt x="977" y="4191"/>
                    <a:pt x="1198" y="4191"/>
                  </a:cubicBezTo>
                  <a:close/>
                  <a:moveTo>
                    <a:pt x="1" y="1"/>
                  </a:moveTo>
                  <a:lnTo>
                    <a:pt x="1" y="5829"/>
                  </a:lnTo>
                  <a:lnTo>
                    <a:pt x="4159" y="5829"/>
                  </a:lnTo>
                  <a:lnTo>
                    <a:pt x="4159" y="1261"/>
                  </a:lnTo>
                  <a:cubicBezTo>
                    <a:pt x="4128" y="600"/>
                    <a:pt x="3561" y="1"/>
                    <a:pt x="28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57"/>
            <p:cNvSpPr/>
            <p:nvPr/>
          </p:nvSpPr>
          <p:spPr>
            <a:xfrm>
              <a:off x="-12890800" y="3708500"/>
              <a:ext cx="104775" cy="145750"/>
            </a:xfrm>
            <a:custGeom>
              <a:avLst/>
              <a:gdLst/>
              <a:ahLst/>
              <a:cxnLst/>
              <a:rect l="l" t="t" r="r" b="b"/>
              <a:pathLst>
                <a:path w="4191" h="5830" extrusionOk="0">
                  <a:moveTo>
                    <a:pt x="2931" y="820"/>
                  </a:moveTo>
                  <a:cubicBezTo>
                    <a:pt x="3151" y="852"/>
                    <a:pt x="3340" y="1041"/>
                    <a:pt x="3340" y="1261"/>
                  </a:cubicBezTo>
                  <a:cubicBezTo>
                    <a:pt x="3340" y="1513"/>
                    <a:pt x="3151" y="1671"/>
                    <a:pt x="2931" y="1671"/>
                  </a:cubicBezTo>
                  <a:lnTo>
                    <a:pt x="1230" y="1671"/>
                  </a:lnTo>
                  <a:cubicBezTo>
                    <a:pt x="1009" y="1671"/>
                    <a:pt x="820" y="1482"/>
                    <a:pt x="820" y="1261"/>
                  </a:cubicBezTo>
                  <a:cubicBezTo>
                    <a:pt x="820" y="1041"/>
                    <a:pt x="1040" y="820"/>
                    <a:pt x="1230" y="820"/>
                  </a:cubicBezTo>
                  <a:close/>
                  <a:moveTo>
                    <a:pt x="2931" y="2490"/>
                  </a:moveTo>
                  <a:cubicBezTo>
                    <a:pt x="3151" y="2490"/>
                    <a:pt x="3340" y="2679"/>
                    <a:pt x="3340" y="2868"/>
                  </a:cubicBezTo>
                  <a:cubicBezTo>
                    <a:pt x="3340" y="3151"/>
                    <a:pt x="3151" y="3309"/>
                    <a:pt x="2931" y="3309"/>
                  </a:cubicBezTo>
                  <a:lnTo>
                    <a:pt x="1230" y="3309"/>
                  </a:lnTo>
                  <a:cubicBezTo>
                    <a:pt x="1009" y="3309"/>
                    <a:pt x="820" y="3120"/>
                    <a:pt x="820" y="2868"/>
                  </a:cubicBezTo>
                  <a:cubicBezTo>
                    <a:pt x="820" y="2647"/>
                    <a:pt x="1040" y="2490"/>
                    <a:pt x="1230" y="2490"/>
                  </a:cubicBezTo>
                  <a:close/>
                  <a:moveTo>
                    <a:pt x="2931" y="4191"/>
                  </a:moveTo>
                  <a:cubicBezTo>
                    <a:pt x="3151" y="4191"/>
                    <a:pt x="3340" y="4380"/>
                    <a:pt x="3340" y="4632"/>
                  </a:cubicBezTo>
                  <a:cubicBezTo>
                    <a:pt x="3340" y="4821"/>
                    <a:pt x="3151" y="5010"/>
                    <a:pt x="2931" y="5010"/>
                  </a:cubicBezTo>
                  <a:lnTo>
                    <a:pt x="1230" y="5010"/>
                  </a:lnTo>
                  <a:cubicBezTo>
                    <a:pt x="1009" y="5010"/>
                    <a:pt x="820" y="4821"/>
                    <a:pt x="820" y="4632"/>
                  </a:cubicBezTo>
                  <a:cubicBezTo>
                    <a:pt x="820" y="4380"/>
                    <a:pt x="1040" y="4191"/>
                    <a:pt x="1230" y="4191"/>
                  </a:cubicBezTo>
                  <a:close/>
                  <a:moveTo>
                    <a:pt x="1261" y="1"/>
                  </a:moveTo>
                  <a:cubicBezTo>
                    <a:pt x="568" y="1"/>
                    <a:pt x="1" y="600"/>
                    <a:pt x="1" y="1261"/>
                  </a:cubicBezTo>
                  <a:lnTo>
                    <a:pt x="1" y="5829"/>
                  </a:lnTo>
                  <a:lnTo>
                    <a:pt x="4191" y="5829"/>
                  </a:lnTo>
                  <a:lnTo>
                    <a:pt x="419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57"/>
            <p:cNvSpPr/>
            <p:nvPr/>
          </p:nvSpPr>
          <p:spPr>
            <a:xfrm>
              <a:off x="-13077450" y="3647075"/>
              <a:ext cx="356025" cy="352750"/>
            </a:xfrm>
            <a:custGeom>
              <a:avLst/>
              <a:gdLst/>
              <a:ahLst/>
              <a:cxnLst/>
              <a:rect l="l" t="t" r="r" b="b"/>
              <a:pathLst>
                <a:path w="14241" h="14110" extrusionOk="0">
                  <a:moveTo>
                    <a:pt x="12130" y="1670"/>
                  </a:moveTo>
                  <a:cubicBezTo>
                    <a:pt x="12350" y="1670"/>
                    <a:pt x="12508" y="1891"/>
                    <a:pt x="12508" y="2080"/>
                  </a:cubicBezTo>
                  <a:lnTo>
                    <a:pt x="12508" y="8727"/>
                  </a:lnTo>
                  <a:lnTo>
                    <a:pt x="12476" y="8727"/>
                  </a:lnTo>
                  <a:cubicBezTo>
                    <a:pt x="12476" y="8979"/>
                    <a:pt x="12287" y="9168"/>
                    <a:pt x="12067" y="9168"/>
                  </a:cubicBezTo>
                  <a:lnTo>
                    <a:pt x="2111" y="9168"/>
                  </a:lnTo>
                  <a:cubicBezTo>
                    <a:pt x="1890" y="9168"/>
                    <a:pt x="1733" y="8979"/>
                    <a:pt x="1733" y="8727"/>
                  </a:cubicBezTo>
                  <a:lnTo>
                    <a:pt x="1733" y="2080"/>
                  </a:lnTo>
                  <a:cubicBezTo>
                    <a:pt x="1733" y="1828"/>
                    <a:pt x="1922" y="1670"/>
                    <a:pt x="2111" y="1670"/>
                  </a:cubicBezTo>
                  <a:lnTo>
                    <a:pt x="5450" y="1670"/>
                  </a:lnTo>
                  <a:cubicBezTo>
                    <a:pt x="6144" y="1670"/>
                    <a:pt x="6711" y="1985"/>
                    <a:pt x="7120" y="2521"/>
                  </a:cubicBezTo>
                  <a:cubicBezTo>
                    <a:pt x="7498" y="1985"/>
                    <a:pt x="8097" y="1670"/>
                    <a:pt x="8790" y="1670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36"/>
                    <a:pt x="0" y="1229"/>
                  </a:cubicBezTo>
                  <a:lnTo>
                    <a:pt x="0" y="9547"/>
                  </a:lnTo>
                  <a:cubicBezTo>
                    <a:pt x="0" y="10240"/>
                    <a:pt x="536" y="10775"/>
                    <a:pt x="1260" y="10775"/>
                  </a:cubicBezTo>
                  <a:lnTo>
                    <a:pt x="6238" y="10775"/>
                  </a:lnTo>
                  <a:lnTo>
                    <a:pt x="4285" y="13422"/>
                  </a:lnTo>
                  <a:cubicBezTo>
                    <a:pt x="4159" y="13611"/>
                    <a:pt x="4159" y="13863"/>
                    <a:pt x="4348" y="14020"/>
                  </a:cubicBezTo>
                  <a:cubicBezTo>
                    <a:pt x="4439" y="14059"/>
                    <a:pt x="4531" y="14082"/>
                    <a:pt x="4617" y="14082"/>
                  </a:cubicBezTo>
                  <a:cubicBezTo>
                    <a:pt x="4740" y="14082"/>
                    <a:pt x="4854" y="14036"/>
                    <a:pt x="4946" y="13926"/>
                  </a:cubicBezTo>
                  <a:lnTo>
                    <a:pt x="6679" y="11594"/>
                  </a:lnTo>
                  <a:lnTo>
                    <a:pt x="6679" y="12855"/>
                  </a:lnTo>
                  <a:cubicBezTo>
                    <a:pt x="6679" y="13107"/>
                    <a:pt x="6900" y="13296"/>
                    <a:pt x="7120" y="13296"/>
                  </a:cubicBezTo>
                  <a:cubicBezTo>
                    <a:pt x="7341" y="13296"/>
                    <a:pt x="7561" y="13107"/>
                    <a:pt x="7561" y="12855"/>
                  </a:cubicBezTo>
                  <a:lnTo>
                    <a:pt x="7561" y="11594"/>
                  </a:lnTo>
                  <a:lnTo>
                    <a:pt x="9294" y="13926"/>
                  </a:lnTo>
                  <a:cubicBezTo>
                    <a:pt x="9352" y="14041"/>
                    <a:pt x="9480" y="14109"/>
                    <a:pt x="9614" y="14109"/>
                  </a:cubicBezTo>
                  <a:cubicBezTo>
                    <a:pt x="9700" y="14109"/>
                    <a:pt x="9788" y="14082"/>
                    <a:pt x="9861" y="14020"/>
                  </a:cubicBezTo>
                  <a:cubicBezTo>
                    <a:pt x="10082" y="13894"/>
                    <a:pt x="10113" y="13611"/>
                    <a:pt x="9956" y="13422"/>
                  </a:cubicBezTo>
                  <a:lnTo>
                    <a:pt x="8002" y="10775"/>
                  </a:lnTo>
                  <a:lnTo>
                    <a:pt x="12980" y="10775"/>
                  </a:lnTo>
                  <a:cubicBezTo>
                    <a:pt x="13673" y="10775"/>
                    <a:pt x="14240" y="10240"/>
                    <a:pt x="14240" y="9547"/>
                  </a:cubicBezTo>
                  <a:lnTo>
                    <a:pt x="14240" y="1229"/>
                  </a:lnTo>
                  <a:cubicBezTo>
                    <a:pt x="14114" y="536"/>
                    <a:pt x="13579" y="1"/>
                    <a:pt x="128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2" name="Google Shape;8192;p57"/>
          <p:cNvGrpSpPr/>
          <p:nvPr/>
        </p:nvGrpSpPr>
        <p:grpSpPr>
          <a:xfrm>
            <a:off x="5761552" y="2416418"/>
            <a:ext cx="357002" cy="357037"/>
            <a:chOff x="-13079025" y="4079475"/>
            <a:chExt cx="354450" cy="354450"/>
          </a:xfrm>
        </p:grpSpPr>
        <p:sp>
          <p:nvSpPr>
            <p:cNvPr id="8193" name="Google Shape;8193;p57"/>
            <p:cNvSpPr/>
            <p:nvPr/>
          </p:nvSpPr>
          <p:spPr>
            <a:xfrm>
              <a:off x="-13004200" y="4079475"/>
              <a:ext cx="207150" cy="63050"/>
            </a:xfrm>
            <a:custGeom>
              <a:avLst/>
              <a:gdLst/>
              <a:ahLst/>
              <a:cxnLst/>
              <a:rect l="l" t="t" r="r" b="b"/>
              <a:pathLst>
                <a:path w="8286" h="2522" extrusionOk="0">
                  <a:moveTo>
                    <a:pt x="4159" y="1"/>
                  </a:moveTo>
                  <a:cubicBezTo>
                    <a:pt x="1859" y="1"/>
                    <a:pt x="0" y="568"/>
                    <a:pt x="0" y="1261"/>
                  </a:cubicBezTo>
                  <a:cubicBezTo>
                    <a:pt x="0" y="1986"/>
                    <a:pt x="1859" y="2521"/>
                    <a:pt x="4159" y="2521"/>
                  </a:cubicBezTo>
                  <a:cubicBezTo>
                    <a:pt x="6427" y="2521"/>
                    <a:pt x="8286" y="1986"/>
                    <a:pt x="8286" y="1261"/>
                  </a:cubicBezTo>
                  <a:cubicBezTo>
                    <a:pt x="8286" y="568"/>
                    <a:pt x="6427" y="1"/>
                    <a:pt x="41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57"/>
            <p:cNvSpPr/>
            <p:nvPr/>
          </p:nvSpPr>
          <p:spPr>
            <a:xfrm>
              <a:off x="-13079025" y="4303175"/>
              <a:ext cx="354450" cy="130750"/>
            </a:xfrm>
            <a:custGeom>
              <a:avLst/>
              <a:gdLst/>
              <a:ahLst/>
              <a:cxnLst/>
              <a:rect l="l" t="t" r="r" b="b"/>
              <a:pathLst>
                <a:path w="14178" h="5230" extrusionOk="0">
                  <a:moveTo>
                    <a:pt x="2773" y="0"/>
                  </a:moveTo>
                  <a:cubicBezTo>
                    <a:pt x="1040" y="536"/>
                    <a:pt x="0" y="1355"/>
                    <a:pt x="0" y="2331"/>
                  </a:cubicBezTo>
                  <a:cubicBezTo>
                    <a:pt x="0" y="4222"/>
                    <a:pt x="3686" y="5230"/>
                    <a:pt x="7057" y="5230"/>
                  </a:cubicBezTo>
                  <a:cubicBezTo>
                    <a:pt x="10460" y="5230"/>
                    <a:pt x="14114" y="4222"/>
                    <a:pt x="14114" y="2331"/>
                  </a:cubicBezTo>
                  <a:cubicBezTo>
                    <a:pt x="14177" y="1355"/>
                    <a:pt x="13169" y="567"/>
                    <a:pt x="11436" y="0"/>
                  </a:cubicBezTo>
                  <a:lnTo>
                    <a:pt x="11247" y="1985"/>
                  </a:lnTo>
                  <a:cubicBezTo>
                    <a:pt x="11216" y="2993"/>
                    <a:pt x="9830" y="3560"/>
                    <a:pt x="7089" y="3560"/>
                  </a:cubicBezTo>
                  <a:cubicBezTo>
                    <a:pt x="5577" y="3560"/>
                    <a:pt x="2962" y="3371"/>
                    <a:pt x="2962" y="1890"/>
                  </a:cubicBezTo>
                  <a:lnTo>
                    <a:pt x="277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57"/>
            <p:cNvSpPr/>
            <p:nvPr/>
          </p:nvSpPr>
          <p:spPr>
            <a:xfrm>
              <a:off x="-12986875" y="4313400"/>
              <a:ext cx="173300" cy="58300"/>
            </a:xfrm>
            <a:custGeom>
              <a:avLst/>
              <a:gdLst/>
              <a:ahLst/>
              <a:cxnLst/>
              <a:rect l="l" t="t" r="r" b="b"/>
              <a:pathLst>
                <a:path w="6932" h="2332" extrusionOk="0">
                  <a:moveTo>
                    <a:pt x="0" y="1"/>
                  </a:moveTo>
                  <a:lnTo>
                    <a:pt x="158" y="1481"/>
                  </a:lnTo>
                  <a:cubicBezTo>
                    <a:pt x="158" y="1954"/>
                    <a:pt x="1638" y="2332"/>
                    <a:pt x="3466" y="2332"/>
                  </a:cubicBezTo>
                  <a:cubicBezTo>
                    <a:pt x="4159" y="2332"/>
                    <a:pt x="6774" y="2206"/>
                    <a:pt x="6774" y="1481"/>
                  </a:cubicBezTo>
                  <a:lnTo>
                    <a:pt x="6931" y="1"/>
                  </a:lnTo>
                  <a:lnTo>
                    <a:pt x="6931" y="1"/>
                  </a:lnTo>
                  <a:cubicBezTo>
                    <a:pt x="5860" y="442"/>
                    <a:pt x="4694" y="662"/>
                    <a:pt x="3466" y="662"/>
                  </a:cubicBezTo>
                  <a:cubicBezTo>
                    <a:pt x="2237" y="662"/>
                    <a:pt x="1040" y="442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57"/>
            <p:cNvSpPr/>
            <p:nvPr/>
          </p:nvSpPr>
          <p:spPr>
            <a:xfrm>
              <a:off x="-13004200" y="4143275"/>
              <a:ext cx="206375" cy="166225"/>
            </a:xfrm>
            <a:custGeom>
              <a:avLst/>
              <a:gdLst/>
              <a:ahLst/>
              <a:cxnLst/>
              <a:rect l="l" t="t" r="r" b="b"/>
              <a:pathLst>
                <a:path w="8255" h="6649" extrusionOk="0">
                  <a:moveTo>
                    <a:pt x="8254" y="1"/>
                  </a:moveTo>
                  <a:lnTo>
                    <a:pt x="8254" y="1"/>
                  </a:lnTo>
                  <a:cubicBezTo>
                    <a:pt x="6994" y="725"/>
                    <a:pt x="4694" y="820"/>
                    <a:pt x="4096" y="820"/>
                  </a:cubicBezTo>
                  <a:cubicBezTo>
                    <a:pt x="3529" y="820"/>
                    <a:pt x="1260" y="788"/>
                    <a:pt x="0" y="32"/>
                  </a:cubicBezTo>
                  <a:lnTo>
                    <a:pt x="0" y="32"/>
                  </a:lnTo>
                  <a:lnTo>
                    <a:pt x="567" y="5892"/>
                  </a:lnTo>
                  <a:cubicBezTo>
                    <a:pt x="1638" y="6365"/>
                    <a:pt x="2836" y="6648"/>
                    <a:pt x="4096" y="6648"/>
                  </a:cubicBezTo>
                  <a:cubicBezTo>
                    <a:pt x="5356" y="6648"/>
                    <a:pt x="6585" y="6365"/>
                    <a:pt x="7656" y="5892"/>
                  </a:cubicBezTo>
                  <a:lnTo>
                    <a:pt x="825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7" name="Google Shape;8197;p57"/>
          <p:cNvGrpSpPr/>
          <p:nvPr/>
        </p:nvGrpSpPr>
        <p:grpSpPr>
          <a:xfrm>
            <a:off x="7534619" y="1532427"/>
            <a:ext cx="356221" cy="354670"/>
            <a:chOff x="-11292700" y="3213875"/>
            <a:chExt cx="353675" cy="352100"/>
          </a:xfrm>
        </p:grpSpPr>
        <p:sp>
          <p:nvSpPr>
            <p:cNvPr id="8198" name="Google Shape;8198;p57"/>
            <p:cNvSpPr/>
            <p:nvPr/>
          </p:nvSpPr>
          <p:spPr>
            <a:xfrm>
              <a:off x="-11178500" y="3213875"/>
              <a:ext cx="124475" cy="124475"/>
            </a:xfrm>
            <a:custGeom>
              <a:avLst/>
              <a:gdLst/>
              <a:ahLst/>
              <a:cxnLst/>
              <a:rect l="l" t="t" r="r" b="b"/>
              <a:pathLst>
                <a:path w="4979" h="4979" extrusionOk="0">
                  <a:moveTo>
                    <a:pt x="2489" y="1671"/>
                  </a:moveTo>
                  <a:cubicBezTo>
                    <a:pt x="2962" y="1671"/>
                    <a:pt x="3309" y="2049"/>
                    <a:pt x="3309" y="2521"/>
                  </a:cubicBezTo>
                  <a:cubicBezTo>
                    <a:pt x="3309" y="2994"/>
                    <a:pt x="2962" y="3340"/>
                    <a:pt x="2489" y="3340"/>
                  </a:cubicBezTo>
                  <a:cubicBezTo>
                    <a:pt x="2017" y="3340"/>
                    <a:pt x="1670" y="2994"/>
                    <a:pt x="1670" y="2521"/>
                  </a:cubicBezTo>
                  <a:cubicBezTo>
                    <a:pt x="1639" y="2049"/>
                    <a:pt x="2017" y="1671"/>
                    <a:pt x="2489" y="1671"/>
                  </a:cubicBezTo>
                  <a:close/>
                  <a:moveTo>
                    <a:pt x="2489" y="1"/>
                  </a:moveTo>
                  <a:cubicBezTo>
                    <a:pt x="2048" y="1"/>
                    <a:pt x="1891" y="221"/>
                    <a:pt x="1702" y="537"/>
                  </a:cubicBezTo>
                  <a:cubicBezTo>
                    <a:pt x="1555" y="523"/>
                    <a:pt x="1414" y="498"/>
                    <a:pt x="1278" y="498"/>
                  </a:cubicBezTo>
                  <a:cubicBezTo>
                    <a:pt x="1094" y="498"/>
                    <a:pt x="920" y="544"/>
                    <a:pt x="757" y="726"/>
                  </a:cubicBezTo>
                  <a:cubicBezTo>
                    <a:pt x="442" y="1041"/>
                    <a:pt x="505" y="1324"/>
                    <a:pt x="568" y="1734"/>
                  </a:cubicBezTo>
                  <a:cubicBezTo>
                    <a:pt x="221" y="1923"/>
                    <a:pt x="1" y="2080"/>
                    <a:pt x="1" y="2521"/>
                  </a:cubicBezTo>
                  <a:cubicBezTo>
                    <a:pt x="1" y="2931"/>
                    <a:pt x="221" y="3088"/>
                    <a:pt x="568" y="3309"/>
                  </a:cubicBezTo>
                  <a:cubicBezTo>
                    <a:pt x="473" y="3687"/>
                    <a:pt x="442" y="3939"/>
                    <a:pt x="757" y="4254"/>
                  </a:cubicBezTo>
                  <a:cubicBezTo>
                    <a:pt x="938" y="4436"/>
                    <a:pt x="1109" y="4481"/>
                    <a:pt x="1288" y="4481"/>
                  </a:cubicBezTo>
                  <a:cubicBezTo>
                    <a:pt x="1419" y="4481"/>
                    <a:pt x="1555" y="4456"/>
                    <a:pt x="1702" y="4443"/>
                  </a:cubicBezTo>
                  <a:cubicBezTo>
                    <a:pt x="1922" y="4758"/>
                    <a:pt x="2080" y="4979"/>
                    <a:pt x="2489" y="4979"/>
                  </a:cubicBezTo>
                  <a:cubicBezTo>
                    <a:pt x="2931" y="4979"/>
                    <a:pt x="3088" y="4758"/>
                    <a:pt x="3277" y="4443"/>
                  </a:cubicBezTo>
                  <a:cubicBezTo>
                    <a:pt x="3431" y="4469"/>
                    <a:pt x="3565" y="4495"/>
                    <a:pt x="3690" y="4495"/>
                  </a:cubicBezTo>
                  <a:cubicBezTo>
                    <a:pt x="3871" y="4495"/>
                    <a:pt x="4036" y="4441"/>
                    <a:pt x="4222" y="4254"/>
                  </a:cubicBezTo>
                  <a:cubicBezTo>
                    <a:pt x="4537" y="3939"/>
                    <a:pt x="4443" y="3655"/>
                    <a:pt x="4411" y="3309"/>
                  </a:cubicBezTo>
                  <a:cubicBezTo>
                    <a:pt x="4726" y="3057"/>
                    <a:pt x="4978" y="2899"/>
                    <a:pt x="4978" y="2521"/>
                  </a:cubicBezTo>
                  <a:cubicBezTo>
                    <a:pt x="4978" y="2080"/>
                    <a:pt x="4726" y="1923"/>
                    <a:pt x="4411" y="1734"/>
                  </a:cubicBezTo>
                  <a:cubicBezTo>
                    <a:pt x="4506" y="1324"/>
                    <a:pt x="4537" y="1041"/>
                    <a:pt x="4222" y="726"/>
                  </a:cubicBezTo>
                  <a:cubicBezTo>
                    <a:pt x="4041" y="544"/>
                    <a:pt x="3870" y="498"/>
                    <a:pt x="3691" y="498"/>
                  </a:cubicBezTo>
                  <a:cubicBezTo>
                    <a:pt x="3560" y="498"/>
                    <a:pt x="3424" y="523"/>
                    <a:pt x="3277" y="537"/>
                  </a:cubicBezTo>
                  <a:cubicBezTo>
                    <a:pt x="3025" y="221"/>
                    <a:pt x="2868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57"/>
            <p:cNvSpPr/>
            <p:nvPr/>
          </p:nvSpPr>
          <p:spPr>
            <a:xfrm>
              <a:off x="-11292700" y="3255625"/>
              <a:ext cx="117375" cy="124475"/>
            </a:xfrm>
            <a:custGeom>
              <a:avLst/>
              <a:gdLst/>
              <a:ahLst/>
              <a:cxnLst/>
              <a:rect l="l" t="t" r="r" b="b"/>
              <a:pathLst>
                <a:path w="4695" h="4979" extrusionOk="0">
                  <a:moveTo>
                    <a:pt x="2521" y="1670"/>
                  </a:moveTo>
                  <a:cubicBezTo>
                    <a:pt x="2993" y="1670"/>
                    <a:pt x="3340" y="2017"/>
                    <a:pt x="3340" y="2490"/>
                  </a:cubicBezTo>
                  <a:cubicBezTo>
                    <a:pt x="3340" y="2962"/>
                    <a:pt x="2993" y="3309"/>
                    <a:pt x="2521" y="3309"/>
                  </a:cubicBezTo>
                  <a:cubicBezTo>
                    <a:pt x="2048" y="3309"/>
                    <a:pt x="1702" y="2962"/>
                    <a:pt x="1702" y="2490"/>
                  </a:cubicBezTo>
                  <a:cubicBezTo>
                    <a:pt x="1702" y="2017"/>
                    <a:pt x="2048" y="1670"/>
                    <a:pt x="2521" y="1670"/>
                  </a:cubicBezTo>
                  <a:close/>
                  <a:moveTo>
                    <a:pt x="2552" y="1"/>
                  </a:moveTo>
                  <a:cubicBezTo>
                    <a:pt x="2111" y="1"/>
                    <a:pt x="1954" y="253"/>
                    <a:pt x="1765" y="568"/>
                  </a:cubicBezTo>
                  <a:cubicBezTo>
                    <a:pt x="1618" y="554"/>
                    <a:pt x="1476" y="530"/>
                    <a:pt x="1339" y="530"/>
                  </a:cubicBezTo>
                  <a:cubicBezTo>
                    <a:pt x="1151" y="530"/>
                    <a:pt x="969" y="575"/>
                    <a:pt x="788" y="757"/>
                  </a:cubicBezTo>
                  <a:cubicBezTo>
                    <a:pt x="473" y="1072"/>
                    <a:pt x="536" y="1355"/>
                    <a:pt x="599" y="1702"/>
                  </a:cubicBezTo>
                  <a:cubicBezTo>
                    <a:pt x="252" y="1891"/>
                    <a:pt x="0" y="2048"/>
                    <a:pt x="0" y="2490"/>
                  </a:cubicBezTo>
                  <a:cubicBezTo>
                    <a:pt x="0" y="2931"/>
                    <a:pt x="221" y="3088"/>
                    <a:pt x="536" y="3277"/>
                  </a:cubicBezTo>
                  <a:cubicBezTo>
                    <a:pt x="473" y="3687"/>
                    <a:pt x="441" y="3907"/>
                    <a:pt x="756" y="4222"/>
                  </a:cubicBezTo>
                  <a:cubicBezTo>
                    <a:pt x="943" y="4409"/>
                    <a:pt x="1107" y="4463"/>
                    <a:pt x="1295" y="4463"/>
                  </a:cubicBezTo>
                  <a:cubicBezTo>
                    <a:pt x="1425" y="4463"/>
                    <a:pt x="1566" y="4437"/>
                    <a:pt x="1733" y="4411"/>
                  </a:cubicBezTo>
                  <a:cubicBezTo>
                    <a:pt x="1954" y="4726"/>
                    <a:pt x="2111" y="4978"/>
                    <a:pt x="2521" y="4978"/>
                  </a:cubicBezTo>
                  <a:cubicBezTo>
                    <a:pt x="2962" y="4978"/>
                    <a:pt x="3119" y="4726"/>
                    <a:pt x="3308" y="4411"/>
                  </a:cubicBezTo>
                  <a:cubicBezTo>
                    <a:pt x="3458" y="4449"/>
                    <a:pt x="3588" y="4476"/>
                    <a:pt x="3710" y="4476"/>
                  </a:cubicBezTo>
                  <a:cubicBezTo>
                    <a:pt x="3896" y="4476"/>
                    <a:pt x="4063" y="4412"/>
                    <a:pt x="4254" y="4222"/>
                  </a:cubicBezTo>
                  <a:cubicBezTo>
                    <a:pt x="4569" y="3907"/>
                    <a:pt x="4474" y="3624"/>
                    <a:pt x="4443" y="3277"/>
                  </a:cubicBezTo>
                  <a:cubicBezTo>
                    <a:pt x="4583" y="3183"/>
                    <a:pt x="4592" y="3175"/>
                    <a:pt x="4592" y="3175"/>
                  </a:cubicBezTo>
                  <a:lnTo>
                    <a:pt x="4592" y="3175"/>
                  </a:lnTo>
                  <a:cubicBezTo>
                    <a:pt x="4592" y="3175"/>
                    <a:pt x="4592" y="3175"/>
                    <a:pt x="4592" y="3175"/>
                  </a:cubicBezTo>
                  <a:cubicBezTo>
                    <a:pt x="4594" y="3175"/>
                    <a:pt x="4606" y="3170"/>
                    <a:pt x="4695" y="3120"/>
                  </a:cubicBezTo>
                  <a:cubicBezTo>
                    <a:pt x="4411" y="2805"/>
                    <a:pt x="4254" y="2427"/>
                    <a:pt x="4254" y="2017"/>
                  </a:cubicBezTo>
                  <a:cubicBezTo>
                    <a:pt x="3939" y="1702"/>
                    <a:pt x="3781" y="1324"/>
                    <a:pt x="3781" y="851"/>
                  </a:cubicBezTo>
                  <a:cubicBezTo>
                    <a:pt x="3781" y="725"/>
                    <a:pt x="3781" y="631"/>
                    <a:pt x="3812" y="536"/>
                  </a:cubicBezTo>
                  <a:cubicBezTo>
                    <a:pt x="3754" y="517"/>
                    <a:pt x="3710" y="509"/>
                    <a:pt x="3671" y="509"/>
                  </a:cubicBezTo>
                  <a:cubicBezTo>
                    <a:pt x="3583" y="509"/>
                    <a:pt x="3514" y="546"/>
                    <a:pt x="3340" y="568"/>
                  </a:cubicBezTo>
                  <a:cubicBezTo>
                    <a:pt x="3119" y="253"/>
                    <a:pt x="2962" y="1"/>
                    <a:pt x="255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57"/>
            <p:cNvSpPr/>
            <p:nvPr/>
          </p:nvSpPr>
          <p:spPr>
            <a:xfrm>
              <a:off x="-11056425" y="3254850"/>
              <a:ext cx="117400" cy="125250"/>
            </a:xfrm>
            <a:custGeom>
              <a:avLst/>
              <a:gdLst/>
              <a:ahLst/>
              <a:cxnLst/>
              <a:rect l="l" t="t" r="r" b="b"/>
              <a:pathLst>
                <a:path w="4696" h="5010" extrusionOk="0">
                  <a:moveTo>
                    <a:pt x="2175" y="1701"/>
                  </a:moveTo>
                  <a:cubicBezTo>
                    <a:pt x="2647" y="1701"/>
                    <a:pt x="2994" y="2048"/>
                    <a:pt x="2994" y="2521"/>
                  </a:cubicBezTo>
                  <a:cubicBezTo>
                    <a:pt x="2994" y="2962"/>
                    <a:pt x="2616" y="3340"/>
                    <a:pt x="2175" y="3340"/>
                  </a:cubicBezTo>
                  <a:cubicBezTo>
                    <a:pt x="1702" y="3340"/>
                    <a:pt x="1324" y="2993"/>
                    <a:pt x="1324" y="2521"/>
                  </a:cubicBezTo>
                  <a:cubicBezTo>
                    <a:pt x="1324" y="2048"/>
                    <a:pt x="1702" y="1701"/>
                    <a:pt x="2175" y="1701"/>
                  </a:cubicBezTo>
                  <a:close/>
                  <a:moveTo>
                    <a:pt x="2112" y="0"/>
                  </a:moveTo>
                  <a:cubicBezTo>
                    <a:pt x="1702" y="0"/>
                    <a:pt x="1545" y="221"/>
                    <a:pt x="1324" y="567"/>
                  </a:cubicBezTo>
                  <a:cubicBezTo>
                    <a:pt x="1022" y="511"/>
                    <a:pt x="957" y="499"/>
                    <a:pt x="927" y="499"/>
                  </a:cubicBezTo>
                  <a:cubicBezTo>
                    <a:pt x="907" y="499"/>
                    <a:pt x="902" y="504"/>
                    <a:pt x="852" y="504"/>
                  </a:cubicBezTo>
                  <a:cubicBezTo>
                    <a:pt x="915" y="630"/>
                    <a:pt x="915" y="725"/>
                    <a:pt x="915" y="819"/>
                  </a:cubicBezTo>
                  <a:cubicBezTo>
                    <a:pt x="915" y="1260"/>
                    <a:pt x="757" y="1701"/>
                    <a:pt x="442" y="2016"/>
                  </a:cubicBezTo>
                  <a:cubicBezTo>
                    <a:pt x="442" y="2458"/>
                    <a:pt x="284" y="2836"/>
                    <a:pt x="1" y="3119"/>
                  </a:cubicBezTo>
                  <a:lnTo>
                    <a:pt x="32" y="3151"/>
                  </a:lnTo>
                  <a:lnTo>
                    <a:pt x="221" y="3308"/>
                  </a:lnTo>
                  <a:cubicBezTo>
                    <a:pt x="158" y="3718"/>
                    <a:pt x="127" y="3938"/>
                    <a:pt x="442" y="4253"/>
                  </a:cubicBezTo>
                  <a:cubicBezTo>
                    <a:pt x="628" y="4440"/>
                    <a:pt x="793" y="4494"/>
                    <a:pt x="974" y="4494"/>
                  </a:cubicBezTo>
                  <a:cubicBezTo>
                    <a:pt x="1099" y="4494"/>
                    <a:pt x="1233" y="4468"/>
                    <a:pt x="1387" y="4442"/>
                  </a:cubicBezTo>
                  <a:cubicBezTo>
                    <a:pt x="1608" y="4757"/>
                    <a:pt x="1765" y="5009"/>
                    <a:pt x="2175" y="5009"/>
                  </a:cubicBezTo>
                  <a:cubicBezTo>
                    <a:pt x="2584" y="5009"/>
                    <a:pt x="2742" y="4757"/>
                    <a:pt x="2962" y="4442"/>
                  </a:cubicBezTo>
                  <a:cubicBezTo>
                    <a:pt x="3112" y="4480"/>
                    <a:pt x="3247" y="4507"/>
                    <a:pt x="3375" y="4507"/>
                  </a:cubicBezTo>
                  <a:cubicBezTo>
                    <a:pt x="3570" y="4507"/>
                    <a:pt x="3749" y="4443"/>
                    <a:pt x="3939" y="4253"/>
                  </a:cubicBezTo>
                  <a:cubicBezTo>
                    <a:pt x="4254" y="3938"/>
                    <a:pt x="4160" y="3655"/>
                    <a:pt x="4128" y="3308"/>
                  </a:cubicBezTo>
                  <a:cubicBezTo>
                    <a:pt x="4443" y="3088"/>
                    <a:pt x="4695" y="2930"/>
                    <a:pt x="4695" y="2521"/>
                  </a:cubicBezTo>
                  <a:cubicBezTo>
                    <a:pt x="4632" y="2079"/>
                    <a:pt x="4412" y="1922"/>
                    <a:pt x="4097" y="1701"/>
                  </a:cubicBezTo>
                  <a:cubicBezTo>
                    <a:pt x="4191" y="1292"/>
                    <a:pt x="4223" y="1071"/>
                    <a:pt x="3907" y="756"/>
                  </a:cubicBezTo>
                  <a:cubicBezTo>
                    <a:pt x="3721" y="570"/>
                    <a:pt x="3546" y="516"/>
                    <a:pt x="3349" y="516"/>
                  </a:cubicBezTo>
                  <a:cubicBezTo>
                    <a:pt x="3213" y="516"/>
                    <a:pt x="3067" y="542"/>
                    <a:pt x="2899" y="567"/>
                  </a:cubicBezTo>
                  <a:cubicBezTo>
                    <a:pt x="2679" y="221"/>
                    <a:pt x="2521" y="0"/>
                    <a:pt x="211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57"/>
            <p:cNvSpPr/>
            <p:nvPr/>
          </p:nvSpPr>
          <p:spPr>
            <a:xfrm>
              <a:off x="-11209225" y="3503725"/>
              <a:ext cx="188275" cy="62250"/>
            </a:xfrm>
            <a:custGeom>
              <a:avLst/>
              <a:gdLst/>
              <a:ahLst/>
              <a:cxnLst/>
              <a:rect l="l" t="t" r="r" b="b"/>
              <a:pathLst>
                <a:path w="7531" h="2490" extrusionOk="0">
                  <a:moveTo>
                    <a:pt x="1356" y="1"/>
                  </a:moveTo>
                  <a:lnTo>
                    <a:pt x="127" y="1859"/>
                  </a:lnTo>
                  <a:cubicBezTo>
                    <a:pt x="1" y="2017"/>
                    <a:pt x="32" y="2206"/>
                    <a:pt x="158" y="2364"/>
                  </a:cubicBezTo>
                  <a:cubicBezTo>
                    <a:pt x="179" y="2448"/>
                    <a:pt x="284" y="2490"/>
                    <a:pt x="408" y="2490"/>
                  </a:cubicBezTo>
                  <a:cubicBezTo>
                    <a:pt x="470" y="2490"/>
                    <a:pt x="536" y="2479"/>
                    <a:pt x="600" y="2458"/>
                  </a:cubicBezTo>
                  <a:lnTo>
                    <a:pt x="1419" y="2017"/>
                  </a:lnTo>
                  <a:cubicBezTo>
                    <a:pt x="1623" y="1922"/>
                    <a:pt x="1844" y="1875"/>
                    <a:pt x="2064" y="1875"/>
                  </a:cubicBezTo>
                  <a:cubicBezTo>
                    <a:pt x="2285" y="1875"/>
                    <a:pt x="2506" y="1922"/>
                    <a:pt x="2710" y="2017"/>
                  </a:cubicBezTo>
                  <a:cubicBezTo>
                    <a:pt x="3025" y="2175"/>
                    <a:pt x="3372" y="2253"/>
                    <a:pt x="3718" y="2253"/>
                  </a:cubicBezTo>
                  <a:cubicBezTo>
                    <a:pt x="4065" y="2253"/>
                    <a:pt x="4412" y="2175"/>
                    <a:pt x="4727" y="2017"/>
                  </a:cubicBezTo>
                  <a:cubicBezTo>
                    <a:pt x="4931" y="1922"/>
                    <a:pt x="5152" y="1875"/>
                    <a:pt x="5373" y="1875"/>
                  </a:cubicBezTo>
                  <a:cubicBezTo>
                    <a:pt x="5593" y="1875"/>
                    <a:pt x="5814" y="1922"/>
                    <a:pt x="6018" y="2017"/>
                  </a:cubicBezTo>
                  <a:lnTo>
                    <a:pt x="6869" y="2458"/>
                  </a:lnTo>
                  <a:cubicBezTo>
                    <a:pt x="6921" y="2479"/>
                    <a:pt x="6978" y="2490"/>
                    <a:pt x="7035" y="2490"/>
                  </a:cubicBezTo>
                  <a:cubicBezTo>
                    <a:pt x="7149" y="2490"/>
                    <a:pt x="7268" y="2448"/>
                    <a:pt x="7373" y="2364"/>
                  </a:cubicBezTo>
                  <a:cubicBezTo>
                    <a:pt x="7499" y="2206"/>
                    <a:pt x="7531" y="2017"/>
                    <a:pt x="7405" y="185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57"/>
            <p:cNvSpPr/>
            <p:nvPr/>
          </p:nvSpPr>
          <p:spPr>
            <a:xfrm>
              <a:off x="-11167475" y="3462775"/>
              <a:ext cx="103200" cy="20500"/>
            </a:xfrm>
            <a:custGeom>
              <a:avLst/>
              <a:gdLst/>
              <a:ahLst/>
              <a:cxnLst/>
              <a:rect l="l" t="t" r="r" b="b"/>
              <a:pathLst>
                <a:path w="4128" h="820" extrusionOk="0">
                  <a:moveTo>
                    <a:pt x="1" y="0"/>
                  </a:moveTo>
                  <a:lnTo>
                    <a:pt x="1" y="820"/>
                  </a:lnTo>
                  <a:lnTo>
                    <a:pt x="4128" y="820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57"/>
            <p:cNvSpPr/>
            <p:nvPr/>
          </p:nvSpPr>
          <p:spPr>
            <a:xfrm>
              <a:off x="-11213150" y="3344625"/>
              <a:ext cx="141000" cy="97700"/>
            </a:xfrm>
            <a:custGeom>
              <a:avLst/>
              <a:gdLst/>
              <a:ahLst/>
              <a:cxnLst/>
              <a:rect l="l" t="t" r="r" b="b"/>
              <a:pathLst>
                <a:path w="5640" h="3908" extrusionOk="0">
                  <a:moveTo>
                    <a:pt x="2206" y="1"/>
                  </a:moveTo>
                  <a:lnTo>
                    <a:pt x="2080" y="64"/>
                  </a:lnTo>
                  <a:cubicBezTo>
                    <a:pt x="2080" y="442"/>
                    <a:pt x="2017" y="851"/>
                    <a:pt x="1607" y="1261"/>
                  </a:cubicBezTo>
                  <a:cubicBezTo>
                    <a:pt x="1292" y="1576"/>
                    <a:pt x="946" y="1733"/>
                    <a:pt x="504" y="1733"/>
                  </a:cubicBezTo>
                  <a:lnTo>
                    <a:pt x="441" y="1733"/>
                  </a:lnTo>
                  <a:cubicBezTo>
                    <a:pt x="315" y="1860"/>
                    <a:pt x="158" y="1954"/>
                    <a:pt x="0" y="2080"/>
                  </a:cubicBezTo>
                  <a:lnTo>
                    <a:pt x="1355" y="3907"/>
                  </a:lnTo>
                  <a:lnTo>
                    <a:pt x="4411" y="3907"/>
                  </a:lnTo>
                  <a:lnTo>
                    <a:pt x="5608" y="536"/>
                  </a:lnTo>
                  <a:cubicBezTo>
                    <a:pt x="5640" y="379"/>
                    <a:pt x="5608" y="221"/>
                    <a:pt x="5608" y="127"/>
                  </a:cubicBezTo>
                  <a:lnTo>
                    <a:pt x="5482" y="32"/>
                  </a:lnTo>
                  <a:cubicBezTo>
                    <a:pt x="5356" y="64"/>
                    <a:pt x="5199" y="64"/>
                    <a:pt x="5073" y="64"/>
                  </a:cubicBezTo>
                  <a:lnTo>
                    <a:pt x="5010" y="64"/>
                  </a:lnTo>
                  <a:cubicBezTo>
                    <a:pt x="4758" y="347"/>
                    <a:pt x="4411" y="599"/>
                    <a:pt x="3875" y="599"/>
                  </a:cubicBezTo>
                  <a:cubicBezTo>
                    <a:pt x="3308" y="599"/>
                    <a:pt x="2962" y="347"/>
                    <a:pt x="2678" y="64"/>
                  </a:cubicBezTo>
                  <a:lnTo>
                    <a:pt x="2647" y="64"/>
                  </a:lnTo>
                  <a:cubicBezTo>
                    <a:pt x="2489" y="64"/>
                    <a:pt x="2363" y="32"/>
                    <a:pt x="22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57"/>
            <p:cNvSpPr/>
            <p:nvPr/>
          </p:nvSpPr>
          <p:spPr>
            <a:xfrm>
              <a:off x="-11080825" y="3379275"/>
              <a:ext cx="59100" cy="61475"/>
            </a:xfrm>
            <a:custGeom>
              <a:avLst/>
              <a:gdLst/>
              <a:ahLst/>
              <a:cxnLst/>
              <a:rect l="l" t="t" r="r" b="b"/>
              <a:pathLst>
                <a:path w="2364" h="2459" extrusionOk="0">
                  <a:moveTo>
                    <a:pt x="882" y="1"/>
                  </a:moveTo>
                  <a:lnTo>
                    <a:pt x="0" y="2458"/>
                  </a:lnTo>
                  <a:lnTo>
                    <a:pt x="1008" y="2458"/>
                  </a:lnTo>
                  <a:lnTo>
                    <a:pt x="2363" y="663"/>
                  </a:lnTo>
                  <a:cubicBezTo>
                    <a:pt x="2237" y="568"/>
                    <a:pt x="2080" y="474"/>
                    <a:pt x="1954" y="347"/>
                  </a:cubicBezTo>
                  <a:lnTo>
                    <a:pt x="1891" y="347"/>
                  </a:lnTo>
                  <a:cubicBezTo>
                    <a:pt x="1512" y="347"/>
                    <a:pt x="1197" y="221"/>
                    <a:pt x="8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5" name="Google Shape;8205;p57"/>
          <p:cNvGrpSpPr/>
          <p:nvPr/>
        </p:nvGrpSpPr>
        <p:grpSpPr>
          <a:xfrm>
            <a:off x="7528677" y="1972365"/>
            <a:ext cx="368106" cy="356232"/>
            <a:chOff x="-11299000" y="3647875"/>
            <a:chExt cx="365475" cy="353650"/>
          </a:xfrm>
        </p:grpSpPr>
        <p:sp>
          <p:nvSpPr>
            <p:cNvPr id="8206" name="Google Shape;8206;p57"/>
            <p:cNvSpPr/>
            <p:nvPr/>
          </p:nvSpPr>
          <p:spPr>
            <a:xfrm>
              <a:off x="-11299000" y="3734700"/>
              <a:ext cx="142575" cy="134325"/>
            </a:xfrm>
            <a:custGeom>
              <a:avLst/>
              <a:gdLst/>
              <a:ahLst/>
              <a:cxnLst/>
              <a:rect l="l" t="t" r="r" b="b"/>
              <a:pathLst>
                <a:path w="5703" h="5373" extrusionOk="0">
                  <a:moveTo>
                    <a:pt x="2300" y="0"/>
                  </a:moveTo>
                  <a:cubicBezTo>
                    <a:pt x="1772" y="0"/>
                    <a:pt x="1245" y="197"/>
                    <a:pt x="851" y="591"/>
                  </a:cubicBezTo>
                  <a:cubicBezTo>
                    <a:pt x="0" y="1379"/>
                    <a:pt x="0" y="2702"/>
                    <a:pt x="851" y="3490"/>
                  </a:cubicBezTo>
                  <a:lnTo>
                    <a:pt x="2615" y="5254"/>
                  </a:lnTo>
                  <a:cubicBezTo>
                    <a:pt x="2694" y="5333"/>
                    <a:pt x="2804" y="5372"/>
                    <a:pt x="2915" y="5372"/>
                  </a:cubicBezTo>
                  <a:cubicBezTo>
                    <a:pt x="3025" y="5372"/>
                    <a:pt x="3135" y="5333"/>
                    <a:pt x="3214" y="5254"/>
                  </a:cubicBezTo>
                  <a:lnTo>
                    <a:pt x="5514" y="2954"/>
                  </a:lnTo>
                  <a:cubicBezTo>
                    <a:pt x="5703" y="2797"/>
                    <a:pt x="5703" y="2513"/>
                    <a:pt x="5514" y="2355"/>
                  </a:cubicBezTo>
                  <a:lnTo>
                    <a:pt x="3749" y="591"/>
                  </a:lnTo>
                  <a:cubicBezTo>
                    <a:pt x="3356" y="197"/>
                    <a:pt x="2828" y="0"/>
                    <a:pt x="23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57"/>
            <p:cNvSpPr/>
            <p:nvPr/>
          </p:nvSpPr>
          <p:spPr>
            <a:xfrm>
              <a:off x="-11076100" y="3734700"/>
              <a:ext cx="142575" cy="134325"/>
            </a:xfrm>
            <a:custGeom>
              <a:avLst/>
              <a:gdLst/>
              <a:ahLst/>
              <a:cxnLst/>
              <a:rect l="l" t="t" r="r" b="b"/>
              <a:pathLst>
                <a:path w="5703" h="5373" extrusionOk="0">
                  <a:moveTo>
                    <a:pt x="3379" y="0"/>
                  </a:moveTo>
                  <a:cubicBezTo>
                    <a:pt x="2836" y="0"/>
                    <a:pt x="2300" y="197"/>
                    <a:pt x="1922" y="591"/>
                  </a:cubicBezTo>
                  <a:lnTo>
                    <a:pt x="158" y="2355"/>
                  </a:lnTo>
                  <a:cubicBezTo>
                    <a:pt x="0" y="2513"/>
                    <a:pt x="0" y="2797"/>
                    <a:pt x="158" y="2954"/>
                  </a:cubicBezTo>
                  <a:lnTo>
                    <a:pt x="2521" y="5254"/>
                  </a:lnTo>
                  <a:cubicBezTo>
                    <a:pt x="2599" y="5333"/>
                    <a:pt x="2710" y="5372"/>
                    <a:pt x="2820" y="5372"/>
                  </a:cubicBezTo>
                  <a:cubicBezTo>
                    <a:pt x="2930" y="5372"/>
                    <a:pt x="3040" y="5333"/>
                    <a:pt x="3119" y="5254"/>
                  </a:cubicBezTo>
                  <a:lnTo>
                    <a:pt x="4884" y="3490"/>
                  </a:lnTo>
                  <a:cubicBezTo>
                    <a:pt x="5703" y="2702"/>
                    <a:pt x="5703" y="1379"/>
                    <a:pt x="4884" y="591"/>
                  </a:cubicBezTo>
                  <a:cubicBezTo>
                    <a:pt x="4474" y="197"/>
                    <a:pt x="3923" y="0"/>
                    <a:pt x="3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57"/>
            <p:cNvSpPr/>
            <p:nvPr/>
          </p:nvSpPr>
          <p:spPr>
            <a:xfrm>
              <a:off x="-11254900" y="3917225"/>
              <a:ext cx="124475" cy="84300"/>
            </a:xfrm>
            <a:custGeom>
              <a:avLst/>
              <a:gdLst/>
              <a:ahLst/>
              <a:cxnLst/>
              <a:rect l="l" t="t" r="r" b="b"/>
              <a:pathLst>
                <a:path w="4979" h="3372" extrusionOk="0">
                  <a:moveTo>
                    <a:pt x="3466" y="1"/>
                  </a:moveTo>
                  <a:lnTo>
                    <a:pt x="316" y="2616"/>
                  </a:lnTo>
                  <a:cubicBezTo>
                    <a:pt x="1" y="2836"/>
                    <a:pt x="190" y="3372"/>
                    <a:pt x="568" y="3372"/>
                  </a:cubicBezTo>
                  <a:lnTo>
                    <a:pt x="3372" y="3372"/>
                  </a:lnTo>
                  <a:cubicBezTo>
                    <a:pt x="3466" y="3309"/>
                    <a:pt x="3561" y="3277"/>
                    <a:pt x="3655" y="3214"/>
                  </a:cubicBezTo>
                  <a:lnTo>
                    <a:pt x="4978" y="1702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57"/>
            <p:cNvSpPr/>
            <p:nvPr/>
          </p:nvSpPr>
          <p:spPr>
            <a:xfrm>
              <a:off x="-11099725" y="3838475"/>
              <a:ext cx="55150" cy="50425"/>
            </a:xfrm>
            <a:custGeom>
              <a:avLst/>
              <a:gdLst/>
              <a:ahLst/>
              <a:cxnLst/>
              <a:rect l="l" t="t" r="r" b="b"/>
              <a:pathLst>
                <a:path w="2206" h="2017" extrusionOk="0">
                  <a:moveTo>
                    <a:pt x="1197" y="0"/>
                  </a:moveTo>
                  <a:lnTo>
                    <a:pt x="0" y="914"/>
                  </a:lnTo>
                  <a:lnTo>
                    <a:pt x="1323" y="2017"/>
                  </a:lnTo>
                  <a:lnTo>
                    <a:pt x="2205" y="1040"/>
                  </a:lnTo>
                  <a:lnTo>
                    <a:pt x="11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57"/>
            <p:cNvSpPr/>
            <p:nvPr/>
          </p:nvSpPr>
          <p:spPr>
            <a:xfrm>
              <a:off x="-11187950" y="3836900"/>
              <a:ext cx="210325" cy="162275"/>
            </a:xfrm>
            <a:custGeom>
              <a:avLst/>
              <a:gdLst/>
              <a:ahLst/>
              <a:cxnLst/>
              <a:rect l="l" t="t" r="r" b="b"/>
              <a:pathLst>
                <a:path w="8413" h="6491" extrusionOk="0">
                  <a:moveTo>
                    <a:pt x="1040" y="0"/>
                  </a:moveTo>
                  <a:lnTo>
                    <a:pt x="1" y="1103"/>
                  </a:lnTo>
                  <a:lnTo>
                    <a:pt x="4758" y="6364"/>
                  </a:lnTo>
                  <a:cubicBezTo>
                    <a:pt x="4821" y="6459"/>
                    <a:pt x="4947" y="6490"/>
                    <a:pt x="5073" y="6490"/>
                  </a:cubicBezTo>
                  <a:lnTo>
                    <a:pt x="7845" y="6490"/>
                  </a:lnTo>
                  <a:cubicBezTo>
                    <a:pt x="8255" y="6490"/>
                    <a:pt x="8412" y="6018"/>
                    <a:pt x="8129" y="5734"/>
                  </a:cubicBezTo>
                  <a:lnTo>
                    <a:pt x="104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57"/>
            <p:cNvSpPr/>
            <p:nvPr/>
          </p:nvSpPr>
          <p:spPr>
            <a:xfrm>
              <a:off x="-11292700" y="3647875"/>
              <a:ext cx="353675" cy="87450"/>
            </a:xfrm>
            <a:custGeom>
              <a:avLst/>
              <a:gdLst/>
              <a:ahLst/>
              <a:cxnLst/>
              <a:rect l="l" t="t" r="r" b="b"/>
              <a:pathLst>
                <a:path w="14147" h="3498" extrusionOk="0"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630"/>
                    <a:pt x="189" y="819"/>
                    <a:pt x="441" y="819"/>
                  </a:cubicBezTo>
                  <a:lnTo>
                    <a:pt x="1639" y="819"/>
                  </a:lnTo>
                  <a:lnTo>
                    <a:pt x="1639" y="1670"/>
                  </a:lnTo>
                  <a:lnTo>
                    <a:pt x="1261" y="1670"/>
                  </a:lnTo>
                  <a:cubicBezTo>
                    <a:pt x="599" y="1670"/>
                    <a:pt x="0" y="2237"/>
                    <a:pt x="0" y="2899"/>
                  </a:cubicBezTo>
                  <a:lnTo>
                    <a:pt x="0" y="3497"/>
                  </a:lnTo>
                  <a:lnTo>
                    <a:pt x="32" y="3466"/>
                  </a:lnTo>
                  <a:cubicBezTo>
                    <a:pt x="536" y="2930"/>
                    <a:pt x="1292" y="2615"/>
                    <a:pt x="2080" y="2615"/>
                  </a:cubicBezTo>
                  <a:cubicBezTo>
                    <a:pt x="2867" y="2615"/>
                    <a:pt x="3623" y="2930"/>
                    <a:pt x="4128" y="3466"/>
                  </a:cubicBezTo>
                  <a:lnTo>
                    <a:pt x="4159" y="3497"/>
                  </a:lnTo>
                  <a:lnTo>
                    <a:pt x="4159" y="2899"/>
                  </a:lnTo>
                  <a:cubicBezTo>
                    <a:pt x="4159" y="2237"/>
                    <a:pt x="3623" y="1670"/>
                    <a:pt x="2899" y="1670"/>
                  </a:cubicBezTo>
                  <a:lnTo>
                    <a:pt x="2521" y="1670"/>
                  </a:lnTo>
                  <a:lnTo>
                    <a:pt x="2521" y="819"/>
                  </a:lnTo>
                  <a:lnTo>
                    <a:pt x="11657" y="819"/>
                  </a:lnTo>
                  <a:lnTo>
                    <a:pt x="11657" y="1670"/>
                  </a:lnTo>
                  <a:lnTo>
                    <a:pt x="11216" y="1670"/>
                  </a:lnTo>
                  <a:cubicBezTo>
                    <a:pt x="10555" y="1670"/>
                    <a:pt x="9956" y="2237"/>
                    <a:pt x="9956" y="2899"/>
                  </a:cubicBezTo>
                  <a:lnTo>
                    <a:pt x="9956" y="3497"/>
                  </a:lnTo>
                  <a:lnTo>
                    <a:pt x="9987" y="3466"/>
                  </a:lnTo>
                  <a:cubicBezTo>
                    <a:pt x="10523" y="2930"/>
                    <a:pt x="11248" y="2615"/>
                    <a:pt x="12035" y="2615"/>
                  </a:cubicBezTo>
                  <a:cubicBezTo>
                    <a:pt x="12823" y="2615"/>
                    <a:pt x="13579" y="2930"/>
                    <a:pt x="14083" y="3466"/>
                  </a:cubicBezTo>
                  <a:lnTo>
                    <a:pt x="14146" y="3497"/>
                  </a:lnTo>
                  <a:lnTo>
                    <a:pt x="14146" y="2899"/>
                  </a:lnTo>
                  <a:cubicBezTo>
                    <a:pt x="14146" y="2237"/>
                    <a:pt x="13579" y="1670"/>
                    <a:pt x="12917" y="1670"/>
                  </a:cubicBezTo>
                  <a:lnTo>
                    <a:pt x="12476" y="1670"/>
                  </a:lnTo>
                  <a:lnTo>
                    <a:pt x="12476" y="819"/>
                  </a:lnTo>
                  <a:lnTo>
                    <a:pt x="13705" y="819"/>
                  </a:lnTo>
                  <a:cubicBezTo>
                    <a:pt x="13926" y="819"/>
                    <a:pt x="14083" y="630"/>
                    <a:pt x="14083" y="378"/>
                  </a:cubicBezTo>
                  <a:cubicBezTo>
                    <a:pt x="14083" y="158"/>
                    <a:pt x="13894" y="0"/>
                    <a:pt x="137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2" name="Google Shape;8212;p57"/>
          <p:cNvGrpSpPr/>
          <p:nvPr/>
        </p:nvGrpSpPr>
        <p:grpSpPr>
          <a:xfrm>
            <a:off x="7544139" y="2428316"/>
            <a:ext cx="357808" cy="333240"/>
            <a:chOff x="-11295075" y="4092875"/>
            <a:chExt cx="355250" cy="330825"/>
          </a:xfrm>
        </p:grpSpPr>
        <p:sp>
          <p:nvSpPr>
            <p:cNvPr id="8213" name="Google Shape;8213;p57"/>
            <p:cNvSpPr/>
            <p:nvPr/>
          </p:nvSpPr>
          <p:spPr>
            <a:xfrm>
              <a:off x="-11084775" y="4196825"/>
              <a:ext cx="61475" cy="61475"/>
            </a:xfrm>
            <a:custGeom>
              <a:avLst/>
              <a:gdLst/>
              <a:ahLst/>
              <a:cxnLst/>
              <a:rect l="l" t="t" r="r" b="b"/>
              <a:pathLst>
                <a:path w="2459" h="2459" extrusionOk="0">
                  <a:moveTo>
                    <a:pt x="64" y="1"/>
                  </a:moveTo>
                  <a:cubicBezTo>
                    <a:pt x="32" y="410"/>
                    <a:pt x="1" y="852"/>
                    <a:pt x="1" y="1230"/>
                  </a:cubicBezTo>
                  <a:cubicBezTo>
                    <a:pt x="1" y="1639"/>
                    <a:pt x="32" y="2049"/>
                    <a:pt x="64" y="2458"/>
                  </a:cubicBezTo>
                  <a:lnTo>
                    <a:pt x="1198" y="2458"/>
                  </a:lnTo>
                  <a:cubicBezTo>
                    <a:pt x="1891" y="2458"/>
                    <a:pt x="2458" y="1891"/>
                    <a:pt x="2458" y="1230"/>
                  </a:cubicBezTo>
                  <a:cubicBezTo>
                    <a:pt x="2458" y="568"/>
                    <a:pt x="1922" y="1"/>
                    <a:pt x="11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57"/>
            <p:cNvSpPr/>
            <p:nvPr/>
          </p:nvSpPr>
          <p:spPr>
            <a:xfrm>
              <a:off x="-11080050" y="4092875"/>
              <a:ext cx="140225" cy="269375"/>
            </a:xfrm>
            <a:custGeom>
              <a:avLst/>
              <a:gdLst/>
              <a:ahLst/>
              <a:cxnLst/>
              <a:rect l="l" t="t" r="r" b="b"/>
              <a:pathLst>
                <a:path w="5609" h="10775" extrusionOk="0">
                  <a:moveTo>
                    <a:pt x="2679" y="0"/>
                  </a:moveTo>
                  <a:cubicBezTo>
                    <a:pt x="1450" y="0"/>
                    <a:pt x="442" y="1387"/>
                    <a:pt x="1" y="3308"/>
                  </a:cubicBezTo>
                  <a:lnTo>
                    <a:pt x="1009" y="3308"/>
                  </a:lnTo>
                  <a:cubicBezTo>
                    <a:pt x="2175" y="3308"/>
                    <a:pt x="3120" y="4253"/>
                    <a:pt x="3120" y="5388"/>
                  </a:cubicBezTo>
                  <a:cubicBezTo>
                    <a:pt x="3120" y="6522"/>
                    <a:pt x="2175" y="7467"/>
                    <a:pt x="1009" y="7467"/>
                  </a:cubicBezTo>
                  <a:lnTo>
                    <a:pt x="1" y="7467"/>
                  </a:lnTo>
                  <a:cubicBezTo>
                    <a:pt x="442" y="9420"/>
                    <a:pt x="1450" y="10775"/>
                    <a:pt x="2679" y="10775"/>
                  </a:cubicBezTo>
                  <a:cubicBezTo>
                    <a:pt x="4285" y="10775"/>
                    <a:pt x="5609" y="8381"/>
                    <a:pt x="5609" y="5419"/>
                  </a:cubicBezTo>
                  <a:cubicBezTo>
                    <a:pt x="5609" y="2458"/>
                    <a:pt x="4285" y="0"/>
                    <a:pt x="26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57"/>
            <p:cNvSpPr/>
            <p:nvPr/>
          </p:nvSpPr>
          <p:spPr>
            <a:xfrm>
              <a:off x="-11230475" y="4320500"/>
              <a:ext cx="103975" cy="103200"/>
            </a:xfrm>
            <a:custGeom>
              <a:avLst/>
              <a:gdLst/>
              <a:ahLst/>
              <a:cxnLst/>
              <a:rect l="l" t="t" r="r" b="b"/>
              <a:pathLst>
                <a:path w="4159" h="4128" extrusionOk="0">
                  <a:moveTo>
                    <a:pt x="0" y="0"/>
                  </a:moveTo>
                  <a:lnTo>
                    <a:pt x="0" y="2867"/>
                  </a:lnTo>
                  <a:cubicBezTo>
                    <a:pt x="0" y="3529"/>
                    <a:pt x="536" y="4127"/>
                    <a:pt x="1260" y="4127"/>
                  </a:cubicBezTo>
                  <a:cubicBezTo>
                    <a:pt x="1922" y="4127"/>
                    <a:pt x="2521" y="3560"/>
                    <a:pt x="2521" y="2867"/>
                  </a:cubicBezTo>
                  <a:lnTo>
                    <a:pt x="2521" y="1638"/>
                  </a:lnTo>
                  <a:lnTo>
                    <a:pt x="2962" y="1638"/>
                  </a:lnTo>
                  <a:cubicBezTo>
                    <a:pt x="3623" y="1638"/>
                    <a:pt x="4127" y="1134"/>
                    <a:pt x="4159" y="473"/>
                  </a:cubicBezTo>
                  <a:cubicBezTo>
                    <a:pt x="3875" y="347"/>
                    <a:pt x="3623" y="221"/>
                    <a:pt x="3340" y="158"/>
                  </a:cubicBezTo>
                  <a:lnTo>
                    <a:pt x="3340" y="378"/>
                  </a:lnTo>
                  <a:cubicBezTo>
                    <a:pt x="3340" y="630"/>
                    <a:pt x="3151" y="788"/>
                    <a:pt x="2962" y="788"/>
                  </a:cubicBezTo>
                  <a:lnTo>
                    <a:pt x="2521" y="788"/>
                  </a:lnTo>
                  <a:lnTo>
                    <a:pt x="2521" y="0"/>
                  </a:lnTo>
                  <a:cubicBezTo>
                    <a:pt x="2468" y="11"/>
                    <a:pt x="2416" y="14"/>
                    <a:pt x="2364" y="14"/>
                  </a:cubicBezTo>
                  <a:cubicBezTo>
                    <a:pt x="2262" y="14"/>
                    <a:pt x="2164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57"/>
            <p:cNvSpPr/>
            <p:nvPr/>
          </p:nvSpPr>
          <p:spPr>
            <a:xfrm>
              <a:off x="-11210000" y="4113350"/>
              <a:ext cx="137850" cy="226075"/>
            </a:xfrm>
            <a:custGeom>
              <a:avLst/>
              <a:gdLst/>
              <a:ahLst/>
              <a:cxnLst/>
              <a:rect l="l" t="t" r="r" b="b"/>
              <a:pathLst>
                <a:path w="5514" h="9043" extrusionOk="0">
                  <a:moveTo>
                    <a:pt x="5514" y="0"/>
                  </a:moveTo>
                  <a:lnTo>
                    <a:pt x="4096" y="883"/>
                  </a:lnTo>
                  <a:cubicBezTo>
                    <a:pt x="3308" y="1355"/>
                    <a:pt x="2363" y="1607"/>
                    <a:pt x="1418" y="1607"/>
                  </a:cubicBezTo>
                  <a:cubicBezTo>
                    <a:pt x="536" y="2300"/>
                    <a:pt x="0" y="3340"/>
                    <a:pt x="0" y="4537"/>
                  </a:cubicBezTo>
                  <a:cubicBezTo>
                    <a:pt x="0" y="5703"/>
                    <a:pt x="567" y="6774"/>
                    <a:pt x="1418" y="7436"/>
                  </a:cubicBezTo>
                  <a:cubicBezTo>
                    <a:pt x="2363" y="7499"/>
                    <a:pt x="3308" y="7719"/>
                    <a:pt x="4096" y="8192"/>
                  </a:cubicBezTo>
                  <a:lnTo>
                    <a:pt x="5514" y="9042"/>
                  </a:lnTo>
                  <a:cubicBezTo>
                    <a:pt x="4695" y="8097"/>
                    <a:pt x="4159" y="6427"/>
                    <a:pt x="4159" y="4537"/>
                  </a:cubicBezTo>
                  <a:cubicBezTo>
                    <a:pt x="4159" y="2647"/>
                    <a:pt x="4726" y="946"/>
                    <a:pt x="55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57"/>
            <p:cNvSpPr/>
            <p:nvPr/>
          </p:nvSpPr>
          <p:spPr>
            <a:xfrm>
              <a:off x="-11295075" y="4153525"/>
              <a:ext cx="89825" cy="145725"/>
            </a:xfrm>
            <a:custGeom>
              <a:avLst/>
              <a:gdLst/>
              <a:ahLst/>
              <a:cxnLst/>
              <a:rect l="l" t="t" r="r" b="b"/>
              <a:pathLst>
                <a:path w="3593" h="5829" extrusionOk="0">
                  <a:moveTo>
                    <a:pt x="3088" y="0"/>
                  </a:moveTo>
                  <a:cubicBezTo>
                    <a:pt x="1482" y="0"/>
                    <a:pt x="127" y="1229"/>
                    <a:pt x="64" y="2773"/>
                  </a:cubicBezTo>
                  <a:cubicBezTo>
                    <a:pt x="1" y="4505"/>
                    <a:pt x="1356" y="5829"/>
                    <a:pt x="2962" y="5829"/>
                  </a:cubicBezTo>
                  <a:lnTo>
                    <a:pt x="3592" y="5829"/>
                  </a:lnTo>
                  <a:cubicBezTo>
                    <a:pt x="2931" y="5041"/>
                    <a:pt x="2521" y="4064"/>
                    <a:pt x="2521" y="2930"/>
                  </a:cubicBezTo>
                  <a:cubicBezTo>
                    <a:pt x="2521" y="1796"/>
                    <a:pt x="2931" y="788"/>
                    <a:pt x="35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8" name="Google Shape;8218;p57"/>
          <p:cNvGrpSpPr/>
          <p:nvPr/>
        </p:nvGrpSpPr>
        <p:grpSpPr>
          <a:xfrm>
            <a:off x="5769739" y="2891364"/>
            <a:ext cx="312585" cy="355451"/>
            <a:chOff x="-9500075" y="3180800"/>
            <a:chExt cx="310350" cy="352875"/>
          </a:xfrm>
        </p:grpSpPr>
        <p:sp>
          <p:nvSpPr>
            <p:cNvPr id="8219" name="Google Shape;8219;p57"/>
            <p:cNvSpPr/>
            <p:nvPr/>
          </p:nvSpPr>
          <p:spPr>
            <a:xfrm>
              <a:off x="-9429175" y="3332825"/>
              <a:ext cx="82725" cy="55150"/>
            </a:xfrm>
            <a:custGeom>
              <a:avLst/>
              <a:gdLst/>
              <a:ahLst/>
              <a:cxnLst/>
              <a:rect l="l" t="t" r="r" b="b"/>
              <a:pathLst>
                <a:path w="3309" h="2206" extrusionOk="0">
                  <a:moveTo>
                    <a:pt x="1670" y="0"/>
                  </a:moveTo>
                  <a:lnTo>
                    <a:pt x="0" y="2205"/>
                  </a:lnTo>
                  <a:lnTo>
                    <a:pt x="3308" y="2205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57"/>
            <p:cNvSpPr/>
            <p:nvPr/>
          </p:nvSpPr>
          <p:spPr>
            <a:xfrm>
              <a:off x="-9335450" y="3274525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cubicBezTo>
                    <a:pt x="0" y="599"/>
                    <a:pt x="189" y="788"/>
                    <a:pt x="378" y="788"/>
                  </a:cubicBezTo>
                  <a:cubicBezTo>
                    <a:pt x="599" y="788"/>
                    <a:pt x="788" y="599"/>
                    <a:pt x="788" y="379"/>
                  </a:cubicBezTo>
                  <a:cubicBezTo>
                    <a:pt x="788" y="190"/>
                    <a:pt x="599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57"/>
            <p:cNvSpPr/>
            <p:nvPr/>
          </p:nvSpPr>
          <p:spPr>
            <a:xfrm>
              <a:off x="-9330725" y="3351725"/>
              <a:ext cx="62250" cy="36250"/>
            </a:xfrm>
            <a:custGeom>
              <a:avLst/>
              <a:gdLst/>
              <a:ahLst/>
              <a:cxnLst/>
              <a:rect l="l" t="t" r="r" b="b"/>
              <a:pathLst>
                <a:path w="2490" h="1450" extrusionOk="0">
                  <a:moveTo>
                    <a:pt x="1040" y="0"/>
                  </a:moveTo>
                  <a:lnTo>
                    <a:pt x="0" y="977"/>
                  </a:lnTo>
                  <a:lnTo>
                    <a:pt x="410" y="1449"/>
                  </a:lnTo>
                  <a:lnTo>
                    <a:pt x="2489" y="1449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57"/>
            <p:cNvSpPr/>
            <p:nvPr/>
          </p:nvSpPr>
          <p:spPr>
            <a:xfrm>
              <a:off x="-9440200" y="3220975"/>
              <a:ext cx="186675" cy="152025"/>
            </a:xfrm>
            <a:custGeom>
              <a:avLst/>
              <a:gdLst/>
              <a:ahLst/>
              <a:cxnLst/>
              <a:rect l="l" t="t" r="r" b="b"/>
              <a:pathLst>
                <a:path w="7467" h="6081" extrusionOk="0">
                  <a:moveTo>
                    <a:pt x="4568" y="1324"/>
                  </a:moveTo>
                  <a:cubicBezTo>
                    <a:pt x="5261" y="1324"/>
                    <a:pt x="5828" y="1859"/>
                    <a:pt x="5828" y="2552"/>
                  </a:cubicBezTo>
                  <a:cubicBezTo>
                    <a:pt x="5828" y="3214"/>
                    <a:pt x="5293" y="3813"/>
                    <a:pt x="4568" y="3813"/>
                  </a:cubicBezTo>
                  <a:cubicBezTo>
                    <a:pt x="3875" y="3813"/>
                    <a:pt x="3308" y="3245"/>
                    <a:pt x="3308" y="2552"/>
                  </a:cubicBezTo>
                  <a:cubicBezTo>
                    <a:pt x="3308" y="1828"/>
                    <a:pt x="3875" y="1324"/>
                    <a:pt x="4568" y="1324"/>
                  </a:cubicBezTo>
                  <a:close/>
                  <a:moveTo>
                    <a:pt x="0" y="0"/>
                  </a:moveTo>
                  <a:lnTo>
                    <a:pt x="0" y="5860"/>
                  </a:lnTo>
                  <a:lnTo>
                    <a:pt x="1733" y="3529"/>
                  </a:lnTo>
                  <a:cubicBezTo>
                    <a:pt x="1812" y="3434"/>
                    <a:pt x="1945" y="3387"/>
                    <a:pt x="2079" y="3387"/>
                  </a:cubicBezTo>
                  <a:cubicBezTo>
                    <a:pt x="2213" y="3387"/>
                    <a:pt x="2347" y="3434"/>
                    <a:pt x="2426" y="3529"/>
                  </a:cubicBezTo>
                  <a:lnTo>
                    <a:pt x="3907" y="5482"/>
                  </a:lnTo>
                  <a:lnTo>
                    <a:pt x="5104" y="4317"/>
                  </a:lnTo>
                  <a:cubicBezTo>
                    <a:pt x="5183" y="4238"/>
                    <a:pt x="5285" y="4198"/>
                    <a:pt x="5387" y="4198"/>
                  </a:cubicBezTo>
                  <a:cubicBezTo>
                    <a:pt x="5490" y="4198"/>
                    <a:pt x="5592" y="4238"/>
                    <a:pt x="5671" y="4317"/>
                  </a:cubicBezTo>
                  <a:lnTo>
                    <a:pt x="7467" y="6081"/>
                  </a:lnTo>
                  <a:lnTo>
                    <a:pt x="746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57"/>
            <p:cNvSpPr/>
            <p:nvPr/>
          </p:nvSpPr>
          <p:spPr>
            <a:xfrm>
              <a:off x="-9500075" y="3222550"/>
              <a:ext cx="310350" cy="228425"/>
            </a:xfrm>
            <a:custGeom>
              <a:avLst/>
              <a:gdLst/>
              <a:ahLst/>
              <a:cxnLst/>
              <a:rect l="l" t="t" r="r" b="b"/>
              <a:pathLst>
                <a:path w="12414" h="9137" extrusionOk="0">
                  <a:moveTo>
                    <a:pt x="1229" y="0"/>
                  </a:moveTo>
                  <a:cubicBezTo>
                    <a:pt x="568" y="0"/>
                    <a:pt x="1" y="599"/>
                    <a:pt x="1" y="1261"/>
                  </a:cubicBezTo>
                  <a:lnTo>
                    <a:pt x="1" y="7877"/>
                  </a:lnTo>
                  <a:cubicBezTo>
                    <a:pt x="1" y="8538"/>
                    <a:pt x="568" y="9137"/>
                    <a:pt x="1229" y="9137"/>
                  </a:cubicBezTo>
                  <a:lnTo>
                    <a:pt x="11153" y="9137"/>
                  </a:lnTo>
                  <a:cubicBezTo>
                    <a:pt x="11815" y="9137"/>
                    <a:pt x="12414" y="8538"/>
                    <a:pt x="12414" y="7877"/>
                  </a:cubicBezTo>
                  <a:lnTo>
                    <a:pt x="12414" y="1261"/>
                  </a:lnTo>
                  <a:cubicBezTo>
                    <a:pt x="12319" y="536"/>
                    <a:pt x="11784" y="0"/>
                    <a:pt x="11122" y="0"/>
                  </a:cubicBezTo>
                  <a:lnTo>
                    <a:pt x="10712" y="0"/>
                  </a:lnTo>
                  <a:lnTo>
                    <a:pt x="10712" y="7058"/>
                  </a:lnTo>
                  <a:cubicBezTo>
                    <a:pt x="10712" y="7278"/>
                    <a:pt x="10523" y="7436"/>
                    <a:pt x="10334" y="7436"/>
                  </a:cubicBezTo>
                  <a:lnTo>
                    <a:pt x="2048" y="7436"/>
                  </a:lnTo>
                  <a:cubicBezTo>
                    <a:pt x="1828" y="7436"/>
                    <a:pt x="1607" y="7247"/>
                    <a:pt x="1607" y="7058"/>
                  </a:cubicBezTo>
                  <a:lnTo>
                    <a:pt x="16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57"/>
            <p:cNvSpPr/>
            <p:nvPr/>
          </p:nvSpPr>
          <p:spPr>
            <a:xfrm>
              <a:off x="-9398475" y="3180800"/>
              <a:ext cx="103200" cy="21300"/>
            </a:xfrm>
            <a:custGeom>
              <a:avLst/>
              <a:gdLst/>
              <a:ahLst/>
              <a:cxnLst/>
              <a:rect l="l" t="t" r="r" b="b"/>
              <a:pathLst>
                <a:path w="4128" h="852" extrusionOk="0">
                  <a:moveTo>
                    <a:pt x="820" y="1"/>
                  </a:moveTo>
                  <a:cubicBezTo>
                    <a:pt x="347" y="1"/>
                    <a:pt x="1" y="379"/>
                    <a:pt x="1" y="851"/>
                  </a:cubicBezTo>
                  <a:lnTo>
                    <a:pt x="4128" y="851"/>
                  </a:lnTo>
                  <a:cubicBezTo>
                    <a:pt x="4128" y="379"/>
                    <a:pt x="3781" y="1"/>
                    <a:pt x="33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57"/>
            <p:cNvSpPr/>
            <p:nvPr/>
          </p:nvSpPr>
          <p:spPr>
            <a:xfrm>
              <a:off x="-9460700" y="3471450"/>
              <a:ext cx="41775" cy="62225"/>
            </a:xfrm>
            <a:custGeom>
              <a:avLst/>
              <a:gdLst/>
              <a:ahLst/>
              <a:cxnLst/>
              <a:rect l="l" t="t" r="r" b="b"/>
              <a:pathLst>
                <a:path w="1671" h="2489" extrusionOk="0">
                  <a:moveTo>
                    <a:pt x="1" y="0"/>
                  </a:moveTo>
                  <a:lnTo>
                    <a:pt x="1" y="1670"/>
                  </a:lnTo>
                  <a:cubicBezTo>
                    <a:pt x="1" y="2142"/>
                    <a:pt x="347" y="2489"/>
                    <a:pt x="820" y="2489"/>
                  </a:cubicBezTo>
                  <a:cubicBezTo>
                    <a:pt x="1293" y="2489"/>
                    <a:pt x="1671" y="2142"/>
                    <a:pt x="1671" y="1670"/>
                  </a:cubicBezTo>
                  <a:lnTo>
                    <a:pt x="167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57"/>
            <p:cNvSpPr/>
            <p:nvPr/>
          </p:nvSpPr>
          <p:spPr>
            <a:xfrm>
              <a:off x="-9274800" y="3471450"/>
              <a:ext cx="41750" cy="62225"/>
            </a:xfrm>
            <a:custGeom>
              <a:avLst/>
              <a:gdLst/>
              <a:ahLst/>
              <a:cxnLst/>
              <a:rect l="l" t="t" r="r" b="b"/>
              <a:pathLst>
                <a:path w="1670" h="2489" extrusionOk="0">
                  <a:moveTo>
                    <a:pt x="0" y="0"/>
                  </a:moveTo>
                  <a:lnTo>
                    <a:pt x="0" y="1670"/>
                  </a:lnTo>
                  <a:cubicBezTo>
                    <a:pt x="0" y="2142"/>
                    <a:pt x="378" y="2489"/>
                    <a:pt x="851" y="2489"/>
                  </a:cubicBezTo>
                  <a:cubicBezTo>
                    <a:pt x="1323" y="2489"/>
                    <a:pt x="1670" y="2142"/>
                    <a:pt x="1670" y="1670"/>
                  </a:cubicBezTo>
                  <a:lnTo>
                    <a:pt x="16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57"/>
            <p:cNvSpPr/>
            <p:nvPr/>
          </p:nvSpPr>
          <p:spPr>
            <a:xfrm>
              <a:off x="-9398475" y="3471450"/>
              <a:ext cx="103200" cy="20500"/>
            </a:xfrm>
            <a:custGeom>
              <a:avLst/>
              <a:gdLst/>
              <a:ahLst/>
              <a:cxnLst/>
              <a:rect l="l" t="t" r="r" b="b"/>
              <a:pathLst>
                <a:path w="4128" h="820" extrusionOk="0">
                  <a:moveTo>
                    <a:pt x="1" y="0"/>
                  </a:moveTo>
                  <a:lnTo>
                    <a:pt x="1" y="819"/>
                  </a:lnTo>
                  <a:lnTo>
                    <a:pt x="4128" y="819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8" name="Google Shape;8228;p57"/>
          <p:cNvGrpSpPr/>
          <p:nvPr/>
        </p:nvGrpSpPr>
        <p:grpSpPr>
          <a:xfrm>
            <a:off x="5747530" y="3366879"/>
            <a:ext cx="356221" cy="356257"/>
            <a:chOff x="-9523700" y="3614000"/>
            <a:chExt cx="353675" cy="353675"/>
          </a:xfrm>
        </p:grpSpPr>
        <p:sp>
          <p:nvSpPr>
            <p:cNvPr id="8229" name="Google Shape;8229;p57"/>
            <p:cNvSpPr/>
            <p:nvPr/>
          </p:nvSpPr>
          <p:spPr>
            <a:xfrm>
              <a:off x="-9523700" y="3843975"/>
              <a:ext cx="124475" cy="123700"/>
            </a:xfrm>
            <a:custGeom>
              <a:avLst/>
              <a:gdLst/>
              <a:ahLst/>
              <a:cxnLst/>
              <a:rect l="l" t="t" r="r" b="b"/>
              <a:pathLst>
                <a:path w="4979" h="4948" extrusionOk="0">
                  <a:moveTo>
                    <a:pt x="2489" y="1198"/>
                  </a:moveTo>
                  <a:cubicBezTo>
                    <a:pt x="3151" y="1198"/>
                    <a:pt x="3718" y="1765"/>
                    <a:pt x="3718" y="2427"/>
                  </a:cubicBezTo>
                  <a:cubicBezTo>
                    <a:pt x="3718" y="3088"/>
                    <a:pt x="3151" y="3687"/>
                    <a:pt x="2489" y="3687"/>
                  </a:cubicBezTo>
                  <a:cubicBezTo>
                    <a:pt x="1828" y="3687"/>
                    <a:pt x="1229" y="3151"/>
                    <a:pt x="1229" y="2427"/>
                  </a:cubicBezTo>
                  <a:cubicBezTo>
                    <a:pt x="1229" y="1734"/>
                    <a:pt x="1828" y="1198"/>
                    <a:pt x="2489" y="1198"/>
                  </a:cubicBezTo>
                  <a:close/>
                  <a:moveTo>
                    <a:pt x="2489" y="1"/>
                  </a:moveTo>
                  <a:cubicBezTo>
                    <a:pt x="1103" y="1"/>
                    <a:pt x="1" y="1103"/>
                    <a:pt x="1" y="2458"/>
                  </a:cubicBezTo>
                  <a:cubicBezTo>
                    <a:pt x="1" y="3844"/>
                    <a:pt x="1135" y="4947"/>
                    <a:pt x="2489" y="4947"/>
                  </a:cubicBezTo>
                  <a:cubicBezTo>
                    <a:pt x="3876" y="4947"/>
                    <a:pt x="4978" y="3844"/>
                    <a:pt x="4978" y="2458"/>
                  </a:cubicBezTo>
                  <a:cubicBezTo>
                    <a:pt x="4978" y="1103"/>
                    <a:pt x="3876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57"/>
            <p:cNvSpPr/>
            <p:nvPr/>
          </p:nvSpPr>
          <p:spPr>
            <a:xfrm>
              <a:off x="-9515825" y="3656525"/>
              <a:ext cx="116600" cy="195350"/>
            </a:xfrm>
            <a:custGeom>
              <a:avLst/>
              <a:gdLst/>
              <a:ahLst/>
              <a:cxnLst/>
              <a:rect l="l" t="t" r="r" b="b"/>
              <a:pathLst>
                <a:path w="4664" h="7814" extrusionOk="0">
                  <a:moveTo>
                    <a:pt x="2994" y="1"/>
                  </a:moveTo>
                  <a:cubicBezTo>
                    <a:pt x="2206" y="1"/>
                    <a:pt x="1513" y="536"/>
                    <a:pt x="1387" y="1324"/>
                  </a:cubicBezTo>
                  <a:lnTo>
                    <a:pt x="1" y="7499"/>
                  </a:lnTo>
                  <a:cubicBezTo>
                    <a:pt x="599" y="6963"/>
                    <a:pt x="1355" y="6648"/>
                    <a:pt x="2174" y="6648"/>
                  </a:cubicBezTo>
                  <a:cubicBezTo>
                    <a:pt x="3151" y="6648"/>
                    <a:pt x="4065" y="7089"/>
                    <a:pt x="4663" y="7814"/>
                  </a:cubicBezTo>
                  <a:lnTo>
                    <a:pt x="4663" y="1639"/>
                  </a:lnTo>
                  <a:cubicBezTo>
                    <a:pt x="4663" y="757"/>
                    <a:pt x="3907" y="1"/>
                    <a:pt x="29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57"/>
            <p:cNvSpPr/>
            <p:nvPr/>
          </p:nvSpPr>
          <p:spPr>
            <a:xfrm>
              <a:off x="-9481175" y="3614000"/>
              <a:ext cx="80375" cy="37050"/>
            </a:xfrm>
            <a:custGeom>
              <a:avLst/>
              <a:gdLst/>
              <a:ahLst/>
              <a:cxnLst/>
              <a:rect l="l" t="t" r="r" b="b"/>
              <a:pathLst>
                <a:path w="3215" h="1482" extrusionOk="0">
                  <a:moveTo>
                    <a:pt x="1608" y="0"/>
                  </a:moveTo>
                  <a:cubicBezTo>
                    <a:pt x="788" y="63"/>
                    <a:pt x="127" y="693"/>
                    <a:pt x="1" y="1481"/>
                  </a:cubicBezTo>
                  <a:cubicBezTo>
                    <a:pt x="442" y="1072"/>
                    <a:pt x="1009" y="851"/>
                    <a:pt x="1608" y="851"/>
                  </a:cubicBezTo>
                  <a:cubicBezTo>
                    <a:pt x="2238" y="851"/>
                    <a:pt x="2805" y="1072"/>
                    <a:pt x="3214" y="1481"/>
                  </a:cubicBezTo>
                  <a:cubicBezTo>
                    <a:pt x="3120" y="630"/>
                    <a:pt x="2427" y="0"/>
                    <a:pt x="16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57"/>
            <p:cNvSpPr/>
            <p:nvPr/>
          </p:nvSpPr>
          <p:spPr>
            <a:xfrm>
              <a:off x="-9294500" y="3843975"/>
              <a:ext cx="124475" cy="123700"/>
            </a:xfrm>
            <a:custGeom>
              <a:avLst/>
              <a:gdLst/>
              <a:ahLst/>
              <a:cxnLst/>
              <a:rect l="l" t="t" r="r" b="b"/>
              <a:pathLst>
                <a:path w="4979" h="4948" extrusionOk="0">
                  <a:moveTo>
                    <a:pt x="2489" y="1198"/>
                  </a:moveTo>
                  <a:cubicBezTo>
                    <a:pt x="3151" y="1198"/>
                    <a:pt x="3718" y="1765"/>
                    <a:pt x="3718" y="2427"/>
                  </a:cubicBezTo>
                  <a:cubicBezTo>
                    <a:pt x="3718" y="3088"/>
                    <a:pt x="3151" y="3687"/>
                    <a:pt x="2489" y="3687"/>
                  </a:cubicBezTo>
                  <a:cubicBezTo>
                    <a:pt x="1828" y="3687"/>
                    <a:pt x="1229" y="3151"/>
                    <a:pt x="1229" y="2427"/>
                  </a:cubicBezTo>
                  <a:cubicBezTo>
                    <a:pt x="1229" y="1734"/>
                    <a:pt x="1796" y="1198"/>
                    <a:pt x="2489" y="1198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3"/>
                    <a:pt x="0" y="2458"/>
                  </a:cubicBezTo>
                  <a:cubicBezTo>
                    <a:pt x="0" y="3844"/>
                    <a:pt x="1103" y="4947"/>
                    <a:pt x="2489" y="4947"/>
                  </a:cubicBezTo>
                  <a:cubicBezTo>
                    <a:pt x="3876" y="4947"/>
                    <a:pt x="4978" y="3844"/>
                    <a:pt x="4978" y="2458"/>
                  </a:cubicBezTo>
                  <a:cubicBezTo>
                    <a:pt x="4978" y="1103"/>
                    <a:pt x="3876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57"/>
            <p:cNvSpPr/>
            <p:nvPr/>
          </p:nvSpPr>
          <p:spPr>
            <a:xfrm>
              <a:off x="-9294500" y="3656525"/>
              <a:ext cx="116600" cy="195350"/>
            </a:xfrm>
            <a:custGeom>
              <a:avLst/>
              <a:gdLst/>
              <a:ahLst/>
              <a:cxnLst/>
              <a:rect l="l" t="t" r="r" b="b"/>
              <a:pathLst>
                <a:path w="4664" h="7814" extrusionOk="0">
                  <a:moveTo>
                    <a:pt x="1670" y="1"/>
                  </a:moveTo>
                  <a:cubicBezTo>
                    <a:pt x="757" y="1"/>
                    <a:pt x="0" y="757"/>
                    <a:pt x="0" y="1639"/>
                  </a:cubicBezTo>
                  <a:lnTo>
                    <a:pt x="0" y="7814"/>
                  </a:lnTo>
                  <a:cubicBezTo>
                    <a:pt x="599" y="7089"/>
                    <a:pt x="1513" y="6648"/>
                    <a:pt x="2489" y="6648"/>
                  </a:cubicBezTo>
                  <a:cubicBezTo>
                    <a:pt x="3308" y="6648"/>
                    <a:pt x="4065" y="6963"/>
                    <a:pt x="4663" y="7499"/>
                  </a:cubicBezTo>
                  <a:lnTo>
                    <a:pt x="3277" y="1324"/>
                  </a:lnTo>
                  <a:cubicBezTo>
                    <a:pt x="3119" y="536"/>
                    <a:pt x="2458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57"/>
            <p:cNvSpPr/>
            <p:nvPr/>
          </p:nvSpPr>
          <p:spPr>
            <a:xfrm>
              <a:off x="-9294500" y="3615575"/>
              <a:ext cx="81150" cy="36250"/>
            </a:xfrm>
            <a:custGeom>
              <a:avLst/>
              <a:gdLst/>
              <a:ahLst/>
              <a:cxnLst/>
              <a:rect l="l" t="t" r="r" b="b"/>
              <a:pathLst>
                <a:path w="3246" h="1450" extrusionOk="0">
                  <a:moveTo>
                    <a:pt x="1639" y="0"/>
                  </a:moveTo>
                  <a:cubicBezTo>
                    <a:pt x="788" y="0"/>
                    <a:pt x="126" y="630"/>
                    <a:pt x="0" y="1450"/>
                  </a:cubicBezTo>
                  <a:cubicBezTo>
                    <a:pt x="442" y="1040"/>
                    <a:pt x="1040" y="820"/>
                    <a:pt x="1639" y="820"/>
                  </a:cubicBezTo>
                  <a:cubicBezTo>
                    <a:pt x="2269" y="820"/>
                    <a:pt x="2804" y="1040"/>
                    <a:pt x="3245" y="1450"/>
                  </a:cubicBezTo>
                  <a:cubicBezTo>
                    <a:pt x="3119" y="599"/>
                    <a:pt x="2458" y="0"/>
                    <a:pt x="16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57"/>
            <p:cNvSpPr/>
            <p:nvPr/>
          </p:nvSpPr>
          <p:spPr>
            <a:xfrm>
              <a:off x="-9378775" y="3822725"/>
              <a:ext cx="63025" cy="41750"/>
            </a:xfrm>
            <a:custGeom>
              <a:avLst/>
              <a:gdLst/>
              <a:ahLst/>
              <a:cxnLst/>
              <a:rect l="l" t="t" r="r" b="b"/>
              <a:pathLst>
                <a:path w="2521" h="1670" extrusionOk="0">
                  <a:moveTo>
                    <a:pt x="0" y="0"/>
                  </a:moveTo>
                  <a:lnTo>
                    <a:pt x="0" y="1670"/>
                  </a:lnTo>
                  <a:lnTo>
                    <a:pt x="2521" y="1670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57"/>
            <p:cNvSpPr/>
            <p:nvPr/>
          </p:nvSpPr>
          <p:spPr>
            <a:xfrm>
              <a:off x="-9336250" y="3739225"/>
              <a:ext cx="21300" cy="63050"/>
            </a:xfrm>
            <a:custGeom>
              <a:avLst/>
              <a:gdLst/>
              <a:ahLst/>
              <a:cxnLst/>
              <a:rect l="l" t="t" r="r" b="b"/>
              <a:pathLst>
                <a:path w="852" h="2522" extrusionOk="0">
                  <a:moveTo>
                    <a:pt x="1" y="1"/>
                  </a:moveTo>
                  <a:lnTo>
                    <a:pt x="1" y="2521"/>
                  </a:lnTo>
                  <a:lnTo>
                    <a:pt x="851" y="2521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57"/>
            <p:cNvSpPr/>
            <p:nvPr/>
          </p:nvSpPr>
          <p:spPr>
            <a:xfrm>
              <a:off x="-9378775" y="3739225"/>
              <a:ext cx="20500" cy="63050"/>
            </a:xfrm>
            <a:custGeom>
              <a:avLst/>
              <a:gdLst/>
              <a:ahLst/>
              <a:cxnLst/>
              <a:rect l="l" t="t" r="r" b="b"/>
              <a:pathLst>
                <a:path w="820" h="2522" extrusionOk="0">
                  <a:moveTo>
                    <a:pt x="0" y="1"/>
                  </a:moveTo>
                  <a:lnTo>
                    <a:pt x="0" y="2521"/>
                  </a:lnTo>
                  <a:lnTo>
                    <a:pt x="820" y="2521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8" name="Google Shape;8238;p57"/>
          <p:cNvGrpSpPr/>
          <p:nvPr/>
        </p:nvGrpSpPr>
        <p:grpSpPr>
          <a:xfrm>
            <a:off x="7532481" y="3389521"/>
            <a:ext cx="356221" cy="354670"/>
            <a:chOff x="-9523700" y="4049550"/>
            <a:chExt cx="353675" cy="352100"/>
          </a:xfrm>
        </p:grpSpPr>
        <p:sp>
          <p:nvSpPr>
            <p:cNvPr id="8239" name="Google Shape;8239;p57"/>
            <p:cNvSpPr/>
            <p:nvPr/>
          </p:nvSpPr>
          <p:spPr>
            <a:xfrm>
              <a:off x="-952370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7" y="1"/>
                    <a:pt x="1" y="725"/>
                    <a:pt x="1" y="1639"/>
                  </a:cubicBezTo>
                  <a:cubicBezTo>
                    <a:pt x="1" y="2552"/>
                    <a:pt x="757" y="3309"/>
                    <a:pt x="1670" y="3309"/>
                  </a:cubicBezTo>
                  <a:cubicBezTo>
                    <a:pt x="2584" y="3309"/>
                    <a:pt x="3309" y="2552"/>
                    <a:pt x="3309" y="1639"/>
                  </a:cubicBezTo>
                  <a:cubicBezTo>
                    <a:pt x="3309" y="725"/>
                    <a:pt x="2584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57"/>
            <p:cNvSpPr/>
            <p:nvPr/>
          </p:nvSpPr>
          <p:spPr>
            <a:xfrm>
              <a:off x="-952370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20" y="0"/>
                  </a:moveTo>
                  <a:lnTo>
                    <a:pt x="820" y="7876"/>
                  </a:lnTo>
                  <a:cubicBezTo>
                    <a:pt x="316" y="8160"/>
                    <a:pt x="1" y="8695"/>
                    <a:pt x="1" y="9294"/>
                  </a:cubicBezTo>
                  <a:lnTo>
                    <a:pt x="1" y="9672"/>
                  </a:lnTo>
                  <a:cubicBezTo>
                    <a:pt x="1" y="9924"/>
                    <a:pt x="190" y="10113"/>
                    <a:pt x="442" y="10113"/>
                  </a:cubicBezTo>
                  <a:lnTo>
                    <a:pt x="2930" y="10113"/>
                  </a:lnTo>
                  <a:cubicBezTo>
                    <a:pt x="3151" y="10113"/>
                    <a:pt x="3309" y="9924"/>
                    <a:pt x="3309" y="9672"/>
                  </a:cubicBezTo>
                  <a:lnTo>
                    <a:pt x="3309" y="9294"/>
                  </a:lnTo>
                  <a:cubicBezTo>
                    <a:pt x="3309" y="8664"/>
                    <a:pt x="2993" y="8160"/>
                    <a:pt x="2489" y="7876"/>
                  </a:cubicBezTo>
                  <a:lnTo>
                    <a:pt x="2489" y="0"/>
                  </a:lnTo>
                  <a:cubicBezTo>
                    <a:pt x="2206" y="63"/>
                    <a:pt x="1922" y="158"/>
                    <a:pt x="1670" y="158"/>
                  </a:cubicBezTo>
                  <a:cubicBezTo>
                    <a:pt x="1387" y="158"/>
                    <a:pt x="1103" y="63"/>
                    <a:pt x="8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57"/>
            <p:cNvSpPr/>
            <p:nvPr/>
          </p:nvSpPr>
          <p:spPr>
            <a:xfrm>
              <a:off x="-925275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6" y="1"/>
                    <a:pt x="0" y="725"/>
                    <a:pt x="0" y="1639"/>
                  </a:cubicBezTo>
                  <a:cubicBezTo>
                    <a:pt x="0" y="2552"/>
                    <a:pt x="756" y="3309"/>
                    <a:pt x="1670" y="3309"/>
                  </a:cubicBezTo>
                  <a:cubicBezTo>
                    <a:pt x="2552" y="3309"/>
                    <a:pt x="3308" y="2552"/>
                    <a:pt x="3308" y="1639"/>
                  </a:cubicBezTo>
                  <a:cubicBezTo>
                    <a:pt x="3308" y="725"/>
                    <a:pt x="2552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57"/>
            <p:cNvSpPr/>
            <p:nvPr/>
          </p:nvSpPr>
          <p:spPr>
            <a:xfrm>
              <a:off x="-925275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19" y="0"/>
                  </a:moveTo>
                  <a:lnTo>
                    <a:pt x="819" y="7876"/>
                  </a:lnTo>
                  <a:cubicBezTo>
                    <a:pt x="315" y="8160"/>
                    <a:pt x="0" y="8695"/>
                    <a:pt x="0" y="9294"/>
                  </a:cubicBezTo>
                  <a:lnTo>
                    <a:pt x="0" y="9704"/>
                  </a:lnTo>
                  <a:cubicBezTo>
                    <a:pt x="0" y="9924"/>
                    <a:pt x="189" y="10113"/>
                    <a:pt x="441" y="10113"/>
                  </a:cubicBezTo>
                  <a:lnTo>
                    <a:pt x="2899" y="10113"/>
                  </a:lnTo>
                  <a:cubicBezTo>
                    <a:pt x="3151" y="10113"/>
                    <a:pt x="3308" y="9924"/>
                    <a:pt x="3308" y="9704"/>
                  </a:cubicBezTo>
                  <a:lnTo>
                    <a:pt x="3308" y="9294"/>
                  </a:lnTo>
                  <a:cubicBezTo>
                    <a:pt x="3308" y="8664"/>
                    <a:pt x="2962" y="8160"/>
                    <a:pt x="2489" y="7876"/>
                  </a:cubicBezTo>
                  <a:lnTo>
                    <a:pt x="2489" y="0"/>
                  </a:lnTo>
                  <a:cubicBezTo>
                    <a:pt x="2206" y="95"/>
                    <a:pt x="1922" y="158"/>
                    <a:pt x="1638" y="158"/>
                  </a:cubicBezTo>
                  <a:cubicBezTo>
                    <a:pt x="1386" y="158"/>
                    <a:pt x="1103" y="95"/>
                    <a:pt x="8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57"/>
            <p:cNvSpPr/>
            <p:nvPr/>
          </p:nvSpPr>
          <p:spPr>
            <a:xfrm>
              <a:off x="-9440200" y="4214950"/>
              <a:ext cx="187475" cy="167000"/>
            </a:xfrm>
            <a:custGeom>
              <a:avLst/>
              <a:gdLst/>
              <a:ahLst/>
              <a:cxnLst/>
              <a:rect l="l" t="t" r="r" b="b"/>
              <a:pathLst>
                <a:path w="7499" h="6680" extrusionOk="0">
                  <a:moveTo>
                    <a:pt x="1229" y="1"/>
                  </a:moveTo>
                  <a:cubicBezTo>
                    <a:pt x="1071" y="1"/>
                    <a:pt x="914" y="64"/>
                    <a:pt x="882" y="221"/>
                  </a:cubicBezTo>
                  <a:lnTo>
                    <a:pt x="0" y="1954"/>
                  </a:lnTo>
                  <a:lnTo>
                    <a:pt x="0" y="4852"/>
                  </a:lnTo>
                  <a:cubicBezTo>
                    <a:pt x="536" y="5325"/>
                    <a:pt x="851" y="5955"/>
                    <a:pt x="851" y="6680"/>
                  </a:cubicBezTo>
                  <a:lnTo>
                    <a:pt x="6679" y="6680"/>
                  </a:lnTo>
                  <a:cubicBezTo>
                    <a:pt x="6679" y="5955"/>
                    <a:pt x="6994" y="5325"/>
                    <a:pt x="7498" y="4852"/>
                  </a:cubicBezTo>
                  <a:lnTo>
                    <a:pt x="7498" y="1954"/>
                  </a:lnTo>
                  <a:lnTo>
                    <a:pt x="6616" y="221"/>
                  </a:lnTo>
                  <a:cubicBezTo>
                    <a:pt x="6553" y="64"/>
                    <a:pt x="6427" y="1"/>
                    <a:pt x="6270" y="1"/>
                  </a:cubicBezTo>
                  <a:lnTo>
                    <a:pt x="4726" y="1"/>
                  </a:lnTo>
                  <a:lnTo>
                    <a:pt x="6616" y="4443"/>
                  </a:lnTo>
                  <a:cubicBezTo>
                    <a:pt x="6679" y="4569"/>
                    <a:pt x="6679" y="4726"/>
                    <a:pt x="6585" y="4852"/>
                  </a:cubicBezTo>
                  <a:cubicBezTo>
                    <a:pt x="6522" y="4947"/>
                    <a:pt x="6396" y="5041"/>
                    <a:pt x="6238" y="5041"/>
                  </a:cubicBezTo>
                  <a:lnTo>
                    <a:pt x="1260" y="5041"/>
                  </a:lnTo>
                  <a:cubicBezTo>
                    <a:pt x="1103" y="5041"/>
                    <a:pt x="1008" y="4947"/>
                    <a:pt x="914" y="4852"/>
                  </a:cubicBezTo>
                  <a:cubicBezTo>
                    <a:pt x="851" y="4726"/>
                    <a:pt x="851" y="4569"/>
                    <a:pt x="882" y="4443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57"/>
            <p:cNvSpPr/>
            <p:nvPr/>
          </p:nvSpPr>
          <p:spPr>
            <a:xfrm>
              <a:off x="-9393750" y="4214950"/>
              <a:ext cx="93750" cy="104000"/>
            </a:xfrm>
            <a:custGeom>
              <a:avLst/>
              <a:gdLst/>
              <a:ahLst/>
              <a:cxnLst/>
              <a:rect l="l" t="t" r="r" b="b"/>
              <a:pathLst>
                <a:path w="3750" h="4160" extrusionOk="0">
                  <a:moveTo>
                    <a:pt x="1828" y="1"/>
                  </a:moveTo>
                  <a:lnTo>
                    <a:pt x="1" y="4159"/>
                  </a:lnTo>
                  <a:lnTo>
                    <a:pt x="3750" y="415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57"/>
            <p:cNvSpPr/>
            <p:nvPr/>
          </p:nvSpPr>
          <p:spPr>
            <a:xfrm>
              <a:off x="-9440200" y="4140125"/>
              <a:ext cx="187475" cy="32325"/>
            </a:xfrm>
            <a:custGeom>
              <a:avLst/>
              <a:gdLst/>
              <a:ahLst/>
              <a:cxnLst/>
              <a:rect l="l" t="t" r="r" b="b"/>
              <a:pathLst>
                <a:path w="7499" h="1293" extrusionOk="0">
                  <a:moveTo>
                    <a:pt x="0" y="1"/>
                  </a:moveTo>
                  <a:lnTo>
                    <a:pt x="0" y="851"/>
                  </a:lnTo>
                  <a:cubicBezTo>
                    <a:pt x="1229" y="1135"/>
                    <a:pt x="2489" y="1292"/>
                    <a:pt x="3749" y="1292"/>
                  </a:cubicBezTo>
                  <a:cubicBezTo>
                    <a:pt x="5009" y="1292"/>
                    <a:pt x="6270" y="1135"/>
                    <a:pt x="7498" y="851"/>
                  </a:cubicBezTo>
                  <a:lnTo>
                    <a:pt x="7498" y="1"/>
                  </a:lnTo>
                  <a:cubicBezTo>
                    <a:pt x="6270" y="300"/>
                    <a:pt x="5001" y="450"/>
                    <a:pt x="3737" y="450"/>
                  </a:cubicBezTo>
                  <a:cubicBezTo>
                    <a:pt x="2473" y="450"/>
                    <a:pt x="1213" y="300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6" name="Google Shape;8246;p57"/>
          <p:cNvGrpSpPr/>
          <p:nvPr/>
        </p:nvGrpSpPr>
        <p:grpSpPr>
          <a:xfrm>
            <a:off x="7088596" y="3389494"/>
            <a:ext cx="357002" cy="311029"/>
            <a:chOff x="-8209150" y="3659675"/>
            <a:chExt cx="354450" cy="308775"/>
          </a:xfrm>
        </p:grpSpPr>
        <p:sp>
          <p:nvSpPr>
            <p:cNvPr id="8247" name="Google Shape;8247;p57"/>
            <p:cNvSpPr/>
            <p:nvPr/>
          </p:nvSpPr>
          <p:spPr>
            <a:xfrm>
              <a:off x="-8209150" y="3907775"/>
              <a:ext cx="353675" cy="60675"/>
            </a:xfrm>
            <a:custGeom>
              <a:avLst/>
              <a:gdLst/>
              <a:ahLst/>
              <a:cxnLst/>
              <a:rect l="l" t="t" r="r" b="b"/>
              <a:pathLst>
                <a:path w="14147" h="2427" extrusionOk="0">
                  <a:moveTo>
                    <a:pt x="1261" y="1"/>
                  </a:moveTo>
                  <a:cubicBezTo>
                    <a:pt x="599" y="1"/>
                    <a:pt x="0" y="536"/>
                    <a:pt x="0" y="122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lnTo>
                    <a:pt x="13673" y="2427"/>
                  </a:lnTo>
                  <a:cubicBezTo>
                    <a:pt x="13894" y="2427"/>
                    <a:pt x="14052" y="2238"/>
                    <a:pt x="14052" y="2048"/>
                  </a:cubicBezTo>
                  <a:lnTo>
                    <a:pt x="14052" y="1229"/>
                  </a:lnTo>
                  <a:cubicBezTo>
                    <a:pt x="14146" y="599"/>
                    <a:pt x="13579" y="1"/>
                    <a:pt x="128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57"/>
            <p:cNvSpPr/>
            <p:nvPr/>
          </p:nvSpPr>
          <p:spPr>
            <a:xfrm>
              <a:off x="-8188675" y="3825075"/>
              <a:ext cx="311125" cy="63050"/>
            </a:xfrm>
            <a:custGeom>
              <a:avLst/>
              <a:gdLst/>
              <a:ahLst/>
              <a:cxnLst/>
              <a:rect l="l" t="t" r="r" b="b"/>
              <a:pathLst>
                <a:path w="12445" h="2522" extrusionOk="0">
                  <a:moveTo>
                    <a:pt x="442" y="1"/>
                  </a:moveTo>
                  <a:cubicBezTo>
                    <a:pt x="189" y="1"/>
                    <a:pt x="0" y="190"/>
                    <a:pt x="0" y="410"/>
                  </a:cubicBezTo>
                  <a:lnTo>
                    <a:pt x="0" y="2521"/>
                  </a:lnTo>
                  <a:lnTo>
                    <a:pt x="3308" y="2521"/>
                  </a:lnTo>
                  <a:lnTo>
                    <a:pt x="3308" y="2080"/>
                  </a:lnTo>
                  <a:cubicBezTo>
                    <a:pt x="3308" y="1828"/>
                    <a:pt x="3497" y="1670"/>
                    <a:pt x="3718" y="1670"/>
                  </a:cubicBezTo>
                  <a:cubicBezTo>
                    <a:pt x="3939" y="1670"/>
                    <a:pt x="4128" y="1891"/>
                    <a:pt x="4128" y="2080"/>
                  </a:cubicBezTo>
                  <a:lnTo>
                    <a:pt x="4128" y="2521"/>
                  </a:lnTo>
                  <a:lnTo>
                    <a:pt x="5797" y="2521"/>
                  </a:lnTo>
                  <a:lnTo>
                    <a:pt x="5797" y="2080"/>
                  </a:lnTo>
                  <a:cubicBezTo>
                    <a:pt x="5797" y="1828"/>
                    <a:pt x="5986" y="1670"/>
                    <a:pt x="6238" y="1670"/>
                  </a:cubicBezTo>
                  <a:cubicBezTo>
                    <a:pt x="6459" y="1670"/>
                    <a:pt x="6616" y="1891"/>
                    <a:pt x="6616" y="2080"/>
                  </a:cubicBezTo>
                  <a:lnTo>
                    <a:pt x="6616" y="2521"/>
                  </a:lnTo>
                  <a:lnTo>
                    <a:pt x="8318" y="2521"/>
                  </a:lnTo>
                  <a:lnTo>
                    <a:pt x="8318" y="2080"/>
                  </a:lnTo>
                  <a:cubicBezTo>
                    <a:pt x="8318" y="1828"/>
                    <a:pt x="8507" y="1670"/>
                    <a:pt x="8696" y="1670"/>
                  </a:cubicBezTo>
                  <a:cubicBezTo>
                    <a:pt x="8948" y="1670"/>
                    <a:pt x="9105" y="1891"/>
                    <a:pt x="9105" y="2080"/>
                  </a:cubicBezTo>
                  <a:lnTo>
                    <a:pt x="9105" y="2521"/>
                  </a:lnTo>
                  <a:lnTo>
                    <a:pt x="12445" y="2521"/>
                  </a:lnTo>
                  <a:lnTo>
                    <a:pt x="12445" y="410"/>
                  </a:lnTo>
                  <a:cubicBezTo>
                    <a:pt x="12445" y="190"/>
                    <a:pt x="12256" y="1"/>
                    <a:pt x="120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57"/>
            <p:cNvSpPr/>
            <p:nvPr/>
          </p:nvSpPr>
          <p:spPr>
            <a:xfrm>
              <a:off x="-7913800" y="3743175"/>
              <a:ext cx="59100" cy="62250"/>
            </a:xfrm>
            <a:custGeom>
              <a:avLst/>
              <a:gdLst/>
              <a:ahLst/>
              <a:cxnLst/>
              <a:rect l="l" t="t" r="r" b="b"/>
              <a:pathLst>
                <a:path w="2364" h="2490" extrusionOk="0">
                  <a:moveTo>
                    <a:pt x="1922" y="0"/>
                  </a:moveTo>
                  <a:cubicBezTo>
                    <a:pt x="1261" y="0"/>
                    <a:pt x="599" y="189"/>
                    <a:pt x="1" y="567"/>
                  </a:cubicBezTo>
                  <a:cubicBezTo>
                    <a:pt x="284" y="1134"/>
                    <a:pt x="473" y="1827"/>
                    <a:pt x="536" y="2489"/>
                  </a:cubicBezTo>
                  <a:lnTo>
                    <a:pt x="1796" y="2489"/>
                  </a:lnTo>
                  <a:lnTo>
                    <a:pt x="2332" y="504"/>
                  </a:lnTo>
                  <a:cubicBezTo>
                    <a:pt x="2364" y="410"/>
                    <a:pt x="2332" y="284"/>
                    <a:pt x="2238" y="158"/>
                  </a:cubicBezTo>
                  <a:cubicBezTo>
                    <a:pt x="2175" y="32"/>
                    <a:pt x="2048" y="0"/>
                    <a:pt x="19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57"/>
            <p:cNvSpPr/>
            <p:nvPr/>
          </p:nvSpPr>
          <p:spPr>
            <a:xfrm>
              <a:off x="-8105975" y="3659675"/>
              <a:ext cx="185125" cy="145750"/>
            </a:xfrm>
            <a:custGeom>
              <a:avLst/>
              <a:gdLst/>
              <a:ahLst/>
              <a:cxnLst/>
              <a:rect l="l" t="t" r="r" b="b"/>
              <a:pathLst>
                <a:path w="7405" h="5830" extrusionOk="0">
                  <a:moveTo>
                    <a:pt x="442" y="1"/>
                  </a:moveTo>
                  <a:cubicBezTo>
                    <a:pt x="316" y="1"/>
                    <a:pt x="158" y="64"/>
                    <a:pt x="95" y="190"/>
                  </a:cubicBezTo>
                  <a:cubicBezTo>
                    <a:pt x="0" y="316"/>
                    <a:pt x="0" y="442"/>
                    <a:pt x="32" y="599"/>
                  </a:cubicBezTo>
                  <a:lnTo>
                    <a:pt x="2017" y="5829"/>
                  </a:lnTo>
                  <a:lnTo>
                    <a:pt x="7404" y="5829"/>
                  </a:lnTo>
                  <a:cubicBezTo>
                    <a:pt x="6806" y="2521"/>
                    <a:pt x="3907" y="1"/>
                    <a:pt x="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57"/>
            <p:cNvSpPr/>
            <p:nvPr/>
          </p:nvSpPr>
          <p:spPr>
            <a:xfrm>
              <a:off x="-8168975" y="3700625"/>
              <a:ext cx="91375" cy="104000"/>
            </a:xfrm>
            <a:custGeom>
              <a:avLst/>
              <a:gdLst/>
              <a:ahLst/>
              <a:cxnLst/>
              <a:rect l="l" t="t" r="r" b="b"/>
              <a:pathLst>
                <a:path w="3655" h="4160" extrusionOk="0">
                  <a:moveTo>
                    <a:pt x="473" y="1"/>
                  </a:moveTo>
                  <a:cubicBezTo>
                    <a:pt x="347" y="1"/>
                    <a:pt x="189" y="95"/>
                    <a:pt x="126" y="158"/>
                  </a:cubicBezTo>
                  <a:cubicBezTo>
                    <a:pt x="32" y="284"/>
                    <a:pt x="0" y="410"/>
                    <a:pt x="95" y="505"/>
                  </a:cubicBezTo>
                  <a:lnTo>
                    <a:pt x="1260" y="4097"/>
                  </a:lnTo>
                  <a:lnTo>
                    <a:pt x="3631" y="4097"/>
                  </a:lnTo>
                  <a:lnTo>
                    <a:pt x="2205" y="284"/>
                  </a:lnTo>
                  <a:cubicBezTo>
                    <a:pt x="1670" y="95"/>
                    <a:pt x="1071" y="1"/>
                    <a:pt x="473" y="1"/>
                  </a:cubicBezTo>
                  <a:close/>
                  <a:moveTo>
                    <a:pt x="3631" y="4097"/>
                  </a:moveTo>
                  <a:lnTo>
                    <a:pt x="3655" y="4160"/>
                  </a:lnTo>
                  <a:lnTo>
                    <a:pt x="3655" y="4097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57"/>
            <p:cNvSpPr/>
            <p:nvPr/>
          </p:nvSpPr>
          <p:spPr>
            <a:xfrm>
              <a:off x="-8209150" y="3742375"/>
              <a:ext cx="50425" cy="61475"/>
            </a:xfrm>
            <a:custGeom>
              <a:avLst/>
              <a:gdLst/>
              <a:ahLst/>
              <a:cxnLst/>
              <a:rect l="l" t="t" r="r" b="b"/>
              <a:pathLst>
                <a:path w="2017" h="2459" extrusionOk="0">
                  <a:moveTo>
                    <a:pt x="441" y="1"/>
                  </a:moveTo>
                  <a:cubicBezTo>
                    <a:pt x="315" y="1"/>
                    <a:pt x="189" y="32"/>
                    <a:pt x="126" y="158"/>
                  </a:cubicBezTo>
                  <a:cubicBezTo>
                    <a:pt x="32" y="253"/>
                    <a:pt x="0" y="379"/>
                    <a:pt x="32" y="505"/>
                  </a:cubicBezTo>
                  <a:lnTo>
                    <a:pt x="504" y="2458"/>
                  </a:lnTo>
                  <a:lnTo>
                    <a:pt x="2017" y="2458"/>
                  </a:lnTo>
                  <a:lnTo>
                    <a:pt x="1229" y="64"/>
                  </a:lnTo>
                  <a:cubicBezTo>
                    <a:pt x="977" y="32"/>
                    <a:pt x="693" y="1"/>
                    <a:pt x="4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3" name="Google Shape;8253;p57"/>
          <p:cNvGrpSpPr/>
          <p:nvPr/>
        </p:nvGrpSpPr>
        <p:grpSpPr>
          <a:xfrm>
            <a:off x="6202157" y="2418407"/>
            <a:ext cx="356221" cy="353059"/>
            <a:chOff x="-12643475" y="4081850"/>
            <a:chExt cx="353675" cy="350500"/>
          </a:xfrm>
        </p:grpSpPr>
        <p:sp>
          <p:nvSpPr>
            <p:cNvPr id="8254" name="Google Shape;8254;p57"/>
            <p:cNvSpPr/>
            <p:nvPr/>
          </p:nvSpPr>
          <p:spPr>
            <a:xfrm>
              <a:off x="-12552125" y="4262400"/>
              <a:ext cx="22875" cy="20125"/>
            </a:xfrm>
            <a:custGeom>
              <a:avLst/>
              <a:gdLst/>
              <a:ahLst/>
              <a:cxnLst/>
              <a:rect l="l" t="t" r="r" b="b"/>
              <a:pathLst>
                <a:path w="915" h="805" extrusionOk="0">
                  <a:moveTo>
                    <a:pt x="458" y="1"/>
                  </a:moveTo>
                  <a:cubicBezTo>
                    <a:pt x="348" y="1"/>
                    <a:pt x="237" y="40"/>
                    <a:pt x="158" y="119"/>
                  </a:cubicBezTo>
                  <a:cubicBezTo>
                    <a:pt x="1" y="276"/>
                    <a:pt x="1" y="528"/>
                    <a:pt x="158" y="686"/>
                  </a:cubicBezTo>
                  <a:cubicBezTo>
                    <a:pt x="237" y="765"/>
                    <a:pt x="348" y="804"/>
                    <a:pt x="458" y="804"/>
                  </a:cubicBezTo>
                  <a:cubicBezTo>
                    <a:pt x="568" y="804"/>
                    <a:pt x="678" y="765"/>
                    <a:pt x="757" y="686"/>
                  </a:cubicBezTo>
                  <a:cubicBezTo>
                    <a:pt x="915" y="528"/>
                    <a:pt x="915" y="276"/>
                    <a:pt x="757" y="119"/>
                  </a:cubicBezTo>
                  <a:cubicBezTo>
                    <a:pt x="678" y="40"/>
                    <a:pt x="568" y="1"/>
                    <a:pt x="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57"/>
            <p:cNvSpPr/>
            <p:nvPr/>
          </p:nvSpPr>
          <p:spPr>
            <a:xfrm>
              <a:off x="-12480450" y="4241725"/>
              <a:ext cx="69350" cy="47275"/>
            </a:xfrm>
            <a:custGeom>
              <a:avLst/>
              <a:gdLst/>
              <a:ahLst/>
              <a:cxnLst/>
              <a:rect l="l" t="t" r="r" b="b"/>
              <a:pathLst>
                <a:path w="2774" h="1891" extrusionOk="0">
                  <a:moveTo>
                    <a:pt x="568" y="1"/>
                  </a:moveTo>
                  <a:lnTo>
                    <a:pt x="1" y="568"/>
                  </a:lnTo>
                  <a:lnTo>
                    <a:pt x="2206" y="1891"/>
                  </a:lnTo>
                  <a:lnTo>
                    <a:pt x="2773" y="1324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57"/>
            <p:cNvSpPr/>
            <p:nvPr/>
          </p:nvSpPr>
          <p:spPr>
            <a:xfrm>
              <a:off x="-12643475" y="4081850"/>
              <a:ext cx="353675" cy="350500"/>
            </a:xfrm>
            <a:custGeom>
              <a:avLst/>
              <a:gdLst/>
              <a:ahLst/>
              <a:cxnLst/>
              <a:rect l="l" t="t" r="r" b="b"/>
              <a:pathLst>
                <a:path w="14147" h="14020" extrusionOk="0">
                  <a:moveTo>
                    <a:pt x="8207" y="3127"/>
                  </a:moveTo>
                  <a:cubicBezTo>
                    <a:pt x="8318" y="3127"/>
                    <a:pt x="8428" y="3166"/>
                    <a:pt x="8507" y="3245"/>
                  </a:cubicBezTo>
                  <a:lnTo>
                    <a:pt x="9105" y="3812"/>
                  </a:lnTo>
                  <a:cubicBezTo>
                    <a:pt x="9263" y="3970"/>
                    <a:pt x="9263" y="4253"/>
                    <a:pt x="9105" y="4411"/>
                  </a:cubicBezTo>
                  <a:cubicBezTo>
                    <a:pt x="9027" y="4490"/>
                    <a:pt x="8916" y="4529"/>
                    <a:pt x="8806" y="4529"/>
                  </a:cubicBezTo>
                  <a:cubicBezTo>
                    <a:pt x="8696" y="4529"/>
                    <a:pt x="8585" y="4490"/>
                    <a:pt x="8507" y="4411"/>
                  </a:cubicBezTo>
                  <a:lnTo>
                    <a:pt x="7908" y="3812"/>
                  </a:lnTo>
                  <a:cubicBezTo>
                    <a:pt x="7751" y="3655"/>
                    <a:pt x="7751" y="3403"/>
                    <a:pt x="7908" y="3245"/>
                  </a:cubicBezTo>
                  <a:cubicBezTo>
                    <a:pt x="7987" y="3166"/>
                    <a:pt x="8097" y="3127"/>
                    <a:pt x="8207" y="3127"/>
                  </a:cubicBezTo>
                  <a:close/>
                  <a:moveTo>
                    <a:pt x="9940" y="4860"/>
                  </a:moveTo>
                  <a:cubicBezTo>
                    <a:pt x="10050" y="4860"/>
                    <a:pt x="10161" y="4899"/>
                    <a:pt x="10239" y="4978"/>
                  </a:cubicBezTo>
                  <a:lnTo>
                    <a:pt x="10838" y="5545"/>
                  </a:lnTo>
                  <a:cubicBezTo>
                    <a:pt x="10996" y="5766"/>
                    <a:pt x="10996" y="5986"/>
                    <a:pt x="10838" y="6144"/>
                  </a:cubicBezTo>
                  <a:cubicBezTo>
                    <a:pt x="10759" y="6222"/>
                    <a:pt x="10649" y="6262"/>
                    <a:pt x="10539" y="6262"/>
                  </a:cubicBezTo>
                  <a:cubicBezTo>
                    <a:pt x="10429" y="6262"/>
                    <a:pt x="10318" y="6222"/>
                    <a:pt x="10239" y="6144"/>
                  </a:cubicBezTo>
                  <a:lnTo>
                    <a:pt x="9641" y="5545"/>
                  </a:lnTo>
                  <a:cubicBezTo>
                    <a:pt x="9483" y="5388"/>
                    <a:pt x="9483" y="5136"/>
                    <a:pt x="9641" y="4978"/>
                  </a:cubicBezTo>
                  <a:cubicBezTo>
                    <a:pt x="9720" y="4899"/>
                    <a:pt x="9830" y="4860"/>
                    <a:pt x="9940" y="4860"/>
                  </a:cubicBezTo>
                  <a:close/>
                  <a:moveTo>
                    <a:pt x="7058" y="5467"/>
                  </a:moveTo>
                  <a:cubicBezTo>
                    <a:pt x="7125" y="5467"/>
                    <a:pt x="7192" y="5481"/>
                    <a:pt x="7247" y="5514"/>
                  </a:cubicBezTo>
                  <a:lnTo>
                    <a:pt x="10145" y="7278"/>
                  </a:lnTo>
                  <a:cubicBezTo>
                    <a:pt x="10397" y="7404"/>
                    <a:pt x="10429" y="7719"/>
                    <a:pt x="10271" y="7908"/>
                  </a:cubicBezTo>
                  <a:lnTo>
                    <a:pt x="7373" y="10838"/>
                  </a:lnTo>
                  <a:cubicBezTo>
                    <a:pt x="7136" y="11074"/>
                    <a:pt x="6821" y="11192"/>
                    <a:pt x="6498" y="11192"/>
                  </a:cubicBezTo>
                  <a:cubicBezTo>
                    <a:pt x="6175" y="11192"/>
                    <a:pt x="5845" y="11074"/>
                    <a:pt x="5577" y="10838"/>
                  </a:cubicBezTo>
                  <a:cubicBezTo>
                    <a:pt x="5104" y="10365"/>
                    <a:pt x="5104" y="9578"/>
                    <a:pt x="5577" y="9074"/>
                  </a:cubicBezTo>
                  <a:cubicBezTo>
                    <a:pt x="5813" y="8837"/>
                    <a:pt x="6144" y="8719"/>
                    <a:pt x="6475" y="8719"/>
                  </a:cubicBezTo>
                  <a:cubicBezTo>
                    <a:pt x="6805" y="8719"/>
                    <a:pt x="7136" y="8837"/>
                    <a:pt x="7373" y="9074"/>
                  </a:cubicBezTo>
                  <a:cubicBezTo>
                    <a:pt x="7467" y="9168"/>
                    <a:pt x="7562" y="9294"/>
                    <a:pt x="7593" y="9420"/>
                  </a:cubicBezTo>
                  <a:lnTo>
                    <a:pt x="8160" y="8853"/>
                  </a:lnTo>
                  <a:lnTo>
                    <a:pt x="5955" y="7561"/>
                  </a:lnTo>
                  <a:lnTo>
                    <a:pt x="5010" y="8507"/>
                  </a:lnTo>
                  <a:cubicBezTo>
                    <a:pt x="4773" y="8743"/>
                    <a:pt x="4458" y="8861"/>
                    <a:pt x="4135" y="8861"/>
                  </a:cubicBezTo>
                  <a:cubicBezTo>
                    <a:pt x="3812" y="8861"/>
                    <a:pt x="3482" y="8743"/>
                    <a:pt x="3214" y="8507"/>
                  </a:cubicBezTo>
                  <a:cubicBezTo>
                    <a:pt x="2741" y="8034"/>
                    <a:pt x="2741" y="7246"/>
                    <a:pt x="3214" y="6742"/>
                  </a:cubicBezTo>
                  <a:cubicBezTo>
                    <a:pt x="3450" y="6506"/>
                    <a:pt x="3781" y="6388"/>
                    <a:pt x="4112" y="6388"/>
                  </a:cubicBezTo>
                  <a:cubicBezTo>
                    <a:pt x="4443" y="6388"/>
                    <a:pt x="4773" y="6506"/>
                    <a:pt x="5010" y="6742"/>
                  </a:cubicBezTo>
                  <a:cubicBezTo>
                    <a:pt x="5104" y="6837"/>
                    <a:pt x="5199" y="6963"/>
                    <a:pt x="5230" y="7089"/>
                  </a:cubicBezTo>
                  <a:lnTo>
                    <a:pt x="6742" y="5577"/>
                  </a:lnTo>
                  <a:cubicBezTo>
                    <a:pt x="6804" y="5515"/>
                    <a:pt x="6932" y="5467"/>
                    <a:pt x="7058" y="5467"/>
                  </a:cubicBezTo>
                  <a:close/>
                  <a:moveTo>
                    <a:pt x="9042" y="0"/>
                  </a:moveTo>
                  <a:cubicBezTo>
                    <a:pt x="8948" y="0"/>
                    <a:pt x="8853" y="32"/>
                    <a:pt x="8790" y="126"/>
                  </a:cubicBezTo>
                  <a:cubicBezTo>
                    <a:pt x="8711" y="205"/>
                    <a:pt x="8601" y="244"/>
                    <a:pt x="8491" y="244"/>
                  </a:cubicBezTo>
                  <a:cubicBezTo>
                    <a:pt x="8381" y="244"/>
                    <a:pt x="8270" y="205"/>
                    <a:pt x="8192" y="126"/>
                  </a:cubicBezTo>
                  <a:cubicBezTo>
                    <a:pt x="8113" y="47"/>
                    <a:pt x="8003" y="8"/>
                    <a:pt x="7892" y="8"/>
                  </a:cubicBezTo>
                  <a:cubicBezTo>
                    <a:pt x="7782" y="8"/>
                    <a:pt x="7672" y="47"/>
                    <a:pt x="7593" y="126"/>
                  </a:cubicBezTo>
                  <a:lnTo>
                    <a:pt x="6490" y="1229"/>
                  </a:lnTo>
                  <a:lnTo>
                    <a:pt x="7373" y="2080"/>
                  </a:lnTo>
                  <a:cubicBezTo>
                    <a:pt x="7530" y="2237"/>
                    <a:pt x="7530" y="2521"/>
                    <a:pt x="7373" y="2678"/>
                  </a:cubicBezTo>
                  <a:cubicBezTo>
                    <a:pt x="7294" y="2757"/>
                    <a:pt x="7184" y="2796"/>
                    <a:pt x="7073" y="2796"/>
                  </a:cubicBezTo>
                  <a:cubicBezTo>
                    <a:pt x="6963" y="2796"/>
                    <a:pt x="6853" y="2757"/>
                    <a:pt x="6774" y="2678"/>
                  </a:cubicBezTo>
                  <a:lnTo>
                    <a:pt x="5892" y="1828"/>
                  </a:lnTo>
                  <a:lnTo>
                    <a:pt x="158" y="7561"/>
                  </a:lnTo>
                  <a:cubicBezTo>
                    <a:pt x="0" y="7719"/>
                    <a:pt x="0" y="8002"/>
                    <a:pt x="158" y="8160"/>
                  </a:cubicBezTo>
                  <a:cubicBezTo>
                    <a:pt x="221" y="8223"/>
                    <a:pt x="284" y="8349"/>
                    <a:pt x="284" y="8444"/>
                  </a:cubicBezTo>
                  <a:cubicBezTo>
                    <a:pt x="284" y="8538"/>
                    <a:pt x="221" y="8633"/>
                    <a:pt x="158" y="8696"/>
                  </a:cubicBezTo>
                  <a:cubicBezTo>
                    <a:pt x="63" y="8790"/>
                    <a:pt x="32" y="8916"/>
                    <a:pt x="32" y="8979"/>
                  </a:cubicBezTo>
                  <a:cubicBezTo>
                    <a:pt x="32" y="9105"/>
                    <a:pt x="63" y="9168"/>
                    <a:pt x="158" y="9263"/>
                  </a:cubicBezTo>
                  <a:lnTo>
                    <a:pt x="756" y="9861"/>
                  </a:lnTo>
                  <a:cubicBezTo>
                    <a:pt x="820" y="9924"/>
                    <a:pt x="946" y="9956"/>
                    <a:pt x="1009" y="9956"/>
                  </a:cubicBezTo>
                  <a:cubicBezTo>
                    <a:pt x="1135" y="9956"/>
                    <a:pt x="1229" y="9924"/>
                    <a:pt x="1292" y="9861"/>
                  </a:cubicBezTo>
                  <a:cubicBezTo>
                    <a:pt x="1371" y="9782"/>
                    <a:pt x="1481" y="9743"/>
                    <a:pt x="1591" y="9743"/>
                  </a:cubicBezTo>
                  <a:cubicBezTo>
                    <a:pt x="1702" y="9743"/>
                    <a:pt x="1812" y="9782"/>
                    <a:pt x="1891" y="9861"/>
                  </a:cubicBezTo>
                  <a:cubicBezTo>
                    <a:pt x="1985" y="9924"/>
                    <a:pt x="2017" y="10050"/>
                    <a:pt x="2017" y="10113"/>
                  </a:cubicBezTo>
                  <a:cubicBezTo>
                    <a:pt x="2017" y="10239"/>
                    <a:pt x="1985" y="10334"/>
                    <a:pt x="1891" y="10397"/>
                  </a:cubicBezTo>
                  <a:cubicBezTo>
                    <a:pt x="1733" y="10554"/>
                    <a:pt x="1733" y="10838"/>
                    <a:pt x="1891" y="10995"/>
                  </a:cubicBezTo>
                  <a:lnTo>
                    <a:pt x="3088" y="12161"/>
                  </a:lnTo>
                  <a:cubicBezTo>
                    <a:pt x="3167" y="12240"/>
                    <a:pt x="3269" y="12279"/>
                    <a:pt x="3371" y="12279"/>
                  </a:cubicBezTo>
                  <a:cubicBezTo>
                    <a:pt x="3474" y="12279"/>
                    <a:pt x="3576" y="12240"/>
                    <a:pt x="3655" y="12161"/>
                  </a:cubicBezTo>
                  <a:cubicBezTo>
                    <a:pt x="3734" y="12082"/>
                    <a:pt x="3844" y="12043"/>
                    <a:pt x="3954" y="12043"/>
                  </a:cubicBezTo>
                  <a:cubicBezTo>
                    <a:pt x="4065" y="12043"/>
                    <a:pt x="4175" y="12082"/>
                    <a:pt x="4254" y="12161"/>
                  </a:cubicBezTo>
                  <a:cubicBezTo>
                    <a:pt x="4411" y="12319"/>
                    <a:pt x="4411" y="12602"/>
                    <a:pt x="4254" y="12760"/>
                  </a:cubicBezTo>
                  <a:cubicBezTo>
                    <a:pt x="4159" y="12854"/>
                    <a:pt x="4128" y="12949"/>
                    <a:pt x="4128" y="13043"/>
                  </a:cubicBezTo>
                  <a:cubicBezTo>
                    <a:pt x="4128" y="13169"/>
                    <a:pt x="4159" y="13232"/>
                    <a:pt x="4254" y="13327"/>
                  </a:cubicBezTo>
                  <a:lnTo>
                    <a:pt x="4852" y="13894"/>
                  </a:lnTo>
                  <a:cubicBezTo>
                    <a:pt x="4915" y="13988"/>
                    <a:pt x="5041" y="14020"/>
                    <a:pt x="5136" y="14020"/>
                  </a:cubicBezTo>
                  <a:cubicBezTo>
                    <a:pt x="5230" y="14020"/>
                    <a:pt x="5325" y="13988"/>
                    <a:pt x="5388" y="13894"/>
                  </a:cubicBezTo>
                  <a:cubicBezTo>
                    <a:pt x="5466" y="13815"/>
                    <a:pt x="5577" y="13776"/>
                    <a:pt x="5687" y="13776"/>
                  </a:cubicBezTo>
                  <a:cubicBezTo>
                    <a:pt x="5797" y="13776"/>
                    <a:pt x="5908" y="13815"/>
                    <a:pt x="5986" y="13894"/>
                  </a:cubicBezTo>
                  <a:cubicBezTo>
                    <a:pt x="6081" y="13988"/>
                    <a:pt x="6175" y="14020"/>
                    <a:pt x="6270" y="14020"/>
                  </a:cubicBezTo>
                  <a:cubicBezTo>
                    <a:pt x="6396" y="14020"/>
                    <a:pt x="6459" y="13988"/>
                    <a:pt x="6553" y="13894"/>
                  </a:cubicBezTo>
                  <a:lnTo>
                    <a:pt x="12287" y="8160"/>
                  </a:lnTo>
                  <a:lnTo>
                    <a:pt x="11437" y="7278"/>
                  </a:lnTo>
                  <a:cubicBezTo>
                    <a:pt x="11248" y="7120"/>
                    <a:pt x="11248" y="6837"/>
                    <a:pt x="11437" y="6711"/>
                  </a:cubicBezTo>
                  <a:cubicBezTo>
                    <a:pt x="11515" y="6632"/>
                    <a:pt x="11618" y="6593"/>
                    <a:pt x="11720" y="6593"/>
                  </a:cubicBezTo>
                  <a:cubicBezTo>
                    <a:pt x="11823" y="6593"/>
                    <a:pt x="11925" y="6632"/>
                    <a:pt x="12004" y="6711"/>
                  </a:cubicBezTo>
                  <a:lnTo>
                    <a:pt x="12886" y="7561"/>
                  </a:lnTo>
                  <a:lnTo>
                    <a:pt x="13989" y="6459"/>
                  </a:lnTo>
                  <a:cubicBezTo>
                    <a:pt x="14146" y="6301"/>
                    <a:pt x="14146" y="6018"/>
                    <a:pt x="13989" y="5860"/>
                  </a:cubicBezTo>
                  <a:cubicBezTo>
                    <a:pt x="13894" y="5797"/>
                    <a:pt x="13863" y="5671"/>
                    <a:pt x="13863" y="5608"/>
                  </a:cubicBezTo>
                  <a:cubicBezTo>
                    <a:pt x="13863" y="5482"/>
                    <a:pt x="13894" y="5388"/>
                    <a:pt x="13989" y="5325"/>
                  </a:cubicBezTo>
                  <a:cubicBezTo>
                    <a:pt x="14115" y="5293"/>
                    <a:pt x="14146" y="5167"/>
                    <a:pt x="14146" y="5041"/>
                  </a:cubicBezTo>
                  <a:cubicBezTo>
                    <a:pt x="14146" y="4915"/>
                    <a:pt x="14115" y="4852"/>
                    <a:pt x="14020" y="4757"/>
                  </a:cubicBezTo>
                  <a:lnTo>
                    <a:pt x="13421" y="4190"/>
                  </a:lnTo>
                  <a:cubicBezTo>
                    <a:pt x="13358" y="4096"/>
                    <a:pt x="13232" y="4064"/>
                    <a:pt x="13138" y="4064"/>
                  </a:cubicBezTo>
                  <a:cubicBezTo>
                    <a:pt x="13075" y="4064"/>
                    <a:pt x="12949" y="4096"/>
                    <a:pt x="12886" y="4190"/>
                  </a:cubicBezTo>
                  <a:cubicBezTo>
                    <a:pt x="12807" y="4269"/>
                    <a:pt x="12697" y="4309"/>
                    <a:pt x="12587" y="4309"/>
                  </a:cubicBezTo>
                  <a:cubicBezTo>
                    <a:pt x="12476" y="4309"/>
                    <a:pt x="12366" y="4269"/>
                    <a:pt x="12287" y="4190"/>
                  </a:cubicBezTo>
                  <a:cubicBezTo>
                    <a:pt x="12193" y="4096"/>
                    <a:pt x="12161" y="3970"/>
                    <a:pt x="12161" y="3907"/>
                  </a:cubicBezTo>
                  <a:cubicBezTo>
                    <a:pt x="12161" y="3781"/>
                    <a:pt x="12193" y="3718"/>
                    <a:pt x="12287" y="3623"/>
                  </a:cubicBezTo>
                  <a:cubicBezTo>
                    <a:pt x="12445" y="3466"/>
                    <a:pt x="12445" y="3182"/>
                    <a:pt x="12287" y="3025"/>
                  </a:cubicBezTo>
                  <a:lnTo>
                    <a:pt x="11090" y="1859"/>
                  </a:lnTo>
                  <a:cubicBezTo>
                    <a:pt x="11011" y="1780"/>
                    <a:pt x="10909" y="1741"/>
                    <a:pt x="10807" y="1741"/>
                  </a:cubicBezTo>
                  <a:cubicBezTo>
                    <a:pt x="10704" y="1741"/>
                    <a:pt x="10602" y="1780"/>
                    <a:pt x="10523" y="1859"/>
                  </a:cubicBezTo>
                  <a:cubicBezTo>
                    <a:pt x="10444" y="1938"/>
                    <a:pt x="10334" y="1977"/>
                    <a:pt x="10224" y="1977"/>
                  </a:cubicBezTo>
                  <a:cubicBezTo>
                    <a:pt x="10113" y="1977"/>
                    <a:pt x="10003" y="1938"/>
                    <a:pt x="9924" y="1859"/>
                  </a:cubicBezTo>
                  <a:cubicBezTo>
                    <a:pt x="9767" y="1701"/>
                    <a:pt x="9767" y="1418"/>
                    <a:pt x="9924" y="1260"/>
                  </a:cubicBezTo>
                  <a:cubicBezTo>
                    <a:pt x="9987" y="1197"/>
                    <a:pt x="10050" y="1071"/>
                    <a:pt x="10050" y="977"/>
                  </a:cubicBezTo>
                  <a:cubicBezTo>
                    <a:pt x="10050" y="882"/>
                    <a:pt x="9987" y="788"/>
                    <a:pt x="9924" y="725"/>
                  </a:cubicBezTo>
                  <a:lnTo>
                    <a:pt x="9326" y="126"/>
                  </a:lnTo>
                  <a:cubicBezTo>
                    <a:pt x="9263" y="32"/>
                    <a:pt x="9137" y="0"/>
                    <a:pt x="90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57"/>
            <p:cNvSpPr/>
            <p:nvPr/>
          </p:nvSpPr>
          <p:spPr>
            <a:xfrm>
              <a:off x="-12493050" y="4319900"/>
              <a:ext cx="22875" cy="20900"/>
            </a:xfrm>
            <a:custGeom>
              <a:avLst/>
              <a:gdLst/>
              <a:ahLst/>
              <a:cxnLst/>
              <a:rect l="l" t="t" r="r" b="b"/>
              <a:pathLst>
                <a:path w="915" h="836" extrusionOk="0">
                  <a:moveTo>
                    <a:pt x="446" y="1"/>
                  </a:moveTo>
                  <a:cubicBezTo>
                    <a:pt x="339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cubicBezTo>
                    <a:pt x="237" y="796"/>
                    <a:pt x="347" y="835"/>
                    <a:pt x="458" y="835"/>
                  </a:cubicBezTo>
                  <a:cubicBezTo>
                    <a:pt x="568" y="835"/>
                    <a:pt x="678" y="796"/>
                    <a:pt x="757" y="717"/>
                  </a:cubicBezTo>
                  <a:cubicBezTo>
                    <a:pt x="914" y="560"/>
                    <a:pt x="914" y="276"/>
                    <a:pt x="757" y="119"/>
                  </a:cubicBezTo>
                  <a:cubicBezTo>
                    <a:pt x="662" y="40"/>
                    <a:pt x="552" y="1"/>
                    <a:pt x="4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8" name="Google Shape;8258;p57"/>
          <p:cNvSpPr/>
          <p:nvPr/>
        </p:nvSpPr>
        <p:spPr>
          <a:xfrm>
            <a:off x="8015262" y="1973047"/>
            <a:ext cx="273732" cy="354519"/>
          </a:xfrm>
          <a:custGeom>
            <a:avLst/>
            <a:gdLst/>
            <a:ahLst/>
            <a:cxnLst/>
            <a:rect l="l" t="t" r="r" b="b"/>
            <a:pathLst>
              <a:path w="10871" h="14078" extrusionOk="0">
                <a:moveTo>
                  <a:pt x="8255" y="5009"/>
                </a:moveTo>
                <a:lnTo>
                  <a:pt x="8255" y="6648"/>
                </a:lnTo>
                <a:lnTo>
                  <a:pt x="2490" y="6648"/>
                </a:lnTo>
                <a:lnTo>
                  <a:pt x="2490" y="5009"/>
                </a:lnTo>
                <a:close/>
                <a:moveTo>
                  <a:pt x="9106" y="5230"/>
                </a:moveTo>
                <a:lnTo>
                  <a:pt x="9925" y="5639"/>
                </a:lnTo>
                <a:lnTo>
                  <a:pt x="9925" y="6679"/>
                </a:lnTo>
                <a:cubicBezTo>
                  <a:pt x="9799" y="6648"/>
                  <a:pt x="9641" y="6616"/>
                  <a:pt x="9484" y="6616"/>
                </a:cubicBezTo>
                <a:lnTo>
                  <a:pt x="9043" y="6616"/>
                </a:lnTo>
                <a:lnTo>
                  <a:pt x="9043" y="5230"/>
                </a:lnTo>
                <a:close/>
                <a:moveTo>
                  <a:pt x="1608" y="5261"/>
                </a:moveTo>
                <a:lnTo>
                  <a:pt x="1608" y="6648"/>
                </a:lnTo>
                <a:lnTo>
                  <a:pt x="1230" y="6648"/>
                </a:lnTo>
                <a:cubicBezTo>
                  <a:pt x="1072" y="6648"/>
                  <a:pt x="946" y="6679"/>
                  <a:pt x="789" y="6711"/>
                </a:cubicBezTo>
                <a:lnTo>
                  <a:pt x="789" y="5671"/>
                </a:lnTo>
                <a:lnTo>
                  <a:pt x="1608" y="5261"/>
                </a:lnTo>
                <a:close/>
                <a:moveTo>
                  <a:pt x="7405" y="9136"/>
                </a:moveTo>
                <a:lnTo>
                  <a:pt x="5357" y="10649"/>
                </a:lnTo>
                <a:lnTo>
                  <a:pt x="3277" y="9136"/>
                </a:lnTo>
                <a:close/>
                <a:moveTo>
                  <a:pt x="2049" y="0"/>
                </a:moveTo>
                <a:cubicBezTo>
                  <a:pt x="1828" y="0"/>
                  <a:pt x="1671" y="189"/>
                  <a:pt x="1671" y="378"/>
                </a:cubicBezTo>
                <a:lnTo>
                  <a:pt x="1671" y="4285"/>
                </a:lnTo>
                <a:lnTo>
                  <a:pt x="253" y="5009"/>
                </a:lnTo>
                <a:cubicBezTo>
                  <a:pt x="127" y="5041"/>
                  <a:pt x="1" y="5198"/>
                  <a:pt x="1" y="5356"/>
                </a:cubicBezTo>
                <a:lnTo>
                  <a:pt x="1" y="7845"/>
                </a:lnTo>
                <a:cubicBezTo>
                  <a:pt x="1" y="8506"/>
                  <a:pt x="568" y="9042"/>
                  <a:pt x="1261" y="9042"/>
                </a:cubicBezTo>
                <a:lnTo>
                  <a:pt x="1986" y="9042"/>
                </a:lnTo>
                <a:lnTo>
                  <a:pt x="4727" y="11153"/>
                </a:lnTo>
                <a:lnTo>
                  <a:pt x="1860" y="13295"/>
                </a:lnTo>
                <a:cubicBezTo>
                  <a:pt x="1671" y="13421"/>
                  <a:pt x="1608" y="13705"/>
                  <a:pt x="1765" y="13894"/>
                </a:cubicBezTo>
                <a:cubicBezTo>
                  <a:pt x="1842" y="14009"/>
                  <a:pt x="1978" y="14077"/>
                  <a:pt x="2115" y="14077"/>
                </a:cubicBezTo>
                <a:cubicBezTo>
                  <a:pt x="2202" y="14077"/>
                  <a:pt x="2290" y="14050"/>
                  <a:pt x="2364" y="13988"/>
                </a:cubicBezTo>
                <a:lnTo>
                  <a:pt x="5451" y="11657"/>
                </a:lnTo>
                <a:lnTo>
                  <a:pt x="8507" y="13988"/>
                </a:lnTo>
                <a:cubicBezTo>
                  <a:pt x="8586" y="14027"/>
                  <a:pt x="8675" y="14050"/>
                  <a:pt x="8763" y="14050"/>
                </a:cubicBezTo>
                <a:cubicBezTo>
                  <a:pt x="8889" y="14050"/>
                  <a:pt x="9014" y="14004"/>
                  <a:pt x="9106" y="13894"/>
                </a:cubicBezTo>
                <a:cubicBezTo>
                  <a:pt x="9232" y="13705"/>
                  <a:pt x="9232" y="13453"/>
                  <a:pt x="9011" y="13295"/>
                </a:cubicBezTo>
                <a:lnTo>
                  <a:pt x="6144" y="11153"/>
                </a:lnTo>
                <a:lnTo>
                  <a:pt x="8917" y="9042"/>
                </a:lnTo>
                <a:lnTo>
                  <a:pt x="9610" y="9042"/>
                </a:lnTo>
                <a:cubicBezTo>
                  <a:pt x="10271" y="9042"/>
                  <a:pt x="10870" y="8506"/>
                  <a:pt x="10870" y="7845"/>
                </a:cubicBezTo>
                <a:lnTo>
                  <a:pt x="10870" y="5387"/>
                </a:lnTo>
                <a:cubicBezTo>
                  <a:pt x="10870" y="5230"/>
                  <a:pt x="10744" y="5072"/>
                  <a:pt x="10650" y="5041"/>
                </a:cubicBezTo>
                <a:lnTo>
                  <a:pt x="9232" y="4316"/>
                </a:lnTo>
                <a:lnTo>
                  <a:pt x="9232" y="441"/>
                </a:lnTo>
                <a:cubicBezTo>
                  <a:pt x="9232" y="189"/>
                  <a:pt x="9011" y="32"/>
                  <a:pt x="8822" y="32"/>
                </a:cubicBezTo>
                <a:cubicBezTo>
                  <a:pt x="8602" y="32"/>
                  <a:pt x="8381" y="221"/>
                  <a:pt x="8381" y="441"/>
                </a:cubicBezTo>
                <a:lnTo>
                  <a:pt x="8381" y="851"/>
                </a:lnTo>
                <a:lnTo>
                  <a:pt x="2616" y="851"/>
                </a:lnTo>
                <a:lnTo>
                  <a:pt x="2616" y="378"/>
                </a:lnTo>
                <a:lnTo>
                  <a:pt x="2490" y="378"/>
                </a:lnTo>
                <a:cubicBezTo>
                  <a:pt x="2490" y="158"/>
                  <a:pt x="2269" y="0"/>
                  <a:pt x="204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59" name="Google Shape;8259;p57"/>
          <p:cNvGrpSpPr/>
          <p:nvPr/>
        </p:nvGrpSpPr>
        <p:grpSpPr>
          <a:xfrm>
            <a:off x="7984757" y="2428316"/>
            <a:ext cx="356221" cy="333240"/>
            <a:chOff x="-10858725" y="4092875"/>
            <a:chExt cx="353675" cy="330825"/>
          </a:xfrm>
        </p:grpSpPr>
        <p:sp>
          <p:nvSpPr>
            <p:cNvPr id="8260" name="Google Shape;8260;p57"/>
            <p:cNvSpPr/>
            <p:nvPr/>
          </p:nvSpPr>
          <p:spPr>
            <a:xfrm>
              <a:off x="-10795700" y="4237000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851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51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57"/>
            <p:cNvSpPr/>
            <p:nvPr/>
          </p:nvSpPr>
          <p:spPr>
            <a:xfrm>
              <a:off x="-10713000" y="4154300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851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51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57"/>
            <p:cNvSpPr/>
            <p:nvPr/>
          </p:nvSpPr>
          <p:spPr>
            <a:xfrm>
              <a:off x="-10713000" y="4320500"/>
              <a:ext cx="41750" cy="40975"/>
            </a:xfrm>
            <a:custGeom>
              <a:avLst/>
              <a:gdLst/>
              <a:ahLst/>
              <a:cxnLst/>
              <a:rect l="l" t="t" r="r" b="b"/>
              <a:pathLst>
                <a:path w="1670" h="1639" extrusionOk="0">
                  <a:moveTo>
                    <a:pt x="851" y="0"/>
                  </a:moveTo>
                  <a:cubicBezTo>
                    <a:pt x="378" y="0"/>
                    <a:pt x="0" y="347"/>
                    <a:pt x="0" y="819"/>
                  </a:cubicBezTo>
                  <a:cubicBezTo>
                    <a:pt x="0" y="1260"/>
                    <a:pt x="378" y="1638"/>
                    <a:pt x="851" y="1638"/>
                  </a:cubicBezTo>
                  <a:cubicBezTo>
                    <a:pt x="1292" y="1638"/>
                    <a:pt x="1670" y="1260"/>
                    <a:pt x="1670" y="819"/>
                  </a:cubicBezTo>
                  <a:cubicBezTo>
                    <a:pt x="1670" y="347"/>
                    <a:pt x="1292" y="0"/>
                    <a:pt x="8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57"/>
            <p:cNvSpPr/>
            <p:nvPr/>
          </p:nvSpPr>
          <p:spPr>
            <a:xfrm>
              <a:off x="-10858725" y="4092875"/>
              <a:ext cx="331625" cy="330825"/>
            </a:xfrm>
            <a:custGeom>
              <a:avLst/>
              <a:gdLst/>
              <a:ahLst/>
              <a:cxnLst/>
              <a:rect l="l" t="t" r="r" b="b"/>
              <a:pathLst>
                <a:path w="13265" h="13233" extrusionOk="0">
                  <a:moveTo>
                    <a:pt x="6648" y="1639"/>
                  </a:moveTo>
                  <a:cubicBezTo>
                    <a:pt x="7562" y="1639"/>
                    <a:pt x="8318" y="2395"/>
                    <a:pt x="8318" y="3308"/>
                  </a:cubicBezTo>
                  <a:cubicBezTo>
                    <a:pt x="8318" y="4222"/>
                    <a:pt x="7562" y="4947"/>
                    <a:pt x="6648" y="4947"/>
                  </a:cubicBezTo>
                  <a:cubicBezTo>
                    <a:pt x="5766" y="4947"/>
                    <a:pt x="5010" y="4222"/>
                    <a:pt x="5010" y="3308"/>
                  </a:cubicBezTo>
                  <a:cubicBezTo>
                    <a:pt x="5010" y="2395"/>
                    <a:pt x="5735" y="1639"/>
                    <a:pt x="6648" y="1639"/>
                  </a:cubicBezTo>
                  <a:close/>
                  <a:moveTo>
                    <a:pt x="6648" y="5797"/>
                  </a:moveTo>
                  <a:cubicBezTo>
                    <a:pt x="7121" y="5797"/>
                    <a:pt x="7499" y="6144"/>
                    <a:pt x="7499" y="6616"/>
                  </a:cubicBezTo>
                  <a:cubicBezTo>
                    <a:pt x="7499" y="7089"/>
                    <a:pt x="7121" y="7435"/>
                    <a:pt x="6648" y="7435"/>
                  </a:cubicBezTo>
                  <a:cubicBezTo>
                    <a:pt x="6207" y="7435"/>
                    <a:pt x="5829" y="7089"/>
                    <a:pt x="5829" y="6616"/>
                  </a:cubicBezTo>
                  <a:cubicBezTo>
                    <a:pt x="5829" y="6144"/>
                    <a:pt x="6207" y="5797"/>
                    <a:pt x="6648" y="5797"/>
                  </a:cubicBezTo>
                  <a:close/>
                  <a:moveTo>
                    <a:pt x="3372" y="4947"/>
                  </a:moveTo>
                  <a:cubicBezTo>
                    <a:pt x="4254" y="4947"/>
                    <a:pt x="5010" y="5703"/>
                    <a:pt x="5010" y="6616"/>
                  </a:cubicBezTo>
                  <a:cubicBezTo>
                    <a:pt x="5010" y="7530"/>
                    <a:pt x="4254" y="8255"/>
                    <a:pt x="3372" y="8255"/>
                  </a:cubicBezTo>
                  <a:cubicBezTo>
                    <a:pt x="2458" y="8255"/>
                    <a:pt x="1702" y="7530"/>
                    <a:pt x="1702" y="6616"/>
                  </a:cubicBezTo>
                  <a:cubicBezTo>
                    <a:pt x="1702" y="5703"/>
                    <a:pt x="2395" y="4947"/>
                    <a:pt x="3372" y="4947"/>
                  </a:cubicBezTo>
                  <a:close/>
                  <a:moveTo>
                    <a:pt x="9956" y="4947"/>
                  </a:moveTo>
                  <a:cubicBezTo>
                    <a:pt x="10870" y="4947"/>
                    <a:pt x="11626" y="5703"/>
                    <a:pt x="11626" y="6616"/>
                  </a:cubicBezTo>
                  <a:cubicBezTo>
                    <a:pt x="11626" y="7530"/>
                    <a:pt x="10870" y="8255"/>
                    <a:pt x="9956" y="8255"/>
                  </a:cubicBezTo>
                  <a:cubicBezTo>
                    <a:pt x="9074" y="8255"/>
                    <a:pt x="8318" y="7530"/>
                    <a:pt x="8318" y="6616"/>
                  </a:cubicBezTo>
                  <a:cubicBezTo>
                    <a:pt x="8318" y="5703"/>
                    <a:pt x="9011" y="4947"/>
                    <a:pt x="9956" y="4947"/>
                  </a:cubicBezTo>
                  <a:close/>
                  <a:moveTo>
                    <a:pt x="6648" y="8255"/>
                  </a:moveTo>
                  <a:cubicBezTo>
                    <a:pt x="7562" y="8255"/>
                    <a:pt x="8318" y="9011"/>
                    <a:pt x="8318" y="9924"/>
                  </a:cubicBezTo>
                  <a:cubicBezTo>
                    <a:pt x="8318" y="10838"/>
                    <a:pt x="7562" y="11563"/>
                    <a:pt x="6648" y="11563"/>
                  </a:cubicBezTo>
                  <a:cubicBezTo>
                    <a:pt x="5766" y="11563"/>
                    <a:pt x="5010" y="10838"/>
                    <a:pt x="5010" y="9924"/>
                  </a:cubicBezTo>
                  <a:cubicBezTo>
                    <a:pt x="5010" y="9011"/>
                    <a:pt x="5766" y="8255"/>
                    <a:pt x="6648" y="8255"/>
                  </a:cubicBezTo>
                  <a:close/>
                  <a:moveTo>
                    <a:pt x="6648" y="0"/>
                  </a:moveTo>
                  <a:cubicBezTo>
                    <a:pt x="2994" y="0"/>
                    <a:pt x="1" y="2962"/>
                    <a:pt x="1" y="6616"/>
                  </a:cubicBezTo>
                  <a:cubicBezTo>
                    <a:pt x="1" y="10271"/>
                    <a:pt x="2994" y="13232"/>
                    <a:pt x="6648" y="13232"/>
                  </a:cubicBezTo>
                  <a:cubicBezTo>
                    <a:pt x="10334" y="13232"/>
                    <a:pt x="13264" y="10271"/>
                    <a:pt x="13264" y="6616"/>
                  </a:cubicBezTo>
                  <a:cubicBezTo>
                    <a:pt x="13264" y="2962"/>
                    <a:pt x="10334" y="0"/>
                    <a:pt x="66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57"/>
            <p:cNvSpPr/>
            <p:nvPr/>
          </p:nvSpPr>
          <p:spPr>
            <a:xfrm>
              <a:off x="-10630300" y="4237000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819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19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57"/>
            <p:cNvSpPr/>
            <p:nvPr/>
          </p:nvSpPr>
          <p:spPr>
            <a:xfrm>
              <a:off x="-10607475" y="4340975"/>
              <a:ext cx="102425" cy="82725"/>
            </a:xfrm>
            <a:custGeom>
              <a:avLst/>
              <a:gdLst/>
              <a:ahLst/>
              <a:cxnLst/>
              <a:rect l="l" t="t" r="r" b="b"/>
              <a:pathLst>
                <a:path w="4097" h="3309" extrusionOk="0">
                  <a:moveTo>
                    <a:pt x="3309" y="0"/>
                  </a:moveTo>
                  <a:cubicBezTo>
                    <a:pt x="2584" y="1418"/>
                    <a:pt x="1418" y="2584"/>
                    <a:pt x="1" y="3308"/>
                  </a:cubicBezTo>
                  <a:lnTo>
                    <a:pt x="3655" y="3308"/>
                  </a:lnTo>
                  <a:cubicBezTo>
                    <a:pt x="3907" y="3308"/>
                    <a:pt x="4096" y="3119"/>
                    <a:pt x="4096" y="2867"/>
                  </a:cubicBezTo>
                  <a:lnTo>
                    <a:pt x="4096" y="378"/>
                  </a:lnTo>
                  <a:cubicBezTo>
                    <a:pt x="4065" y="189"/>
                    <a:pt x="3907" y="0"/>
                    <a:pt x="36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6" name="Google Shape;8266;p57"/>
          <p:cNvGrpSpPr/>
          <p:nvPr/>
        </p:nvGrpSpPr>
        <p:grpSpPr>
          <a:xfrm>
            <a:off x="6243280" y="3367282"/>
            <a:ext cx="252278" cy="355451"/>
            <a:chOff x="-9039300" y="3614000"/>
            <a:chExt cx="250475" cy="352875"/>
          </a:xfrm>
        </p:grpSpPr>
        <p:sp>
          <p:nvSpPr>
            <p:cNvPr id="8267" name="Google Shape;8267;p57"/>
            <p:cNvSpPr/>
            <p:nvPr/>
          </p:nvSpPr>
          <p:spPr>
            <a:xfrm>
              <a:off x="-8944000" y="3614000"/>
              <a:ext cx="63025" cy="63025"/>
            </a:xfrm>
            <a:custGeom>
              <a:avLst/>
              <a:gdLst/>
              <a:ahLst/>
              <a:cxnLst/>
              <a:rect l="l" t="t" r="r" b="b"/>
              <a:pathLst>
                <a:path w="2521" h="2521" extrusionOk="0">
                  <a:moveTo>
                    <a:pt x="1260" y="0"/>
                  </a:moveTo>
                  <a:cubicBezTo>
                    <a:pt x="567" y="0"/>
                    <a:pt x="0" y="567"/>
                    <a:pt x="0" y="1261"/>
                  </a:cubicBezTo>
                  <a:cubicBezTo>
                    <a:pt x="0" y="1954"/>
                    <a:pt x="567" y="2521"/>
                    <a:pt x="1260" y="2521"/>
                  </a:cubicBezTo>
                  <a:cubicBezTo>
                    <a:pt x="1985" y="2521"/>
                    <a:pt x="2521" y="1954"/>
                    <a:pt x="2521" y="1261"/>
                  </a:cubicBezTo>
                  <a:cubicBezTo>
                    <a:pt x="2521" y="567"/>
                    <a:pt x="1985" y="0"/>
                    <a:pt x="12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57"/>
            <p:cNvSpPr/>
            <p:nvPr/>
          </p:nvSpPr>
          <p:spPr>
            <a:xfrm>
              <a:off x="-9039300" y="3696700"/>
              <a:ext cx="250475" cy="270175"/>
            </a:xfrm>
            <a:custGeom>
              <a:avLst/>
              <a:gdLst/>
              <a:ahLst/>
              <a:cxnLst/>
              <a:rect l="l" t="t" r="r" b="b"/>
              <a:pathLst>
                <a:path w="10019" h="10807" extrusionOk="0">
                  <a:moveTo>
                    <a:pt x="914" y="0"/>
                  </a:moveTo>
                  <a:cubicBezTo>
                    <a:pt x="473" y="32"/>
                    <a:pt x="126" y="410"/>
                    <a:pt x="126" y="883"/>
                  </a:cubicBezTo>
                  <a:cubicBezTo>
                    <a:pt x="126" y="1355"/>
                    <a:pt x="473" y="1702"/>
                    <a:pt x="945" y="1702"/>
                  </a:cubicBezTo>
                  <a:lnTo>
                    <a:pt x="4253" y="1702"/>
                  </a:lnTo>
                  <a:lnTo>
                    <a:pt x="4253" y="4033"/>
                  </a:lnTo>
                  <a:lnTo>
                    <a:pt x="441" y="6868"/>
                  </a:lnTo>
                  <a:cubicBezTo>
                    <a:pt x="95" y="7120"/>
                    <a:pt x="0" y="7656"/>
                    <a:pt x="284" y="8003"/>
                  </a:cubicBezTo>
                  <a:cubicBezTo>
                    <a:pt x="453" y="8210"/>
                    <a:pt x="713" y="8327"/>
                    <a:pt x="962" y="8327"/>
                  </a:cubicBezTo>
                  <a:cubicBezTo>
                    <a:pt x="1129" y="8327"/>
                    <a:pt x="1291" y="8274"/>
                    <a:pt x="1418" y="8160"/>
                  </a:cubicBezTo>
                  <a:lnTo>
                    <a:pt x="4222" y="6018"/>
                  </a:lnTo>
                  <a:lnTo>
                    <a:pt x="4222" y="9956"/>
                  </a:lnTo>
                  <a:cubicBezTo>
                    <a:pt x="4222" y="10428"/>
                    <a:pt x="4568" y="10807"/>
                    <a:pt x="5041" y="10807"/>
                  </a:cubicBezTo>
                  <a:cubicBezTo>
                    <a:pt x="5513" y="10807"/>
                    <a:pt x="5860" y="10460"/>
                    <a:pt x="5860" y="9956"/>
                  </a:cubicBezTo>
                  <a:lnTo>
                    <a:pt x="5860" y="1670"/>
                  </a:lnTo>
                  <a:lnTo>
                    <a:pt x="9168" y="1670"/>
                  </a:lnTo>
                  <a:cubicBezTo>
                    <a:pt x="9641" y="1670"/>
                    <a:pt x="10019" y="1292"/>
                    <a:pt x="10019" y="820"/>
                  </a:cubicBezTo>
                  <a:cubicBezTo>
                    <a:pt x="10019" y="347"/>
                    <a:pt x="9641" y="0"/>
                    <a:pt x="91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9" name="Google Shape;8269;p57"/>
          <p:cNvGrpSpPr/>
          <p:nvPr/>
        </p:nvGrpSpPr>
        <p:grpSpPr>
          <a:xfrm>
            <a:off x="7975246" y="3389521"/>
            <a:ext cx="354635" cy="354670"/>
            <a:chOff x="-9088150" y="4049550"/>
            <a:chExt cx="352100" cy="352100"/>
          </a:xfrm>
        </p:grpSpPr>
        <p:sp>
          <p:nvSpPr>
            <p:cNvPr id="8270" name="Google Shape;8270;p57"/>
            <p:cNvSpPr/>
            <p:nvPr/>
          </p:nvSpPr>
          <p:spPr>
            <a:xfrm>
              <a:off x="-9047975" y="4049550"/>
              <a:ext cx="290650" cy="165425"/>
            </a:xfrm>
            <a:custGeom>
              <a:avLst/>
              <a:gdLst/>
              <a:ahLst/>
              <a:cxnLst/>
              <a:rect l="l" t="t" r="r" b="b"/>
              <a:pathLst>
                <a:path w="11626" h="6617" extrusionOk="0">
                  <a:moveTo>
                    <a:pt x="473" y="1"/>
                  </a:moveTo>
                  <a:cubicBezTo>
                    <a:pt x="316" y="1"/>
                    <a:pt x="158" y="64"/>
                    <a:pt x="64" y="221"/>
                  </a:cubicBezTo>
                  <a:cubicBezTo>
                    <a:pt x="1" y="379"/>
                    <a:pt x="32" y="536"/>
                    <a:pt x="158" y="662"/>
                  </a:cubicBezTo>
                  <a:lnTo>
                    <a:pt x="3340" y="4317"/>
                  </a:lnTo>
                  <a:lnTo>
                    <a:pt x="3340" y="2048"/>
                  </a:lnTo>
                  <a:cubicBezTo>
                    <a:pt x="3340" y="1796"/>
                    <a:pt x="3529" y="1639"/>
                    <a:pt x="3781" y="1639"/>
                  </a:cubicBezTo>
                  <a:cubicBezTo>
                    <a:pt x="4002" y="1639"/>
                    <a:pt x="4159" y="1859"/>
                    <a:pt x="4159" y="2048"/>
                  </a:cubicBezTo>
                  <a:lnTo>
                    <a:pt x="4159" y="5262"/>
                  </a:lnTo>
                  <a:lnTo>
                    <a:pt x="5325" y="6617"/>
                  </a:lnTo>
                  <a:lnTo>
                    <a:pt x="10744" y="6617"/>
                  </a:lnTo>
                  <a:cubicBezTo>
                    <a:pt x="11311" y="6112"/>
                    <a:pt x="11626" y="5356"/>
                    <a:pt x="11626" y="4537"/>
                  </a:cubicBezTo>
                  <a:cubicBezTo>
                    <a:pt x="11626" y="2899"/>
                    <a:pt x="10303" y="1607"/>
                    <a:pt x="8727" y="1607"/>
                  </a:cubicBezTo>
                  <a:lnTo>
                    <a:pt x="7751" y="1607"/>
                  </a:lnTo>
                  <a:cubicBezTo>
                    <a:pt x="7436" y="1607"/>
                    <a:pt x="7121" y="1481"/>
                    <a:pt x="6900" y="1261"/>
                  </a:cubicBezTo>
                  <a:lnTo>
                    <a:pt x="6207" y="599"/>
                  </a:lnTo>
                  <a:cubicBezTo>
                    <a:pt x="5829" y="190"/>
                    <a:pt x="5325" y="1"/>
                    <a:pt x="47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57"/>
            <p:cNvSpPr/>
            <p:nvPr/>
          </p:nvSpPr>
          <p:spPr>
            <a:xfrm>
              <a:off x="-8964475" y="4157450"/>
              <a:ext cx="20500" cy="57525"/>
            </a:xfrm>
            <a:custGeom>
              <a:avLst/>
              <a:gdLst/>
              <a:ahLst/>
              <a:cxnLst/>
              <a:rect l="l" t="t" r="r" b="b"/>
              <a:pathLst>
                <a:path w="820" h="2301" extrusionOk="0">
                  <a:moveTo>
                    <a:pt x="0" y="1"/>
                  </a:moveTo>
                  <a:lnTo>
                    <a:pt x="0" y="2301"/>
                  </a:lnTo>
                  <a:lnTo>
                    <a:pt x="819" y="2301"/>
                  </a:lnTo>
                  <a:lnTo>
                    <a:pt x="819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57"/>
            <p:cNvSpPr/>
            <p:nvPr/>
          </p:nvSpPr>
          <p:spPr>
            <a:xfrm>
              <a:off x="-9088150" y="4235425"/>
              <a:ext cx="352100" cy="82725"/>
            </a:xfrm>
            <a:custGeom>
              <a:avLst/>
              <a:gdLst/>
              <a:ahLst/>
              <a:cxnLst/>
              <a:rect l="l" t="t" r="r" b="b"/>
              <a:pathLst>
                <a:path w="14084" h="3309" extrusionOk="0">
                  <a:moveTo>
                    <a:pt x="2868" y="1"/>
                  </a:moveTo>
                  <a:cubicBezTo>
                    <a:pt x="2206" y="1"/>
                    <a:pt x="1639" y="568"/>
                    <a:pt x="1639" y="1229"/>
                  </a:cubicBezTo>
                  <a:lnTo>
                    <a:pt x="1639" y="1670"/>
                  </a:lnTo>
                  <a:lnTo>
                    <a:pt x="820" y="1670"/>
                  </a:lnTo>
                  <a:cubicBezTo>
                    <a:pt x="347" y="1670"/>
                    <a:pt x="1" y="2017"/>
                    <a:pt x="1" y="2490"/>
                  </a:cubicBezTo>
                  <a:lnTo>
                    <a:pt x="1" y="2868"/>
                  </a:lnTo>
                  <a:cubicBezTo>
                    <a:pt x="1" y="3120"/>
                    <a:pt x="190" y="3309"/>
                    <a:pt x="379" y="3309"/>
                  </a:cubicBezTo>
                  <a:lnTo>
                    <a:pt x="13264" y="3309"/>
                  </a:lnTo>
                  <a:cubicBezTo>
                    <a:pt x="13737" y="3309"/>
                    <a:pt x="14083" y="2962"/>
                    <a:pt x="14083" y="2490"/>
                  </a:cubicBezTo>
                  <a:lnTo>
                    <a:pt x="14083" y="410"/>
                  </a:lnTo>
                  <a:cubicBezTo>
                    <a:pt x="14083" y="158"/>
                    <a:pt x="13894" y="1"/>
                    <a:pt x="136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57"/>
            <p:cNvSpPr/>
            <p:nvPr/>
          </p:nvSpPr>
          <p:spPr>
            <a:xfrm>
              <a:off x="-9064525" y="4338600"/>
              <a:ext cx="53600" cy="63050"/>
            </a:xfrm>
            <a:custGeom>
              <a:avLst/>
              <a:gdLst/>
              <a:ahLst/>
              <a:cxnLst/>
              <a:rect l="l" t="t" r="r" b="b"/>
              <a:pathLst>
                <a:path w="2144" h="2522" extrusionOk="0">
                  <a:moveTo>
                    <a:pt x="1" y="1"/>
                  </a:moveTo>
                  <a:lnTo>
                    <a:pt x="253" y="2175"/>
                  </a:lnTo>
                  <a:cubicBezTo>
                    <a:pt x="316" y="2364"/>
                    <a:pt x="473" y="2521"/>
                    <a:pt x="663" y="2521"/>
                  </a:cubicBezTo>
                  <a:lnTo>
                    <a:pt x="1482" y="2521"/>
                  </a:lnTo>
                  <a:cubicBezTo>
                    <a:pt x="1671" y="2521"/>
                    <a:pt x="1891" y="2364"/>
                    <a:pt x="1891" y="2175"/>
                  </a:cubicBezTo>
                  <a:lnTo>
                    <a:pt x="214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57"/>
            <p:cNvSpPr/>
            <p:nvPr/>
          </p:nvSpPr>
          <p:spPr>
            <a:xfrm>
              <a:off x="-8898325" y="4338600"/>
              <a:ext cx="54375" cy="63050"/>
            </a:xfrm>
            <a:custGeom>
              <a:avLst/>
              <a:gdLst/>
              <a:ahLst/>
              <a:cxnLst/>
              <a:rect l="l" t="t" r="r" b="b"/>
              <a:pathLst>
                <a:path w="2175" h="2522" extrusionOk="0">
                  <a:moveTo>
                    <a:pt x="0" y="1"/>
                  </a:moveTo>
                  <a:lnTo>
                    <a:pt x="284" y="2175"/>
                  </a:lnTo>
                  <a:cubicBezTo>
                    <a:pt x="284" y="2364"/>
                    <a:pt x="473" y="2521"/>
                    <a:pt x="662" y="2521"/>
                  </a:cubicBezTo>
                  <a:lnTo>
                    <a:pt x="1481" y="2521"/>
                  </a:lnTo>
                  <a:cubicBezTo>
                    <a:pt x="1702" y="2521"/>
                    <a:pt x="1891" y="2364"/>
                    <a:pt x="1891" y="2175"/>
                  </a:cubicBezTo>
                  <a:lnTo>
                    <a:pt x="217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57"/>
            <p:cNvSpPr/>
            <p:nvPr/>
          </p:nvSpPr>
          <p:spPr>
            <a:xfrm>
              <a:off x="-8814850" y="4338600"/>
              <a:ext cx="54375" cy="63050"/>
            </a:xfrm>
            <a:custGeom>
              <a:avLst/>
              <a:gdLst/>
              <a:ahLst/>
              <a:cxnLst/>
              <a:rect l="l" t="t" r="r" b="b"/>
              <a:pathLst>
                <a:path w="2175" h="2522" extrusionOk="0">
                  <a:moveTo>
                    <a:pt x="1" y="1"/>
                  </a:moveTo>
                  <a:lnTo>
                    <a:pt x="285" y="2175"/>
                  </a:lnTo>
                  <a:cubicBezTo>
                    <a:pt x="285" y="2364"/>
                    <a:pt x="442" y="2521"/>
                    <a:pt x="663" y="2521"/>
                  </a:cubicBezTo>
                  <a:lnTo>
                    <a:pt x="1513" y="2521"/>
                  </a:lnTo>
                  <a:cubicBezTo>
                    <a:pt x="1702" y="2521"/>
                    <a:pt x="1891" y="2364"/>
                    <a:pt x="1891" y="2175"/>
                  </a:cubicBezTo>
                  <a:lnTo>
                    <a:pt x="217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6" name="Google Shape;8276;p57"/>
          <p:cNvGrpSpPr/>
          <p:nvPr/>
        </p:nvGrpSpPr>
        <p:grpSpPr>
          <a:xfrm>
            <a:off x="7109610" y="2891754"/>
            <a:ext cx="315757" cy="354670"/>
            <a:chOff x="-8191825" y="3174500"/>
            <a:chExt cx="313500" cy="352100"/>
          </a:xfrm>
        </p:grpSpPr>
        <p:sp>
          <p:nvSpPr>
            <p:cNvPr id="8277" name="Google Shape;8277;p57"/>
            <p:cNvSpPr/>
            <p:nvPr/>
          </p:nvSpPr>
          <p:spPr>
            <a:xfrm>
              <a:off x="-8191825" y="3486400"/>
              <a:ext cx="310350" cy="40200"/>
            </a:xfrm>
            <a:custGeom>
              <a:avLst/>
              <a:gdLst/>
              <a:ahLst/>
              <a:cxnLst/>
              <a:rect l="l" t="t" r="r" b="b"/>
              <a:pathLst>
                <a:path w="12414" h="1608" extrusionOk="0">
                  <a:moveTo>
                    <a:pt x="0" y="1"/>
                  </a:moveTo>
                  <a:lnTo>
                    <a:pt x="0" y="1229"/>
                  </a:lnTo>
                  <a:lnTo>
                    <a:pt x="63" y="1229"/>
                  </a:lnTo>
                  <a:cubicBezTo>
                    <a:pt x="63" y="1450"/>
                    <a:pt x="252" y="1607"/>
                    <a:pt x="441" y="1607"/>
                  </a:cubicBezTo>
                  <a:lnTo>
                    <a:pt x="12035" y="1607"/>
                  </a:lnTo>
                  <a:cubicBezTo>
                    <a:pt x="12256" y="1607"/>
                    <a:pt x="12413" y="1418"/>
                    <a:pt x="12413" y="1229"/>
                  </a:cubicBezTo>
                  <a:lnTo>
                    <a:pt x="124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57"/>
            <p:cNvSpPr/>
            <p:nvPr/>
          </p:nvSpPr>
          <p:spPr>
            <a:xfrm>
              <a:off x="-8188675" y="3318650"/>
              <a:ext cx="310350" cy="146500"/>
            </a:xfrm>
            <a:custGeom>
              <a:avLst/>
              <a:gdLst/>
              <a:ahLst/>
              <a:cxnLst/>
              <a:rect l="l" t="t" r="r" b="b"/>
              <a:pathLst>
                <a:path w="12414" h="5860" extrusionOk="0">
                  <a:moveTo>
                    <a:pt x="5199" y="0"/>
                  </a:moveTo>
                  <a:lnTo>
                    <a:pt x="4096" y="2237"/>
                  </a:lnTo>
                  <a:cubicBezTo>
                    <a:pt x="4024" y="2404"/>
                    <a:pt x="3863" y="2481"/>
                    <a:pt x="3706" y="2481"/>
                  </a:cubicBezTo>
                  <a:cubicBezTo>
                    <a:pt x="3656" y="2481"/>
                    <a:pt x="3606" y="2473"/>
                    <a:pt x="3560" y="2457"/>
                  </a:cubicBezTo>
                  <a:cubicBezTo>
                    <a:pt x="3371" y="2331"/>
                    <a:pt x="3277" y="2111"/>
                    <a:pt x="3371" y="1890"/>
                  </a:cubicBezTo>
                  <a:lnTo>
                    <a:pt x="4222" y="126"/>
                  </a:lnTo>
                  <a:lnTo>
                    <a:pt x="4222" y="126"/>
                  </a:lnTo>
                  <a:cubicBezTo>
                    <a:pt x="1828" y="630"/>
                    <a:pt x="0" y="2836"/>
                    <a:pt x="0" y="5450"/>
                  </a:cubicBezTo>
                  <a:lnTo>
                    <a:pt x="0" y="5860"/>
                  </a:lnTo>
                  <a:lnTo>
                    <a:pt x="12413" y="5860"/>
                  </a:lnTo>
                  <a:lnTo>
                    <a:pt x="12413" y="5450"/>
                  </a:lnTo>
                  <a:cubicBezTo>
                    <a:pt x="12319" y="2836"/>
                    <a:pt x="10523" y="630"/>
                    <a:pt x="8129" y="126"/>
                  </a:cubicBezTo>
                  <a:lnTo>
                    <a:pt x="8129" y="126"/>
                  </a:lnTo>
                  <a:lnTo>
                    <a:pt x="8979" y="1890"/>
                  </a:lnTo>
                  <a:cubicBezTo>
                    <a:pt x="9105" y="2111"/>
                    <a:pt x="8979" y="2331"/>
                    <a:pt x="8790" y="2457"/>
                  </a:cubicBezTo>
                  <a:cubicBezTo>
                    <a:pt x="8741" y="2482"/>
                    <a:pt x="8685" y="2494"/>
                    <a:pt x="8628" y="2494"/>
                  </a:cubicBezTo>
                  <a:cubicBezTo>
                    <a:pt x="8468" y="2494"/>
                    <a:pt x="8301" y="2400"/>
                    <a:pt x="8255" y="2237"/>
                  </a:cubicBezTo>
                  <a:lnTo>
                    <a:pt x="7152" y="0"/>
                  </a:lnTo>
                  <a:lnTo>
                    <a:pt x="6585" y="0"/>
                  </a:lnTo>
                  <a:lnTo>
                    <a:pt x="6585" y="2899"/>
                  </a:lnTo>
                  <a:cubicBezTo>
                    <a:pt x="6585" y="3119"/>
                    <a:pt x="6396" y="3308"/>
                    <a:pt x="6207" y="3308"/>
                  </a:cubicBezTo>
                  <a:cubicBezTo>
                    <a:pt x="5955" y="3308"/>
                    <a:pt x="5797" y="3119"/>
                    <a:pt x="5797" y="2899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57"/>
            <p:cNvSpPr/>
            <p:nvPr/>
          </p:nvSpPr>
          <p:spPr>
            <a:xfrm>
              <a:off x="-8169775" y="3174500"/>
              <a:ext cx="267825" cy="129975"/>
            </a:xfrm>
            <a:custGeom>
              <a:avLst/>
              <a:gdLst/>
              <a:ahLst/>
              <a:cxnLst/>
              <a:rect l="l" t="t" r="r" b="b"/>
              <a:pathLst>
                <a:path w="10713" h="5199" extrusionOk="0">
                  <a:moveTo>
                    <a:pt x="1639" y="1"/>
                  </a:moveTo>
                  <a:cubicBezTo>
                    <a:pt x="757" y="1"/>
                    <a:pt x="1" y="725"/>
                    <a:pt x="1" y="1639"/>
                  </a:cubicBezTo>
                  <a:lnTo>
                    <a:pt x="1" y="2080"/>
                  </a:lnTo>
                  <a:cubicBezTo>
                    <a:pt x="1" y="2301"/>
                    <a:pt x="190" y="2521"/>
                    <a:pt x="379" y="2521"/>
                  </a:cubicBezTo>
                  <a:lnTo>
                    <a:pt x="2521" y="2521"/>
                  </a:lnTo>
                  <a:lnTo>
                    <a:pt x="3057" y="5199"/>
                  </a:lnTo>
                  <a:cubicBezTo>
                    <a:pt x="3529" y="5073"/>
                    <a:pt x="4002" y="4978"/>
                    <a:pt x="4537" y="4978"/>
                  </a:cubicBezTo>
                  <a:lnTo>
                    <a:pt x="6176" y="4978"/>
                  </a:lnTo>
                  <a:cubicBezTo>
                    <a:pt x="6680" y="4978"/>
                    <a:pt x="7152" y="5073"/>
                    <a:pt x="7625" y="5199"/>
                  </a:cubicBezTo>
                  <a:lnTo>
                    <a:pt x="8192" y="2521"/>
                  </a:lnTo>
                  <a:lnTo>
                    <a:pt x="10303" y="2521"/>
                  </a:lnTo>
                  <a:cubicBezTo>
                    <a:pt x="10555" y="2521"/>
                    <a:pt x="10712" y="2301"/>
                    <a:pt x="10712" y="2080"/>
                  </a:cubicBezTo>
                  <a:lnTo>
                    <a:pt x="10712" y="1639"/>
                  </a:lnTo>
                  <a:cubicBezTo>
                    <a:pt x="10712" y="725"/>
                    <a:pt x="9956" y="1"/>
                    <a:pt x="9042" y="1"/>
                  </a:cubicBezTo>
                  <a:cubicBezTo>
                    <a:pt x="8160" y="1"/>
                    <a:pt x="7404" y="725"/>
                    <a:pt x="7404" y="1639"/>
                  </a:cubicBezTo>
                  <a:lnTo>
                    <a:pt x="7310" y="1639"/>
                  </a:lnTo>
                  <a:cubicBezTo>
                    <a:pt x="6617" y="1639"/>
                    <a:pt x="5892" y="1891"/>
                    <a:pt x="5325" y="2364"/>
                  </a:cubicBezTo>
                  <a:cubicBezTo>
                    <a:pt x="4852" y="1891"/>
                    <a:pt x="4128" y="1639"/>
                    <a:pt x="3372" y="1639"/>
                  </a:cubicBezTo>
                  <a:lnTo>
                    <a:pt x="3309" y="1639"/>
                  </a:lnTo>
                  <a:cubicBezTo>
                    <a:pt x="3309" y="725"/>
                    <a:pt x="2552" y="1"/>
                    <a:pt x="16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0" name="Google Shape;8280;p57"/>
          <p:cNvGrpSpPr/>
          <p:nvPr/>
        </p:nvGrpSpPr>
        <p:grpSpPr>
          <a:xfrm>
            <a:off x="4858968" y="1532275"/>
            <a:ext cx="356221" cy="354973"/>
            <a:chOff x="-13947000" y="3212800"/>
            <a:chExt cx="353675" cy="352400"/>
          </a:xfrm>
        </p:grpSpPr>
        <p:sp>
          <p:nvSpPr>
            <p:cNvPr id="8281" name="Google Shape;8281;p57"/>
            <p:cNvSpPr/>
            <p:nvPr/>
          </p:nvSpPr>
          <p:spPr>
            <a:xfrm>
              <a:off x="-13947000" y="3212800"/>
              <a:ext cx="229225" cy="268125"/>
            </a:xfrm>
            <a:custGeom>
              <a:avLst/>
              <a:gdLst/>
              <a:ahLst/>
              <a:cxnLst/>
              <a:rect l="l" t="t" r="r" b="b"/>
              <a:pathLst>
                <a:path w="9169" h="10725" extrusionOk="0">
                  <a:moveTo>
                    <a:pt x="2959" y="2501"/>
                  </a:moveTo>
                  <a:cubicBezTo>
                    <a:pt x="3099" y="2501"/>
                    <a:pt x="3225" y="2585"/>
                    <a:pt x="3309" y="2753"/>
                  </a:cubicBezTo>
                  <a:cubicBezTo>
                    <a:pt x="3435" y="2942"/>
                    <a:pt x="3309" y="3194"/>
                    <a:pt x="3120" y="3289"/>
                  </a:cubicBezTo>
                  <a:lnTo>
                    <a:pt x="1450" y="4140"/>
                  </a:lnTo>
                  <a:cubicBezTo>
                    <a:pt x="1404" y="4155"/>
                    <a:pt x="1354" y="4163"/>
                    <a:pt x="1304" y="4163"/>
                  </a:cubicBezTo>
                  <a:cubicBezTo>
                    <a:pt x="1148" y="4163"/>
                    <a:pt x="986" y="4086"/>
                    <a:pt x="914" y="3919"/>
                  </a:cubicBezTo>
                  <a:cubicBezTo>
                    <a:pt x="788" y="3730"/>
                    <a:pt x="914" y="3509"/>
                    <a:pt x="1103" y="3383"/>
                  </a:cubicBezTo>
                  <a:lnTo>
                    <a:pt x="2742" y="2564"/>
                  </a:lnTo>
                  <a:cubicBezTo>
                    <a:pt x="2815" y="2522"/>
                    <a:pt x="2889" y="2501"/>
                    <a:pt x="2959" y="2501"/>
                  </a:cubicBezTo>
                  <a:close/>
                  <a:moveTo>
                    <a:pt x="416" y="0"/>
                  </a:moveTo>
                  <a:cubicBezTo>
                    <a:pt x="338" y="0"/>
                    <a:pt x="259" y="23"/>
                    <a:pt x="190" y="75"/>
                  </a:cubicBezTo>
                  <a:cubicBezTo>
                    <a:pt x="64" y="138"/>
                    <a:pt x="1" y="264"/>
                    <a:pt x="1" y="422"/>
                  </a:cubicBezTo>
                  <a:lnTo>
                    <a:pt x="1" y="5337"/>
                  </a:lnTo>
                  <a:cubicBezTo>
                    <a:pt x="32" y="7952"/>
                    <a:pt x="1922" y="10220"/>
                    <a:pt x="4537" y="10724"/>
                  </a:cubicBezTo>
                  <a:lnTo>
                    <a:pt x="4569" y="10724"/>
                  </a:lnTo>
                  <a:cubicBezTo>
                    <a:pt x="4317" y="10062"/>
                    <a:pt x="4159" y="9369"/>
                    <a:pt x="4159" y="8613"/>
                  </a:cubicBezTo>
                  <a:lnTo>
                    <a:pt x="4159" y="7511"/>
                  </a:lnTo>
                  <a:cubicBezTo>
                    <a:pt x="3813" y="7574"/>
                    <a:pt x="3498" y="7763"/>
                    <a:pt x="3214" y="8015"/>
                  </a:cubicBezTo>
                  <a:cubicBezTo>
                    <a:pt x="3135" y="8093"/>
                    <a:pt x="3033" y="8133"/>
                    <a:pt x="2931" y="8133"/>
                  </a:cubicBezTo>
                  <a:cubicBezTo>
                    <a:pt x="2828" y="8133"/>
                    <a:pt x="2726" y="8093"/>
                    <a:pt x="2647" y="8015"/>
                  </a:cubicBezTo>
                  <a:cubicBezTo>
                    <a:pt x="2490" y="7857"/>
                    <a:pt x="2490" y="7574"/>
                    <a:pt x="2647" y="7448"/>
                  </a:cubicBezTo>
                  <a:cubicBezTo>
                    <a:pt x="3057" y="7006"/>
                    <a:pt x="3592" y="6754"/>
                    <a:pt x="4159" y="6691"/>
                  </a:cubicBezTo>
                  <a:lnTo>
                    <a:pt x="4159" y="3761"/>
                  </a:lnTo>
                  <a:cubicBezTo>
                    <a:pt x="4159" y="3068"/>
                    <a:pt x="4726" y="2564"/>
                    <a:pt x="5420" y="2564"/>
                  </a:cubicBezTo>
                  <a:cubicBezTo>
                    <a:pt x="5577" y="2564"/>
                    <a:pt x="5735" y="2596"/>
                    <a:pt x="5892" y="2627"/>
                  </a:cubicBezTo>
                  <a:cubicBezTo>
                    <a:pt x="6932" y="3068"/>
                    <a:pt x="8066" y="3257"/>
                    <a:pt x="9169" y="3289"/>
                  </a:cubicBezTo>
                  <a:lnTo>
                    <a:pt x="9169" y="422"/>
                  </a:lnTo>
                  <a:cubicBezTo>
                    <a:pt x="9169" y="296"/>
                    <a:pt x="9106" y="138"/>
                    <a:pt x="8980" y="75"/>
                  </a:cubicBezTo>
                  <a:cubicBezTo>
                    <a:pt x="8910" y="23"/>
                    <a:pt x="8831" y="0"/>
                    <a:pt x="8753" y="0"/>
                  </a:cubicBezTo>
                  <a:cubicBezTo>
                    <a:pt x="8690" y="0"/>
                    <a:pt x="8627" y="16"/>
                    <a:pt x="8570" y="44"/>
                  </a:cubicBezTo>
                  <a:cubicBezTo>
                    <a:pt x="7294" y="548"/>
                    <a:pt x="5939" y="800"/>
                    <a:pt x="4585" y="800"/>
                  </a:cubicBezTo>
                  <a:cubicBezTo>
                    <a:pt x="3230" y="800"/>
                    <a:pt x="1875" y="548"/>
                    <a:pt x="599" y="44"/>
                  </a:cubicBezTo>
                  <a:cubicBezTo>
                    <a:pt x="543" y="16"/>
                    <a:pt x="480" y="0"/>
                    <a:pt x="4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57"/>
            <p:cNvSpPr/>
            <p:nvPr/>
          </p:nvSpPr>
          <p:spPr>
            <a:xfrm>
              <a:off x="-13821775" y="3295600"/>
              <a:ext cx="228450" cy="269600"/>
            </a:xfrm>
            <a:custGeom>
              <a:avLst/>
              <a:gdLst/>
              <a:ahLst/>
              <a:cxnLst/>
              <a:rect l="l" t="t" r="r" b="b"/>
              <a:pathLst>
                <a:path w="9138" h="10784" extrusionOk="0">
                  <a:moveTo>
                    <a:pt x="2108" y="3311"/>
                  </a:moveTo>
                  <a:cubicBezTo>
                    <a:pt x="2163" y="3311"/>
                    <a:pt x="2219" y="3323"/>
                    <a:pt x="2269" y="3348"/>
                  </a:cubicBezTo>
                  <a:lnTo>
                    <a:pt x="3939" y="4167"/>
                  </a:lnTo>
                  <a:cubicBezTo>
                    <a:pt x="4128" y="4293"/>
                    <a:pt x="4191" y="4514"/>
                    <a:pt x="4128" y="4703"/>
                  </a:cubicBezTo>
                  <a:cubicBezTo>
                    <a:pt x="4033" y="4870"/>
                    <a:pt x="3883" y="4946"/>
                    <a:pt x="3720" y="4946"/>
                  </a:cubicBezTo>
                  <a:cubicBezTo>
                    <a:pt x="3668" y="4946"/>
                    <a:pt x="3615" y="4938"/>
                    <a:pt x="3561" y="4923"/>
                  </a:cubicBezTo>
                  <a:lnTo>
                    <a:pt x="1923" y="4073"/>
                  </a:lnTo>
                  <a:cubicBezTo>
                    <a:pt x="1734" y="4010"/>
                    <a:pt x="1639" y="3726"/>
                    <a:pt x="1734" y="3537"/>
                  </a:cubicBezTo>
                  <a:cubicBezTo>
                    <a:pt x="1803" y="3399"/>
                    <a:pt x="1957" y="3311"/>
                    <a:pt x="2108" y="3311"/>
                  </a:cubicBezTo>
                  <a:close/>
                  <a:moveTo>
                    <a:pt x="7086" y="3316"/>
                  </a:moveTo>
                  <a:cubicBezTo>
                    <a:pt x="7226" y="3316"/>
                    <a:pt x="7352" y="3400"/>
                    <a:pt x="7436" y="3568"/>
                  </a:cubicBezTo>
                  <a:cubicBezTo>
                    <a:pt x="7562" y="3758"/>
                    <a:pt x="7436" y="4010"/>
                    <a:pt x="7247" y="4104"/>
                  </a:cubicBezTo>
                  <a:lnTo>
                    <a:pt x="5577" y="4955"/>
                  </a:lnTo>
                  <a:cubicBezTo>
                    <a:pt x="5528" y="4979"/>
                    <a:pt x="5472" y="4991"/>
                    <a:pt x="5415" y="4991"/>
                  </a:cubicBezTo>
                  <a:cubicBezTo>
                    <a:pt x="5255" y="4991"/>
                    <a:pt x="5088" y="4897"/>
                    <a:pt x="5042" y="4734"/>
                  </a:cubicBezTo>
                  <a:cubicBezTo>
                    <a:pt x="4947" y="4514"/>
                    <a:pt x="5042" y="4262"/>
                    <a:pt x="5231" y="4199"/>
                  </a:cubicBezTo>
                  <a:lnTo>
                    <a:pt x="6869" y="3379"/>
                  </a:lnTo>
                  <a:cubicBezTo>
                    <a:pt x="6943" y="3337"/>
                    <a:pt x="7016" y="3316"/>
                    <a:pt x="7086" y="3316"/>
                  </a:cubicBezTo>
                  <a:close/>
                  <a:moveTo>
                    <a:pt x="6223" y="6632"/>
                  </a:moveTo>
                  <a:cubicBezTo>
                    <a:pt x="6333" y="6632"/>
                    <a:pt x="6444" y="6672"/>
                    <a:pt x="6522" y="6750"/>
                  </a:cubicBezTo>
                  <a:cubicBezTo>
                    <a:pt x="6680" y="6908"/>
                    <a:pt x="6680" y="7192"/>
                    <a:pt x="6522" y="7349"/>
                  </a:cubicBezTo>
                  <a:cubicBezTo>
                    <a:pt x="5987" y="7885"/>
                    <a:pt x="5262" y="8137"/>
                    <a:pt x="4601" y="8137"/>
                  </a:cubicBezTo>
                  <a:cubicBezTo>
                    <a:pt x="3939" y="8137"/>
                    <a:pt x="3183" y="7853"/>
                    <a:pt x="2679" y="7349"/>
                  </a:cubicBezTo>
                  <a:cubicBezTo>
                    <a:pt x="2521" y="7192"/>
                    <a:pt x="2521" y="6908"/>
                    <a:pt x="2679" y="6750"/>
                  </a:cubicBezTo>
                  <a:cubicBezTo>
                    <a:pt x="2758" y="6672"/>
                    <a:pt x="2860" y="6632"/>
                    <a:pt x="2962" y="6632"/>
                  </a:cubicBezTo>
                  <a:cubicBezTo>
                    <a:pt x="3065" y="6632"/>
                    <a:pt x="3167" y="6672"/>
                    <a:pt x="3246" y="6750"/>
                  </a:cubicBezTo>
                  <a:cubicBezTo>
                    <a:pt x="3608" y="7129"/>
                    <a:pt x="4097" y="7318"/>
                    <a:pt x="4585" y="7318"/>
                  </a:cubicBezTo>
                  <a:cubicBezTo>
                    <a:pt x="5073" y="7318"/>
                    <a:pt x="5562" y="7129"/>
                    <a:pt x="5924" y="6750"/>
                  </a:cubicBezTo>
                  <a:cubicBezTo>
                    <a:pt x="6003" y="6672"/>
                    <a:pt x="6113" y="6632"/>
                    <a:pt x="6223" y="6632"/>
                  </a:cubicBezTo>
                  <a:close/>
                  <a:moveTo>
                    <a:pt x="8737" y="0"/>
                  </a:moveTo>
                  <a:cubicBezTo>
                    <a:pt x="8681" y="0"/>
                    <a:pt x="8624" y="13"/>
                    <a:pt x="8570" y="40"/>
                  </a:cubicBezTo>
                  <a:cubicBezTo>
                    <a:pt x="7294" y="544"/>
                    <a:pt x="5932" y="796"/>
                    <a:pt x="4565" y="796"/>
                  </a:cubicBezTo>
                  <a:cubicBezTo>
                    <a:pt x="3199" y="796"/>
                    <a:pt x="1828" y="544"/>
                    <a:pt x="537" y="40"/>
                  </a:cubicBezTo>
                  <a:cubicBezTo>
                    <a:pt x="494" y="22"/>
                    <a:pt x="447" y="13"/>
                    <a:pt x="400" y="13"/>
                  </a:cubicBezTo>
                  <a:cubicBezTo>
                    <a:pt x="205" y="13"/>
                    <a:pt x="1" y="164"/>
                    <a:pt x="1" y="418"/>
                  </a:cubicBezTo>
                  <a:lnTo>
                    <a:pt x="1" y="5301"/>
                  </a:lnTo>
                  <a:cubicBezTo>
                    <a:pt x="1" y="7948"/>
                    <a:pt x="1891" y="10279"/>
                    <a:pt x="4475" y="10783"/>
                  </a:cubicBezTo>
                  <a:lnTo>
                    <a:pt x="4632" y="10783"/>
                  </a:lnTo>
                  <a:cubicBezTo>
                    <a:pt x="7247" y="10247"/>
                    <a:pt x="9137" y="7948"/>
                    <a:pt x="9137" y="5301"/>
                  </a:cubicBezTo>
                  <a:lnTo>
                    <a:pt x="9137" y="418"/>
                  </a:lnTo>
                  <a:cubicBezTo>
                    <a:pt x="9137" y="170"/>
                    <a:pt x="8943" y="0"/>
                    <a:pt x="87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3" name="Google Shape;8283;p57"/>
          <p:cNvSpPr/>
          <p:nvPr/>
        </p:nvSpPr>
        <p:spPr>
          <a:xfrm>
            <a:off x="4902088" y="2417809"/>
            <a:ext cx="271340" cy="353864"/>
          </a:xfrm>
          <a:custGeom>
            <a:avLst/>
            <a:gdLst/>
            <a:ahLst/>
            <a:cxnLst/>
            <a:rect l="l" t="t" r="r" b="b"/>
            <a:pathLst>
              <a:path w="10776" h="14052" extrusionOk="0">
                <a:moveTo>
                  <a:pt x="5388" y="0"/>
                </a:moveTo>
                <a:cubicBezTo>
                  <a:pt x="3939" y="0"/>
                  <a:pt x="2741" y="1071"/>
                  <a:pt x="2552" y="2489"/>
                </a:cubicBezTo>
                <a:lnTo>
                  <a:pt x="4569" y="2489"/>
                </a:lnTo>
                <a:cubicBezTo>
                  <a:pt x="4789" y="2489"/>
                  <a:pt x="5010" y="2678"/>
                  <a:pt x="5010" y="2867"/>
                </a:cubicBezTo>
                <a:cubicBezTo>
                  <a:pt x="5010" y="3056"/>
                  <a:pt x="4789" y="3277"/>
                  <a:pt x="4569" y="3277"/>
                </a:cubicBezTo>
                <a:lnTo>
                  <a:pt x="2489" y="3277"/>
                </a:lnTo>
                <a:lnTo>
                  <a:pt x="2489" y="4096"/>
                </a:lnTo>
                <a:lnTo>
                  <a:pt x="4569" y="4096"/>
                </a:lnTo>
                <a:cubicBezTo>
                  <a:pt x="4789" y="4096"/>
                  <a:pt x="5010" y="4285"/>
                  <a:pt x="5010" y="4537"/>
                </a:cubicBezTo>
                <a:cubicBezTo>
                  <a:pt x="5010" y="4757"/>
                  <a:pt x="4789" y="4915"/>
                  <a:pt x="4569" y="4915"/>
                </a:cubicBezTo>
                <a:lnTo>
                  <a:pt x="2489" y="4915"/>
                </a:lnTo>
                <a:lnTo>
                  <a:pt x="2489" y="5734"/>
                </a:lnTo>
                <a:lnTo>
                  <a:pt x="4569" y="5734"/>
                </a:lnTo>
                <a:cubicBezTo>
                  <a:pt x="4789" y="5734"/>
                  <a:pt x="5010" y="5955"/>
                  <a:pt x="5010" y="6144"/>
                </a:cubicBezTo>
                <a:cubicBezTo>
                  <a:pt x="5010" y="6396"/>
                  <a:pt x="4789" y="6585"/>
                  <a:pt x="4569" y="6585"/>
                </a:cubicBezTo>
                <a:lnTo>
                  <a:pt x="2552" y="6585"/>
                </a:lnTo>
                <a:cubicBezTo>
                  <a:pt x="2741" y="7845"/>
                  <a:pt x="3750" y="8822"/>
                  <a:pt x="5010" y="9011"/>
                </a:cubicBezTo>
                <a:lnTo>
                  <a:pt x="5010" y="9861"/>
                </a:lnTo>
                <a:cubicBezTo>
                  <a:pt x="2804" y="9641"/>
                  <a:pt x="1072" y="7876"/>
                  <a:pt x="851" y="5671"/>
                </a:cubicBezTo>
                <a:lnTo>
                  <a:pt x="851" y="5671"/>
                </a:lnTo>
                <a:cubicBezTo>
                  <a:pt x="977" y="5703"/>
                  <a:pt x="1135" y="5734"/>
                  <a:pt x="1261" y="5734"/>
                </a:cubicBezTo>
                <a:cubicBezTo>
                  <a:pt x="1418" y="5734"/>
                  <a:pt x="1544" y="5703"/>
                  <a:pt x="1702" y="5671"/>
                </a:cubicBezTo>
                <a:lnTo>
                  <a:pt x="1702" y="3340"/>
                </a:lnTo>
                <a:cubicBezTo>
                  <a:pt x="1576" y="3308"/>
                  <a:pt x="1418" y="3277"/>
                  <a:pt x="1261" y="3277"/>
                </a:cubicBezTo>
                <a:cubicBezTo>
                  <a:pt x="599" y="3277"/>
                  <a:pt x="0" y="3812"/>
                  <a:pt x="0" y="4537"/>
                </a:cubicBezTo>
                <a:lnTo>
                  <a:pt x="0" y="5356"/>
                </a:lnTo>
                <a:cubicBezTo>
                  <a:pt x="0" y="8191"/>
                  <a:pt x="2206" y="10523"/>
                  <a:pt x="4947" y="10712"/>
                </a:cubicBezTo>
                <a:lnTo>
                  <a:pt x="4947" y="11657"/>
                </a:lnTo>
                <a:cubicBezTo>
                  <a:pt x="4002" y="11846"/>
                  <a:pt x="3308" y="12697"/>
                  <a:pt x="3308" y="13673"/>
                </a:cubicBezTo>
                <a:cubicBezTo>
                  <a:pt x="3308" y="13894"/>
                  <a:pt x="3497" y="14051"/>
                  <a:pt x="3750" y="14051"/>
                </a:cubicBezTo>
                <a:lnTo>
                  <a:pt x="7058" y="14051"/>
                </a:lnTo>
                <a:cubicBezTo>
                  <a:pt x="7278" y="14051"/>
                  <a:pt x="7436" y="13862"/>
                  <a:pt x="7436" y="13673"/>
                </a:cubicBezTo>
                <a:cubicBezTo>
                  <a:pt x="7436" y="12697"/>
                  <a:pt x="6743" y="11815"/>
                  <a:pt x="5797" y="11657"/>
                </a:cubicBezTo>
                <a:lnTo>
                  <a:pt x="5797" y="10712"/>
                </a:lnTo>
                <a:cubicBezTo>
                  <a:pt x="8570" y="10523"/>
                  <a:pt x="10775" y="8191"/>
                  <a:pt x="10775" y="5356"/>
                </a:cubicBezTo>
                <a:lnTo>
                  <a:pt x="10775" y="4537"/>
                </a:lnTo>
                <a:cubicBezTo>
                  <a:pt x="10775" y="3875"/>
                  <a:pt x="10240" y="3277"/>
                  <a:pt x="9515" y="3277"/>
                </a:cubicBezTo>
                <a:cubicBezTo>
                  <a:pt x="9357" y="3277"/>
                  <a:pt x="9263" y="3308"/>
                  <a:pt x="9137" y="3340"/>
                </a:cubicBezTo>
                <a:lnTo>
                  <a:pt x="9137" y="5671"/>
                </a:lnTo>
                <a:cubicBezTo>
                  <a:pt x="9263" y="5703"/>
                  <a:pt x="9420" y="5734"/>
                  <a:pt x="9515" y="5734"/>
                </a:cubicBezTo>
                <a:cubicBezTo>
                  <a:pt x="9672" y="5734"/>
                  <a:pt x="9798" y="5703"/>
                  <a:pt x="9925" y="5671"/>
                </a:cubicBezTo>
                <a:lnTo>
                  <a:pt x="9925" y="5671"/>
                </a:lnTo>
                <a:cubicBezTo>
                  <a:pt x="9767" y="7876"/>
                  <a:pt x="8003" y="9641"/>
                  <a:pt x="5797" y="9861"/>
                </a:cubicBezTo>
                <a:lnTo>
                  <a:pt x="5797" y="9011"/>
                </a:lnTo>
                <a:cubicBezTo>
                  <a:pt x="7058" y="8822"/>
                  <a:pt x="8034" y="7845"/>
                  <a:pt x="8223" y="6585"/>
                </a:cubicBezTo>
                <a:lnTo>
                  <a:pt x="6207" y="6585"/>
                </a:lnTo>
                <a:cubicBezTo>
                  <a:pt x="5986" y="6585"/>
                  <a:pt x="5829" y="6396"/>
                  <a:pt x="5829" y="6144"/>
                </a:cubicBezTo>
                <a:cubicBezTo>
                  <a:pt x="5829" y="5892"/>
                  <a:pt x="6018" y="5734"/>
                  <a:pt x="6207" y="5734"/>
                </a:cubicBezTo>
                <a:lnTo>
                  <a:pt x="8318" y="5734"/>
                </a:lnTo>
                <a:lnTo>
                  <a:pt x="8318" y="4915"/>
                </a:lnTo>
                <a:lnTo>
                  <a:pt x="6207" y="4915"/>
                </a:lnTo>
                <a:cubicBezTo>
                  <a:pt x="5986" y="4915"/>
                  <a:pt x="5829" y="4726"/>
                  <a:pt x="5829" y="4537"/>
                </a:cubicBezTo>
                <a:cubicBezTo>
                  <a:pt x="5829" y="4285"/>
                  <a:pt x="6018" y="4096"/>
                  <a:pt x="6207" y="4096"/>
                </a:cubicBezTo>
                <a:lnTo>
                  <a:pt x="8318" y="4096"/>
                </a:lnTo>
                <a:lnTo>
                  <a:pt x="8318" y="3277"/>
                </a:lnTo>
                <a:lnTo>
                  <a:pt x="6207" y="3277"/>
                </a:lnTo>
                <a:cubicBezTo>
                  <a:pt x="5986" y="3277"/>
                  <a:pt x="5829" y="3056"/>
                  <a:pt x="5829" y="2867"/>
                </a:cubicBezTo>
                <a:cubicBezTo>
                  <a:pt x="5829" y="2678"/>
                  <a:pt x="6018" y="2489"/>
                  <a:pt x="6207" y="2489"/>
                </a:cubicBezTo>
                <a:lnTo>
                  <a:pt x="8223" y="2489"/>
                </a:lnTo>
                <a:cubicBezTo>
                  <a:pt x="8034" y="1071"/>
                  <a:pt x="6806" y="0"/>
                  <a:pt x="538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84" name="Google Shape;8284;p57"/>
          <p:cNvGrpSpPr/>
          <p:nvPr/>
        </p:nvGrpSpPr>
        <p:grpSpPr>
          <a:xfrm>
            <a:off x="5301563" y="1531633"/>
            <a:ext cx="356221" cy="356257"/>
            <a:chOff x="-13512225" y="3211525"/>
            <a:chExt cx="353675" cy="353675"/>
          </a:xfrm>
        </p:grpSpPr>
        <p:sp>
          <p:nvSpPr>
            <p:cNvPr id="8285" name="Google Shape;8285;p57"/>
            <p:cNvSpPr/>
            <p:nvPr/>
          </p:nvSpPr>
          <p:spPr>
            <a:xfrm>
              <a:off x="-13283825" y="3482475"/>
              <a:ext cx="125275" cy="82725"/>
            </a:xfrm>
            <a:custGeom>
              <a:avLst/>
              <a:gdLst/>
              <a:ahLst/>
              <a:cxnLst/>
              <a:rect l="l" t="t" r="r" b="b"/>
              <a:pathLst>
                <a:path w="5011" h="3309" extrusionOk="0">
                  <a:moveTo>
                    <a:pt x="1671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1" y="3308"/>
                  </a:cubicBezTo>
                  <a:cubicBezTo>
                    <a:pt x="2269" y="3308"/>
                    <a:pt x="2584" y="3056"/>
                    <a:pt x="4790" y="1985"/>
                  </a:cubicBezTo>
                  <a:cubicBezTo>
                    <a:pt x="4884" y="1953"/>
                    <a:pt x="5010" y="1796"/>
                    <a:pt x="5010" y="1638"/>
                  </a:cubicBezTo>
                  <a:cubicBezTo>
                    <a:pt x="5010" y="1481"/>
                    <a:pt x="4947" y="1323"/>
                    <a:pt x="4790" y="1292"/>
                  </a:cubicBezTo>
                  <a:cubicBezTo>
                    <a:pt x="2584" y="221"/>
                    <a:pt x="2269" y="0"/>
                    <a:pt x="16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57"/>
            <p:cNvSpPr/>
            <p:nvPr/>
          </p:nvSpPr>
          <p:spPr>
            <a:xfrm>
              <a:off x="-13512225" y="3211525"/>
              <a:ext cx="353675" cy="249700"/>
            </a:xfrm>
            <a:custGeom>
              <a:avLst/>
              <a:gdLst/>
              <a:ahLst/>
              <a:cxnLst/>
              <a:rect l="l" t="t" r="r" b="b"/>
              <a:pathLst>
                <a:path w="14147" h="9988" extrusionOk="0">
                  <a:moveTo>
                    <a:pt x="6679" y="1702"/>
                  </a:moveTo>
                  <a:cubicBezTo>
                    <a:pt x="7152" y="1702"/>
                    <a:pt x="7499" y="2048"/>
                    <a:pt x="7499" y="2521"/>
                  </a:cubicBezTo>
                  <a:cubicBezTo>
                    <a:pt x="7499" y="2993"/>
                    <a:pt x="7152" y="3340"/>
                    <a:pt x="6679" y="3340"/>
                  </a:cubicBezTo>
                  <a:cubicBezTo>
                    <a:pt x="6207" y="3340"/>
                    <a:pt x="5829" y="2993"/>
                    <a:pt x="5829" y="2521"/>
                  </a:cubicBezTo>
                  <a:cubicBezTo>
                    <a:pt x="5829" y="2048"/>
                    <a:pt x="6207" y="1702"/>
                    <a:pt x="6679" y="1702"/>
                  </a:cubicBezTo>
                  <a:close/>
                  <a:moveTo>
                    <a:pt x="4191" y="2143"/>
                  </a:moveTo>
                  <a:cubicBezTo>
                    <a:pt x="4663" y="2143"/>
                    <a:pt x="5010" y="2489"/>
                    <a:pt x="5010" y="2962"/>
                  </a:cubicBezTo>
                  <a:cubicBezTo>
                    <a:pt x="5010" y="3434"/>
                    <a:pt x="4663" y="3781"/>
                    <a:pt x="4191" y="3781"/>
                  </a:cubicBezTo>
                  <a:cubicBezTo>
                    <a:pt x="3718" y="3781"/>
                    <a:pt x="3371" y="3434"/>
                    <a:pt x="3371" y="2962"/>
                  </a:cubicBezTo>
                  <a:cubicBezTo>
                    <a:pt x="3371" y="2489"/>
                    <a:pt x="3718" y="2143"/>
                    <a:pt x="4191" y="2143"/>
                  </a:cubicBezTo>
                  <a:close/>
                  <a:moveTo>
                    <a:pt x="2521" y="4191"/>
                  </a:moveTo>
                  <a:cubicBezTo>
                    <a:pt x="2993" y="4191"/>
                    <a:pt x="3371" y="4537"/>
                    <a:pt x="3371" y="5010"/>
                  </a:cubicBezTo>
                  <a:cubicBezTo>
                    <a:pt x="3371" y="5482"/>
                    <a:pt x="2993" y="5829"/>
                    <a:pt x="2521" y="5829"/>
                  </a:cubicBezTo>
                  <a:cubicBezTo>
                    <a:pt x="2048" y="5829"/>
                    <a:pt x="1702" y="5482"/>
                    <a:pt x="1702" y="5010"/>
                  </a:cubicBezTo>
                  <a:cubicBezTo>
                    <a:pt x="1702" y="4537"/>
                    <a:pt x="2048" y="4191"/>
                    <a:pt x="2521" y="4191"/>
                  </a:cubicBezTo>
                  <a:close/>
                  <a:moveTo>
                    <a:pt x="10397" y="3340"/>
                  </a:moveTo>
                  <a:cubicBezTo>
                    <a:pt x="11563" y="3340"/>
                    <a:pt x="12508" y="4096"/>
                    <a:pt x="12508" y="5010"/>
                  </a:cubicBezTo>
                  <a:cubicBezTo>
                    <a:pt x="12508" y="5923"/>
                    <a:pt x="11563" y="6648"/>
                    <a:pt x="10397" y="6648"/>
                  </a:cubicBezTo>
                  <a:cubicBezTo>
                    <a:pt x="9263" y="6648"/>
                    <a:pt x="8318" y="5892"/>
                    <a:pt x="8318" y="5010"/>
                  </a:cubicBezTo>
                  <a:cubicBezTo>
                    <a:pt x="8318" y="4096"/>
                    <a:pt x="9263" y="3340"/>
                    <a:pt x="10397" y="3340"/>
                  </a:cubicBezTo>
                  <a:close/>
                  <a:moveTo>
                    <a:pt x="4191" y="6270"/>
                  </a:moveTo>
                  <a:cubicBezTo>
                    <a:pt x="4663" y="6270"/>
                    <a:pt x="5010" y="6616"/>
                    <a:pt x="5010" y="7089"/>
                  </a:cubicBezTo>
                  <a:cubicBezTo>
                    <a:pt x="5010" y="7562"/>
                    <a:pt x="4663" y="7908"/>
                    <a:pt x="4191" y="7908"/>
                  </a:cubicBezTo>
                  <a:cubicBezTo>
                    <a:pt x="3718" y="7908"/>
                    <a:pt x="3371" y="7562"/>
                    <a:pt x="3371" y="7089"/>
                  </a:cubicBezTo>
                  <a:cubicBezTo>
                    <a:pt x="3371" y="6616"/>
                    <a:pt x="3718" y="6270"/>
                    <a:pt x="4191" y="6270"/>
                  </a:cubicBezTo>
                  <a:close/>
                  <a:moveTo>
                    <a:pt x="6679" y="6648"/>
                  </a:moveTo>
                  <a:cubicBezTo>
                    <a:pt x="7152" y="6648"/>
                    <a:pt x="7499" y="6994"/>
                    <a:pt x="7499" y="7499"/>
                  </a:cubicBezTo>
                  <a:cubicBezTo>
                    <a:pt x="7499" y="7971"/>
                    <a:pt x="7152" y="8318"/>
                    <a:pt x="6679" y="8318"/>
                  </a:cubicBezTo>
                  <a:cubicBezTo>
                    <a:pt x="6207" y="8318"/>
                    <a:pt x="5829" y="7971"/>
                    <a:pt x="5829" y="7499"/>
                  </a:cubicBezTo>
                  <a:cubicBezTo>
                    <a:pt x="5829" y="7057"/>
                    <a:pt x="6207" y="6648"/>
                    <a:pt x="6679" y="6648"/>
                  </a:cubicBezTo>
                  <a:close/>
                  <a:moveTo>
                    <a:pt x="7089" y="0"/>
                  </a:moveTo>
                  <a:cubicBezTo>
                    <a:pt x="3245" y="0"/>
                    <a:pt x="63" y="2237"/>
                    <a:pt x="63" y="5010"/>
                  </a:cubicBezTo>
                  <a:cubicBezTo>
                    <a:pt x="0" y="7751"/>
                    <a:pt x="3214" y="9987"/>
                    <a:pt x="7089" y="9987"/>
                  </a:cubicBezTo>
                  <a:cubicBezTo>
                    <a:pt x="10964" y="9987"/>
                    <a:pt x="14146" y="7751"/>
                    <a:pt x="14146" y="5010"/>
                  </a:cubicBezTo>
                  <a:cubicBezTo>
                    <a:pt x="14146" y="2300"/>
                    <a:pt x="10964" y="0"/>
                    <a:pt x="70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57"/>
            <p:cNvSpPr/>
            <p:nvPr/>
          </p:nvSpPr>
          <p:spPr>
            <a:xfrm>
              <a:off x="-13512225" y="3483250"/>
              <a:ext cx="100050" cy="81150"/>
            </a:xfrm>
            <a:custGeom>
              <a:avLst/>
              <a:gdLst/>
              <a:ahLst/>
              <a:cxnLst/>
              <a:rect l="l" t="t" r="r" b="b"/>
              <a:pathLst>
                <a:path w="4002" h="3246" extrusionOk="0">
                  <a:moveTo>
                    <a:pt x="4002" y="1"/>
                  </a:moveTo>
                  <a:cubicBezTo>
                    <a:pt x="2206" y="127"/>
                    <a:pt x="63" y="536"/>
                    <a:pt x="63" y="1607"/>
                  </a:cubicBezTo>
                  <a:cubicBezTo>
                    <a:pt x="0" y="2710"/>
                    <a:pt x="2174" y="3120"/>
                    <a:pt x="4002" y="3246"/>
                  </a:cubicBezTo>
                  <a:cubicBezTo>
                    <a:pt x="3592" y="2805"/>
                    <a:pt x="3371" y="2206"/>
                    <a:pt x="3371" y="1607"/>
                  </a:cubicBezTo>
                  <a:cubicBezTo>
                    <a:pt x="3371" y="1040"/>
                    <a:pt x="3592" y="442"/>
                    <a:pt x="40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57"/>
            <p:cNvSpPr/>
            <p:nvPr/>
          </p:nvSpPr>
          <p:spPr>
            <a:xfrm>
              <a:off x="-13407475" y="3483250"/>
              <a:ext cx="36250" cy="81150"/>
            </a:xfrm>
            <a:custGeom>
              <a:avLst/>
              <a:gdLst/>
              <a:ahLst/>
              <a:cxnLst/>
              <a:rect l="l" t="t" r="r" b="b"/>
              <a:pathLst>
                <a:path w="1450" h="3246" extrusionOk="0">
                  <a:moveTo>
                    <a:pt x="1418" y="1"/>
                  </a:moveTo>
                  <a:lnTo>
                    <a:pt x="1418" y="1"/>
                  </a:lnTo>
                  <a:cubicBezTo>
                    <a:pt x="1103" y="32"/>
                    <a:pt x="788" y="190"/>
                    <a:pt x="505" y="442"/>
                  </a:cubicBezTo>
                  <a:cubicBezTo>
                    <a:pt x="190" y="757"/>
                    <a:pt x="1" y="1166"/>
                    <a:pt x="1" y="1607"/>
                  </a:cubicBezTo>
                  <a:cubicBezTo>
                    <a:pt x="1" y="2048"/>
                    <a:pt x="158" y="2489"/>
                    <a:pt x="505" y="2805"/>
                  </a:cubicBezTo>
                  <a:cubicBezTo>
                    <a:pt x="788" y="3025"/>
                    <a:pt x="1103" y="3183"/>
                    <a:pt x="1450" y="3246"/>
                  </a:cubicBezTo>
                  <a:cubicBezTo>
                    <a:pt x="1072" y="2805"/>
                    <a:pt x="820" y="2206"/>
                    <a:pt x="820" y="1607"/>
                  </a:cubicBezTo>
                  <a:cubicBezTo>
                    <a:pt x="820" y="977"/>
                    <a:pt x="1072" y="442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57"/>
            <p:cNvSpPr/>
            <p:nvPr/>
          </p:nvSpPr>
          <p:spPr>
            <a:xfrm>
              <a:off x="-13366525" y="3485625"/>
              <a:ext cx="70125" cy="76425"/>
            </a:xfrm>
            <a:custGeom>
              <a:avLst/>
              <a:gdLst/>
              <a:ahLst/>
              <a:cxnLst/>
              <a:rect l="l" t="t" r="r" b="b"/>
              <a:pathLst>
                <a:path w="2805" h="3057" extrusionOk="0">
                  <a:moveTo>
                    <a:pt x="1072" y="0"/>
                  </a:moveTo>
                  <a:cubicBezTo>
                    <a:pt x="442" y="221"/>
                    <a:pt x="1" y="819"/>
                    <a:pt x="1" y="1512"/>
                  </a:cubicBezTo>
                  <a:cubicBezTo>
                    <a:pt x="1" y="2237"/>
                    <a:pt x="442" y="2836"/>
                    <a:pt x="1072" y="3056"/>
                  </a:cubicBezTo>
                  <a:cubicBezTo>
                    <a:pt x="1702" y="2962"/>
                    <a:pt x="2301" y="2867"/>
                    <a:pt x="2805" y="2710"/>
                  </a:cubicBezTo>
                  <a:cubicBezTo>
                    <a:pt x="2616" y="2363"/>
                    <a:pt x="2490" y="1953"/>
                    <a:pt x="2490" y="1512"/>
                  </a:cubicBezTo>
                  <a:cubicBezTo>
                    <a:pt x="2490" y="1071"/>
                    <a:pt x="2616" y="693"/>
                    <a:pt x="2805" y="347"/>
                  </a:cubicBezTo>
                  <a:cubicBezTo>
                    <a:pt x="2301" y="189"/>
                    <a:pt x="1702" y="63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0" name="Google Shape;8290;p57"/>
          <p:cNvGrpSpPr/>
          <p:nvPr/>
        </p:nvGrpSpPr>
        <p:grpSpPr>
          <a:xfrm>
            <a:off x="6191845" y="1532024"/>
            <a:ext cx="356221" cy="355476"/>
            <a:chOff x="-12643475" y="3212300"/>
            <a:chExt cx="353675" cy="352900"/>
          </a:xfrm>
        </p:grpSpPr>
        <p:sp>
          <p:nvSpPr>
            <p:cNvPr id="8291" name="Google Shape;8291;p57"/>
            <p:cNvSpPr/>
            <p:nvPr/>
          </p:nvSpPr>
          <p:spPr>
            <a:xfrm>
              <a:off x="-12372525" y="3517125"/>
              <a:ext cx="20500" cy="48075"/>
            </a:xfrm>
            <a:custGeom>
              <a:avLst/>
              <a:gdLst/>
              <a:ahLst/>
              <a:cxnLst/>
              <a:rect l="l" t="t" r="r" b="b"/>
              <a:pathLst>
                <a:path w="820" h="1923" extrusionOk="0">
                  <a:moveTo>
                    <a:pt x="0" y="0"/>
                  </a:moveTo>
                  <a:lnTo>
                    <a:pt x="0" y="1513"/>
                  </a:lnTo>
                  <a:cubicBezTo>
                    <a:pt x="0" y="1765"/>
                    <a:pt x="189" y="1922"/>
                    <a:pt x="410" y="1922"/>
                  </a:cubicBezTo>
                  <a:cubicBezTo>
                    <a:pt x="662" y="1922"/>
                    <a:pt x="819" y="1702"/>
                    <a:pt x="819" y="1513"/>
                  </a:cubicBezTo>
                  <a:lnTo>
                    <a:pt x="819" y="0"/>
                  </a:lnTo>
                  <a:cubicBezTo>
                    <a:pt x="662" y="126"/>
                    <a:pt x="567" y="221"/>
                    <a:pt x="410" y="221"/>
                  </a:cubicBezTo>
                  <a:cubicBezTo>
                    <a:pt x="189" y="221"/>
                    <a:pt x="126" y="126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57"/>
            <p:cNvSpPr/>
            <p:nvPr/>
          </p:nvSpPr>
          <p:spPr>
            <a:xfrm>
              <a:off x="-12581250" y="3480900"/>
              <a:ext cx="63025" cy="21275"/>
            </a:xfrm>
            <a:custGeom>
              <a:avLst/>
              <a:gdLst/>
              <a:ahLst/>
              <a:cxnLst/>
              <a:rect l="l" t="t" r="r" b="b"/>
              <a:pathLst>
                <a:path w="2521" h="851" extrusionOk="0">
                  <a:moveTo>
                    <a:pt x="0" y="0"/>
                  </a:moveTo>
                  <a:lnTo>
                    <a:pt x="0" y="851"/>
                  </a:lnTo>
                  <a:lnTo>
                    <a:pt x="2521" y="851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57"/>
            <p:cNvSpPr/>
            <p:nvPr/>
          </p:nvSpPr>
          <p:spPr>
            <a:xfrm>
              <a:off x="-12643475" y="3398975"/>
              <a:ext cx="186700" cy="166225"/>
            </a:xfrm>
            <a:custGeom>
              <a:avLst/>
              <a:gdLst/>
              <a:ahLst/>
              <a:cxnLst/>
              <a:rect l="l" t="t" r="r" b="b"/>
              <a:pathLst>
                <a:path w="7468" h="6649" extrusionOk="0">
                  <a:moveTo>
                    <a:pt x="5419" y="2458"/>
                  </a:moveTo>
                  <a:cubicBezTo>
                    <a:pt x="5671" y="2458"/>
                    <a:pt x="5860" y="2647"/>
                    <a:pt x="5860" y="2899"/>
                  </a:cubicBezTo>
                  <a:lnTo>
                    <a:pt x="5860" y="4537"/>
                  </a:lnTo>
                  <a:cubicBezTo>
                    <a:pt x="5860" y="4789"/>
                    <a:pt x="5671" y="4978"/>
                    <a:pt x="5419" y="4978"/>
                  </a:cubicBezTo>
                  <a:lnTo>
                    <a:pt x="2080" y="4978"/>
                  </a:lnTo>
                  <a:cubicBezTo>
                    <a:pt x="1859" y="4978"/>
                    <a:pt x="1639" y="4789"/>
                    <a:pt x="1639" y="4537"/>
                  </a:cubicBezTo>
                  <a:lnTo>
                    <a:pt x="1639" y="2899"/>
                  </a:lnTo>
                  <a:cubicBezTo>
                    <a:pt x="1639" y="2647"/>
                    <a:pt x="1859" y="2458"/>
                    <a:pt x="2080" y="2458"/>
                  </a:cubicBezTo>
                  <a:close/>
                  <a:moveTo>
                    <a:pt x="1639" y="1"/>
                  </a:moveTo>
                  <a:lnTo>
                    <a:pt x="1639" y="977"/>
                  </a:lnTo>
                  <a:lnTo>
                    <a:pt x="662" y="1450"/>
                  </a:lnTo>
                  <a:cubicBezTo>
                    <a:pt x="221" y="1639"/>
                    <a:pt x="0" y="2080"/>
                    <a:pt x="0" y="2552"/>
                  </a:cubicBezTo>
                  <a:lnTo>
                    <a:pt x="0" y="5356"/>
                  </a:lnTo>
                  <a:cubicBezTo>
                    <a:pt x="0" y="6049"/>
                    <a:pt x="536" y="6648"/>
                    <a:pt x="1261" y="6648"/>
                  </a:cubicBezTo>
                  <a:lnTo>
                    <a:pt x="6270" y="6648"/>
                  </a:lnTo>
                  <a:cubicBezTo>
                    <a:pt x="6931" y="6648"/>
                    <a:pt x="7467" y="6049"/>
                    <a:pt x="7467" y="5388"/>
                  </a:cubicBezTo>
                  <a:lnTo>
                    <a:pt x="7467" y="2584"/>
                  </a:lnTo>
                  <a:cubicBezTo>
                    <a:pt x="7467" y="2111"/>
                    <a:pt x="7215" y="1670"/>
                    <a:pt x="6805" y="1481"/>
                  </a:cubicBezTo>
                  <a:lnTo>
                    <a:pt x="5829" y="1009"/>
                  </a:lnTo>
                  <a:lnTo>
                    <a:pt x="58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57"/>
            <p:cNvSpPr/>
            <p:nvPr/>
          </p:nvSpPr>
          <p:spPr>
            <a:xfrm>
              <a:off x="-12431600" y="3212300"/>
              <a:ext cx="141800" cy="137075"/>
            </a:xfrm>
            <a:custGeom>
              <a:avLst/>
              <a:gdLst/>
              <a:ahLst/>
              <a:cxnLst/>
              <a:rect l="l" t="t" r="r" b="b"/>
              <a:pathLst>
                <a:path w="5672" h="5483" extrusionOk="0">
                  <a:moveTo>
                    <a:pt x="2741" y="1"/>
                  </a:moveTo>
                  <a:cubicBezTo>
                    <a:pt x="1481" y="1"/>
                    <a:pt x="378" y="883"/>
                    <a:pt x="0" y="2017"/>
                  </a:cubicBezTo>
                  <a:lnTo>
                    <a:pt x="2300" y="3845"/>
                  </a:lnTo>
                  <a:lnTo>
                    <a:pt x="2300" y="2143"/>
                  </a:lnTo>
                  <a:cubicBezTo>
                    <a:pt x="2300" y="1891"/>
                    <a:pt x="2521" y="1702"/>
                    <a:pt x="2741" y="1702"/>
                  </a:cubicBezTo>
                  <a:cubicBezTo>
                    <a:pt x="2993" y="1702"/>
                    <a:pt x="3151" y="1891"/>
                    <a:pt x="3151" y="2143"/>
                  </a:cubicBezTo>
                  <a:lnTo>
                    <a:pt x="3151" y="5483"/>
                  </a:lnTo>
                  <a:lnTo>
                    <a:pt x="5608" y="3561"/>
                  </a:lnTo>
                  <a:lnTo>
                    <a:pt x="5608" y="2931"/>
                  </a:lnTo>
                  <a:cubicBezTo>
                    <a:pt x="5671" y="1324"/>
                    <a:pt x="4348" y="1"/>
                    <a:pt x="27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57"/>
            <p:cNvSpPr/>
            <p:nvPr/>
          </p:nvSpPr>
          <p:spPr>
            <a:xfrm>
              <a:off x="-12352050" y="3326525"/>
              <a:ext cx="62250" cy="104775"/>
            </a:xfrm>
            <a:custGeom>
              <a:avLst/>
              <a:gdLst/>
              <a:ahLst/>
              <a:cxnLst/>
              <a:rect l="l" t="t" r="r" b="b"/>
              <a:pathLst>
                <a:path w="2490" h="4191" extrusionOk="0">
                  <a:moveTo>
                    <a:pt x="2489" y="0"/>
                  </a:moveTo>
                  <a:lnTo>
                    <a:pt x="0" y="1890"/>
                  </a:lnTo>
                  <a:lnTo>
                    <a:pt x="0" y="4190"/>
                  </a:lnTo>
                  <a:lnTo>
                    <a:pt x="2489" y="230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57"/>
            <p:cNvSpPr/>
            <p:nvPr/>
          </p:nvSpPr>
          <p:spPr>
            <a:xfrm>
              <a:off x="-12434750" y="3285550"/>
              <a:ext cx="62250" cy="104000"/>
            </a:xfrm>
            <a:custGeom>
              <a:avLst/>
              <a:gdLst/>
              <a:ahLst/>
              <a:cxnLst/>
              <a:rect l="l" t="t" r="r" b="b"/>
              <a:pathLst>
                <a:path w="2490" h="4160" extrusionOk="0">
                  <a:moveTo>
                    <a:pt x="0" y="1"/>
                  </a:moveTo>
                  <a:lnTo>
                    <a:pt x="0" y="2269"/>
                  </a:lnTo>
                  <a:lnTo>
                    <a:pt x="2489" y="4160"/>
                  </a:lnTo>
                  <a:lnTo>
                    <a:pt x="2489" y="18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57"/>
            <p:cNvSpPr/>
            <p:nvPr/>
          </p:nvSpPr>
          <p:spPr>
            <a:xfrm>
              <a:off x="-12352050" y="3409225"/>
              <a:ext cx="62250" cy="107925"/>
            </a:xfrm>
            <a:custGeom>
              <a:avLst/>
              <a:gdLst/>
              <a:ahLst/>
              <a:cxnLst/>
              <a:rect l="l" t="t" r="r" b="b"/>
              <a:pathLst>
                <a:path w="2490" h="4317" extrusionOk="0">
                  <a:moveTo>
                    <a:pt x="2489" y="0"/>
                  </a:moveTo>
                  <a:lnTo>
                    <a:pt x="0" y="1859"/>
                  </a:lnTo>
                  <a:lnTo>
                    <a:pt x="0" y="4316"/>
                  </a:lnTo>
                  <a:lnTo>
                    <a:pt x="1607" y="2678"/>
                  </a:lnTo>
                  <a:cubicBezTo>
                    <a:pt x="2174" y="2142"/>
                    <a:pt x="2489" y="1418"/>
                    <a:pt x="2489" y="630"/>
                  </a:cubicBezTo>
                  <a:lnTo>
                    <a:pt x="24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57"/>
            <p:cNvSpPr/>
            <p:nvPr/>
          </p:nvSpPr>
          <p:spPr>
            <a:xfrm>
              <a:off x="-12434750" y="3368250"/>
              <a:ext cx="62250" cy="148900"/>
            </a:xfrm>
            <a:custGeom>
              <a:avLst/>
              <a:gdLst/>
              <a:ahLst/>
              <a:cxnLst/>
              <a:rect l="l" t="t" r="r" b="b"/>
              <a:pathLst>
                <a:path w="2490" h="5956" extrusionOk="0">
                  <a:moveTo>
                    <a:pt x="0" y="1"/>
                  </a:moveTo>
                  <a:lnTo>
                    <a:pt x="0" y="2269"/>
                  </a:lnTo>
                  <a:cubicBezTo>
                    <a:pt x="0" y="3057"/>
                    <a:pt x="315" y="3781"/>
                    <a:pt x="851" y="4317"/>
                  </a:cubicBezTo>
                  <a:lnTo>
                    <a:pt x="2489" y="5955"/>
                  </a:lnTo>
                  <a:lnTo>
                    <a:pt x="2489" y="18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57"/>
            <p:cNvSpPr/>
            <p:nvPr/>
          </p:nvSpPr>
          <p:spPr>
            <a:xfrm>
              <a:off x="-12623000" y="3336750"/>
              <a:ext cx="145725" cy="40975"/>
            </a:xfrm>
            <a:custGeom>
              <a:avLst/>
              <a:gdLst/>
              <a:ahLst/>
              <a:cxnLst/>
              <a:rect l="l" t="t" r="r" b="b"/>
              <a:pathLst>
                <a:path w="5829" h="1639" extrusionOk="0">
                  <a:moveTo>
                    <a:pt x="820" y="1"/>
                  </a:moveTo>
                  <a:cubicBezTo>
                    <a:pt x="347" y="1"/>
                    <a:pt x="1" y="347"/>
                    <a:pt x="1" y="820"/>
                  </a:cubicBezTo>
                  <a:cubicBezTo>
                    <a:pt x="1" y="1292"/>
                    <a:pt x="410" y="1639"/>
                    <a:pt x="820" y="1639"/>
                  </a:cubicBezTo>
                  <a:lnTo>
                    <a:pt x="5010" y="1639"/>
                  </a:lnTo>
                  <a:cubicBezTo>
                    <a:pt x="5482" y="1639"/>
                    <a:pt x="5829" y="1292"/>
                    <a:pt x="5829" y="820"/>
                  </a:cubicBezTo>
                  <a:cubicBezTo>
                    <a:pt x="5829" y="347"/>
                    <a:pt x="5482" y="1"/>
                    <a:pt x="50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0" name="Google Shape;8300;p57"/>
          <p:cNvGrpSpPr/>
          <p:nvPr/>
        </p:nvGrpSpPr>
        <p:grpSpPr>
          <a:xfrm>
            <a:off x="6191845" y="1983798"/>
            <a:ext cx="356221" cy="333366"/>
            <a:chOff x="-12643475" y="3657325"/>
            <a:chExt cx="353675" cy="330950"/>
          </a:xfrm>
        </p:grpSpPr>
        <p:sp>
          <p:nvSpPr>
            <p:cNvPr id="8301" name="Google Shape;8301;p57"/>
            <p:cNvSpPr/>
            <p:nvPr/>
          </p:nvSpPr>
          <p:spPr>
            <a:xfrm>
              <a:off x="-12580475" y="3719550"/>
              <a:ext cx="19725" cy="19700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379" y="0"/>
                  </a:moveTo>
                  <a:cubicBezTo>
                    <a:pt x="190" y="0"/>
                    <a:pt x="1" y="189"/>
                    <a:pt x="1" y="410"/>
                  </a:cubicBezTo>
                  <a:cubicBezTo>
                    <a:pt x="1" y="599"/>
                    <a:pt x="190" y="788"/>
                    <a:pt x="379" y="788"/>
                  </a:cubicBezTo>
                  <a:cubicBezTo>
                    <a:pt x="599" y="788"/>
                    <a:pt x="788" y="599"/>
                    <a:pt x="788" y="410"/>
                  </a:cubicBezTo>
                  <a:cubicBezTo>
                    <a:pt x="788" y="189"/>
                    <a:pt x="599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57"/>
            <p:cNvSpPr/>
            <p:nvPr/>
          </p:nvSpPr>
          <p:spPr>
            <a:xfrm>
              <a:off x="-12456800" y="3719550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599"/>
                    <a:pt x="189" y="788"/>
                    <a:pt x="410" y="788"/>
                  </a:cubicBezTo>
                  <a:cubicBezTo>
                    <a:pt x="630" y="788"/>
                    <a:pt x="788" y="599"/>
                    <a:pt x="788" y="410"/>
                  </a:cubicBezTo>
                  <a:cubicBezTo>
                    <a:pt x="788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57"/>
            <p:cNvSpPr/>
            <p:nvPr/>
          </p:nvSpPr>
          <p:spPr>
            <a:xfrm>
              <a:off x="-12643475" y="3657325"/>
              <a:ext cx="268600" cy="144950"/>
            </a:xfrm>
            <a:custGeom>
              <a:avLst/>
              <a:gdLst/>
              <a:ahLst/>
              <a:cxnLst/>
              <a:rect l="l" t="t" r="r" b="b"/>
              <a:pathLst>
                <a:path w="10744" h="5798" extrusionOk="0">
                  <a:moveTo>
                    <a:pt x="2899" y="1670"/>
                  </a:moveTo>
                  <a:cubicBezTo>
                    <a:pt x="3592" y="1670"/>
                    <a:pt x="4159" y="2205"/>
                    <a:pt x="4159" y="2899"/>
                  </a:cubicBezTo>
                  <a:cubicBezTo>
                    <a:pt x="4159" y="3560"/>
                    <a:pt x="3623" y="4159"/>
                    <a:pt x="2899" y="4159"/>
                  </a:cubicBezTo>
                  <a:cubicBezTo>
                    <a:pt x="2237" y="4159"/>
                    <a:pt x="1639" y="3592"/>
                    <a:pt x="1639" y="2899"/>
                  </a:cubicBezTo>
                  <a:cubicBezTo>
                    <a:pt x="1639" y="2205"/>
                    <a:pt x="2206" y="1670"/>
                    <a:pt x="2899" y="1670"/>
                  </a:cubicBezTo>
                  <a:close/>
                  <a:moveTo>
                    <a:pt x="7877" y="1670"/>
                  </a:moveTo>
                  <a:cubicBezTo>
                    <a:pt x="8538" y="1670"/>
                    <a:pt x="9137" y="2205"/>
                    <a:pt x="9137" y="2899"/>
                  </a:cubicBezTo>
                  <a:cubicBezTo>
                    <a:pt x="9137" y="3560"/>
                    <a:pt x="8570" y="4159"/>
                    <a:pt x="7877" y="4159"/>
                  </a:cubicBezTo>
                  <a:cubicBezTo>
                    <a:pt x="7215" y="4159"/>
                    <a:pt x="6616" y="3592"/>
                    <a:pt x="6616" y="2899"/>
                  </a:cubicBezTo>
                  <a:cubicBezTo>
                    <a:pt x="6616" y="2205"/>
                    <a:pt x="7152" y="1670"/>
                    <a:pt x="7877" y="1670"/>
                  </a:cubicBezTo>
                  <a:close/>
                  <a:moveTo>
                    <a:pt x="2899" y="0"/>
                  </a:moveTo>
                  <a:cubicBezTo>
                    <a:pt x="1292" y="0"/>
                    <a:pt x="32" y="1323"/>
                    <a:pt x="32" y="2899"/>
                  </a:cubicBezTo>
                  <a:cubicBezTo>
                    <a:pt x="0" y="4505"/>
                    <a:pt x="1292" y="5797"/>
                    <a:pt x="2899" y="5797"/>
                  </a:cubicBezTo>
                  <a:cubicBezTo>
                    <a:pt x="3970" y="5797"/>
                    <a:pt x="4884" y="5198"/>
                    <a:pt x="5388" y="4379"/>
                  </a:cubicBezTo>
                  <a:cubicBezTo>
                    <a:pt x="5892" y="5230"/>
                    <a:pt x="6805" y="5797"/>
                    <a:pt x="7877" y="5797"/>
                  </a:cubicBezTo>
                  <a:cubicBezTo>
                    <a:pt x="9483" y="5797"/>
                    <a:pt x="10744" y="4505"/>
                    <a:pt x="10744" y="2899"/>
                  </a:cubicBezTo>
                  <a:cubicBezTo>
                    <a:pt x="10744" y="1260"/>
                    <a:pt x="9452" y="0"/>
                    <a:pt x="7877" y="0"/>
                  </a:cubicBezTo>
                  <a:cubicBezTo>
                    <a:pt x="6805" y="0"/>
                    <a:pt x="5892" y="599"/>
                    <a:pt x="5388" y="1418"/>
                  </a:cubicBezTo>
                  <a:cubicBezTo>
                    <a:pt x="4884" y="567"/>
                    <a:pt x="3970" y="0"/>
                    <a:pt x="28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57"/>
            <p:cNvSpPr/>
            <p:nvPr/>
          </p:nvSpPr>
          <p:spPr>
            <a:xfrm>
              <a:off x="-12581250" y="3905425"/>
              <a:ext cx="62250" cy="20500"/>
            </a:xfrm>
            <a:custGeom>
              <a:avLst/>
              <a:gdLst/>
              <a:ahLst/>
              <a:cxnLst/>
              <a:rect l="l" t="t" r="r" b="b"/>
              <a:pathLst>
                <a:path w="2490" h="820" extrusionOk="0">
                  <a:moveTo>
                    <a:pt x="0" y="0"/>
                  </a:moveTo>
                  <a:lnTo>
                    <a:pt x="0" y="819"/>
                  </a:lnTo>
                  <a:lnTo>
                    <a:pt x="2489" y="819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57"/>
            <p:cNvSpPr/>
            <p:nvPr/>
          </p:nvSpPr>
          <p:spPr>
            <a:xfrm>
              <a:off x="-12643475" y="3802250"/>
              <a:ext cx="269400" cy="185900"/>
            </a:xfrm>
            <a:custGeom>
              <a:avLst/>
              <a:gdLst/>
              <a:ahLst/>
              <a:cxnLst/>
              <a:rect l="l" t="t" r="r" b="b"/>
              <a:pathLst>
                <a:path w="10776" h="7436" extrusionOk="0">
                  <a:moveTo>
                    <a:pt x="7057" y="1670"/>
                  </a:moveTo>
                  <a:cubicBezTo>
                    <a:pt x="7278" y="1670"/>
                    <a:pt x="7436" y="1859"/>
                    <a:pt x="7436" y="2048"/>
                  </a:cubicBezTo>
                  <a:cubicBezTo>
                    <a:pt x="7436" y="2300"/>
                    <a:pt x="7247" y="2489"/>
                    <a:pt x="7057" y="2489"/>
                  </a:cubicBezTo>
                  <a:cubicBezTo>
                    <a:pt x="6805" y="2489"/>
                    <a:pt x="6616" y="2300"/>
                    <a:pt x="6616" y="2048"/>
                  </a:cubicBezTo>
                  <a:cubicBezTo>
                    <a:pt x="6616" y="1859"/>
                    <a:pt x="6805" y="1670"/>
                    <a:pt x="7057" y="1670"/>
                  </a:cubicBezTo>
                  <a:close/>
                  <a:moveTo>
                    <a:pt x="8696" y="1670"/>
                  </a:moveTo>
                  <a:cubicBezTo>
                    <a:pt x="8948" y="1670"/>
                    <a:pt x="9137" y="1859"/>
                    <a:pt x="9137" y="2048"/>
                  </a:cubicBezTo>
                  <a:cubicBezTo>
                    <a:pt x="9137" y="2300"/>
                    <a:pt x="8948" y="2489"/>
                    <a:pt x="8696" y="2489"/>
                  </a:cubicBezTo>
                  <a:cubicBezTo>
                    <a:pt x="8475" y="2489"/>
                    <a:pt x="8318" y="2300"/>
                    <a:pt x="8318" y="2048"/>
                  </a:cubicBezTo>
                  <a:cubicBezTo>
                    <a:pt x="8255" y="1859"/>
                    <a:pt x="8475" y="1670"/>
                    <a:pt x="8696" y="1670"/>
                  </a:cubicBezTo>
                  <a:close/>
                  <a:moveTo>
                    <a:pt x="5388" y="3277"/>
                  </a:moveTo>
                  <a:cubicBezTo>
                    <a:pt x="5640" y="3277"/>
                    <a:pt x="5829" y="3466"/>
                    <a:pt x="5829" y="3686"/>
                  </a:cubicBezTo>
                  <a:lnTo>
                    <a:pt x="5829" y="5356"/>
                  </a:lnTo>
                  <a:cubicBezTo>
                    <a:pt x="5829" y="5608"/>
                    <a:pt x="5640" y="5797"/>
                    <a:pt x="5388" y="5797"/>
                  </a:cubicBezTo>
                  <a:lnTo>
                    <a:pt x="2080" y="5797"/>
                  </a:lnTo>
                  <a:cubicBezTo>
                    <a:pt x="1859" y="5797"/>
                    <a:pt x="1639" y="5608"/>
                    <a:pt x="1639" y="5356"/>
                  </a:cubicBezTo>
                  <a:lnTo>
                    <a:pt x="1639" y="3686"/>
                  </a:lnTo>
                  <a:cubicBezTo>
                    <a:pt x="1639" y="3466"/>
                    <a:pt x="1859" y="3277"/>
                    <a:pt x="2080" y="3277"/>
                  </a:cubicBezTo>
                  <a:close/>
                  <a:moveTo>
                    <a:pt x="5230" y="0"/>
                  </a:moveTo>
                  <a:cubicBezTo>
                    <a:pt x="4600" y="504"/>
                    <a:pt x="3781" y="819"/>
                    <a:pt x="2899" y="819"/>
                  </a:cubicBezTo>
                  <a:cubicBezTo>
                    <a:pt x="2080" y="819"/>
                    <a:pt x="1324" y="536"/>
                    <a:pt x="756" y="126"/>
                  </a:cubicBezTo>
                  <a:cubicBezTo>
                    <a:pt x="315" y="315"/>
                    <a:pt x="32" y="756"/>
                    <a:pt x="32" y="1260"/>
                  </a:cubicBezTo>
                  <a:lnTo>
                    <a:pt x="32" y="6206"/>
                  </a:lnTo>
                  <a:cubicBezTo>
                    <a:pt x="0" y="6900"/>
                    <a:pt x="536" y="7435"/>
                    <a:pt x="1261" y="7435"/>
                  </a:cubicBezTo>
                  <a:lnTo>
                    <a:pt x="9515" y="7435"/>
                  </a:lnTo>
                  <a:cubicBezTo>
                    <a:pt x="10208" y="7435"/>
                    <a:pt x="10775" y="6900"/>
                    <a:pt x="10775" y="6206"/>
                  </a:cubicBezTo>
                  <a:lnTo>
                    <a:pt x="10775" y="1260"/>
                  </a:lnTo>
                  <a:cubicBezTo>
                    <a:pt x="10775" y="756"/>
                    <a:pt x="10460" y="315"/>
                    <a:pt x="10082" y="126"/>
                  </a:cubicBezTo>
                  <a:cubicBezTo>
                    <a:pt x="9452" y="536"/>
                    <a:pt x="8727" y="819"/>
                    <a:pt x="7908" y="819"/>
                  </a:cubicBezTo>
                  <a:cubicBezTo>
                    <a:pt x="7057" y="819"/>
                    <a:pt x="6270" y="504"/>
                    <a:pt x="55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57"/>
            <p:cNvSpPr/>
            <p:nvPr/>
          </p:nvSpPr>
          <p:spPr>
            <a:xfrm>
              <a:off x="-12352850" y="3802125"/>
              <a:ext cx="63050" cy="186150"/>
            </a:xfrm>
            <a:custGeom>
              <a:avLst/>
              <a:gdLst/>
              <a:ahLst/>
              <a:cxnLst/>
              <a:rect l="l" t="t" r="r" b="b"/>
              <a:pathLst>
                <a:path w="2522" h="7446" extrusionOk="0">
                  <a:moveTo>
                    <a:pt x="2092" y="0"/>
                  </a:moveTo>
                  <a:cubicBezTo>
                    <a:pt x="2035" y="0"/>
                    <a:pt x="1976" y="10"/>
                    <a:pt x="1923" y="37"/>
                  </a:cubicBezTo>
                  <a:lnTo>
                    <a:pt x="1" y="982"/>
                  </a:lnTo>
                  <a:lnTo>
                    <a:pt x="1" y="6464"/>
                  </a:lnTo>
                  <a:lnTo>
                    <a:pt x="1923" y="7409"/>
                  </a:lnTo>
                  <a:cubicBezTo>
                    <a:pt x="1976" y="7435"/>
                    <a:pt x="2035" y="7445"/>
                    <a:pt x="2092" y="7445"/>
                  </a:cubicBezTo>
                  <a:cubicBezTo>
                    <a:pt x="2170" y="7445"/>
                    <a:pt x="2246" y="7427"/>
                    <a:pt x="2301" y="7409"/>
                  </a:cubicBezTo>
                  <a:cubicBezTo>
                    <a:pt x="2427" y="7314"/>
                    <a:pt x="2521" y="7220"/>
                    <a:pt x="2521" y="7062"/>
                  </a:cubicBezTo>
                  <a:lnTo>
                    <a:pt x="2521" y="415"/>
                  </a:lnTo>
                  <a:cubicBezTo>
                    <a:pt x="2521" y="257"/>
                    <a:pt x="2427" y="131"/>
                    <a:pt x="2301" y="37"/>
                  </a:cubicBezTo>
                  <a:cubicBezTo>
                    <a:pt x="2246" y="18"/>
                    <a:pt x="2170" y="0"/>
                    <a:pt x="20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7" name="Google Shape;8307;p57"/>
          <p:cNvGrpSpPr/>
          <p:nvPr/>
        </p:nvGrpSpPr>
        <p:grpSpPr>
          <a:xfrm>
            <a:off x="7974847" y="1532427"/>
            <a:ext cx="355416" cy="354670"/>
            <a:chOff x="-10857925" y="3213875"/>
            <a:chExt cx="352875" cy="352100"/>
          </a:xfrm>
        </p:grpSpPr>
        <p:sp>
          <p:nvSpPr>
            <p:cNvPr id="8308" name="Google Shape;8308;p57"/>
            <p:cNvSpPr/>
            <p:nvPr/>
          </p:nvSpPr>
          <p:spPr>
            <a:xfrm>
              <a:off x="-10759475" y="3265875"/>
              <a:ext cx="64600" cy="87450"/>
            </a:xfrm>
            <a:custGeom>
              <a:avLst/>
              <a:gdLst/>
              <a:ahLst/>
              <a:cxnLst/>
              <a:rect l="l" t="t" r="r" b="b"/>
              <a:pathLst>
                <a:path w="2584" h="3498" extrusionOk="0">
                  <a:moveTo>
                    <a:pt x="1702" y="0"/>
                  </a:moveTo>
                  <a:lnTo>
                    <a:pt x="0" y="1418"/>
                  </a:lnTo>
                  <a:lnTo>
                    <a:pt x="2584" y="3497"/>
                  </a:lnTo>
                  <a:cubicBezTo>
                    <a:pt x="2458" y="2111"/>
                    <a:pt x="2143" y="914"/>
                    <a:pt x="17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57"/>
            <p:cNvSpPr/>
            <p:nvPr/>
          </p:nvSpPr>
          <p:spPr>
            <a:xfrm>
              <a:off x="-10857925" y="3265075"/>
              <a:ext cx="64600" cy="87450"/>
            </a:xfrm>
            <a:custGeom>
              <a:avLst/>
              <a:gdLst/>
              <a:ahLst/>
              <a:cxnLst/>
              <a:rect l="l" t="t" r="r" b="b"/>
              <a:pathLst>
                <a:path w="2584" h="3498" extrusionOk="0">
                  <a:moveTo>
                    <a:pt x="882" y="1"/>
                  </a:moveTo>
                  <a:cubicBezTo>
                    <a:pt x="441" y="946"/>
                    <a:pt x="189" y="2143"/>
                    <a:pt x="0" y="3498"/>
                  </a:cubicBezTo>
                  <a:lnTo>
                    <a:pt x="2584" y="141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57"/>
            <p:cNvSpPr/>
            <p:nvPr/>
          </p:nvSpPr>
          <p:spPr>
            <a:xfrm>
              <a:off x="-10850050" y="3313925"/>
              <a:ext cx="148100" cy="65375"/>
            </a:xfrm>
            <a:custGeom>
              <a:avLst/>
              <a:gdLst/>
              <a:ahLst/>
              <a:cxnLst/>
              <a:rect l="l" t="t" r="r" b="b"/>
              <a:pathLst>
                <a:path w="5924" h="2615" extrusionOk="0">
                  <a:moveTo>
                    <a:pt x="2993" y="0"/>
                  </a:moveTo>
                  <a:lnTo>
                    <a:pt x="0" y="2363"/>
                  </a:lnTo>
                  <a:cubicBezTo>
                    <a:pt x="221" y="2520"/>
                    <a:pt x="410" y="2615"/>
                    <a:pt x="693" y="2615"/>
                  </a:cubicBezTo>
                  <a:lnTo>
                    <a:pt x="5261" y="2615"/>
                  </a:lnTo>
                  <a:cubicBezTo>
                    <a:pt x="5482" y="2615"/>
                    <a:pt x="5734" y="2520"/>
                    <a:pt x="5923" y="2363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57"/>
            <p:cNvSpPr/>
            <p:nvPr/>
          </p:nvSpPr>
          <p:spPr>
            <a:xfrm>
              <a:off x="-10857925" y="3391900"/>
              <a:ext cx="165425" cy="133125"/>
            </a:xfrm>
            <a:custGeom>
              <a:avLst/>
              <a:gdLst/>
              <a:ahLst/>
              <a:cxnLst/>
              <a:rect l="l" t="t" r="r" b="b"/>
              <a:pathLst>
                <a:path w="6617" h="5325" extrusionOk="0">
                  <a:moveTo>
                    <a:pt x="6616" y="0"/>
                  </a:moveTo>
                  <a:cubicBezTo>
                    <a:pt x="6301" y="189"/>
                    <a:pt x="5986" y="315"/>
                    <a:pt x="5608" y="315"/>
                  </a:cubicBezTo>
                  <a:lnTo>
                    <a:pt x="1040" y="315"/>
                  </a:lnTo>
                  <a:cubicBezTo>
                    <a:pt x="662" y="315"/>
                    <a:pt x="284" y="189"/>
                    <a:pt x="32" y="0"/>
                  </a:cubicBezTo>
                  <a:lnTo>
                    <a:pt x="32" y="0"/>
                  </a:lnTo>
                  <a:cubicBezTo>
                    <a:pt x="0" y="1449"/>
                    <a:pt x="221" y="2867"/>
                    <a:pt x="630" y="4001"/>
                  </a:cubicBezTo>
                  <a:cubicBezTo>
                    <a:pt x="914" y="4757"/>
                    <a:pt x="1638" y="5324"/>
                    <a:pt x="2426" y="5324"/>
                  </a:cubicBezTo>
                  <a:lnTo>
                    <a:pt x="4001" y="5324"/>
                  </a:lnTo>
                  <a:cubicBezTo>
                    <a:pt x="4946" y="5324"/>
                    <a:pt x="5671" y="4789"/>
                    <a:pt x="5955" y="4001"/>
                  </a:cubicBezTo>
                  <a:cubicBezTo>
                    <a:pt x="6396" y="2867"/>
                    <a:pt x="6585" y="1449"/>
                    <a:pt x="66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57"/>
            <p:cNvSpPr/>
            <p:nvPr/>
          </p:nvSpPr>
          <p:spPr>
            <a:xfrm>
              <a:off x="-10824850" y="3213875"/>
              <a:ext cx="98475" cy="74850"/>
            </a:xfrm>
            <a:custGeom>
              <a:avLst/>
              <a:gdLst/>
              <a:ahLst/>
              <a:cxnLst/>
              <a:rect l="l" t="t" r="r" b="b"/>
              <a:pathLst>
                <a:path w="3939" h="2994" extrusionOk="0">
                  <a:moveTo>
                    <a:pt x="1954" y="1"/>
                  </a:moveTo>
                  <a:cubicBezTo>
                    <a:pt x="1198" y="1"/>
                    <a:pt x="536" y="505"/>
                    <a:pt x="0" y="1324"/>
                  </a:cubicBezTo>
                  <a:lnTo>
                    <a:pt x="1954" y="2994"/>
                  </a:lnTo>
                  <a:lnTo>
                    <a:pt x="3938" y="1324"/>
                  </a:lnTo>
                  <a:cubicBezTo>
                    <a:pt x="3371" y="505"/>
                    <a:pt x="2710" y="1"/>
                    <a:pt x="19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57"/>
            <p:cNvSpPr/>
            <p:nvPr/>
          </p:nvSpPr>
          <p:spPr>
            <a:xfrm>
              <a:off x="-10571250" y="3306825"/>
              <a:ext cx="64625" cy="87450"/>
            </a:xfrm>
            <a:custGeom>
              <a:avLst/>
              <a:gdLst/>
              <a:ahLst/>
              <a:cxnLst/>
              <a:rect l="l" t="t" r="r" b="b"/>
              <a:pathLst>
                <a:path w="2585" h="3498" extrusionOk="0">
                  <a:moveTo>
                    <a:pt x="1702" y="0"/>
                  </a:moveTo>
                  <a:lnTo>
                    <a:pt x="1" y="1418"/>
                  </a:lnTo>
                  <a:lnTo>
                    <a:pt x="2584" y="3498"/>
                  </a:lnTo>
                  <a:cubicBezTo>
                    <a:pt x="2458" y="2143"/>
                    <a:pt x="2143" y="914"/>
                    <a:pt x="17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57"/>
            <p:cNvSpPr/>
            <p:nvPr/>
          </p:nvSpPr>
          <p:spPr>
            <a:xfrm>
              <a:off x="-10669700" y="3306025"/>
              <a:ext cx="63825" cy="87475"/>
            </a:xfrm>
            <a:custGeom>
              <a:avLst/>
              <a:gdLst/>
              <a:ahLst/>
              <a:cxnLst/>
              <a:rect l="l" t="t" r="r" b="b"/>
              <a:pathLst>
                <a:path w="2553" h="3499" extrusionOk="0">
                  <a:moveTo>
                    <a:pt x="883" y="1"/>
                  </a:moveTo>
                  <a:cubicBezTo>
                    <a:pt x="442" y="946"/>
                    <a:pt x="127" y="2175"/>
                    <a:pt x="1" y="3498"/>
                  </a:cubicBezTo>
                  <a:lnTo>
                    <a:pt x="2553" y="1419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57"/>
            <p:cNvSpPr/>
            <p:nvPr/>
          </p:nvSpPr>
          <p:spPr>
            <a:xfrm>
              <a:off x="-10661825" y="3355650"/>
              <a:ext cx="148100" cy="64625"/>
            </a:xfrm>
            <a:custGeom>
              <a:avLst/>
              <a:gdLst/>
              <a:ahLst/>
              <a:cxnLst/>
              <a:rect l="l" t="t" r="r" b="b"/>
              <a:pathLst>
                <a:path w="5924" h="2585" extrusionOk="0">
                  <a:moveTo>
                    <a:pt x="2994" y="1"/>
                  </a:moveTo>
                  <a:lnTo>
                    <a:pt x="1" y="2364"/>
                  </a:lnTo>
                  <a:cubicBezTo>
                    <a:pt x="221" y="2521"/>
                    <a:pt x="410" y="2584"/>
                    <a:pt x="694" y="2584"/>
                  </a:cubicBezTo>
                  <a:lnTo>
                    <a:pt x="5231" y="2584"/>
                  </a:lnTo>
                  <a:cubicBezTo>
                    <a:pt x="5483" y="2584"/>
                    <a:pt x="5735" y="2521"/>
                    <a:pt x="5924" y="2364"/>
                  </a:cubicBezTo>
                  <a:lnTo>
                    <a:pt x="29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57"/>
            <p:cNvSpPr/>
            <p:nvPr/>
          </p:nvSpPr>
          <p:spPr>
            <a:xfrm>
              <a:off x="-10670475" y="3432850"/>
              <a:ext cx="165425" cy="133125"/>
            </a:xfrm>
            <a:custGeom>
              <a:avLst/>
              <a:gdLst/>
              <a:ahLst/>
              <a:cxnLst/>
              <a:rect l="l" t="t" r="r" b="b"/>
              <a:pathLst>
                <a:path w="6617" h="5325" extrusionOk="0">
                  <a:moveTo>
                    <a:pt x="6616" y="0"/>
                  </a:moveTo>
                  <a:cubicBezTo>
                    <a:pt x="6301" y="221"/>
                    <a:pt x="5986" y="315"/>
                    <a:pt x="5577" y="315"/>
                  </a:cubicBezTo>
                  <a:lnTo>
                    <a:pt x="1040" y="315"/>
                  </a:lnTo>
                  <a:cubicBezTo>
                    <a:pt x="630" y="315"/>
                    <a:pt x="284" y="221"/>
                    <a:pt x="0" y="0"/>
                  </a:cubicBezTo>
                  <a:lnTo>
                    <a:pt x="0" y="0"/>
                  </a:lnTo>
                  <a:cubicBezTo>
                    <a:pt x="0" y="1481"/>
                    <a:pt x="221" y="2930"/>
                    <a:pt x="630" y="4064"/>
                  </a:cubicBezTo>
                  <a:cubicBezTo>
                    <a:pt x="914" y="4821"/>
                    <a:pt x="1607" y="5325"/>
                    <a:pt x="2395" y="5325"/>
                  </a:cubicBezTo>
                  <a:lnTo>
                    <a:pt x="3970" y="5325"/>
                  </a:lnTo>
                  <a:cubicBezTo>
                    <a:pt x="4915" y="5325"/>
                    <a:pt x="5671" y="4852"/>
                    <a:pt x="5955" y="4064"/>
                  </a:cubicBezTo>
                  <a:cubicBezTo>
                    <a:pt x="6364" y="2930"/>
                    <a:pt x="6585" y="1481"/>
                    <a:pt x="66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57"/>
            <p:cNvSpPr/>
            <p:nvPr/>
          </p:nvSpPr>
          <p:spPr>
            <a:xfrm>
              <a:off x="-10638175" y="3254850"/>
              <a:ext cx="98475" cy="74850"/>
            </a:xfrm>
            <a:custGeom>
              <a:avLst/>
              <a:gdLst/>
              <a:ahLst/>
              <a:cxnLst/>
              <a:rect l="l" t="t" r="r" b="b"/>
              <a:pathLst>
                <a:path w="3939" h="2994" extrusionOk="0">
                  <a:moveTo>
                    <a:pt x="1985" y="0"/>
                  </a:moveTo>
                  <a:cubicBezTo>
                    <a:pt x="1229" y="0"/>
                    <a:pt x="567" y="504"/>
                    <a:pt x="0" y="1355"/>
                  </a:cubicBezTo>
                  <a:lnTo>
                    <a:pt x="1985" y="2993"/>
                  </a:lnTo>
                  <a:lnTo>
                    <a:pt x="3938" y="1355"/>
                  </a:lnTo>
                  <a:cubicBezTo>
                    <a:pt x="3403" y="504"/>
                    <a:pt x="2709" y="0"/>
                    <a:pt x="19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8" name="Google Shape;8318;p57"/>
          <p:cNvGrpSpPr/>
          <p:nvPr/>
        </p:nvGrpSpPr>
        <p:grpSpPr>
          <a:xfrm>
            <a:off x="6191762" y="2891855"/>
            <a:ext cx="356096" cy="354469"/>
            <a:chOff x="-9089725" y="3180200"/>
            <a:chExt cx="353550" cy="351900"/>
          </a:xfrm>
        </p:grpSpPr>
        <p:sp>
          <p:nvSpPr>
            <p:cNvPr id="8319" name="Google Shape;8319;p57"/>
            <p:cNvSpPr/>
            <p:nvPr/>
          </p:nvSpPr>
          <p:spPr>
            <a:xfrm>
              <a:off x="-9089725" y="3180200"/>
              <a:ext cx="165425" cy="250300"/>
            </a:xfrm>
            <a:custGeom>
              <a:avLst/>
              <a:gdLst/>
              <a:ahLst/>
              <a:cxnLst/>
              <a:rect l="l" t="t" r="r" b="b"/>
              <a:pathLst>
                <a:path w="6617" h="10012" extrusionOk="0">
                  <a:moveTo>
                    <a:pt x="2945" y="1"/>
                  </a:moveTo>
                  <a:cubicBezTo>
                    <a:pt x="2900" y="1"/>
                    <a:pt x="2854" y="8"/>
                    <a:pt x="2805" y="25"/>
                  </a:cubicBezTo>
                  <a:cubicBezTo>
                    <a:pt x="2647" y="56"/>
                    <a:pt x="2521" y="214"/>
                    <a:pt x="2521" y="434"/>
                  </a:cubicBezTo>
                  <a:lnTo>
                    <a:pt x="2521" y="6924"/>
                  </a:lnTo>
                  <a:cubicBezTo>
                    <a:pt x="2301" y="6767"/>
                    <a:pt x="2017" y="6704"/>
                    <a:pt x="1702" y="6704"/>
                  </a:cubicBezTo>
                  <a:cubicBezTo>
                    <a:pt x="788" y="6704"/>
                    <a:pt x="64" y="7428"/>
                    <a:pt x="64" y="8342"/>
                  </a:cubicBezTo>
                  <a:cubicBezTo>
                    <a:pt x="1" y="9256"/>
                    <a:pt x="757" y="10012"/>
                    <a:pt x="1671" y="10012"/>
                  </a:cubicBezTo>
                  <a:cubicBezTo>
                    <a:pt x="2584" y="10012"/>
                    <a:pt x="3309" y="9256"/>
                    <a:pt x="3309" y="8342"/>
                  </a:cubicBezTo>
                  <a:lnTo>
                    <a:pt x="3309" y="1820"/>
                  </a:lnTo>
                  <a:cubicBezTo>
                    <a:pt x="3907" y="2545"/>
                    <a:pt x="4632" y="3144"/>
                    <a:pt x="5294" y="3616"/>
                  </a:cubicBezTo>
                  <a:cubicBezTo>
                    <a:pt x="5609" y="3868"/>
                    <a:pt x="5798" y="4215"/>
                    <a:pt x="5798" y="4593"/>
                  </a:cubicBezTo>
                  <a:cubicBezTo>
                    <a:pt x="5798" y="5286"/>
                    <a:pt x="5262" y="5822"/>
                    <a:pt x="4537" y="5822"/>
                  </a:cubicBezTo>
                  <a:cubicBezTo>
                    <a:pt x="4317" y="5822"/>
                    <a:pt x="4159" y="6011"/>
                    <a:pt x="4159" y="6263"/>
                  </a:cubicBezTo>
                  <a:cubicBezTo>
                    <a:pt x="4159" y="6483"/>
                    <a:pt x="4348" y="6704"/>
                    <a:pt x="4537" y="6704"/>
                  </a:cubicBezTo>
                  <a:cubicBezTo>
                    <a:pt x="5672" y="6704"/>
                    <a:pt x="6617" y="5727"/>
                    <a:pt x="6617" y="4593"/>
                  </a:cubicBezTo>
                  <a:cubicBezTo>
                    <a:pt x="6617" y="3931"/>
                    <a:pt x="6302" y="3333"/>
                    <a:pt x="5798" y="2955"/>
                  </a:cubicBezTo>
                  <a:cubicBezTo>
                    <a:pt x="5042" y="2388"/>
                    <a:pt x="4317" y="1726"/>
                    <a:pt x="3750" y="907"/>
                  </a:cubicBezTo>
                  <a:lnTo>
                    <a:pt x="3277" y="182"/>
                  </a:lnTo>
                  <a:cubicBezTo>
                    <a:pt x="3184" y="65"/>
                    <a:pt x="3073" y="1"/>
                    <a:pt x="29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57"/>
            <p:cNvSpPr/>
            <p:nvPr/>
          </p:nvSpPr>
          <p:spPr>
            <a:xfrm>
              <a:off x="-8965275" y="3264575"/>
              <a:ext cx="229100" cy="267525"/>
            </a:xfrm>
            <a:custGeom>
              <a:avLst/>
              <a:gdLst/>
              <a:ahLst/>
              <a:cxnLst/>
              <a:rect l="l" t="t" r="r" b="b"/>
              <a:pathLst>
                <a:path w="9164" h="10701" extrusionOk="0">
                  <a:moveTo>
                    <a:pt x="8747" y="0"/>
                  </a:moveTo>
                  <a:cubicBezTo>
                    <a:pt x="8709" y="0"/>
                    <a:pt x="8671" y="7"/>
                    <a:pt x="8633" y="21"/>
                  </a:cubicBezTo>
                  <a:lnTo>
                    <a:pt x="2804" y="1659"/>
                  </a:lnTo>
                  <a:cubicBezTo>
                    <a:pt x="2584" y="1690"/>
                    <a:pt x="2489" y="1848"/>
                    <a:pt x="2489" y="2069"/>
                  </a:cubicBezTo>
                  <a:lnTo>
                    <a:pt x="2489" y="7645"/>
                  </a:lnTo>
                  <a:cubicBezTo>
                    <a:pt x="2237" y="7487"/>
                    <a:pt x="1985" y="7424"/>
                    <a:pt x="1670" y="7424"/>
                  </a:cubicBezTo>
                  <a:cubicBezTo>
                    <a:pt x="757" y="7424"/>
                    <a:pt x="1" y="8149"/>
                    <a:pt x="1" y="9063"/>
                  </a:cubicBezTo>
                  <a:cubicBezTo>
                    <a:pt x="1" y="9976"/>
                    <a:pt x="757" y="10701"/>
                    <a:pt x="1670" y="10701"/>
                  </a:cubicBezTo>
                  <a:cubicBezTo>
                    <a:pt x="2552" y="10701"/>
                    <a:pt x="3309" y="9976"/>
                    <a:pt x="3309" y="9063"/>
                  </a:cubicBezTo>
                  <a:lnTo>
                    <a:pt x="3309" y="3990"/>
                  </a:lnTo>
                  <a:lnTo>
                    <a:pt x="8318" y="2573"/>
                  </a:lnTo>
                  <a:lnTo>
                    <a:pt x="8318" y="5944"/>
                  </a:lnTo>
                  <a:cubicBezTo>
                    <a:pt x="8066" y="5786"/>
                    <a:pt x="7814" y="5723"/>
                    <a:pt x="7499" y="5723"/>
                  </a:cubicBezTo>
                  <a:cubicBezTo>
                    <a:pt x="6585" y="5723"/>
                    <a:pt x="5829" y="6448"/>
                    <a:pt x="5829" y="7361"/>
                  </a:cubicBezTo>
                  <a:cubicBezTo>
                    <a:pt x="5829" y="8275"/>
                    <a:pt x="6585" y="9031"/>
                    <a:pt x="7499" y="9031"/>
                  </a:cubicBezTo>
                  <a:cubicBezTo>
                    <a:pt x="8381" y="9031"/>
                    <a:pt x="9137" y="8275"/>
                    <a:pt x="9137" y="7361"/>
                  </a:cubicBezTo>
                  <a:lnTo>
                    <a:pt x="9137" y="367"/>
                  </a:lnTo>
                  <a:cubicBezTo>
                    <a:pt x="9164" y="207"/>
                    <a:pt x="8963" y="0"/>
                    <a:pt x="87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1" name="Google Shape;8321;p57"/>
          <p:cNvGrpSpPr/>
          <p:nvPr/>
        </p:nvGrpSpPr>
        <p:grpSpPr>
          <a:xfrm>
            <a:off x="7083760" y="1971660"/>
            <a:ext cx="358588" cy="357642"/>
            <a:chOff x="7083760" y="1971660"/>
            <a:chExt cx="358588" cy="357642"/>
          </a:xfrm>
        </p:grpSpPr>
        <p:sp>
          <p:nvSpPr>
            <p:cNvPr id="8322" name="Google Shape;8322;p57"/>
            <p:cNvSpPr/>
            <p:nvPr/>
          </p:nvSpPr>
          <p:spPr>
            <a:xfrm>
              <a:off x="7354268" y="1973246"/>
              <a:ext cx="87299" cy="80760"/>
            </a:xfrm>
            <a:custGeom>
              <a:avLst/>
              <a:gdLst/>
              <a:ahLst/>
              <a:cxnLst/>
              <a:rect l="l" t="t" r="r" b="b"/>
              <a:pathLst>
                <a:path w="3467" h="3207" extrusionOk="0">
                  <a:moveTo>
                    <a:pt x="3025" y="1"/>
                  </a:moveTo>
                  <a:cubicBezTo>
                    <a:pt x="2923" y="1"/>
                    <a:pt x="2821" y="40"/>
                    <a:pt x="2742" y="119"/>
                  </a:cubicBezTo>
                  <a:lnTo>
                    <a:pt x="1" y="2955"/>
                  </a:lnTo>
                  <a:cubicBezTo>
                    <a:pt x="316" y="3018"/>
                    <a:pt x="631" y="3112"/>
                    <a:pt x="914" y="3207"/>
                  </a:cubicBezTo>
                  <a:lnTo>
                    <a:pt x="3309" y="749"/>
                  </a:lnTo>
                  <a:cubicBezTo>
                    <a:pt x="3466" y="529"/>
                    <a:pt x="3466" y="277"/>
                    <a:pt x="3309" y="119"/>
                  </a:cubicBezTo>
                  <a:cubicBezTo>
                    <a:pt x="3230" y="40"/>
                    <a:pt x="3128" y="1"/>
                    <a:pt x="30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57"/>
            <p:cNvSpPr/>
            <p:nvPr/>
          </p:nvSpPr>
          <p:spPr>
            <a:xfrm>
              <a:off x="7212278" y="2099990"/>
              <a:ext cx="19867" cy="19869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99"/>
                    <a:pt x="158" y="788"/>
                    <a:pt x="378" y="788"/>
                  </a:cubicBezTo>
                  <a:cubicBezTo>
                    <a:pt x="599" y="788"/>
                    <a:pt x="788" y="599"/>
                    <a:pt x="788" y="379"/>
                  </a:cubicBez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57"/>
            <p:cNvSpPr/>
            <p:nvPr/>
          </p:nvSpPr>
          <p:spPr>
            <a:xfrm>
              <a:off x="7083760" y="1971660"/>
              <a:ext cx="356221" cy="210878"/>
            </a:xfrm>
            <a:custGeom>
              <a:avLst/>
              <a:gdLst/>
              <a:ahLst/>
              <a:cxnLst/>
              <a:rect l="l" t="t" r="r" b="b"/>
              <a:pathLst>
                <a:path w="14147" h="8374" extrusionOk="0">
                  <a:moveTo>
                    <a:pt x="457" y="1"/>
                  </a:moveTo>
                  <a:cubicBezTo>
                    <a:pt x="347" y="1"/>
                    <a:pt x="237" y="40"/>
                    <a:pt x="158" y="119"/>
                  </a:cubicBezTo>
                  <a:cubicBezTo>
                    <a:pt x="1" y="277"/>
                    <a:pt x="1" y="560"/>
                    <a:pt x="158" y="718"/>
                  </a:cubicBezTo>
                  <a:lnTo>
                    <a:pt x="2553" y="3207"/>
                  </a:lnTo>
                  <a:cubicBezTo>
                    <a:pt x="1103" y="3679"/>
                    <a:pt x="32" y="4435"/>
                    <a:pt x="32" y="5443"/>
                  </a:cubicBezTo>
                  <a:cubicBezTo>
                    <a:pt x="32" y="7334"/>
                    <a:pt x="3718" y="8373"/>
                    <a:pt x="7089" y="8373"/>
                  </a:cubicBezTo>
                  <a:cubicBezTo>
                    <a:pt x="10523" y="8373"/>
                    <a:pt x="14146" y="7334"/>
                    <a:pt x="14146" y="5443"/>
                  </a:cubicBezTo>
                  <a:cubicBezTo>
                    <a:pt x="14146" y="4467"/>
                    <a:pt x="13075" y="3679"/>
                    <a:pt x="11626" y="3207"/>
                  </a:cubicBezTo>
                  <a:lnTo>
                    <a:pt x="9893" y="4971"/>
                  </a:lnTo>
                  <a:cubicBezTo>
                    <a:pt x="10019" y="5160"/>
                    <a:pt x="10051" y="5317"/>
                    <a:pt x="10051" y="5475"/>
                  </a:cubicBezTo>
                  <a:cubicBezTo>
                    <a:pt x="10051" y="6168"/>
                    <a:pt x="9484" y="6704"/>
                    <a:pt x="8791" y="6704"/>
                  </a:cubicBezTo>
                  <a:cubicBezTo>
                    <a:pt x="8129" y="6704"/>
                    <a:pt x="7530" y="6168"/>
                    <a:pt x="7530" y="5475"/>
                  </a:cubicBezTo>
                  <a:cubicBezTo>
                    <a:pt x="7530" y="4813"/>
                    <a:pt x="8066" y="4278"/>
                    <a:pt x="8791" y="4278"/>
                  </a:cubicBezTo>
                  <a:cubicBezTo>
                    <a:pt x="8980" y="4278"/>
                    <a:pt x="9232" y="4341"/>
                    <a:pt x="9389" y="4404"/>
                  </a:cubicBezTo>
                  <a:lnTo>
                    <a:pt x="10744" y="2986"/>
                  </a:lnTo>
                  <a:cubicBezTo>
                    <a:pt x="9641" y="2734"/>
                    <a:pt x="8349" y="2608"/>
                    <a:pt x="7121" y="2608"/>
                  </a:cubicBezTo>
                  <a:cubicBezTo>
                    <a:pt x="5861" y="2608"/>
                    <a:pt x="4600" y="2765"/>
                    <a:pt x="3498" y="2986"/>
                  </a:cubicBezTo>
                  <a:lnTo>
                    <a:pt x="4884" y="4404"/>
                  </a:lnTo>
                  <a:cubicBezTo>
                    <a:pt x="5073" y="4341"/>
                    <a:pt x="5293" y="4278"/>
                    <a:pt x="5482" y="4278"/>
                  </a:cubicBezTo>
                  <a:cubicBezTo>
                    <a:pt x="6144" y="4278"/>
                    <a:pt x="6743" y="4813"/>
                    <a:pt x="6743" y="5475"/>
                  </a:cubicBezTo>
                  <a:cubicBezTo>
                    <a:pt x="6743" y="6168"/>
                    <a:pt x="6176" y="6704"/>
                    <a:pt x="5482" y="6704"/>
                  </a:cubicBezTo>
                  <a:cubicBezTo>
                    <a:pt x="4821" y="6704"/>
                    <a:pt x="4222" y="6168"/>
                    <a:pt x="4222" y="5475"/>
                  </a:cubicBezTo>
                  <a:cubicBezTo>
                    <a:pt x="4222" y="5317"/>
                    <a:pt x="4254" y="5160"/>
                    <a:pt x="4285" y="5002"/>
                  </a:cubicBezTo>
                  <a:lnTo>
                    <a:pt x="2553" y="3238"/>
                  </a:lnTo>
                  <a:cubicBezTo>
                    <a:pt x="2836" y="3112"/>
                    <a:pt x="3151" y="3049"/>
                    <a:pt x="3466" y="2955"/>
                  </a:cubicBezTo>
                  <a:lnTo>
                    <a:pt x="757" y="119"/>
                  </a:lnTo>
                  <a:cubicBezTo>
                    <a:pt x="678" y="40"/>
                    <a:pt x="568" y="1"/>
                    <a:pt x="4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57"/>
            <p:cNvSpPr/>
            <p:nvPr/>
          </p:nvSpPr>
          <p:spPr>
            <a:xfrm>
              <a:off x="7295574" y="2099990"/>
              <a:ext cx="19867" cy="19869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99"/>
                    <a:pt x="158" y="788"/>
                    <a:pt x="379" y="788"/>
                  </a:cubicBezTo>
                  <a:cubicBezTo>
                    <a:pt x="599" y="788"/>
                    <a:pt x="788" y="599"/>
                    <a:pt x="788" y="379"/>
                  </a:cubicBezTo>
                  <a:cubicBezTo>
                    <a:pt x="788" y="158"/>
                    <a:pt x="599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57"/>
            <p:cNvSpPr/>
            <p:nvPr/>
          </p:nvSpPr>
          <p:spPr>
            <a:xfrm>
              <a:off x="7121131" y="2184880"/>
              <a:ext cx="68238" cy="69856"/>
            </a:xfrm>
            <a:custGeom>
              <a:avLst/>
              <a:gdLst/>
              <a:ahLst/>
              <a:cxnLst/>
              <a:rect l="l" t="t" r="r" b="b"/>
              <a:pathLst>
                <a:path w="2710" h="2774" extrusionOk="0">
                  <a:moveTo>
                    <a:pt x="1261" y="1"/>
                  </a:moveTo>
                  <a:lnTo>
                    <a:pt x="0" y="1639"/>
                  </a:lnTo>
                  <a:cubicBezTo>
                    <a:pt x="756" y="2112"/>
                    <a:pt x="1702" y="2490"/>
                    <a:pt x="2710" y="2773"/>
                  </a:cubicBezTo>
                  <a:lnTo>
                    <a:pt x="1859" y="221"/>
                  </a:lnTo>
                  <a:cubicBezTo>
                    <a:pt x="1639" y="158"/>
                    <a:pt x="1450" y="95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57"/>
            <p:cNvSpPr/>
            <p:nvPr/>
          </p:nvSpPr>
          <p:spPr>
            <a:xfrm>
              <a:off x="7188883" y="2195985"/>
              <a:ext cx="47641" cy="55578"/>
            </a:xfrm>
            <a:custGeom>
              <a:avLst/>
              <a:gdLst/>
              <a:ahLst/>
              <a:cxnLst/>
              <a:rect l="l" t="t" r="r" b="b"/>
              <a:pathLst>
                <a:path w="1892" h="2207" extrusionOk="0">
                  <a:moveTo>
                    <a:pt x="1" y="1"/>
                  </a:moveTo>
                  <a:lnTo>
                    <a:pt x="694" y="2206"/>
                  </a:lnTo>
                  <a:lnTo>
                    <a:pt x="1891" y="221"/>
                  </a:lnTo>
                  <a:cubicBezTo>
                    <a:pt x="1229" y="190"/>
                    <a:pt x="599" y="12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57"/>
            <p:cNvSpPr/>
            <p:nvPr/>
          </p:nvSpPr>
          <p:spPr>
            <a:xfrm>
              <a:off x="7400297" y="2129352"/>
              <a:ext cx="42051" cy="84135"/>
            </a:xfrm>
            <a:custGeom>
              <a:avLst/>
              <a:gdLst/>
              <a:ahLst/>
              <a:cxnLst/>
              <a:rect l="l" t="t" r="r" b="b"/>
              <a:pathLst>
                <a:path w="1670" h="3341" extrusionOk="0">
                  <a:moveTo>
                    <a:pt x="1670" y="1"/>
                  </a:moveTo>
                  <a:cubicBezTo>
                    <a:pt x="1607" y="851"/>
                    <a:pt x="977" y="1481"/>
                    <a:pt x="0" y="1891"/>
                  </a:cubicBezTo>
                  <a:lnTo>
                    <a:pt x="1134" y="3340"/>
                  </a:lnTo>
                  <a:cubicBezTo>
                    <a:pt x="1355" y="3214"/>
                    <a:pt x="1512" y="3025"/>
                    <a:pt x="1670" y="2836"/>
                  </a:cubicBezTo>
                  <a:lnTo>
                    <a:pt x="167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57"/>
            <p:cNvSpPr/>
            <p:nvPr/>
          </p:nvSpPr>
          <p:spPr>
            <a:xfrm>
              <a:off x="7225961" y="2203137"/>
              <a:ext cx="84907" cy="62704"/>
            </a:xfrm>
            <a:custGeom>
              <a:avLst/>
              <a:gdLst/>
              <a:ahLst/>
              <a:cxnLst/>
              <a:rect l="l" t="t" r="r" b="b"/>
              <a:pathLst>
                <a:path w="3372" h="2490" extrusionOk="0">
                  <a:moveTo>
                    <a:pt x="1419" y="0"/>
                  </a:moveTo>
                  <a:lnTo>
                    <a:pt x="1" y="2363"/>
                  </a:lnTo>
                  <a:cubicBezTo>
                    <a:pt x="537" y="2426"/>
                    <a:pt x="1104" y="2489"/>
                    <a:pt x="1671" y="2489"/>
                  </a:cubicBezTo>
                  <a:cubicBezTo>
                    <a:pt x="2269" y="2489"/>
                    <a:pt x="2836" y="2426"/>
                    <a:pt x="3372" y="2363"/>
                  </a:cubicBezTo>
                  <a:lnTo>
                    <a:pt x="195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57"/>
            <p:cNvSpPr/>
            <p:nvPr/>
          </p:nvSpPr>
          <p:spPr>
            <a:xfrm>
              <a:off x="7298289" y="2195985"/>
              <a:ext cx="47615" cy="55578"/>
            </a:xfrm>
            <a:custGeom>
              <a:avLst/>
              <a:gdLst/>
              <a:ahLst/>
              <a:cxnLst/>
              <a:rect l="l" t="t" r="r" b="b"/>
              <a:pathLst>
                <a:path w="1891" h="2207" extrusionOk="0">
                  <a:moveTo>
                    <a:pt x="1891" y="1"/>
                  </a:moveTo>
                  <a:cubicBezTo>
                    <a:pt x="1292" y="127"/>
                    <a:pt x="631" y="190"/>
                    <a:pt x="0" y="253"/>
                  </a:cubicBezTo>
                  <a:lnTo>
                    <a:pt x="1198" y="2206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57"/>
            <p:cNvSpPr/>
            <p:nvPr/>
          </p:nvSpPr>
          <p:spPr>
            <a:xfrm>
              <a:off x="7086152" y="2230913"/>
              <a:ext cx="354610" cy="98388"/>
            </a:xfrm>
            <a:custGeom>
              <a:avLst/>
              <a:gdLst/>
              <a:ahLst/>
              <a:cxnLst/>
              <a:rect l="l" t="t" r="r" b="b"/>
              <a:pathLst>
                <a:path w="14083" h="3907" extrusionOk="0">
                  <a:moveTo>
                    <a:pt x="0" y="0"/>
                  </a:moveTo>
                  <a:lnTo>
                    <a:pt x="0" y="977"/>
                  </a:lnTo>
                  <a:cubicBezTo>
                    <a:pt x="0" y="2867"/>
                    <a:pt x="3655" y="3907"/>
                    <a:pt x="7057" y="3907"/>
                  </a:cubicBezTo>
                  <a:cubicBezTo>
                    <a:pt x="10460" y="3907"/>
                    <a:pt x="14083" y="2867"/>
                    <a:pt x="14083" y="977"/>
                  </a:cubicBezTo>
                  <a:lnTo>
                    <a:pt x="14083" y="32"/>
                  </a:lnTo>
                  <a:cubicBezTo>
                    <a:pt x="12508" y="1386"/>
                    <a:pt x="9956" y="2237"/>
                    <a:pt x="7057" y="2237"/>
                  </a:cubicBezTo>
                  <a:cubicBezTo>
                    <a:pt x="4568" y="2205"/>
                    <a:pt x="1796" y="1575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57"/>
            <p:cNvSpPr/>
            <p:nvPr/>
          </p:nvSpPr>
          <p:spPr>
            <a:xfrm>
              <a:off x="7345419" y="2186466"/>
              <a:ext cx="67457" cy="69050"/>
            </a:xfrm>
            <a:custGeom>
              <a:avLst/>
              <a:gdLst/>
              <a:ahLst/>
              <a:cxnLst/>
              <a:rect l="l" t="t" r="r" b="b"/>
              <a:pathLst>
                <a:path w="2679" h="2742" extrusionOk="0">
                  <a:moveTo>
                    <a:pt x="1449" y="1"/>
                  </a:moveTo>
                  <a:cubicBezTo>
                    <a:pt x="1260" y="32"/>
                    <a:pt x="1071" y="95"/>
                    <a:pt x="851" y="158"/>
                  </a:cubicBezTo>
                  <a:lnTo>
                    <a:pt x="0" y="2742"/>
                  </a:lnTo>
                  <a:cubicBezTo>
                    <a:pt x="1008" y="2458"/>
                    <a:pt x="1922" y="2080"/>
                    <a:pt x="2678" y="1608"/>
                  </a:cubicBezTo>
                  <a:lnTo>
                    <a:pt x="14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57"/>
            <p:cNvSpPr/>
            <p:nvPr/>
          </p:nvSpPr>
          <p:spPr>
            <a:xfrm flipH="1">
              <a:off x="7088602" y="2134638"/>
              <a:ext cx="47123" cy="84126"/>
            </a:xfrm>
            <a:custGeom>
              <a:avLst/>
              <a:gdLst/>
              <a:ahLst/>
              <a:cxnLst/>
              <a:rect l="l" t="t" r="r" b="b"/>
              <a:pathLst>
                <a:path w="1670" h="3341" extrusionOk="0">
                  <a:moveTo>
                    <a:pt x="1670" y="1"/>
                  </a:moveTo>
                  <a:cubicBezTo>
                    <a:pt x="1607" y="851"/>
                    <a:pt x="977" y="1481"/>
                    <a:pt x="0" y="1891"/>
                  </a:cubicBezTo>
                  <a:lnTo>
                    <a:pt x="1134" y="3340"/>
                  </a:lnTo>
                  <a:cubicBezTo>
                    <a:pt x="1355" y="3214"/>
                    <a:pt x="1512" y="3025"/>
                    <a:pt x="1670" y="2836"/>
                  </a:cubicBezTo>
                  <a:lnTo>
                    <a:pt x="167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8" name="Google Shape;8338;p58"/>
          <p:cNvSpPr txBox="1">
            <a:spLocks noGrp="1"/>
          </p:cNvSpPr>
          <p:nvPr>
            <p:ph type="title" idx="4294967295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Nature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9" name="Google Shape;8339;p58"/>
          <p:cNvSpPr/>
          <p:nvPr/>
        </p:nvSpPr>
        <p:spPr>
          <a:xfrm>
            <a:off x="801940" y="1691070"/>
            <a:ext cx="343404" cy="446998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40" name="Google Shape;8340;p58"/>
          <p:cNvGrpSpPr/>
          <p:nvPr/>
        </p:nvGrpSpPr>
        <p:grpSpPr>
          <a:xfrm>
            <a:off x="748855" y="2243507"/>
            <a:ext cx="452798" cy="449473"/>
            <a:chOff x="-21322300" y="3693325"/>
            <a:chExt cx="306400" cy="304150"/>
          </a:xfrm>
        </p:grpSpPr>
        <p:sp>
          <p:nvSpPr>
            <p:cNvPr id="8341" name="Google Shape;8341;p58"/>
            <p:cNvSpPr/>
            <p:nvPr/>
          </p:nvSpPr>
          <p:spPr>
            <a:xfrm>
              <a:off x="-21142725" y="3868400"/>
              <a:ext cx="111850" cy="69325"/>
            </a:xfrm>
            <a:custGeom>
              <a:avLst/>
              <a:gdLst/>
              <a:ahLst/>
              <a:cxnLst/>
              <a:rect l="l" t="t" r="r" b="b"/>
              <a:pathLst>
                <a:path w="4474" h="2773" extrusionOk="0">
                  <a:moveTo>
                    <a:pt x="4474" y="0"/>
                  </a:moveTo>
                  <a:lnTo>
                    <a:pt x="4474" y="0"/>
                  </a:lnTo>
                  <a:cubicBezTo>
                    <a:pt x="4317" y="189"/>
                    <a:pt x="4159" y="378"/>
                    <a:pt x="4001" y="536"/>
                  </a:cubicBezTo>
                  <a:cubicBezTo>
                    <a:pt x="2899" y="1639"/>
                    <a:pt x="1418" y="2174"/>
                    <a:pt x="0" y="2426"/>
                  </a:cubicBezTo>
                  <a:cubicBezTo>
                    <a:pt x="473" y="2678"/>
                    <a:pt x="945" y="2773"/>
                    <a:pt x="1450" y="2773"/>
                  </a:cubicBezTo>
                  <a:cubicBezTo>
                    <a:pt x="2269" y="2773"/>
                    <a:pt x="3088" y="2458"/>
                    <a:pt x="3749" y="1828"/>
                  </a:cubicBezTo>
                  <a:cubicBezTo>
                    <a:pt x="4254" y="1324"/>
                    <a:pt x="4474" y="662"/>
                    <a:pt x="44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58"/>
            <p:cNvSpPr/>
            <p:nvPr/>
          </p:nvSpPr>
          <p:spPr>
            <a:xfrm>
              <a:off x="-21141950" y="3693325"/>
              <a:ext cx="126050" cy="120750"/>
            </a:xfrm>
            <a:custGeom>
              <a:avLst/>
              <a:gdLst/>
              <a:ahLst/>
              <a:cxnLst/>
              <a:rect l="l" t="t" r="r" b="b"/>
              <a:pathLst>
                <a:path w="5042" h="4830" extrusionOk="0">
                  <a:moveTo>
                    <a:pt x="1828" y="1214"/>
                  </a:moveTo>
                  <a:cubicBezTo>
                    <a:pt x="1915" y="1214"/>
                    <a:pt x="2001" y="1254"/>
                    <a:pt x="2080" y="1333"/>
                  </a:cubicBezTo>
                  <a:cubicBezTo>
                    <a:pt x="2238" y="1490"/>
                    <a:pt x="2238" y="1679"/>
                    <a:pt x="2080" y="1837"/>
                  </a:cubicBezTo>
                  <a:cubicBezTo>
                    <a:pt x="2001" y="1915"/>
                    <a:pt x="1915" y="1955"/>
                    <a:pt x="1828" y="1955"/>
                  </a:cubicBezTo>
                  <a:cubicBezTo>
                    <a:pt x="1742" y="1955"/>
                    <a:pt x="1655" y="1915"/>
                    <a:pt x="1576" y="1837"/>
                  </a:cubicBezTo>
                  <a:cubicBezTo>
                    <a:pt x="1419" y="1679"/>
                    <a:pt x="1419" y="1490"/>
                    <a:pt x="1576" y="1333"/>
                  </a:cubicBezTo>
                  <a:cubicBezTo>
                    <a:pt x="1655" y="1254"/>
                    <a:pt x="1742" y="1214"/>
                    <a:pt x="1828" y="1214"/>
                  </a:cubicBezTo>
                  <a:close/>
                  <a:moveTo>
                    <a:pt x="2301" y="0"/>
                  </a:moveTo>
                  <a:cubicBezTo>
                    <a:pt x="1786" y="0"/>
                    <a:pt x="1193" y="72"/>
                    <a:pt x="599" y="230"/>
                  </a:cubicBezTo>
                  <a:cubicBezTo>
                    <a:pt x="1" y="1427"/>
                    <a:pt x="221" y="2908"/>
                    <a:pt x="1230" y="3884"/>
                  </a:cubicBezTo>
                  <a:cubicBezTo>
                    <a:pt x="1797" y="4483"/>
                    <a:pt x="2647" y="4830"/>
                    <a:pt x="3498" y="4830"/>
                  </a:cubicBezTo>
                  <a:cubicBezTo>
                    <a:pt x="3970" y="4830"/>
                    <a:pt x="4443" y="4704"/>
                    <a:pt x="4884" y="4515"/>
                  </a:cubicBezTo>
                  <a:cubicBezTo>
                    <a:pt x="5042" y="3443"/>
                    <a:pt x="5042" y="2498"/>
                    <a:pt x="4947" y="1931"/>
                  </a:cubicBezTo>
                  <a:cubicBezTo>
                    <a:pt x="4884" y="1522"/>
                    <a:pt x="4601" y="1207"/>
                    <a:pt x="4254" y="1081"/>
                  </a:cubicBezTo>
                  <a:cubicBezTo>
                    <a:pt x="4160" y="1049"/>
                    <a:pt x="4065" y="1049"/>
                    <a:pt x="3970" y="1049"/>
                  </a:cubicBezTo>
                  <a:cubicBezTo>
                    <a:pt x="3970" y="955"/>
                    <a:pt x="3939" y="860"/>
                    <a:pt x="3939" y="765"/>
                  </a:cubicBezTo>
                  <a:cubicBezTo>
                    <a:pt x="3813" y="387"/>
                    <a:pt x="3498" y="104"/>
                    <a:pt x="3120" y="72"/>
                  </a:cubicBezTo>
                  <a:cubicBezTo>
                    <a:pt x="2885" y="25"/>
                    <a:pt x="2607" y="0"/>
                    <a:pt x="23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58"/>
            <p:cNvSpPr/>
            <p:nvPr/>
          </p:nvSpPr>
          <p:spPr>
            <a:xfrm>
              <a:off x="-21263225" y="3707725"/>
              <a:ext cx="69325" cy="112650"/>
            </a:xfrm>
            <a:custGeom>
              <a:avLst/>
              <a:gdLst/>
              <a:ahLst/>
              <a:cxnLst/>
              <a:rect l="l" t="t" r="r" b="b"/>
              <a:pathLst>
                <a:path w="2773" h="4506" extrusionOk="0">
                  <a:moveTo>
                    <a:pt x="2773" y="0"/>
                  </a:moveTo>
                  <a:cubicBezTo>
                    <a:pt x="2079" y="0"/>
                    <a:pt x="1418" y="252"/>
                    <a:pt x="945" y="757"/>
                  </a:cubicBezTo>
                  <a:cubicBezTo>
                    <a:pt x="347" y="1355"/>
                    <a:pt x="0" y="2174"/>
                    <a:pt x="0" y="3025"/>
                  </a:cubicBezTo>
                  <a:cubicBezTo>
                    <a:pt x="0" y="3560"/>
                    <a:pt x="126" y="4065"/>
                    <a:pt x="347" y="4506"/>
                  </a:cubicBezTo>
                  <a:cubicBezTo>
                    <a:pt x="630" y="3025"/>
                    <a:pt x="1197" y="1513"/>
                    <a:pt x="2205" y="473"/>
                  </a:cubicBezTo>
                  <a:cubicBezTo>
                    <a:pt x="2363" y="315"/>
                    <a:pt x="2552" y="158"/>
                    <a:pt x="27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58"/>
            <p:cNvSpPr/>
            <p:nvPr/>
          </p:nvSpPr>
          <p:spPr>
            <a:xfrm>
              <a:off x="-21322300" y="3703775"/>
              <a:ext cx="294600" cy="293700"/>
            </a:xfrm>
            <a:custGeom>
              <a:avLst/>
              <a:gdLst/>
              <a:ahLst/>
              <a:cxnLst/>
              <a:rect l="l" t="t" r="r" b="b"/>
              <a:pathLst>
                <a:path w="11784" h="11748" extrusionOk="0">
                  <a:moveTo>
                    <a:pt x="6604" y="3797"/>
                  </a:moveTo>
                  <a:cubicBezTo>
                    <a:pt x="6773" y="3797"/>
                    <a:pt x="6905" y="3909"/>
                    <a:pt x="6931" y="4065"/>
                  </a:cubicBezTo>
                  <a:cubicBezTo>
                    <a:pt x="7026" y="4254"/>
                    <a:pt x="6900" y="4443"/>
                    <a:pt x="6711" y="4506"/>
                  </a:cubicBezTo>
                  <a:lnTo>
                    <a:pt x="6270" y="4664"/>
                  </a:lnTo>
                  <a:cubicBezTo>
                    <a:pt x="6018" y="4727"/>
                    <a:pt x="5955" y="5042"/>
                    <a:pt x="6112" y="5231"/>
                  </a:cubicBezTo>
                  <a:lnTo>
                    <a:pt x="6490" y="5640"/>
                  </a:lnTo>
                  <a:cubicBezTo>
                    <a:pt x="6575" y="5713"/>
                    <a:pt x="6674" y="5748"/>
                    <a:pt x="6767" y="5748"/>
                  </a:cubicBezTo>
                  <a:cubicBezTo>
                    <a:pt x="6916" y="5748"/>
                    <a:pt x="7050" y="5657"/>
                    <a:pt x="7089" y="5483"/>
                  </a:cubicBezTo>
                  <a:lnTo>
                    <a:pt x="7246" y="5042"/>
                  </a:lnTo>
                  <a:cubicBezTo>
                    <a:pt x="7321" y="4892"/>
                    <a:pt x="7455" y="4802"/>
                    <a:pt x="7586" y="4802"/>
                  </a:cubicBezTo>
                  <a:cubicBezTo>
                    <a:pt x="7620" y="4802"/>
                    <a:pt x="7655" y="4808"/>
                    <a:pt x="7687" y="4821"/>
                  </a:cubicBezTo>
                  <a:cubicBezTo>
                    <a:pt x="7908" y="4884"/>
                    <a:pt x="8002" y="5073"/>
                    <a:pt x="7971" y="5262"/>
                  </a:cubicBezTo>
                  <a:lnTo>
                    <a:pt x="7813" y="5703"/>
                  </a:lnTo>
                  <a:cubicBezTo>
                    <a:pt x="7655" y="6177"/>
                    <a:pt x="7212" y="6453"/>
                    <a:pt x="6764" y="6453"/>
                  </a:cubicBezTo>
                  <a:cubicBezTo>
                    <a:pt x="6498" y="6453"/>
                    <a:pt x="6229" y="6356"/>
                    <a:pt x="6018" y="6144"/>
                  </a:cubicBezTo>
                  <a:lnTo>
                    <a:pt x="5640" y="5766"/>
                  </a:lnTo>
                  <a:cubicBezTo>
                    <a:pt x="5073" y="5199"/>
                    <a:pt x="5293" y="4223"/>
                    <a:pt x="6081" y="3971"/>
                  </a:cubicBezTo>
                  <a:lnTo>
                    <a:pt x="6490" y="3813"/>
                  </a:lnTo>
                  <a:cubicBezTo>
                    <a:pt x="6529" y="3802"/>
                    <a:pt x="6567" y="3797"/>
                    <a:pt x="6604" y="3797"/>
                  </a:cubicBezTo>
                  <a:close/>
                  <a:moveTo>
                    <a:pt x="6900" y="1"/>
                  </a:moveTo>
                  <a:lnTo>
                    <a:pt x="6900" y="1"/>
                  </a:lnTo>
                  <a:cubicBezTo>
                    <a:pt x="6238" y="253"/>
                    <a:pt x="5608" y="600"/>
                    <a:pt x="5136" y="1104"/>
                  </a:cubicBezTo>
                  <a:cubicBezTo>
                    <a:pt x="3434" y="2805"/>
                    <a:pt x="3088" y="6176"/>
                    <a:pt x="3088" y="7657"/>
                  </a:cubicBezTo>
                  <a:cubicBezTo>
                    <a:pt x="2726" y="7476"/>
                    <a:pt x="2328" y="7387"/>
                    <a:pt x="1930" y="7387"/>
                  </a:cubicBezTo>
                  <a:cubicBezTo>
                    <a:pt x="1287" y="7387"/>
                    <a:pt x="644" y="7619"/>
                    <a:pt x="158" y="8066"/>
                  </a:cubicBezTo>
                  <a:cubicBezTo>
                    <a:pt x="0" y="8224"/>
                    <a:pt x="32" y="8539"/>
                    <a:pt x="252" y="8665"/>
                  </a:cubicBezTo>
                  <a:cubicBezTo>
                    <a:pt x="1449" y="9295"/>
                    <a:pt x="2489" y="10334"/>
                    <a:pt x="3119" y="11532"/>
                  </a:cubicBezTo>
                  <a:cubicBezTo>
                    <a:pt x="3191" y="11676"/>
                    <a:pt x="3304" y="11748"/>
                    <a:pt x="3429" y="11748"/>
                  </a:cubicBezTo>
                  <a:cubicBezTo>
                    <a:pt x="3523" y="11748"/>
                    <a:pt x="3623" y="11707"/>
                    <a:pt x="3718" y="11626"/>
                  </a:cubicBezTo>
                  <a:cubicBezTo>
                    <a:pt x="4505" y="10839"/>
                    <a:pt x="4663" y="9641"/>
                    <a:pt x="4127" y="8696"/>
                  </a:cubicBezTo>
                  <a:lnTo>
                    <a:pt x="4190" y="8696"/>
                  </a:lnTo>
                  <a:cubicBezTo>
                    <a:pt x="5640" y="8696"/>
                    <a:pt x="8979" y="8350"/>
                    <a:pt x="10680" y="6648"/>
                  </a:cubicBezTo>
                  <a:cubicBezTo>
                    <a:pt x="11184" y="6144"/>
                    <a:pt x="11531" y="5514"/>
                    <a:pt x="11783" y="4853"/>
                  </a:cubicBezTo>
                  <a:lnTo>
                    <a:pt x="11783" y="4853"/>
                  </a:lnTo>
                  <a:cubicBezTo>
                    <a:pt x="11374" y="4979"/>
                    <a:pt x="11027" y="5042"/>
                    <a:pt x="10649" y="5042"/>
                  </a:cubicBezTo>
                  <a:cubicBezTo>
                    <a:pt x="9578" y="5042"/>
                    <a:pt x="8601" y="4664"/>
                    <a:pt x="7876" y="3908"/>
                  </a:cubicBezTo>
                  <a:cubicBezTo>
                    <a:pt x="6805" y="2836"/>
                    <a:pt x="6490" y="1356"/>
                    <a:pt x="69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5" name="Google Shape;8345;p58"/>
          <p:cNvGrpSpPr/>
          <p:nvPr/>
        </p:nvGrpSpPr>
        <p:grpSpPr>
          <a:xfrm>
            <a:off x="748263" y="2810244"/>
            <a:ext cx="453980" cy="422540"/>
            <a:chOff x="-21322300" y="4077125"/>
            <a:chExt cx="307200" cy="285925"/>
          </a:xfrm>
        </p:grpSpPr>
        <p:sp>
          <p:nvSpPr>
            <p:cNvPr id="8346" name="Google Shape;8346;p58"/>
            <p:cNvSpPr/>
            <p:nvPr/>
          </p:nvSpPr>
          <p:spPr>
            <a:xfrm>
              <a:off x="-21177375" y="4077125"/>
              <a:ext cx="17350" cy="52800"/>
            </a:xfrm>
            <a:custGeom>
              <a:avLst/>
              <a:gdLst/>
              <a:ahLst/>
              <a:cxnLst/>
              <a:rect l="l" t="t" r="r" b="b"/>
              <a:pathLst>
                <a:path w="694" h="211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4"/>
                  </a:lnTo>
                  <a:cubicBezTo>
                    <a:pt x="0" y="1953"/>
                    <a:pt x="158" y="2111"/>
                    <a:pt x="347" y="2111"/>
                  </a:cubicBezTo>
                  <a:cubicBezTo>
                    <a:pt x="536" y="2111"/>
                    <a:pt x="693" y="1953"/>
                    <a:pt x="693" y="176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58"/>
            <p:cNvSpPr/>
            <p:nvPr/>
          </p:nvSpPr>
          <p:spPr>
            <a:xfrm>
              <a:off x="-21279775" y="4117475"/>
              <a:ext cx="46500" cy="44525"/>
            </a:xfrm>
            <a:custGeom>
              <a:avLst/>
              <a:gdLst/>
              <a:ahLst/>
              <a:cxnLst/>
              <a:rect l="l" t="t" r="r" b="b"/>
              <a:pathLst>
                <a:path w="1860" h="1781" extrusionOk="0">
                  <a:moveTo>
                    <a:pt x="410" y="1"/>
                  </a:moveTo>
                  <a:cubicBezTo>
                    <a:pt x="323" y="1"/>
                    <a:pt x="237" y="40"/>
                    <a:pt x="158" y="119"/>
                  </a:cubicBezTo>
                  <a:cubicBezTo>
                    <a:pt x="0" y="276"/>
                    <a:pt x="0" y="466"/>
                    <a:pt x="158" y="623"/>
                  </a:cubicBezTo>
                  <a:lnTo>
                    <a:pt x="1166" y="1663"/>
                  </a:lnTo>
                  <a:cubicBezTo>
                    <a:pt x="1261" y="1741"/>
                    <a:pt x="1355" y="1781"/>
                    <a:pt x="1446" y="1781"/>
                  </a:cubicBezTo>
                  <a:cubicBezTo>
                    <a:pt x="1536" y="1781"/>
                    <a:pt x="1623" y="1741"/>
                    <a:pt x="1702" y="1663"/>
                  </a:cubicBezTo>
                  <a:cubicBezTo>
                    <a:pt x="1859" y="1505"/>
                    <a:pt x="1859" y="1285"/>
                    <a:pt x="1702" y="1127"/>
                  </a:cubicBezTo>
                  <a:lnTo>
                    <a:pt x="662" y="119"/>
                  </a:lnTo>
                  <a:cubicBezTo>
                    <a:pt x="583" y="40"/>
                    <a:pt x="497" y="1"/>
                    <a:pt x="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58"/>
            <p:cNvSpPr/>
            <p:nvPr/>
          </p:nvSpPr>
          <p:spPr>
            <a:xfrm>
              <a:off x="-21103350" y="4117475"/>
              <a:ext cx="45700" cy="44525"/>
            </a:xfrm>
            <a:custGeom>
              <a:avLst/>
              <a:gdLst/>
              <a:ahLst/>
              <a:cxnLst/>
              <a:rect l="l" t="t" r="r" b="b"/>
              <a:pathLst>
                <a:path w="1828" h="1781" extrusionOk="0">
                  <a:moveTo>
                    <a:pt x="1418" y="1"/>
                  </a:moveTo>
                  <a:cubicBezTo>
                    <a:pt x="1332" y="1"/>
                    <a:pt x="1245" y="40"/>
                    <a:pt x="1166" y="119"/>
                  </a:cubicBezTo>
                  <a:lnTo>
                    <a:pt x="158" y="1127"/>
                  </a:lnTo>
                  <a:cubicBezTo>
                    <a:pt x="1" y="1285"/>
                    <a:pt x="1" y="1474"/>
                    <a:pt x="158" y="1663"/>
                  </a:cubicBezTo>
                  <a:cubicBezTo>
                    <a:pt x="237" y="1741"/>
                    <a:pt x="331" y="1781"/>
                    <a:pt x="422" y="1781"/>
                  </a:cubicBezTo>
                  <a:cubicBezTo>
                    <a:pt x="513" y="1781"/>
                    <a:pt x="599" y="1741"/>
                    <a:pt x="662" y="1663"/>
                  </a:cubicBezTo>
                  <a:lnTo>
                    <a:pt x="1670" y="623"/>
                  </a:lnTo>
                  <a:cubicBezTo>
                    <a:pt x="1828" y="466"/>
                    <a:pt x="1828" y="276"/>
                    <a:pt x="1670" y="119"/>
                  </a:cubicBezTo>
                  <a:cubicBezTo>
                    <a:pt x="1592" y="40"/>
                    <a:pt x="1505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58"/>
            <p:cNvSpPr/>
            <p:nvPr/>
          </p:nvSpPr>
          <p:spPr>
            <a:xfrm>
              <a:off x="-21137225" y="4103750"/>
              <a:ext cx="27600" cy="34975"/>
            </a:xfrm>
            <a:custGeom>
              <a:avLst/>
              <a:gdLst/>
              <a:ahLst/>
              <a:cxnLst/>
              <a:rect l="l" t="t" r="r" b="b"/>
              <a:pathLst>
                <a:path w="1104" h="1399" extrusionOk="0">
                  <a:moveTo>
                    <a:pt x="670" y="1"/>
                  </a:moveTo>
                  <a:cubicBezTo>
                    <a:pt x="536" y="1"/>
                    <a:pt x="417" y="89"/>
                    <a:pt x="347" y="227"/>
                  </a:cubicBezTo>
                  <a:lnTo>
                    <a:pt x="95" y="888"/>
                  </a:lnTo>
                  <a:cubicBezTo>
                    <a:pt x="1" y="1109"/>
                    <a:pt x="127" y="1298"/>
                    <a:pt x="284" y="1361"/>
                  </a:cubicBezTo>
                  <a:cubicBezTo>
                    <a:pt x="335" y="1386"/>
                    <a:pt x="386" y="1398"/>
                    <a:pt x="435" y="1398"/>
                  </a:cubicBezTo>
                  <a:cubicBezTo>
                    <a:pt x="568" y="1398"/>
                    <a:pt x="688" y="1310"/>
                    <a:pt x="757" y="1172"/>
                  </a:cubicBezTo>
                  <a:lnTo>
                    <a:pt x="1041" y="510"/>
                  </a:lnTo>
                  <a:cubicBezTo>
                    <a:pt x="1104" y="321"/>
                    <a:pt x="1041" y="101"/>
                    <a:pt x="820" y="38"/>
                  </a:cubicBezTo>
                  <a:cubicBezTo>
                    <a:pt x="769" y="13"/>
                    <a:pt x="719" y="1"/>
                    <a:pt x="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58"/>
            <p:cNvSpPr/>
            <p:nvPr/>
          </p:nvSpPr>
          <p:spPr>
            <a:xfrm>
              <a:off x="-21227800" y="4103750"/>
              <a:ext cx="27600" cy="34975"/>
            </a:xfrm>
            <a:custGeom>
              <a:avLst/>
              <a:gdLst/>
              <a:ahLst/>
              <a:cxnLst/>
              <a:rect l="l" t="t" r="r" b="b"/>
              <a:pathLst>
                <a:path w="1104" h="1399" extrusionOk="0">
                  <a:moveTo>
                    <a:pt x="434" y="1"/>
                  </a:moveTo>
                  <a:cubicBezTo>
                    <a:pt x="386" y="1"/>
                    <a:pt x="335" y="13"/>
                    <a:pt x="284" y="38"/>
                  </a:cubicBezTo>
                  <a:cubicBezTo>
                    <a:pt x="95" y="101"/>
                    <a:pt x="1" y="321"/>
                    <a:pt x="95" y="510"/>
                  </a:cubicBezTo>
                  <a:lnTo>
                    <a:pt x="347" y="1172"/>
                  </a:lnTo>
                  <a:cubicBezTo>
                    <a:pt x="417" y="1310"/>
                    <a:pt x="536" y="1398"/>
                    <a:pt x="670" y="1398"/>
                  </a:cubicBezTo>
                  <a:cubicBezTo>
                    <a:pt x="719" y="1398"/>
                    <a:pt x="769" y="1386"/>
                    <a:pt x="820" y="1361"/>
                  </a:cubicBezTo>
                  <a:cubicBezTo>
                    <a:pt x="1040" y="1298"/>
                    <a:pt x="1103" y="1109"/>
                    <a:pt x="1040" y="888"/>
                  </a:cubicBezTo>
                  <a:lnTo>
                    <a:pt x="757" y="227"/>
                  </a:lnTo>
                  <a:cubicBezTo>
                    <a:pt x="688" y="89"/>
                    <a:pt x="568" y="1"/>
                    <a:pt x="4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58"/>
            <p:cNvSpPr/>
            <p:nvPr/>
          </p:nvSpPr>
          <p:spPr>
            <a:xfrm>
              <a:off x="-21319950" y="4219675"/>
              <a:ext cx="53600" cy="18150"/>
            </a:xfrm>
            <a:custGeom>
              <a:avLst/>
              <a:gdLst/>
              <a:ahLst/>
              <a:cxnLst/>
              <a:rect l="l" t="t" r="r" b="b"/>
              <a:pathLst>
                <a:path w="214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8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58"/>
            <p:cNvSpPr/>
            <p:nvPr/>
          </p:nvSpPr>
          <p:spPr>
            <a:xfrm>
              <a:off x="-21070275" y="4219675"/>
              <a:ext cx="54375" cy="18150"/>
            </a:xfrm>
            <a:custGeom>
              <a:avLst/>
              <a:gdLst/>
              <a:ahLst/>
              <a:cxnLst/>
              <a:rect l="l" t="t" r="r" b="b"/>
              <a:pathLst>
                <a:path w="217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828" y="725"/>
                  </a:lnTo>
                  <a:cubicBezTo>
                    <a:pt x="2017" y="725"/>
                    <a:pt x="2175" y="568"/>
                    <a:pt x="2175" y="347"/>
                  </a:cubicBezTo>
                  <a:cubicBezTo>
                    <a:pt x="2175" y="158"/>
                    <a:pt x="2017" y="1"/>
                    <a:pt x="18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58"/>
            <p:cNvSpPr/>
            <p:nvPr/>
          </p:nvSpPr>
          <p:spPr>
            <a:xfrm>
              <a:off x="-21078925" y="4171825"/>
              <a:ext cx="37025" cy="25175"/>
            </a:xfrm>
            <a:custGeom>
              <a:avLst/>
              <a:gdLst/>
              <a:ahLst/>
              <a:cxnLst/>
              <a:rect l="l" t="t" r="r" b="b"/>
              <a:pathLst>
                <a:path w="1481" h="1007" extrusionOk="0">
                  <a:moveTo>
                    <a:pt x="1086" y="1"/>
                  </a:moveTo>
                  <a:cubicBezTo>
                    <a:pt x="1040" y="1"/>
                    <a:pt x="993" y="9"/>
                    <a:pt x="945" y="24"/>
                  </a:cubicBezTo>
                  <a:lnTo>
                    <a:pt x="284" y="308"/>
                  </a:lnTo>
                  <a:cubicBezTo>
                    <a:pt x="63" y="371"/>
                    <a:pt x="0" y="623"/>
                    <a:pt x="63" y="780"/>
                  </a:cubicBezTo>
                  <a:cubicBezTo>
                    <a:pt x="132" y="919"/>
                    <a:pt x="252" y="1006"/>
                    <a:pt x="386" y="1006"/>
                  </a:cubicBezTo>
                  <a:cubicBezTo>
                    <a:pt x="435" y="1006"/>
                    <a:pt x="485" y="995"/>
                    <a:pt x="536" y="969"/>
                  </a:cubicBezTo>
                  <a:lnTo>
                    <a:pt x="1229" y="686"/>
                  </a:lnTo>
                  <a:cubicBezTo>
                    <a:pt x="1418" y="623"/>
                    <a:pt x="1481" y="434"/>
                    <a:pt x="1418" y="213"/>
                  </a:cubicBezTo>
                  <a:cubicBezTo>
                    <a:pt x="1347" y="72"/>
                    <a:pt x="1223" y="1"/>
                    <a:pt x="10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58"/>
            <p:cNvSpPr/>
            <p:nvPr/>
          </p:nvSpPr>
          <p:spPr>
            <a:xfrm>
              <a:off x="-21294750" y="4172625"/>
              <a:ext cx="37850" cy="25150"/>
            </a:xfrm>
            <a:custGeom>
              <a:avLst/>
              <a:gdLst/>
              <a:ahLst/>
              <a:cxnLst/>
              <a:rect l="l" t="t" r="r" b="b"/>
              <a:pathLst>
                <a:path w="1514" h="1006" extrusionOk="0">
                  <a:moveTo>
                    <a:pt x="414" y="1"/>
                  </a:moveTo>
                  <a:cubicBezTo>
                    <a:pt x="263" y="1"/>
                    <a:pt x="143" y="77"/>
                    <a:pt x="95" y="244"/>
                  </a:cubicBezTo>
                  <a:cubicBezTo>
                    <a:pt x="1" y="402"/>
                    <a:pt x="127" y="622"/>
                    <a:pt x="284" y="717"/>
                  </a:cubicBezTo>
                  <a:lnTo>
                    <a:pt x="946" y="969"/>
                  </a:lnTo>
                  <a:cubicBezTo>
                    <a:pt x="997" y="994"/>
                    <a:pt x="1050" y="1006"/>
                    <a:pt x="1101" y="1006"/>
                  </a:cubicBezTo>
                  <a:cubicBezTo>
                    <a:pt x="1242" y="1006"/>
                    <a:pt x="1372" y="918"/>
                    <a:pt x="1419" y="780"/>
                  </a:cubicBezTo>
                  <a:cubicBezTo>
                    <a:pt x="1513" y="591"/>
                    <a:pt x="1419" y="402"/>
                    <a:pt x="1230" y="307"/>
                  </a:cubicBezTo>
                  <a:lnTo>
                    <a:pt x="568" y="24"/>
                  </a:lnTo>
                  <a:cubicBezTo>
                    <a:pt x="514" y="8"/>
                    <a:pt x="463" y="1"/>
                    <a:pt x="4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58"/>
            <p:cNvSpPr/>
            <p:nvPr/>
          </p:nvSpPr>
          <p:spPr>
            <a:xfrm>
              <a:off x="-21321525" y="4328375"/>
              <a:ext cx="306425" cy="34675"/>
            </a:xfrm>
            <a:custGeom>
              <a:avLst/>
              <a:gdLst/>
              <a:ahLst/>
              <a:cxnLst/>
              <a:rect l="l" t="t" r="r" b="b"/>
              <a:pathLst>
                <a:path w="12257" h="1387" extrusionOk="0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630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103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103"/>
                    <a:pt x="11563" y="1166"/>
                    <a:pt x="11721" y="1260"/>
                  </a:cubicBezTo>
                  <a:cubicBezTo>
                    <a:pt x="11766" y="1276"/>
                    <a:pt x="11812" y="1284"/>
                    <a:pt x="11857" y="1284"/>
                  </a:cubicBezTo>
                  <a:cubicBezTo>
                    <a:pt x="11996" y="1284"/>
                    <a:pt x="12122" y="1207"/>
                    <a:pt x="12193" y="1040"/>
                  </a:cubicBezTo>
                  <a:cubicBezTo>
                    <a:pt x="12256" y="819"/>
                    <a:pt x="12193" y="567"/>
                    <a:pt x="11973" y="536"/>
                  </a:cubicBezTo>
                  <a:cubicBezTo>
                    <a:pt x="11878" y="504"/>
                    <a:pt x="11784" y="473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2"/>
                    <a:pt x="8546" y="638"/>
                    <a:pt x="8239" y="638"/>
                  </a:cubicBezTo>
                  <a:cubicBezTo>
                    <a:pt x="7932" y="638"/>
                    <a:pt x="7625" y="552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2"/>
                    <a:pt x="4293" y="638"/>
                    <a:pt x="3986" y="638"/>
                  </a:cubicBezTo>
                  <a:cubicBezTo>
                    <a:pt x="3679" y="638"/>
                    <a:pt x="3372" y="552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58"/>
            <p:cNvSpPr/>
            <p:nvPr/>
          </p:nvSpPr>
          <p:spPr>
            <a:xfrm>
              <a:off x="-21321525" y="4292150"/>
              <a:ext cx="306425" cy="34675"/>
            </a:xfrm>
            <a:custGeom>
              <a:avLst/>
              <a:gdLst/>
              <a:ahLst/>
              <a:cxnLst/>
              <a:rect l="l" t="t" r="r" b="b"/>
              <a:pathLst>
                <a:path w="12257" h="1387" extrusionOk="0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599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071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071"/>
                    <a:pt x="11563" y="1166"/>
                    <a:pt x="11721" y="1229"/>
                  </a:cubicBezTo>
                  <a:cubicBezTo>
                    <a:pt x="11771" y="1254"/>
                    <a:pt x="11822" y="1266"/>
                    <a:pt x="11871" y="1266"/>
                  </a:cubicBezTo>
                  <a:cubicBezTo>
                    <a:pt x="12004" y="1266"/>
                    <a:pt x="12124" y="1178"/>
                    <a:pt x="12193" y="1040"/>
                  </a:cubicBezTo>
                  <a:cubicBezTo>
                    <a:pt x="12256" y="819"/>
                    <a:pt x="12193" y="599"/>
                    <a:pt x="11973" y="536"/>
                  </a:cubicBezTo>
                  <a:cubicBezTo>
                    <a:pt x="11878" y="504"/>
                    <a:pt x="11784" y="441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1"/>
                    <a:pt x="8546" y="638"/>
                    <a:pt x="8239" y="638"/>
                  </a:cubicBezTo>
                  <a:cubicBezTo>
                    <a:pt x="7932" y="638"/>
                    <a:pt x="7625" y="551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1"/>
                    <a:pt x="4293" y="638"/>
                    <a:pt x="3986" y="638"/>
                  </a:cubicBezTo>
                  <a:cubicBezTo>
                    <a:pt x="3679" y="638"/>
                    <a:pt x="3372" y="551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58"/>
            <p:cNvSpPr/>
            <p:nvPr/>
          </p:nvSpPr>
          <p:spPr>
            <a:xfrm>
              <a:off x="-21322300" y="4148000"/>
              <a:ext cx="307200" cy="143375"/>
            </a:xfrm>
            <a:custGeom>
              <a:avLst/>
              <a:gdLst/>
              <a:ahLst/>
              <a:cxnLst/>
              <a:rect l="l" t="t" r="r" b="b"/>
              <a:pathLst>
                <a:path w="12288" h="5735" extrusionOk="0">
                  <a:moveTo>
                    <a:pt x="6175" y="1"/>
                  </a:moveTo>
                  <a:cubicBezTo>
                    <a:pt x="4411" y="1"/>
                    <a:pt x="2962" y="1450"/>
                    <a:pt x="2962" y="3214"/>
                  </a:cubicBezTo>
                  <a:cubicBezTo>
                    <a:pt x="2962" y="3813"/>
                    <a:pt x="3151" y="4380"/>
                    <a:pt x="3434" y="4884"/>
                  </a:cubicBezTo>
                  <a:cubicBezTo>
                    <a:pt x="3308" y="4852"/>
                    <a:pt x="3245" y="4789"/>
                    <a:pt x="3119" y="4726"/>
                  </a:cubicBezTo>
                  <a:cubicBezTo>
                    <a:pt x="2725" y="4474"/>
                    <a:pt x="2284" y="4348"/>
                    <a:pt x="1843" y="4348"/>
                  </a:cubicBezTo>
                  <a:cubicBezTo>
                    <a:pt x="1402" y="4348"/>
                    <a:pt x="961" y="4474"/>
                    <a:pt x="567" y="4726"/>
                  </a:cubicBezTo>
                  <a:cubicBezTo>
                    <a:pt x="473" y="4758"/>
                    <a:pt x="347" y="4852"/>
                    <a:pt x="284" y="4884"/>
                  </a:cubicBezTo>
                  <a:cubicBezTo>
                    <a:pt x="95" y="4947"/>
                    <a:pt x="0" y="5167"/>
                    <a:pt x="95" y="5356"/>
                  </a:cubicBezTo>
                  <a:cubicBezTo>
                    <a:pt x="141" y="5495"/>
                    <a:pt x="255" y="5583"/>
                    <a:pt x="399" y="5583"/>
                  </a:cubicBezTo>
                  <a:cubicBezTo>
                    <a:pt x="451" y="5583"/>
                    <a:pt x="508" y="5571"/>
                    <a:pt x="567" y="5545"/>
                  </a:cubicBezTo>
                  <a:cubicBezTo>
                    <a:pt x="725" y="5514"/>
                    <a:pt x="882" y="5419"/>
                    <a:pt x="977" y="5356"/>
                  </a:cubicBezTo>
                  <a:cubicBezTo>
                    <a:pt x="1245" y="5183"/>
                    <a:pt x="1552" y="5097"/>
                    <a:pt x="1855" y="5097"/>
                  </a:cubicBezTo>
                  <a:cubicBezTo>
                    <a:pt x="2158" y="5097"/>
                    <a:pt x="2458" y="5183"/>
                    <a:pt x="2710" y="5356"/>
                  </a:cubicBezTo>
                  <a:cubicBezTo>
                    <a:pt x="3103" y="5608"/>
                    <a:pt x="3552" y="5735"/>
                    <a:pt x="3993" y="5735"/>
                  </a:cubicBezTo>
                  <a:cubicBezTo>
                    <a:pt x="4435" y="5735"/>
                    <a:pt x="4868" y="5608"/>
                    <a:pt x="5230" y="5356"/>
                  </a:cubicBezTo>
                  <a:cubicBezTo>
                    <a:pt x="5498" y="5183"/>
                    <a:pt x="5805" y="5097"/>
                    <a:pt x="6108" y="5097"/>
                  </a:cubicBezTo>
                  <a:cubicBezTo>
                    <a:pt x="6411" y="5097"/>
                    <a:pt x="6711" y="5183"/>
                    <a:pt x="6963" y="5356"/>
                  </a:cubicBezTo>
                  <a:cubicBezTo>
                    <a:pt x="7341" y="5608"/>
                    <a:pt x="7790" y="5735"/>
                    <a:pt x="8235" y="5735"/>
                  </a:cubicBezTo>
                  <a:cubicBezTo>
                    <a:pt x="8680" y="5735"/>
                    <a:pt x="9121" y="5608"/>
                    <a:pt x="9483" y="5356"/>
                  </a:cubicBezTo>
                  <a:cubicBezTo>
                    <a:pt x="9751" y="5183"/>
                    <a:pt x="10058" y="5097"/>
                    <a:pt x="10369" y="5097"/>
                  </a:cubicBezTo>
                  <a:cubicBezTo>
                    <a:pt x="10680" y="5097"/>
                    <a:pt x="10995" y="5183"/>
                    <a:pt x="11279" y="5356"/>
                  </a:cubicBezTo>
                  <a:cubicBezTo>
                    <a:pt x="11437" y="5419"/>
                    <a:pt x="11531" y="5514"/>
                    <a:pt x="11689" y="5577"/>
                  </a:cubicBezTo>
                  <a:cubicBezTo>
                    <a:pt x="11748" y="5602"/>
                    <a:pt x="11804" y="5614"/>
                    <a:pt x="11857" y="5614"/>
                  </a:cubicBezTo>
                  <a:cubicBezTo>
                    <a:pt x="12001" y="5614"/>
                    <a:pt x="12115" y="5526"/>
                    <a:pt x="12161" y="5388"/>
                  </a:cubicBezTo>
                  <a:cubicBezTo>
                    <a:pt x="12287" y="5167"/>
                    <a:pt x="12224" y="4947"/>
                    <a:pt x="12004" y="4884"/>
                  </a:cubicBezTo>
                  <a:cubicBezTo>
                    <a:pt x="11909" y="4852"/>
                    <a:pt x="11815" y="4789"/>
                    <a:pt x="11689" y="4726"/>
                  </a:cubicBezTo>
                  <a:cubicBezTo>
                    <a:pt x="11295" y="4474"/>
                    <a:pt x="10854" y="4348"/>
                    <a:pt x="10413" y="4348"/>
                  </a:cubicBezTo>
                  <a:cubicBezTo>
                    <a:pt x="9972" y="4348"/>
                    <a:pt x="9530" y="4474"/>
                    <a:pt x="9137" y="4726"/>
                  </a:cubicBezTo>
                  <a:lnTo>
                    <a:pt x="8916" y="4852"/>
                  </a:lnTo>
                  <a:cubicBezTo>
                    <a:pt x="9168" y="4380"/>
                    <a:pt x="9389" y="3781"/>
                    <a:pt x="9389" y="3214"/>
                  </a:cubicBezTo>
                  <a:cubicBezTo>
                    <a:pt x="9389" y="1450"/>
                    <a:pt x="7971" y="1"/>
                    <a:pt x="61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8" name="Google Shape;8358;p58"/>
          <p:cNvGrpSpPr/>
          <p:nvPr/>
        </p:nvGrpSpPr>
        <p:grpSpPr>
          <a:xfrm>
            <a:off x="3525440" y="1689128"/>
            <a:ext cx="451653" cy="450212"/>
            <a:chOff x="-19394200" y="3333800"/>
            <a:chExt cx="305625" cy="304650"/>
          </a:xfrm>
        </p:grpSpPr>
        <p:sp>
          <p:nvSpPr>
            <p:cNvPr id="8359" name="Google Shape;8359;p58"/>
            <p:cNvSpPr/>
            <p:nvPr/>
          </p:nvSpPr>
          <p:spPr>
            <a:xfrm>
              <a:off x="-19206750" y="3495850"/>
              <a:ext cx="82725" cy="18150"/>
            </a:xfrm>
            <a:custGeom>
              <a:avLst/>
              <a:gdLst/>
              <a:ahLst/>
              <a:cxnLst/>
              <a:rect l="l" t="t" r="r" b="b"/>
              <a:pathLst>
                <a:path w="3309" h="726" extrusionOk="0">
                  <a:moveTo>
                    <a:pt x="1" y="1"/>
                  </a:moveTo>
                  <a:cubicBezTo>
                    <a:pt x="158" y="190"/>
                    <a:pt x="284" y="442"/>
                    <a:pt x="316" y="725"/>
                  </a:cubicBezTo>
                  <a:lnTo>
                    <a:pt x="2836" y="725"/>
                  </a:lnTo>
                  <a:cubicBezTo>
                    <a:pt x="3309" y="725"/>
                    <a:pt x="3309" y="1"/>
                    <a:pt x="28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58"/>
            <p:cNvSpPr/>
            <p:nvPr/>
          </p:nvSpPr>
          <p:spPr>
            <a:xfrm>
              <a:off x="-19205950" y="3532875"/>
              <a:ext cx="64600" cy="17350"/>
            </a:xfrm>
            <a:custGeom>
              <a:avLst/>
              <a:gdLst/>
              <a:ahLst/>
              <a:cxnLst/>
              <a:rect l="l" t="t" r="r" b="b"/>
              <a:pathLst>
                <a:path w="2584" h="694" extrusionOk="0">
                  <a:moveTo>
                    <a:pt x="315" y="0"/>
                  </a:moveTo>
                  <a:cubicBezTo>
                    <a:pt x="252" y="252"/>
                    <a:pt x="126" y="504"/>
                    <a:pt x="0" y="693"/>
                  </a:cubicBezTo>
                  <a:lnTo>
                    <a:pt x="2111" y="693"/>
                  </a:lnTo>
                  <a:cubicBezTo>
                    <a:pt x="2583" y="693"/>
                    <a:pt x="2583" y="0"/>
                    <a:pt x="21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58"/>
            <p:cNvSpPr/>
            <p:nvPr/>
          </p:nvSpPr>
          <p:spPr>
            <a:xfrm>
              <a:off x="-19323325" y="3568325"/>
              <a:ext cx="163850" cy="17350"/>
            </a:xfrm>
            <a:custGeom>
              <a:avLst/>
              <a:gdLst/>
              <a:ahLst/>
              <a:cxnLst/>
              <a:rect l="l" t="t" r="r" b="b"/>
              <a:pathLst>
                <a:path w="6554" h="694" extrusionOk="0">
                  <a:moveTo>
                    <a:pt x="379" y="0"/>
                  </a:moveTo>
                  <a:cubicBezTo>
                    <a:pt x="221" y="0"/>
                    <a:pt x="95" y="95"/>
                    <a:pt x="32" y="252"/>
                  </a:cubicBezTo>
                  <a:cubicBezTo>
                    <a:pt x="1" y="410"/>
                    <a:pt x="95" y="693"/>
                    <a:pt x="379" y="693"/>
                  </a:cubicBezTo>
                  <a:lnTo>
                    <a:pt x="6081" y="693"/>
                  </a:lnTo>
                  <a:cubicBezTo>
                    <a:pt x="6554" y="693"/>
                    <a:pt x="6554" y="0"/>
                    <a:pt x="60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58"/>
            <p:cNvSpPr/>
            <p:nvPr/>
          </p:nvSpPr>
          <p:spPr>
            <a:xfrm>
              <a:off x="-19343000" y="3460400"/>
              <a:ext cx="201650" cy="18150"/>
            </a:xfrm>
            <a:custGeom>
              <a:avLst/>
              <a:gdLst/>
              <a:ahLst/>
              <a:cxnLst/>
              <a:rect l="l" t="t" r="r" b="b"/>
              <a:pathLst>
                <a:path w="8066" h="726" extrusionOk="0">
                  <a:moveTo>
                    <a:pt x="473" y="1"/>
                  </a:moveTo>
                  <a:cubicBezTo>
                    <a:pt x="0" y="1"/>
                    <a:pt x="0" y="726"/>
                    <a:pt x="473" y="726"/>
                  </a:cubicBezTo>
                  <a:lnTo>
                    <a:pt x="7593" y="726"/>
                  </a:lnTo>
                  <a:cubicBezTo>
                    <a:pt x="8065" y="726"/>
                    <a:pt x="8065" y="1"/>
                    <a:pt x="75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58"/>
            <p:cNvSpPr/>
            <p:nvPr/>
          </p:nvSpPr>
          <p:spPr>
            <a:xfrm>
              <a:off x="-19361125" y="3495850"/>
              <a:ext cx="82725" cy="18150"/>
            </a:xfrm>
            <a:custGeom>
              <a:avLst/>
              <a:gdLst/>
              <a:ahLst/>
              <a:cxnLst/>
              <a:rect l="l" t="t" r="r" b="b"/>
              <a:pathLst>
                <a:path w="3309" h="726" extrusionOk="0">
                  <a:moveTo>
                    <a:pt x="473" y="1"/>
                  </a:moveTo>
                  <a:cubicBezTo>
                    <a:pt x="1" y="1"/>
                    <a:pt x="1" y="725"/>
                    <a:pt x="473" y="725"/>
                  </a:cubicBezTo>
                  <a:lnTo>
                    <a:pt x="2994" y="725"/>
                  </a:lnTo>
                  <a:cubicBezTo>
                    <a:pt x="3025" y="473"/>
                    <a:pt x="3151" y="253"/>
                    <a:pt x="33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58"/>
            <p:cNvSpPr/>
            <p:nvPr/>
          </p:nvSpPr>
          <p:spPr>
            <a:xfrm>
              <a:off x="-19305200" y="3603750"/>
              <a:ext cx="124475" cy="34700"/>
            </a:xfrm>
            <a:custGeom>
              <a:avLst/>
              <a:gdLst/>
              <a:ahLst/>
              <a:cxnLst/>
              <a:rect l="l" t="t" r="r" b="b"/>
              <a:pathLst>
                <a:path w="4979" h="1388" extrusionOk="0">
                  <a:moveTo>
                    <a:pt x="95" y="1"/>
                  </a:moveTo>
                  <a:cubicBezTo>
                    <a:pt x="63" y="95"/>
                    <a:pt x="0" y="221"/>
                    <a:pt x="0" y="347"/>
                  </a:cubicBezTo>
                  <a:cubicBezTo>
                    <a:pt x="0" y="946"/>
                    <a:pt x="473" y="1387"/>
                    <a:pt x="1072" y="1387"/>
                  </a:cubicBezTo>
                  <a:lnTo>
                    <a:pt x="3907" y="1387"/>
                  </a:lnTo>
                  <a:cubicBezTo>
                    <a:pt x="4506" y="1387"/>
                    <a:pt x="4978" y="946"/>
                    <a:pt x="4978" y="347"/>
                  </a:cubicBezTo>
                  <a:cubicBezTo>
                    <a:pt x="4978" y="221"/>
                    <a:pt x="4947" y="95"/>
                    <a:pt x="48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58"/>
            <p:cNvSpPr/>
            <p:nvPr/>
          </p:nvSpPr>
          <p:spPr>
            <a:xfrm>
              <a:off x="-19269750" y="3495850"/>
              <a:ext cx="54350" cy="53575"/>
            </a:xfrm>
            <a:custGeom>
              <a:avLst/>
              <a:gdLst/>
              <a:ahLst/>
              <a:cxnLst/>
              <a:rect l="l" t="t" r="r" b="b"/>
              <a:pathLst>
                <a:path w="2174" h="2143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670"/>
                    <a:pt x="473" y="2143"/>
                    <a:pt x="1071" y="2143"/>
                  </a:cubicBezTo>
                  <a:cubicBezTo>
                    <a:pt x="1670" y="2143"/>
                    <a:pt x="2142" y="1670"/>
                    <a:pt x="2142" y="1072"/>
                  </a:cubicBezTo>
                  <a:cubicBezTo>
                    <a:pt x="2174" y="536"/>
                    <a:pt x="1670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58"/>
            <p:cNvSpPr/>
            <p:nvPr/>
          </p:nvSpPr>
          <p:spPr>
            <a:xfrm>
              <a:off x="-19394200" y="3333800"/>
              <a:ext cx="305625" cy="107725"/>
            </a:xfrm>
            <a:custGeom>
              <a:avLst/>
              <a:gdLst/>
              <a:ahLst/>
              <a:cxnLst/>
              <a:rect l="l" t="t" r="r" b="b"/>
              <a:pathLst>
                <a:path w="12225" h="4309" extrusionOk="0">
                  <a:moveTo>
                    <a:pt x="8916" y="1"/>
                  </a:moveTo>
                  <a:cubicBezTo>
                    <a:pt x="8830" y="1"/>
                    <a:pt x="8743" y="40"/>
                    <a:pt x="8664" y="119"/>
                  </a:cubicBezTo>
                  <a:cubicBezTo>
                    <a:pt x="8507" y="276"/>
                    <a:pt x="8507" y="465"/>
                    <a:pt x="8664" y="623"/>
                  </a:cubicBezTo>
                  <a:lnTo>
                    <a:pt x="9483" y="1442"/>
                  </a:lnTo>
                  <a:lnTo>
                    <a:pt x="347" y="1442"/>
                  </a:lnTo>
                  <a:cubicBezTo>
                    <a:pt x="158" y="1442"/>
                    <a:pt x="0" y="1599"/>
                    <a:pt x="0" y="1820"/>
                  </a:cubicBezTo>
                  <a:cubicBezTo>
                    <a:pt x="0" y="2009"/>
                    <a:pt x="158" y="2166"/>
                    <a:pt x="347" y="2166"/>
                  </a:cubicBezTo>
                  <a:lnTo>
                    <a:pt x="1639" y="2166"/>
                  </a:lnTo>
                  <a:lnTo>
                    <a:pt x="819" y="2986"/>
                  </a:lnTo>
                  <a:cubicBezTo>
                    <a:pt x="662" y="3143"/>
                    <a:pt x="662" y="3332"/>
                    <a:pt x="819" y="3490"/>
                  </a:cubicBezTo>
                  <a:cubicBezTo>
                    <a:pt x="898" y="3568"/>
                    <a:pt x="985" y="3608"/>
                    <a:pt x="1072" y="3608"/>
                  </a:cubicBezTo>
                  <a:cubicBezTo>
                    <a:pt x="1158" y="3608"/>
                    <a:pt x="1245" y="3568"/>
                    <a:pt x="1324" y="3490"/>
                  </a:cubicBezTo>
                  <a:lnTo>
                    <a:pt x="2678" y="2166"/>
                  </a:lnTo>
                  <a:lnTo>
                    <a:pt x="5734" y="2166"/>
                  </a:lnTo>
                  <a:lnTo>
                    <a:pt x="5734" y="2923"/>
                  </a:lnTo>
                  <a:lnTo>
                    <a:pt x="3970" y="2923"/>
                  </a:lnTo>
                  <a:cubicBezTo>
                    <a:pt x="3371" y="2923"/>
                    <a:pt x="2899" y="3395"/>
                    <a:pt x="2899" y="3962"/>
                  </a:cubicBezTo>
                  <a:cubicBezTo>
                    <a:pt x="2899" y="4088"/>
                    <a:pt x="2930" y="4214"/>
                    <a:pt x="2993" y="4309"/>
                  </a:cubicBezTo>
                  <a:lnTo>
                    <a:pt x="9294" y="4309"/>
                  </a:lnTo>
                  <a:cubicBezTo>
                    <a:pt x="9326" y="4214"/>
                    <a:pt x="9357" y="4088"/>
                    <a:pt x="9357" y="3962"/>
                  </a:cubicBezTo>
                  <a:cubicBezTo>
                    <a:pt x="9357" y="3395"/>
                    <a:pt x="8885" y="2923"/>
                    <a:pt x="8286" y="2923"/>
                  </a:cubicBezTo>
                  <a:lnTo>
                    <a:pt x="6522" y="2923"/>
                  </a:lnTo>
                  <a:lnTo>
                    <a:pt x="6522" y="2166"/>
                  </a:lnTo>
                  <a:lnTo>
                    <a:pt x="11878" y="2166"/>
                  </a:lnTo>
                  <a:cubicBezTo>
                    <a:pt x="12067" y="2166"/>
                    <a:pt x="12224" y="2009"/>
                    <a:pt x="12224" y="1820"/>
                  </a:cubicBezTo>
                  <a:cubicBezTo>
                    <a:pt x="12224" y="1599"/>
                    <a:pt x="12004" y="1442"/>
                    <a:pt x="11815" y="1442"/>
                  </a:cubicBezTo>
                  <a:lnTo>
                    <a:pt x="10492" y="1442"/>
                  </a:lnTo>
                  <a:lnTo>
                    <a:pt x="9168" y="119"/>
                  </a:lnTo>
                  <a:cubicBezTo>
                    <a:pt x="9090" y="40"/>
                    <a:pt x="9003" y="1"/>
                    <a:pt x="89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58"/>
            <p:cNvSpPr/>
            <p:nvPr/>
          </p:nvSpPr>
          <p:spPr>
            <a:xfrm>
              <a:off x="-19341425" y="3532875"/>
              <a:ext cx="63025" cy="17350"/>
            </a:xfrm>
            <a:custGeom>
              <a:avLst/>
              <a:gdLst/>
              <a:ahLst/>
              <a:cxnLst/>
              <a:rect l="l" t="t" r="r" b="b"/>
              <a:pathLst>
                <a:path w="2521" h="694" extrusionOk="0">
                  <a:moveTo>
                    <a:pt x="410" y="0"/>
                  </a:moveTo>
                  <a:cubicBezTo>
                    <a:pt x="221" y="0"/>
                    <a:pt x="32" y="158"/>
                    <a:pt x="32" y="252"/>
                  </a:cubicBezTo>
                  <a:cubicBezTo>
                    <a:pt x="0" y="410"/>
                    <a:pt x="126" y="693"/>
                    <a:pt x="410" y="693"/>
                  </a:cubicBezTo>
                  <a:lnTo>
                    <a:pt x="2521" y="693"/>
                  </a:lnTo>
                  <a:cubicBezTo>
                    <a:pt x="2363" y="473"/>
                    <a:pt x="2237" y="221"/>
                    <a:pt x="22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8" name="Google Shape;8368;p58"/>
          <p:cNvGrpSpPr/>
          <p:nvPr/>
        </p:nvGrpSpPr>
        <p:grpSpPr>
          <a:xfrm>
            <a:off x="3524276" y="2243580"/>
            <a:ext cx="453980" cy="449325"/>
            <a:chOff x="-19396575" y="3708500"/>
            <a:chExt cx="307200" cy="304050"/>
          </a:xfrm>
        </p:grpSpPr>
        <p:sp>
          <p:nvSpPr>
            <p:cNvPr id="8369" name="Google Shape;8369;p58"/>
            <p:cNvSpPr/>
            <p:nvPr/>
          </p:nvSpPr>
          <p:spPr>
            <a:xfrm>
              <a:off x="-19215425" y="3708500"/>
              <a:ext cx="70925" cy="70925"/>
            </a:xfrm>
            <a:custGeom>
              <a:avLst/>
              <a:gdLst/>
              <a:ahLst/>
              <a:cxnLst/>
              <a:rect l="l" t="t" r="r" b="b"/>
              <a:pathLst>
                <a:path w="2837" h="2837" extrusionOk="0">
                  <a:moveTo>
                    <a:pt x="1419" y="1"/>
                  </a:moveTo>
                  <a:cubicBezTo>
                    <a:pt x="631" y="1"/>
                    <a:pt x="1" y="631"/>
                    <a:pt x="1" y="1419"/>
                  </a:cubicBezTo>
                  <a:cubicBezTo>
                    <a:pt x="1" y="2206"/>
                    <a:pt x="631" y="2836"/>
                    <a:pt x="1419" y="2836"/>
                  </a:cubicBezTo>
                  <a:cubicBezTo>
                    <a:pt x="2206" y="2836"/>
                    <a:pt x="2836" y="2206"/>
                    <a:pt x="2836" y="1419"/>
                  </a:cubicBezTo>
                  <a:cubicBezTo>
                    <a:pt x="2836" y="631"/>
                    <a:pt x="2175" y="1"/>
                    <a:pt x="14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58"/>
            <p:cNvSpPr/>
            <p:nvPr/>
          </p:nvSpPr>
          <p:spPr>
            <a:xfrm>
              <a:off x="-19396575" y="3773100"/>
              <a:ext cx="277275" cy="239450"/>
            </a:xfrm>
            <a:custGeom>
              <a:avLst/>
              <a:gdLst/>
              <a:ahLst/>
              <a:cxnLst/>
              <a:rect l="l" t="t" r="r" b="b"/>
              <a:pathLst>
                <a:path w="11091" h="9578" extrusionOk="0">
                  <a:moveTo>
                    <a:pt x="5073" y="6207"/>
                  </a:moveTo>
                  <a:lnTo>
                    <a:pt x="5073" y="6774"/>
                  </a:lnTo>
                  <a:lnTo>
                    <a:pt x="4380" y="6774"/>
                  </a:lnTo>
                  <a:lnTo>
                    <a:pt x="5073" y="6207"/>
                  </a:lnTo>
                  <a:close/>
                  <a:moveTo>
                    <a:pt x="6806" y="0"/>
                  </a:moveTo>
                  <a:lnTo>
                    <a:pt x="6806" y="0"/>
                  </a:lnTo>
                  <a:cubicBezTo>
                    <a:pt x="6711" y="662"/>
                    <a:pt x="6900" y="1355"/>
                    <a:pt x="7373" y="1891"/>
                  </a:cubicBezTo>
                  <a:lnTo>
                    <a:pt x="8759" y="3371"/>
                  </a:lnTo>
                  <a:cubicBezTo>
                    <a:pt x="8917" y="3623"/>
                    <a:pt x="8759" y="3938"/>
                    <a:pt x="8444" y="3938"/>
                  </a:cubicBezTo>
                  <a:lnTo>
                    <a:pt x="7814" y="3938"/>
                  </a:lnTo>
                  <a:cubicBezTo>
                    <a:pt x="7499" y="2552"/>
                    <a:pt x="6459" y="1450"/>
                    <a:pt x="5136" y="1166"/>
                  </a:cubicBezTo>
                  <a:cubicBezTo>
                    <a:pt x="4862" y="1101"/>
                    <a:pt x="4592" y="1070"/>
                    <a:pt x="4326" y="1070"/>
                  </a:cubicBezTo>
                  <a:cubicBezTo>
                    <a:pt x="3557" y="1070"/>
                    <a:pt x="2831" y="1335"/>
                    <a:pt x="2175" y="1828"/>
                  </a:cubicBezTo>
                  <a:cubicBezTo>
                    <a:pt x="1419" y="2426"/>
                    <a:pt x="946" y="3245"/>
                    <a:pt x="851" y="4159"/>
                  </a:cubicBezTo>
                  <a:cubicBezTo>
                    <a:pt x="1135" y="4001"/>
                    <a:pt x="1513" y="3907"/>
                    <a:pt x="1860" y="3907"/>
                  </a:cubicBezTo>
                  <a:lnTo>
                    <a:pt x="2238" y="3907"/>
                  </a:lnTo>
                  <a:cubicBezTo>
                    <a:pt x="2427" y="3088"/>
                    <a:pt x="3120" y="2489"/>
                    <a:pt x="4002" y="2489"/>
                  </a:cubicBezTo>
                  <a:lnTo>
                    <a:pt x="4695" y="2489"/>
                  </a:lnTo>
                  <a:cubicBezTo>
                    <a:pt x="4884" y="2489"/>
                    <a:pt x="5042" y="2647"/>
                    <a:pt x="5042" y="2867"/>
                  </a:cubicBezTo>
                  <a:cubicBezTo>
                    <a:pt x="5042" y="3056"/>
                    <a:pt x="4884" y="3214"/>
                    <a:pt x="4695" y="3214"/>
                  </a:cubicBezTo>
                  <a:lnTo>
                    <a:pt x="4002" y="3214"/>
                  </a:lnTo>
                  <a:cubicBezTo>
                    <a:pt x="3498" y="3214"/>
                    <a:pt x="3120" y="3529"/>
                    <a:pt x="2962" y="3907"/>
                  </a:cubicBezTo>
                  <a:lnTo>
                    <a:pt x="5420" y="3907"/>
                  </a:lnTo>
                  <a:cubicBezTo>
                    <a:pt x="5609" y="3907"/>
                    <a:pt x="5766" y="4064"/>
                    <a:pt x="5766" y="4285"/>
                  </a:cubicBezTo>
                  <a:cubicBezTo>
                    <a:pt x="5766" y="4474"/>
                    <a:pt x="5609" y="4632"/>
                    <a:pt x="5420" y="4632"/>
                  </a:cubicBezTo>
                  <a:lnTo>
                    <a:pt x="1828" y="4632"/>
                  </a:lnTo>
                  <a:cubicBezTo>
                    <a:pt x="883" y="4632"/>
                    <a:pt x="1" y="5388"/>
                    <a:pt x="64" y="6427"/>
                  </a:cubicBezTo>
                  <a:cubicBezTo>
                    <a:pt x="84" y="6633"/>
                    <a:pt x="239" y="6745"/>
                    <a:pt x="397" y="6745"/>
                  </a:cubicBezTo>
                  <a:cubicBezTo>
                    <a:pt x="481" y="6745"/>
                    <a:pt x="565" y="6713"/>
                    <a:pt x="631" y="6648"/>
                  </a:cubicBezTo>
                  <a:cubicBezTo>
                    <a:pt x="1041" y="6238"/>
                    <a:pt x="1576" y="6049"/>
                    <a:pt x="2143" y="6049"/>
                  </a:cubicBezTo>
                  <a:lnTo>
                    <a:pt x="4096" y="6049"/>
                  </a:lnTo>
                  <a:lnTo>
                    <a:pt x="3025" y="6837"/>
                  </a:lnTo>
                  <a:cubicBezTo>
                    <a:pt x="2773" y="7026"/>
                    <a:pt x="2931" y="7467"/>
                    <a:pt x="3246" y="7467"/>
                  </a:cubicBezTo>
                  <a:lnTo>
                    <a:pt x="5010" y="7467"/>
                  </a:lnTo>
                  <a:lnTo>
                    <a:pt x="5010" y="9231"/>
                  </a:lnTo>
                  <a:cubicBezTo>
                    <a:pt x="5010" y="9420"/>
                    <a:pt x="5168" y="9578"/>
                    <a:pt x="5357" y="9578"/>
                  </a:cubicBezTo>
                  <a:cubicBezTo>
                    <a:pt x="5577" y="9578"/>
                    <a:pt x="5735" y="9420"/>
                    <a:pt x="5735" y="9231"/>
                  </a:cubicBezTo>
                  <a:lnTo>
                    <a:pt x="5735" y="7467"/>
                  </a:lnTo>
                  <a:lnTo>
                    <a:pt x="6428" y="7467"/>
                  </a:lnTo>
                  <a:lnTo>
                    <a:pt x="6428" y="7814"/>
                  </a:lnTo>
                  <a:cubicBezTo>
                    <a:pt x="6428" y="8003"/>
                    <a:pt x="6585" y="8160"/>
                    <a:pt x="6774" y="8160"/>
                  </a:cubicBezTo>
                  <a:cubicBezTo>
                    <a:pt x="6995" y="8160"/>
                    <a:pt x="7152" y="8003"/>
                    <a:pt x="7152" y="7814"/>
                  </a:cubicBezTo>
                  <a:lnTo>
                    <a:pt x="7152" y="7120"/>
                  </a:lnTo>
                  <a:cubicBezTo>
                    <a:pt x="7152" y="6900"/>
                    <a:pt x="6995" y="6774"/>
                    <a:pt x="6774" y="6774"/>
                  </a:cubicBezTo>
                  <a:lnTo>
                    <a:pt x="5735" y="6774"/>
                  </a:lnTo>
                  <a:lnTo>
                    <a:pt x="5735" y="6049"/>
                  </a:lnTo>
                  <a:lnTo>
                    <a:pt x="8413" y="6049"/>
                  </a:lnTo>
                  <a:cubicBezTo>
                    <a:pt x="9295" y="6049"/>
                    <a:pt x="10177" y="5545"/>
                    <a:pt x="10587" y="4726"/>
                  </a:cubicBezTo>
                  <a:cubicBezTo>
                    <a:pt x="11091" y="3781"/>
                    <a:pt x="10902" y="2584"/>
                    <a:pt x="10208" y="1828"/>
                  </a:cubicBezTo>
                  <a:lnTo>
                    <a:pt x="9389" y="882"/>
                  </a:lnTo>
                  <a:cubicBezTo>
                    <a:pt x="9137" y="977"/>
                    <a:pt x="8917" y="1008"/>
                    <a:pt x="8633" y="1008"/>
                  </a:cubicBezTo>
                  <a:cubicBezTo>
                    <a:pt x="7846" y="1008"/>
                    <a:pt x="7184" y="567"/>
                    <a:pt x="68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58"/>
            <p:cNvSpPr/>
            <p:nvPr/>
          </p:nvSpPr>
          <p:spPr>
            <a:xfrm>
              <a:off x="-19140600" y="3727425"/>
              <a:ext cx="51225" cy="70550"/>
            </a:xfrm>
            <a:custGeom>
              <a:avLst/>
              <a:gdLst/>
              <a:ahLst/>
              <a:cxnLst/>
              <a:rect l="l" t="t" r="r" b="b"/>
              <a:pathLst>
                <a:path w="2049" h="2822" extrusionOk="0">
                  <a:moveTo>
                    <a:pt x="442" y="0"/>
                  </a:moveTo>
                  <a:lnTo>
                    <a:pt x="442" y="0"/>
                  </a:lnTo>
                  <a:cubicBezTo>
                    <a:pt x="505" y="252"/>
                    <a:pt x="568" y="441"/>
                    <a:pt x="568" y="725"/>
                  </a:cubicBezTo>
                  <a:cubicBezTo>
                    <a:pt x="568" y="1260"/>
                    <a:pt x="316" y="1764"/>
                    <a:pt x="1" y="2142"/>
                  </a:cubicBezTo>
                  <a:cubicBezTo>
                    <a:pt x="505" y="2174"/>
                    <a:pt x="1041" y="2363"/>
                    <a:pt x="1419" y="2709"/>
                  </a:cubicBezTo>
                  <a:cubicBezTo>
                    <a:pt x="1503" y="2793"/>
                    <a:pt x="1601" y="2821"/>
                    <a:pt x="1694" y="2821"/>
                  </a:cubicBezTo>
                  <a:cubicBezTo>
                    <a:pt x="1741" y="2821"/>
                    <a:pt x="1786" y="2814"/>
                    <a:pt x="1828" y="2804"/>
                  </a:cubicBezTo>
                  <a:cubicBezTo>
                    <a:pt x="1923" y="2741"/>
                    <a:pt x="2049" y="2615"/>
                    <a:pt x="2049" y="2489"/>
                  </a:cubicBezTo>
                  <a:lnTo>
                    <a:pt x="2049" y="1764"/>
                  </a:lnTo>
                  <a:cubicBezTo>
                    <a:pt x="2017" y="882"/>
                    <a:pt x="1293" y="126"/>
                    <a:pt x="4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2" name="Google Shape;8372;p58"/>
          <p:cNvGrpSpPr/>
          <p:nvPr/>
        </p:nvGrpSpPr>
        <p:grpSpPr>
          <a:xfrm>
            <a:off x="3518457" y="2796461"/>
            <a:ext cx="465618" cy="450101"/>
            <a:chOff x="-19394200" y="4084200"/>
            <a:chExt cx="315075" cy="304575"/>
          </a:xfrm>
        </p:grpSpPr>
        <p:sp>
          <p:nvSpPr>
            <p:cNvPr id="8373" name="Google Shape;8373;p58"/>
            <p:cNvSpPr/>
            <p:nvPr/>
          </p:nvSpPr>
          <p:spPr>
            <a:xfrm>
              <a:off x="-19185475" y="4234650"/>
              <a:ext cx="40175" cy="28375"/>
            </a:xfrm>
            <a:custGeom>
              <a:avLst/>
              <a:gdLst/>
              <a:ahLst/>
              <a:cxnLst/>
              <a:rect l="l" t="t" r="r" b="b"/>
              <a:pathLst>
                <a:path w="1607" h="1135" extrusionOk="0">
                  <a:moveTo>
                    <a:pt x="1134" y="0"/>
                  </a:moveTo>
                  <a:lnTo>
                    <a:pt x="0" y="1134"/>
                  </a:lnTo>
                  <a:lnTo>
                    <a:pt x="1607" y="1134"/>
                  </a:lnTo>
                  <a:cubicBezTo>
                    <a:pt x="1575" y="756"/>
                    <a:pt x="1418" y="347"/>
                    <a:pt x="11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58"/>
            <p:cNvSpPr/>
            <p:nvPr/>
          </p:nvSpPr>
          <p:spPr>
            <a:xfrm>
              <a:off x="-19244550" y="4293725"/>
              <a:ext cx="28375" cy="39400"/>
            </a:xfrm>
            <a:custGeom>
              <a:avLst/>
              <a:gdLst/>
              <a:ahLst/>
              <a:cxnLst/>
              <a:rect l="l" t="t" r="r" b="b"/>
              <a:pathLst>
                <a:path w="1135" h="1576" extrusionOk="0">
                  <a:moveTo>
                    <a:pt x="1134" y="0"/>
                  </a:moveTo>
                  <a:lnTo>
                    <a:pt x="0" y="1134"/>
                  </a:lnTo>
                  <a:cubicBezTo>
                    <a:pt x="315" y="1386"/>
                    <a:pt x="693" y="1512"/>
                    <a:pt x="1134" y="1575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58"/>
            <p:cNvSpPr/>
            <p:nvPr/>
          </p:nvSpPr>
          <p:spPr>
            <a:xfrm>
              <a:off x="-19280000" y="4201050"/>
              <a:ext cx="200875" cy="187725"/>
            </a:xfrm>
            <a:custGeom>
              <a:avLst/>
              <a:gdLst/>
              <a:ahLst/>
              <a:cxnLst/>
              <a:rect l="l" t="t" r="r" b="b"/>
              <a:pathLst>
                <a:path w="8035" h="7509" extrusionOk="0">
                  <a:moveTo>
                    <a:pt x="6410" y="1"/>
                  </a:moveTo>
                  <a:cubicBezTo>
                    <a:pt x="6316" y="1"/>
                    <a:pt x="6219" y="40"/>
                    <a:pt x="6144" y="115"/>
                  </a:cubicBezTo>
                  <a:lnTo>
                    <a:pt x="5388" y="872"/>
                  </a:lnTo>
                  <a:cubicBezTo>
                    <a:pt x="6459" y="2195"/>
                    <a:pt x="6302" y="4022"/>
                    <a:pt x="5136" y="5125"/>
                  </a:cubicBezTo>
                  <a:cubicBezTo>
                    <a:pt x="4533" y="5728"/>
                    <a:pt x="3723" y="6057"/>
                    <a:pt x="2891" y="6057"/>
                  </a:cubicBezTo>
                  <a:cubicBezTo>
                    <a:pt x="2201" y="6057"/>
                    <a:pt x="1497" y="5831"/>
                    <a:pt x="883" y="5345"/>
                  </a:cubicBezTo>
                  <a:lnTo>
                    <a:pt x="158" y="6101"/>
                  </a:lnTo>
                  <a:cubicBezTo>
                    <a:pt x="1" y="6259"/>
                    <a:pt x="1" y="6479"/>
                    <a:pt x="190" y="6637"/>
                  </a:cubicBezTo>
                  <a:cubicBezTo>
                    <a:pt x="991" y="7209"/>
                    <a:pt x="1954" y="7509"/>
                    <a:pt x="2924" y="7509"/>
                  </a:cubicBezTo>
                  <a:cubicBezTo>
                    <a:pt x="4090" y="7509"/>
                    <a:pt x="5264" y="7076"/>
                    <a:pt x="6176" y="6164"/>
                  </a:cubicBezTo>
                  <a:cubicBezTo>
                    <a:pt x="7877" y="4463"/>
                    <a:pt x="8034" y="2006"/>
                    <a:pt x="6680" y="147"/>
                  </a:cubicBezTo>
                  <a:cubicBezTo>
                    <a:pt x="6614" y="48"/>
                    <a:pt x="6513" y="1"/>
                    <a:pt x="6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58"/>
            <p:cNvSpPr/>
            <p:nvPr/>
          </p:nvSpPr>
          <p:spPr>
            <a:xfrm>
              <a:off x="-19197300" y="4293725"/>
              <a:ext cx="28375" cy="39400"/>
            </a:xfrm>
            <a:custGeom>
              <a:avLst/>
              <a:gdLst/>
              <a:ahLst/>
              <a:cxnLst/>
              <a:rect l="l" t="t" r="r" b="b"/>
              <a:pathLst>
                <a:path w="1135" h="1576" extrusionOk="0">
                  <a:moveTo>
                    <a:pt x="1" y="0"/>
                  </a:moveTo>
                  <a:lnTo>
                    <a:pt x="1" y="1575"/>
                  </a:lnTo>
                  <a:cubicBezTo>
                    <a:pt x="379" y="1512"/>
                    <a:pt x="788" y="1386"/>
                    <a:pt x="1135" y="11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58"/>
            <p:cNvSpPr/>
            <p:nvPr/>
          </p:nvSpPr>
          <p:spPr>
            <a:xfrm>
              <a:off x="-19394200" y="4084200"/>
              <a:ext cx="252850" cy="303275"/>
            </a:xfrm>
            <a:custGeom>
              <a:avLst/>
              <a:gdLst/>
              <a:ahLst/>
              <a:cxnLst/>
              <a:rect l="l" t="t" r="r" b="b"/>
              <a:pathLst>
                <a:path w="10114" h="12131" extrusionOk="0">
                  <a:moveTo>
                    <a:pt x="3938" y="1"/>
                  </a:moveTo>
                  <a:cubicBezTo>
                    <a:pt x="3718" y="1"/>
                    <a:pt x="3560" y="158"/>
                    <a:pt x="3560" y="347"/>
                  </a:cubicBezTo>
                  <a:cubicBezTo>
                    <a:pt x="3560" y="536"/>
                    <a:pt x="3718" y="694"/>
                    <a:pt x="3938" y="694"/>
                  </a:cubicBezTo>
                  <a:cubicBezTo>
                    <a:pt x="4411" y="694"/>
                    <a:pt x="4789" y="1040"/>
                    <a:pt x="4947" y="1481"/>
                  </a:cubicBezTo>
                  <a:cubicBezTo>
                    <a:pt x="2206" y="1670"/>
                    <a:pt x="0" y="4002"/>
                    <a:pt x="0" y="6806"/>
                  </a:cubicBezTo>
                  <a:cubicBezTo>
                    <a:pt x="0" y="9389"/>
                    <a:pt x="1922" y="11815"/>
                    <a:pt x="4758" y="12130"/>
                  </a:cubicBezTo>
                  <a:cubicBezTo>
                    <a:pt x="4411" y="11910"/>
                    <a:pt x="4033" y="11658"/>
                    <a:pt x="3718" y="11342"/>
                  </a:cubicBezTo>
                  <a:cubicBezTo>
                    <a:pt x="3560" y="11185"/>
                    <a:pt x="3560" y="10964"/>
                    <a:pt x="3718" y="10807"/>
                  </a:cubicBezTo>
                  <a:lnTo>
                    <a:pt x="10113" y="4411"/>
                  </a:lnTo>
                  <a:cubicBezTo>
                    <a:pt x="9231" y="2710"/>
                    <a:pt x="7593" y="1607"/>
                    <a:pt x="5671" y="1481"/>
                  </a:cubicBezTo>
                  <a:cubicBezTo>
                    <a:pt x="5514" y="662"/>
                    <a:pt x="4789" y="1"/>
                    <a:pt x="39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58"/>
            <p:cNvSpPr/>
            <p:nvPr/>
          </p:nvSpPr>
          <p:spPr>
            <a:xfrm>
              <a:off x="-19185475" y="4281100"/>
              <a:ext cx="40175" cy="28400"/>
            </a:xfrm>
            <a:custGeom>
              <a:avLst/>
              <a:gdLst/>
              <a:ahLst/>
              <a:cxnLst/>
              <a:rect l="l" t="t" r="r" b="b"/>
              <a:pathLst>
                <a:path w="1607" h="1136" extrusionOk="0">
                  <a:moveTo>
                    <a:pt x="0" y="1"/>
                  </a:moveTo>
                  <a:lnTo>
                    <a:pt x="1134" y="1135"/>
                  </a:lnTo>
                  <a:cubicBezTo>
                    <a:pt x="1418" y="820"/>
                    <a:pt x="1575" y="411"/>
                    <a:pt x="16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9" name="Google Shape;8379;p58"/>
          <p:cNvGrpSpPr/>
          <p:nvPr/>
        </p:nvGrpSpPr>
        <p:grpSpPr>
          <a:xfrm>
            <a:off x="6324167" y="1689001"/>
            <a:ext cx="400447" cy="450470"/>
            <a:chOff x="-17526750" y="3309200"/>
            <a:chExt cx="270975" cy="304825"/>
          </a:xfrm>
        </p:grpSpPr>
        <p:sp>
          <p:nvSpPr>
            <p:cNvPr id="8380" name="Google Shape;8380;p58"/>
            <p:cNvSpPr/>
            <p:nvPr/>
          </p:nvSpPr>
          <p:spPr>
            <a:xfrm>
              <a:off x="-17507050" y="3452525"/>
              <a:ext cx="232375" cy="161500"/>
            </a:xfrm>
            <a:custGeom>
              <a:avLst/>
              <a:gdLst/>
              <a:ahLst/>
              <a:cxnLst/>
              <a:rect l="l" t="t" r="r" b="b"/>
              <a:pathLst>
                <a:path w="9295" h="6460" extrusionOk="0">
                  <a:moveTo>
                    <a:pt x="1765" y="725"/>
                  </a:moveTo>
                  <a:cubicBezTo>
                    <a:pt x="1954" y="725"/>
                    <a:pt x="2111" y="883"/>
                    <a:pt x="2111" y="1072"/>
                  </a:cubicBezTo>
                  <a:cubicBezTo>
                    <a:pt x="2111" y="1261"/>
                    <a:pt x="1954" y="1419"/>
                    <a:pt x="1765" y="1419"/>
                  </a:cubicBezTo>
                  <a:cubicBezTo>
                    <a:pt x="1575" y="1419"/>
                    <a:pt x="1418" y="1261"/>
                    <a:pt x="1418" y="1072"/>
                  </a:cubicBezTo>
                  <a:cubicBezTo>
                    <a:pt x="1418" y="883"/>
                    <a:pt x="1575" y="725"/>
                    <a:pt x="1765" y="725"/>
                  </a:cubicBezTo>
                  <a:close/>
                  <a:moveTo>
                    <a:pt x="3214" y="725"/>
                  </a:moveTo>
                  <a:cubicBezTo>
                    <a:pt x="3434" y="725"/>
                    <a:pt x="3592" y="883"/>
                    <a:pt x="3592" y="1072"/>
                  </a:cubicBezTo>
                  <a:cubicBezTo>
                    <a:pt x="3592" y="1261"/>
                    <a:pt x="3434" y="1419"/>
                    <a:pt x="3214" y="1419"/>
                  </a:cubicBezTo>
                  <a:cubicBezTo>
                    <a:pt x="3025" y="1419"/>
                    <a:pt x="2867" y="1261"/>
                    <a:pt x="2867" y="1072"/>
                  </a:cubicBezTo>
                  <a:cubicBezTo>
                    <a:pt x="2867" y="883"/>
                    <a:pt x="3025" y="725"/>
                    <a:pt x="3214" y="725"/>
                  </a:cubicBezTo>
                  <a:close/>
                  <a:moveTo>
                    <a:pt x="2521" y="1419"/>
                  </a:moveTo>
                  <a:cubicBezTo>
                    <a:pt x="2710" y="1419"/>
                    <a:pt x="2867" y="1576"/>
                    <a:pt x="2867" y="1797"/>
                  </a:cubicBezTo>
                  <a:cubicBezTo>
                    <a:pt x="2867" y="1986"/>
                    <a:pt x="2710" y="2143"/>
                    <a:pt x="2521" y="2143"/>
                  </a:cubicBezTo>
                  <a:cubicBezTo>
                    <a:pt x="2332" y="2143"/>
                    <a:pt x="2174" y="1986"/>
                    <a:pt x="2174" y="1797"/>
                  </a:cubicBezTo>
                  <a:cubicBezTo>
                    <a:pt x="2111" y="1576"/>
                    <a:pt x="2332" y="1419"/>
                    <a:pt x="2521" y="1419"/>
                  </a:cubicBezTo>
                  <a:close/>
                  <a:moveTo>
                    <a:pt x="32" y="1"/>
                  </a:moveTo>
                  <a:lnTo>
                    <a:pt x="32" y="127"/>
                  </a:lnTo>
                  <a:lnTo>
                    <a:pt x="0" y="127"/>
                  </a:lnTo>
                  <a:cubicBezTo>
                    <a:pt x="0" y="2962"/>
                    <a:pt x="1796" y="5514"/>
                    <a:pt x="4537" y="6428"/>
                  </a:cubicBezTo>
                  <a:cubicBezTo>
                    <a:pt x="4568" y="6428"/>
                    <a:pt x="4600" y="6459"/>
                    <a:pt x="4631" y="6459"/>
                  </a:cubicBezTo>
                  <a:cubicBezTo>
                    <a:pt x="4694" y="6459"/>
                    <a:pt x="4726" y="6459"/>
                    <a:pt x="4757" y="6428"/>
                  </a:cubicBezTo>
                  <a:cubicBezTo>
                    <a:pt x="7467" y="5514"/>
                    <a:pt x="9294" y="2962"/>
                    <a:pt x="9294" y="127"/>
                  </a:cubicBezTo>
                  <a:lnTo>
                    <a:pt x="92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58"/>
            <p:cNvSpPr/>
            <p:nvPr/>
          </p:nvSpPr>
          <p:spPr>
            <a:xfrm>
              <a:off x="-17417275" y="3309200"/>
              <a:ext cx="52800" cy="54350"/>
            </a:xfrm>
            <a:custGeom>
              <a:avLst/>
              <a:gdLst/>
              <a:ahLst/>
              <a:cxnLst/>
              <a:rect l="l" t="t" r="r" b="b"/>
              <a:pathLst>
                <a:path w="2112" h="217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103"/>
                  </a:lnTo>
                  <a:cubicBezTo>
                    <a:pt x="1" y="1701"/>
                    <a:pt x="473" y="2174"/>
                    <a:pt x="1040" y="2174"/>
                  </a:cubicBezTo>
                  <a:cubicBezTo>
                    <a:pt x="1639" y="2174"/>
                    <a:pt x="2112" y="1701"/>
                    <a:pt x="2112" y="1103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58"/>
            <p:cNvSpPr/>
            <p:nvPr/>
          </p:nvSpPr>
          <p:spPr>
            <a:xfrm>
              <a:off x="-17456650" y="3369825"/>
              <a:ext cx="130775" cy="64625"/>
            </a:xfrm>
            <a:custGeom>
              <a:avLst/>
              <a:gdLst/>
              <a:ahLst/>
              <a:cxnLst/>
              <a:rect l="l" t="t" r="r" b="b"/>
              <a:pathLst>
                <a:path w="5231" h="2585" extrusionOk="0">
                  <a:moveTo>
                    <a:pt x="1450" y="1"/>
                  </a:moveTo>
                  <a:cubicBezTo>
                    <a:pt x="631" y="442"/>
                    <a:pt x="1" y="1419"/>
                    <a:pt x="158" y="2584"/>
                  </a:cubicBezTo>
                  <a:lnTo>
                    <a:pt x="5073" y="2584"/>
                  </a:lnTo>
                  <a:cubicBezTo>
                    <a:pt x="5230" y="1513"/>
                    <a:pt x="4663" y="473"/>
                    <a:pt x="3718" y="1"/>
                  </a:cubicBezTo>
                  <a:cubicBezTo>
                    <a:pt x="3403" y="284"/>
                    <a:pt x="3025" y="442"/>
                    <a:pt x="2584" y="442"/>
                  </a:cubicBezTo>
                  <a:cubicBezTo>
                    <a:pt x="2143" y="442"/>
                    <a:pt x="1765" y="284"/>
                    <a:pt x="14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58"/>
            <p:cNvSpPr/>
            <p:nvPr/>
          </p:nvSpPr>
          <p:spPr>
            <a:xfrm>
              <a:off x="-17526750" y="3344625"/>
              <a:ext cx="95325" cy="89825"/>
            </a:xfrm>
            <a:custGeom>
              <a:avLst/>
              <a:gdLst/>
              <a:ahLst/>
              <a:cxnLst/>
              <a:rect l="l" t="t" r="r" b="b"/>
              <a:pathLst>
                <a:path w="3813" h="3593" extrusionOk="0">
                  <a:moveTo>
                    <a:pt x="3277" y="1"/>
                  </a:moveTo>
                  <a:cubicBezTo>
                    <a:pt x="1891" y="1"/>
                    <a:pt x="662" y="851"/>
                    <a:pt x="221" y="2175"/>
                  </a:cubicBezTo>
                  <a:cubicBezTo>
                    <a:pt x="1" y="2836"/>
                    <a:pt x="536" y="3529"/>
                    <a:pt x="1261" y="3529"/>
                  </a:cubicBezTo>
                  <a:lnTo>
                    <a:pt x="2231" y="3529"/>
                  </a:lnTo>
                  <a:cubicBezTo>
                    <a:pt x="2102" y="2170"/>
                    <a:pt x="2820" y="1000"/>
                    <a:pt x="3813" y="442"/>
                  </a:cubicBezTo>
                  <a:cubicBezTo>
                    <a:pt x="3750" y="316"/>
                    <a:pt x="3687" y="158"/>
                    <a:pt x="3655" y="1"/>
                  </a:cubicBezTo>
                  <a:close/>
                  <a:moveTo>
                    <a:pt x="2231" y="3529"/>
                  </a:moveTo>
                  <a:lnTo>
                    <a:pt x="2231" y="3529"/>
                  </a:lnTo>
                  <a:cubicBezTo>
                    <a:pt x="2233" y="3550"/>
                    <a:pt x="2235" y="3571"/>
                    <a:pt x="2237" y="3592"/>
                  </a:cubicBezTo>
                  <a:lnTo>
                    <a:pt x="2237" y="3529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58"/>
            <p:cNvSpPr/>
            <p:nvPr/>
          </p:nvSpPr>
          <p:spPr>
            <a:xfrm>
              <a:off x="-17351900" y="3345425"/>
              <a:ext cx="96125" cy="89800"/>
            </a:xfrm>
            <a:custGeom>
              <a:avLst/>
              <a:gdLst/>
              <a:ahLst/>
              <a:cxnLst/>
              <a:rect l="l" t="t" r="r" b="b"/>
              <a:pathLst>
                <a:path w="3845" h="3592" extrusionOk="0">
                  <a:moveTo>
                    <a:pt x="158" y="0"/>
                  </a:moveTo>
                  <a:cubicBezTo>
                    <a:pt x="127" y="158"/>
                    <a:pt x="95" y="315"/>
                    <a:pt x="1" y="441"/>
                  </a:cubicBezTo>
                  <a:cubicBezTo>
                    <a:pt x="1103" y="1071"/>
                    <a:pt x="1734" y="2300"/>
                    <a:pt x="1576" y="3592"/>
                  </a:cubicBezTo>
                  <a:lnTo>
                    <a:pt x="2584" y="3592"/>
                  </a:lnTo>
                  <a:cubicBezTo>
                    <a:pt x="3309" y="3560"/>
                    <a:pt x="3844" y="2867"/>
                    <a:pt x="3592" y="2174"/>
                  </a:cubicBezTo>
                  <a:cubicBezTo>
                    <a:pt x="3151" y="882"/>
                    <a:pt x="1954" y="0"/>
                    <a:pt x="5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5" name="Google Shape;8385;p58"/>
          <p:cNvGrpSpPr/>
          <p:nvPr/>
        </p:nvGrpSpPr>
        <p:grpSpPr>
          <a:xfrm>
            <a:off x="6300319" y="2244173"/>
            <a:ext cx="448143" cy="448143"/>
            <a:chOff x="-17542500" y="3684100"/>
            <a:chExt cx="303250" cy="303250"/>
          </a:xfrm>
        </p:grpSpPr>
        <p:sp>
          <p:nvSpPr>
            <p:cNvPr id="8386" name="Google Shape;8386;p58"/>
            <p:cNvSpPr/>
            <p:nvPr/>
          </p:nvSpPr>
          <p:spPr>
            <a:xfrm>
              <a:off x="-17542500" y="3863675"/>
              <a:ext cx="70900" cy="52800"/>
            </a:xfrm>
            <a:custGeom>
              <a:avLst/>
              <a:gdLst/>
              <a:ahLst/>
              <a:cxnLst/>
              <a:rect l="l" t="t" r="r" b="b"/>
              <a:pathLst>
                <a:path w="2836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cubicBezTo>
                    <a:pt x="1" y="1481"/>
                    <a:pt x="631" y="2111"/>
                    <a:pt x="1418" y="2111"/>
                  </a:cubicBezTo>
                  <a:cubicBezTo>
                    <a:pt x="2174" y="2111"/>
                    <a:pt x="2836" y="1481"/>
                    <a:pt x="2836" y="693"/>
                  </a:cubicBezTo>
                  <a:lnTo>
                    <a:pt x="2489" y="693"/>
                  </a:lnTo>
                  <a:cubicBezTo>
                    <a:pt x="2363" y="693"/>
                    <a:pt x="2237" y="693"/>
                    <a:pt x="2111" y="662"/>
                  </a:cubicBezTo>
                  <a:lnTo>
                    <a:pt x="2111" y="693"/>
                  </a:lnTo>
                  <a:cubicBezTo>
                    <a:pt x="2111" y="1103"/>
                    <a:pt x="1796" y="1418"/>
                    <a:pt x="1418" y="1418"/>
                  </a:cubicBezTo>
                  <a:cubicBezTo>
                    <a:pt x="1009" y="1418"/>
                    <a:pt x="694" y="1103"/>
                    <a:pt x="694" y="693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58"/>
            <p:cNvSpPr/>
            <p:nvPr/>
          </p:nvSpPr>
          <p:spPr>
            <a:xfrm>
              <a:off x="-17488150" y="3881000"/>
              <a:ext cx="70900" cy="106350"/>
            </a:xfrm>
            <a:custGeom>
              <a:avLst/>
              <a:gdLst/>
              <a:ahLst/>
              <a:cxnLst/>
              <a:rect l="l" t="t" r="r" b="b"/>
              <a:pathLst>
                <a:path w="2836" h="4254" extrusionOk="0">
                  <a:moveTo>
                    <a:pt x="2111" y="0"/>
                  </a:moveTo>
                  <a:lnTo>
                    <a:pt x="2111" y="2836"/>
                  </a:lnTo>
                  <a:cubicBezTo>
                    <a:pt x="2111" y="3245"/>
                    <a:pt x="1796" y="3561"/>
                    <a:pt x="1418" y="3561"/>
                  </a:cubicBezTo>
                  <a:cubicBezTo>
                    <a:pt x="1009" y="3561"/>
                    <a:pt x="693" y="3245"/>
                    <a:pt x="693" y="2836"/>
                  </a:cubicBezTo>
                  <a:lnTo>
                    <a:pt x="693" y="2489"/>
                  </a:lnTo>
                  <a:cubicBezTo>
                    <a:pt x="693" y="2300"/>
                    <a:pt x="536" y="2143"/>
                    <a:pt x="347" y="2143"/>
                  </a:cubicBezTo>
                  <a:cubicBezTo>
                    <a:pt x="158" y="2143"/>
                    <a:pt x="0" y="2300"/>
                    <a:pt x="0" y="2489"/>
                  </a:cubicBezTo>
                  <a:lnTo>
                    <a:pt x="0" y="2836"/>
                  </a:lnTo>
                  <a:cubicBezTo>
                    <a:pt x="0" y="3624"/>
                    <a:pt x="630" y="4254"/>
                    <a:pt x="1418" y="4254"/>
                  </a:cubicBezTo>
                  <a:cubicBezTo>
                    <a:pt x="2206" y="4254"/>
                    <a:pt x="2836" y="3624"/>
                    <a:pt x="2836" y="2836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58"/>
            <p:cNvSpPr/>
            <p:nvPr/>
          </p:nvSpPr>
          <p:spPr>
            <a:xfrm>
              <a:off x="-17310150" y="3863675"/>
              <a:ext cx="70900" cy="52800"/>
            </a:xfrm>
            <a:custGeom>
              <a:avLst/>
              <a:gdLst/>
              <a:ahLst/>
              <a:cxnLst/>
              <a:rect l="l" t="t" r="r" b="b"/>
              <a:pathLst>
                <a:path w="2836" h="2112" extrusionOk="0">
                  <a:moveTo>
                    <a:pt x="2489" y="0"/>
                  </a:moveTo>
                  <a:cubicBezTo>
                    <a:pt x="2269" y="0"/>
                    <a:pt x="2111" y="126"/>
                    <a:pt x="2111" y="347"/>
                  </a:cubicBezTo>
                  <a:lnTo>
                    <a:pt x="2111" y="693"/>
                  </a:lnTo>
                  <a:cubicBezTo>
                    <a:pt x="2111" y="1072"/>
                    <a:pt x="1796" y="1387"/>
                    <a:pt x="1418" y="1387"/>
                  </a:cubicBezTo>
                  <a:cubicBezTo>
                    <a:pt x="1009" y="1387"/>
                    <a:pt x="694" y="1072"/>
                    <a:pt x="694" y="693"/>
                  </a:cubicBezTo>
                  <a:lnTo>
                    <a:pt x="694" y="662"/>
                  </a:lnTo>
                  <a:cubicBezTo>
                    <a:pt x="599" y="693"/>
                    <a:pt x="473" y="693"/>
                    <a:pt x="347" y="693"/>
                  </a:cubicBezTo>
                  <a:lnTo>
                    <a:pt x="0" y="693"/>
                  </a:lnTo>
                  <a:cubicBezTo>
                    <a:pt x="0" y="1481"/>
                    <a:pt x="631" y="2111"/>
                    <a:pt x="1418" y="2111"/>
                  </a:cubicBezTo>
                  <a:cubicBezTo>
                    <a:pt x="2206" y="2111"/>
                    <a:pt x="2836" y="1481"/>
                    <a:pt x="2836" y="693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58"/>
            <p:cNvSpPr/>
            <p:nvPr/>
          </p:nvSpPr>
          <p:spPr>
            <a:xfrm>
              <a:off x="-17364500" y="3881000"/>
              <a:ext cx="70925" cy="106350"/>
            </a:xfrm>
            <a:custGeom>
              <a:avLst/>
              <a:gdLst/>
              <a:ahLst/>
              <a:cxnLst/>
              <a:rect l="l" t="t" r="r" b="b"/>
              <a:pathLst>
                <a:path w="2837" h="4254" extrusionOk="0">
                  <a:moveTo>
                    <a:pt x="1" y="0"/>
                  </a:moveTo>
                  <a:lnTo>
                    <a:pt x="1" y="2836"/>
                  </a:lnTo>
                  <a:cubicBezTo>
                    <a:pt x="1" y="3624"/>
                    <a:pt x="631" y="4254"/>
                    <a:pt x="1418" y="4254"/>
                  </a:cubicBezTo>
                  <a:cubicBezTo>
                    <a:pt x="2206" y="4254"/>
                    <a:pt x="2836" y="3624"/>
                    <a:pt x="2836" y="2836"/>
                  </a:cubicBezTo>
                  <a:lnTo>
                    <a:pt x="2836" y="2489"/>
                  </a:lnTo>
                  <a:cubicBezTo>
                    <a:pt x="2836" y="2300"/>
                    <a:pt x="2710" y="2111"/>
                    <a:pt x="2490" y="2111"/>
                  </a:cubicBezTo>
                  <a:cubicBezTo>
                    <a:pt x="2301" y="2111"/>
                    <a:pt x="2143" y="2269"/>
                    <a:pt x="2143" y="2489"/>
                  </a:cubicBezTo>
                  <a:lnTo>
                    <a:pt x="2143" y="2836"/>
                  </a:lnTo>
                  <a:cubicBezTo>
                    <a:pt x="2143" y="3214"/>
                    <a:pt x="1828" y="3529"/>
                    <a:pt x="1418" y="3529"/>
                  </a:cubicBezTo>
                  <a:cubicBezTo>
                    <a:pt x="1040" y="3529"/>
                    <a:pt x="725" y="3214"/>
                    <a:pt x="725" y="2836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58"/>
            <p:cNvSpPr/>
            <p:nvPr/>
          </p:nvSpPr>
          <p:spPr>
            <a:xfrm>
              <a:off x="-17505475" y="3845550"/>
              <a:ext cx="228425" cy="18150"/>
            </a:xfrm>
            <a:custGeom>
              <a:avLst/>
              <a:gdLst/>
              <a:ahLst/>
              <a:cxnLst/>
              <a:rect l="l" t="t" r="r" b="b"/>
              <a:pathLst>
                <a:path w="9137" h="726" extrusionOk="0">
                  <a:moveTo>
                    <a:pt x="0" y="1"/>
                  </a:moveTo>
                  <a:cubicBezTo>
                    <a:pt x="158" y="379"/>
                    <a:pt x="536" y="725"/>
                    <a:pt x="1008" y="725"/>
                  </a:cubicBezTo>
                  <a:lnTo>
                    <a:pt x="8129" y="725"/>
                  </a:lnTo>
                  <a:cubicBezTo>
                    <a:pt x="8601" y="725"/>
                    <a:pt x="8979" y="379"/>
                    <a:pt x="91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58"/>
            <p:cNvSpPr/>
            <p:nvPr/>
          </p:nvSpPr>
          <p:spPr>
            <a:xfrm>
              <a:off x="-17523600" y="3706925"/>
              <a:ext cx="265450" cy="121325"/>
            </a:xfrm>
            <a:custGeom>
              <a:avLst/>
              <a:gdLst/>
              <a:ahLst/>
              <a:cxnLst/>
              <a:rect l="l" t="t" r="r" b="b"/>
              <a:pathLst>
                <a:path w="10618" h="4853" extrusionOk="0">
                  <a:moveTo>
                    <a:pt x="2364" y="1"/>
                  </a:moveTo>
                  <a:cubicBezTo>
                    <a:pt x="1135" y="789"/>
                    <a:pt x="253" y="2080"/>
                    <a:pt x="32" y="3624"/>
                  </a:cubicBezTo>
                  <a:cubicBezTo>
                    <a:pt x="1" y="3939"/>
                    <a:pt x="64" y="4223"/>
                    <a:pt x="253" y="4443"/>
                  </a:cubicBezTo>
                  <a:cubicBezTo>
                    <a:pt x="473" y="4695"/>
                    <a:pt x="788" y="4853"/>
                    <a:pt x="1103" y="4853"/>
                  </a:cubicBezTo>
                  <a:lnTo>
                    <a:pt x="9515" y="4853"/>
                  </a:lnTo>
                  <a:cubicBezTo>
                    <a:pt x="9830" y="4853"/>
                    <a:pt x="10145" y="4695"/>
                    <a:pt x="10334" y="4443"/>
                  </a:cubicBezTo>
                  <a:cubicBezTo>
                    <a:pt x="10555" y="4223"/>
                    <a:pt x="10618" y="3908"/>
                    <a:pt x="10586" y="3624"/>
                  </a:cubicBezTo>
                  <a:cubicBezTo>
                    <a:pt x="10334" y="2080"/>
                    <a:pt x="9484" y="789"/>
                    <a:pt x="8255" y="1"/>
                  </a:cubicBezTo>
                  <a:cubicBezTo>
                    <a:pt x="7782" y="1135"/>
                    <a:pt x="6648" y="1954"/>
                    <a:pt x="5293" y="1954"/>
                  </a:cubicBezTo>
                  <a:cubicBezTo>
                    <a:pt x="4002" y="1954"/>
                    <a:pt x="2868" y="1167"/>
                    <a:pt x="23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58"/>
            <p:cNvSpPr/>
            <p:nvPr/>
          </p:nvSpPr>
          <p:spPr>
            <a:xfrm>
              <a:off x="-17448775" y="3684100"/>
              <a:ext cx="115800" cy="52800"/>
            </a:xfrm>
            <a:custGeom>
              <a:avLst/>
              <a:gdLst/>
              <a:ahLst/>
              <a:cxnLst/>
              <a:rect l="l" t="t" r="r" b="b"/>
              <a:pathLst>
                <a:path w="4632" h="2112" extrusionOk="0">
                  <a:moveTo>
                    <a:pt x="2300" y="0"/>
                  </a:moveTo>
                  <a:cubicBezTo>
                    <a:pt x="1481" y="0"/>
                    <a:pt x="694" y="189"/>
                    <a:pt x="1" y="504"/>
                  </a:cubicBezTo>
                  <a:cubicBezTo>
                    <a:pt x="347" y="1513"/>
                    <a:pt x="1261" y="2111"/>
                    <a:pt x="2300" y="2111"/>
                  </a:cubicBezTo>
                  <a:cubicBezTo>
                    <a:pt x="3372" y="2111"/>
                    <a:pt x="4285" y="1450"/>
                    <a:pt x="4632" y="504"/>
                  </a:cubicBezTo>
                  <a:cubicBezTo>
                    <a:pt x="3939" y="158"/>
                    <a:pt x="3151" y="0"/>
                    <a:pt x="23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3" name="Google Shape;8393;p58"/>
          <p:cNvGrpSpPr/>
          <p:nvPr/>
        </p:nvGrpSpPr>
        <p:grpSpPr>
          <a:xfrm>
            <a:off x="6299728" y="2810817"/>
            <a:ext cx="449325" cy="421395"/>
            <a:chOff x="-17542500" y="4068450"/>
            <a:chExt cx="304050" cy="285150"/>
          </a:xfrm>
        </p:grpSpPr>
        <p:sp>
          <p:nvSpPr>
            <p:cNvPr id="8394" name="Google Shape;8394;p58"/>
            <p:cNvSpPr/>
            <p:nvPr/>
          </p:nvSpPr>
          <p:spPr>
            <a:xfrm>
              <a:off x="-17519650" y="4281900"/>
              <a:ext cx="256000" cy="71700"/>
            </a:xfrm>
            <a:custGeom>
              <a:avLst/>
              <a:gdLst/>
              <a:ahLst/>
              <a:cxnLst/>
              <a:rect l="l" t="t" r="r" b="b"/>
              <a:pathLst>
                <a:path w="10240" h="2868" extrusionOk="0">
                  <a:moveTo>
                    <a:pt x="10239" y="0"/>
                  </a:moveTo>
                  <a:cubicBezTo>
                    <a:pt x="9546" y="32"/>
                    <a:pt x="9042" y="0"/>
                    <a:pt x="8223" y="536"/>
                  </a:cubicBezTo>
                  <a:cubicBezTo>
                    <a:pt x="7341" y="1135"/>
                    <a:pt x="6333" y="1450"/>
                    <a:pt x="5261" y="1450"/>
                  </a:cubicBezTo>
                  <a:lnTo>
                    <a:pt x="4978" y="1450"/>
                  </a:lnTo>
                  <a:cubicBezTo>
                    <a:pt x="3938" y="1450"/>
                    <a:pt x="2899" y="1135"/>
                    <a:pt x="2048" y="536"/>
                  </a:cubicBezTo>
                  <a:cubicBezTo>
                    <a:pt x="1197" y="0"/>
                    <a:pt x="693" y="63"/>
                    <a:pt x="0" y="0"/>
                  </a:cubicBezTo>
                  <a:lnTo>
                    <a:pt x="0" y="0"/>
                  </a:lnTo>
                  <a:cubicBezTo>
                    <a:pt x="1103" y="1733"/>
                    <a:pt x="3025" y="2867"/>
                    <a:pt x="5104" y="2867"/>
                  </a:cubicBezTo>
                  <a:cubicBezTo>
                    <a:pt x="7183" y="2867"/>
                    <a:pt x="9168" y="1765"/>
                    <a:pt x="102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58"/>
            <p:cNvSpPr/>
            <p:nvPr/>
          </p:nvSpPr>
          <p:spPr>
            <a:xfrm>
              <a:off x="-17542500" y="4166900"/>
              <a:ext cx="304050" cy="133925"/>
            </a:xfrm>
            <a:custGeom>
              <a:avLst/>
              <a:gdLst/>
              <a:ahLst/>
              <a:cxnLst/>
              <a:rect l="l" t="t" r="r" b="b"/>
              <a:pathLst>
                <a:path w="12162" h="5357" extrusionOk="0">
                  <a:moveTo>
                    <a:pt x="4632" y="2458"/>
                  </a:moveTo>
                  <a:cubicBezTo>
                    <a:pt x="4852" y="2458"/>
                    <a:pt x="5010" y="2616"/>
                    <a:pt x="5010" y="2836"/>
                  </a:cubicBezTo>
                  <a:cubicBezTo>
                    <a:pt x="5010" y="3025"/>
                    <a:pt x="4852" y="3183"/>
                    <a:pt x="4632" y="3183"/>
                  </a:cubicBezTo>
                  <a:cubicBezTo>
                    <a:pt x="4443" y="3183"/>
                    <a:pt x="4285" y="3025"/>
                    <a:pt x="4285" y="2836"/>
                  </a:cubicBezTo>
                  <a:cubicBezTo>
                    <a:pt x="4285" y="2616"/>
                    <a:pt x="4443" y="2458"/>
                    <a:pt x="4632" y="2458"/>
                  </a:cubicBezTo>
                  <a:close/>
                  <a:moveTo>
                    <a:pt x="7467" y="2458"/>
                  </a:moveTo>
                  <a:cubicBezTo>
                    <a:pt x="7688" y="2458"/>
                    <a:pt x="7845" y="2616"/>
                    <a:pt x="7845" y="2836"/>
                  </a:cubicBezTo>
                  <a:cubicBezTo>
                    <a:pt x="7845" y="3025"/>
                    <a:pt x="7688" y="3183"/>
                    <a:pt x="7467" y="3183"/>
                  </a:cubicBezTo>
                  <a:cubicBezTo>
                    <a:pt x="7278" y="3183"/>
                    <a:pt x="7121" y="3025"/>
                    <a:pt x="7121" y="2836"/>
                  </a:cubicBezTo>
                  <a:cubicBezTo>
                    <a:pt x="7121" y="2616"/>
                    <a:pt x="7278" y="2458"/>
                    <a:pt x="7467" y="2458"/>
                  </a:cubicBezTo>
                  <a:close/>
                  <a:moveTo>
                    <a:pt x="6049" y="1"/>
                  </a:moveTo>
                  <a:cubicBezTo>
                    <a:pt x="5545" y="1040"/>
                    <a:pt x="4443" y="1765"/>
                    <a:pt x="3214" y="1765"/>
                  </a:cubicBezTo>
                  <a:cubicBezTo>
                    <a:pt x="2174" y="1765"/>
                    <a:pt x="1261" y="1261"/>
                    <a:pt x="662" y="473"/>
                  </a:cubicBezTo>
                  <a:cubicBezTo>
                    <a:pt x="221" y="1166"/>
                    <a:pt x="1" y="1986"/>
                    <a:pt x="1" y="2836"/>
                  </a:cubicBezTo>
                  <a:cubicBezTo>
                    <a:pt x="1" y="3403"/>
                    <a:pt x="473" y="3876"/>
                    <a:pt x="1072" y="3876"/>
                  </a:cubicBezTo>
                  <a:cubicBezTo>
                    <a:pt x="1891" y="3876"/>
                    <a:pt x="2647" y="4033"/>
                    <a:pt x="3372" y="4569"/>
                  </a:cubicBezTo>
                  <a:cubicBezTo>
                    <a:pt x="4128" y="5073"/>
                    <a:pt x="5041" y="5357"/>
                    <a:pt x="5955" y="5357"/>
                  </a:cubicBezTo>
                  <a:lnTo>
                    <a:pt x="6207" y="5357"/>
                  </a:lnTo>
                  <a:cubicBezTo>
                    <a:pt x="7121" y="5357"/>
                    <a:pt x="8034" y="5073"/>
                    <a:pt x="8790" y="4569"/>
                  </a:cubicBezTo>
                  <a:cubicBezTo>
                    <a:pt x="9515" y="4033"/>
                    <a:pt x="10271" y="3876"/>
                    <a:pt x="11090" y="3876"/>
                  </a:cubicBezTo>
                  <a:cubicBezTo>
                    <a:pt x="11689" y="3876"/>
                    <a:pt x="12161" y="3403"/>
                    <a:pt x="12161" y="2836"/>
                  </a:cubicBezTo>
                  <a:cubicBezTo>
                    <a:pt x="12130" y="1954"/>
                    <a:pt x="11878" y="1166"/>
                    <a:pt x="11468" y="473"/>
                  </a:cubicBezTo>
                  <a:cubicBezTo>
                    <a:pt x="10870" y="1261"/>
                    <a:pt x="9956" y="1765"/>
                    <a:pt x="8885" y="1765"/>
                  </a:cubicBezTo>
                  <a:cubicBezTo>
                    <a:pt x="7625" y="1765"/>
                    <a:pt x="6585" y="1040"/>
                    <a:pt x="6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58"/>
            <p:cNvSpPr/>
            <p:nvPr/>
          </p:nvSpPr>
          <p:spPr>
            <a:xfrm>
              <a:off x="-17329050" y="41212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67" y="725"/>
                    <a:pt x="725" y="568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58"/>
            <p:cNvSpPr/>
            <p:nvPr/>
          </p:nvSpPr>
          <p:spPr>
            <a:xfrm>
              <a:off x="-17381825" y="4068450"/>
              <a:ext cx="123675" cy="123675"/>
            </a:xfrm>
            <a:custGeom>
              <a:avLst/>
              <a:gdLst/>
              <a:ahLst/>
              <a:cxnLst/>
              <a:rect l="l" t="t" r="r" b="b"/>
              <a:pathLst>
                <a:path w="4947" h="4947" extrusionOk="0">
                  <a:moveTo>
                    <a:pt x="2458" y="1418"/>
                  </a:moveTo>
                  <a:cubicBezTo>
                    <a:pt x="3057" y="1418"/>
                    <a:pt x="3529" y="1891"/>
                    <a:pt x="3529" y="2458"/>
                  </a:cubicBezTo>
                  <a:cubicBezTo>
                    <a:pt x="3529" y="3057"/>
                    <a:pt x="3057" y="3529"/>
                    <a:pt x="2458" y="3529"/>
                  </a:cubicBezTo>
                  <a:cubicBezTo>
                    <a:pt x="1891" y="3529"/>
                    <a:pt x="1418" y="3057"/>
                    <a:pt x="1418" y="2458"/>
                  </a:cubicBezTo>
                  <a:cubicBezTo>
                    <a:pt x="1418" y="1891"/>
                    <a:pt x="1891" y="1418"/>
                    <a:pt x="2458" y="1418"/>
                  </a:cubicBezTo>
                  <a:close/>
                  <a:moveTo>
                    <a:pt x="2458" y="1"/>
                  </a:moveTo>
                  <a:cubicBezTo>
                    <a:pt x="1103" y="1"/>
                    <a:pt x="1" y="1103"/>
                    <a:pt x="1" y="2458"/>
                  </a:cubicBezTo>
                  <a:cubicBezTo>
                    <a:pt x="1" y="3844"/>
                    <a:pt x="1103" y="4947"/>
                    <a:pt x="2458" y="4947"/>
                  </a:cubicBezTo>
                  <a:cubicBezTo>
                    <a:pt x="3844" y="4947"/>
                    <a:pt x="4947" y="3844"/>
                    <a:pt x="4947" y="2458"/>
                  </a:cubicBezTo>
                  <a:cubicBezTo>
                    <a:pt x="4947" y="1103"/>
                    <a:pt x="3844" y="1"/>
                    <a:pt x="2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58"/>
            <p:cNvSpPr/>
            <p:nvPr/>
          </p:nvSpPr>
          <p:spPr>
            <a:xfrm>
              <a:off x="-17471625" y="4121225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8"/>
                    <a:pt x="158" y="725"/>
                    <a:pt x="348" y="725"/>
                  </a:cubicBezTo>
                  <a:cubicBezTo>
                    <a:pt x="537" y="725"/>
                    <a:pt x="694" y="568"/>
                    <a:pt x="694" y="347"/>
                  </a:cubicBezTo>
                  <a:cubicBezTo>
                    <a:pt x="694" y="158"/>
                    <a:pt x="537" y="0"/>
                    <a:pt x="3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58"/>
            <p:cNvSpPr/>
            <p:nvPr/>
          </p:nvSpPr>
          <p:spPr>
            <a:xfrm>
              <a:off x="-17525175" y="40684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490" y="1418"/>
                  </a:moveTo>
                  <a:cubicBezTo>
                    <a:pt x="3088" y="1418"/>
                    <a:pt x="3561" y="1891"/>
                    <a:pt x="3561" y="2458"/>
                  </a:cubicBezTo>
                  <a:cubicBezTo>
                    <a:pt x="3561" y="3057"/>
                    <a:pt x="3088" y="3529"/>
                    <a:pt x="2490" y="3529"/>
                  </a:cubicBezTo>
                  <a:cubicBezTo>
                    <a:pt x="1891" y="3529"/>
                    <a:pt x="1418" y="3057"/>
                    <a:pt x="1418" y="2458"/>
                  </a:cubicBezTo>
                  <a:cubicBezTo>
                    <a:pt x="1418" y="1891"/>
                    <a:pt x="1891" y="1418"/>
                    <a:pt x="2490" y="1418"/>
                  </a:cubicBezTo>
                  <a:close/>
                  <a:moveTo>
                    <a:pt x="2490" y="1"/>
                  </a:moveTo>
                  <a:cubicBezTo>
                    <a:pt x="1103" y="1"/>
                    <a:pt x="1" y="1103"/>
                    <a:pt x="1" y="2458"/>
                  </a:cubicBezTo>
                  <a:cubicBezTo>
                    <a:pt x="1" y="3844"/>
                    <a:pt x="1103" y="4947"/>
                    <a:pt x="2490" y="4947"/>
                  </a:cubicBezTo>
                  <a:cubicBezTo>
                    <a:pt x="3876" y="4947"/>
                    <a:pt x="4978" y="3844"/>
                    <a:pt x="4978" y="2458"/>
                  </a:cubicBezTo>
                  <a:cubicBezTo>
                    <a:pt x="4978" y="1103"/>
                    <a:pt x="3876" y="1"/>
                    <a:pt x="24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0" name="Google Shape;8400;p58"/>
          <p:cNvGrpSpPr/>
          <p:nvPr/>
        </p:nvGrpSpPr>
        <p:grpSpPr>
          <a:xfrm>
            <a:off x="3530150" y="3342211"/>
            <a:ext cx="343404" cy="449325"/>
            <a:chOff x="-15652200" y="3335975"/>
            <a:chExt cx="232375" cy="304050"/>
          </a:xfrm>
        </p:grpSpPr>
        <p:sp>
          <p:nvSpPr>
            <p:cNvPr id="8401" name="Google Shape;8401;p58"/>
            <p:cNvSpPr/>
            <p:nvPr/>
          </p:nvSpPr>
          <p:spPr>
            <a:xfrm>
              <a:off x="-15652200" y="3403700"/>
              <a:ext cx="36250" cy="168575"/>
            </a:xfrm>
            <a:custGeom>
              <a:avLst/>
              <a:gdLst/>
              <a:ahLst/>
              <a:cxnLst/>
              <a:rect l="l" t="t" r="r" b="b"/>
              <a:pathLst>
                <a:path w="1450" h="6743" extrusionOk="0">
                  <a:moveTo>
                    <a:pt x="0" y="1"/>
                  </a:moveTo>
                  <a:lnTo>
                    <a:pt x="0" y="6743"/>
                  </a:lnTo>
                  <a:lnTo>
                    <a:pt x="1450" y="6018"/>
                  </a:lnTo>
                  <a:lnTo>
                    <a:pt x="1450" y="6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58"/>
            <p:cNvSpPr/>
            <p:nvPr/>
          </p:nvSpPr>
          <p:spPr>
            <a:xfrm>
              <a:off x="-15455300" y="3403700"/>
              <a:ext cx="35475" cy="168575"/>
            </a:xfrm>
            <a:custGeom>
              <a:avLst/>
              <a:gdLst/>
              <a:ahLst/>
              <a:cxnLst/>
              <a:rect l="l" t="t" r="r" b="b"/>
              <a:pathLst>
                <a:path w="1419" h="6743" extrusionOk="0">
                  <a:moveTo>
                    <a:pt x="1418" y="1"/>
                  </a:moveTo>
                  <a:lnTo>
                    <a:pt x="1" y="694"/>
                  </a:lnTo>
                  <a:lnTo>
                    <a:pt x="1" y="6018"/>
                  </a:lnTo>
                  <a:lnTo>
                    <a:pt x="1418" y="6743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58"/>
            <p:cNvSpPr/>
            <p:nvPr/>
          </p:nvSpPr>
          <p:spPr>
            <a:xfrm>
              <a:off x="-15644325" y="3570675"/>
              <a:ext cx="62250" cy="62250"/>
            </a:xfrm>
            <a:custGeom>
              <a:avLst/>
              <a:gdLst/>
              <a:ahLst/>
              <a:cxnLst/>
              <a:rect l="l" t="t" r="r" b="b"/>
              <a:pathLst>
                <a:path w="2490" h="2490" extrusionOk="0">
                  <a:moveTo>
                    <a:pt x="1418" y="1"/>
                  </a:moveTo>
                  <a:lnTo>
                    <a:pt x="0" y="725"/>
                  </a:lnTo>
                  <a:lnTo>
                    <a:pt x="1765" y="2489"/>
                  </a:lnTo>
                  <a:lnTo>
                    <a:pt x="2489" y="1072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58"/>
            <p:cNvSpPr/>
            <p:nvPr/>
          </p:nvSpPr>
          <p:spPr>
            <a:xfrm>
              <a:off x="-15489950" y="3570675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072" y="1"/>
                  </a:moveTo>
                  <a:lnTo>
                    <a:pt x="0" y="1072"/>
                  </a:lnTo>
                  <a:lnTo>
                    <a:pt x="725" y="2489"/>
                  </a:lnTo>
                  <a:lnTo>
                    <a:pt x="2521" y="725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58"/>
            <p:cNvSpPr/>
            <p:nvPr/>
          </p:nvSpPr>
          <p:spPr>
            <a:xfrm>
              <a:off x="-15644325" y="3342275"/>
              <a:ext cx="62250" cy="63025"/>
            </a:xfrm>
            <a:custGeom>
              <a:avLst/>
              <a:gdLst/>
              <a:ahLst/>
              <a:cxnLst/>
              <a:rect l="l" t="t" r="r" b="b"/>
              <a:pathLst>
                <a:path w="2490" h="2521" extrusionOk="0">
                  <a:moveTo>
                    <a:pt x="1765" y="0"/>
                  </a:moveTo>
                  <a:lnTo>
                    <a:pt x="0" y="1827"/>
                  </a:lnTo>
                  <a:lnTo>
                    <a:pt x="1418" y="2521"/>
                  </a:lnTo>
                  <a:lnTo>
                    <a:pt x="2489" y="1481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58"/>
            <p:cNvSpPr/>
            <p:nvPr/>
          </p:nvSpPr>
          <p:spPr>
            <a:xfrm>
              <a:off x="-15489950" y="3342275"/>
              <a:ext cx="63025" cy="63025"/>
            </a:xfrm>
            <a:custGeom>
              <a:avLst/>
              <a:gdLst/>
              <a:ahLst/>
              <a:cxnLst/>
              <a:rect l="l" t="t" r="r" b="b"/>
              <a:pathLst>
                <a:path w="2521" h="2521" extrusionOk="0">
                  <a:moveTo>
                    <a:pt x="725" y="0"/>
                  </a:moveTo>
                  <a:lnTo>
                    <a:pt x="0" y="1481"/>
                  </a:lnTo>
                  <a:lnTo>
                    <a:pt x="1072" y="2521"/>
                  </a:lnTo>
                  <a:lnTo>
                    <a:pt x="2521" y="182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58"/>
            <p:cNvSpPr/>
            <p:nvPr/>
          </p:nvSpPr>
          <p:spPr>
            <a:xfrm>
              <a:off x="-15584475" y="3604550"/>
              <a:ext cx="96900" cy="35475"/>
            </a:xfrm>
            <a:custGeom>
              <a:avLst/>
              <a:gdLst/>
              <a:ahLst/>
              <a:cxnLst/>
              <a:rect l="l" t="t" r="r" b="b"/>
              <a:pathLst>
                <a:path w="3876" h="1419" extrusionOk="0">
                  <a:moveTo>
                    <a:pt x="725" y="0"/>
                  </a:moveTo>
                  <a:lnTo>
                    <a:pt x="1" y="1418"/>
                  </a:lnTo>
                  <a:lnTo>
                    <a:pt x="3876" y="1418"/>
                  </a:lnTo>
                  <a:lnTo>
                    <a:pt x="31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58"/>
            <p:cNvSpPr/>
            <p:nvPr/>
          </p:nvSpPr>
          <p:spPr>
            <a:xfrm>
              <a:off x="-15584475" y="3335975"/>
              <a:ext cx="96900" cy="35450"/>
            </a:xfrm>
            <a:custGeom>
              <a:avLst/>
              <a:gdLst/>
              <a:ahLst/>
              <a:cxnLst/>
              <a:rect l="l" t="t" r="r" b="b"/>
              <a:pathLst>
                <a:path w="3876" h="1418" extrusionOk="0">
                  <a:moveTo>
                    <a:pt x="1" y="0"/>
                  </a:moveTo>
                  <a:lnTo>
                    <a:pt x="725" y="1418"/>
                  </a:lnTo>
                  <a:lnTo>
                    <a:pt x="3151" y="1418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58"/>
            <p:cNvSpPr/>
            <p:nvPr/>
          </p:nvSpPr>
          <p:spPr>
            <a:xfrm>
              <a:off x="-15597850" y="3388725"/>
              <a:ext cx="124450" cy="197725"/>
            </a:xfrm>
            <a:custGeom>
              <a:avLst/>
              <a:gdLst/>
              <a:ahLst/>
              <a:cxnLst/>
              <a:rect l="l" t="t" r="r" b="b"/>
              <a:pathLst>
                <a:path w="4978" h="7909" extrusionOk="0">
                  <a:moveTo>
                    <a:pt x="1197" y="1"/>
                  </a:moveTo>
                  <a:lnTo>
                    <a:pt x="1197" y="33"/>
                  </a:lnTo>
                  <a:lnTo>
                    <a:pt x="0" y="1261"/>
                  </a:lnTo>
                  <a:lnTo>
                    <a:pt x="0" y="6712"/>
                  </a:lnTo>
                  <a:lnTo>
                    <a:pt x="1197" y="7909"/>
                  </a:lnTo>
                  <a:lnTo>
                    <a:pt x="3781" y="7909"/>
                  </a:lnTo>
                  <a:lnTo>
                    <a:pt x="4978" y="6712"/>
                  </a:lnTo>
                  <a:lnTo>
                    <a:pt x="4978" y="1230"/>
                  </a:lnTo>
                  <a:lnTo>
                    <a:pt x="378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0" name="Google Shape;8410;p58"/>
          <p:cNvGrpSpPr/>
          <p:nvPr/>
        </p:nvGrpSpPr>
        <p:grpSpPr>
          <a:xfrm>
            <a:off x="1303491" y="1689573"/>
            <a:ext cx="450470" cy="449325"/>
            <a:chOff x="-20946600" y="3317850"/>
            <a:chExt cx="304825" cy="304050"/>
          </a:xfrm>
        </p:grpSpPr>
        <p:sp>
          <p:nvSpPr>
            <p:cNvPr id="8411" name="Google Shape;8411;p58"/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58"/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58"/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4" name="Google Shape;8414;p58"/>
          <p:cNvGrpSpPr/>
          <p:nvPr/>
        </p:nvGrpSpPr>
        <p:grpSpPr>
          <a:xfrm>
            <a:off x="1304064" y="2243729"/>
            <a:ext cx="449325" cy="449030"/>
            <a:chOff x="-20945825" y="3692175"/>
            <a:chExt cx="304050" cy="303850"/>
          </a:xfrm>
        </p:grpSpPr>
        <p:sp>
          <p:nvSpPr>
            <p:cNvPr id="8415" name="Google Shape;8415;p58"/>
            <p:cNvSpPr/>
            <p:nvPr/>
          </p:nvSpPr>
          <p:spPr>
            <a:xfrm>
              <a:off x="-20841850" y="3692175"/>
              <a:ext cx="92950" cy="89600"/>
            </a:xfrm>
            <a:custGeom>
              <a:avLst/>
              <a:gdLst/>
              <a:ahLst/>
              <a:cxnLst/>
              <a:rect l="l" t="t" r="r" b="b"/>
              <a:pathLst>
                <a:path w="3718" h="3584" extrusionOk="0">
                  <a:moveTo>
                    <a:pt x="410" y="0"/>
                  </a:moveTo>
                  <a:cubicBezTo>
                    <a:pt x="323" y="0"/>
                    <a:pt x="237" y="40"/>
                    <a:pt x="158" y="118"/>
                  </a:cubicBezTo>
                  <a:cubicBezTo>
                    <a:pt x="0" y="276"/>
                    <a:pt x="0" y="465"/>
                    <a:pt x="158" y="622"/>
                  </a:cubicBezTo>
                  <a:lnTo>
                    <a:pt x="819" y="1221"/>
                  </a:lnTo>
                  <a:cubicBezTo>
                    <a:pt x="630" y="1442"/>
                    <a:pt x="473" y="1788"/>
                    <a:pt x="473" y="2166"/>
                  </a:cubicBezTo>
                  <a:cubicBezTo>
                    <a:pt x="473" y="2954"/>
                    <a:pt x="1103" y="3584"/>
                    <a:pt x="1891" y="3584"/>
                  </a:cubicBezTo>
                  <a:cubicBezTo>
                    <a:pt x="2678" y="3584"/>
                    <a:pt x="3308" y="2954"/>
                    <a:pt x="3308" y="2166"/>
                  </a:cubicBezTo>
                  <a:cubicBezTo>
                    <a:pt x="3308" y="1788"/>
                    <a:pt x="3182" y="1473"/>
                    <a:pt x="2962" y="1221"/>
                  </a:cubicBezTo>
                  <a:lnTo>
                    <a:pt x="3560" y="622"/>
                  </a:lnTo>
                  <a:cubicBezTo>
                    <a:pt x="3718" y="465"/>
                    <a:pt x="3718" y="276"/>
                    <a:pt x="3560" y="118"/>
                  </a:cubicBezTo>
                  <a:cubicBezTo>
                    <a:pt x="3482" y="40"/>
                    <a:pt x="3387" y="0"/>
                    <a:pt x="3293" y="0"/>
                  </a:cubicBezTo>
                  <a:cubicBezTo>
                    <a:pt x="3198" y="0"/>
                    <a:pt x="3103" y="40"/>
                    <a:pt x="3025" y="118"/>
                  </a:cubicBezTo>
                  <a:lnTo>
                    <a:pt x="2332" y="811"/>
                  </a:lnTo>
                  <a:cubicBezTo>
                    <a:pt x="2174" y="780"/>
                    <a:pt x="2017" y="748"/>
                    <a:pt x="1859" y="748"/>
                  </a:cubicBezTo>
                  <a:cubicBezTo>
                    <a:pt x="1702" y="748"/>
                    <a:pt x="1544" y="780"/>
                    <a:pt x="1386" y="811"/>
                  </a:cubicBezTo>
                  <a:lnTo>
                    <a:pt x="662" y="118"/>
                  </a:lnTo>
                  <a:cubicBezTo>
                    <a:pt x="583" y="40"/>
                    <a:pt x="496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58"/>
            <p:cNvSpPr/>
            <p:nvPr/>
          </p:nvSpPr>
          <p:spPr>
            <a:xfrm>
              <a:off x="-20945825" y="3746325"/>
              <a:ext cx="304050" cy="70900"/>
            </a:xfrm>
            <a:custGeom>
              <a:avLst/>
              <a:gdLst/>
              <a:ahLst/>
              <a:cxnLst/>
              <a:rect l="l" t="t" r="r" b="b"/>
              <a:pathLst>
                <a:path w="12162" h="2836" extrusionOk="0"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1953"/>
                  </a:lnTo>
                  <a:cubicBezTo>
                    <a:pt x="1" y="2426"/>
                    <a:pt x="379" y="2836"/>
                    <a:pt x="851" y="2836"/>
                  </a:cubicBezTo>
                  <a:lnTo>
                    <a:pt x="11311" y="2836"/>
                  </a:lnTo>
                  <a:cubicBezTo>
                    <a:pt x="11783" y="2836"/>
                    <a:pt x="12162" y="2426"/>
                    <a:pt x="12162" y="1953"/>
                  </a:cubicBezTo>
                  <a:lnTo>
                    <a:pt x="12162" y="1071"/>
                  </a:lnTo>
                  <a:cubicBezTo>
                    <a:pt x="12162" y="473"/>
                    <a:pt x="11657" y="0"/>
                    <a:pt x="11059" y="0"/>
                  </a:cubicBezTo>
                  <a:cubicBezTo>
                    <a:pt x="9988" y="0"/>
                    <a:pt x="8916" y="284"/>
                    <a:pt x="8034" y="819"/>
                  </a:cubicBezTo>
                  <a:cubicBezTo>
                    <a:pt x="7719" y="1607"/>
                    <a:pt x="6932" y="2174"/>
                    <a:pt x="6050" y="2174"/>
                  </a:cubicBezTo>
                  <a:cubicBezTo>
                    <a:pt x="5136" y="2174"/>
                    <a:pt x="4411" y="1607"/>
                    <a:pt x="4096" y="819"/>
                  </a:cubicBezTo>
                  <a:cubicBezTo>
                    <a:pt x="3183" y="315"/>
                    <a:pt x="211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58"/>
            <p:cNvSpPr/>
            <p:nvPr/>
          </p:nvSpPr>
          <p:spPr>
            <a:xfrm>
              <a:off x="-20814300" y="3864450"/>
              <a:ext cx="39425" cy="131575"/>
            </a:xfrm>
            <a:custGeom>
              <a:avLst/>
              <a:gdLst/>
              <a:ahLst/>
              <a:cxnLst/>
              <a:rect l="l" t="t" r="r" b="b"/>
              <a:pathLst>
                <a:path w="1577" h="5263" extrusionOk="0">
                  <a:moveTo>
                    <a:pt x="789" y="1"/>
                  </a:moveTo>
                  <a:cubicBezTo>
                    <a:pt x="568" y="221"/>
                    <a:pt x="284" y="410"/>
                    <a:pt x="1" y="631"/>
                  </a:cubicBezTo>
                  <a:cubicBezTo>
                    <a:pt x="127" y="757"/>
                    <a:pt x="284" y="852"/>
                    <a:pt x="442" y="883"/>
                  </a:cubicBezTo>
                  <a:lnTo>
                    <a:pt x="442" y="4916"/>
                  </a:lnTo>
                  <a:cubicBezTo>
                    <a:pt x="442" y="5105"/>
                    <a:pt x="600" y="5262"/>
                    <a:pt x="789" y="5262"/>
                  </a:cubicBezTo>
                  <a:cubicBezTo>
                    <a:pt x="978" y="5262"/>
                    <a:pt x="1135" y="5105"/>
                    <a:pt x="1135" y="4916"/>
                  </a:cubicBezTo>
                  <a:lnTo>
                    <a:pt x="1135" y="883"/>
                  </a:lnTo>
                  <a:cubicBezTo>
                    <a:pt x="1293" y="852"/>
                    <a:pt x="1450" y="757"/>
                    <a:pt x="1576" y="631"/>
                  </a:cubicBezTo>
                  <a:cubicBezTo>
                    <a:pt x="1293" y="410"/>
                    <a:pt x="1041" y="221"/>
                    <a:pt x="7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58"/>
            <p:cNvSpPr/>
            <p:nvPr/>
          </p:nvSpPr>
          <p:spPr>
            <a:xfrm>
              <a:off x="-20929275" y="3834525"/>
              <a:ext cx="268600" cy="53600"/>
            </a:xfrm>
            <a:custGeom>
              <a:avLst/>
              <a:gdLst/>
              <a:ahLst/>
              <a:cxnLst/>
              <a:rect l="l" t="t" r="r" b="b"/>
              <a:pathLst>
                <a:path w="10744" h="2144" extrusionOk="0">
                  <a:moveTo>
                    <a:pt x="788" y="1"/>
                  </a:moveTo>
                  <a:cubicBezTo>
                    <a:pt x="441" y="1"/>
                    <a:pt x="126" y="284"/>
                    <a:pt x="32" y="631"/>
                  </a:cubicBezTo>
                  <a:cubicBezTo>
                    <a:pt x="0" y="788"/>
                    <a:pt x="0" y="914"/>
                    <a:pt x="0" y="1072"/>
                  </a:cubicBezTo>
                  <a:cubicBezTo>
                    <a:pt x="0" y="1670"/>
                    <a:pt x="473" y="2143"/>
                    <a:pt x="1071" y="2143"/>
                  </a:cubicBezTo>
                  <a:cubicBezTo>
                    <a:pt x="2111" y="2143"/>
                    <a:pt x="3308" y="1828"/>
                    <a:pt x="4253" y="1103"/>
                  </a:cubicBezTo>
                  <a:lnTo>
                    <a:pt x="4285" y="1072"/>
                  </a:lnTo>
                  <a:cubicBezTo>
                    <a:pt x="4537" y="914"/>
                    <a:pt x="4757" y="725"/>
                    <a:pt x="5009" y="473"/>
                  </a:cubicBezTo>
                  <a:lnTo>
                    <a:pt x="5104" y="379"/>
                  </a:lnTo>
                  <a:cubicBezTo>
                    <a:pt x="5167" y="316"/>
                    <a:pt x="5262" y="284"/>
                    <a:pt x="5360" y="284"/>
                  </a:cubicBezTo>
                  <a:cubicBezTo>
                    <a:pt x="5458" y="284"/>
                    <a:pt x="5561" y="316"/>
                    <a:pt x="5640" y="379"/>
                  </a:cubicBezTo>
                  <a:lnTo>
                    <a:pt x="5766" y="473"/>
                  </a:lnTo>
                  <a:cubicBezTo>
                    <a:pt x="5955" y="694"/>
                    <a:pt x="6175" y="914"/>
                    <a:pt x="6459" y="1072"/>
                  </a:cubicBezTo>
                  <a:lnTo>
                    <a:pt x="6490" y="1103"/>
                  </a:lnTo>
                  <a:cubicBezTo>
                    <a:pt x="7341" y="1702"/>
                    <a:pt x="8475" y="2143"/>
                    <a:pt x="9704" y="2143"/>
                  </a:cubicBezTo>
                  <a:cubicBezTo>
                    <a:pt x="10271" y="2143"/>
                    <a:pt x="10743" y="1670"/>
                    <a:pt x="10743" y="1072"/>
                  </a:cubicBezTo>
                  <a:cubicBezTo>
                    <a:pt x="10743" y="914"/>
                    <a:pt x="10743" y="788"/>
                    <a:pt x="10712" y="631"/>
                  </a:cubicBezTo>
                  <a:cubicBezTo>
                    <a:pt x="10712" y="284"/>
                    <a:pt x="10397" y="1"/>
                    <a:pt x="99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9" name="Google Shape;8419;p58"/>
          <p:cNvGrpSpPr/>
          <p:nvPr/>
        </p:nvGrpSpPr>
        <p:grpSpPr>
          <a:xfrm>
            <a:off x="1329667" y="2797442"/>
            <a:ext cx="398119" cy="448143"/>
            <a:chOff x="-20930075" y="4066100"/>
            <a:chExt cx="269400" cy="303250"/>
          </a:xfrm>
        </p:grpSpPr>
        <p:sp>
          <p:nvSpPr>
            <p:cNvPr id="8420" name="Google Shape;8420;p58"/>
            <p:cNvSpPr/>
            <p:nvPr/>
          </p:nvSpPr>
          <p:spPr>
            <a:xfrm>
              <a:off x="-20865475" y="4066100"/>
              <a:ext cx="141775" cy="144150"/>
            </a:xfrm>
            <a:custGeom>
              <a:avLst/>
              <a:gdLst/>
              <a:ahLst/>
              <a:cxnLst/>
              <a:rect l="l" t="t" r="r" b="b"/>
              <a:pathLst>
                <a:path w="5671" h="5766" extrusionOk="0">
                  <a:moveTo>
                    <a:pt x="2836" y="2174"/>
                  </a:moveTo>
                  <a:cubicBezTo>
                    <a:pt x="3245" y="2174"/>
                    <a:pt x="3560" y="2489"/>
                    <a:pt x="3560" y="2867"/>
                  </a:cubicBezTo>
                  <a:cubicBezTo>
                    <a:pt x="3560" y="3277"/>
                    <a:pt x="3245" y="3592"/>
                    <a:pt x="2836" y="3592"/>
                  </a:cubicBezTo>
                  <a:cubicBezTo>
                    <a:pt x="2457" y="3592"/>
                    <a:pt x="2142" y="3277"/>
                    <a:pt x="2142" y="2867"/>
                  </a:cubicBezTo>
                  <a:cubicBezTo>
                    <a:pt x="2142" y="2489"/>
                    <a:pt x="2457" y="2174"/>
                    <a:pt x="2836" y="2174"/>
                  </a:cubicBezTo>
                  <a:close/>
                  <a:moveTo>
                    <a:pt x="2836" y="0"/>
                  </a:moveTo>
                  <a:cubicBezTo>
                    <a:pt x="2457" y="0"/>
                    <a:pt x="2111" y="252"/>
                    <a:pt x="1890" y="599"/>
                  </a:cubicBezTo>
                  <a:cubicBezTo>
                    <a:pt x="1791" y="563"/>
                    <a:pt x="1685" y="545"/>
                    <a:pt x="1577" y="545"/>
                  </a:cubicBezTo>
                  <a:cubicBezTo>
                    <a:pt x="1307" y="545"/>
                    <a:pt x="1031" y="657"/>
                    <a:pt x="851" y="882"/>
                  </a:cubicBezTo>
                  <a:cubicBezTo>
                    <a:pt x="630" y="1071"/>
                    <a:pt x="536" y="1355"/>
                    <a:pt x="536" y="1607"/>
                  </a:cubicBezTo>
                  <a:cubicBezTo>
                    <a:pt x="536" y="1733"/>
                    <a:pt x="536" y="1827"/>
                    <a:pt x="567" y="1922"/>
                  </a:cubicBezTo>
                  <a:cubicBezTo>
                    <a:pt x="189" y="2142"/>
                    <a:pt x="0" y="2489"/>
                    <a:pt x="0" y="2867"/>
                  </a:cubicBezTo>
                  <a:cubicBezTo>
                    <a:pt x="0" y="3308"/>
                    <a:pt x="189" y="3655"/>
                    <a:pt x="567" y="3812"/>
                  </a:cubicBezTo>
                  <a:cubicBezTo>
                    <a:pt x="536" y="3938"/>
                    <a:pt x="536" y="4033"/>
                    <a:pt x="536" y="4127"/>
                  </a:cubicBezTo>
                  <a:cubicBezTo>
                    <a:pt x="536" y="4411"/>
                    <a:pt x="630" y="4694"/>
                    <a:pt x="851" y="4883"/>
                  </a:cubicBezTo>
                  <a:cubicBezTo>
                    <a:pt x="1036" y="5092"/>
                    <a:pt x="1325" y="5216"/>
                    <a:pt x="1603" y="5216"/>
                  </a:cubicBezTo>
                  <a:cubicBezTo>
                    <a:pt x="1702" y="5216"/>
                    <a:pt x="1799" y="5200"/>
                    <a:pt x="1890" y="5167"/>
                  </a:cubicBezTo>
                  <a:cubicBezTo>
                    <a:pt x="2111" y="5513"/>
                    <a:pt x="2457" y="5766"/>
                    <a:pt x="2836" y="5766"/>
                  </a:cubicBezTo>
                  <a:cubicBezTo>
                    <a:pt x="3245" y="5766"/>
                    <a:pt x="3592" y="5513"/>
                    <a:pt x="3781" y="5167"/>
                  </a:cubicBezTo>
                  <a:cubicBezTo>
                    <a:pt x="3889" y="5203"/>
                    <a:pt x="3999" y="5221"/>
                    <a:pt x="4109" y="5221"/>
                  </a:cubicBezTo>
                  <a:cubicBezTo>
                    <a:pt x="4382" y="5221"/>
                    <a:pt x="4649" y="5108"/>
                    <a:pt x="4852" y="4883"/>
                  </a:cubicBezTo>
                  <a:cubicBezTo>
                    <a:pt x="5041" y="4694"/>
                    <a:pt x="5167" y="4411"/>
                    <a:pt x="5167" y="4127"/>
                  </a:cubicBezTo>
                  <a:cubicBezTo>
                    <a:pt x="5167" y="4033"/>
                    <a:pt x="5167" y="3938"/>
                    <a:pt x="5135" y="3812"/>
                  </a:cubicBezTo>
                  <a:cubicBezTo>
                    <a:pt x="5482" y="3623"/>
                    <a:pt x="5671" y="3277"/>
                    <a:pt x="5671" y="2867"/>
                  </a:cubicBezTo>
                  <a:cubicBezTo>
                    <a:pt x="5671" y="2489"/>
                    <a:pt x="5450" y="2142"/>
                    <a:pt x="5135" y="1922"/>
                  </a:cubicBezTo>
                  <a:cubicBezTo>
                    <a:pt x="5167" y="1827"/>
                    <a:pt x="5167" y="1733"/>
                    <a:pt x="5167" y="1607"/>
                  </a:cubicBezTo>
                  <a:cubicBezTo>
                    <a:pt x="5167" y="1355"/>
                    <a:pt x="5041" y="1071"/>
                    <a:pt x="4852" y="882"/>
                  </a:cubicBezTo>
                  <a:cubicBezTo>
                    <a:pt x="4643" y="673"/>
                    <a:pt x="4348" y="550"/>
                    <a:pt x="4069" y="550"/>
                  </a:cubicBezTo>
                  <a:cubicBezTo>
                    <a:pt x="3969" y="550"/>
                    <a:pt x="3872" y="566"/>
                    <a:pt x="3781" y="599"/>
                  </a:cubicBezTo>
                  <a:cubicBezTo>
                    <a:pt x="3592" y="252"/>
                    <a:pt x="3245" y="0"/>
                    <a:pt x="28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58"/>
            <p:cNvSpPr/>
            <p:nvPr/>
          </p:nvSpPr>
          <p:spPr>
            <a:xfrm>
              <a:off x="-20930075" y="4191325"/>
              <a:ext cx="269400" cy="178025"/>
            </a:xfrm>
            <a:custGeom>
              <a:avLst/>
              <a:gdLst/>
              <a:ahLst/>
              <a:cxnLst/>
              <a:rect l="l" t="t" r="r" b="b"/>
              <a:pathLst>
                <a:path w="10776" h="7121" extrusionOk="0">
                  <a:moveTo>
                    <a:pt x="379" y="0"/>
                  </a:moveTo>
                  <a:cubicBezTo>
                    <a:pt x="253" y="0"/>
                    <a:pt x="190" y="32"/>
                    <a:pt x="95" y="95"/>
                  </a:cubicBezTo>
                  <a:cubicBezTo>
                    <a:pt x="32" y="189"/>
                    <a:pt x="1" y="252"/>
                    <a:pt x="1" y="378"/>
                  </a:cubicBezTo>
                  <a:cubicBezTo>
                    <a:pt x="1" y="473"/>
                    <a:pt x="190" y="2710"/>
                    <a:pt x="1103" y="3655"/>
                  </a:cubicBezTo>
                  <a:cubicBezTo>
                    <a:pt x="1513" y="4096"/>
                    <a:pt x="1922" y="4285"/>
                    <a:pt x="2364" y="4285"/>
                  </a:cubicBezTo>
                  <a:cubicBezTo>
                    <a:pt x="2679" y="4285"/>
                    <a:pt x="3025" y="4159"/>
                    <a:pt x="3340" y="3907"/>
                  </a:cubicBezTo>
                  <a:lnTo>
                    <a:pt x="4947" y="5514"/>
                  </a:lnTo>
                  <a:lnTo>
                    <a:pt x="4947" y="6427"/>
                  </a:lnTo>
                  <a:lnTo>
                    <a:pt x="2458" y="6427"/>
                  </a:lnTo>
                  <a:cubicBezTo>
                    <a:pt x="2269" y="6427"/>
                    <a:pt x="2112" y="6585"/>
                    <a:pt x="2112" y="6774"/>
                  </a:cubicBezTo>
                  <a:cubicBezTo>
                    <a:pt x="2112" y="6963"/>
                    <a:pt x="2269" y="7120"/>
                    <a:pt x="2458" y="7120"/>
                  </a:cubicBezTo>
                  <a:lnTo>
                    <a:pt x="8192" y="7120"/>
                  </a:lnTo>
                  <a:cubicBezTo>
                    <a:pt x="8381" y="7120"/>
                    <a:pt x="8539" y="6963"/>
                    <a:pt x="8539" y="6774"/>
                  </a:cubicBezTo>
                  <a:cubicBezTo>
                    <a:pt x="8539" y="6585"/>
                    <a:pt x="8381" y="6427"/>
                    <a:pt x="8192" y="6427"/>
                  </a:cubicBezTo>
                  <a:lnTo>
                    <a:pt x="5672" y="6427"/>
                  </a:lnTo>
                  <a:lnTo>
                    <a:pt x="5672" y="6207"/>
                  </a:lnTo>
                  <a:lnTo>
                    <a:pt x="7278" y="4600"/>
                  </a:lnTo>
                  <a:cubicBezTo>
                    <a:pt x="7751" y="4884"/>
                    <a:pt x="8066" y="5010"/>
                    <a:pt x="8413" y="5010"/>
                  </a:cubicBezTo>
                  <a:cubicBezTo>
                    <a:pt x="8854" y="5010"/>
                    <a:pt x="9232" y="4789"/>
                    <a:pt x="9673" y="4380"/>
                  </a:cubicBezTo>
                  <a:cubicBezTo>
                    <a:pt x="10586" y="3466"/>
                    <a:pt x="10775" y="1229"/>
                    <a:pt x="10775" y="1103"/>
                  </a:cubicBezTo>
                  <a:cubicBezTo>
                    <a:pt x="10775" y="977"/>
                    <a:pt x="10744" y="883"/>
                    <a:pt x="10649" y="820"/>
                  </a:cubicBezTo>
                  <a:cubicBezTo>
                    <a:pt x="10586" y="757"/>
                    <a:pt x="10492" y="693"/>
                    <a:pt x="10397" y="693"/>
                  </a:cubicBezTo>
                  <a:cubicBezTo>
                    <a:pt x="10303" y="693"/>
                    <a:pt x="8066" y="883"/>
                    <a:pt x="7121" y="1796"/>
                  </a:cubicBezTo>
                  <a:cubicBezTo>
                    <a:pt x="6365" y="2552"/>
                    <a:pt x="6302" y="3308"/>
                    <a:pt x="6869" y="4033"/>
                  </a:cubicBezTo>
                  <a:lnTo>
                    <a:pt x="5735" y="5167"/>
                  </a:lnTo>
                  <a:lnTo>
                    <a:pt x="5735" y="1324"/>
                  </a:lnTo>
                  <a:cubicBezTo>
                    <a:pt x="5609" y="1387"/>
                    <a:pt x="5514" y="1387"/>
                    <a:pt x="5388" y="1387"/>
                  </a:cubicBezTo>
                  <a:cubicBezTo>
                    <a:pt x="5262" y="1387"/>
                    <a:pt x="5136" y="1387"/>
                    <a:pt x="5041" y="1324"/>
                  </a:cubicBezTo>
                  <a:lnTo>
                    <a:pt x="5041" y="4443"/>
                  </a:lnTo>
                  <a:lnTo>
                    <a:pt x="3876" y="3340"/>
                  </a:lnTo>
                  <a:cubicBezTo>
                    <a:pt x="4474" y="2584"/>
                    <a:pt x="4411" y="1828"/>
                    <a:pt x="3655" y="1103"/>
                  </a:cubicBezTo>
                  <a:cubicBezTo>
                    <a:pt x="2742" y="189"/>
                    <a:pt x="505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2" name="Google Shape;8422;p58"/>
          <p:cNvGrpSpPr/>
          <p:nvPr/>
        </p:nvGrpSpPr>
        <p:grpSpPr>
          <a:xfrm>
            <a:off x="4110888" y="1689848"/>
            <a:ext cx="372516" cy="448771"/>
            <a:chOff x="-18994100" y="3334775"/>
            <a:chExt cx="252075" cy="303675"/>
          </a:xfrm>
        </p:grpSpPr>
        <p:sp>
          <p:nvSpPr>
            <p:cNvPr id="8423" name="Google Shape;8423;p58"/>
            <p:cNvSpPr/>
            <p:nvPr/>
          </p:nvSpPr>
          <p:spPr>
            <a:xfrm>
              <a:off x="-18967300" y="3424975"/>
              <a:ext cx="198500" cy="207150"/>
            </a:xfrm>
            <a:custGeom>
              <a:avLst/>
              <a:gdLst/>
              <a:ahLst/>
              <a:cxnLst/>
              <a:rect l="l" t="t" r="r" b="b"/>
              <a:pathLst>
                <a:path w="7940" h="8286" extrusionOk="0">
                  <a:moveTo>
                    <a:pt x="2552" y="3592"/>
                  </a:moveTo>
                  <a:cubicBezTo>
                    <a:pt x="2772" y="3592"/>
                    <a:pt x="2930" y="3749"/>
                    <a:pt x="2930" y="3938"/>
                  </a:cubicBezTo>
                  <a:cubicBezTo>
                    <a:pt x="2930" y="4096"/>
                    <a:pt x="2772" y="4316"/>
                    <a:pt x="2552" y="4316"/>
                  </a:cubicBezTo>
                  <a:cubicBezTo>
                    <a:pt x="2363" y="4316"/>
                    <a:pt x="2205" y="4159"/>
                    <a:pt x="2205" y="3938"/>
                  </a:cubicBezTo>
                  <a:cubicBezTo>
                    <a:pt x="2205" y="3749"/>
                    <a:pt x="2363" y="3592"/>
                    <a:pt x="2552" y="3592"/>
                  </a:cubicBezTo>
                  <a:close/>
                  <a:moveTo>
                    <a:pt x="5387" y="3592"/>
                  </a:moveTo>
                  <a:cubicBezTo>
                    <a:pt x="5608" y="3592"/>
                    <a:pt x="5765" y="3749"/>
                    <a:pt x="5765" y="3938"/>
                  </a:cubicBezTo>
                  <a:cubicBezTo>
                    <a:pt x="5765" y="4096"/>
                    <a:pt x="5608" y="4316"/>
                    <a:pt x="5387" y="4316"/>
                  </a:cubicBezTo>
                  <a:cubicBezTo>
                    <a:pt x="5198" y="4316"/>
                    <a:pt x="5041" y="4159"/>
                    <a:pt x="5041" y="3938"/>
                  </a:cubicBezTo>
                  <a:cubicBezTo>
                    <a:pt x="5041" y="3749"/>
                    <a:pt x="5198" y="3592"/>
                    <a:pt x="5387" y="3592"/>
                  </a:cubicBezTo>
                  <a:close/>
                  <a:moveTo>
                    <a:pt x="3623" y="0"/>
                  </a:moveTo>
                  <a:cubicBezTo>
                    <a:pt x="3277" y="63"/>
                    <a:pt x="2930" y="126"/>
                    <a:pt x="2583" y="315"/>
                  </a:cubicBezTo>
                  <a:cubicBezTo>
                    <a:pt x="1733" y="725"/>
                    <a:pt x="1166" y="1418"/>
                    <a:pt x="882" y="2332"/>
                  </a:cubicBezTo>
                  <a:cubicBezTo>
                    <a:pt x="882" y="2363"/>
                    <a:pt x="851" y="2363"/>
                    <a:pt x="851" y="2426"/>
                  </a:cubicBezTo>
                  <a:cubicBezTo>
                    <a:pt x="756" y="2741"/>
                    <a:pt x="725" y="3056"/>
                    <a:pt x="725" y="3371"/>
                  </a:cubicBezTo>
                  <a:lnTo>
                    <a:pt x="725" y="3466"/>
                  </a:lnTo>
                  <a:cubicBezTo>
                    <a:pt x="725" y="3749"/>
                    <a:pt x="599" y="4001"/>
                    <a:pt x="410" y="4253"/>
                  </a:cubicBezTo>
                  <a:cubicBezTo>
                    <a:pt x="126" y="4600"/>
                    <a:pt x="0" y="4978"/>
                    <a:pt x="0" y="5356"/>
                  </a:cubicBezTo>
                  <a:cubicBezTo>
                    <a:pt x="0" y="6144"/>
                    <a:pt x="599" y="6900"/>
                    <a:pt x="1575" y="7372"/>
                  </a:cubicBezTo>
                  <a:cubicBezTo>
                    <a:pt x="1733" y="7782"/>
                    <a:pt x="2111" y="8034"/>
                    <a:pt x="2520" y="8286"/>
                  </a:cubicBezTo>
                  <a:lnTo>
                    <a:pt x="3592" y="6711"/>
                  </a:lnTo>
                  <a:lnTo>
                    <a:pt x="3592" y="6238"/>
                  </a:lnTo>
                  <a:lnTo>
                    <a:pt x="2993" y="5640"/>
                  </a:lnTo>
                  <a:cubicBezTo>
                    <a:pt x="2835" y="5482"/>
                    <a:pt x="2835" y="5293"/>
                    <a:pt x="2993" y="5136"/>
                  </a:cubicBezTo>
                  <a:cubicBezTo>
                    <a:pt x="3072" y="5057"/>
                    <a:pt x="3166" y="5017"/>
                    <a:pt x="3261" y="5017"/>
                  </a:cubicBezTo>
                  <a:cubicBezTo>
                    <a:pt x="3355" y="5017"/>
                    <a:pt x="3450" y="5057"/>
                    <a:pt x="3529" y="5136"/>
                  </a:cubicBezTo>
                  <a:lnTo>
                    <a:pt x="4001" y="5608"/>
                  </a:lnTo>
                  <a:lnTo>
                    <a:pt x="4474" y="5136"/>
                  </a:lnTo>
                  <a:cubicBezTo>
                    <a:pt x="4553" y="5057"/>
                    <a:pt x="4639" y="5017"/>
                    <a:pt x="4726" y="5017"/>
                  </a:cubicBezTo>
                  <a:cubicBezTo>
                    <a:pt x="4812" y="5017"/>
                    <a:pt x="4899" y="5057"/>
                    <a:pt x="4978" y="5136"/>
                  </a:cubicBezTo>
                  <a:cubicBezTo>
                    <a:pt x="5135" y="5293"/>
                    <a:pt x="5135" y="5482"/>
                    <a:pt x="4978" y="5640"/>
                  </a:cubicBezTo>
                  <a:lnTo>
                    <a:pt x="4379" y="6238"/>
                  </a:lnTo>
                  <a:lnTo>
                    <a:pt x="4379" y="6711"/>
                  </a:lnTo>
                  <a:lnTo>
                    <a:pt x="5450" y="8286"/>
                  </a:lnTo>
                  <a:cubicBezTo>
                    <a:pt x="5891" y="8097"/>
                    <a:pt x="6238" y="7782"/>
                    <a:pt x="6396" y="7372"/>
                  </a:cubicBezTo>
                  <a:cubicBezTo>
                    <a:pt x="7372" y="6900"/>
                    <a:pt x="7939" y="6144"/>
                    <a:pt x="7939" y="5356"/>
                  </a:cubicBezTo>
                  <a:cubicBezTo>
                    <a:pt x="7939" y="4978"/>
                    <a:pt x="7813" y="4631"/>
                    <a:pt x="7530" y="4253"/>
                  </a:cubicBezTo>
                  <a:cubicBezTo>
                    <a:pt x="7278" y="4001"/>
                    <a:pt x="7183" y="3718"/>
                    <a:pt x="7183" y="3466"/>
                  </a:cubicBezTo>
                  <a:lnTo>
                    <a:pt x="7183" y="3371"/>
                  </a:lnTo>
                  <a:cubicBezTo>
                    <a:pt x="7183" y="3025"/>
                    <a:pt x="7120" y="2710"/>
                    <a:pt x="7057" y="2426"/>
                  </a:cubicBezTo>
                  <a:cubicBezTo>
                    <a:pt x="7057" y="2363"/>
                    <a:pt x="7057" y="2363"/>
                    <a:pt x="7026" y="2332"/>
                  </a:cubicBezTo>
                  <a:cubicBezTo>
                    <a:pt x="6742" y="1418"/>
                    <a:pt x="6144" y="725"/>
                    <a:pt x="5324" y="315"/>
                  </a:cubicBezTo>
                  <a:cubicBezTo>
                    <a:pt x="5009" y="158"/>
                    <a:pt x="4631" y="63"/>
                    <a:pt x="42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58"/>
            <p:cNvSpPr/>
            <p:nvPr/>
          </p:nvSpPr>
          <p:spPr>
            <a:xfrm>
              <a:off x="-18885400" y="3610050"/>
              <a:ext cx="35475" cy="28400"/>
            </a:xfrm>
            <a:custGeom>
              <a:avLst/>
              <a:gdLst/>
              <a:ahLst/>
              <a:cxnLst/>
              <a:rect l="l" t="t" r="r" b="b"/>
              <a:pathLst>
                <a:path w="1419" h="1136" extrusionOk="0">
                  <a:moveTo>
                    <a:pt x="694" y="1"/>
                  </a:moveTo>
                  <a:lnTo>
                    <a:pt x="1" y="1072"/>
                  </a:lnTo>
                  <a:cubicBezTo>
                    <a:pt x="221" y="1104"/>
                    <a:pt x="473" y="1135"/>
                    <a:pt x="694" y="1135"/>
                  </a:cubicBezTo>
                  <a:cubicBezTo>
                    <a:pt x="946" y="1135"/>
                    <a:pt x="1166" y="1104"/>
                    <a:pt x="1418" y="1072"/>
                  </a:cubicBezTo>
                  <a:lnTo>
                    <a:pt x="6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58"/>
            <p:cNvSpPr/>
            <p:nvPr/>
          </p:nvSpPr>
          <p:spPr>
            <a:xfrm>
              <a:off x="-18994100" y="3334775"/>
              <a:ext cx="96900" cy="140625"/>
            </a:xfrm>
            <a:custGeom>
              <a:avLst/>
              <a:gdLst/>
              <a:ahLst/>
              <a:cxnLst/>
              <a:rect l="l" t="t" r="r" b="b"/>
              <a:pathLst>
                <a:path w="3876" h="5625" extrusionOk="0">
                  <a:moveTo>
                    <a:pt x="855" y="1"/>
                  </a:moveTo>
                  <a:cubicBezTo>
                    <a:pt x="804" y="1"/>
                    <a:pt x="757" y="17"/>
                    <a:pt x="725" y="48"/>
                  </a:cubicBezTo>
                  <a:cubicBezTo>
                    <a:pt x="631" y="80"/>
                    <a:pt x="568" y="143"/>
                    <a:pt x="536" y="237"/>
                  </a:cubicBezTo>
                  <a:cubicBezTo>
                    <a:pt x="1" y="1529"/>
                    <a:pt x="1" y="2978"/>
                    <a:pt x="536" y="4301"/>
                  </a:cubicBezTo>
                  <a:cubicBezTo>
                    <a:pt x="725" y="4774"/>
                    <a:pt x="1009" y="5183"/>
                    <a:pt x="1324" y="5625"/>
                  </a:cubicBezTo>
                  <a:cubicBezTo>
                    <a:pt x="1702" y="4553"/>
                    <a:pt x="2427" y="3734"/>
                    <a:pt x="3372" y="3262"/>
                  </a:cubicBezTo>
                  <a:cubicBezTo>
                    <a:pt x="3529" y="3199"/>
                    <a:pt x="3718" y="3104"/>
                    <a:pt x="3876" y="3073"/>
                  </a:cubicBezTo>
                  <a:cubicBezTo>
                    <a:pt x="3876" y="3041"/>
                    <a:pt x="3844" y="2947"/>
                    <a:pt x="3844" y="2915"/>
                  </a:cubicBezTo>
                  <a:cubicBezTo>
                    <a:pt x="3277" y="1623"/>
                    <a:pt x="2301" y="584"/>
                    <a:pt x="1009" y="48"/>
                  </a:cubicBezTo>
                  <a:cubicBezTo>
                    <a:pt x="962" y="17"/>
                    <a:pt x="907" y="1"/>
                    <a:pt x="8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58"/>
            <p:cNvSpPr/>
            <p:nvPr/>
          </p:nvSpPr>
          <p:spPr>
            <a:xfrm>
              <a:off x="-18838150" y="3334775"/>
              <a:ext cx="96125" cy="139850"/>
            </a:xfrm>
            <a:custGeom>
              <a:avLst/>
              <a:gdLst/>
              <a:ahLst/>
              <a:cxnLst/>
              <a:rect l="l" t="t" r="r" b="b"/>
              <a:pathLst>
                <a:path w="3845" h="5594" extrusionOk="0">
                  <a:moveTo>
                    <a:pt x="3010" y="1"/>
                  </a:moveTo>
                  <a:cubicBezTo>
                    <a:pt x="2962" y="1"/>
                    <a:pt x="2915" y="17"/>
                    <a:pt x="2868" y="48"/>
                  </a:cubicBezTo>
                  <a:cubicBezTo>
                    <a:pt x="1576" y="584"/>
                    <a:pt x="536" y="1623"/>
                    <a:pt x="32" y="2915"/>
                  </a:cubicBezTo>
                  <a:cubicBezTo>
                    <a:pt x="1" y="2947"/>
                    <a:pt x="1" y="3041"/>
                    <a:pt x="1" y="3073"/>
                  </a:cubicBezTo>
                  <a:cubicBezTo>
                    <a:pt x="190" y="3104"/>
                    <a:pt x="347" y="3167"/>
                    <a:pt x="568" y="3262"/>
                  </a:cubicBezTo>
                  <a:cubicBezTo>
                    <a:pt x="1513" y="3703"/>
                    <a:pt x="2206" y="4553"/>
                    <a:pt x="2553" y="5593"/>
                  </a:cubicBezTo>
                  <a:cubicBezTo>
                    <a:pt x="2868" y="5183"/>
                    <a:pt x="3151" y="4742"/>
                    <a:pt x="3340" y="4238"/>
                  </a:cubicBezTo>
                  <a:cubicBezTo>
                    <a:pt x="3813" y="3041"/>
                    <a:pt x="3844" y="1497"/>
                    <a:pt x="3340" y="237"/>
                  </a:cubicBezTo>
                  <a:cubicBezTo>
                    <a:pt x="3309" y="143"/>
                    <a:pt x="3214" y="80"/>
                    <a:pt x="3151" y="48"/>
                  </a:cubicBezTo>
                  <a:cubicBezTo>
                    <a:pt x="3104" y="17"/>
                    <a:pt x="3057" y="1"/>
                    <a:pt x="30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7" name="Google Shape;8427;p58"/>
          <p:cNvGrpSpPr/>
          <p:nvPr/>
        </p:nvGrpSpPr>
        <p:grpSpPr>
          <a:xfrm>
            <a:off x="4125445" y="2244743"/>
            <a:ext cx="343404" cy="446998"/>
            <a:chOff x="-18983850" y="3710075"/>
            <a:chExt cx="232375" cy="302475"/>
          </a:xfrm>
        </p:grpSpPr>
        <p:sp>
          <p:nvSpPr>
            <p:cNvPr id="8428" name="Google Shape;8428;p58"/>
            <p:cNvSpPr/>
            <p:nvPr/>
          </p:nvSpPr>
          <p:spPr>
            <a:xfrm>
              <a:off x="-18840500" y="3874700"/>
              <a:ext cx="89025" cy="119750"/>
            </a:xfrm>
            <a:custGeom>
              <a:avLst/>
              <a:gdLst/>
              <a:ahLst/>
              <a:cxnLst/>
              <a:rect l="l" t="t" r="r" b="b"/>
              <a:pathLst>
                <a:path w="3561" h="4790" extrusionOk="0">
                  <a:moveTo>
                    <a:pt x="2300" y="0"/>
                  </a:moveTo>
                  <a:cubicBezTo>
                    <a:pt x="1796" y="883"/>
                    <a:pt x="945" y="1513"/>
                    <a:pt x="0" y="1796"/>
                  </a:cubicBezTo>
                  <a:lnTo>
                    <a:pt x="0" y="1954"/>
                  </a:lnTo>
                  <a:cubicBezTo>
                    <a:pt x="0" y="3529"/>
                    <a:pt x="1324" y="4789"/>
                    <a:pt x="2836" y="4789"/>
                  </a:cubicBezTo>
                  <a:lnTo>
                    <a:pt x="3560" y="4789"/>
                  </a:lnTo>
                  <a:lnTo>
                    <a:pt x="3560" y="4033"/>
                  </a:lnTo>
                  <a:cubicBezTo>
                    <a:pt x="3434" y="4065"/>
                    <a:pt x="3308" y="4065"/>
                    <a:pt x="3214" y="4065"/>
                  </a:cubicBezTo>
                  <a:cubicBezTo>
                    <a:pt x="2993" y="4065"/>
                    <a:pt x="2836" y="4033"/>
                    <a:pt x="2773" y="4033"/>
                  </a:cubicBezTo>
                  <a:cubicBezTo>
                    <a:pt x="1985" y="3844"/>
                    <a:pt x="1418" y="3119"/>
                    <a:pt x="1418" y="2300"/>
                  </a:cubicBezTo>
                  <a:cubicBezTo>
                    <a:pt x="1387" y="2143"/>
                    <a:pt x="1544" y="1985"/>
                    <a:pt x="1733" y="1985"/>
                  </a:cubicBezTo>
                  <a:cubicBezTo>
                    <a:pt x="1954" y="1985"/>
                    <a:pt x="2111" y="2143"/>
                    <a:pt x="2111" y="2332"/>
                  </a:cubicBezTo>
                  <a:cubicBezTo>
                    <a:pt x="2111" y="2804"/>
                    <a:pt x="2426" y="3245"/>
                    <a:pt x="2930" y="3371"/>
                  </a:cubicBezTo>
                  <a:cubicBezTo>
                    <a:pt x="3000" y="3383"/>
                    <a:pt x="3069" y="3390"/>
                    <a:pt x="3141" y="3390"/>
                  </a:cubicBezTo>
                  <a:cubicBezTo>
                    <a:pt x="3266" y="3390"/>
                    <a:pt x="3401" y="3368"/>
                    <a:pt x="3560" y="3308"/>
                  </a:cubicBezTo>
                  <a:lnTo>
                    <a:pt x="3560" y="1954"/>
                  </a:lnTo>
                  <a:cubicBezTo>
                    <a:pt x="3560" y="1072"/>
                    <a:pt x="3056" y="316"/>
                    <a:pt x="23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58"/>
            <p:cNvSpPr/>
            <p:nvPr/>
          </p:nvSpPr>
          <p:spPr>
            <a:xfrm>
              <a:off x="-18983850" y="3901475"/>
              <a:ext cx="208750" cy="111075"/>
            </a:xfrm>
            <a:custGeom>
              <a:avLst/>
              <a:gdLst/>
              <a:ahLst/>
              <a:cxnLst/>
              <a:rect l="l" t="t" r="r" b="b"/>
              <a:pathLst>
                <a:path w="8350" h="4443" extrusionOk="0">
                  <a:moveTo>
                    <a:pt x="2111" y="1"/>
                  </a:moveTo>
                  <a:lnTo>
                    <a:pt x="2111" y="1261"/>
                  </a:lnTo>
                  <a:cubicBezTo>
                    <a:pt x="2111" y="2300"/>
                    <a:pt x="2584" y="3151"/>
                    <a:pt x="3340" y="3750"/>
                  </a:cubicBezTo>
                  <a:lnTo>
                    <a:pt x="2017" y="3750"/>
                  </a:lnTo>
                  <a:lnTo>
                    <a:pt x="1387" y="2521"/>
                  </a:lnTo>
                  <a:cubicBezTo>
                    <a:pt x="1317" y="2404"/>
                    <a:pt x="1177" y="2339"/>
                    <a:pt x="1046" y="2339"/>
                  </a:cubicBezTo>
                  <a:cubicBezTo>
                    <a:pt x="1000" y="2339"/>
                    <a:pt x="955" y="2347"/>
                    <a:pt x="914" y="2363"/>
                  </a:cubicBezTo>
                  <a:cubicBezTo>
                    <a:pt x="757" y="2458"/>
                    <a:pt x="662" y="2679"/>
                    <a:pt x="757" y="2836"/>
                  </a:cubicBezTo>
                  <a:lnTo>
                    <a:pt x="1229" y="3750"/>
                  </a:lnTo>
                  <a:lnTo>
                    <a:pt x="347" y="3750"/>
                  </a:lnTo>
                  <a:cubicBezTo>
                    <a:pt x="158" y="3750"/>
                    <a:pt x="0" y="3907"/>
                    <a:pt x="0" y="4096"/>
                  </a:cubicBezTo>
                  <a:cubicBezTo>
                    <a:pt x="0" y="4285"/>
                    <a:pt x="158" y="4443"/>
                    <a:pt x="347" y="4443"/>
                  </a:cubicBezTo>
                  <a:lnTo>
                    <a:pt x="8223" y="4443"/>
                  </a:lnTo>
                  <a:cubicBezTo>
                    <a:pt x="8255" y="4443"/>
                    <a:pt x="8318" y="4443"/>
                    <a:pt x="8349" y="4411"/>
                  </a:cubicBezTo>
                  <a:cubicBezTo>
                    <a:pt x="6459" y="4348"/>
                    <a:pt x="5010" y="2805"/>
                    <a:pt x="5010" y="914"/>
                  </a:cubicBezTo>
                  <a:lnTo>
                    <a:pt x="4632" y="914"/>
                  </a:lnTo>
                  <a:cubicBezTo>
                    <a:pt x="3970" y="914"/>
                    <a:pt x="3340" y="757"/>
                    <a:pt x="2741" y="442"/>
                  </a:cubicBezTo>
                  <a:cubicBezTo>
                    <a:pt x="2521" y="316"/>
                    <a:pt x="2332" y="158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58"/>
            <p:cNvSpPr/>
            <p:nvPr/>
          </p:nvSpPr>
          <p:spPr>
            <a:xfrm>
              <a:off x="-18947625" y="3710075"/>
              <a:ext cx="159925" cy="67775"/>
            </a:xfrm>
            <a:custGeom>
              <a:avLst/>
              <a:gdLst/>
              <a:ahLst/>
              <a:cxnLst/>
              <a:rect l="l" t="t" r="r" b="b"/>
              <a:pathLst>
                <a:path w="6397" h="2711" extrusionOk="0">
                  <a:moveTo>
                    <a:pt x="1765" y="1"/>
                  </a:moveTo>
                  <a:cubicBezTo>
                    <a:pt x="788" y="1"/>
                    <a:pt x="1" y="789"/>
                    <a:pt x="1" y="1765"/>
                  </a:cubicBezTo>
                  <a:lnTo>
                    <a:pt x="1" y="2301"/>
                  </a:lnTo>
                  <a:cubicBezTo>
                    <a:pt x="410" y="1954"/>
                    <a:pt x="883" y="1765"/>
                    <a:pt x="1450" y="1765"/>
                  </a:cubicBezTo>
                  <a:cubicBezTo>
                    <a:pt x="2175" y="1765"/>
                    <a:pt x="2805" y="2143"/>
                    <a:pt x="3183" y="2710"/>
                  </a:cubicBezTo>
                  <a:cubicBezTo>
                    <a:pt x="3592" y="2112"/>
                    <a:pt x="4222" y="1765"/>
                    <a:pt x="4978" y="1765"/>
                  </a:cubicBezTo>
                  <a:cubicBezTo>
                    <a:pt x="5514" y="1765"/>
                    <a:pt x="5987" y="1954"/>
                    <a:pt x="6396" y="2301"/>
                  </a:cubicBezTo>
                  <a:lnTo>
                    <a:pt x="6396" y="1765"/>
                  </a:lnTo>
                  <a:cubicBezTo>
                    <a:pt x="6396" y="789"/>
                    <a:pt x="5609" y="1"/>
                    <a:pt x="4600" y="1"/>
                  </a:cubicBezTo>
                  <a:cubicBezTo>
                    <a:pt x="4411" y="1"/>
                    <a:pt x="4254" y="158"/>
                    <a:pt x="4254" y="348"/>
                  </a:cubicBezTo>
                  <a:cubicBezTo>
                    <a:pt x="4254" y="537"/>
                    <a:pt x="4096" y="694"/>
                    <a:pt x="3907" y="694"/>
                  </a:cubicBezTo>
                  <a:lnTo>
                    <a:pt x="2490" y="694"/>
                  </a:lnTo>
                  <a:cubicBezTo>
                    <a:pt x="2301" y="694"/>
                    <a:pt x="2143" y="537"/>
                    <a:pt x="2143" y="348"/>
                  </a:cubicBezTo>
                  <a:cubicBezTo>
                    <a:pt x="2143" y="158"/>
                    <a:pt x="1985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58"/>
            <p:cNvSpPr/>
            <p:nvPr/>
          </p:nvSpPr>
          <p:spPr>
            <a:xfrm>
              <a:off x="-18949200" y="3773100"/>
              <a:ext cx="159125" cy="133925"/>
            </a:xfrm>
            <a:custGeom>
              <a:avLst/>
              <a:gdLst/>
              <a:ahLst/>
              <a:cxnLst/>
              <a:rect l="l" t="t" r="r" b="b"/>
              <a:pathLst>
                <a:path w="6365" h="5357" extrusionOk="0">
                  <a:moveTo>
                    <a:pt x="1828" y="1040"/>
                  </a:moveTo>
                  <a:cubicBezTo>
                    <a:pt x="2048" y="1040"/>
                    <a:pt x="2206" y="1198"/>
                    <a:pt x="2206" y="1387"/>
                  </a:cubicBezTo>
                  <a:cubicBezTo>
                    <a:pt x="2206" y="1607"/>
                    <a:pt x="2048" y="1765"/>
                    <a:pt x="1828" y="1765"/>
                  </a:cubicBezTo>
                  <a:cubicBezTo>
                    <a:pt x="1639" y="1765"/>
                    <a:pt x="1481" y="1607"/>
                    <a:pt x="1481" y="1387"/>
                  </a:cubicBezTo>
                  <a:cubicBezTo>
                    <a:pt x="1481" y="1198"/>
                    <a:pt x="1639" y="1040"/>
                    <a:pt x="1828" y="1040"/>
                  </a:cubicBezTo>
                  <a:close/>
                  <a:moveTo>
                    <a:pt x="4663" y="1040"/>
                  </a:moveTo>
                  <a:cubicBezTo>
                    <a:pt x="4884" y="1040"/>
                    <a:pt x="5041" y="1198"/>
                    <a:pt x="5041" y="1387"/>
                  </a:cubicBezTo>
                  <a:cubicBezTo>
                    <a:pt x="5041" y="1607"/>
                    <a:pt x="4884" y="1765"/>
                    <a:pt x="4663" y="1765"/>
                  </a:cubicBezTo>
                  <a:cubicBezTo>
                    <a:pt x="4474" y="1765"/>
                    <a:pt x="4317" y="1607"/>
                    <a:pt x="4317" y="1387"/>
                  </a:cubicBezTo>
                  <a:cubicBezTo>
                    <a:pt x="4317" y="1198"/>
                    <a:pt x="4474" y="1040"/>
                    <a:pt x="4663" y="1040"/>
                  </a:cubicBezTo>
                  <a:close/>
                  <a:moveTo>
                    <a:pt x="2887" y="2126"/>
                  </a:moveTo>
                  <a:cubicBezTo>
                    <a:pt x="3056" y="2126"/>
                    <a:pt x="3188" y="2239"/>
                    <a:pt x="3214" y="2395"/>
                  </a:cubicBezTo>
                  <a:cubicBezTo>
                    <a:pt x="3297" y="2230"/>
                    <a:pt x="3451" y="2137"/>
                    <a:pt x="3594" y="2137"/>
                  </a:cubicBezTo>
                  <a:cubicBezTo>
                    <a:pt x="3615" y="2137"/>
                    <a:pt x="3635" y="2139"/>
                    <a:pt x="3655" y="2143"/>
                  </a:cubicBezTo>
                  <a:cubicBezTo>
                    <a:pt x="3844" y="2237"/>
                    <a:pt x="3939" y="2426"/>
                    <a:pt x="3876" y="2584"/>
                  </a:cubicBezTo>
                  <a:lnTo>
                    <a:pt x="3529" y="3655"/>
                  </a:lnTo>
                  <a:cubicBezTo>
                    <a:pt x="3498" y="3812"/>
                    <a:pt x="3340" y="3875"/>
                    <a:pt x="3183" y="3875"/>
                  </a:cubicBezTo>
                  <a:cubicBezTo>
                    <a:pt x="3025" y="3875"/>
                    <a:pt x="2899" y="3812"/>
                    <a:pt x="2836" y="3655"/>
                  </a:cubicBezTo>
                  <a:lnTo>
                    <a:pt x="2458" y="2584"/>
                  </a:lnTo>
                  <a:cubicBezTo>
                    <a:pt x="2521" y="2426"/>
                    <a:pt x="2584" y="2237"/>
                    <a:pt x="2773" y="2143"/>
                  </a:cubicBezTo>
                  <a:cubicBezTo>
                    <a:pt x="2812" y="2132"/>
                    <a:pt x="2850" y="2126"/>
                    <a:pt x="2887" y="2126"/>
                  </a:cubicBezTo>
                  <a:close/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lnTo>
                    <a:pt x="1" y="1481"/>
                  </a:lnTo>
                  <a:lnTo>
                    <a:pt x="1" y="2111"/>
                  </a:lnTo>
                  <a:cubicBezTo>
                    <a:pt x="1" y="2269"/>
                    <a:pt x="1" y="2458"/>
                    <a:pt x="32" y="2615"/>
                  </a:cubicBezTo>
                  <a:cubicBezTo>
                    <a:pt x="95" y="2678"/>
                    <a:pt x="95" y="2741"/>
                    <a:pt x="95" y="2773"/>
                  </a:cubicBezTo>
                  <a:cubicBezTo>
                    <a:pt x="158" y="2899"/>
                    <a:pt x="158" y="3025"/>
                    <a:pt x="190" y="3151"/>
                  </a:cubicBezTo>
                  <a:cubicBezTo>
                    <a:pt x="190" y="3182"/>
                    <a:pt x="221" y="3214"/>
                    <a:pt x="221" y="3245"/>
                  </a:cubicBezTo>
                  <a:cubicBezTo>
                    <a:pt x="253" y="3371"/>
                    <a:pt x="347" y="3529"/>
                    <a:pt x="379" y="3655"/>
                  </a:cubicBezTo>
                  <a:cubicBezTo>
                    <a:pt x="379" y="3686"/>
                    <a:pt x="410" y="3686"/>
                    <a:pt x="410" y="3718"/>
                  </a:cubicBezTo>
                  <a:cubicBezTo>
                    <a:pt x="505" y="3875"/>
                    <a:pt x="631" y="4033"/>
                    <a:pt x="694" y="4159"/>
                  </a:cubicBezTo>
                  <a:cubicBezTo>
                    <a:pt x="977" y="4474"/>
                    <a:pt x="1292" y="4758"/>
                    <a:pt x="1639" y="4947"/>
                  </a:cubicBezTo>
                  <a:cubicBezTo>
                    <a:pt x="2111" y="5230"/>
                    <a:pt x="2647" y="5356"/>
                    <a:pt x="3183" y="5356"/>
                  </a:cubicBezTo>
                  <a:cubicBezTo>
                    <a:pt x="4285" y="5356"/>
                    <a:pt x="5262" y="4789"/>
                    <a:pt x="5829" y="3938"/>
                  </a:cubicBezTo>
                  <a:cubicBezTo>
                    <a:pt x="5829" y="3938"/>
                    <a:pt x="5829" y="3875"/>
                    <a:pt x="5861" y="3875"/>
                  </a:cubicBezTo>
                  <a:cubicBezTo>
                    <a:pt x="5955" y="3718"/>
                    <a:pt x="6018" y="3623"/>
                    <a:pt x="6081" y="3434"/>
                  </a:cubicBezTo>
                  <a:cubicBezTo>
                    <a:pt x="6144" y="3403"/>
                    <a:pt x="6144" y="3340"/>
                    <a:pt x="6176" y="3277"/>
                  </a:cubicBezTo>
                  <a:cubicBezTo>
                    <a:pt x="6207" y="3182"/>
                    <a:pt x="6270" y="3025"/>
                    <a:pt x="6302" y="2899"/>
                  </a:cubicBezTo>
                  <a:cubicBezTo>
                    <a:pt x="6302" y="2867"/>
                    <a:pt x="6333" y="2773"/>
                    <a:pt x="6333" y="2741"/>
                  </a:cubicBezTo>
                  <a:cubicBezTo>
                    <a:pt x="6365" y="2552"/>
                    <a:pt x="6365" y="2363"/>
                    <a:pt x="6365" y="2143"/>
                  </a:cubicBezTo>
                  <a:lnTo>
                    <a:pt x="6365" y="1292"/>
                  </a:lnTo>
                  <a:cubicBezTo>
                    <a:pt x="6302" y="567"/>
                    <a:pt x="5703" y="0"/>
                    <a:pt x="4947" y="0"/>
                  </a:cubicBezTo>
                  <a:cubicBezTo>
                    <a:pt x="4159" y="0"/>
                    <a:pt x="3529" y="630"/>
                    <a:pt x="3529" y="1418"/>
                  </a:cubicBezTo>
                  <a:cubicBezTo>
                    <a:pt x="3529" y="1607"/>
                    <a:pt x="3372" y="1765"/>
                    <a:pt x="3183" y="1765"/>
                  </a:cubicBezTo>
                  <a:cubicBezTo>
                    <a:pt x="2994" y="1765"/>
                    <a:pt x="2836" y="1607"/>
                    <a:pt x="2836" y="1418"/>
                  </a:cubicBezTo>
                  <a:cubicBezTo>
                    <a:pt x="2836" y="630"/>
                    <a:pt x="2206" y="0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2" name="Google Shape;8432;p58"/>
          <p:cNvGrpSpPr/>
          <p:nvPr/>
        </p:nvGrpSpPr>
        <p:grpSpPr>
          <a:xfrm>
            <a:off x="4071911" y="2797422"/>
            <a:ext cx="450470" cy="448180"/>
            <a:chOff x="-19020075" y="4084200"/>
            <a:chExt cx="304825" cy="303275"/>
          </a:xfrm>
        </p:grpSpPr>
        <p:sp>
          <p:nvSpPr>
            <p:cNvPr id="8433" name="Google Shape;8433;p58"/>
            <p:cNvSpPr/>
            <p:nvPr/>
          </p:nvSpPr>
          <p:spPr>
            <a:xfrm>
              <a:off x="-18962575" y="4274800"/>
              <a:ext cx="103975" cy="94550"/>
            </a:xfrm>
            <a:custGeom>
              <a:avLst/>
              <a:gdLst/>
              <a:ahLst/>
              <a:cxnLst/>
              <a:rect l="l" t="t" r="r" b="b"/>
              <a:pathLst>
                <a:path w="4159" h="3782" extrusionOk="0">
                  <a:moveTo>
                    <a:pt x="3403" y="1"/>
                  </a:moveTo>
                  <a:cubicBezTo>
                    <a:pt x="3151" y="1356"/>
                    <a:pt x="1985" y="2364"/>
                    <a:pt x="599" y="2364"/>
                  </a:cubicBezTo>
                  <a:cubicBezTo>
                    <a:pt x="410" y="2364"/>
                    <a:pt x="221" y="2332"/>
                    <a:pt x="0" y="2301"/>
                  </a:cubicBezTo>
                  <a:lnTo>
                    <a:pt x="0" y="2301"/>
                  </a:lnTo>
                  <a:cubicBezTo>
                    <a:pt x="284" y="3151"/>
                    <a:pt x="1071" y="3781"/>
                    <a:pt x="2048" y="3781"/>
                  </a:cubicBezTo>
                  <a:cubicBezTo>
                    <a:pt x="3214" y="3781"/>
                    <a:pt x="4159" y="2836"/>
                    <a:pt x="4159" y="1671"/>
                  </a:cubicBezTo>
                  <a:cubicBezTo>
                    <a:pt x="4159" y="978"/>
                    <a:pt x="3875" y="410"/>
                    <a:pt x="34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58"/>
            <p:cNvSpPr/>
            <p:nvPr/>
          </p:nvSpPr>
          <p:spPr>
            <a:xfrm>
              <a:off x="-18883025" y="4281900"/>
              <a:ext cx="78000" cy="105575"/>
            </a:xfrm>
            <a:custGeom>
              <a:avLst/>
              <a:gdLst/>
              <a:ahLst/>
              <a:cxnLst/>
              <a:rect l="l" t="t" r="r" b="b"/>
              <a:pathLst>
                <a:path w="3120" h="4223" extrusionOk="0">
                  <a:moveTo>
                    <a:pt x="1323" y="0"/>
                  </a:moveTo>
                  <a:lnTo>
                    <a:pt x="1323" y="0"/>
                  </a:lnTo>
                  <a:cubicBezTo>
                    <a:pt x="1544" y="442"/>
                    <a:pt x="1670" y="914"/>
                    <a:pt x="1670" y="1387"/>
                  </a:cubicBezTo>
                  <a:cubicBezTo>
                    <a:pt x="1670" y="2552"/>
                    <a:pt x="977" y="3529"/>
                    <a:pt x="0" y="3970"/>
                  </a:cubicBezTo>
                  <a:cubicBezTo>
                    <a:pt x="284" y="4128"/>
                    <a:pt x="599" y="4222"/>
                    <a:pt x="977" y="4222"/>
                  </a:cubicBezTo>
                  <a:cubicBezTo>
                    <a:pt x="2142" y="4222"/>
                    <a:pt x="3088" y="3277"/>
                    <a:pt x="3088" y="2080"/>
                  </a:cubicBezTo>
                  <a:cubicBezTo>
                    <a:pt x="3119" y="1072"/>
                    <a:pt x="2331" y="189"/>
                    <a:pt x="13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58"/>
            <p:cNvSpPr/>
            <p:nvPr/>
          </p:nvSpPr>
          <p:spPr>
            <a:xfrm>
              <a:off x="-18809000" y="4281100"/>
              <a:ext cx="57525" cy="88250"/>
            </a:xfrm>
            <a:custGeom>
              <a:avLst/>
              <a:gdLst/>
              <a:ahLst/>
              <a:cxnLst/>
              <a:rect l="l" t="t" r="r" b="b"/>
              <a:pathLst>
                <a:path w="2301" h="3530" extrusionOk="0">
                  <a:moveTo>
                    <a:pt x="536" y="1"/>
                  </a:moveTo>
                  <a:cubicBezTo>
                    <a:pt x="316" y="1"/>
                    <a:pt x="158" y="32"/>
                    <a:pt x="1" y="64"/>
                  </a:cubicBezTo>
                  <a:cubicBezTo>
                    <a:pt x="568" y="568"/>
                    <a:pt x="883" y="1324"/>
                    <a:pt x="883" y="2112"/>
                  </a:cubicBezTo>
                  <a:cubicBezTo>
                    <a:pt x="883" y="2616"/>
                    <a:pt x="725" y="3088"/>
                    <a:pt x="473" y="3529"/>
                  </a:cubicBezTo>
                  <a:lnTo>
                    <a:pt x="536" y="3529"/>
                  </a:lnTo>
                  <a:cubicBezTo>
                    <a:pt x="1513" y="3529"/>
                    <a:pt x="2300" y="2742"/>
                    <a:pt x="2300" y="1765"/>
                  </a:cubicBezTo>
                  <a:cubicBezTo>
                    <a:pt x="2300" y="820"/>
                    <a:pt x="1513" y="1"/>
                    <a:pt x="5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58"/>
            <p:cNvSpPr/>
            <p:nvPr/>
          </p:nvSpPr>
          <p:spPr>
            <a:xfrm>
              <a:off x="-18770400" y="4263000"/>
              <a:ext cx="55150" cy="66975"/>
            </a:xfrm>
            <a:custGeom>
              <a:avLst/>
              <a:gdLst/>
              <a:ahLst/>
              <a:cxnLst/>
              <a:rect l="l" t="t" r="r" b="b"/>
              <a:pathLst>
                <a:path w="2206" h="2679" extrusionOk="0">
                  <a:moveTo>
                    <a:pt x="756" y="0"/>
                  </a:moveTo>
                  <a:cubicBezTo>
                    <a:pt x="473" y="0"/>
                    <a:pt x="189" y="95"/>
                    <a:pt x="0" y="252"/>
                  </a:cubicBezTo>
                  <a:cubicBezTo>
                    <a:pt x="882" y="630"/>
                    <a:pt x="1450" y="1513"/>
                    <a:pt x="1450" y="2521"/>
                  </a:cubicBezTo>
                  <a:lnTo>
                    <a:pt x="1450" y="2678"/>
                  </a:lnTo>
                  <a:cubicBezTo>
                    <a:pt x="1891" y="2458"/>
                    <a:pt x="2206" y="1985"/>
                    <a:pt x="2206" y="1450"/>
                  </a:cubicBezTo>
                  <a:cubicBezTo>
                    <a:pt x="2174" y="662"/>
                    <a:pt x="1544" y="0"/>
                    <a:pt x="7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58"/>
            <p:cNvSpPr/>
            <p:nvPr/>
          </p:nvSpPr>
          <p:spPr>
            <a:xfrm>
              <a:off x="-18768050" y="4227550"/>
              <a:ext cx="52025" cy="31525"/>
            </a:xfrm>
            <a:custGeom>
              <a:avLst/>
              <a:gdLst/>
              <a:ahLst/>
              <a:cxnLst/>
              <a:rect l="l" t="t" r="r" b="b"/>
              <a:pathLst>
                <a:path w="2081" h="1261" extrusionOk="0">
                  <a:moveTo>
                    <a:pt x="1009" y="1"/>
                  </a:moveTo>
                  <a:cubicBezTo>
                    <a:pt x="505" y="1"/>
                    <a:pt x="64" y="347"/>
                    <a:pt x="1" y="820"/>
                  </a:cubicBezTo>
                  <a:cubicBezTo>
                    <a:pt x="221" y="757"/>
                    <a:pt x="410" y="725"/>
                    <a:pt x="662" y="725"/>
                  </a:cubicBezTo>
                  <a:cubicBezTo>
                    <a:pt x="1198" y="725"/>
                    <a:pt x="1671" y="946"/>
                    <a:pt x="2080" y="1261"/>
                  </a:cubicBezTo>
                  <a:lnTo>
                    <a:pt x="2080" y="1072"/>
                  </a:lnTo>
                  <a:cubicBezTo>
                    <a:pt x="2080" y="473"/>
                    <a:pt x="1608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58"/>
            <p:cNvSpPr/>
            <p:nvPr/>
          </p:nvSpPr>
          <p:spPr>
            <a:xfrm>
              <a:off x="-19000400" y="4262200"/>
              <a:ext cx="106350" cy="52800"/>
            </a:xfrm>
            <a:custGeom>
              <a:avLst/>
              <a:gdLst/>
              <a:ahLst/>
              <a:cxnLst/>
              <a:rect l="l" t="t" r="r" b="b"/>
              <a:pathLst>
                <a:path w="4254" h="2112" extrusionOk="0">
                  <a:moveTo>
                    <a:pt x="1" y="1"/>
                  </a:moveTo>
                  <a:cubicBezTo>
                    <a:pt x="1" y="1167"/>
                    <a:pt x="946" y="2112"/>
                    <a:pt x="2112" y="2112"/>
                  </a:cubicBezTo>
                  <a:cubicBezTo>
                    <a:pt x="3309" y="2112"/>
                    <a:pt x="4254" y="1230"/>
                    <a:pt x="4254" y="32"/>
                  </a:cubicBezTo>
                  <a:lnTo>
                    <a:pt x="4254" y="32"/>
                  </a:lnTo>
                  <a:cubicBezTo>
                    <a:pt x="3655" y="473"/>
                    <a:pt x="2899" y="757"/>
                    <a:pt x="2112" y="757"/>
                  </a:cubicBezTo>
                  <a:cubicBezTo>
                    <a:pt x="1324" y="757"/>
                    <a:pt x="568" y="473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58"/>
            <p:cNvSpPr/>
            <p:nvPr/>
          </p:nvSpPr>
          <p:spPr>
            <a:xfrm>
              <a:off x="-18912175" y="4173200"/>
              <a:ext cx="18125" cy="35475"/>
            </a:xfrm>
            <a:custGeom>
              <a:avLst/>
              <a:gdLst/>
              <a:ahLst/>
              <a:cxnLst/>
              <a:rect l="l" t="t" r="r" b="b"/>
              <a:pathLst>
                <a:path w="725" h="1419" extrusionOk="0">
                  <a:moveTo>
                    <a:pt x="378" y="1"/>
                  </a:moveTo>
                  <a:cubicBezTo>
                    <a:pt x="189" y="1"/>
                    <a:pt x="0" y="284"/>
                    <a:pt x="0" y="725"/>
                  </a:cubicBezTo>
                  <a:cubicBezTo>
                    <a:pt x="0" y="1166"/>
                    <a:pt x="189" y="1418"/>
                    <a:pt x="378" y="1418"/>
                  </a:cubicBezTo>
                  <a:cubicBezTo>
                    <a:pt x="536" y="1418"/>
                    <a:pt x="725" y="1166"/>
                    <a:pt x="725" y="725"/>
                  </a:cubicBezTo>
                  <a:cubicBezTo>
                    <a:pt x="725" y="284"/>
                    <a:pt x="536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58"/>
            <p:cNvSpPr/>
            <p:nvPr/>
          </p:nvSpPr>
          <p:spPr>
            <a:xfrm>
              <a:off x="-19001975" y="4173200"/>
              <a:ext cx="18150" cy="35475"/>
            </a:xfrm>
            <a:custGeom>
              <a:avLst/>
              <a:gdLst/>
              <a:ahLst/>
              <a:cxnLst/>
              <a:rect l="l" t="t" r="r" b="b"/>
              <a:pathLst>
                <a:path w="726" h="1419" extrusionOk="0">
                  <a:moveTo>
                    <a:pt x="379" y="1"/>
                  </a:moveTo>
                  <a:cubicBezTo>
                    <a:pt x="221" y="1"/>
                    <a:pt x="1" y="284"/>
                    <a:pt x="1" y="725"/>
                  </a:cubicBezTo>
                  <a:cubicBezTo>
                    <a:pt x="1" y="1166"/>
                    <a:pt x="221" y="1418"/>
                    <a:pt x="379" y="1418"/>
                  </a:cubicBezTo>
                  <a:cubicBezTo>
                    <a:pt x="536" y="1418"/>
                    <a:pt x="725" y="1166"/>
                    <a:pt x="725" y="725"/>
                  </a:cubicBezTo>
                  <a:cubicBezTo>
                    <a:pt x="725" y="284"/>
                    <a:pt x="536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58"/>
            <p:cNvSpPr/>
            <p:nvPr/>
          </p:nvSpPr>
          <p:spPr>
            <a:xfrm>
              <a:off x="-19020075" y="4084200"/>
              <a:ext cx="143375" cy="178025"/>
            </a:xfrm>
            <a:custGeom>
              <a:avLst/>
              <a:gdLst/>
              <a:ahLst/>
              <a:cxnLst/>
              <a:rect l="l" t="t" r="r" b="b"/>
              <a:pathLst>
                <a:path w="5735" h="7121" extrusionOk="0">
                  <a:moveTo>
                    <a:pt x="1418" y="1"/>
                  </a:moveTo>
                  <a:cubicBezTo>
                    <a:pt x="630" y="1"/>
                    <a:pt x="0" y="662"/>
                    <a:pt x="0" y="1450"/>
                  </a:cubicBezTo>
                  <a:cubicBezTo>
                    <a:pt x="0" y="1923"/>
                    <a:pt x="221" y="2301"/>
                    <a:pt x="567" y="2584"/>
                  </a:cubicBezTo>
                  <a:cubicBezTo>
                    <a:pt x="315" y="2962"/>
                    <a:pt x="95" y="3435"/>
                    <a:pt x="32" y="3907"/>
                  </a:cubicBezTo>
                  <a:cubicBezTo>
                    <a:pt x="158" y="3277"/>
                    <a:pt x="536" y="2868"/>
                    <a:pt x="1040" y="2868"/>
                  </a:cubicBezTo>
                  <a:cubicBezTo>
                    <a:pt x="1638" y="2868"/>
                    <a:pt x="2111" y="3498"/>
                    <a:pt x="2111" y="4285"/>
                  </a:cubicBezTo>
                  <a:cubicBezTo>
                    <a:pt x="2111" y="5073"/>
                    <a:pt x="1638" y="5703"/>
                    <a:pt x="1040" y="5703"/>
                  </a:cubicBezTo>
                  <a:cubicBezTo>
                    <a:pt x="567" y="5703"/>
                    <a:pt x="158" y="5262"/>
                    <a:pt x="32" y="4632"/>
                  </a:cubicBezTo>
                  <a:lnTo>
                    <a:pt x="32" y="4632"/>
                  </a:lnTo>
                  <a:cubicBezTo>
                    <a:pt x="189" y="6050"/>
                    <a:pt x="1418" y="7121"/>
                    <a:pt x="2867" y="7121"/>
                  </a:cubicBezTo>
                  <a:cubicBezTo>
                    <a:pt x="4316" y="7121"/>
                    <a:pt x="5514" y="6018"/>
                    <a:pt x="5703" y="4632"/>
                  </a:cubicBezTo>
                  <a:lnTo>
                    <a:pt x="5703" y="4632"/>
                  </a:lnTo>
                  <a:cubicBezTo>
                    <a:pt x="5577" y="5262"/>
                    <a:pt x="5199" y="5703"/>
                    <a:pt x="4694" y="5703"/>
                  </a:cubicBezTo>
                  <a:cubicBezTo>
                    <a:pt x="4096" y="5703"/>
                    <a:pt x="3623" y="5073"/>
                    <a:pt x="3623" y="4285"/>
                  </a:cubicBezTo>
                  <a:cubicBezTo>
                    <a:pt x="3623" y="3498"/>
                    <a:pt x="4096" y="2868"/>
                    <a:pt x="4694" y="2868"/>
                  </a:cubicBezTo>
                  <a:cubicBezTo>
                    <a:pt x="5199" y="2868"/>
                    <a:pt x="5577" y="3277"/>
                    <a:pt x="5703" y="3907"/>
                  </a:cubicBezTo>
                  <a:cubicBezTo>
                    <a:pt x="5608" y="3403"/>
                    <a:pt x="5419" y="2962"/>
                    <a:pt x="5136" y="2584"/>
                  </a:cubicBezTo>
                  <a:cubicBezTo>
                    <a:pt x="5514" y="2301"/>
                    <a:pt x="5734" y="1923"/>
                    <a:pt x="5734" y="1450"/>
                  </a:cubicBezTo>
                  <a:cubicBezTo>
                    <a:pt x="5734" y="662"/>
                    <a:pt x="5104" y="1"/>
                    <a:pt x="4316" y="1"/>
                  </a:cubicBezTo>
                  <a:cubicBezTo>
                    <a:pt x="4127" y="1"/>
                    <a:pt x="3970" y="127"/>
                    <a:pt x="3970" y="347"/>
                  </a:cubicBezTo>
                  <a:cubicBezTo>
                    <a:pt x="3970" y="536"/>
                    <a:pt x="4127" y="694"/>
                    <a:pt x="4316" y="694"/>
                  </a:cubicBezTo>
                  <a:cubicBezTo>
                    <a:pt x="4726" y="694"/>
                    <a:pt x="5041" y="1040"/>
                    <a:pt x="5041" y="1450"/>
                  </a:cubicBezTo>
                  <a:cubicBezTo>
                    <a:pt x="5041" y="1702"/>
                    <a:pt x="4883" y="1954"/>
                    <a:pt x="4631" y="2080"/>
                  </a:cubicBezTo>
                  <a:cubicBezTo>
                    <a:pt x="4159" y="1670"/>
                    <a:pt x="3529" y="1450"/>
                    <a:pt x="2867" y="1450"/>
                  </a:cubicBezTo>
                  <a:cubicBezTo>
                    <a:pt x="2206" y="1450"/>
                    <a:pt x="1607" y="1670"/>
                    <a:pt x="1103" y="2080"/>
                  </a:cubicBezTo>
                  <a:cubicBezTo>
                    <a:pt x="851" y="1954"/>
                    <a:pt x="693" y="1702"/>
                    <a:pt x="693" y="1450"/>
                  </a:cubicBezTo>
                  <a:cubicBezTo>
                    <a:pt x="693" y="1040"/>
                    <a:pt x="1008" y="694"/>
                    <a:pt x="1418" y="694"/>
                  </a:cubicBezTo>
                  <a:cubicBezTo>
                    <a:pt x="1607" y="694"/>
                    <a:pt x="1764" y="536"/>
                    <a:pt x="1764" y="347"/>
                  </a:cubicBezTo>
                  <a:cubicBezTo>
                    <a:pt x="1764" y="127"/>
                    <a:pt x="1607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2" name="Google Shape;8442;p58"/>
          <p:cNvGrpSpPr/>
          <p:nvPr/>
        </p:nvGrpSpPr>
        <p:grpSpPr>
          <a:xfrm>
            <a:off x="6889176" y="1689001"/>
            <a:ext cx="396937" cy="450470"/>
            <a:chOff x="-17149475" y="3309200"/>
            <a:chExt cx="268600" cy="304825"/>
          </a:xfrm>
        </p:grpSpPr>
        <p:sp>
          <p:nvSpPr>
            <p:cNvPr id="8443" name="Google Shape;8443;p58"/>
            <p:cNvSpPr/>
            <p:nvPr/>
          </p:nvSpPr>
          <p:spPr>
            <a:xfrm>
              <a:off x="-17021100" y="3309200"/>
              <a:ext cx="102425" cy="72475"/>
            </a:xfrm>
            <a:custGeom>
              <a:avLst/>
              <a:gdLst/>
              <a:ahLst/>
              <a:cxnLst/>
              <a:rect l="l" t="t" r="r" b="b"/>
              <a:pathLst>
                <a:path w="4097" h="2899" extrusionOk="0">
                  <a:moveTo>
                    <a:pt x="1639" y="0"/>
                  </a:moveTo>
                  <a:cubicBezTo>
                    <a:pt x="914" y="0"/>
                    <a:pt x="284" y="441"/>
                    <a:pt x="1" y="1071"/>
                  </a:cubicBezTo>
                  <a:cubicBezTo>
                    <a:pt x="631" y="1418"/>
                    <a:pt x="1103" y="2111"/>
                    <a:pt x="1230" y="2898"/>
                  </a:cubicBezTo>
                  <a:cubicBezTo>
                    <a:pt x="1356" y="2867"/>
                    <a:pt x="1482" y="2835"/>
                    <a:pt x="1639" y="2835"/>
                  </a:cubicBezTo>
                  <a:cubicBezTo>
                    <a:pt x="2994" y="2835"/>
                    <a:pt x="4096" y="1733"/>
                    <a:pt x="4096" y="347"/>
                  </a:cubicBezTo>
                  <a:cubicBezTo>
                    <a:pt x="4096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58"/>
            <p:cNvSpPr/>
            <p:nvPr/>
          </p:nvSpPr>
          <p:spPr>
            <a:xfrm>
              <a:off x="-17149475" y="3346200"/>
              <a:ext cx="268600" cy="267825"/>
            </a:xfrm>
            <a:custGeom>
              <a:avLst/>
              <a:gdLst/>
              <a:ahLst/>
              <a:cxnLst/>
              <a:rect l="l" t="t" r="r" b="b"/>
              <a:pathLst>
                <a:path w="10744" h="10713" extrusionOk="0">
                  <a:moveTo>
                    <a:pt x="3939" y="1"/>
                  </a:moveTo>
                  <a:cubicBezTo>
                    <a:pt x="3718" y="1"/>
                    <a:pt x="3561" y="158"/>
                    <a:pt x="3561" y="379"/>
                  </a:cubicBezTo>
                  <a:cubicBezTo>
                    <a:pt x="3561" y="568"/>
                    <a:pt x="3718" y="725"/>
                    <a:pt x="3939" y="725"/>
                  </a:cubicBezTo>
                  <a:cubicBezTo>
                    <a:pt x="4506" y="725"/>
                    <a:pt x="4978" y="1198"/>
                    <a:pt x="4978" y="1797"/>
                  </a:cubicBezTo>
                  <a:lnTo>
                    <a:pt x="4978" y="2364"/>
                  </a:lnTo>
                  <a:cubicBezTo>
                    <a:pt x="4569" y="2206"/>
                    <a:pt x="4096" y="2143"/>
                    <a:pt x="3592" y="2143"/>
                  </a:cubicBezTo>
                  <a:cubicBezTo>
                    <a:pt x="1418" y="2143"/>
                    <a:pt x="1" y="3561"/>
                    <a:pt x="1" y="5735"/>
                  </a:cubicBezTo>
                  <a:cubicBezTo>
                    <a:pt x="1" y="8034"/>
                    <a:pt x="1576" y="10712"/>
                    <a:pt x="3592" y="10712"/>
                  </a:cubicBezTo>
                  <a:cubicBezTo>
                    <a:pt x="3813" y="10712"/>
                    <a:pt x="4002" y="10681"/>
                    <a:pt x="4254" y="10649"/>
                  </a:cubicBezTo>
                  <a:cubicBezTo>
                    <a:pt x="4632" y="10523"/>
                    <a:pt x="5002" y="10460"/>
                    <a:pt x="5372" y="10460"/>
                  </a:cubicBezTo>
                  <a:cubicBezTo>
                    <a:pt x="5742" y="10460"/>
                    <a:pt x="6112" y="10523"/>
                    <a:pt x="6491" y="10649"/>
                  </a:cubicBezTo>
                  <a:cubicBezTo>
                    <a:pt x="6680" y="10712"/>
                    <a:pt x="6932" y="10712"/>
                    <a:pt x="7152" y="10712"/>
                  </a:cubicBezTo>
                  <a:cubicBezTo>
                    <a:pt x="9168" y="10712"/>
                    <a:pt x="10744" y="8034"/>
                    <a:pt x="10744" y="5735"/>
                  </a:cubicBezTo>
                  <a:cubicBezTo>
                    <a:pt x="10649" y="3529"/>
                    <a:pt x="9294" y="2143"/>
                    <a:pt x="7121" y="2143"/>
                  </a:cubicBezTo>
                  <a:cubicBezTo>
                    <a:pt x="6617" y="2143"/>
                    <a:pt x="6144" y="2206"/>
                    <a:pt x="5703" y="2364"/>
                  </a:cubicBezTo>
                  <a:lnTo>
                    <a:pt x="5703" y="1797"/>
                  </a:lnTo>
                  <a:cubicBezTo>
                    <a:pt x="5703" y="788"/>
                    <a:pt x="4915" y="1"/>
                    <a:pt x="39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5" name="Google Shape;8445;p58"/>
          <p:cNvGrpSpPr/>
          <p:nvPr/>
        </p:nvGrpSpPr>
        <p:grpSpPr>
          <a:xfrm>
            <a:off x="6862982" y="2258120"/>
            <a:ext cx="449325" cy="420249"/>
            <a:chOff x="-17168375" y="3692750"/>
            <a:chExt cx="304050" cy="284375"/>
          </a:xfrm>
        </p:grpSpPr>
        <p:sp>
          <p:nvSpPr>
            <p:cNvPr id="8446" name="Google Shape;8446;p58"/>
            <p:cNvSpPr/>
            <p:nvPr/>
          </p:nvSpPr>
          <p:spPr>
            <a:xfrm>
              <a:off x="-16963600" y="3694325"/>
              <a:ext cx="99275" cy="92175"/>
            </a:xfrm>
            <a:custGeom>
              <a:avLst/>
              <a:gdLst/>
              <a:ahLst/>
              <a:cxnLst/>
              <a:rect l="l" t="t" r="r" b="b"/>
              <a:pathLst>
                <a:path w="3971" h="3687" extrusionOk="0">
                  <a:moveTo>
                    <a:pt x="1859" y="1"/>
                  </a:moveTo>
                  <a:cubicBezTo>
                    <a:pt x="1072" y="1"/>
                    <a:pt x="379" y="410"/>
                    <a:pt x="1" y="1041"/>
                  </a:cubicBezTo>
                  <a:cubicBezTo>
                    <a:pt x="1387" y="1482"/>
                    <a:pt x="2553" y="2458"/>
                    <a:pt x="3277" y="3687"/>
                  </a:cubicBezTo>
                  <a:cubicBezTo>
                    <a:pt x="3687" y="3277"/>
                    <a:pt x="3970" y="2710"/>
                    <a:pt x="3970" y="2112"/>
                  </a:cubicBezTo>
                  <a:cubicBezTo>
                    <a:pt x="3970" y="915"/>
                    <a:pt x="3025" y="1"/>
                    <a:pt x="1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58"/>
            <p:cNvSpPr/>
            <p:nvPr/>
          </p:nvSpPr>
          <p:spPr>
            <a:xfrm>
              <a:off x="-17102225" y="3817525"/>
              <a:ext cx="61475" cy="69650"/>
            </a:xfrm>
            <a:custGeom>
              <a:avLst/>
              <a:gdLst/>
              <a:ahLst/>
              <a:cxnLst/>
              <a:rect l="l" t="t" r="r" b="b"/>
              <a:pathLst>
                <a:path w="2459" h="2786" extrusionOk="0">
                  <a:moveTo>
                    <a:pt x="1293" y="1437"/>
                  </a:moveTo>
                  <a:cubicBezTo>
                    <a:pt x="1482" y="1437"/>
                    <a:pt x="1639" y="1594"/>
                    <a:pt x="1639" y="1783"/>
                  </a:cubicBezTo>
                  <a:cubicBezTo>
                    <a:pt x="1639" y="2004"/>
                    <a:pt x="1482" y="2161"/>
                    <a:pt x="1293" y="2161"/>
                  </a:cubicBezTo>
                  <a:cubicBezTo>
                    <a:pt x="1103" y="2161"/>
                    <a:pt x="946" y="2004"/>
                    <a:pt x="946" y="1783"/>
                  </a:cubicBezTo>
                  <a:cubicBezTo>
                    <a:pt x="946" y="1594"/>
                    <a:pt x="1103" y="1437"/>
                    <a:pt x="1293" y="1437"/>
                  </a:cubicBezTo>
                  <a:close/>
                  <a:moveTo>
                    <a:pt x="1452" y="0"/>
                  </a:moveTo>
                  <a:cubicBezTo>
                    <a:pt x="939" y="0"/>
                    <a:pt x="434" y="473"/>
                    <a:pt x="221" y="1059"/>
                  </a:cubicBezTo>
                  <a:cubicBezTo>
                    <a:pt x="1" y="1720"/>
                    <a:pt x="158" y="2539"/>
                    <a:pt x="725" y="2729"/>
                  </a:cubicBezTo>
                  <a:cubicBezTo>
                    <a:pt x="818" y="2768"/>
                    <a:pt x="916" y="2786"/>
                    <a:pt x="1017" y="2786"/>
                  </a:cubicBezTo>
                  <a:cubicBezTo>
                    <a:pt x="1157" y="2786"/>
                    <a:pt x="1304" y="2752"/>
                    <a:pt x="1450" y="2697"/>
                  </a:cubicBezTo>
                  <a:cubicBezTo>
                    <a:pt x="1576" y="2508"/>
                    <a:pt x="1734" y="2287"/>
                    <a:pt x="1923" y="2098"/>
                  </a:cubicBezTo>
                  <a:cubicBezTo>
                    <a:pt x="1986" y="2004"/>
                    <a:pt x="2112" y="1909"/>
                    <a:pt x="2206" y="1846"/>
                  </a:cubicBezTo>
                  <a:cubicBezTo>
                    <a:pt x="2458" y="1153"/>
                    <a:pt x="2364" y="271"/>
                    <a:pt x="1734" y="51"/>
                  </a:cubicBezTo>
                  <a:cubicBezTo>
                    <a:pt x="1641" y="16"/>
                    <a:pt x="1546" y="0"/>
                    <a:pt x="14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58"/>
            <p:cNvSpPr/>
            <p:nvPr/>
          </p:nvSpPr>
          <p:spPr>
            <a:xfrm>
              <a:off x="-17064400" y="3870925"/>
              <a:ext cx="93750" cy="106200"/>
            </a:xfrm>
            <a:custGeom>
              <a:avLst/>
              <a:gdLst/>
              <a:ahLst/>
              <a:cxnLst/>
              <a:rect l="l" t="t" r="r" b="b"/>
              <a:pathLst>
                <a:path w="3750" h="4248" extrusionOk="0">
                  <a:moveTo>
                    <a:pt x="1992" y="0"/>
                  </a:moveTo>
                  <a:cubicBezTo>
                    <a:pt x="1596" y="0"/>
                    <a:pt x="1195" y="152"/>
                    <a:pt x="945" y="435"/>
                  </a:cubicBezTo>
                  <a:cubicBezTo>
                    <a:pt x="221" y="1286"/>
                    <a:pt x="0" y="1727"/>
                    <a:pt x="284" y="4090"/>
                  </a:cubicBezTo>
                  <a:cubicBezTo>
                    <a:pt x="567" y="4216"/>
                    <a:pt x="914" y="4247"/>
                    <a:pt x="1229" y="4247"/>
                  </a:cubicBezTo>
                  <a:lnTo>
                    <a:pt x="1575" y="4247"/>
                  </a:lnTo>
                  <a:lnTo>
                    <a:pt x="1575" y="2609"/>
                  </a:lnTo>
                  <a:lnTo>
                    <a:pt x="1008" y="2010"/>
                  </a:lnTo>
                  <a:cubicBezTo>
                    <a:pt x="914" y="1947"/>
                    <a:pt x="882" y="1853"/>
                    <a:pt x="882" y="1790"/>
                  </a:cubicBezTo>
                  <a:cubicBezTo>
                    <a:pt x="882" y="1191"/>
                    <a:pt x="1355" y="719"/>
                    <a:pt x="1953" y="719"/>
                  </a:cubicBezTo>
                  <a:cubicBezTo>
                    <a:pt x="2552" y="719"/>
                    <a:pt x="3025" y="1191"/>
                    <a:pt x="3025" y="1790"/>
                  </a:cubicBezTo>
                  <a:cubicBezTo>
                    <a:pt x="3025" y="1853"/>
                    <a:pt x="2962" y="1979"/>
                    <a:pt x="2898" y="2010"/>
                  </a:cubicBezTo>
                  <a:lnTo>
                    <a:pt x="2300" y="2609"/>
                  </a:lnTo>
                  <a:lnTo>
                    <a:pt x="2300" y="4247"/>
                  </a:lnTo>
                  <a:lnTo>
                    <a:pt x="2489" y="4247"/>
                  </a:lnTo>
                  <a:cubicBezTo>
                    <a:pt x="2930" y="4247"/>
                    <a:pt x="3277" y="4216"/>
                    <a:pt x="3655" y="4090"/>
                  </a:cubicBezTo>
                  <a:cubicBezTo>
                    <a:pt x="3749" y="2483"/>
                    <a:pt x="3749" y="1664"/>
                    <a:pt x="3434" y="1065"/>
                  </a:cubicBezTo>
                  <a:cubicBezTo>
                    <a:pt x="3308" y="845"/>
                    <a:pt x="3119" y="593"/>
                    <a:pt x="2930" y="372"/>
                  </a:cubicBezTo>
                  <a:cubicBezTo>
                    <a:pt x="2693" y="120"/>
                    <a:pt x="2344" y="0"/>
                    <a:pt x="19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58"/>
            <p:cNvSpPr/>
            <p:nvPr/>
          </p:nvSpPr>
          <p:spPr>
            <a:xfrm>
              <a:off x="-17025025" y="3907200"/>
              <a:ext cx="15775" cy="13200"/>
            </a:xfrm>
            <a:custGeom>
              <a:avLst/>
              <a:gdLst/>
              <a:ahLst/>
              <a:cxnLst/>
              <a:rect l="l" t="t" r="r" b="b"/>
              <a:pathLst>
                <a:path w="631" h="528" extrusionOk="0">
                  <a:moveTo>
                    <a:pt x="327" y="0"/>
                  </a:moveTo>
                  <a:cubicBezTo>
                    <a:pt x="189" y="0"/>
                    <a:pt x="48" y="71"/>
                    <a:pt x="0" y="213"/>
                  </a:cubicBezTo>
                  <a:lnTo>
                    <a:pt x="315" y="528"/>
                  </a:lnTo>
                  <a:lnTo>
                    <a:pt x="630" y="213"/>
                  </a:lnTo>
                  <a:cubicBezTo>
                    <a:pt x="599" y="71"/>
                    <a:pt x="465" y="0"/>
                    <a:pt x="3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58"/>
            <p:cNvSpPr/>
            <p:nvPr/>
          </p:nvSpPr>
          <p:spPr>
            <a:xfrm>
              <a:off x="-16995100" y="3817825"/>
              <a:ext cx="63025" cy="69900"/>
            </a:xfrm>
            <a:custGeom>
              <a:avLst/>
              <a:gdLst/>
              <a:ahLst/>
              <a:cxnLst/>
              <a:rect l="l" t="t" r="r" b="b"/>
              <a:pathLst>
                <a:path w="2521" h="2796" extrusionOk="0">
                  <a:moveTo>
                    <a:pt x="1292" y="1425"/>
                  </a:moveTo>
                  <a:cubicBezTo>
                    <a:pt x="1481" y="1425"/>
                    <a:pt x="1670" y="1582"/>
                    <a:pt x="1670" y="1771"/>
                  </a:cubicBezTo>
                  <a:cubicBezTo>
                    <a:pt x="1639" y="1992"/>
                    <a:pt x="1481" y="2149"/>
                    <a:pt x="1292" y="2149"/>
                  </a:cubicBezTo>
                  <a:cubicBezTo>
                    <a:pt x="1103" y="2149"/>
                    <a:pt x="946" y="1992"/>
                    <a:pt x="946" y="1771"/>
                  </a:cubicBezTo>
                  <a:cubicBezTo>
                    <a:pt x="946" y="1582"/>
                    <a:pt x="1103" y="1425"/>
                    <a:pt x="1292" y="1425"/>
                  </a:cubicBezTo>
                  <a:close/>
                  <a:moveTo>
                    <a:pt x="1017" y="0"/>
                  </a:moveTo>
                  <a:cubicBezTo>
                    <a:pt x="931" y="0"/>
                    <a:pt x="844" y="12"/>
                    <a:pt x="757" y="39"/>
                  </a:cubicBezTo>
                  <a:cubicBezTo>
                    <a:pt x="158" y="259"/>
                    <a:pt x="0" y="1047"/>
                    <a:pt x="190" y="1708"/>
                  </a:cubicBezTo>
                  <a:cubicBezTo>
                    <a:pt x="347" y="1771"/>
                    <a:pt x="505" y="1897"/>
                    <a:pt x="631" y="2023"/>
                  </a:cubicBezTo>
                  <a:cubicBezTo>
                    <a:pt x="851" y="2244"/>
                    <a:pt x="1072" y="2496"/>
                    <a:pt x="1229" y="2748"/>
                  </a:cubicBezTo>
                  <a:cubicBezTo>
                    <a:pt x="1308" y="2780"/>
                    <a:pt x="1395" y="2795"/>
                    <a:pt x="1481" y="2795"/>
                  </a:cubicBezTo>
                  <a:cubicBezTo>
                    <a:pt x="1568" y="2795"/>
                    <a:pt x="1654" y="2780"/>
                    <a:pt x="1733" y="2748"/>
                  </a:cubicBezTo>
                  <a:cubicBezTo>
                    <a:pt x="2269" y="2527"/>
                    <a:pt x="2521" y="1771"/>
                    <a:pt x="2237" y="1047"/>
                  </a:cubicBezTo>
                  <a:cubicBezTo>
                    <a:pt x="2047" y="477"/>
                    <a:pt x="1553" y="0"/>
                    <a:pt x="10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58"/>
            <p:cNvSpPr/>
            <p:nvPr/>
          </p:nvSpPr>
          <p:spPr>
            <a:xfrm>
              <a:off x="-17150275" y="3728200"/>
              <a:ext cx="267825" cy="236300"/>
            </a:xfrm>
            <a:custGeom>
              <a:avLst/>
              <a:gdLst/>
              <a:ahLst/>
              <a:cxnLst/>
              <a:rect l="l" t="t" r="r" b="b"/>
              <a:pathLst>
                <a:path w="10713" h="9452" extrusionOk="0">
                  <a:moveTo>
                    <a:pt x="5325" y="1"/>
                  </a:moveTo>
                  <a:cubicBezTo>
                    <a:pt x="2395" y="1"/>
                    <a:pt x="1" y="2269"/>
                    <a:pt x="1" y="5010"/>
                  </a:cubicBezTo>
                  <a:cubicBezTo>
                    <a:pt x="1" y="6900"/>
                    <a:pt x="1135" y="8601"/>
                    <a:pt x="2899" y="9452"/>
                  </a:cubicBezTo>
                  <a:cubicBezTo>
                    <a:pt x="2773" y="8412"/>
                    <a:pt x="2773" y="7688"/>
                    <a:pt x="2994" y="7089"/>
                  </a:cubicBezTo>
                  <a:lnTo>
                    <a:pt x="2931" y="7089"/>
                  </a:lnTo>
                  <a:cubicBezTo>
                    <a:pt x="2742" y="7089"/>
                    <a:pt x="2584" y="7058"/>
                    <a:pt x="2427" y="7026"/>
                  </a:cubicBezTo>
                  <a:cubicBezTo>
                    <a:pt x="1482" y="6680"/>
                    <a:pt x="1104" y="5482"/>
                    <a:pt x="1482" y="4380"/>
                  </a:cubicBezTo>
                  <a:cubicBezTo>
                    <a:pt x="1822" y="3490"/>
                    <a:pt x="2596" y="2883"/>
                    <a:pt x="3390" y="2883"/>
                  </a:cubicBezTo>
                  <a:cubicBezTo>
                    <a:pt x="3553" y="2883"/>
                    <a:pt x="3716" y="2909"/>
                    <a:pt x="3876" y="2962"/>
                  </a:cubicBezTo>
                  <a:cubicBezTo>
                    <a:pt x="4601" y="3214"/>
                    <a:pt x="5105" y="4002"/>
                    <a:pt x="4947" y="5041"/>
                  </a:cubicBezTo>
                  <a:cubicBezTo>
                    <a:pt x="5073" y="5010"/>
                    <a:pt x="5231" y="5010"/>
                    <a:pt x="5388" y="5010"/>
                  </a:cubicBezTo>
                  <a:cubicBezTo>
                    <a:pt x="5451" y="5010"/>
                    <a:pt x="5546" y="5010"/>
                    <a:pt x="5672" y="5041"/>
                  </a:cubicBezTo>
                  <a:cubicBezTo>
                    <a:pt x="5546" y="4002"/>
                    <a:pt x="6018" y="3246"/>
                    <a:pt x="6712" y="2962"/>
                  </a:cubicBezTo>
                  <a:cubicBezTo>
                    <a:pt x="6883" y="2899"/>
                    <a:pt x="7058" y="2870"/>
                    <a:pt x="7233" y="2870"/>
                  </a:cubicBezTo>
                  <a:cubicBezTo>
                    <a:pt x="8023" y="2870"/>
                    <a:pt x="8802" y="3477"/>
                    <a:pt x="9137" y="4380"/>
                  </a:cubicBezTo>
                  <a:cubicBezTo>
                    <a:pt x="9515" y="5482"/>
                    <a:pt x="9074" y="6680"/>
                    <a:pt x="8161" y="7026"/>
                  </a:cubicBezTo>
                  <a:cubicBezTo>
                    <a:pt x="8003" y="7058"/>
                    <a:pt x="7877" y="7089"/>
                    <a:pt x="7751" y="7089"/>
                  </a:cubicBezTo>
                  <a:cubicBezTo>
                    <a:pt x="7909" y="7688"/>
                    <a:pt x="7909" y="8444"/>
                    <a:pt x="7783" y="9452"/>
                  </a:cubicBezTo>
                  <a:cubicBezTo>
                    <a:pt x="9547" y="8633"/>
                    <a:pt x="10713" y="6900"/>
                    <a:pt x="10713" y="5010"/>
                  </a:cubicBezTo>
                  <a:cubicBezTo>
                    <a:pt x="10681" y="2269"/>
                    <a:pt x="8287" y="1"/>
                    <a:pt x="53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58"/>
            <p:cNvSpPr/>
            <p:nvPr/>
          </p:nvSpPr>
          <p:spPr>
            <a:xfrm>
              <a:off x="-17168375" y="3692750"/>
              <a:ext cx="99250" cy="92975"/>
            </a:xfrm>
            <a:custGeom>
              <a:avLst/>
              <a:gdLst/>
              <a:ahLst/>
              <a:cxnLst/>
              <a:rect l="l" t="t" r="r" b="b"/>
              <a:pathLst>
                <a:path w="3970" h="3719" extrusionOk="0">
                  <a:moveTo>
                    <a:pt x="2111" y="1"/>
                  </a:moveTo>
                  <a:cubicBezTo>
                    <a:pt x="946" y="1"/>
                    <a:pt x="0" y="946"/>
                    <a:pt x="0" y="2143"/>
                  </a:cubicBezTo>
                  <a:cubicBezTo>
                    <a:pt x="0" y="2773"/>
                    <a:pt x="284" y="3309"/>
                    <a:pt x="693" y="3718"/>
                  </a:cubicBezTo>
                  <a:cubicBezTo>
                    <a:pt x="1418" y="2521"/>
                    <a:pt x="2552" y="1545"/>
                    <a:pt x="3970" y="1072"/>
                  </a:cubicBezTo>
                  <a:cubicBezTo>
                    <a:pt x="3623" y="442"/>
                    <a:pt x="2899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3" name="Google Shape;8453;p58"/>
          <p:cNvGrpSpPr/>
          <p:nvPr/>
        </p:nvGrpSpPr>
        <p:grpSpPr>
          <a:xfrm>
            <a:off x="6859491" y="2796852"/>
            <a:ext cx="456308" cy="449325"/>
            <a:chOff x="-17170750" y="4058800"/>
            <a:chExt cx="308775" cy="304050"/>
          </a:xfrm>
        </p:grpSpPr>
        <p:sp>
          <p:nvSpPr>
            <p:cNvPr id="8454" name="Google Shape;8454;p58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58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58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58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58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58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58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58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58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58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58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58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58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58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58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58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58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1" name="Google Shape;8471;p58"/>
          <p:cNvGrpSpPr/>
          <p:nvPr/>
        </p:nvGrpSpPr>
        <p:grpSpPr>
          <a:xfrm>
            <a:off x="5721388" y="3343358"/>
            <a:ext cx="450470" cy="446998"/>
            <a:chOff x="-15688425" y="3707725"/>
            <a:chExt cx="304825" cy="302475"/>
          </a:xfrm>
        </p:grpSpPr>
        <p:sp>
          <p:nvSpPr>
            <p:cNvPr id="8472" name="Google Shape;8472;p58"/>
            <p:cNvSpPr/>
            <p:nvPr/>
          </p:nvSpPr>
          <p:spPr>
            <a:xfrm>
              <a:off x="-15687650" y="3884950"/>
              <a:ext cx="304050" cy="125250"/>
            </a:xfrm>
            <a:custGeom>
              <a:avLst/>
              <a:gdLst/>
              <a:ahLst/>
              <a:cxnLst/>
              <a:rect l="l" t="t" r="r" b="b"/>
              <a:pathLst>
                <a:path w="12162" h="5010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851" y="725"/>
                  </a:lnTo>
                  <a:lnTo>
                    <a:pt x="1481" y="1922"/>
                  </a:lnTo>
                  <a:cubicBezTo>
                    <a:pt x="1576" y="2048"/>
                    <a:pt x="1702" y="2142"/>
                    <a:pt x="1796" y="2142"/>
                  </a:cubicBezTo>
                  <a:lnTo>
                    <a:pt x="3057" y="2142"/>
                  </a:lnTo>
                  <a:lnTo>
                    <a:pt x="3624" y="2835"/>
                  </a:lnTo>
                  <a:lnTo>
                    <a:pt x="6113" y="2835"/>
                  </a:lnTo>
                  <a:cubicBezTo>
                    <a:pt x="6302" y="2835"/>
                    <a:pt x="6459" y="2993"/>
                    <a:pt x="6459" y="3182"/>
                  </a:cubicBezTo>
                  <a:cubicBezTo>
                    <a:pt x="6459" y="3403"/>
                    <a:pt x="6302" y="3560"/>
                    <a:pt x="6113" y="3560"/>
                  </a:cubicBezTo>
                  <a:lnTo>
                    <a:pt x="4128" y="3560"/>
                  </a:lnTo>
                  <a:lnTo>
                    <a:pt x="5073" y="4852"/>
                  </a:lnTo>
                  <a:cubicBezTo>
                    <a:pt x="5168" y="4915"/>
                    <a:pt x="5231" y="5009"/>
                    <a:pt x="5357" y="5009"/>
                  </a:cubicBezTo>
                  <a:lnTo>
                    <a:pt x="6774" y="5009"/>
                  </a:lnTo>
                  <a:cubicBezTo>
                    <a:pt x="6900" y="5009"/>
                    <a:pt x="7058" y="4915"/>
                    <a:pt x="7089" y="4820"/>
                  </a:cubicBezTo>
                  <a:lnTo>
                    <a:pt x="7719" y="3560"/>
                  </a:lnTo>
                  <a:lnTo>
                    <a:pt x="8948" y="3560"/>
                  </a:lnTo>
                  <a:cubicBezTo>
                    <a:pt x="9043" y="3560"/>
                    <a:pt x="9169" y="3497"/>
                    <a:pt x="9200" y="3403"/>
                  </a:cubicBezTo>
                  <a:lnTo>
                    <a:pt x="10145" y="2079"/>
                  </a:lnTo>
                  <a:lnTo>
                    <a:pt x="8948" y="2079"/>
                  </a:lnTo>
                  <a:lnTo>
                    <a:pt x="8948" y="2142"/>
                  </a:lnTo>
                  <a:cubicBezTo>
                    <a:pt x="8728" y="2142"/>
                    <a:pt x="8570" y="1985"/>
                    <a:pt x="8570" y="1764"/>
                  </a:cubicBezTo>
                  <a:cubicBezTo>
                    <a:pt x="8570" y="1575"/>
                    <a:pt x="8728" y="1418"/>
                    <a:pt x="8948" y="1418"/>
                  </a:cubicBezTo>
                  <a:lnTo>
                    <a:pt x="10712" y="1418"/>
                  </a:lnTo>
                  <a:lnTo>
                    <a:pt x="11248" y="725"/>
                  </a:lnTo>
                  <a:lnTo>
                    <a:pt x="11815" y="725"/>
                  </a:lnTo>
                  <a:cubicBezTo>
                    <a:pt x="12004" y="725"/>
                    <a:pt x="12162" y="567"/>
                    <a:pt x="12162" y="347"/>
                  </a:cubicBezTo>
                  <a:cubicBezTo>
                    <a:pt x="12162" y="158"/>
                    <a:pt x="12004" y="0"/>
                    <a:pt x="118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58"/>
            <p:cNvSpPr/>
            <p:nvPr/>
          </p:nvSpPr>
          <p:spPr>
            <a:xfrm>
              <a:off x="-15634875" y="3956600"/>
              <a:ext cx="49650" cy="18150"/>
            </a:xfrm>
            <a:custGeom>
              <a:avLst/>
              <a:gdLst/>
              <a:ahLst/>
              <a:cxnLst/>
              <a:rect l="l" t="t" r="r" b="b"/>
              <a:pathLst>
                <a:path w="1986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68"/>
                    <a:pt x="158" y="726"/>
                    <a:pt x="379" y="726"/>
                  </a:cubicBezTo>
                  <a:lnTo>
                    <a:pt x="1985" y="726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58"/>
            <p:cNvSpPr/>
            <p:nvPr/>
          </p:nvSpPr>
          <p:spPr>
            <a:xfrm>
              <a:off x="-15434025" y="3920375"/>
              <a:ext cx="31525" cy="18150"/>
            </a:xfrm>
            <a:custGeom>
              <a:avLst/>
              <a:gdLst/>
              <a:ahLst/>
              <a:cxnLst/>
              <a:rect l="l" t="t" r="r" b="b"/>
              <a:pathLst>
                <a:path w="1261" h="726" extrusionOk="0">
                  <a:moveTo>
                    <a:pt x="567" y="1"/>
                  </a:moveTo>
                  <a:lnTo>
                    <a:pt x="0" y="725"/>
                  </a:lnTo>
                  <a:lnTo>
                    <a:pt x="914" y="725"/>
                  </a:lnTo>
                  <a:cubicBezTo>
                    <a:pt x="1103" y="725"/>
                    <a:pt x="1261" y="568"/>
                    <a:pt x="1261" y="347"/>
                  </a:cubicBezTo>
                  <a:cubicBezTo>
                    <a:pt x="1261" y="158"/>
                    <a:pt x="1103" y="1"/>
                    <a:pt x="9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58"/>
            <p:cNvSpPr/>
            <p:nvPr/>
          </p:nvSpPr>
          <p:spPr>
            <a:xfrm>
              <a:off x="-15436400" y="3974725"/>
              <a:ext cx="52800" cy="17350"/>
            </a:xfrm>
            <a:custGeom>
              <a:avLst/>
              <a:gdLst/>
              <a:ahLst/>
              <a:cxnLst/>
              <a:rect l="l" t="t" r="r" b="b"/>
              <a:pathLst>
                <a:path w="2112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765" y="694"/>
                  </a:lnTo>
                  <a:cubicBezTo>
                    <a:pt x="1954" y="694"/>
                    <a:pt x="2112" y="536"/>
                    <a:pt x="2112" y="347"/>
                  </a:cubicBez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58"/>
            <p:cNvSpPr/>
            <p:nvPr/>
          </p:nvSpPr>
          <p:spPr>
            <a:xfrm>
              <a:off x="-15688425" y="3992050"/>
              <a:ext cx="54350" cy="18150"/>
            </a:xfrm>
            <a:custGeom>
              <a:avLst/>
              <a:gdLst/>
              <a:ahLst/>
              <a:cxnLst/>
              <a:rect l="l" t="t" r="r" b="b"/>
              <a:pathLst>
                <a:path w="217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796" y="725"/>
                  </a:lnTo>
                  <a:cubicBezTo>
                    <a:pt x="1985" y="725"/>
                    <a:pt x="2174" y="568"/>
                    <a:pt x="2174" y="379"/>
                  </a:cubicBezTo>
                  <a:cubicBezTo>
                    <a:pt x="2174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58"/>
            <p:cNvSpPr/>
            <p:nvPr/>
          </p:nvSpPr>
          <p:spPr>
            <a:xfrm>
              <a:off x="-15664800" y="3707725"/>
              <a:ext cx="252850" cy="161475"/>
            </a:xfrm>
            <a:custGeom>
              <a:avLst/>
              <a:gdLst/>
              <a:ahLst/>
              <a:cxnLst/>
              <a:rect l="l" t="t" r="r" b="b"/>
              <a:pathLst>
                <a:path w="10114" h="6459" extrusionOk="0">
                  <a:moveTo>
                    <a:pt x="4443" y="0"/>
                  </a:moveTo>
                  <a:cubicBezTo>
                    <a:pt x="4285" y="0"/>
                    <a:pt x="4159" y="95"/>
                    <a:pt x="4096" y="252"/>
                  </a:cubicBezTo>
                  <a:lnTo>
                    <a:pt x="3686" y="1450"/>
                  </a:lnTo>
                  <a:lnTo>
                    <a:pt x="5136" y="1450"/>
                  </a:lnTo>
                  <a:cubicBezTo>
                    <a:pt x="5356" y="1450"/>
                    <a:pt x="5514" y="1607"/>
                    <a:pt x="5514" y="1828"/>
                  </a:cubicBezTo>
                  <a:cubicBezTo>
                    <a:pt x="5514" y="2017"/>
                    <a:pt x="5356" y="2174"/>
                    <a:pt x="5136" y="2174"/>
                  </a:cubicBezTo>
                  <a:lnTo>
                    <a:pt x="2993" y="2174"/>
                  </a:lnTo>
                  <a:cubicBezTo>
                    <a:pt x="2867" y="2174"/>
                    <a:pt x="2710" y="2237"/>
                    <a:pt x="2678" y="2363"/>
                  </a:cubicBezTo>
                  <a:lnTo>
                    <a:pt x="1985" y="3718"/>
                  </a:lnTo>
                  <a:lnTo>
                    <a:pt x="662" y="4380"/>
                  </a:lnTo>
                  <a:cubicBezTo>
                    <a:pt x="567" y="4411"/>
                    <a:pt x="504" y="4506"/>
                    <a:pt x="473" y="4600"/>
                  </a:cubicBezTo>
                  <a:lnTo>
                    <a:pt x="0" y="6459"/>
                  </a:lnTo>
                  <a:lnTo>
                    <a:pt x="3497" y="6459"/>
                  </a:lnTo>
                  <a:lnTo>
                    <a:pt x="4096" y="3813"/>
                  </a:lnTo>
                  <a:cubicBezTo>
                    <a:pt x="4122" y="3657"/>
                    <a:pt x="4255" y="3544"/>
                    <a:pt x="4406" y="3544"/>
                  </a:cubicBezTo>
                  <a:cubicBezTo>
                    <a:pt x="4439" y="3544"/>
                    <a:pt x="4472" y="3549"/>
                    <a:pt x="4506" y="3560"/>
                  </a:cubicBezTo>
                  <a:cubicBezTo>
                    <a:pt x="4726" y="3592"/>
                    <a:pt x="4821" y="3781"/>
                    <a:pt x="4789" y="3970"/>
                  </a:cubicBezTo>
                  <a:lnTo>
                    <a:pt x="4317" y="6427"/>
                  </a:lnTo>
                  <a:lnTo>
                    <a:pt x="5860" y="6427"/>
                  </a:lnTo>
                  <a:lnTo>
                    <a:pt x="5545" y="5482"/>
                  </a:lnTo>
                  <a:cubicBezTo>
                    <a:pt x="5451" y="5293"/>
                    <a:pt x="5577" y="5073"/>
                    <a:pt x="5766" y="5041"/>
                  </a:cubicBezTo>
                  <a:cubicBezTo>
                    <a:pt x="5811" y="5028"/>
                    <a:pt x="5855" y="5022"/>
                    <a:pt x="5896" y="5022"/>
                  </a:cubicBezTo>
                  <a:cubicBezTo>
                    <a:pt x="6057" y="5022"/>
                    <a:pt x="6182" y="5118"/>
                    <a:pt x="6207" y="5293"/>
                  </a:cubicBezTo>
                  <a:lnTo>
                    <a:pt x="6616" y="6459"/>
                  </a:lnTo>
                  <a:lnTo>
                    <a:pt x="10113" y="6459"/>
                  </a:lnTo>
                  <a:lnTo>
                    <a:pt x="9042" y="3813"/>
                  </a:lnTo>
                  <a:cubicBezTo>
                    <a:pt x="9011" y="3750"/>
                    <a:pt x="8979" y="3655"/>
                    <a:pt x="8885" y="3623"/>
                  </a:cubicBezTo>
                  <a:lnTo>
                    <a:pt x="7562" y="2962"/>
                  </a:lnTo>
                  <a:lnTo>
                    <a:pt x="6175" y="189"/>
                  </a:lnTo>
                  <a:cubicBezTo>
                    <a:pt x="6081" y="95"/>
                    <a:pt x="5986" y="0"/>
                    <a:pt x="58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8" name="Google Shape;8478;p58"/>
          <p:cNvGrpSpPr/>
          <p:nvPr/>
        </p:nvGrpSpPr>
        <p:grpSpPr>
          <a:xfrm>
            <a:off x="1865544" y="1690441"/>
            <a:ext cx="451653" cy="447589"/>
            <a:chOff x="-20572500" y="3319025"/>
            <a:chExt cx="305625" cy="302875"/>
          </a:xfrm>
        </p:grpSpPr>
        <p:sp>
          <p:nvSpPr>
            <p:cNvPr id="8479" name="Google Shape;8479;p58"/>
            <p:cNvSpPr/>
            <p:nvPr/>
          </p:nvSpPr>
          <p:spPr>
            <a:xfrm>
              <a:off x="-20429150" y="3569900"/>
              <a:ext cx="18150" cy="52000"/>
            </a:xfrm>
            <a:custGeom>
              <a:avLst/>
              <a:gdLst/>
              <a:ahLst/>
              <a:cxnLst/>
              <a:rect l="l" t="t" r="r" b="b"/>
              <a:pathLst>
                <a:path w="726" h="2080" extrusionOk="0">
                  <a:moveTo>
                    <a:pt x="347" y="0"/>
                  </a:moveTo>
                  <a:lnTo>
                    <a:pt x="1" y="126"/>
                  </a:ln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68" y="2079"/>
                    <a:pt x="725" y="1922"/>
                    <a:pt x="725" y="1733"/>
                  </a:cubicBezTo>
                  <a:lnTo>
                    <a:pt x="725" y="126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58"/>
            <p:cNvSpPr/>
            <p:nvPr/>
          </p:nvSpPr>
          <p:spPr>
            <a:xfrm>
              <a:off x="-20572500" y="3319025"/>
              <a:ext cx="305625" cy="267350"/>
            </a:xfrm>
            <a:custGeom>
              <a:avLst/>
              <a:gdLst/>
              <a:ahLst/>
              <a:cxnLst/>
              <a:rect l="l" t="t" r="r" b="b"/>
              <a:pathLst>
                <a:path w="12225" h="10694" extrusionOk="0">
                  <a:moveTo>
                    <a:pt x="6097" y="1"/>
                  </a:moveTo>
                  <a:cubicBezTo>
                    <a:pt x="5979" y="1"/>
                    <a:pt x="5861" y="48"/>
                    <a:pt x="5798" y="143"/>
                  </a:cubicBezTo>
                  <a:lnTo>
                    <a:pt x="5168" y="1119"/>
                  </a:lnTo>
                  <a:cubicBezTo>
                    <a:pt x="4758" y="1749"/>
                    <a:pt x="4034" y="2159"/>
                    <a:pt x="3246" y="2159"/>
                  </a:cubicBezTo>
                  <a:cubicBezTo>
                    <a:pt x="2931" y="2159"/>
                    <a:pt x="2773" y="2537"/>
                    <a:pt x="3025" y="2757"/>
                  </a:cubicBezTo>
                  <a:cubicBezTo>
                    <a:pt x="3593" y="3388"/>
                    <a:pt x="3813" y="4900"/>
                    <a:pt x="3403" y="5813"/>
                  </a:cubicBezTo>
                  <a:cubicBezTo>
                    <a:pt x="2931" y="5656"/>
                    <a:pt x="2490" y="5372"/>
                    <a:pt x="2143" y="5057"/>
                  </a:cubicBezTo>
                  <a:cubicBezTo>
                    <a:pt x="2080" y="4994"/>
                    <a:pt x="2006" y="4966"/>
                    <a:pt x="1932" y="4966"/>
                  </a:cubicBezTo>
                  <a:cubicBezTo>
                    <a:pt x="1823" y="4966"/>
                    <a:pt x="1714" y="5026"/>
                    <a:pt x="1639" y="5120"/>
                  </a:cubicBezTo>
                  <a:cubicBezTo>
                    <a:pt x="1293" y="5624"/>
                    <a:pt x="789" y="6034"/>
                    <a:pt x="221" y="6286"/>
                  </a:cubicBezTo>
                  <a:cubicBezTo>
                    <a:pt x="64" y="6381"/>
                    <a:pt x="1" y="6570"/>
                    <a:pt x="64" y="6759"/>
                  </a:cubicBezTo>
                  <a:cubicBezTo>
                    <a:pt x="284" y="7326"/>
                    <a:pt x="411" y="7956"/>
                    <a:pt x="379" y="8523"/>
                  </a:cubicBezTo>
                  <a:cubicBezTo>
                    <a:pt x="379" y="8743"/>
                    <a:pt x="537" y="8932"/>
                    <a:pt x="726" y="8932"/>
                  </a:cubicBezTo>
                  <a:lnTo>
                    <a:pt x="883" y="8932"/>
                  </a:lnTo>
                  <a:cubicBezTo>
                    <a:pt x="1293" y="8932"/>
                    <a:pt x="1671" y="8964"/>
                    <a:pt x="2049" y="9121"/>
                  </a:cubicBezTo>
                  <a:lnTo>
                    <a:pt x="1482" y="10193"/>
                  </a:lnTo>
                  <a:cubicBezTo>
                    <a:pt x="1349" y="10432"/>
                    <a:pt x="1530" y="10694"/>
                    <a:pt x="1779" y="10694"/>
                  </a:cubicBezTo>
                  <a:cubicBezTo>
                    <a:pt x="1825" y="10694"/>
                    <a:pt x="1874" y="10685"/>
                    <a:pt x="1923" y="10665"/>
                  </a:cubicBezTo>
                  <a:lnTo>
                    <a:pt x="5735" y="9405"/>
                  </a:lnTo>
                  <a:lnTo>
                    <a:pt x="5735" y="9153"/>
                  </a:lnTo>
                  <a:lnTo>
                    <a:pt x="2395" y="7830"/>
                  </a:lnTo>
                  <a:cubicBezTo>
                    <a:pt x="2206" y="7735"/>
                    <a:pt x="2112" y="7546"/>
                    <a:pt x="2206" y="7357"/>
                  </a:cubicBezTo>
                  <a:cubicBezTo>
                    <a:pt x="2252" y="7219"/>
                    <a:pt x="2366" y="7131"/>
                    <a:pt x="2498" y="7131"/>
                  </a:cubicBezTo>
                  <a:cubicBezTo>
                    <a:pt x="2546" y="7131"/>
                    <a:pt x="2597" y="7143"/>
                    <a:pt x="2647" y="7168"/>
                  </a:cubicBezTo>
                  <a:lnTo>
                    <a:pt x="5735" y="8397"/>
                  </a:lnTo>
                  <a:lnTo>
                    <a:pt x="5735" y="3923"/>
                  </a:lnTo>
                  <a:cubicBezTo>
                    <a:pt x="5735" y="3734"/>
                    <a:pt x="5892" y="3577"/>
                    <a:pt x="6081" y="3577"/>
                  </a:cubicBezTo>
                  <a:cubicBezTo>
                    <a:pt x="6302" y="3577"/>
                    <a:pt x="6459" y="3734"/>
                    <a:pt x="6459" y="3923"/>
                  </a:cubicBezTo>
                  <a:lnTo>
                    <a:pt x="6459" y="8397"/>
                  </a:lnTo>
                  <a:lnTo>
                    <a:pt x="9515" y="7168"/>
                  </a:lnTo>
                  <a:cubicBezTo>
                    <a:pt x="9566" y="7143"/>
                    <a:pt x="9619" y="7131"/>
                    <a:pt x="9671" y="7131"/>
                  </a:cubicBezTo>
                  <a:cubicBezTo>
                    <a:pt x="9811" y="7131"/>
                    <a:pt x="9942" y="7219"/>
                    <a:pt x="9988" y="7357"/>
                  </a:cubicBezTo>
                  <a:cubicBezTo>
                    <a:pt x="10083" y="7546"/>
                    <a:pt x="9988" y="7735"/>
                    <a:pt x="9799" y="7830"/>
                  </a:cubicBezTo>
                  <a:lnTo>
                    <a:pt x="6459" y="9153"/>
                  </a:lnTo>
                  <a:lnTo>
                    <a:pt x="6459" y="9405"/>
                  </a:lnTo>
                  <a:lnTo>
                    <a:pt x="10272" y="10665"/>
                  </a:lnTo>
                  <a:cubicBezTo>
                    <a:pt x="10311" y="10685"/>
                    <a:pt x="10352" y="10694"/>
                    <a:pt x="10394" y="10694"/>
                  </a:cubicBezTo>
                  <a:cubicBezTo>
                    <a:pt x="10619" y="10694"/>
                    <a:pt x="10841" y="10432"/>
                    <a:pt x="10681" y="10193"/>
                  </a:cubicBezTo>
                  <a:lnTo>
                    <a:pt x="10146" y="9121"/>
                  </a:lnTo>
                  <a:cubicBezTo>
                    <a:pt x="10492" y="8995"/>
                    <a:pt x="10902" y="8932"/>
                    <a:pt x="11280" y="8932"/>
                  </a:cubicBezTo>
                  <a:lnTo>
                    <a:pt x="11437" y="8932"/>
                  </a:lnTo>
                  <a:cubicBezTo>
                    <a:pt x="11658" y="8932"/>
                    <a:pt x="11847" y="8806"/>
                    <a:pt x="11847" y="8523"/>
                  </a:cubicBezTo>
                  <a:cubicBezTo>
                    <a:pt x="11815" y="7956"/>
                    <a:pt x="11910" y="7326"/>
                    <a:pt x="12162" y="6759"/>
                  </a:cubicBezTo>
                  <a:cubicBezTo>
                    <a:pt x="12225" y="6570"/>
                    <a:pt x="12162" y="6381"/>
                    <a:pt x="12004" y="6286"/>
                  </a:cubicBezTo>
                  <a:cubicBezTo>
                    <a:pt x="11437" y="6034"/>
                    <a:pt x="10933" y="5624"/>
                    <a:pt x="10587" y="5120"/>
                  </a:cubicBezTo>
                  <a:cubicBezTo>
                    <a:pt x="10518" y="5001"/>
                    <a:pt x="10404" y="4946"/>
                    <a:pt x="10293" y="4946"/>
                  </a:cubicBezTo>
                  <a:cubicBezTo>
                    <a:pt x="10200" y="4946"/>
                    <a:pt x="10109" y="4985"/>
                    <a:pt x="10051" y="5057"/>
                  </a:cubicBezTo>
                  <a:cubicBezTo>
                    <a:pt x="9704" y="5372"/>
                    <a:pt x="9263" y="5656"/>
                    <a:pt x="8791" y="5813"/>
                  </a:cubicBezTo>
                  <a:cubicBezTo>
                    <a:pt x="8413" y="4900"/>
                    <a:pt x="8602" y="3325"/>
                    <a:pt x="9200" y="2757"/>
                  </a:cubicBezTo>
                  <a:cubicBezTo>
                    <a:pt x="9421" y="2537"/>
                    <a:pt x="9263" y="2159"/>
                    <a:pt x="8948" y="2159"/>
                  </a:cubicBezTo>
                  <a:cubicBezTo>
                    <a:pt x="8161" y="2159"/>
                    <a:pt x="7468" y="1749"/>
                    <a:pt x="7027" y="1119"/>
                  </a:cubicBezTo>
                  <a:lnTo>
                    <a:pt x="6396" y="143"/>
                  </a:lnTo>
                  <a:cubicBezTo>
                    <a:pt x="6333" y="48"/>
                    <a:pt x="6215" y="1"/>
                    <a:pt x="60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1" name="Google Shape;8481;p58"/>
          <p:cNvGrpSpPr/>
          <p:nvPr/>
        </p:nvGrpSpPr>
        <p:grpSpPr>
          <a:xfrm>
            <a:off x="1866708" y="2305410"/>
            <a:ext cx="449325" cy="325670"/>
            <a:chOff x="-20571700" y="3722875"/>
            <a:chExt cx="304050" cy="220375"/>
          </a:xfrm>
        </p:grpSpPr>
        <p:sp>
          <p:nvSpPr>
            <p:cNvPr id="8482" name="Google Shape;8482;p58"/>
            <p:cNvSpPr/>
            <p:nvPr/>
          </p:nvSpPr>
          <p:spPr>
            <a:xfrm>
              <a:off x="-20333850" y="3728200"/>
              <a:ext cx="66200" cy="35475"/>
            </a:xfrm>
            <a:custGeom>
              <a:avLst/>
              <a:gdLst/>
              <a:ahLst/>
              <a:cxnLst/>
              <a:rect l="l" t="t" r="r" b="b"/>
              <a:pathLst>
                <a:path w="2648" h="1419" extrusionOk="0">
                  <a:moveTo>
                    <a:pt x="2301" y="1"/>
                  </a:moveTo>
                  <a:cubicBezTo>
                    <a:pt x="1324" y="1"/>
                    <a:pt x="411" y="599"/>
                    <a:pt x="1" y="1418"/>
                  </a:cubicBezTo>
                  <a:lnTo>
                    <a:pt x="820" y="1418"/>
                  </a:lnTo>
                  <a:cubicBezTo>
                    <a:pt x="1135" y="1040"/>
                    <a:pt x="1702" y="725"/>
                    <a:pt x="2301" y="725"/>
                  </a:cubicBezTo>
                  <a:cubicBezTo>
                    <a:pt x="2490" y="725"/>
                    <a:pt x="2647" y="568"/>
                    <a:pt x="2647" y="379"/>
                  </a:cubicBezTo>
                  <a:cubicBezTo>
                    <a:pt x="2647" y="158"/>
                    <a:pt x="2490" y="1"/>
                    <a:pt x="23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58"/>
            <p:cNvSpPr/>
            <p:nvPr/>
          </p:nvSpPr>
          <p:spPr>
            <a:xfrm>
              <a:off x="-20571700" y="3782550"/>
              <a:ext cx="49650" cy="51225"/>
            </a:xfrm>
            <a:custGeom>
              <a:avLst/>
              <a:gdLst/>
              <a:ahLst/>
              <a:cxnLst/>
              <a:rect l="l" t="t" r="r" b="b"/>
              <a:pathLst>
                <a:path w="1986" h="2049" extrusionOk="0">
                  <a:moveTo>
                    <a:pt x="379" y="0"/>
                  </a:moveTo>
                  <a:cubicBezTo>
                    <a:pt x="189" y="0"/>
                    <a:pt x="32" y="158"/>
                    <a:pt x="32" y="347"/>
                  </a:cubicBezTo>
                  <a:cubicBezTo>
                    <a:pt x="0" y="473"/>
                    <a:pt x="0" y="599"/>
                    <a:pt x="32" y="725"/>
                  </a:cubicBezTo>
                  <a:cubicBezTo>
                    <a:pt x="158" y="1355"/>
                    <a:pt x="662" y="1891"/>
                    <a:pt x="1292" y="2048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58"/>
            <p:cNvSpPr/>
            <p:nvPr/>
          </p:nvSpPr>
          <p:spPr>
            <a:xfrm>
              <a:off x="-20320450" y="37825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42" y="0"/>
                    <a:pt x="1" y="473"/>
                    <a:pt x="1" y="1072"/>
                  </a:cubicBezTo>
                  <a:cubicBezTo>
                    <a:pt x="1" y="1670"/>
                    <a:pt x="442" y="2111"/>
                    <a:pt x="1040" y="2111"/>
                  </a:cubicBezTo>
                  <a:cubicBezTo>
                    <a:pt x="1639" y="2111"/>
                    <a:pt x="2111" y="1670"/>
                    <a:pt x="2111" y="1072"/>
                  </a:cubicBezTo>
                  <a:cubicBezTo>
                    <a:pt x="2111" y="473"/>
                    <a:pt x="1639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58"/>
            <p:cNvSpPr/>
            <p:nvPr/>
          </p:nvSpPr>
          <p:spPr>
            <a:xfrm>
              <a:off x="-20571700" y="3722875"/>
              <a:ext cx="178025" cy="220375"/>
            </a:xfrm>
            <a:custGeom>
              <a:avLst/>
              <a:gdLst/>
              <a:ahLst/>
              <a:cxnLst/>
              <a:rect l="l" t="t" r="r" b="b"/>
              <a:pathLst>
                <a:path w="7121" h="8815" extrusionOk="0">
                  <a:moveTo>
                    <a:pt x="4017" y="1"/>
                  </a:moveTo>
                  <a:cubicBezTo>
                    <a:pt x="3729" y="1"/>
                    <a:pt x="3444" y="168"/>
                    <a:pt x="3340" y="497"/>
                  </a:cubicBezTo>
                  <a:lnTo>
                    <a:pt x="820" y="8090"/>
                  </a:lnTo>
                  <a:lnTo>
                    <a:pt x="347" y="8090"/>
                  </a:lnTo>
                  <a:cubicBezTo>
                    <a:pt x="158" y="8090"/>
                    <a:pt x="0" y="8247"/>
                    <a:pt x="0" y="8436"/>
                  </a:cubicBezTo>
                  <a:cubicBezTo>
                    <a:pt x="0" y="8657"/>
                    <a:pt x="158" y="8814"/>
                    <a:pt x="347" y="8814"/>
                  </a:cubicBezTo>
                  <a:lnTo>
                    <a:pt x="1040" y="8814"/>
                  </a:lnTo>
                  <a:cubicBezTo>
                    <a:pt x="1198" y="8814"/>
                    <a:pt x="1324" y="8720"/>
                    <a:pt x="1418" y="8562"/>
                  </a:cubicBezTo>
                  <a:lnTo>
                    <a:pt x="3781" y="1442"/>
                  </a:lnTo>
                  <a:lnTo>
                    <a:pt x="4285" y="5002"/>
                  </a:lnTo>
                  <a:cubicBezTo>
                    <a:pt x="4348" y="5664"/>
                    <a:pt x="4884" y="6199"/>
                    <a:pt x="5545" y="6294"/>
                  </a:cubicBezTo>
                  <a:cubicBezTo>
                    <a:pt x="5583" y="6297"/>
                    <a:pt x="5620" y="6298"/>
                    <a:pt x="5657" y="6298"/>
                  </a:cubicBezTo>
                  <a:cubicBezTo>
                    <a:pt x="6459" y="6298"/>
                    <a:pt x="7121" y="5659"/>
                    <a:pt x="7121" y="4876"/>
                  </a:cubicBezTo>
                  <a:cubicBezTo>
                    <a:pt x="7121" y="4593"/>
                    <a:pt x="7026" y="4372"/>
                    <a:pt x="6932" y="4120"/>
                  </a:cubicBezTo>
                  <a:lnTo>
                    <a:pt x="4632" y="340"/>
                  </a:lnTo>
                  <a:cubicBezTo>
                    <a:pt x="4490" y="113"/>
                    <a:pt x="4252" y="1"/>
                    <a:pt x="4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58"/>
            <p:cNvSpPr/>
            <p:nvPr/>
          </p:nvSpPr>
          <p:spPr>
            <a:xfrm>
              <a:off x="-20404725" y="3782550"/>
              <a:ext cx="28375" cy="41775"/>
            </a:xfrm>
            <a:custGeom>
              <a:avLst/>
              <a:gdLst/>
              <a:ahLst/>
              <a:cxnLst/>
              <a:rect l="l" t="t" r="r" b="b"/>
              <a:pathLst>
                <a:path w="1135" h="1671" extrusionOk="0">
                  <a:moveTo>
                    <a:pt x="0" y="0"/>
                  </a:moveTo>
                  <a:lnTo>
                    <a:pt x="820" y="1387"/>
                  </a:lnTo>
                  <a:cubicBezTo>
                    <a:pt x="914" y="1450"/>
                    <a:pt x="914" y="1576"/>
                    <a:pt x="946" y="1670"/>
                  </a:cubicBezTo>
                  <a:cubicBezTo>
                    <a:pt x="1072" y="1513"/>
                    <a:pt x="1135" y="1292"/>
                    <a:pt x="1135" y="1072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58"/>
            <p:cNvSpPr/>
            <p:nvPr/>
          </p:nvSpPr>
          <p:spPr>
            <a:xfrm>
              <a:off x="-20502400" y="3887300"/>
              <a:ext cx="1600" cy="25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64" y="1"/>
                  </a:moveTo>
                  <a:cubicBezTo>
                    <a:pt x="1" y="1"/>
                    <a:pt x="1" y="1"/>
                    <a:pt x="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58"/>
            <p:cNvSpPr/>
            <p:nvPr/>
          </p:nvSpPr>
          <p:spPr>
            <a:xfrm>
              <a:off x="-20500825" y="3782550"/>
              <a:ext cx="220575" cy="159125"/>
            </a:xfrm>
            <a:custGeom>
              <a:avLst/>
              <a:gdLst/>
              <a:ahLst/>
              <a:cxnLst/>
              <a:rect l="l" t="t" r="r" b="b"/>
              <a:pathLst>
                <a:path w="8823" h="6365" extrusionOk="0">
                  <a:moveTo>
                    <a:pt x="5703" y="0"/>
                  </a:moveTo>
                  <a:lnTo>
                    <a:pt x="5703" y="1072"/>
                  </a:lnTo>
                  <a:cubicBezTo>
                    <a:pt x="5703" y="1670"/>
                    <a:pt x="5420" y="2174"/>
                    <a:pt x="4979" y="2489"/>
                  </a:cubicBezTo>
                  <a:cubicBezTo>
                    <a:pt x="4979" y="3655"/>
                    <a:pt x="4034" y="4600"/>
                    <a:pt x="2868" y="4600"/>
                  </a:cubicBezTo>
                  <a:cubicBezTo>
                    <a:pt x="1828" y="4600"/>
                    <a:pt x="946" y="3875"/>
                    <a:pt x="789" y="2836"/>
                  </a:cubicBezTo>
                  <a:cubicBezTo>
                    <a:pt x="694" y="2489"/>
                    <a:pt x="694" y="2395"/>
                    <a:pt x="662" y="2111"/>
                  </a:cubicBezTo>
                  <a:cubicBezTo>
                    <a:pt x="631" y="2206"/>
                    <a:pt x="32" y="4065"/>
                    <a:pt x="1" y="4159"/>
                  </a:cubicBezTo>
                  <a:cubicBezTo>
                    <a:pt x="473" y="4632"/>
                    <a:pt x="1104" y="4947"/>
                    <a:pt x="1797" y="4947"/>
                  </a:cubicBezTo>
                  <a:lnTo>
                    <a:pt x="3971" y="4947"/>
                  </a:lnTo>
                  <a:lnTo>
                    <a:pt x="3687" y="5671"/>
                  </a:lnTo>
                  <a:lnTo>
                    <a:pt x="3214" y="5671"/>
                  </a:lnTo>
                  <a:cubicBezTo>
                    <a:pt x="3025" y="5671"/>
                    <a:pt x="2868" y="5829"/>
                    <a:pt x="2868" y="6018"/>
                  </a:cubicBezTo>
                  <a:cubicBezTo>
                    <a:pt x="2868" y="6207"/>
                    <a:pt x="3025" y="6364"/>
                    <a:pt x="3214" y="6364"/>
                  </a:cubicBezTo>
                  <a:lnTo>
                    <a:pt x="3939" y="6364"/>
                  </a:lnTo>
                  <a:cubicBezTo>
                    <a:pt x="4097" y="6364"/>
                    <a:pt x="4191" y="6301"/>
                    <a:pt x="4254" y="6144"/>
                  </a:cubicBezTo>
                  <a:lnTo>
                    <a:pt x="4727" y="4915"/>
                  </a:lnTo>
                  <a:lnTo>
                    <a:pt x="5924" y="4915"/>
                  </a:lnTo>
                  <a:lnTo>
                    <a:pt x="6396" y="6144"/>
                  </a:lnTo>
                  <a:cubicBezTo>
                    <a:pt x="6459" y="6270"/>
                    <a:pt x="6617" y="6364"/>
                    <a:pt x="6711" y="6364"/>
                  </a:cubicBezTo>
                  <a:lnTo>
                    <a:pt x="7436" y="6364"/>
                  </a:lnTo>
                  <a:cubicBezTo>
                    <a:pt x="7625" y="6364"/>
                    <a:pt x="7783" y="6207"/>
                    <a:pt x="7783" y="6018"/>
                  </a:cubicBezTo>
                  <a:cubicBezTo>
                    <a:pt x="7783" y="5829"/>
                    <a:pt x="7625" y="5671"/>
                    <a:pt x="7436" y="5671"/>
                  </a:cubicBezTo>
                  <a:lnTo>
                    <a:pt x="6963" y="5671"/>
                  </a:lnTo>
                  <a:lnTo>
                    <a:pt x="6680" y="4947"/>
                  </a:lnTo>
                  <a:lnTo>
                    <a:pt x="6743" y="4947"/>
                  </a:lnTo>
                  <a:cubicBezTo>
                    <a:pt x="7310" y="4947"/>
                    <a:pt x="7846" y="4632"/>
                    <a:pt x="8066" y="4128"/>
                  </a:cubicBezTo>
                  <a:lnTo>
                    <a:pt x="8822" y="2710"/>
                  </a:lnTo>
                  <a:lnTo>
                    <a:pt x="8822" y="2710"/>
                  </a:lnTo>
                  <a:cubicBezTo>
                    <a:pt x="8633" y="2804"/>
                    <a:pt x="8381" y="2836"/>
                    <a:pt x="8192" y="2836"/>
                  </a:cubicBezTo>
                  <a:cubicBezTo>
                    <a:pt x="7279" y="2836"/>
                    <a:pt x="6491" y="2048"/>
                    <a:pt x="6491" y="1072"/>
                  </a:cubicBezTo>
                  <a:cubicBezTo>
                    <a:pt x="6491" y="662"/>
                    <a:pt x="6648" y="284"/>
                    <a:pt x="68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9" name="Google Shape;8489;p58"/>
          <p:cNvGrpSpPr/>
          <p:nvPr/>
        </p:nvGrpSpPr>
        <p:grpSpPr>
          <a:xfrm>
            <a:off x="1866135" y="2796278"/>
            <a:ext cx="450470" cy="450470"/>
            <a:chOff x="-20571700" y="4066875"/>
            <a:chExt cx="304825" cy="304825"/>
          </a:xfrm>
        </p:grpSpPr>
        <p:sp>
          <p:nvSpPr>
            <p:cNvPr id="8490" name="Google Shape;8490;p58"/>
            <p:cNvSpPr/>
            <p:nvPr/>
          </p:nvSpPr>
          <p:spPr>
            <a:xfrm>
              <a:off x="-20385825" y="4211025"/>
              <a:ext cx="118950" cy="160675"/>
            </a:xfrm>
            <a:custGeom>
              <a:avLst/>
              <a:gdLst/>
              <a:ahLst/>
              <a:cxnLst/>
              <a:rect l="l" t="t" r="r" b="b"/>
              <a:pathLst>
                <a:path w="4758" h="6427" extrusionOk="0">
                  <a:moveTo>
                    <a:pt x="757" y="0"/>
                  </a:moveTo>
                  <a:cubicBezTo>
                    <a:pt x="473" y="0"/>
                    <a:pt x="221" y="63"/>
                    <a:pt x="1" y="189"/>
                  </a:cubicBezTo>
                  <a:lnTo>
                    <a:pt x="2836" y="6427"/>
                  </a:lnTo>
                  <a:lnTo>
                    <a:pt x="4380" y="6427"/>
                  </a:lnTo>
                  <a:cubicBezTo>
                    <a:pt x="4474" y="6427"/>
                    <a:pt x="4600" y="6332"/>
                    <a:pt x="4695" y="6269"/>
                  </a:cubicBezTo>
                  <a:cubicBezTo>
                    <a:pt x="4758" y="6143"/>
                    <a:pt x="4758" y="6017"/>
                    <a:pt x="4695" y="5891"/>
                  </a:cubicBezTo>
                  <a:lnTo>
                    <a:pt x="2111" y="819"/>
                  </a:lnTo>
                  <a:cubicBezTo>
                    <a:pt x="1891" y="315"/>
                    <a:pt x="1387" y="0"/>
                    <a:pt x="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58"/>
            <p:cNvSpPr/>
            <p:nvPr/>
          </p:nvSpPr>
          <p:spPr>
            <a:xfrm>
              <a:off x="-20412600" y="4084875"/>
              <a:ext cx="109500" cy="89925"/>
            </a:xfrm>
            <a:custGeom>
              <a:avLst/>
              <a:gdLst/>
              <a:ahLst/>
              <a:cxnLst/>
              <a:rect l="l" t="t" r="r" b="b"/>
              <a:pathLst>
                <a:path w="4380" h="3597" extrusionOk="0">
                  <a:moveTo>
                    <a:pt x="2203" y="0"/>
                  </a:moveTo>
                  <a:cubicBezTo>
                    <a:pt x="2118" y="0"/>
                    <a:pt x="2029" y="10"/>
                    <a:pt x="1922" y="37"/>
                  </a:cubicBezTo>
                  <a:cubicBezTo>
                    <a:pt x="1261" y="194"/>
                    <a:pt x="788" y="824"/>
                    <a:pt x="788" y="1486"/>
                  </a:cubicBezTo>
                  <a:cubicBezTo>
                    <a:pt x="284" y="1707"/>
                    <a:pt x="0" y="2211"/>
                    <a:pt x="126" y="2715"/>
                  </a:cubicBezTo>
                  <a:cubicBezTo>
                    <a:pt x="252" y="3219"/>
                    <a:pt x="694" y="3597"/>
                    <a:pt x="1198" y="3597"/>
                  </a:cubicBezTo>
                  <a:lnTo>
                    <a:pt x="3308" y="3597"/>
                  </a:lnTo>
                  <a:cubicBezTo>
                    <a:pt x="3876" y="3597"/>
                    <a:pt x="4380" y="3124"/>
                    <a:pt x="4380" y="2526"/>
                  </a:cubicBezTo>
                  <a:cubicBezTo>
                    <a:pt x="4380" y="2179"/>
                    <a:pt x="4222" y="1801"/>
                    <a:pt x="3813" y="1580"/>
                  </a:cubicBezTo>
                  <a:cubicBezTo>
                    <a:pt x="3718" y="1549"/>
                    <a:pt x="3655" y="1423"/>
                    <a:pt x="3624" y="1297"/>
                  </a:cubicBezTo>
                  <a:cubicBezTo>
                    <a:pt x="3561" y="635"/>
                    <a:pt x="3119" y="194"/>
                    <a:pt x="2552" y="37"/>
                  </a:cubicBezTo>
                  <a:cubicBezTo>
                    <a:pt x="2425" y="19"/>
                    <a:pt x="2319" y="0"/>
                    <a:pt x="22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58"/>
            <p:cNvSpPr/>
            <p:nvPr/>
          </p:nvSpPr>
          <p:spPr>
            <a:xfrm>
              <a:off x="-20332275" y="4066875"/>
              <a:ext cx="64625" cy="80375"/>
            </a:xfrm>
            <a:custGeom>
              <a:avLst/>
              <a:gdLst/>
              <a:ahLst/>
              <a:cxnLst/>
              <a:rect l="l" t="t" r="r" b="b"/>
              <a:pathLst>
                <a:path w="2585" h="3215" extrusionOk="0">
                  <a:moveTo>
                    <a:pt x="820" y="1"/>
                  </a:moveTo>
                  <a:cubicBezTo>
                    <a:pt x="505" y="1"/>
                    <a:pt x="221" y="95"/>
                    <a:pt x="1" y="253"/>
                  </a:cubicBezTo>
                  <a:cubicBezTo>
                    <a:pt x="253" y="379"/>
                    <a:pt x="505" y="568"/>
                    <a:pt x="726" y="851"/>
                  </a:cubicBezTo>
                  <a:cubicBezTo>
                    <a:pt x="915" y="1103"/>
                    <a:pt x="1072" y="1418"/>
                    <a:pt x="1135" y="1733"/>
                  </a:cubicBezTo>
                  <a:cubicBezTo>
                    <a:pt x="1356" y="1891"/>
                    <a:pt x="1608" y="2174"/>
                    <a:pt x="1702" y="2490"/>
                  </a:cubicBezTo>
                  <a:cubicBezTo>
                    <a:pt x="1797" y="2679"/>
                    <a:pt x="1860" y="2962"/>
                    <a:pt x="1860" y="3214"/>
                  </a:cubicBezTo>
                  <a:cubicBezTo>
                    <a:pt x="2301" y="2899"/>
                    <a:pt x="2584" y="2363"/>
                    <a:pt x="2584" y="1796"/>
                  </a:cubicBezTo>
                  <a:cubicBezTo>
                    <a:pt x="2584" y="788"/>
                    <a:pt x="1797" y="1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58"/>
            <p:cNvSpPr/>
            <p:nvPr/>
          </p:nvSpPr>
          <p:spPr>
            <a:xfrm>
              <a:off x="-20553575" y="4103900"/>
              <a:ext cx="107925" cy="89025"/>
            </a:xfrm>
            <a:custGeom>
              <a:avLst/>
              <a:gdLst/>
              <a:ahLst/>
              <a:cxnLst/>
              <a:rect l="l" t="t" r="r" b="b"/>
              <a:pathLst>
                <a:path w="4317" h="3561" extrusionOk="0">
                  <a:moveTo>
                    <a:pt x="2174" y="0"/>
                  </a:moveTo>
                  <a:cubicBezTo>
                    <a:pt x="1386" y="0"/>
                    <a:pt x="756" y="630"/>
                    <a:pt x="756" y="1418"/>
                  </a:cubicBezTo>
                  <a:lnTo>
                    <a:pt x="756" y="1481"/>
                  </a:lnTo>
                  <a:cubicBezTo>
                    <a:pt x="284" y="1639"/>
                    <a:pt x="63" y="2048"/>
                    <a:pt x="63" y="2458"/>
                  </a:cubicBezTo>
                  <a:cubicBezTo>
                    <a:pt x="0" y="3088"/>
                    <a:pt x="473" y="3560"/>
                    <a:pt x="1071" y="3560"/>
                  </a:cubicBezTo>
                  <a:lnTo>
                    <a:pt x="3214" y="3560"/>
                  </a:lnTo>
                  <a:cubicBezTo>
                    <a:pt x="3686" y="3560"/>
                    <a:pt x="4159" y="3214"/>
                    <a:pt x="4253" y="2710"/>
                  </a:cubicBezTo>
                  <a:cubicBezTo>
                    <a:pt x="4253" y="2615"/>
                    <a:pt x="4316" y="2552"/>
                    <a:pt x="4316" y="2521"/>
                  </a:cubicBezTo>
                  <a:cubicBezTo>
                    <a:pt x="4316" y="2080"/>
                    <a:pt x="4033" y="1670"/>
                    <a:pt x="3592" y="1481"/>
                  </a:cubicBezTo>
                  <a:cubicBezTo>
                    <a:pt x="3592" y="1135"/>
                    <a:pt x="3529" y="819"/>
                    <a:pt x="3308" y="536"/>
                  </a:cubicBezTo>
                  <a:cubicBezTo>
                    <a:pt x="3056" y="189"/>
                    <a:pt x="2646" y="0"/>
                    <a:pt x="21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58"/>
            <p:cNvSpPr/>
            <p:nvPr/>
          </p:nvSpPr>
          <p:spPr>
            <a:xfrm>
              <a:off x="-20515000" y="4168475"/>
              <a:ext cx="119750" cy="91400"/>
            </a:xfrm>
            <a:custGeom>
              <a:avLst/>
              <a:gdLst/>
              <a:ahLst/>
              <a:cxnLst/>
              <a:rect l="l" t="t" r="r" b="b"/>
              <a:pathLst>
                <a:path w="4790" h="3656" extrusionOk="0">
                  <a:moveTo>
                    <a:pt x="3435" y="1"/>
                  </a:moveTo>
                  <a:cubicBezTo>
                    <a:pt x="3435" y="316"/>
                    <a:pt x="3372" y="599"/>
                    <a:pt x="3151" y="914"/>
                  </a:cubicBezTo>
                  <a:cubicBezTo>
                    <a:pt x="2773" y="1450"/>
                    <a:pt x="2206" y="1702"/>
                    <a:pt x="1671" y="1702"/>
                  </a:cubicBezTo>
                  <a:lnTo>
                    <a:pt x="473" y="1702"/>
                  </a:lnTo>
                  <a:lnTo>
                    <a:pt x="1" y="2710"/>
                  </a:lnTo>
                  <a:lnTo>
                    <a:pt x="946" y="3655"/>
                  </a:lnTo>
                  <a:lnTo>
                    <a:pt x="2143" y="2490"/>
                  </a:lnTo>
                  <a:cubicBezTo>
                    <a:pt x="2222" y="2411"/>
                    <a:pt x="2309" y="2371"/>
                    <a:pt x="2395" y="2371"/>
                  </a:cubicBezTo>
                  <a:cubicBezTo>
                    <a:pt x="2482" y="2371"/>
                    <a:pt x="2568" y="2411"/>
                    <a:pt x="2647" y="2490"/>
                  </a:cubicBezTo>
                  <a:lnTo>
                    <a:pt x="3844" y="3655"/>
                  </a:lnTo>
                  <a:lnTo>
                    <a:pt x="4790" y="2710"/>
                  </a:lnTo>
                  <a:lnTo>
                    <a:pt x="3718" y="410"/>
                  </a:lnTo>
                  <a:cubicBezTo>
                    <a:pt x="3624" y="253"/>
                    <a:pt x="3561" y="127"/>
                    <a:pt x="34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58"/>
            <p:cNvSpPr/>
            <p:nvPr/>
          </p:nvSpPr>
          <p:spPr>
            <a:xfrm>
              <a:off x="-20571700" y="4250400"/>
              <a:ext cx="233950" cy="120525"/>
            </a:xfrm>
            <a:custGeom>
              <a:avLst/>
              <a:gdLst/>
              <a:ahLst/>
              <a:cxnLst/>
              <a:rect l="l" t="t" r="r" b="b"/>
              <a:pathLst>
                <a:path w="9358" h="4821" extrusionOk="0">
                  <a:moveTo>
                    <a:pt x="4695" y="0"/>
                  </a:moveTo>
                  <a:lnTo>
                    <a:pt x="3497" y="1166"/>
                  </a:lnTo>
                  <a:cubicBezTo>
                    <a:pt x="3419" y="1245"/>
                    <a:pt x="3332" y="1284"/>
                    <a:pt x="3245" y="1284"/>
                  </a:cubicBezTo>
                  <a:cubicBezTo>
                    <a:pt x="3159" y="1284"/>
                    <a:pt x="3072" y="1245"/>
                    <a:pt x="2993" y="1166"/>
                  </a:cubicBezTo>
                  <a:lnTo>
                    <a:pt x="1954" y="158"/>
                  </a:lnTo>
                  <a:lnTo>
                    <a:pt x="32" y="4316"/>
                  </a:lnTo>
                  <a:cubicBezTo>
                    <a:pt x="0" y="4442"/>
                    <a:pt x="0" y="4568"/>
                    <a:pt x="63" y="4694"/>
                  </a:cubicBezTo>
                  <a:cubicBezTo>
                    <a:pt x="158" y="4789"/>
                    <a:pt x="252" y="4820"/>
                    <a:pt x="379" y="4820"/>
                  </a:cubicBezTo>
                  <a:lnTo>
                    <a:pt x="8979" y="4820"/>
                  </a:lnTo>
                  <a:cubicBezTo>
                    <a:pt x="9105" y="4820"/>
                    <a:pt x="9200" y="4757"/>
                    <a:pt x="9294" y="4694"/>
                  </a:cubicBezTo>
                  <a:cubicBezTo>
                    <a:pt x="9357" y="4568"/>
                    <a:pt x="9357" y="4442"/>
                    <a:pt x="9326" y="4316"/>
                  </a:cubicBezTo>
                  <a:lnTo>
                    <a:pt x="7341" y="158"/>
                  </a:lnTo>
                  <a:lnTo>
                    <a:pt x="6333" y="1166"/>
                  </a:lnTo>
                  <a:cubicBezTo>
                    <a:pt x="6270" y="1260"/>
                    <a:pt x="6175" y="1292"/>
                    <a:pt x="6112" y="1292"/>
                  </a:cubicBezTo>
                  <a:cubicBezTo>
                    <a:pt x="6018" y="1292"/>
                    <a:pt x="5892" y="1260"/>
                    <a:pt x="5860" y="1166"/>
                  </a:cubicBezTo>
                  <a:lnTo>
                    <a:pt x="46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6" name="Google Shape;8496;p58"/>
          <p:cNvGrpSpPr/>
          <p:nvPr/>
        </p:nvGrpSpPr>
        <p:grpSpPr>
          <a:xfrm>
            <a:off x="4632837" y="1688259"/>
            <a:ext cx="453980" cy="451948"/>
            <a:chOff x="-18645175" y="3334200"/>
            <a:chExt cx="307200" cy="305825"/>
          </a:xfrm>
        </p:grpSpPr>
        <p:sp>
          <p:nvSpPr>
            <p:cNvPr id="8497" name="Google Shape;8497;p58"/>
            <p:cNvSpPr/>
            <p:nvPr/>
          </p:nvSpPr>
          <p:spPr>
            <a:xfrm>
              <a:off x="-18627850" y="3424975"/>
              <a:ext cx="289875" cy="215050"/>
            </a:xfrm>
            <a:custGeom>
              <a:avLst/>
              <a:gdLst/>
              <a:ahLst/>
              <a:cxnLst/>
              <a:rect l="l" t="t" r="r" b="b"/>
              <a:pathLst>
                <a:path w="11595" h="8602" extrusionOk="0">
                  <a:moveTo>
                    <a:pt x="7530" y="2111"/>
                  </a:moveTo>
                  <a:cubicBezTo>
                    <a:pt x="7719" y="2111"/>
                    <a:pt x="7877" y="2269"/>
                    <a:pt x="7877" y="2458"/>
                  </a:cubicBezTo>
                  <a:lnTo>
                    <a:pt x="7877" y="4568"/>
                  </a:lnTo>
                  <a:cubicBezTo>
                    <a:pt x="7877" y="4789"/>
                    <a:pt x="7719" y="4946"/>
                    <a:pt x="7530" y="4946"/>
                  </a:cubicBezTo>
                  <a:cubicBezTo>
                    <a:pt x="7341" y="4946"/>
                    <a:pt x="7184" y="4789"/>
                    <a:pt x="7184" y="4568"/>
                  </a:cubicBezTo>
                  <a:lnTo>
                    <a:pt x="7184" y="2458"/>
                  </a:lnTo>
                  <a:cubicBezTo>
                    <a:pt x="7184" y="2269"/>
                    <a:pt x="7341" y="2111"/>
                    <a:pt x="7530" y="2111"/>
                  </a:cubicBezTo>
                  <a:close/>
                  <a:moveTo>
                    <a:pt x="2584" y="0"/>
                  </a:moveTo>
                  <a:cubicBezTo>
                    <a:pt x="2364" y="0"/>
                    <a:pt x="2206" y="158"/>
                    <a:pt x="2206" y="347"/>
                  </a:cubicBezTo>
                  <a:lnTo>
                    <a:pt x="2206" y="1764"/>
                  </a:lnTo>
                  <a:lnTo>
                    <a:pt x="2206" y="2489"/>
                  </a:lnTo>
                  <a:cubicBezTo>
                    <a:pt x="2206" y="2678"/>
                    <a:pt x="2364" y="2836"/>
                    <a:pt x="2584" y="2836"/>
                  </a:cubicBezTo>
                  <a:lnTo>
                    <a:pt x="3624" y="2836"/>
                  </a:lnTo>
                  <a:cubicBezTo>
                    <a:pt x="4821" y="2836"/>
                    <a:pt x="5766" y="3781"/>
                    <a:pt x="5766" y="4978"/>
                  </a:cubicBezTo>
                  <a:cubicBezTo>
                    <a:pt x="5766" y="6144"/>
                    <a:pt x="4821" y="7089"/>
                    <a:pt x="3624" y="7089"/>
                  </a:cubicBezTo>
                  <a:lnTo>
                    <a:pt x="3277" y="7089"/>
                  </a:lnTo>
                  <a:cubicBezTo>
                    <a:pt x="2616" y="7089"/>
                    <a:pt x="1986" y="6931"/>
                    <a:pt x="1387" y="6711"/>
                  </a:cubicBezTo>
                  <a:cubicBezTo>
                    <a:pt x="1072" y="7183"/>
                    <a:pt x="694" y="7593"/>
                    <a:pt x="221" y="7908"/>
                  </a:cubicBezTo>
                  <a:cubicBezTo>
                    <a:pt x="95" y="8002"/>
                    <a:pt x="1" y="8160"/>
                    <a:pt x="64" y="8317"/>
                  </a:cubicBezTo>
                  <a:cubicBezTo>
                    <a:pt x="95" y="8475"/>
                    <a:pt x="253" y="8538"/>
                    <a:pt x="410" y="8538"/>
                  </a:cubicBezTo>
                  <a:lnTo>
                    <a:pt x="3624" y="8538"/>
                  </a:lnTo>
                  <a:lnTo>
                    <a:pt x="3624" y="8191"/>
                  </a:lnTo>
                  <a:cubicBezTo>
                    <a:pt x="3624" y="8002"/>
                    <a:pt x="3781" y="7845"/>
                    <a:pt x="4002" y="7845"/>
                  </a:cubicBezTo>
                  <a:cubicBezTo>
                    <a:pt x="4191" y="7845"/>
                    <a:pt x="4348" y="8002"/>
                    <a:pt x="4348" y="8191"/>
                  </a:cubicBezTo>
                  <a:lnTo>
                    <a:pt x="4348" y="8538"/>
                  </a:lnTo>
                  <a:lnTo>
                    <a:pt x="6522" y="8538"/>
                  </a:lnTo>
                  <a:lnTo>
                    <a:pt x="6522" y="6049"/>
                  </a:lnTo>
                  <a:cubicBezTo>
                    <a:pt x="6522" y="5829"/>
                    <a:pt x="6680" y="5671"/>
                    <a:pt x="6869" y="5671"/>
                  </a:cubicBezTo>
                  <a:cubicBezTo>
                    <a:pt x="7058" y="5671"/>
                    <a:pt x="7215" y="5829"/>
                    <a:pt x="7215" y="6049"/>
                  </a:cubicBezTo>
                  <a:lnTo>
                    <a:pt x="7215" y="8601"/>
                  </a:lnTo>
                  <a:lnTo>
                    <a:pt x="11153" y="8601"/>
                  </a:lnTo>
                  <a:cubicBezTo>
                    <a:pt x="11468" y="8538"/>
                    <a:pt x="11595" y="8128"/>
                    <a:pt x="11311" y="7939"/>
                  </a:cubicBezTo>
                  <a:cubicBezTo>
                    <a:pt x="10208" y="7215"/>
                    <a:pt x="9547" y="5986"/>
                    <a:pt x="9389" y="4726"/>
                  </a:cubicBezTo>
                  <a:lnTo>
                    <a:pt x="10681" y="3434"/>
                  </a:lnTo>
                  <a:cubicBezTo>
                    <a:pt x="10775" y="3371"/>
                    <a:pt x="10807" y="3277"/>
                    <a:pt x="10807" y="3182"/>
                  </a:cubicBezTo>
                  <a:lnTo>
                    <a:pt x="10807" y="1764"/>
                  </a:lnTo>
                  <a:cubicBezTo>
                    <a:pt x="10807" y="1563"/>
                    <a:pt x="10625" y="1422"/>
                    <a:pt x="10440" y="1422"/>
                  </a:cubicBezTo>
                  <a:cubicBezTo>
                    <a:pt x="10394" y="1422"/>
                    <a:pt x="10347" y="1431"/>
                    <a:pt x="10303" y="1449"/>
                  </a:cubicBezTo>
                  <a:lnTo>
                    <a:pt x="9389" y="1922"/>
                  </a:lnTo>
                  <a:lnTo>
                    <a:pt x="9389" y="347"/>
                  </a:lnTo>
                  <a:cubicBezTo>
                    <a:pt x="9389" y="158"/>
                    <a:pt x="9232" y="0"/>
                    <a:pt x="9043" y="0"/>
                  </a:cubicBezTo>
                  <a:lnTo>
                    <a:pt x="6522" y="0"/>
                  </a:lnTo>
                  <a:lnTo>
                    <a:pt x="6522" y="3245"/>
                  </a:lnTo>
                  <a:cubicBezTo>
                    <a:pt x="6522" y="3434"/>
                    <a:pt x="6365" y="3592"/>
                    <a:pt x="6144" y="3592"/>
                  </a:cubicBezTo>
                  <a:cubicBezTo>
                    <a:pt x="5955" y="3592"/>
                    <a:pt x="5798" y="3434"/>
                    <a:pt x="5798" y="3245"/>
                  </a:cubicBezTo>
                  <a:lnTo>
                    <a:pt x="5798" y="0"/>
                  </a:lnTo>
                  <a:lnTo>
                    <a:pt x="4348" y="0"/>
                  </a:lnTo>
                  <a:lnTo>
                    <a:pt x="4348" y="1764"/>
                  </a:lnTo>
                  <a:cubicBezTo>
                    <a:pt x="4348" y="1985"/>
                    <a:pt x="4191" y="2143"/>
                    <a:pt x="4002" y="2143"/>
                  </a:cubicBezTo>
                  <a:cubicBezTo>
                    <a:pt x="3781" y="2143"/>
                    <a:pt x="3624" y="1985"/>
                    <a:pt x="3624" y="1764"/>
                  </a:cubicBezTo>
                  <a:lnTo>
                    <a:pt x="362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58"/>
            <p:cNvSpPr/>
            <p:nvPr/>
          </p:nvSpPr>
          <p:spPr>
            <a:xfrm>
              <a:off x="-18645175" y="3424975"/>
              <a:ext cx="141800" cy="159900"/>
            </a:xfrm>
            <a:custGeom>
              <a:avLst/>
              <a:gdLst/>
              <a:ahLst/>
              <a:cxnLst/>
              <a:rect l="l" t="t" r="r" b="b"/>
              <a:pathLst>
                <a:path w="5672" h="6396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2489"/>
                  </a:lnTo>
                  <a:cubicBezTo>
                    <a:pt x="1" y="4600"/>
                    <a:pt x="1733" y="6396"/>
                    <a:pt x="3907" y="6396"/>
                  </a:cubicBezTo>
                  <a:lnTo>
                    <a:pt x="4254" y="6396"/>
                  </a:lnTo>
                  <a:cubicBezTo>
                    <a:pt x="5041" y="6396"/>
                    <a:pt x="5671" y="5766"/>
                    <a:pt x="5671" y="4978"/>
                  </a:cubicBezTo>
                  <a:cubicBezTo>
                    <a:pt x="5671" y="4190"/>
                    <a:pt x="5041" y="3560"/>
                    <a:pt x="4254" y="3560"/>
                  </a:cubicBezTo>
                  <a:lnTo>
                    <a:pt x="3183" y="3560"/>
                  </a:lnTo>
                  <a:cubicBezTo>
                    <a:pt x="2584" y="3560"/>
                    <a:pt x="2111" y="3088"/>
                    <a:pt x="2111" y="2489"/>
                  </a:cubicBezTo>
                  <a:lnTo>
                    <a:pt x="2111" y="1764"/>
                  </a:lnTo>
                  <a:cubicBezTo>
                    <a:pt x="2111" y="788"/>
                    <a:pt x="1324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58"/>
            <p:cNvSpPr/>
            <p:nvPr/>
          </p:nvSpPr>
          <p:spPr>
            <a:xfrm>
              <a:off x="-18466375" y="3334200"/>
              <a:ext cx="54350" cy="71100"/>
            </a:xfrm>
            <a:custGeom>
              <a:avLst/>
              <a:gdLst/>
              <a:ahLst/>
              <a:cxnLst/>
              <a:rect l="l" t="t" r="r" b="b"/>
              <a:pathLst>
                <a:path w="2174" h="2844" extrusionOk="0">
                  <a:moveTo>
                    <a:pt x="1449" y="0"/>
                  </a:moveTo>
                  <a:cubicBezTo>
                    <a:pt x="1371" y="0"/>
                    <a:pt x="1292" y="24"/>
                    <a:pt x="1229" y="71"/>
                  </a:cubicBezTo>
                  <a:cubicBezTo>
                    <a:pt x="1197" y="103"/>
                    <a:pt x="0" y="953"/>
                    <a:pt x="0" y="2150"/>
                  </a:cubicBezTo>
                  <a:cubicBezTo>
                    <a:pt x="0" y="2403"/>
                    <a:pt x="95" y="2623"/>
                    <a:pt x="158" y="2844"/>
                  </a:cubicBezTo>
                  <a:lnTo>
                    <a:pt x="756" y="2844"/>
                  </a:lnTo>
                  <a:cubicBezTo>
                    <a:pt x="882" y="1898"/>
                    <a:pt x="1386" y="1048"/>
                    <a:pt x="2174" y="544"/>
                  </a:cubicBezTo>
                  <a:cubicBezTo>
                    <a:pt x="1954" y="260"/>
                    <a:pt x="1701" y="71"/>
                    <a:pt x="1670" y="71"/>
                  </a:cubicBezTo>
                  <a:cubicBezTo>
                    <a:pt x="1607" y="24"/>
                    <a:pt x="1528" y="0"/>
                    <a:pt x="144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58"/>
            <p:cNvSpPr/>
            <p:nvPr/>
          </p:nvSpPr>
          <p:spPr>
            <a:xfrm>
              <a:off x="-18428575" y="3352500"/>
              <a:ext cx="87450" cy="82725"/>
            </a:xfrm>
            <a:custGeom>
              <a:avLst/>
              <a:gdLst/>
              <a:ahLst/>
              <a:cxnLst/>
              <a:rect l="l" t="t" r="r" b="b"/>
              <a:pathLst>
                <a:path w="3498" h="3309" extrusionOk="0">
                  <a:moveTo>
                    <a:pt x="2426" y="1"/>
                  </a:moveTo>
                  <a:cubicBezTo>
                    <a:pt x="1166" y="1"/>
                    <a:pt x="158" y="946"/>
                    <a:pt x="0" y="2112"/>
                  </a:cubicBezTo>
                  <a:lnTo>
                    <a:pt x="1009" y="2112"/>
                  </a:lnTo>
                  <a:cubicBezTo>
                    <a:pt x="1607" y="2112"/>
                    <a:pt x="2080" y="2584"/>
                    <a:pt x="2080" y="3183"/>
                  </a:cubicBezTo>
                  <a:lnTo>
                    <a:pt x="2080" y="3309"/>
                  </a:lnTo>
                  <a:cubicBezTo>
                    <a:pt x="2899" y="2899"/>
                    <a:pt x="3497" y="2049"/>
                    <a:pt x="3497" y="1072"/>
                  </a:cubicBezTo>
                  <a:lnTo>
                    <a:pt x="3497" y="347"/>
                  </a:lnTo>
                  <a:cubicBezTo>
                    <a:pt x="3497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58"/>
            <p:cNvSpPr/>
            <p:nvPr/>
          </p:nvSpPr>
          <p:spPr>
            <a:xfrm>
              <a:off x="-18645175" y="333440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765" y="0"/>
                  </a:moveTo>
                  <a:cubicBezTo>
                    <a:pt x="788" y="0"/>
                    <a:pt x="1" y="788"/>
                    <a:pt x="1" y="1796"/>
                  </a:cubicBezTo>
                  <a:lnTo>
                    <a:pt x="1" y="2489"/>
                  </a:lnTo>
                  <a:cubicBezTo>
                    <a:pt x="1" y="2678"/>
                    <a:pt x="158" y="2836"/>
                    <a:pt x="347" y="2836"/>
                  </a:cubicBezTo>
                  <a:lnTo>
                    <a:pt x="1072" y="2836"/>
                  </a:lnTo>
                  <a:cubicBezTo>
                    <a:pt x="2048" y="2836"/>
                    <a:pt x="2836" y="2048"/>
                    <a:pt x="2836" y="1071"/>
                  </a:cubicBezTo>
                  <a:lnTo>
                    <a:pt x="2836" y="347"/>
                  </a:lnTo>
                  <a:cubicBezTo>
                    <a:pt x="2836" y="158"/>
                    <a:pt x="2679" y="0"/>
                    <a:pt x="24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2" name="Google Shape;8502;p58"/>
          <p:cNvGrpSpPr/>
          <p:nvPr/>
        </p:nvGrpSpPr>
        <p:grpSpPr>
          <a:xfrm>
            <a:off x="4633429" y="2242989"/>
            <a:ext cx="452798" cy="450507"/>
            <a:chOff x="-18645175" y="3708500"/>
            <a:chExt cx="306400" cy="304850"/>
          </a:xfrm>
        </p:grpSpPr>
        <p:sp>
          <p:nvSpPr>
            <p:cNvPr id="8503" name="Google Shape;8503;p58"/>
            <p:cNvSpPr/>
            <p:nvPr/>
          </p:nvSpPr>
          <p:spPr>
            <a:xfrm>
              <a:off x="-18555375" y="38172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58"/>
            <p:cNvSpPr/>
            <p:nvPr/>
          </p:nvSpPr>
          <p:spPr>
            <a:xfrm>
              <a:off x="-18501825" y="3894000"/>
              <a:ext cx="18150" cy="16950"/>
            </a:xfrm>
            <a:custGeom>
              <a:avLst/>
              <a:gdLst/>
              <a:ahLst/>
              <a:cxnLst/>
              <a:rect l="l" t="t" r="r" b="b"/>
              <a:pathLst>
                <a:path w="726" h="678" extrusionOk="0">
                  <a:moveTo>
                    <a:pt x="351" y="0"/>
                  </a:moveTo>
                  <a:cubicBezTo>
                    <a:pt x="197" y="0"/>
                    <a:pt x="48" y="79"/>
                    <a:pt x="0" y="237"/>
                  </a:cubicBezTo>
                  <a:lnTo>
                    <a:pt x="379" y="678"/>
                  </a:lnTo>
                  <a:lnTo>
                    <a:pt x="725" y="237"/>
                  </a:lnTo>
                  <a:cubicBezTo>
                    <a:pt x="662" y="79"/>
                    <a:pt x="505" y="0"/>
                    <a:pt x="3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58"/>
            <p:cNvSpPr/>
            <p:nvPr/>
          </p:nvSpPr>
          <p:spPr>
            <a:xfrm>
              <a:off x="-18546725" y="3835325"/>
              <a:ext cx="108725" cy="124450"/>
            </a:xfrm>
            <a:custGeom>
              <a:avLst/>
              <a:gdLst/>
              <a:ahLst/>
              <a:cxnLst/>
              <a:rect l="l" t="t" r="r" b="b"/>
              <a:pathLst>
                <a:path w="4349" h="4978" extrusionOk="0">
                  <a:moveTo>
                    <a:pt x="2175" y="0"/>
                  </a:moveTo>
                  <a:cubicBezTo>
                    <a:pt x="1481" y="0"/>
                    <a:pt x="914" y="473"/>
                    <a:pt x="757" y="1134"/>
                  </a:cubicBezTo>
                  <a:lnTo>
                    <a:pt x="221" y="3151"/>
                  </a:lnTo>
                  <a:cubicBezTo>
                    <a:pt x="1" y="4096"/>
                    <a:pt x="725" y="4978"/>
                    <a:pt x="1639" y="4978"/>
                  </a:cubicBezTo>
                  <a:lnTo>
                    <a:pt x="1796" y="4978"/>
                  </a:lnTo>
                  <a:lnTo>
                    <a:pt x="1796" y="3686"/>
                  </a:lnTo>
                  <a:lnTo>
                    <a:pt x="1198" y="2899"/>
                  </a:lnTo>
                  <a:cubicBezTo>
                    <a:pt x="1135" y="2804"/>
                    <a:pt x="1103" y="2741"/>
                    <a:pt x="1103" y="2647"/>
                  </a:cubicBezTo>
                  <a:cubicBezTo>
                    <a:pt x="1103" y="2048"/>
                    <a:pt x="1576" y="1575"/>
                    <a:pt x="2175" y="1575"/>
                  </a:cubicBezTo>
                  <a:cubicBezTo>
                    <a:pt x="2773" y="1575"/>
                    <a:pt x="3246" y="2048"/>
                    <a:pt x="3246" y="2647"/>
                  </a:cubicBezTo>
                  <a:cubicBezTo>
                    <a:pt x="3246" y="2741"/>
                    <a:pt x="3183" y="2804"/>
                    <a:pt x="3151" y="2899"/>
                  </a:cubicBezTo>
                  <a:lnTo>
                    <a:pt x="2521" y="3686"/>
                  </a:lnTo>
                  <a:lnTo>
                    <a:pt x="2521" y="4978"/>
                  </a:lnTo>
                  <a:lnTo>
                    <a:pt x="2679" y="4978"/>
                  </a:lnTo>
                  <a:cubicBezTo>
                    <a:pt x="3624" y="4978"/>
                    <a:pt x="4348" y="4064"/>
                    <a:pt x="4096" y="3151"/>
                  </a:cubicBezTo>
                  <a:lnTo>
                    <a:pt x="3592" y="1134"/>
                  </a:lnTo>
                  <a:cubicBezTo>
                    <a:pt x="3435" y="441"/>
                    <a:pt x="2836" y="0"/>
                    <a:pt x="217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58"/>
            <p:cNvSpPr/>
            <p:nvPr/>
          </p:nvSpPr>
          <p:spPr>
            <a:xfrm>
              <a:off x="-18644375" y="3728200"/>
              <a:ext cx="305600" cy="285150"/>
            </a:xfrm>
            <a:custGeom>
              <a:avLst/>
              <a:gdLst/>
              <a:ahLst/>
              <a:cxnLst/>
              <a:rect l="l" t="t" r="r" b="b"/>
              <a:pathLst>
                <a:path w="12224" h="11406" extrusionOk="0">
                  <a:moveTo>
                    <a:pt x="8128" y="2836"/>
                  </a:moveTo>
                  <a:cubicBezTo>
                    <a:pt x="8695" y="2836"/>
                    <a:pt x="9168" y="3309"/>
                    <a:pt x="9168" y="3907"/>
                  </a:cubicBezTo>
                  <a:cubicBezTo>
                    <a:pt x="9257" y="4501"/>
                    <a:pt x="8814" y="4984"/>
                    <a:pt x="8182" y="4984"/>
                  </a:cubicBezTo>
                  <a:cubicBezTo>
                    <a:pt x="8143" y="4984"/>
                    <a:pt x="8105" y="4982"/>
                    <a:pt x="8065" y="4978"/>
                  </a:cubicBezTo>
                  <a:lnTo>
                    <a:pt x="8065" y="4978"/>
                  </a:lnTo>
                  <a:cubicBezTo>
                    <a:pt x="8128" y="5041"/>
                    <a:pt x="8160" y="5136"/>
                    <a:pt x="8160" y="5199"/>
                  </a:cubicBezTo>
                  <a:lnTo>
                    <a:pt x="8664" y="7247"/>
                  </a:lnTo>
                  <a:cubicBezTo>
                    <a:pt x="9011" y="8633"/>
                    <a:pt x="7971" y="9988"/>
                    <a:pt x="6553" y="9988"/>
                  </a:cubicBezTo>
                  <a:lnTo>
                    <a:pt x="5513" y="9988"/>
                  </a:lnTo>
                  <a:cubicBezTo>
                    <a:pt x="4096" y="9988"/>
                    <a:pt x="3025" y="8633"/>
                    <a:pt x="3403" y="7247"/>
                  </a:cubicBezTo>
                  <a:lnTo>
                    <a:pt x="3907" y="5199"/>
                  </a:lnTo>
                  <a:cubicBezTo>
                    <a:pt x="3938" y="5136"/>
                    <a:pt x="3938" y="5041"/>
                    <a:pt x="3970" y="4978"/>
                  </a:cubicBezTo>
                  <a:lnTo>
                    <a:pt x="3970" y="4978"/>
                  </a:lnTo>
                  <a:cubicBezTo>
                    <a:pt x="3934" y="4982"/>
                    <a:pt x="3899" y="4983"/>
                    <a:pt x="3864" y="4983"/>
                  </a:cubicBezTo>
                  <a:cubicBezTo>
                    <a:pt x="3255" y="4983"/>
                    <a:pt x="2804" y="4473"/>
                    <a:pt x="2804" y="3907"/>
                  </a:cubicBezTo>
                  <a:cubicBezTo>
                    <a:pt x="2804" y="3309"/>
                    <a:pt x="3277" y="2836"/>
                    <a:pt x="3875" y="2836"/>
                  </a:cubicBezTo>
                  <a:cubicBezTo>
                    <a:pt x="4411" y="2836"/>
                    <a:pt x="4883" y="3277"/>
                    <a:pt x="4915" y="3844"/>
                  </a:cubicBezTo>
                  <a:cubicBezTo>
                    <a:pt x="5230" y="3624"/>
                    <a:pt x="5608" y="3561"/>
                    <a:pt x="5986" y="3561"/>
                  </a:cubicBezTo>
                  <a:cubicBezTo>
                    <a:pt x="6396" y="3561"/>
                    <a:pt x="6742" y="3687"/>
                    <a:pt x="7057" y="3844"/>
                  </a:cubicBezTo>
                  <a:cubicBezTo>
                    <a:pt x="7089" y="3277"/>
                    <a:pt x="7561" y="2836"/>
                    <a:pt x="8128" y="2836"/>
                  </a:cubicBezTo>
                  <a:close/>
                  <a:moveTo>
                    <a:pt x="4285" y="1"/>
                  </a:moveTo>
                  <a:cubicBezTo>
                    <a:pt x="2710" y="1"/>
                    <a:pt x="1449" y="946"/>
                    <a:pt x="1449" y="2143"/>
                  </a:cubicBezTo>
                  <a:lnTo>
                    <a:pt x="1449" y="2773"/>
                  </a:lnTo>
                  <a:cubicBezTo>
                    <a:pt x="1449" y="4380"/>
                    <a:pt x="945" y="5955"/>
                    <a:pt x="95" y="7310"/>
                  </a:cubicBezTo>
                  <a:cubicBezTo>
                    <a:pt x="0" y="7373"/>
                    <a:pt x="0" y="7530"/>
                    <a:pt x="32" y="7625"/>
                  </a:cubicBezTo>
                  <a:cubicBezTo>
                    <a:pt x="945" y="9893"/>
                    <a:pt x="3182" y="11405"/>
                    <a:pt x="5671" y="11405"/>
                  </a:cubicBezTo>
                  <a:lnTo>
                    <a:pt x="6553" y="11405"/>
                  </a:lnTo>
                  <a:cubicBezTo>
                    <a:pt x="9011" y="11405"/>
                    <a:pt x="11216" y="9893"/>
                    <a:pt x="12161" y="7625"/>
                  </a:cubicBezTo>
                  <a:cubicBezTo>
                    <a:pt x="12224" y="7499"/>
                    <a:pt x="12224" y="7373"/>
                    <a:pt x="12129" y="7310"/>
                  </a:cubicBezTo>
                  <a:cubicBezTo>
                    <a:pt x="11184" y="5955"/>
                    <a:pt x="10680" y="4380"/>
                    <a:pt x="10680" y="2773"/>
                  </a:cubicBezTo>
                  <a:lnTo>
                    <a:pt x="10680" y="2143"/>
                  </a:lnTo>
                  <a:cubicBezTo>
                    <a:pt x="10680" y="946"/>
                    <a:pt x="9420" y="1"/>
                    <a:pt x="7845" y="1"/>
                  </a:cubicBezTo>
                  <a:cubicBezTo>
                    <a:pt x="7183" y="1"/>
                    <a:pt x="6553" y="158"/>
                    <a:pt x="6081" y="473"/>
                  </a:cubicBezTo>
                  <a:cubicBezTo>
                    <a:pt x="5545" y="158"/>
                    <a:pt x="4915" y="1"/>
                    <a:pt x="42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58"/>
            <p:cNvSpPr/>
            <p:nvPr/>
          </p:nvSpPr>
          <p:spPr>
            <a:xfrm>
              <a:off x="-18448275" y="38172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725" y="536"/>
                    <a:pt x="725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58"/>
            <p:cNvSpPr/>
            <p:nvPr/>
          </p:nvSpPr>
          <p:spPr>
            <a:xfrm>
              <a:off x="-18645175" y="3708500"/>
              <a:ext cx="74050" cy="91400"/>
            </a:xfrm>
            <a:custGeom>
              <a:avLst/>
              <a:gdLst/>
              <a:ahLst/>
              <a:cxnLst/>
              <a:rect l="l" t="t" r="r" b="b"/>
              <a:pathLst>
                <a:path w="2962" h="3656" extrusionOk="0">
                  <a:moveTo>
                    <a:pt x="2111" y="1"/>
                  </a:moveTo>
                  <a:cubicBezTo>
                    <a:pt x="946" y="1"/>
                    <a:pt x="1" y="946"/>
                    <a:pt x="1" y="2143"/>
                  </a:cubicBezTo>
                  <a:cubicBezTo>
                    <a:pt x="1" y="2710"/>
                    <a:pt x="221" y="3277"/>
                    <a:pt x="631" y="3656"/>
                  </a:cubicBezTo>
                  <a:lnTo>
                    <a:pt x="631" y="3498"/>
                  </a:lnTo>
                  <a:lnTo>
                    <a:pt x="631" y="2868"/>
                  </a:lnTo>
                  <a:cubicBezTo>
                    <a:pt x="631" y="1608"/>
                    <a:pt x="1576" y="600"/>
                    <a:pt x="2962" y="190"/>
                  </a:cubicBezTo>
                  <a:cubicBezTo>
                    <a:pt x="2679" y="95"/>
                    <a:pt x="2395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58"/>
            <p:cNvSpPr/>
            <p:nvPr/>
          </p:nvSpPr>
          <p:spPr>
            <a:xfrm>
              <a:off x="-18415975" y="3710075"/>
              <a:ext cx="74850" cy="92975"/>
            </a:xfrm>
            <a:custGeom>
              <a:avLst/>
              <a:gdLst/>
              <a:ahLst/>
              <a:cxnLst/>
              <a:rect l="l" t="t" r="r" b="b"/>
              <a:pathLst>
                <a:path w="2994" h="3719" extrusionOk="0">
                  <a:moveTo>
                    <a:pt x="883" y="1"/>
                  </a:moveTo>
                  <a:cubicBezTo>
                    <a:pt x="568" y="1"/>
                    <a:pt x="284" y="64"/>
                    <a:pt x="1" y="190"/>
                  </a:cubicBezTo>
                  <a:cubicBezTo>
                    <a:pt x="1292" y="568"/>
                    <a:pt x="2206" y="1608"/>
                    <a:pt x="2206" y="2836"/>
                  </a:cubicBezTo>
                  <a:lnTo>
                    <a:pt x="2206" y="3466"/>
                  </a:lnTo>
                  <a:cubicBezTo>
                    <a:pt x="2206" y="3529"/>
                    <a:pt x="2206" y="3656"/>
                    <a:pt x="2237" y="3719"/>
                  </a:cubicBezTo>
                  <a:cubicBezTo>
                    <a:pt x="2710" y="3340"/>
                    <a:pt x="2993" y="2742"/>
                    <a:pt x="2993" y="2112"/>
                  </a:cubicBezTo>
                  <a:cubicBezTo>
                    <a:pt x="2993" y="946"/>
                    <a:pt x="2048" y="1"/>
                    <a:pt x="8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0" name="Google Shape;8510;p58"/>
          <p:cNvGrpSpPr/>
          <p:nvPr/>
        </p:nvGrpSpPr>
        <p:grpSpPr>
          <a:xfrm>
            <a:off x="4631101" y="2795630"/>
            <a:ext cx="457453" cy="451763"/>
            <a:chOff x="-18647525" y="4082625"/>
            <a:chExt cx="309550" cy="305700"/>
          </a:xfrm>
        </p:grpSpPr>
        <p:sp>
          <p:nvSpPr>
            <p:cNvPr id="8511" name="Google Shape;8511;p58"/>
            <p:cNvSpPr/>
            <p:nvPr/>
          </p:nvSpPr>
          <p:spPr>
            <a:xfrm>
              <a:off x="-18609725" y="4082625"/>
              <a:ext cx="123675" cy="61475"/>
            </a:xfrm>
            <a:custGeom>
              <a:avLst/>
              <a:gdLst/>
              <a:ahLst/>
              <a:cxnLst/>
              <a:rect l="l" t="t" r="r" b="b"/>
              <a:pathLst>
                <a:path w="4947" h="2459" extrusionOk="0">
                  <a:moveTo>
                    <a:pt x="2473" y="1"/>
                  </a:moveTo>
                  <a:cubicBezTo>
                    <a:pt x="2387" y="1"/>
                    <a:pt x="2300" y="32"/>
                    <a:pt x="2237" y="95"/>
                  </a:cubicBezTo>
                  <a:cubicBezTo>
                    <a:pt x="2206" y="127"/>
                    <a:pt x="1576" y="694"/>
                    <a:pt x="1450" y="1481"/>
                  </a:cubicBezTo>
                  <a:cubicBezTo>
                    <a:pt x="1324" y="1418"/>
                    <a:pt x="1166" y="1418"/>
                    <a:pt x="1071" y="1418"/>
                  </a:cubicBezTo>
                  <a:lnTo>
                    <a:pt x="347" y="1418"/>
                  </a:lnTo>
                  <a:cubicBezTo>
                    <a:pt x="158" y="1418"/>
                    <a:pt x="0" y="1576"/>
                    <a:pt x="0" y="1797"/>
                  </a:cubicBezTo>
                  <a:cubicBezTo>
                    <a:pt x="0" y="2017"/>
                    <a:pt x="32" y="2206"/>
                    <a:pt x="126" y="2427"/>
                  </a:cubicBezTo>
                  <a:cubicBezTo>
                    <a:pt x="1008" y="2175"/>
                    <a:pt x="1922" y="2175"/>
                    <a:pt x="2489" y="2175"/>
                  </a:cubicBezTo>
                  <a:cubicBezTo>
                    <a:pt x="3277" y="2175"/>
                    <a:pt x="4096" y="2206"/>
                    <a:pt x="4852" y="2458"/>
                  </a:cubicBezTo>
                  <a:cubicBezTo>
                    <a:pt x="4915" y="2269"/>
                    <a:pt x="4947" y="2017"/>
                    <a:pt x="4947" y="1797"/>
                  </a:cubicBezTo>
                  <a:cubicBezTo>
                    <a:pt x="4947" y="1576"/>
                    <a:pt x="4789" y="1418"/>
                    <a:pt x="4600" y="1418"/>
                  </a:cubicBezTo>
                  <a:lnTo>
                    <a:pt x="3907" y="1418"/>
                  </a:lnTo>
                  <a:cubicBezTo>
                    <a:pt x="3781" y="1418"/>
                    <a:pt x="3623" y="1418"/>
                    <a:pt x="3497" y="1481"/>
                  </a:cubicBezTo>
                  <a:cubicBezTo>
                    <a:pt x="3340" y="694"/>
                    <a:pt x="2710" y="127"/>
                    <a:pt x="2710" y="95"/>
                  </a:cubicBezTo>
                  <a:cubicBezTo>
                    <a:pt x="2647" y="32"/>
                    <a:pt x="2560" y="1"/>
                    <a:pt x="24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58"/>
            <p:cNvSpPr/>
            <p:nvPr/>
          </p:nvSpPr>
          <p:spPr>
            <a:xfrm>
              <a:off x="-18647525" y="4155875"/>
              <a:ext cx="148075" cy="195350"/>
            </a:xfrm>
            <a:custGeom>
              <a:avLst/>
              <a:gdLst/>
              <a:ahLst/>
              <a:cxnLst/>
              <a:rect l="l" t="t" r="r" b="b"/>
              <a:pathLst>
                <a:path w="5923" h="7814" extrusionOk="0">
                  <a:moveTo>
                    <a:pt x="1859" y="2836"/>
                  </a:moveTo>
                  <a:cubicBezTo>
                    <a:pt x="2048" y="2836"/>
                    <a:pt x="2205" y="2994"/>
                    <a:pt x="2205" y="3183"/>
                  </a:cubicBezTo>
                  <a:lnTo>
                    <a:pt x="2205" y="3907"/>
                  </a:lnTo>
                  <a:cubicBezTo>
                    <a:pt x="2205" y="4096"/>
                    <a:pt x="2048" y="4254"/>
                    <a:pt x="1859" y="4254"/>
                  </a:cubicBezTo>
                  <a:cubicBezTo>
                    <a:pt x="1670" y="4254"/>
                    <a:pt x="1512" y="4096"/>
                    <a:pt x="1512" y="3907"/>
                  </a:cubicBezTo>
                  <a:lnTo>
                    <a:pt x="1512" y="3183"/>
                  </a:lnTo>
                  <a:cubicBezTo>
                    <a:pt x="1512" y="2994"/>
                    <a:pt x="1670" y="2836"/>
                    <a:pt x="1859" y="2836"/>
                  </a:cubicBezTo>
                  <a:close/>
                  <a:moveTo>
                    <a:pt x="3938" y="1"/>
                  </a:moveTo>
                  <a:cubicBezTo>
                    <a:pt x="2678" y="1"/>
                    <a:pt x="0" y="1"/>
                    <a:pt x="0" y="2836"/>
                  </a:cubicBezTo>
                  <a:cubicBezTo>
                    <a:pt x="0" y="4569"/>
                    <a:pt x="914" y="6774"/>
                    <a:pt x="2205" y="7814"/>
                  </a:cubicBezTo>
                  <a:cubicBezTo>
                    <a:pt x="2016" y="6995"/>
                    <a:pt x="1985" y="6018"/>
                    <a:pt x="2268" y="4915"/>
                  </a:cubicBezTo>
                  <a:cubicBezTo>
                    <a:pt x="2457" y="4222"/>
                    <a:pt x="2741" y="3466"/>
                    <a:pt x="3088" y="2805"/>
                  </a:cubicBezTo>
                  <a:cubicBezTo>
                    <a:pt x="2962" y="2710"/>
                    <a:pt x="2899" y="2647"/>
                    <a:pt x="2899" y="2490"/>
                  </a:cubicBezTo>
                  <a:lnTo>
                    <a:pt x="2899" y="1765"/>
                  </a:lnTo>
                  <a:cubicBezTo>
                    <a:pt x="2899" y="1576"/>
                    <a:pt x="3056" y="1418"/>
                    <a:pt x="3245" y="1418"/>
                  </a:cubicBezTo>
                  <a:cubicBezTo>
                    <a:pt x="3434" y="1418"/>
                    <a:pt x="3592" y="1576"/>
                    <a:pt x="3592" y="1765"/>
                  </a:cubicBezTo>
                  <a:lnTo>
                    <a:pt x="3592" y="1954"/>
                  </a:lnTo>
                  <a:cubicBezTo>
                    <a:pt x="3781" y="1702"/>
                    <a:pt x="4033" y="1450"/>
                    <a:pt x="4222" y="1229"/>
                  </a:cubicBezTo>
                  <a:cubicBezTo>
                    <a:pt x="4726" y="694"/>
                    <a:pt x="5324" y="347"/>
                    <a:pt x="5923" y="190"/>
                  </a:cubicBezTo>
                  <a:cubicBezTo>
                    <a:pt x="5293" y="32"/>
                    <a:pt x="4631" y="1"/>
                    <a:pt x="39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58"/>
            <p:cNvSpPr/>
            <p:nvPr/>
          </p:nvSpPr>
          <p:spPr>
            <a:xfrm>
              <a:off x="-18442750" y="4150575"/>
              <a:ext cx="102400" cy="100625"/>
            </a:xfrm>
            <a:custGeom>
              <a:avLst/>
              <a:gdLst/>
              <a:ahLst/>
              <a:cxnLst/>
              <a:rect l="l" t="t" r="r" b="b"/>
              <a:pathLst>
                <a:path w="4096" h="4025" extrusionOk="0">
                  <a:moveTo>
                    <a:pt x="630" y="0"/>
                  </a:moveTo>
                  <a:cubicBezTo>
                    <a:pt x="544" y="0"/>
                    <a:pt x="457" y="39"/>
                    <a:pt x="378" y="118"/>
                  </a:cubicBezTo>
                  <a:cubicBezTo>
                    <a:pt x="221" y="276"/>
                    <a:pt x="95" y="496"/>
                    <a:pt x="0" y="685"/>
                  </a:cubicBezTo>
                  <a:cubicBezTo>
                    <a:pt x="851" y="1063"/>
                    <a:pt x="1481" y="1725"/>
                    <a:pt x="1891" y="2134"/>
                  </a:cubicBezTo>
                  <a:cubicBezTo>
                    <a:pt x="2300" y="2513"/>
                    <a:pt x="2962" y="3206"/>
                    <a:pt x="3371" y="4025"/>
                  </a:cubicBezTo>
                  <a:cubicBezTo>
                    <a:pt x="3560" y="3962"/>
                    <a:pt x="3749" y="3836"/>
                    <a:pt x="3907" y="3647"/>
                  </a:cubicBezTo>
                  <a:cubicBezTo>
                    <a:pt x="4096" y="3552"/>
                    <a:pt x="4096" y="3332"/>
                    <a:pt x="3938" y="3206"/>
                  </a:cubicBezTo>
                  <a:lnTo>
                    <a:pt x="3434" y="2702"/>
                  </a:lnTo>
                  <a:cubicBezTo>
                    <a:pt x="3371" y="2607"/>
                    <a:pt x="3245" y="2544"/>
                    <a:pt x="3119" y="2450"/>
                  </a:cubicBezTo>
                  <a:cubicBezTo>
                    <a:pt x="3560" y="1788"/>
                    <a:pt x="3529" y="937"/>
                    <a:pt x="3529" y="906"/>
                  </a:cubicBezTo>
                  <a:cubicBezTo>
                    <a:pt x="3529" y="717"/>
                    <a:pt x="3371" y="591"/>
                    <a:pt x="3151" y="559"/>
                  </a:cubicBezTo>
                  <a:cubicBezTo>
                    <a:pt x="3147" y="559"/>
                    <a:pt x="3130" y="559"/>
                    <a:pt x="3103" y="559"/>
                  </a:cubicBezTo>
                  <a:cubicBezTo>
                    <a:pt x="2910" y="559"/>
                    <a:pt x="2190" y="583"/>
                    <a:pt x="1639" y="969"/>
                  </a:cubicBezTo>
                  <a:cubicBezTo>
                    <a:pt x="1544" y="843"/>
                    <a:pt x="1481" y="748"/>
                    <a:pt x="1387" y="654"/>
                  </a:cubicBezTo>
                  <a:lnTo>
                    <a:pt x="882" y="118"/>
                  </a:lnTo>
                  <a:cubicBezTo>
                    <a:pt x="804" y="39"/>
                    <a:pt x="717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58"/>
            <p:cNvSpPr/>
            <p:nvPr/>
          </p:nvSpPr>
          <p:spPr>
            <a:xfrm>
              <a:off x="-18581375" y="4176775"/>
              <a:ext cx="243400" cy="211550"/>
            </a:xfrm>
            <a:custGeom>
              <a:avLst/>
              <a:gdLst/>
              <a:ahLst/>
              <a:cxnLst/>
              <a:rect l="l" t="t" r="r" b="b"/>
              <a:pathLst>
                <a:path w="9736" h="8462" extrusionOk="0">
                  <a:moveTo>
                    <a:pt x="4191" y="1000"/>
                  </a:moveTo>
                  <a:cubicBezTo>
                    <a:pt x="4277" y="1000"/>
                    <a:pt x="4364" y="1039"/>
                    <a:pt x="4443" y="1118"/>
                  </a:cubicBezTo>
                  <a:cubicBezTo>
                    <a:pt x="4600" y="1275"/>
                    <a:pt x="4600" y="1465"/>
                    <a:pt x="4443" y="1654"/>
                  </a:cubicBezTo>
                  <a:lnTo>
                    <a:pt x="3939" y="2158"/>
                  </a:lnTo>
                  <a:cubicBezTo>
                    <a:pt x="3860" y="2236"/>
                    <a:pt x="3765" y="2276"/>
                    <a:pt x="3675" y="2276"/>
                  </a:cubicBezTo>
                  <a:cubicBezTo>
                    <a:pt x="3584" y="2276"/>
                    <a:pt x="3498" y="2236"/>
                    <a:pt x="3435" y="2158"/>
                  </a:cubicBezTo>
                  <a:cubicBezTo>
                    <a:pt x="3277" y="2000"/>
                    <a:pt x="3277" y="1811"/>
                    <a:pt x="3435" y="1654"/>
                  </a:cubicBezTo>
                  <a:lnTo>
                    <a:pt x="3939" y="1118"/>
                  </a:lnTo>
                  <a:cubicBezTo>
                    <a:pt x="4017" y="1039"/>
                    <a:pt x="4104" y="1000"/>
                    <a:pt x="4191" y="1000"/>
                  </a:cubicBezTo>
                  <a:close/>
                  <a:moveTo>
                    <a:pt x="5230" y="3048"/>
                  </a:moveTo>
                  <a:cubicBezTo>
                    <a:pt x="5317" y="3048"/>
                    <a:pt x="5404" y="3087"/>
                    <a:pt x="5482" y="3166"/>
                  </a:cubicBezTo>
                  <a:cubicBezTo>
                    <a:pt x="5640" y="3323"/>
                    <a:pt x="5640" y="3512"/>
                    <a:pt x="5482" y="3701"/>
                  </a:cubicBezTo>
                  <a:lnTo>
                    <a:pt x="4978" y="4205"/>
                  </a:lnTo>
                  <a:cubicBezTo>
                    <a:pt x="4900" y="4284"/>
                    <a:pt x="4805" y="4324"/>
                    <a:pt x="4710" y="4324"/>
                  </a:cubicBezTo>
                  <a:cubicBezTo>
                    <a:pt x="4616" y="4324"/>
                    <a:pt x="4521" y="4284"/>
                    <a:pt x="4443" y="4205"/>
                  </a:cubicBezTo>
                  <a:cubicBezTo>
                    <a:pt x="4285" y="4048"/>
                    <a:pt x="4285" y="3796"/>
                    <a:pt x="4443" y="3701"/>
                  </a:cubicBezTo>
                  <a:lnTo>
                    <a:pt x="4978" y="3166"/>
                  </a:lnTo>
                  <a:cubicBezTo>
                    <a:pt x="5057" y="3087"/>
                    <a:pt x="5144" y="3048"/>
                    <a:pt x="5230" y="3048"/>
                  </a:cubicBezTo>
                  <a:close/>
                  <a:moveTo>
                    <a:pt x="2674" y="3583"/>
                  </a:moveTo>
                  <a:cubicBezTo>
                    <a:pt x="2765" y="3583"/>
                    <a:pt x="2852" y="3623"/>
                    <a:pt x="2930" y="3701"/>
                  </a:cubicBezTo>
                  <a:cubicBezTo>
                    <a:pt x="3088" y="3796"/>
                    <a:pt x="3088" y="4048"/>
                    <a:pt x="2930" y="4205"/>
                  </a:cubicBezTo>
                  <a:lnTo>
                    <a:pt x="2395" y="4710"/>
                  </a:lnTo>
                  <a:cubicBezTo>
                    <a:pt x="2316" y="4788"/>
                    <a:pt x="2229" y="4828"/>
                    <a:pt x="2143" y="4828"/>
                  </a:cubicBezTo>
                  <a:cubicBezTo>
                    <a:pt x="2056" y="4828"/>
                    <a:pt x="1970" y="4788"/>
                    <a:pt x="1891" y="4710"/>
                  </a:cubicBezTo>
                  <a:cubicBezTo>
                    <a:pt x="1733" y="4552"/>
                    <a:pt x="1733" y="4363"/>
                    <a:pt x="1891" y="4205"/>
                  </a:cubicBezTo>
                  <a:lnTo>
                    <a:pt x="2395" y="3701"/>
                  </a:lnTo>
                  <a:cubicBezTo>
                    <a:pt x="2489" y="3623"/>
                    <a:pt x="2584" y="3583"/>
                    <a:pt x="2674" y="3583"/>
                  </a:cubicBezTo>
                  <a:close/>
                  <a:moveTo>
                    <a:pt x="7207" y="4087"/>
                  </a:moveTo>
                  <a:cubicBezTo>
                    <a:pt x="7302" y="4087"/>
                    <a:pt x="7388" y="4127"/>
                    <a:pt x="7436" y="4205"/>
                  </a:cubicBezTo>
                  <a:cubicBezTo>
                    <a:pt x="7625" y="4363"/>
                    <a:pt x="7625" y="4552"/>
                    <a:pt x="7436" y="4710"/>
                  </a:cubicBezTo>
                  <a:lnTo>
                    <a:pt x="6932" y="5214"/>
                  </a:lnTo>
                  <a:cubicBezTo>
                    <a:pt x="6853" y="5292"/>
                    <a:pt x="6766" y="5332"/>
                    <a:pt x="6680" y="5332"/>
                  </a:cubicBezTo>
                  <a:cubicBezTo>
                    <a:pt x="6593" y="5332"/>
                    <a:pt x="6506" y="5292"/>
                    <a:pt x="6427" y="5214"/>
                  </a:cubicBezTo>
                  <a:cubicBezTo>
                    <a:pt x="6270" y="5056"/>
                    <a:pt x="6270" y="4867"/>
                    <a:pt x="6427" y="4710"/>
                  </a:cubicBezTo>
                  <a:lnTo>
                    <a:pt x="6932" y="4205"/>
                  </a:lnTo>
                  <a:cubicBezTo>
                    <a:pt x="7010" y="4127"/>
                    <a:pt x="7113" y="4087"/>
                    <a:pt x="7207" y="4087"/>
                  </a:cubicBezTo>
                  <a:close/>
                  <a:moveTo>
                    <a:pt x="5388" y="4875"/>
                  </a:moveTo>
                  <a:cubicBezTo>
                    <a:pt x="5474" y="4875"/>
                    <a:pt x="5561" y="4914"/>
                    <a:pt x="5640" y="4993"/>
                  </a:cubicBezTo>
                  <a:cubicBezTo>
                    <a:pt x="5797" y="5151"/>
                    <a:pt x="5797" y="5340"/>
                    <a:pt x="5640" y="5497"/>
                  </a:cubicBezTo>
                  <a:lnTo>
                    <a:pt x="5136" y="6001"/>
                  </a:lnTo>
                  <a:cubicBezTo>
                    <a:pt x="5057" y="6080"/>
                    <a:pt x="4963" y="6119"/>
                    <a:pt x="4868" y="6119"/>
                  </a:cubicBezTo>
                  <a:cubicBezTo>
                    <a:pt x="4773" y="6119"/>
                    <a:pt x="4679" y="6080"/>
                    <a:pt x="4600" y="6001"/>
                  </a:cubicBezTo>
                  <a:cubicBezTo>
                    <a:pt x="4443" y="5844"/>
                    <a:pt x="4443" y="5655"/>
                    <a:pt x="4600" y="5497"/>
                  </a:cubicBezTo>
                  <a:lnTo>
                    <a:pt x="5136" y="4993"/>
                  </a:lnTo>
                  <a:cubicBezTo>
                    <a:pt x="5215" y="4914"/>
                    <a:pt x="5301" y="4875"/>
                    <a:pt x="5388" y="4875"/>
                  </a:cubicBezTo>
                  <a:close/>
                  <a:moveTo>
                    <a:pt x="2674" y="5568"/>
                  </a:moveTo>
                  <a:cubicBezTo>
                    <a:pt x="2765" y="5568"/>
                    <a:pt x="2852" y="5607"/>
                    <a:pt x="2930" y="5686"/>
                  </a:cubicBezTo>
                  <a:cubicBezTo>
                    <a:pt x="3088" y="5844"/>
                    <a:pt x="3088" y="6064"/>
                    <a:pt x="2930" y="6222"/>
                  </a:cubicBezTo>
                  <a:lnTo>
                    <a:pt x="2395" y="6726"/>
                  </a:lnTo>
                  <a:cubicBezTo>
                    <a:pt x="2316" y="6805"/>
                    <a:pt x="2229" y="6844"/>
                    <a:pt x="2143" y="6844"/>
                  </a:cubicBezTo>
                  <a:cubicBezTo>
                    <a:pt x="2056" y="6844"/>
                    <a:pt x="1970" y="6805"/>
                    <a:pt x="1891" y="6726"/>
                  </a:cubicBezTo>
                  <a:cubicBezTo>
                    <a:pt x="1733" y="6568"/>
                    <a:pt x="1733" y="6379"/>
                    <a:pt x="1891" y="6222"/>
                  </a:cubicBezTo>
                  <a:lnTo>
                    <a:pt x="2395" y="5686"/>
                  </a:lnTo>
                  <a:cubicBezTo>
                    <a:pt x="2489" y="5607"/>
                    <a:pt x="2584" y="5568"/>
                    <a:pt x="2674" y="5568"/>
                  </a:cubicBezTo>
                  <a:close/>
                  <a:moveTo>
                    <a:pt x="4065" y="1"/>
                  </a:moveTo>
                  <a:cubicBezTo>
                    <a:pt x="3468" y="1"/>
                    <a:pt x="2828" y="244"/>
                    <a:pt x="2174" y="897"/>
                  </a:cubicBezTo>
                  <a:cubicBezTo>
                    <a:pt x="1355" y="1717"/>
                    <a:pt x="662" y="2977"/>
                    <a:pt x="347" y="4268"/>
                  </a:cubicBezTo>
                  <a:cubicBezTo>
                    <a:pt x="0" y="5781"/>
                    <a:pt x="190" y="7009"/>
                    <a:pt x="914" y="7702"/>
                  </a:cubicBezTo>
                  <a:cubicBezTo>
                    <a:pt x="1466" y="8255"/>
                    <a:pt x="2204" y="8461"/>
                    <a:pt x="2972" y="8461"/>
                  </a:cubicBezTo>
                  <a:cubicBezTo>
                    <a:pt x="3430" y="8461"/>
                    <a:pt x="3900" y="8387"/>
                    <a:pt x="4348" y="8270"/>
                  </a:cubicBezTo>
                  <a:cubicBezTo>
                    <a:pt x="5608" y="7955"/>
                    <a:pt x="6900" y="7230"/>
                    <a:pt x="7719" y="6442"/>
                  </a:cubicBezTo>
                  <a:cubicBezTo>
                    <a:pt x="9736" y="4426"/>
                    <a:pt x="7845" y="2536"/>
                    <a:pt x="6963" y="1654"/>
                  </a:cubicBezTo>
                  <a:cubicBezTo>
                    <a:pt x="6367" y="1057"/>
                    <a:pt x="5310" y="1"/>
                    <a:pt x="40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5" name="Google Shape;8515;p58"/>
          <p:cNvGrpSpPr/>
          <p:nvPr/>
        </p:nvGrpSpPr>
        <p:grpSpPr>
          <a:xfrm>
            <a:off x="7441485" y="1689592"/>
            <a:ext cx="395755" cy="449288"/>
            <a:chOff x="-16775350" y="3309200"/>
            <a:chExt cx="267800" cy="304025"/>
          </a:xfrm>
        </p:grpSpPr>
        <p:sp>
          <p:nvSpPr>
            <p:cNvPr id="8516" name="Google Shape;8516;p58"/>
            <p:cNvSpPr/>
            <p:nvPr/>
          </p:nvSpPr>
          <p:spPr>
            <a:xfrm>
              <a:off x="-16775350" y="3309200"/>
              <a:ext cx="267800" cy="160675"/>
            </a:xfrm>
            <a:custGeom>
              <a:avLst/>
              <a:gdLst/>
              <a:ahLst/>
              <a:cxnLst/>
              <a:rect l="l" t="t" r="r" b="b"/>
              <a:pathLst>
                <a:path w="10712" h="6427" extrusionOk="0">
                  <a:moveTo>
                    <a:pt x="4978" y="1418"/>
                  </a:moveTo>
                  <a:cubicBezTo>
                    <a:pt x="5388" y="1418"/>
                    <a:pt x="5703" y="1733"/>
                    <a:pt x="5703" y="2111"/>
                  </a:cubicBezTo>
                  <a:cubicBezTo>
                    <a:pt x="5703" y="2520"/>
                    <a:pt x="5388" y="2835"/>
                    <a:pt x="4978" y="2835"/>
                  </a:cubicBezTo>
                  <a:cubicBezTo>
                    <a:pt x="4600" y="2835"/>
                    <a:pt x="4285" y="2520"/>
                    <a:pt x="4285" y="2111"/>
                  </a:cubicBezTo>
                  <a:cubicBezTo>
                    <a:pt x="4285" y="1733"/>
                    <a:pt x="4600" y="1418"/>
                    <a:pt x="4978" y="1418"/>
                  </a:cubicBezTo>
                  <a:close/>
                  <a:moveTo>
                    <a:pt x="3182" y="2867"/>
                  </a:moveTo>
                  <a:cubicBezTo>
                    <a:pt x="3781" y="2867"/>
                    <a:pt x="4254" y="3340"/>
                    <a:pt x="4254" y="3938"/>
                  </a:cubicBezTo>
                  <a:cubicBezTo>
                    <a:pt x="4285" y="4505"/>
                    <a:pt x="3781" y="5009"/>
                    <a:pt x="3182" y="5009"/>
                  </a:cubicBezTo>
                  <a:cubicBezTo>
                    <a:pt x="2584" y="5009"/>
                    <a:pt x="2111" y="4537"/>
                    <a:pt x="2111" y="3938"/>
                  </a:cubicBezTo>
                  <a:cubicBezTo>
                    <a:pt x="2111" y="3340"/>
                    <a:pt x="2584" y="2867"/>
                    <a:pt x="3182" y="2867"/>
                  </a:cubicBezTo>
                  <a:close/>
                  <a:moveTo>
                    <a:pt x="5356" y="0"/>
                  </a:moveTo>
                  <a:cubicBezTo>
                    <a:pt x="2395" y="0"/>
                    <a:pt x="0" y="2394"/>
                    <a:pt x="0" y="5356"/>
                  </a:cubicBezTo>
                  <a:cubicBezTo>
                    <a:pt x="0" y="5954"/>
                    <a:pt x="473" y="6427"/>
                    <a:pt x="1040" y="6427"/>
                  </a:cubicBezTo>
                  <a:lnTo>
                    <a:pt x="9609" y="6427"/>
                  </a:lnTo>
                  <a:cubicBezTo>
                    <a:pt x="10208" y="6427"/>
                    <a:pt x="10681" y="5954"/>
                    <a:pt x="10681" y="5356"/>
                  </a:cubicBezTo>
                  <a:cubicBezTo>
                    <a:pt x="10712" y="2394"/>
                    <a:pt x="8286" y="0"/>
                    <a:pt x="53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58"/>
            <p:cNvSpPr/>
            <p:nvPr/>
          </p:nvSpPr>
          <p:spPr>
            <a:xfrm>
              <a:off x="-16704475" y="33989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27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27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58"/>
            <p:cNvSpPr/>
            <p:nvPr/>
          </p:nvSpPr>
          <p:spPr>
            <a:xfrm>
              <a:off x="-16707625" y="3487200"/>
              <a:ext cx="129200" cy="126025"/>
            </a:xfrm>
            <a:custGeom>
              <a:avLst/>
              <a:gdLst/>
              <a:ahLst/>
              <a:cxnLst/>
              <a:rect l="l" t="t" r="r" b="b"/>
              <a:pathLst>
                <a:path w="5168" h="5041" extrusionOk="0">
                  <a:moveTo>
                    <a:pt x="1135" y="0"/>
                  </a:moveTo>
                  <a:cubicBezTo>
                    <a:pt x="1072" y="725"/>
                    <a:pt x="914" y="1449"/>
                    <a:pt x="631" y="2079"/>
                  </a:cubicBezTo>
                  <a:cubicBezTo>
                    <a:pt x="1" y="3592"/>
                    <a:pt x="1103" y="5041"/>
                    <a:pt x="2584" y="5041"/>
                  </a:cubicBezTo>
                  <a:cubicBezTo>
                    <a:pt x="3939" y="5041"/>
                    <a:pt x="5168" y="3875"/>
                    <a:pt x="4632" y="2237"/>
                  </a:cubicBezTo>
                  <a:cubicBezTo>
                    <a:pt x="4411" y="1449"/>
                    <a:pt x="4222" y="725"/>
                    <a:pt x="4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9" name="Google Shape;8519;p58"/>
          <p:cNvGrpSpPr/>
          <p:nvPr/>
        </p:nvGrpSpPr>
        <p:grpSpPr>
          <a:xfrm>
            <a:off x="7441485" y="2241827"/>
            <a:ext cx="395755" cy="452835"/>
            <a:chOff x="-16775350" y="3683300"/>
            <a:chExt cx="267800" cy="306425"/>
          </a:xfrm>
        </p:grpSpPr>
        <p:sp>
          <p:nvSpPr>
            <p:cNvPr id="8520" name="Google Shape;8520;p58"/>
            <p:cNvSpPr/>
            <p:nvPr/>
          </p:nvSpPr>
          <p:spPr>
            <a:xfrm>
              <a:off x="-16775350" y="3683300"/>
              <a:ext cx="267800" cy="306425"/>
            </a:xfrm>
            <a:custGeom>
              <a:avLst/>
              <a:gdLst/>
              <a:ahLst/>
              <a:cxnLst/>
              <a:rect l="l" t="t" r="r" b="b"/>
              <a:pathLst>
                <a:path w="10712" h="12257" extrusionOk="0">
                  <a:moveTo>
                    <a:pt x="5356" y="1"/>
                  </a:moveTo>
                  <a:cubicBezTo>
                    <a:pt x="2395" y="1"/>
                    <a:pt x="0" y="2395"/>
                    <a:pt x="0" y="5357"/>
                  </a:cubicBezTo>
                  <a:lnTo>
                    <a:pt x="0" y="11847"/>
                  </a:lnTo>
                  <a:cubicBezTo>
                    <a:pt x="0" y="12036"/>
                    <a:pt x="158" y="12193"/>
                    <a:pt x="347" y="12193"/>
                  </a:cubicBezTo>
                  <a:lnTo>
                    <a:pt x="1418" y="12193"/>
                  </a:lnTo>
                  <a:lnTo>
                    <a:pt x="1418" y="11153"/>
                  </a:lnTo>
                  <a:cubicBezTo>
                    <a:pt x="1418" y="10303"/>
                    <a:pt x="1702" y="9578"/>
                    <a:pt x="2206" y="8917"/>
                  </a:cubicBezTo>
                  <a:lnTo>
                    <a:pt x="2741" y="8224"/>
                  </a:lnTo>
                  <a:lnTo>
                    <a:pt x="2017" y="7121"/>
                  </a:lnTo>
                  <a:cubicBezTo>
                    <a:pt x="1607" y="6522"/>
                    <a:pt x="1418" y="5829"/>
                    <a:pt x="1418" y="5136"/>
                  </a:cubicBezTo>
                  <a:cubicBezTo>
                    <a:pt x="1418" y="4128"/>
                    <a:pt x="2080" y="3183"/>
                    <a:pt x="3025" y="2994"/>
                  </a:cubicBezTo>
                  <a:cubicBezTo>
                    <a:pt x="3197" y="2953"/>
                    <a:pt x="3371" y="2933"/>
                    <a:pt x="3544" y="2933"/>
                  </a:cubicBezTo>
                  <a:cubicBezTo>
                    <a:pt x="4034" y="2933"/>
                    <a:pt x="4511" y="3092"/>
                    <a:pt x="4884" y="3372"/>
                  </a:cubicBezTo>
                  <a:cubicBezTo>
                    <a:pt x="5041" y="3529"/>
                    <a:pt x="5199" y="3687"/>
                    <a:pt x="5293" y="3844"/>
                  </a:cubicBezTo>
                  <a:cubicBezTo>
                    <a:pt x="5388" y="3687"/>
                    <a:pt x="5514" y="3561"/>
                    <a:pt x="5671" y="3466"/>
                  </a:cubicBezTo>
                  <a:cubicBezTo>
                    <a:pt x="6052" y="3086"/>
                    <a:pt x="6649" y="2896"/>
                    <a:pt x="7187" y="2896"/>
                  </a:cubicBezTo>
                  <a:cubicBezTo>
                    <a:pt x="7228" y="2896"/>
                    <a:pt x="7269" y="2897"/>
                    <a:pt x="7310" y="2899"/>
                  </a:cubicBezTo>
                  <a:cubicBezTo>
                    <a:pt x="8412" y="3025"/>
                    <a:pt x="9263" y="4002"/>
                    <a:pt x="9263" y="5136"/>
                  </a:cubicBezTo>
                  <a:cubicBezTo>
                    <a:pt x="9263" y="5735"/>
                    <a:pt x="9137" y="6302"/>
                    <a:pt x="8885" y="6837"/>
                  </a:cubicBezTo>
                  <a:cubicBezTo>
                    <a:pt x="8664" y="7404"/>
                    <a:pt x="8349" y="7877"/>
                    <a:pt x="7940" y="8255"/>
                  </a:cubicBezTo>
                  <a:cubicBezTo>
                    <a:pt x="8349" y="8665"/>
                    <a:pt x="8664" y="9137"/>
                    <a:pt x="8885" y="9673"/>
                  </a:cubicBezTo>
                  <a:cubicBezTo>
                    <a:pt x="9137" y="10240"/>
                    <a:pt x="9263" y="10775"/>
                    <a:pt x="9263" y="11374"/>
                  </a:cubicBezTo>
                  <a:lnTo>
                    <a:pt x="9263" y="12256"/>
                  </a:lnTo>
                  <a:lnTo>
                    <a:pt x="10302" y="12256"/>
                  </a:lnTo>
                  <a:cubicBezTo>
                    <a:pt x="10523" y="12256"/>
                    <a:pt x="10681" y="12099"/>
                    <a:pt x="10681" y="11878"/>
                  </a:cubicBezTo>
                  <a:lnTo>
                    <a:pt x="10681" y="5420"/>
                  </a:lnTo>
                  <a:cubicBezTo>
                    <a:pt x="10712" y="2395"/>
                    <a:pt x="8286" y="1"/>
                    <a:pt x="5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58"/>
            <p:cNvSpPr/>
            <p:nvPr/>
          </p:nvSpPr>
          <p:spPr>
            <a:xfrm>
              <a:off x="-16648550" y="3847925"/>
              <a:ext cx="13425" cy="21275"/>
            </a:xfrm>
            <a:custGeom>
              <a:avLst/>
              <a:gdLst/>
              <a:ahLst/>
              <a:cxnLst/>
              <a:rect l="l" t="t" r="r" b="b"/>
              <a:pathLst>
                <a:path w="537" h="851" extrusionOk="0">
                  <a:moveTo>
                    <a:pt x="284" y="0"/>
                  </a:moveTo>
                  <a:lnTo>
                    <a:pt x="1" y="252"/>
                  </a:lnTo>
                  <a:lnTo>
                    <a:pt x="284" y="851"/>
                  </a:lnTo>
                  <a:lnTo>
                    <a:pt x="536" y="25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58"/>
            <p:cNvSpPr/>
            <p:nvPr/>
          </p:nvSpPr>
          <p:spPr>
            <a:xfrm>
              <a:off x="-16722575" y="3771400"/>
              <a:ext cx="161475" cy="215950"/>
            </a:xfrm>
            <a:custGeom>
              <a:avLst/>
              <a:gdLst/>
              <a:ahLst/>
              <a:cxnLst/>
              <a:rect l="l" t="t" r="r" b="b"/>
              <a:pathLst>
                <a:path w="6459" h="8638" extrusionOk="0">
                  <a:moveTo>
                    <a:pt x="1827" y="1486"/>
                  </a:moveTo>
                  <a:cubicBezTo>
                    <a:pt x="2017" y="1486"/>
                    <a:pt x="2174" y="1644"/>
                    <a:pt x="2174" y="1833"/>
                  </a:cubicBezTo>
                  <a:cubicBezTo>
                    <a:pt x="2174" y="2022"/>
                    <a:pt x="2017" y="2179"/>
                    <a:pt x="1827" y="2179"/>
                  </a:cubicBezTo>
                  <a:cubicBezTo>
                    <a:pt x="1607" y="2179"/>
                    <a:pt x="1449" y="2022"/>
                    <a:pt x="1449" y="1833"/>
                  </a:cubicBezTo>
                  <a:cubicBezTo>
                    <a:pt x="1449" y="1644"/>
                    <a:pt x="1607" y="1486"/>
                    <a:pt x="1827" y="1486"/>
                  </a:cubicBezTo>
                  <a:close/>
                  <a:moveTo>
                    <a:pt x="4663" y="1486"/>
                  </a:moveTo>
                  <a:cubicBezTo>
                    <a:pt x="4852" y="1486"/>
                    <a:pt x="5009" y="1644"/>
                    <a:pt x="5009" y="1833"/>
                  </a:cubicBezTo>
                  <a:cubicBezTo>
                    <a:pt x="5009" y="2022"/>
                    <a:pt x="4852" y="2179"/>
                    <a:pt x="4663" y="2179"/>
                  </a:cubicBezTo>
                  <a:cubicBezTo>
                    <a:pt x="4442" y="2179"/>
                    <a:pt x="4285" y="2022"/>
                    <a:pt x="4285" y="1833"/>
                  </a:cubicBezTo>
                  <a:cubicBezTo>
                    <a:pt x="4285" y="1644"/>
                    <a:pt x="4442" y="1486"/>
                    <a:pt x="4663" y="1486"/>
                  </a:cubicBezTo>
                  <a:close/>
                  <a:moveTo>
                    <a:pt x="3257" y="2219"/>
                  </a:moveTo>
                  <a:cubicBezTo>
                    <a:pt x="3348" y="2219"/>
                    <a:pt x="3434" y="2258"/>
                    <a:pt x="3497" y="2337"/>
                  </a:cubicBezTo>
                  <a:lnTo>
                    <a:pt x="4222" y="3061"/>
                  </a:lnTo>
                  <a:cubicBezTo>
                    <a:pt x="4285" y="3124"/>
                    <a:pt x="4348" y="3282"/>
                    <a:pt x="4253" y="3439"/>
                  </a:cubicBezTo>
                  <a:lnTo>
                    <a:pt x="3560" y="4857"/>
                  </a:lnTo>
                  <a:cubicBezTo>
                    <a:pt x="3466" y="4983"/>
                    <a:pt x="3340" y="5046"/>
                    <a:pt x="3245" y="5046"/>
                  </a:cubicBezTo>
                  <a:cubicBezTo>
                    <a:pt x="3119" y="5046"/>
                    <a:pt x="2962" y="4983"/>
                    <a:pt x="2930" y="4857"/>
                  </a:cubicBezTo>
                  <a:lnTo>
                    <a:pt x="2206" y="3439"/>
                  </a:lnTo>
                  <a:cubicBezTo>
                    <a:pt x="2143" y="3313"/>
                    <a:pt x="2174" y="3124"/>
                    <a:pt x="2300" y="3061"/>
                  </a:cubicBezTo>
                  <a:lnTo>
                    <a:pt x="2993" y="2337"/>
                  </a:lnTo>
                  <a:cubicBezTo>
                    <a:pt x="3072" y="2258"/>
                    <a:pt x="3166" y="2219"/>
                    <a:pt x="3257" y="2219"/>
                  </a:cubicBezTo>
                  <a:close/>
                  <a:moveTo>
                    <a:pt x="5044" y="1"/>
                  </a:moveTo>
                  <a:cubicBezTo>
                    <a:pt x="4682" y="1"/>
                    <a:pt x="4348" y="125"/>
                    <a:pt x="4064" y="352"/>
                  </a:cubicBezTo>
                  <a:cubicBezTo>
                    <a:pt x="3749" y="635"/>
                    <a:pt x="3592" y="1045"/>
                    <a:pt x="3592" y="1423"/>
                  </a:cubicBezTo>
                  <a:cubicBezTo>
                    <a:pt x="3592" y="1612"/>
                    <a:pt x="3434" y="1770"/>
                    <a:pt x="3245" y="1770"/>
                  </a:cubicBezTo>
                  <a:cubicBezTo>
                    <a:pt x="3025" y="1770"/>
                    <a:pt x="2867" y="1612"/>
                    <a:pt x="2867" y="1423"/>
                  </a:cubicBezTo>
                  <a:cubicBezTo>
                    <a:pt x="2867" y="982"/>
                    <a:pt x="2678" y="604"/>
                    <a:pt x="2332" y="320"/>
                  </a:cubicBezTo>
                  <a:cubicBezTo>
                    <a:pt x="2072" y="108"/>
                    <a:pt x="1759" y="1"/>
                    <a:pt x="1419" y="1"/>
                  </a:cubicBezTo>
                  <a:cubicBezTo>
                    <a:pt x="1306" y="1"/>
                    <a:pt x="1190" y="13"/>
                    <a:pt x="1071" y="37"/>
                  </a:cubicBezTo>
                  <a:cubicBezTo>
                    <a:pt x="410" y="194"/>
                    <a:pt x="0" y="887"/>
                    <a:pt x="0" y="1549"/>
                  </a:cubicBezTo>
                  <a:cubicBezTo>
                    <a:pt x="0" y="2085"/>
                    <a:pt x="158" y="2652"/>
                    <a:pt x="473" y="3124"/>
                  </a:cubicBezTo>
                  <a:lnTo>
                    <a:pt x="1386" y="4448"/>
                  </a:lnTo>
                  <a:cubicBezTo>
                    <a:pt x="1449" y="4574"/>
                    <a:pt x="1449" y="4763"/>
                    <a:pt x="1386" y="4889"/>
                  </a:cubicBezTo>
                  <a:lnTo>
                    <a:pt x="662" y="5802"/>
                  </a:lnTo>
                  <a:cubicBezTo>
                    <a:pt x="284" y="6275"/>
                    <a:pt x="32" y="6905"/>
                    <a:pt x="32" y="7566"/>
                  </a:cubicBezTo>
                  <a:lnTo>
                    <a:pt x="32" y="8638"/>
                  </a:lnTo>
                  <a:lnTo>
                    <a:pt x="6459" y="8638"/>
                  </a:lnTo>
                  <a:lnTo>
                    <a:pt x="6459" y="7756"/>
                  </a:lnTo>
                  <a:cubicBezTo>
                    <a:pt x="6459" y="7283"/>
                    <a:pt x="6396" y="6779"/>
                    <a:pt x="6175" y="6338"/>
                  </a:cubicBezTo>
                  <a:cubicBezTo>
                    <a:pt x="5860" y="5708"/>
                    <a:pt x="5545" y="5424"/>
                    <a:pt x="5136" y="4920"/>
                  </a:cubicBezTo>
                  <a:cubicBezTo>
                    <a:pt x="4978" y="4794"/>
                    <a:pt x="4978" y="4574"/>
                    <a:pt x="5136" y="4416"/>
                  </a:cubicBezTo>
                  <a:cubicBezTo>
                    <a:pt x="5608" y="3943"/>
                    <a:pt x="5860" y="3691"/>
                    <a:pt x="6144" y="2967"/>
                  </a:cubicBezTo>
                  <a:cubicBezTo>
                    <a:pt x="6333" y="2526"/>
                    <a:pt x="6427" y="2022"/>
                    <a:pt x="6427" y="1549"/>
                  </a:cubicBezTo>
                  <a:cubicBezTo>
                    <a:pt x="6427" y="793"/>
                    <a:pt x="5860" y="100"/>
                    <a:pt x="5167" y="5"/>
                  </a:cubicBezTo>
                  <a:cubicBezTo>
                    <a:pt x="5126" y="2"/>
                    <a:pt x="5085" y="1"/>
                    <a:pt x="50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3" name="Google Shape;8523;p58"/>
          <p:cNvGrpSpPr/>
          <p:nvPr/>
        </p:nvGrpSpPr>
        <p:grpSpPr>
          <a:xfrm>
            <a:off x="7413536" y="2796870"/>
            <a:ext cx="451653" cy="449288"/>
            <a:chOff x="-16794250" y="4058225"/>
            <a:chExt cx="305625" cy="304025"/>
          </a:xfrm>
        </p:grpSpPr>
        <p:sp>
          <p:nvSpPr>
            <p:cNvPr id="8524" name="Google Shape;8524;p58"/>
            <p:cNvSpPr/>
            <p:nvPr/>
          </p:nvSpPr>
          <p:spPr>
            <a:xfrm>
              <a:off x="-16793475" y="4309475"/>
              <a:ext cx="70925" cy="17350"/>
            </a:xfrm>
            <a:custGeom>
              <a:avLst/>
              <a:gdLst/>
              <a:ahLst/>
              <a:cxnLst/>
              <a:rect l="l" t="t" r="r" b="b"/>
              <a:pathLst>
                <a:path w="2837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2490" y="693"/>
                  </a:lnTo>
                  <a:cubicBezTo>
                    <a:pt x="2679" y="693"/>
                    <a:pt x="2836" y="536"/>
                    <a:pt x="2836" y="347"/>
                  </a:cubicBezTo>
                  <a:cubicBezTo>
                    <a:pt x="2836" y="158"/>
                    <a:pt x="2679" y="0"/>
                    <a:pt x="24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58"/>
            <p:cNvSpPr/>
            <p:nvPr/>
          </p:nvSpPr>
          <p:spPr>
            <a:xfrm>
              <a:off x="-16758025" y="4344900"/>
              <a:ext cx="89800" cy="17350"/>
            </a:xfrm>
            <a:custGeom>
              <a:avLst/>
              <a:gdLst/>
              <a:ahLst/>
              <a:cxnLst/>
              <a:rect l="l" t="t" r="r" b="b"/>
              <a:pathLst>
                <a:path w="3592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3245" y="694"/>
                  </a:lnTo>
                  <a:cubicBezTo>
                    <a:pt x="3435" y="694"/>
                    <a:pt x="3592" y="536"/>
                    <a:pt x="3592" y="347"/>
                  </a:cubicBezTo>
                  <a:cubicBezTo>
                    <a:pt x="3592" y="158"/>
                    <a:pt x="3435" y="1"/>
                    <a:pt x="32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58"/>
            <p:cNvSpPr/>
            <p:nvPr/>
          </p:nvSpPr>
          <p:spPr>
            <a:xfrm>
              <a:off x="-16615475" y="4344900"/>
              <a:ext cx="89825" cy="17350"/>
            </a:xfrm>
            <a:custGeom>
              <a:avLst/>
              <a:gdLst/>
              <a:ahLst/>
              <a:cxnLst/>
              <a:rect l="l" t="t" r="r" b="b"/>
              <a:pathLst>
                <a:path w="3593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3246" y="694"/>
                  </a:lnTo>
                  <a:cubicBezTo>
                    <a:pt x="3435" y="694"/>
                    <a:pt x="3592" y="536"/>
                    <a:pt x="3592" y="347"/>
                  </a:cubicBezTo>
                  <a:cubicBezTo>
                    <a:pt x="3592" y="158"/>
                    <a:pt x="3435" y="1"/>
                    <a:pt x="32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58"/>
            <p:cNvSpPr/>
            <p:nvPr/>
          </p:nvSpPr>
          <p:spPr>
            <a:xfrm>
              <a:off x="-16561900" y="4309475"/>
              <a:ext cx="71700" cy="17350"/>
            </a:xfrm>
            <a:custGeom>
              <a:avLst/>
              <a:gdLst/>
              <a:ahLst/>
              <a:cxnLst/>
              <a:rect l="l" t="t" r="r" b="b"/>
              <a:pathLst>
                <a:path w="286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2521" y="693"/>
                  </a:lnTo>
                  <a:cubicBezTo>
                    <a:pt x="2710" y="693"/>
                    <a:pt x="2867" y="536"/>
                    <a:pt x="2867" y="347"/>
                  </a:cubicBezTo>
                  <a:cubicBezTo>
                    <a:pt x="2867" y="158"/>
                    <a:pt x="2710" y="0"/>
                    <a:pt x="25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58"/>
            <p:cNvSpPr/>
            <p:nvPr/>
          </p:nvSpPr>
          <p:spPr>
            <a:xfrm>
              <a:off x="-16704475" y="4309475"/>
              <a:ext cx="125275" cy="17350"/>
            </a:xfrm>
            <a:custGeom>
              <a:avLst/>
              <a:gdLst/>
              <a:ahLst/>
              <a:cxnLst/>
              <a:rect l="l" t="t" r="r" b="b"/>
              <a:pathLst>
                <a:path w="501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632" y="693"/>
                  </a:lnTo>
                  <a:cubicBezTo>
                    <a:pt x="4821" y="693"/>
                    <a:pt x="5010" y="536"/>
                    <a:pt x="5010" y="347"/>
                  </a:cubicBezTo>
                  <a:cubicBezTo>
                    <a:pt x="5010" y="158"/>
                    <a:pt x="4821" y="0"/>
                    <a:pt x="46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58"/>
            <p:cNvSpPr/>
            <p:nvPr/>
          </p:nvSpPr>
          <p:spPr>
            <a:xfrm>
              <a:off x="-16704475" y="4074750"/>
              <a:ext cx="126050" cy="165425"/>
            </a:xfrm>
            <a:custGeom>
              <a:avLst/>
              <a:gdLst/>
              <a:ahLst/>
              <a:cxnLst/>
              <a:rect l="l" t="t" r="r" b="b"/>
              <a:pathLst>
                <a:path w="5042" h="6617" extrusionOk="0">
                  <a:moveTo>
                    <a:pt x="1072" y="2931"/>
                  </a:moveTo>
                  <a:cubicBezTo>
                    <a:pt x="1261" y="2931"/>
                    <a:pt x="1419" y="3088"/>
                    <a:pt x="1419" y="3277"/>
                  </a:cubicBezTo>
                  <a:lnTo>
                    <a:pt x="1419" y="5483"/>
                  </a:lnTo>
                  <a:cubicBezTo>
                    <a:pt x="1419" y="5672"/>
                    <a:pt x="1261" y="5829"/>
                    <a:pt x="1072" y="5829"/>
                  </a:cubicBezTo>
                  <a:cubicBezTo>
                    <a:pt x="851" y="5829"/>
                    <a:pt x="694" y="5672"/>
                    <a:pt x="694" y="5483"/>
                  </a:cubicBezTo>
                  <a:lnTo>
                    <a:pt x="694" y="3277"/>
                  </a:lnTo>
                  <a:cubicBezTo>
                    <a:pt x="694" y="3088"/>
                    <a:pt x="851" y="2931"/>
                    <a:pt x="1072" y="2931"/>
                  </a:cubicBezTo>
                  <a:close/>
                  <a:moveTo>
                    <a:pt x="3939" y="2931"/>
                  </a:moveTo>
                  <a:cubicBezTo>
                    <a:pt x="4128" y="2931"/>
                    <a:pt x="4285" y="3088"/>
                    <a:pt x="4285" y="3277"/>
                  </a:cubicBezTo>
                  <a:lnTo>
                    <a:pt x="4285" y="5483"/>
                  </a:lnTo>
                  <a:cubicBezTo>
                    <a:pt x="4285" y="5672"/>
                    <a:pt x="4128" y="5829"/>
                    <a:pt x="3939" y="5829"/>
                  </a:cubicBezTo>
                  <a:cubicBezTo>
                    <a:pt x="3718" y="5829"/>
                    <a:pt x="3561" y="5672"/>
                    <a:pt x="3561" y="5483"/>
                  </a:cubicBezTo>
                  <a:lnTo>
                    <a:pt x="3561" y="3277"/>
                  </a:lnTo>
                  <a:cubicBezTo>
                    <a:pt x="3561" y="3088"/>
                    <a:pt x="3718" y="2931"/>
                    <a:pt x="3939" y="2931"/>
                  </a:cubicBezTo>
                  <a:close/>
                  <a:moveTo>
                    <a:pt x="1" y="1"/>
                  </a:moveTo>
                  <a:lnTo>
                    <a:pt x="1" y="6554"/>
                  </a:lnTo>
                  <a:cubicBezTo>
                    <a:pt x="116" y="6542"/>
                    <a:pt x="240" y="6535"/>
                    <a:pt x="366" y="6535"/>
                  </a:cubicBezTo>
                  <a:cubicBezTo>
                    <a:pt x="584" y="6535"/>
                    <a:pt x="809" y="6557"/>
                    <a:pt x="1009" y="6617"/>
                  </a:cubicBezTo>
                  <a:cubicBezTo>
                    <a:pt x="1293" y="6207"/>
                    <a:pt x="1671" y="5924"/>
                    <a:pt x="2143" y="5829"/>
                  </a:cubicBezTo>
                  <a:lnTo>
                    <a:pt x="2143" y="3939"/>
                  </a:lnTo>
                  <a:cubicBezTo>
                    <a:pt x="2143" y="3750"/>
                    <a:pt x="2332" y="3592"/>
                    <a:pt x="2521" y="3592"/>
                  </a:cubicBezTo>
                  <a:cubicBezTo>
                    <a:pt x="2710" y="3592"/>
                    <a:pt x="2868" y="3750"/>
                    <a:pt x="2868" y="3939"/>
                  </a:cubicBezTo>
                  <a:lnTo>
                    <a:pt x="2868" y="5829"/>
                  </a:lnTo>
                  <a:cubicBezTo>
                    <a:pt x="3340" y="5955"/>
                    <a:pt x="3750" y="6239"/>
                    <a:pt x="4002" y="6617"/>
                  </a:cubicBezTo>
                  <a:cubicBezTo>
                    <a:pt x="4207" y="6555"/>
                    <a:pt x="4439" y="6507"/>
                    <a:pt x="4672" y="6507"/>
                  </a:cubicBezTo>
                  <a:cubicBezTo>
                    <a:pt x="4796" y="6507"/>
                    <a:pt x="4921" y="6521"/>
                    <a:pt x="5042" y="6554"/>
                  </a:cubicBezTo>
                  <a:lnTo>
                    <a:pt x="5042" y="1"/>
                  </a:lnTo>
                  <a:lnTo>
                    <a:pt x="4285" y="1"/>
                  </a:lnTo>
                  <a:lnTo>
                    <a:pt x="4285" y="1796"/>
                  </a:lnTo>
                  <a:cubicBezTo>
                    <a:pt x="4285" y="1985"/>
                    <a:pt x="4128" y="2143"/>
                    <a:pt x="3939" y="2143"/>
                  </a:cubicBezTo>
                  <a:cubicBezTo>
                    <a:pt x="3718" y="2143"/>
                    <a:pt x="3561" y="1985"/>
                    <a:pt x="3561" y="1796"/>
                  </a:cubicBezTo>
                  <a:lnTo>
                    <a:pt x="3561" y="1"/>
                  </a:lnTo>
                  <a:lnTo>
                    <a:pt x="2868" y="1"/>
                  </a:lnTo>
                  <a:lnTo>
                    <a:pt x="2868" y="2490"/>
                  </a:lnTo>
                  <a:cubicBezTo>
                    <a:pt x="2868" y="2679"/>
                    <a:pt x="2710" y="2836"/>
                    <a:pt x="2521" y="2836"/>
                  </a:cubicBezTo>
                  <a:cubicBezTo>
                    <a:pt x="2301" y="2836"/>
                    <a:pt x="2143" y="2679"/>
                    <a:pt x="2143" y="2490"/>
                  </a:cubicBezTo>
                  <a:lnTo>
                    <a:pt x="2143" y="1"/>
                  </a:lnTo>
                  <a:lnTo>
                    <a:pt x="1450" y="1"/>
                  </a:lnTo>
                  <a:lnTo>
                    <a:pt x="1450" y="1796"/>
                  </a:lnTo>
                  <a:cubicBezTo>
                    <a:pt x="1450" y="1985"/>
                    <a:pt x="1293" y="2143"/>
                    <a:pt x="1103" y="2143"/>
                  </a:cubicBezTo>
                  <a:cubicBezTo>
                    <a:pt x="883" y="2143"/>
                    <a:pt x="725" y="1985"/>
                    <a:pt x="725" y="1796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58"/>
            <p:cNvSpPr/>
            <p:nvPr/>
          </p:nvSpPr>
          <p:spPr>
            <a:xfrm>
              <a:off x="-16725725" y="4237800"/>
              <a:ext cx="164625" cy="53575"/>
            </a:xfrm>
            <a:custGeom>
              <a:avLst/>
              <a:gdLst/>
              <a:ahLst/>
              <a:cxnLst/>
              <a:rect l="l" t="t" r="r" b="b"/>
              <a:pathLst>
                <a:path w="6585" h="2143" extrusionOk="0">
                  <a:moveTo>
                    <a:pt x="3308" y="0"/>
                  </a:moveTo>
                  <a:cubicBezTo>
                    <a:pt x="2867" y="0"/>
                    <a:pt x="2458" y="252"/>
                    <a:pt x="2300" y="693"/>
                  </a:cubicBezTo>
                  <a:cubicBezTo>
                    <a:pt x="2232" y="830"/>
                    <a:pt x="2082" y="933"/>
                    <a:pt x="1921" y="933"/>
                  </a:cubicBezTo>
                  <a:cubicBezTo>
                    <a:pt x="1859" y="933"/>
                    <a:pt x="1795" y="917"/>
                    <a:pt x="1733" y="882"/>
                  </a:cubicBezTo>
                  <a:cubicBezTo>
                    <a:pt x="1570" y="774"/>
                    <a:pt x="1377" y="721"/>
                    <a:pt x="1181" y="721"/>
                  </a:cubicBezTo>
                  <a:cubicBezTo>
                    <a:pt x="809" y="721"/>
                    <a:pt x="427" y="910"/>
                    <a:pt x="221" y="1260"/>
                  </a:cubicBezTo>
                  <a:cubicBezTo>
                    <a:pt x="63" y="1512"/>
                    <a:pt x="0" y="1827"/>
                    <a:pt x="126" y="2143"/>
                  </a:cubicBezTo>
                  <a:lnTo>
                    <a:pt x="6522" y="2143"/>
                  </a:lnTo>
                  <a:cubicBezTo>
                    <a:pt x="6585" y="1890"/>
                    <a:pt x="6585" y="1575"/>
                    <a:pt x="6459" y="1292"/>
                  </a:cubicBezTo>
                  <a:cubicBezTo>
                    <a:pt x="6292" y="918"/>
                    <a:pt x="5893" y="708"/>
                    <a:pt x="5487" y="708"/>
                  </a:cubicBezTo>
                  <a:cubicBezTo>
                    <a:pt x="5278" y="708"/>
                    <a:pt x="5066" y="764"/>
                    <a:pt x="4883" y="882"/>
                  </a:cubicBezTo>
                  <a:cubicBezTo>
                    <a:pt x="4820" y="924"/>
                    <a:pt x="4747" y="945"/>
                    <a:pt x="4675" y="945"/>
                  </a:cubicBezTo>
                  <a:cubicBezTo>
                    <a:pt x="4530" y="945"/>
                    <a:pt x="4390" y="861"/>
                    <a:pt x="4348" y="693"/>
                  </a:cubicBezTo>
                  <a:cubicBezTo>
                    <a:pt x="4190" y="252"/>
                    <a:pt x="3781" y="0"/>
                    <a:pt x="33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58"/>
            <p:cNvSpPr/>
            <p:nvPr/>
          </p:nvSpPr>
          <p:spPr>
            <a:xfrm>
              <a:off x="-16559550" y="4058225"/>
              <a:ext cx="70925" cy="233150"/>
            </a:xfrm>
            <a:custGeom>
              <a:avLst/>
              <a:gdLst/>
              <a:ahLst/>
              <a:cxnLst/>
              <a:rect l="l" t="t" r="r" b="b"/>
              <a:pathLst>
                <a:path w="2837" h="9326" extrusionOk="0">
                  <a:moveTo>
                    <a:pt x="694" y="0"/>
                  </a:moveTo>
                  <a:cubicBezTo>
                    <a:pt x="284" y="0"/>
                    <a:pt x="1" y="315"/>
                    <a:pt x="1" y="725"/>
                  </a:cubicBezTo>
                  <a:lnTo>
                    <a:pt x="1" y="7530"/>
                  </a:lnTo>
                  <a:cubicBezTo>
                    <a:pt x="127" y="7719"/>
                    <a:pt x="347" y="7908"/>
                    <a:pt x="442" y="8160"/>
                  </a:cubicBezTo>
                  <a:cubicBezTo>
                    <a:pt x="662" y="8506"/>
                    <a:pt x="694" y="8947"/>
                    <a:pt x="599" y="9326"/>
                  </a:cubicBezTo>
                  <a:lnTo>
                    <a:pt x="2458" y="9326"/>
                  </a:lnTo>
                  <a:cubicBezTo>
                    <a:pt x="2647" y="9326"/>
                    <a:pt x="2836" y="9168"/>
                    <a:pt x="2836" y="8979"/>
                  </a:cubicBezTo>
                  <a:lnTo>
                    <a:pt x="2836" y="2520"/>
                  </a:lnTo>
                  <a:cubicBezTo>
                    <a:pt x="2836" y="2048"/>
                    <a:pt x="2521" y="1670"/>
                    <a:pt x="2112" y="1512"/>
                  </a:cubicBezTo>
                  <a:lnTo>
                    <a:pt x="2112" y="6112"/>
                  </a:lnTo>
                  <a:cubicBezTo>
                    <a:pt x="2112" y="6301"/>
                    <a:pt x="1954" y="6459"/>
                    <a:pt x="1765" y="6459"/>
                  </a:cubicBezTo>
                  <a:cubicBezTo>
                    <a:pt x="1576" y="6459"/>
                    <a:pt x="1387" y="6301"/>
                    <a:pt x="1387" y="6112"/>
                  </a:cubicBezTo>
                  <a:lnTo>
                    <a:pt x="1387" y="725"/>
                  </a:lnTo>
                  <a:cubicBezTo>
                    <a:pt x="1387" y="315"/>
                    <a:pt x="1040" y="0"/>
                    <a:pt x="6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58"/>
            <p:cNvSpPr/>
            <p:nvPr/>
          </p:nvSpPr>
          <p:spPr>
            <a:xfrm>
              <a:off x="-16794250" y="4059000"/>
              <a:ext cx="70900" cy="232375"/>
            </a:xfrm>
            <a:custGeom>
              <a:avLst/>
              <a:gdLst/>
              <a:ahLst/>
              <a:cxnLst/>
              <a:rect l="l" t="t" r="r" b="b"/>
              <a:pathLst>
                <a:path w="2836" h="9295" extrusionOk="0">
                  <a:moveTo>
                    <a:pt x="2111" y="1"/>
                  </a:moveTo>
                  <a:cubicBezTo>
                    <a:pt x="1733" y="1"/>
                    <a:pt x="1418" y="316"/>
                    <a:pt x="1418" y="725"/>
                  </a:cubicBezTo>
                  <a:lnTo>
                    <a:pt x="1418" y="6113"/>
                  </a:lnTo>
                  <a:cubicBezTo>
                    <a:pt x="1418" y="6302"/>
                    <a:pt x="1260" y="6459"/>
                    <a:pt x="1071" y="6459"/>
                  </a:cubicBezTo>
                  <a:cubicBezTo>
                    <a:pt x="851" y="6459"/>
                    <a:pt x="693" y="6302"/>
                    <a:pt x="693" y="6113"/>
                  </a:cubicBezTo>
                  <a:lnTo>
                    <a:pt x="693" y="1513"/>
                  </a:lnTo>
                  <a:cubicBezTo>
                    <a:pt x="284" y="1670"/>
                    <a:pt x="0" y="2048"/>
                    <a:pt x="0" y="2521"/>
                  </a:cubicBezTo>
                  <a:lnTo>
                    <a:pt x="0" y="8979"/>
                  </a:lnTo>
                  <a:cubicBezTo>
                    <a:pt x="0" y="9137"/>
                    <a:pt x="158" y="9295"/>
                    <a:pt x="347" y="9295"/>
                  </a:cubicBezTo>
                  <a:lnTo>
                    <a:pt x="2174" y="9295"/>
                  </a:lnTo>
                  <a:cubicBezTo>
                    <a:pt x="2080" y="8885"/>
                    <a:pt x="2111" y="8444"/>
                    <a:pt x="2363" y="8034"/>
                  </a:cubicBezTo>
                  <a:cubicBezTo>
                    <a:pt x="2489" y="7845"/>
                    <a:pt x="2647" y="7688"/>
                    <a:pt x="2836" y="7530"/>
                  </a:cubicBezTo>
                  <a:lnTo>
                    <a:pt x="2836" y="725"/>
                  </a:lnTo>
                  <a:cubicBezTo>
                    <a:pt x="2836" y="316"/>
                    <a:pt x="2489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33" name="Google Shape;8533;p58"/>
          <p:cNvSpPr/>
          <p:nvPr/>
        </p:nvSpPr>
        <p:spPr>
          <a:xfrm>
            <a:off x="7992205" y="1689084"/>
            <a:ext cx="452798" cy="450470"/>
          </a:xfrm>
          <a:custGeom>
            <a:avLst/>
            <a:gdLst/>
            <a:ahLst/>
            <a:cxnLst/>
            <a:rect l="l" t="t" r="r" b="b"/>
            <a:pathLst>
              <a:path w="12256" h="12193" extrusionOk="0">
                <a:moveTo>
                  <a:pt x="5324" y="2899"/>
                </a:moveTo>
                <a:cubicBezTo>
                  <a:pt x="5513" y="2899"/>
                  <a:pt x="5671" y="3056"/>
                  <a:pt x="5671" y="3245"/>
                </a:cubicBezTo>
                <a:lnTo>
                  <a:pt x="5671" y="3970"/>
                </a:lnTo>
                <a:cubicBezTo>
                  <a:pt x="5671" y="4159"/>
                  <a:pt x="5513" y="4316"/>
                  <a:pt x="5324" y="4316"/>
                </a:cubicBezTo>
                <a:cubicBezTo>
                  <a:pt x="5104" y="4316"/>
                  <a:pt x="4946" y="4159"/>
                  <a:pt x="4946" y="3970"/>
                </a:cubicBezTo>
                <a:lnTo>
                  <a:pt x="4946" y="3245"/>
                </a:lnTo>
                <a:cubicBezTo>
                  <a:pt x="4946" y="3056"/>
                  <a:pt x="5104" y="2899"/>
                  <a:pt x="5324" y="2899"/>
                </a:cubicBezTo>
                <a:close/>
                <a:moveTo>
                  <a:pt x="6742" y="2899"/>
                </a:moveTo>
                <a:cubicBezTo>
                  <a:pt x="6931" y="2899"/>
                  <a:pt x="7089" y="3056"/>
                  <a:pt x="7089" y="3245"/>
                </a:cubicBezTo>
                <a:lnTo>
                  <a:pt x="7089" y="3970"/>
                </a:lnTo>
                <a:cubicBezTo>
                  <a:pt x="7089" y="4159"/>
                  <a:pt x="6931" y="4316"/>
                  <a:pt x="6742" y="4316"/>
                </a:cubicBezTo>
                <a:cubicBezTo>
                  <a:pt x="6522" y="4316"/>
                  <a:pt x="6364" y="4159"/>
                  <a:pt x="6364" y="3970"/>
                </a:cubicBezTo>
                <a:lnTo>
                  <a:pt x="6364" y="3245"/>
                </a:lnTo>
                <a:cubicBezTo>
                  <a:pt x="6364" y="3056"/>
                  <a:pt x="6522" y="2899"/>
                  <a:pt x="6742" y="2899"/>
                </a:cubicBezTo>
                <a:close/>
                <a:moveTo>
                  <a:pt x="6017" y="5041"/>
                </a:moveTo>
                <a:cubicBezTo>
                  <a:pt x="6206" y="5041"/>
                  <a:pt x="6364" y="5198"/>
                  <a:pt x="6364" y="5387"/>
                </a:cubicBezTo>
                <a:lnTo>
                  <a:pt x="6364" y="6081"/>
                </a:lnTo>
                <a:cubicBezTo>
                  <a:pt x="6364" y="6301"/>
                  <a:pt x="6206" y="6427"/>
                  <a:pt x="6017" y="6427"/>
                </a:cubicBezTo>
                <a:cubicBezTo>
                  <a:pt x="5828" y="6427"/>
                  <a:pt x="5671" y="6301"/>
                  <a:pt x="5671" y="6081"/>
                </a:cubicBezTo>
                <a:lnTo>
                  <a:pt x="5671" y="5387"/>
                </a:lnTo>
                <a:cubicBezTo>
                  <a:pt x="5671" y="5198"/>
                  <a:pt x="5828" y="5041"/>
                  <a:pt x="6017" y="5041"/>
                </a:cubicBezTo>
                <a:close/>
                <a:moveTo>
                  <a:pt x="5324" y="7183"/>
                </a:moveTo>
                <a:cubicBezTo>
                  <a:pt x="5513" y="7183"/>
                  <a:pt x="5671" y="7341"/>
                  <a:pt x="5671" y="7561"/>
                </a:cubicBezTo>
                <a:lnTo>
                  <a:pt x="5671" y="8254"/>
                </a:lnTo>
                <a:cubicBezTo>
                  <a:pt x="5671" y="8443"/>
                  <a:pt x="5513" y="8601"/>
                  <a:pt x="5324" y="8601"/>
                </a:cubicBezTo>
                <a:cubicBezTo>
                  <a:pt x="5104" y="8601"/>
                  <a:pt x="4946" y="8443"/>
                  <a:pt x="4946" y="8254"/>
                </a:cubicBezTo>
                <a:lnTo>
                  <a:pt x="4946" y="7561"/>
                </a:lnTo>
                <a:cubicBezTo>
                  <a:pt x="4946" y="7341"/>
                  <a:pt x="5104" y="7183"/>
                  <a:pt x="5324" y="7183"/>
                </a:cubicBezTo>
                <a:close/>
                <a:moveTo>
                  <a:pt x="6742" y="7183"/>
                </a:moveTo>
                <a:cubicBezTo>
                  <a:pt x="6931" y="7183"/>
                  <a:pt x="7089" y="7341"/>
                  <a:pt x="7089" y="7561"/>
                </a:cubicBezTo>
                <a:lnTo>
                  <a:pt x="7089" y="8254"/>
                </a:lnTo>
                <a:cubicBezTo>
                  <a:pt x="7089" y="8443"/>
                  <a:pt x="6931" y="8601"/>
                  <a:pt x="6742" y="8601"/>
                </a:cubicBezTo>
                <a:cubicBezTo>
                  <a:pt x="6522" y="8601"/>
                  <a:pt x="6364" y="8443"/>
                  <a:pt x="6364" y="8254"/>
                </a:cubicBezTo>
                <a:lnTo>
                  <a:pt x="6364" y="7561"/>
                </a:lnTo>
                <a:cubicBezTo>
                  <a:pt x="6364" y="7341"/>
                  <a:pt x="6522" y="7183"/>
                  <a:pt x="6742" y="7183"/>
                </a:cubicBezTo>
                <a:close/>
                <a:moveTo>
                  <a:pt x="6017" y="9326"/>
                </a:moveTo>
                <a:cubicBezTo>
                  <a:pt x="6206" y="9326"/>
                  <a:pt x="6364" y="9483"/>
                  <a:pt x="6364" y="9672"/>
                </a:cubicBezTo>
                <a:lnTo>
                  <a:pt x="6364" y="10397"/>
                </a:lnTo>
                <a:cubicBezTo>
                  <a:pt x="6364" y="10586"/>
                  <a:pt x="6206" y="10743"/>
                  <a:pt x="6017" y="10743"/>
                </a:cubicBezTo>
                <a:cubicBezTo>
                  <a:pt x="5828" y="10743"/>
                  <a:pt x="5671" y="10586"/>
                  <a:pt x="5671" y="10397"/>
                </a:cubicBezTo>
                <a:lnTo>
                  <a:pt x="5671" y="9672"/>
                </a:lnTo>
                <a:cubicBezTo>
                  <a:pt x="5671" y="9483"/>
                  <a:pt x="5828" y="9326"/>
                  <a:pt x="6017" y="9326"/>
                </a:cubicBezTo>
                <a:close/>
                <a:moveTo>
                  <a:pt x="1418" y="0"/>
                </a:moveTo>
                <a:cubicBezTo>
                  <a:pt x="630" y="0"/>
                  <a:pt x="0" y="630"/>
                  <a:pt x="0" y="1418"/>
                </a:cubicBezTo>
                <a:lnTo>
                  <a:pt x="0" y="4631"/>
                </a:lnTo>
                <a:cubicBezTo>
                  <a:pt x="0" y="6396"/>
                  <a:pt x="1449" y="7876"/>
                  <a:pt x="3245" y="7876"/>
                </a:cubicBezTo>
                <a:lnTo>
                  <a:pt x="3623" y="7876"/>
                </a:lnTo>
                <a:lnTo>
                  <a:pt x="3623" y="11499"/>
                </a:lnTo>
                <a:lnTo>
                  <a:pt x="2552" y="11499"/>
                </a:lnTo>
                <a:cubicBezTo>
                  <a:pt x="2363" y="11499"/>
                  <a:pt x="2205" y="11657"/>
                  <a:pt x="2205" y="11846"/>
                </a:cubicBezTo>
                <a:cubicBezTo>
                  <a:pt x="2205" y="12035"/>
                  <a:pt x="2363" y="12193"/>
                  <a:pt x="2552" y="12193"/>
                </a:cubicBezTo>
                <a:lnTo>
                  <a:pt x="9704" y="12193"/>
                </a:lnTo>
                <a:cubicBezTo>
                  <a:pt x="9893" y="12193"/>
                  <a:pt x="10050" y="12035"/>
                  <a:pt x="10050" y="11846"/>
                </a:cubicBezTo>
                <a:cubicBezTo>
                  <a:pt x="10050" y="11657"/>
                  <a:pt x="9893" y="11499"/>
                  <a:pt x="9704" y="11499"/>
                </a:cubicBezTo>
                <a:lnTo>
                  <a:pt x="8632" y="11499"/>
                </a:lnTo>
                <a:lnTo>
                  <a:pt x="8632" y="10743"/>
                </a:lnTo>
                <a:lnTo>
                  <a:pt x="9010" y="10743"/>
                </a:lnTo>
                <a:cubicBezTo>
                  <a:pt x="10775" y="10743"/>
                  <a:pt x="12255" y="9294"/>
                  <a:pt x="12255" y="7498"/>
                </a:cubicBezTo>
                <a:lnTo>
                  <a:pt x="12255" y="5041"/>
                </a:lnTo>
                <a:cubicBezTo>
                  <a:pt x="12129" y="4253"/>
                  <a:pt x="11499" y="3623"/>
                  <a:pt x="10712" y="3623"/>
                </a:cubicBezTo>
                <a:cubicBezTo>
                  <a:pt x="9924" y="3623"/>
                  <a:pt x="9294" y="4253"/>
                  <a:pt x="9294" y="5041"/>
                </a:cubicBezTo>
                <a:lnTo>
                  <a:pt x="9294" y="7498"/>
                </a:lnTo>
                <a:cubicBezTo>
                  <a:pt x="9294" y="7719"/>
                  <a:pt x="9136" y="7876"/>
                  <a:pt x="8947" y="7876"/>
                </a:cubicBezTo>
                <a:lnTo>
                  <a:pt x="8538" y="7876"/>
                </a:lnTo>
                <a:lnTo>
                  <a:pt x="8538" y="3214"/>
                </a:lnTo>
                <a:cubicBezTo>
                  <a:pt x="8538" y="1827"/>
                  <a:pt x="7435" y="725"/>
                  <a:pt x="6049" y="725"/>
                </a:cubicBezTo>
                <a:cubicBezTo>
                  <a:pt x="4694" y="725"/>
                  <a:pt x="3592" y="1827"/>
                  <a:pt x="3592" y="3214"/>
                </a:cubicBezTo>
                <a:lnTo>
                  <a:pt x="3592" y="4978"/>
                </a:lnTo>
                <a:lnTo>
                  <a:pt x="3182" y="4978"/>
                </a:lnTo>
                <a:cubicBezTo>
                  <a:pt x="2993" y="4978"/>
                  <a:pt x="2835" y="4820"/>
                  <a:pt x="2835" y="4631"/>
                </a:cubicBezTo>
                <a:lnTo>
                  <a:pt x="2835" y="1418"/>
                </a:lnTo>
                <a:cubicBezTo>
                  <a:pt x="2835" y="630"/>
                  <a:pt x="2205" y="0"/>
                  <a:pt x="141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4" name="Google Shape;8534;p58"/>
          <p:cNvGrpSpPr/>
          <p:nvPr/>
        </p:nvGrpSpPr>
        <p:grpSpPr>
          <a:xfrm>
            <a:off x="2414953" y="1689573"/>
            <a:ext cx="457453" cy="449325"/>
            <a:chOff x="-20199150" y="3317850"/>
            <a:chExt cx="309550" cy="304050"/>
          </a:xfrm>
        </p:grpSpPr>
        <p:sp>
          <p:nvSpPr>
            <p:cNvPr id="8535" name="Google Shape;8535;p58"/>
            <p:cNvSpPr/>
            <p:nvPr/>
          </p:nvSpPr>
          <p:spPr>
            <a:xfrm>
              <a:off x="-20161350" y="3507675"/>
              <a:ext cx="68550" cy="43325"/>
            </a:xfrm>
            <a:custGeom>
              <a:avLst/>
              <a:gdLst/>
              <a:ahLst/>
              <a:cxnLst/>
              <a:rect l="l" t="t" r="r" b="b"/>
              <a:pathLst>
                <a:path w="2742" h="1733" extrusionOk="0">
                  <a:moveTo>
                    <a:pt x="2647" y="0"/>
                  </a:moveTo>
                  <a:cubicBezTo>
                    <a:pt x="2174" y="158"/>
                    <a:pt x="1639" y="284"/>
                    <a:pt x="1072" y="284"/>
                  </a:cubicBezTo>
                  <a:cubicBezTo>
                    <a:pt x="788" y="284"/>
                    <a:pt x="505" y="252"/>
                    <a:pt x="221" y="221"/>
                  </a:cubicBezTo>
                  <a:cubicBezTo>
                    <a:pt x="64" y="567"/>
                    <a:pt x="1" y="945"/>
                    <a:pt x="1" y="1386"/>
                  </a:cubicBezTo>
                  <a:cubicBezTo>
                    <a:pt x="1" y="1575"/>
                    <a:pt x="158" y="1733"/>
                    <a:pt x="347" y="1733"/>
                  </a:cubicBezTo>
                  <a:cubicBezTo>
                    <a:pt x="1292" y="1733"/>
                    <a:pt x="2174" y="1292"/>
                    <a:pt x="2741" y="630"/>
                  </a:cubicBezTo>
                  <a:cubicBezTo>
                    <a:pt x="2710" y="441"/>
                    <a:pt x="2678" y="189"/>
                    <a:pt x="26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58"/>
            <p:cNvSpPr/>
            <p:nvPr/>
          </p:nvSpPr>
          <p:spPr>
            <a:xfrm>
              <a:off x="-20161350" y="3389525"/>
              <a:ext cx="68550" cy="43350"/>
            </a:xfrm>
            <a:custGeom>
              <a:avLst/>
              <a:gdLst/>
              <a:ahLst/>
              <a:cxnLst/>
              <a:rect l="l" t="t" r="r" b="b"/>
              <a:pathLst>
                <a:path w="2742" h="1734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757"/>
                    <a:pt x="64" y="1166"/>
                    <a:pt x="221" y="1544"/>
                  </a:cubicBezTo>
                  <a:cubicBezTo>
                    <a:pt x="505" y="1513"/>
                    <a:pt x="788" y="1481"/>
                    <a:pt x="1072" y="1481"/>
                  </a:cubicBezTo>
                  <a:cubicBezTo>
                    <a:pt x="1639" y="1481"/>
                    <a:pt x="2174" y="1576"/>
                    <a:pt x="2647" y="1733"/>
                  </a:cubicBezTo>
                  <a:cubicBezTo>
                    <a:pt x="2678" y="1544"/>
                    <a:pt x="2741" y="1292"/>
                    <a:pt x="2741" y="1103"/>
                  </a:cubicBezTo>
                  <a:cubicBezTo>
                    <a:pt x="2174" y="442"/>
                    <a:pt x="1292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58"/>
            <p:cNvSpPr/>
            <p:nvPr/>
          </p:nvSpPr>
          <p:spPr>
            <a:xfrm>
              <a:off x="-20199150" y="3443075"/>
              <a:ext cx="97675" cy="53225"/>
            </a:xfrm>
            <a:custGeom>
              <a:avLst/>
              <a:gdLst/>
              <a:ahLst/>
              <a:cxnLst/>
              <a:rect l="l" t="t" r="r" b="b"/>
              <a:pathLst>
                <a:path w="3907" h="2129" extrusionOk="0">
                  <a:moveTo>
                    <a:pt x="2584" y="1"/>
                  </a:moveTo>
                  <a:cubicBezTo>
                    <a:pt x="1260" y="1"/>
                    <a:pt x="252" y="725"/>
                    <a:pt x="221" y="788"/>
                  </a:cubicBezTo>
                  <a:cubicBezTo>
                    <a:pt x="0" y="914"/>
                    <a:pt x="0" y="1230"/>
                    <a:pt x="221" y="1324"/>
                  </a:cubicBezTo>
                  <a:cubicBezTo>
                    <a:pt x="252" y="1387"/>
                    <a:pt x="1260" y="2112"/>
                    <a:pt x="2584" y="2112"/>
                  </a:cubicBezTo>
                  <a:cubicBezTo>
                    <a:pt x="2669" y="2123"/>
                    <a:pt x="2754" y="2128"/>
                    <a:pt x="2839" y="2128"/>
                  </a:cubicBezTo>
                  <a:cubicBezTo>
                    <a:pt x="3224" y="2128"/>
                    <a:pt x="3597" y="2020"/>
                    <a:pt x="3907" y="1891"/>
                  </a:cubicBezTo>
                  <a:cubicBezTo>
                    <a:pt x="3844" y="1639"/>
                    <a:pt x="3718" y="1450"/>
                    <a:pt x="3592" y="1230"/>
                  </a:cubicBezTo>
                  <a:cubicBezTo>
                    <a:pt x="3560" y="1103"/>
                    <a:pt x="3560" y="1009"/>
                    <a:pt x="3592" y="914"/>
                  </a:cubicBezTo>
                  <a:cubicBezTo>
                    <a:pt x="3718" y="662"/>
                    <a:pt x="3844" y="473"/>
                    <a:pt x="3907" y="221"/>
                  </a:cubicBezTo>
                  <a:cubicBezTo>
                    <a:pt x="3529" y="127"/>
                    <a:pt x="3088" y="1"/>
                    <a:pt x="25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58"/>
            <p:cNvSpPr/>
            <p:nvPr/>
          </p:nvSpPr>
          <p:spPr>
            <a:xfrm>
              <a:off x="-20091250" y="3479325"/>
              <a:ext cx="92175" cy="142575"/>
            </a:xfrm>
            <a:custGeom>
              <a:avLst/>
              <a:gdLst/>
              <a:ahLst/>
              <a:cxnLst/>
              <a:rect l="l" t="t" r="r" b="b"/>
              <a:pathLst>
                <a:path w="3687" h="5703" extrusionOk="0">
                  <a:moveTo>
                    <a:pt x="190" y="0"/>
                  </a:moveTo>
                  <a:cubicBezTo>
                    <a:pt x="946" y="1638"/>
                    <a:pt x="883" y="3592"/>
                    <a:pt x="95" y="5198"/>
                  </a:cubicBezTo>
                  <a:cubicBezTo>
                    <a:pt x="0" y="5450"/>
                    <a:pt x="158" y="5702"/>
                    <a:pt x="442" y="5702"/>
                  </a:cubicBezTo>
                  <a:lnTo>
                    <a:pt x="3245" y="5702"/>
                  </a:lnTo>
                  <a:cubicBezTo>
                    <a:pt x="3529" y="5702"/>
                    <a:pt x="3687" y="5450"/>
                    <a:pt x="3592" y="5198"/>
                  </a:cubicBezTo>
                  <a:cubicBezTo>
                    <a:pt x="2741" y="3592"/>
                    <a:pt x="2741" y="1607"/>
                    <a:pt x="34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58"/>
            <p:cNvSpPr/>
            <p:nvPr/>
          </p:nvSpPr>
          <p:spPr>
            <a:xfrm>
              <a:off x="-20090475" y="3317850"/>
              <a:ext cx="91400" cy="142575"/>
            </a:xfrm>
            <a:custGeom>
              <a:avLst/>
              <a:gdLst/>
              <a:ahLst/>
              <a:cxnLst/>
              <a:rect l="l" t="t" r="r" b="b"/>
              <a:pathLst>
                <a:path w="3656" h="5703" extrusionOk="0">
                  <a:moveTo>
                    <a:pt x="411" y="1"/>
                  </a:moveTo>
                  <a:cubicBezTo>
                    <a:pt x="285" y="1"/>
                    <a:pt x="159" y="95"/>
                    <a:pt x="64" y="158"/>
                  </a:cubicBezTo>
                  <a:cubicBezTo>
                    <a:pt x="1" y="284"/>
                    <a:pt x="1" y="410"/>
                    <a:pt x="64" y="505"/>
                  </a:cubicBezTo>
                  <a:cubicBezTo>
                    <a:pt x="915" y="2143"/>
                    <a:pt x="915" y="4096"/>
                    <a:pt x="159" y="5703"/>
                  </a:cubicBezTo>
                  <a:lnTo>
                    <a:pt x="3467" y="5703"/>
                  </a:lnTo>
                  <a:cubicBezTo>
                    <a:pt x="2710" y="4065"/>
                    <a:pt x="2710" y="2143"/>
                    <a:pt x="3530" y="505"/>
                  </a:cubicBezTo>
                  <a:cubicBezTo>
                    <a:pt x="3656" y="284"/>
                    <a:pt x="3467" y="1"/>
                    <a:pt x="32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58"/>
            <p:cNvSpPr/>
            <p:nvPr/>
          </p:nvSpPr>
          <p:spPr>
            <a:xfrm>
              <a:off x="-19984925" y="3389525"/>
              <a:ext cx="94550" cy="107925"/>
            </a:xfrm>
            <a:custGeom>
              <a:avLst/>
              <a:gdLst/>
              <a:ahLst/>
              <a:cxnLst/>
              <a:rect l="l" t="t" r="r" b="b"/>
              <a:pathLst>
                <a:path w="3782" h="4317" extrusionOk="0">
                  <a:moveTo>
                    <a:pt x="473" y="1"/>
                  </a:moveTo>
                  <a:cubicBezTo>
                    <a:pt x="190" y="1"/>
                    <a:pt x="1" y="316"/>
                    <a:pt x="158" y="568"/>
                  </a:cubicBezTo>
                  <a:cubicBezTo>
                    <a:pt x="946" y="1702"/>
                    <a:pt x="946" y="3119"/>
                    <a:pt x="253" y="4317"/>
                  </a:cubicBezTo>
                  <a:lnTo>
                    <a:pt x="3529" y="4317"/>
                  </a:lnTo>
                  <a:cubicBezTo>
                    <a:pt x="2868" y="3151"/>
                    <a:pt x="2868" y="1702"/>
                    <a:pt x="3624" y="568"/>
                  </a:cubicBezTo>
                  <a:cubicBezTo>
                    <a:pt x="3781" y="316"/>
                    <a:pt x="3624" y="1"/>
                    <a:pt x="33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58"/>
            <p:cNvSpPr/>
            <p:nvPr/>
          </p:nvSpPr>
          <p:spPr>
            <a:xfrm>
              <a:off x="-19984125" y="3514750"/>
              <a:ext cx="94525" cy="107150"/>
            </a:xfrm>
            <a:custGeom>
              <a:avLst/>
              <a:gdLst/>
              <a:ahLst/>
              <a:cxnLst/>
              <a:rect l="l" t="t" r="r" b="b"/>
              <a:pathLst>
                <a:path w="3781" h="4286" extrusionOk="0">
                  <a:moveTo>
                    <a:pt x="221" y="1"/>
                  </a:moveTo>
                  <a:cubicBezTo>
                    <a:pt x="914" y="1135"/>
                    <a:pt x="914" y="2647"/>
                    <a:pt x="158" y="3750"/>
                  </a:cubicBezTo>
                  <a:cubicBezTo>
                    <a:pt x="0" y="3970"/>
                    <a:pt x="158" y="4285"/>
                    <a:pt x="473" y="4285"/>
                  </a:cubicBezTo>
                  <a:lnTo>
                    <a:pt x="3308" y="4285"/>
                  </a:lnTo>
                  <a:cubicBezTo>
                    <a:pt x="3592" y="4285"/>
                    <a:pt x="3781" y="3970"/>
                    <a:pt x="3623" y="3750"/>
                  </a:cubicBezTo>
                  <a:cubicBezTo>
                    <a:pt x="2836" y="2584"/>
                    <a:pt x="2804" y="1135"/>
                    <a:pt x="34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2" name="Google Shape;8542;p58"/>
          <p:cNvGrpSpPr/>
          <p:nvPr/>
        </p:nvGrpSpPr>
        <p:grpSpPr>
          <a:xfrm>
            <a:off x="2417281" y="2242861"/>
            <a:ext cx="452798" cy="450766"/>
            <a:chOff x="-20199150" y="3693150"/>
            <a:chExt cx="306400" cy="305025"/>
          </a:xfrm>
        </p:grpSpPr>
        <p:sp>
          <p:nvSpPr>
            <p:cNvPr id="8543" name="Google Shape;8543;p58"/>
            <p:cNvSpPr/>
            <p:nvPr/>
          </p:nvSpPr>
          <p:spPr>
            <a:xfrm>
              <a:off x="-20182625" y="3762250"/>
              <a:ext cx="227650" cy="212650"/>
            </a:xfrm>
            <a:custGeom>
              <a:avLst/>
              <a:gdLst/>
              <a:ahLst/>
              <a:cxnLst/>
              <a:rect l="l" t="t" r="r" b="b"/>
              <a:pathLst>
                <a:path w="9106" h="8506" extrusionOk="0">
                  <a:moveTo>
                    <a:pt x="1862" y="1"/>
                  </a:moveTo>
                  <a:cubicBezTo>
                    <a:pt x="1462" y="1"/>
                    <a:pt x="1056" y="148"/>
                    <a:pt x="726" y="466"/>
                  </a:cubicBezTo>
                  <a:cubicBezTo>
                    <a:pt x="1" y="1222"/>
                    <a:pt x="158" y="2514"/>
                    <a:pt x="1104" y="3018"/>
                  </a:cubicBezTo>
                  <a:lnTo>
                    <a:pt x="4097" y="4687"/>
                  </a:lnTo>
                  <a:lnTo>
                    <a:pt x="5735" y="7680"/>
                  </a:lnTo>
                  <a:cubicBezTo>
                    <a:pt x="6024" y="8223"/>
                    <a:pt x="6562" y="8506"/>
                    <a:pt x="7117" y="8506"/>
                  </a:cubicBezTo>
                  <a:cubicBezTo>
                    <a:pt x="7529" y="8506"/>
                    <a:pt x="7951" y="8349"/>
                    <a:pt x="8287" y="8027"/>
                  </a:cubicBezTo>
                  <a:cubicBezTo>
                    <a:pt x="9106" y="7239"/>
                    <a:pt x="8854" y="5853"/>
                    <a:pt x="7783" y="5412"/>
                  </a:cubicBezTo>
                  <a:lnTo>
                    <a:pt x="4632" y="4152"/>
                  </a:lnTo>
                  <a:lnTo>
                    <a:pt x="3372" y="1001"/>
                  </a:lnTo>
                  <a:cubicBezTo>
                    <a:pt x="3102" y="366"/>
                    <a:pt x="2491" y="1"/>
                    <a:pt x="18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58"/>
            <p:cNvSpPr/>
            <p:nvPr/>
          </p:nvSpPr>
          <p:spPr>
            <a:xfrm>
              <a:off x="-20077075" y="3785225"/>
              <a:ext cx="97700" cy="91075"/>
            </a:xfrm>
            <a:custGeom>
              <a:avLst/>
              <a:gdLst/>
              <a:ahLst/>
              <a:cxnLst/>
              <a:rect l="l" t="t" r="r" b="b"/>
              <a:pathLst>
                <a:path w="3908" h="3643" extrusionOk="0">
                  <a:moveTo>
                    <a:pt x="1187" y="1"/>
                  </a:moveTo>
                  <a:cubicBezTo>
                    <a:pt x="799" y="1"/>
                    <a:pt x="395" y="94"/>
                    <a:pt x="1" y="303"/>
                  </a:cubicBezTo>
                  <a:lnTo>
                    <a:pt x="946" y="2697"/>
                  </a:lnTo>
                  <a:lnTo>
                    <a:pt x="3372" y="3642"/>
                  </a:lnTo>
                  <a:cubicBezTo>
                    <a:pt x="3907" y="2571"/>
                    <a:pt x="3624" y="1469"/>
                    <a:pt x="2931" y="713"/>
                  </a:cubicBezTo>
                  <a:cubicBezTo>
                    <a:pt x="2473" y="275"/>
                    <a:pt x="1852" y="1"/>
                    <a:pt x="11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58"/>
            <p:cNvSpPr/>
            <p:nvPr/>
          </p:nvSpPr>
          <p:spPr>
            <a:xfrm>
              <a:off x="-20051875" y="3693150"/>
              <a:ext cx="159125" cy="176850"/>
            </a:xfrm>
            <a:custGeom>
              <a:avLst/>
              <a:gdLst/>
              <a:ahLst/>
              <a:cxnLst/>
              <a:rect l="l" t="t" r="r" b="b"/>
              <a:pathLst>
                <a:path w="6365" h="7074" extrusionOk="0">
                  <a:moveTo>
                    <a:pt x="3159" y="1"/>
                  </a:moveTo>
                  <a:cubicBezTo>
                    <a:pt x="3104" y="1"/>
                    <a:pt x="3057" y="16"/>
                    <a:pt x="3025" y="48"/>
                  </a:cubicBezTo>
                  <a:lnTo>
                    <a:pt x="190" y="1466"/>
                  </a:lnTo>
                  <a:cubicBezTo>
                    <a:pt x="64" y="1529"/>
                    <a:pt x="1" y="1655"/>
                    <a:pt x="1" y="1781"/>
                  </a:cubicBezTo>
                  <a:lnTo>
                    <a:pt x="1" y="2978"/>
                  </a:lnTo>
                  <a:cubicBezTo>
                    <a:pt x="54" y="2975"/>
                    <a:pt x="107" y="2974"/>
                    <a:pt x="159" y="2974"/>
                  </a:cubicBezTo>
                  <a:cubicBezTo>
                    <a:pt x="727" y="2974"/>
                    <a:pt x="1246" y="3128"/>
                    <a:pt x="1765" y="3387"/>
                  </a:cubicBezTo>
                  <a:lnTo>
                    <a:pt x="2206" y="2631"/>
                  </a:lnTo>
                  <a:cubicBezTo>
                    <a:pt x="2249" y="2524"/>
                    <a:pt x="2379" y="2461"/>
                    <a:pt x="2507" y="2461"/>
                  </a:cubicBezTo>
                  <a:cubicBezTo>
                    <a:pt x="2568" y="2461"/>
                    <a:pt x="2628" y="2475"/>
                    <a:pt x="2679" y="2505"/>
                  </a:cubicBezTo>
                  <a:cubicBezTo>
                    <a:pt x="2836" y="2600"/>
                    <a:pt x="2899" y="2820"/>
                    <a:pt x="2773" y="2978"/>
                  </a:cubicBezTo>
                  <a:lnTo>
                    <a:pt x="2301" y="3828"/>
                  </a:lnTo>
                  <a:cubicBezTo>
                    <a:pt x="2553" y="4017"/>
                    <a:pt x="2679" y="4080"/>
                    <a:pt x="2899" y="4490"/>
                  </a:cubicBezTo>
                  <a:lnTo>
                    <a:pt x="3813" y="4238"/>
                  </a:lnTo>
                  <a:cubicBezTo>
                    <a:pt x="3832" y="4235"/>
                    <a:pt x="3852" y="4233"/>
                    <a:pt x="3872" y="4233"/>
                  </a:cubicBezTo>
                  <a:cubicBezTo>
                    <a:pt x="4045" y="4233"/>
                    <a:pt x="4226" y="4352"/>
                    <a:pt x="4254" y="4522"/>
                  </a:cubicBezTo>
                  <a:cubicBezTo>
                    <a:pt x="4285" y="4711"/>
                    <a:pt x="4159" y="4931"/>
                    <a:pt x="3970" y="4963"/>
                  </a:cubicBezTo>
                  <a:lnTo>
                    <a:pt x="3183" y="5152"/>
                  </a:lnTo>
                  <a:cubicBezTo>
                    <a:pt x="3372" y="5750"/>
                    <a:pt x="3435" y="6412"/>
                    <a:pt x="3214" y="7073"/>
                  </a:cubicBezTo>
                  <a:cubicBezTo>
                    <a:pt x="3340" y="7042"/>
                    <a:pt x="6050" y="5719"/>
                    <a:pt x="6176" y="5624"/>
                  </a:cubicBezTo>
                  <a:cubicBezTo>
                    <a:pt x="6302" y="5561"/>
                    <a:pt x="6365" y="5435"/>
                    <a:pt x="6365" y="5309"/>
                  </a:cubicBezTo>
                  <a:lnTo>
                    <a:pt x="6365" y="1718"/>
                  </a:lnTo>
                  <a:cubicBezTo>
                    <a:pt x="6365" y="1623"/>
                    <a:pt x="6302" y="1497"/>
                    <a:pt x="6176" y="1466"/>
                  </a:cubicBezTo>
                  <a:lnTo>
                    <a:pt x="3340" y="48"/>
                  </a:lnTo>
                  <a:cubicBezTo>
                    <a:pt x="3277" y="16"/>
                    <a:pt x="3214" y="1"/>
                    <a:pt x="31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58"/>
            <p:cNvSpPr/>
            <p:nvPr/>
          </p:nvSpPr>
          <p:spPr>
            <a:xfrm>
              <a:off x="-20155825" y="38613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221" y="1"/>
                  </a:moveTo>
                  <a:lnTo>
                    <a:pt x="63" y="158"/>
                  </a:lnTo>
                  <a:lnTo>
                    <a:pt x="0" y="190"/>
                  </a:lnTo>
                  <a:lnTo>
                    <a:pt x="3529" y="3687"/>
                  </a:lnTo>
                  <a:lnTo>
                    <a:pt x="3560" y="3655"/>
                  </a:lnTo>
                  <a:lnTo>
                    <a:pt x="3718" y="3498"/>
                  </a:lnTo>
                  <a:lnTo>
                    <a:pt x="2457" y="1230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58"/>
            <p:cNvSpPr/>
            <p:nvPr/>
          </p:nvSpPr>
          <p:spPr>
            <a:xfrm>
              <a:off x="-20199150" y="3918025"/>
              <a:ext cx="81150" cy="80150"/>
            </a:xfrm>
            <a:custGeom>
              <a:avLst/>
              <a:gdLst/>
              <a:ahLst/>
              <a:cxnLst/>
              <a:rect l="l" t="t" r="r" b="b"/>
              <a:pathLst>
                <a:path w="3246" h="3206" extrusionOk="0">
                  <a:moveTo>
                    <a:pt x="851" y="0"/>
                  </a:moveTo>
                  <a:lnTo>
                    <a:pt x="851" y="0"/>
                  </a:lnTo>
                  <a:cubicBezTo>
                    <a:pt x="756" y="536"/>
                    <a:pt x="851" y="1134"/>
                    <a:pt x="1071" y="1670"/>
                  </a:cubicBezTo>
                  <a:lnTo>
                    <a:pt x="158" y="2584"/>
                  </a:lnTo>
                  <a:cubicBezTo>
                    <a:pt x="0" y="2741"/>
                    <a:pt x="0" y="2930"/>
                    <a:pt x="158" y="3088"/>
                  </a:cubicBezTo>
                  <a:cubicBezTo>
                    <a:pt x="237" y="3166"/>
                    <a:pt x="331" y="3206"/>
                    <a:pt x="426" y="3206"/>
                  </a:cubicBezTo>
                  <a:cubicBezTo>
                    <a:pt x="520" y="3206"/>
                    <a:pt x="615" y="3166"/>
                    <a:pt x="693" y="3088"/>
                  </a:cubicBezTo>
                  <a:lnTo>
                    <a:pt x="1607" y="2174"/>
                  </a:lnTo>
                  <a:cubicBezTo>
                    <a:pt x="2017" y="2332"/>
                    <a:pt x="2458" y="2458"/>
                    <a:pt x="2899" y="2458"/>
                  </a:cubicBezTo>
                  <a:cubicBezTo>
                    <a:pt x="3025" y="2458"/>
                    <a:pt x="3119" y="2426"/>
                    <a:pt x="3245" y="2426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58"/>
            <p:cNvSpPr/>
            <p:nvPr/>
          </p:nvSpPr>
          <p:spPr>
            <a:xfrm>
              <a:off x="-20173950" y="3880200"/>
              <a:ext cx="92175" cy="92200"/>
            </a:xfrm>
            <a:custGeom>
              <a:avLst/>
              <a:gdLst/>
              <a:ahLst/>
              <a:cxnLst/>
              <a:rect l="l" t="t" r="r" b="b"/>
              <a:pathLst>
                <a:path w="3687" h="3688" extrusionOk="0">
                  <a:moveTo>
                    <a:pt x="316" y="1"/>
                  </a:moveTo>
                  <a:cubicBezTo>
                    <a:pt x="189" y="222"/>
                    <a:pt x="63" y="442"/>
                    <a:pt x="0" y="663"/>
                  </a:cubicBezTo>
                  <a:lnTo>
                    <a:pt x="3025" y="3687"/>
                  </a:lnTo>
                  <a:cubicBezTo>
                    <a:pt x="3245" y="3624"/>
                    <a:pt x="3498" y="3498"/>
                    <a:pt x="3687" y="3372"/>
                  </a:cubicBezTo>
                  <a:lnTo>
                    <a:pt x="31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9" name="Google Shape;8549;p58"/>
          <p:cNvGrpSpPr/>
          <p:nvPr/>
        </p:nvGrpSpPr>
        <p:grpSpPr>
          <a:xfrm>
            <a:off x="2417854" y="2795687"/>
            <a:ext cx="451653" cy="451653"/>
            <a:chOff x="-20197575" y="4066875"/>
            <a:chExt cx="305625" cy="305625"/>
          </a:xfrm>
        </p:grpSpPr>
        <p:sp>
          <p:nvSpPr>
            <p:cNvPr id="8550" name="Google Shape;8550;p58"/>
            <p:cNvSpPr/>
            <p:nvPr/>
          </p:nvSpPr>
          <p:spPr>
            <a:xfrm>
              <a:off x="-20089675" y="4066875"/>
              <a:ext cx="89025" cy="92175"/>
            </a:xfrm>
            <a:custGeom>
              <a:avLst/>
              <a:gdLst/>
              <a:ahLst/>
              <a:cxnLst/>
              <a:rect l="l" t="t" r="r" b="b"/>
              <a:pathLst>
                <a:path w="3561" h="3687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946" y="725"/>
                    <a:pt x="1418" y="1229"/>
                    <a:pt x="1418" y="1828"/>
                  </a:cubicBezTo>
                  <a:lnTo>
                    <a:pt x="1418" y="3687"/>
                  </a:lnTo>
                  <a:cubicBezTo>
                    <a:pt x="1544" y="3624"/>
                    <a:pt x="1670" y="3592"/>
                    <a:pt x="1765" y="3592"/>
                  </a:cubicBezTo>
                  <a:cubicBezTo>
                    <a:pt x="1891" y="3592"/>
                    <a:pt x="2017" y="3624"/>
                    <a:pt x="2143" y="3687"/>
                  </a:cubicBezTo>
                  <a:lnTo>
                    <a:pt x="2143" y="1828"/>
                  </a:lnTo>
                  <a:cubicBezTo>
                    <a:pt x="2143" y="1229"/>
                    <a:pt x="2615" y="725"/>
                    <a:pt x="3182" y="725"/>
                  </a:cubicBezTo>
                  <a:cubicBezTo>
                    <a:pt x="3403" y="725"/>
                    <a:pt x="3561" y="568"/>
                    <a:pt x="3561" y="379"/>
                  </a:cubicBezTo>
                  <a:cubicBezTo>
                    <a:pt x="3561" y="158"/>
                    <a:pt x="3403" y="1"/>
                    <a:pt x="3182" y="1"/>
                  </a:cubicBezTo>
                  <a:cubicBezTo>
                    <a:pt x="2615" y="1"/>
                    <a:pt x="2080" y="284"/>
                    <a:pt x="1765" y="725"/>
                  </a:cubicBezTo>
                  <a:cubicBezTo>
                    <a:pt x="1450" y="284"/>
                    <a:pt x="94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58"/>
            <p:cNvSpPr/>
            <p:nvPr/>
          </p:nvSpPr>
          <p:spPr>
            <a:xfrm>
              <a:off x="-20024300" y="4085775"/>
              <a:ext cx="132350" cy="125250"/>
            </a:xfrm>
            <a:custGeom>
              <a:avLst/>
              <a:gdLst/>
              <a:ahLst/>
              <a:cxnLst/>
              <a:rect l="l" t="t" r="r" b="b"/>
              <a:pathLst>
                <a:path w="5294" h="5010" extrusionOk="0">
                  <a:moveTo>
                    <a:pt x="2741" y="2175"/>
                  </a:moveTo>
                  <a:cubicBezTo>
                    <a:pt x="2930" y="2175"/>
                    <a:pt x="3119" y="2332"/>
                    <a:pt x="3119" y="2521"/>
                  </a:cubicBezTo>
                  <a:cubicBezTo>
                    <a:pt x="3119" y="2710"/>
                    <a:pt x="2930" y="2868"/>
                    <a:pt x="2741" y="2868"/>
                  </a:cubicBezTo>
                  <a:cubicBezTo>
                    <a:pt x="2552" y="2868"/>
                    <a:pt x="2395" y="2710"/>
                    <a:pt x="2395" y="2521"/>
                  </a:cubicBezTo>
                  <a:cubicBezTo>
                    <a:pt x="2395" y="2332"/>
                    <a:pt x="2552" y="2175"/>
                    <a:pt x="2741" y="2175"/>
                  </a:cubicBezTo>
                  <a:close/>
                  <a:moveTo>
                    <a:pt x="1985" y="3592"/>
                  </a:moveTo>
                  <a:cubicBezTo>
                    <a:pt x="2206" y="3592"/>
                    <a:pt x="2363" y="3750"/>
                    <a:pt x="2363" y="3939"/>
                  </a:cubicBezTo>
                  <a:cubicBezTo>
                    <a:pt x="2395" y="4128"/>
                    <a:pt x="2206" y="4285"/>
                    <a:pt x="1985" y="4285"/>
                  </a:cubicBezTo>
                  <a:cubicBezTo>
                    <a:pt x="1796" y="4285"/>
                    <a:pt x="1639" y="4128"/>
                    <a:pt x="1639" y="3939"/>
                  </a:cubicBezTo>
                  <a:cubicBezTo>
                    <a:pt x="1639" y="3750"/>
                    <a:pt x="1796" y="3592"/>
                    <a:pt x="1985" y="3592"/>
                  </a:cubicBezTo>
                  <a:close/>
                  <a:moveTo>
                    <a:pt x="4915" y="1"/>
                  </a:moveTo>
                  <a:cubicBezTo>
                    <a:pt x="2710" y="1"/>
                    <a:pt x="820" y="1355"/>
                    <a:pt x="0" y="3246"/>
                  </a:cubicBezTo>
                  <a:cubicBezTo>
                    <a:pt x="158" y="3435"/>
                    <a:pt x="252" y="3655"/>
                    <a:pt x="252" y="3939"/>
                  </a:cubicBezTo>
                  <a:lnTo>
                    <a:pt x="252" y="5010"/>
                  </a:lnTo>
                  <a:lnTo>
                    <a:pt x="2899" y="5010"/>
                  </a:lnTo>
                  <a:cubicBezTo>
                    <a:pt x="3340" y="5010"/>
                    <a:pt x="3718" y="4695"/>
                    <a:pt x="3812" y="4254"/>
                  </a:cubicBezTo>
                  <a:cubicBezTo>
                    <a:pt x="4632" y="4096"/>
                    <a:pt x="5293" y="3403"/>
                    <a:pt x="5293" y="2490"/>
                  </a:cubicBezTo>
                  <a:lnTo>
                    <a:pt x="5293" y="347"/>
                  </a:lnTo>
                  <a:cubicBezTo>
                    <a:pt x="5262" y="158"/>
                    <a:pt x="5104" y="1"/>
                    <a:pt x="49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58"/>
            <p:cNvSpPr/>
            <p:nvPr/>
          </p:nvSpPr>
          <p:spPr>
            <a:xfrm>
              <a:off x="-19983350" y="4263775"/>
              <a:ext cx="18925" cy="18150"/>
            </a:xfrm>
            <a:custGeom>
              <a:avLst/>
              <a:gdLst/>
              <a:ahLst/>
              <a:cxnLst/>
              <a:rect l="l" t="t" r="r" b="b"/>
              <a:pathLst>
                <a:path w="757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47"/>
                  </a:cubicBezTo>
                  <a:cubicBezTo>
                    <a:pt x="757" y="221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58"/>
            <p:cNvSpPr/>
            <p:nvPr/>
          </p:nvSpPr>
          <p:spPr>
            <a:xfrm>
              <a:off x="-20035325" y="4228350"/>
              <a:ext cx="125250" cy="143350"/>
            </a:xfrm>
            <a:custGeom>
              <a:avLst/>
              <a:gdLst/>
              <a:ahLst/>
              <a:cxnLst/>
              <a:rect l="l" t="t" r="r" b="b"/>
              <a:pathLst>
                <a:path w="5010" h="5734" extrusionOk="0">
                  <a:moveTo>
                    <a:pt x="2426" y="756"/>
                  </a:moveTo>
                  <a:cubicBezTo>
                    <a:pt x="3025" y="756"/>
                    <a:pt x="3497" y="1229"/>
                    <a:pt x="3497" y="1827"/>
                  </a:cubicBezTo>
                  <a:cubicBezTo>
                    <a:pt x="3560" y="2363"/>
                    <a:pt x="3025" y="2899"/>
                    <a:pt x="2426" y="2899"/>
                  </a:cubicBezTo>
                  <a:cubicBezTo>
                    <a:pt x="1859" y="2899"/>
                    <a:pt x="1387" y="2426"/>
                    <a:pt x="1387" y="1827"/>
                  </a:cubicBezTo>
                  <a:cubicBezTo>
                    <a:pt x="1387" y="1229"/>
                    <a:pt x="1859" y="756"/>
                    <a:pt x="2426" y="756"/>
                  </a:cubicBezTo>
                  <a:close/>
                  <a:moveTo>
                    <a:pt x="693" y="0"/>
                  </a:moveTo>
                  <a:lnTo>
                    <a:pt x="693" y="2489"/>
                  </a:lnTo>
                  <a:cubicBezTo>
                    <a:pt x="693" y="2962"/>
                    <a:pt x="378" y="3371"/>
                    <a:pt x="0" y="3529"/>
                  </a:cubicBezTo>
                  <a:lnTo>
                    <a:pt x="0" y="4663"/>
                  </a:lnTo>
                  <a:cubicBezTo>
                    <a:pt x="0" y="5261"/>
                    <a:pt x="473" y="5734"/>
                    <a:pt x="1071" y="5734"/>
                  </a:cubicBezTo>
                  <a:cubicBezTo>
                    <a:pt x="1639" y="5734"/>
                    <a:pt x="2111" y="5261"/>
                    <a:pt x="2111" y="4663"/>
                  </a:cubicBezTo>
                  <a:cubicBezTo>
                    <a:pt x="2111" y="4474"/>
                    <a:pt x="2269" y="4316"/>
                    <a:pt x="2489" y="4316"/>
                  </a:cubicBezTo>
                  <a:cubicBezTo>
                    <a:pt x="3182" y="4316"/>
                    <a:pt x="3812" y="4033"/>
                    <a:pt x="4285" y="3529"/>
                  </a:cubicBezTo>
                  <a:cubicBezTo>
                    <a:pt x="4758" y="2993"/>
                    <a:pt x="5010" y="2331"/>
                    <a:pt x="4947" y="1670"/>
                  </a:cubicBezTo>
                  <a:cubicBezTo>
                    <a:pt x="4884" y="725"/>
                    <a:pt x="4127" y="0"/>
                    <a:pt x="32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58"/>
            <p:cNvSpPr/>
            <p:nvPr/>
          </p:nvSpPr>
          <p:spPr>
            <a:xfrm>
              <a:off x="-20054225" y="4175575"/>
              <a:ext cx="18125" cy="125250"/>
            </a:xfrm>
            <a:custGeom>
              <a:avLst/>
              <a:gdLst/>
              <a:ahLst/>
              <a:cxnLst/>
              <a:rect l="l" t="t" r="r" b="b"/>
              <a:pathLst>
                <a:path w="725" h="5010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632"/>
                  </a:lnTo>
                  <a:cubicBezTo>
                    <a:pt x="0" y="4852"/>
                    <a:pt x="158" y="5010"/>
                    <a:pt x="347" y="5010"/>
                  </a:cubicBezTo>
                  <a:cubicBezTo>
                    <a:pt x="567" y="5010"/>
                    <a:pt x="725" y="4852"/>
                    <a:pt x="725" y="4632"/>
                  </a:cubicBezTo>
                  <a:lnTo>
                    <a:pt x="725" y="347"/>
                  </a:ln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58"/>
            <p:cNvSpPr/>
            <p:nvPr/>
          </p:nvSpPr>
          <p:spPr>
            <a:xfrm>
              <a:off x="-20197575" y="4085775"/>
              <a:ext cx="132350" cy="125250"/>
            </a:xfrm>
            <a:custGeom>
              <a:avLst/>
              <a:gdLst/>
              <a:ahLst/>
              <a:cxnLst/>
              <a:rect l="l" t="t" r="r" b="b"/>
              <a:pathLst>
                <a:path w="5294" h="5010" extrusionOk="0">
                  <a:moveTo>
                    <a:pt x="2521" y="2175"/>
                  </a:moveTo>
                  <a:cubicBezTo>
                    <a:pt x="2710" y="2175"/>
                    <a:pt x="2867" y="2332"/>
                    <a:pt x="2867" y="2521"/>
                  </a:cubicBezTo>
                  <a:cubicBezTo>
                    <a:pt x="2867" y="2710"/>
                    <a:pt x="2710" y="2868"/>
                    <a:pt x="2521" y="2868"/>
                  </a:cubicBezTo>
                  <a:cubicBezTo>
                    <a:pt x="2300" y="2868"/>
                    <a:pt x="2143" y="2710"/>
                    <a:pt x="2143" y="2521"/>
                  </a:cubicBezTo>
                  <a:cubicBezTo>
                    <a:pt x="2174" y="2332"/>
                    <a:pt x="2300" y="2175"/>
                    <a:pt x="2521" y="2175"/>
                  </a:cubicBezTo>
                  <a:close/>
                  <a:moveTo>
                    <a:pt x="3245" y="3592"/>
                  </a:moveTo>
                  <a:cubicBezTo>
                    <a:pt x="3466" y="3592"/>
                    <a:pt x="3623" y="3750"/>
                    <a:pt x="3623" y="3939"/>
                  </a:cubicBezTo>
                  <a:cubicBezTo>
                    <a:pt x="3623" y="4128"/>
                    <a:pt x="3466" y="4285"/>
                    <a:pt x="3245" y="4285"/>
                  </a:cubicBezTo>
                  <a:cubicBezTo>
                    <a:pt x="3056" y="4285"/>
                    <a:pt x="2899" y="4128"/>
                    <a:pt x="2899" y="3939"/>
                  </a:cubicBezTo>
                  <a:cubicBezTo>
                    <a:pt x="2867" y="3750"/>
                    <a:pt x="3056" y="3592"/>
                    <a:pt x="3245" y="3592"/>
                  </a:cubicBezTo>
                  <a:close/>
                  <a:moveTo>
                    <a:pt x="378" y="1"/>
                  </a:moveTo>
                  <a:cubicBezTo>
                    <a:pt x="189" y="1"/>
                    <a:pt x="32" y="158"/>
                    <a:pt x="32" y="347"/>
                  </a:cubicBezTo>
                  <a:lnTo>
                    <a:pt x="32" y="2490"/>
                  </a:lnTo>
                  <a:cubicBezTo>
                    <a:pt x="0" y="3403"/>
                    <a:pt x="662" y="4096"/>
                    <a:pt x="1481" y="4254"/>
                  </a:cubicBezTo>
                  <a:cubicBezTo>
                    <a:pt x="1576" y="4695"/>
                    <a:pt x="1954" y="5010"/>
                    <a:pt x="2395" y="5010"/>
                  </a:cubicBezTo>
                  <a:lnTo>
                    <a:pt x="5041" y="5010"/>
                  </a:lnTo>
                  <a:lnTo>
                    <a:pt x="5041" y="3939"/>
                  </a:lnTo>
                  <a:cubicBezTo>
                    <a:pt x="5041" y="3655"/>
                    <a:pt x="5136" y="3435"/>
                    <a:pt x="5293" y="3246"/>
                  </a:cubicBezTo>
                  <a:cubicBezTo>
                    <a:pt x="4474" y="1355"/>
                    <a:pt x="2584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58"/>
            <p:cNvSpPr/>
            <p:nvPr/>
          </p:nvSpPr>
          <p:spPr>
            <a:xfrm>
              <a:off x="-20179475" y="4229925"/>
              <a:ext cx="125275" cy="142575"/>
            </a:xfrm>
            <a:custGeom>
              <a:avLst/>
              <a:gdLst/>
              <a:ahLst/>
              <a:cxnLst/>
              <a:rect l="l" t="t" r="r" b="b"/>
              <a:pathLst>
                <a:path w="5011" h="5703" extrusionOk="0">
                  <a:moveTo>
                    <a:pt x="2521" y="693"/>
                  </a:moveTo>
                  <a:cubicBezTo>
                    <a:pt x="3120" y="693"/>
                    <a:pt x="3592" y="1166"/>
                    <a:pt x="3592" y="1764"/>
                  </a:cubicBezTo>
                  <a:cubicBezTo>
                    <a:pt x="3592" y="2300"/>
                    <a:pt x="3120" y="2836"/>
                    <a:pt x="2521" y="2836"/>
                  </a:cubicBezTo>
                  <a:cubicBezTo>
                    <a:pt x="1954" y="2836"/>
                    <a:pt x="1482" y="2363"/>
                    <a:pt x="1482" y="1764"/>
                  </a:cubicBezTo>
                  <a:cubicBezTo>
                    <a:pt x="1482" y="1166"/>
                    <a:pt x="1954" y="693"/>
                    <a:pt x="2521" y="693"/>
                  </a:cubicBezTo>
                  <a:close/>
                  <a:moveTo>
                    <a:pt x="1797" y="0"/>
                  </a:moveTo>
                  <a:cubicBezTo>
                    <a:pt x="883" y="0"/>
                    <a:pt x="95" y="693"/>
                    <a:pt x="64" y="1638"/>
                  </a:cubicBezTo>
                  <a:cubicBezTo>
                    <a:pt x="1" y="2363"/>
                    <a:pt x="253" y="2962"/>
                    <a:pt x="726" y="3497"/>
                  </a:cubicBezTo>
                  <a:cubicBezTo>
                    <a:pt x="1198" y="4001"/>
                    <a:pt x="1828" y="4285"/>
                    <a:pt x="2521" y="4285"/>
                  </a:cubicBezTo>
                  <a:cubicBezTo>
                    <a:pt x="2742" y="4285"/>
                    <a:pt x="2899" y="4442"/>
                    <a:pt x="2899" y="4631"/>
                  </a:cubicBezTo>
                  <a:cubicBezTo>
                    <a:pt x="2899" y="5230"/>
                    <a:pt x="3372" y="5702"/>
                    <a:pt x="3939" y="5702"/>
                  </a:cubicBezTo>
                  <a:cubicBezTo>
                    <a:pt x="4538" y="5702"/>
                    <a:pt x="5010" y="5230"/>
                    <a:pt x="5010" y="4631"/>
                  </a:cubicBezTo>
                  <a:lnTo>
                    <a:pt x="5010" y="3497"/>
                  </a:lnTo>
                  <a:cubicBezTo>
                    <a:pt x="4601" y="3340"/>
                    <a:pt x="4317" y="2899"/>
                    <a:pt x="4317" y="2458"/>
                  </a:cubicBezTo>
                  <a:lnTo>
                    <a:pt x="431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58"/>
            <p:cNvSpPr/>
            <p:nvPr/>
          </p:nvSpPr>
          <p:spPr>
            <a:xfrm>
              <a:off x="-20125125" y="4263775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47"/>
                  </a:cubicBezTo>
                  <a:cubicBezTo>
                    <a:pt x="725" y="221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8" name="Google Shape;8558;p58"/>
          <p:cNvGrpSpPr/>
          <p:nvPr/>
        </p:nvGrpSpPr>
        <p:grpSpPr>
          <a:xfrm>
            <a:off x="5200071" y="1687520"/>
            <a:ext cx="449325" cy="453426"/>
            <a:chOff x="-18271050" y="3333200"/>
            <a:chExt cx="304050" cy="306825"/>
          </a:xfrm>
        </p:grpSpPr>
        <p:sp>
          <p:nvSpPr>
            <p:cNvPr id="8559" name="Google Shape;8559;p58"/>
            <p:cNvSpPr/>
            <p:nvPr/>
          </p:nvSpPr>
          <p:spPr>
            <a:xfrm>
              <a:off x="-18271050" y="3407650"/>
              <a:ext cx="63025" cy="79575"/>
            </a:xfrm>
            <a:custGeom>
              <a:avLst/>
              <a:gdLst/>
              <a:ahLst/>
              <a:cxnLst/>
              <a:rect l="l" t="t" r="r" b="b"/>
              <a:pathLst>
                <a:path w="2521" h="3183" extrusionOk="0">
                  <a:moveTo>
                    <a:pt x="1765" y="0"/>
                  </a:moveTo>
                  <a:cubicBezTo>
                    <a:pt x="788" y="0"/>
                    <a:pt x="0" y="788"/>
                    <a:pt x="0" y="1764"/>
                  </a:cubicBezTo>
                  <a:cubicBezTo>
                    <a:pt x="0" y="2363"/>
                    <a:pt x="284" y="2867"/>
                    <a:pt x="694" y="3182"/>
                  </a:cubicBezTo>
                  <a:cubicBezTo>
                    <a:pt x="694" y="1733"/>
                    <a:pt x="1544" y="567"/>
                    <a:pt x="2521" y="158"/>
                  </a:cubicBezTo>
                  <a:cubicBezTo>
                    <a:pt x="2300" y="32"/>
                    <a:pt x="2048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58"/>
            <p:cNvSpPr/>
            <p:nvPr/>
          </p:nvSpPr>
          <p:spPr>
            <a:xfrm>
              <a:off x="-18030050" y="3406850"/>
              <a:ext cx="63050" cy="79575"/>
            </a:xfrm>
            <a:custGeom>
              <a:avLst/>
              <a:gdLst/>
              <a:ahLst/>
              <a:cxnLst/>
              <a:rect l="l" t="t" r="r" b="b"/>
              <a:pathLst>
                <a:path w="2522" h="3183" extrusionOk="0">
                  <a:moveTo>
                    <a:pt x="757" y="1"/>
                  </a:moveTo>
                  <a:cubicBezTo>
                    <a:pt x="474" y="1"/>
                    <a:pt x="253" y="64"/>
                    <a:pt x="1" y="158"/>
                  </a:cubicBezTo>
                  <a:cubicBezTo>
                    <a:pt x="978" y="568"/>
                    <a:pt x="1828" y="1733"/>
                    <a:pt x="1828" y="3183"/>
                  </a:cubicBezTo>
                  <a:cubicBezTo>
                    <a:pt x="2238" y="2868"/>
                    <a:pt x="2521" y="2332"/>
                    <a:pt x="2521" y="1765"/>
                  </a:cubicBezTo>
                  <a:cubicBezTo>
                    <a:pt x="2521" y="788"/>
                    <a:pt x="1734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58"/>
            <p:cNvSpPr/>
            <p:nvPr/>
          </p:nvSpPr>
          <p:spPr>
            <a:xfrm>
              <a:off x="-18136375" y="3549400"/>
              <a:ext cx="35475" cy="32325"/>
            </a:xfrm>
            <a:custGeom>
              <a:avLst/>
              <a:gdLst/>
              <a:ahLst/>
              <a:cxnLst/>
              <a:rect l="l" t="t" r="r" b="b"/>
              <a:pathLst>
                <a:path w="1419" h="1293" extrusionOk="0">
                  <a:moveTo>
                    <a:pt x="725" y="1"/>
                  </a:moveTo>
                  <a:cubicBezTo>
                    <a:pt x="347" y="1"/>
                    <a:pt x="95" y="222"/>
                    <a:pt x="1" y="600"/>
                  </a:cubicBezTo>
                  <a:lnTo>
                    <a:pt x="725" y="1293"/>
                  </a:lnTo>
                  <a:lnTo>
                    <a:pt x="1419" y="600"/>
                  </a:lnTo>
                  <a:cubicBezTo>
                    <a:pt x="1355" y="285"/>
                    <a:pt x="1072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58"/>
            <p:cNvSpPr/>
            <p:nvPr/>
          </p:nvSpPr>
          <p:spPr>
            <a:xfrm>
              <a:off x="-18233250" y="3423625"/>
              <a:ext cx="230800" cy="216400"/>
            </a:xfrm>
            <a:custGeom>
              <a:avLst/>
              <a:gdLst/>
              <a:ahLst/>
              <a:cxnLst/>
              <a:rect l="l" t="t" r="r" b="b"/>
              <a:pathLst>
                <a:path w="9232" h="8656" extrusionOk="0">
                  <a:moveTo>
                    <a:pt x="2427" y="2890"/>
                  </a:moveTo>
                  <a:cubicBezTo>
                    <a:pt x="2616" y="2890"/>
                    <a:pt x="2773" y="3047"/>
                    <a:pt x="2773" y="3268"/>
                  </a:cubicBezTo>
                  <a:cubicBezTo>
                    <a:pt x="2773" y="3457"/>
                    <a:pt x="2616" y="3614"/>
                    <a:pt x="2427" y="3614"/>
                  </a:cubicBezTo>
                  <a:cubicBezTo>
                    <a:pt x="2238" y="3614"/>
                    <a:pt x="2080" y="3457"/>
                    <a:pt x="2080" y="3268"/>
                  </a:cubicBezTo>
                  <a:cubicBezTo>
                    <a:pt x="2080" y="3047"/>
                    <a:pt x="2238" y="2890"/>
                    <a:pt x="2427" y="2890"/>
                  </a:cubicBezTo>
                  <a:close/>
                  <a:moveTo>
                    <a:pt x="6711" y="2890"/>
                  </a:moveTo>
                  <a:cubicBezTo>
                    <a:pt x="6900" y="2890"/>
                    <a:pt x="7089" y="3047"/>
                    <a:pt x="7089" y="3268"/>
                  </a:cubicBezTo>
                  <a:cubicBezTo>
                    <a:pt x="7058" y="3457"/>
                    <a:pt x="6900" y="3614"/>
                    <a:pt x="6711" y="3614"/>
                  </a:cubicBezTo>
                  <a:cubicBezTo>
                    <a:pt x="6522" y="3614"/>
                    <a:pt x="6365" y="3457"/>
                    <a:pt x="6365" y="3268"/>
                  </a:cubicBezTo>
                  <a:cubicBezTo>
                    <a:pt x="6365" y="3047"/>
                    <a:pt x="6522" y="2890"/>
                    <a:pt x="6711" y="2890"/>
                  </a:cubicBezTo>
                  <a:close/>
                  <a:moveTo>
                    <a:pt x="2066" y="0"/>
                  </a:moveTo>
                  <a:cubicBezTo>
                    <a:pt x="1647" y="0"/>
                    <a:pt x="1224" y="147"/>
                    <a:pt x="883" y="464"/>
                  </a:cubicBezTo>
                  <a:cubicBezTo>
                    <a:pt x="316" y="999"/>
                    <a:pt x="1" y="1724"/>
                    <a:pt x="1" y="2543"/>
                  </a:cubicBezTo>
                  <a:cubicBezTo>
                    <a:pt x="1" y="4528"/>
                    <a:pt x="1765" y="8308"/>
                    <a:pt x="4285" y="8655"/>
                  </a:cubicBezTo>
                  <a:lnTo>
                    <a:pt x="4285" y="6985"/>
                  </a:lnTo>
                  <a:lnTo>
                    <a:pt x="3372" y="6103"/>
                  </a:lnTo>
                  <a:lnTo>
                    <a:pt x="3340" y="6040"/>
                  </a:lnTo>
                  <a:cubicBezTo>
                    <a:pt x="3246" y="5977"/>
                    <a:pt x="3214" y="5883"/>
                    <a:pt x="3214" y="5820"/>
                  </a:cubicBezTo>
                  <a:cubicBezTo>
                    <a:pt x="3214" y="5032"/>
                    <a:pt x="3844" y="4402"/>
                    <a:pt x="4632" y="4402"/>
                  </a:cubicBezTo>
                  <a:cubicBezTo>
                    <a:pt x="5420" y="4402"/>
                    <a:pt x="6050" y="5032"/>
                    <a:pt x="6050" y="5820"/>
                  </a:cubicBezTo>
                  <a:cubicBezTo>
                    <a:pt x="6050" y="5883"/>
                    <a:pt x="6018" y="6009"/>
                    <a:pt x="5924" y="6040"/>
                  </a:cubicBezTo>
                  <a:lnTo>
                    <a:pt x="4947" y="6985"/>
                  </a:lnTo>
                  <a:lnTo>
                    <a:pt x="4947" y="8655"/>
                  </a:lnTo>
                  <a:cubicBezTo>
                    <a:pt x="7436" y="8340"/>
                    <a:pt x="9232" y="4559"/>
                    <a:pt x="9232" y="2543"/>
                  </a:cubicBezTo>
                  <a:cubicBezTo>
                    <a:pt x="9232" y="1724"/>
                    <a:pt x="8917" y="999"/>
                    <a:pt x="8349" y="464"/>
                  </a:cubicBezTo>
                  <a:cubicBezTo>
                    <a:pt x="7984" y="157"/>
                    <a:pt x="7553" y="14"/>
                    <a:pt x="7131" y="14"/>
                  </a:cubicBezTo>
                  <a:cubicBezTo>
                    <a:pt x="6425" y="14"/>
                    <a:pt x="5747" y="415"/>
                    <a:pt x="5451" y="1125"/>
                  </a:cubicBezTo>
                  <a:lnTo>
                    <a:pt x="5230" y="1755"/>
                  </a:lnTo>
                  <a:cubicBezTo>
                    <a:pt x="5104" y="2039"/>
                    <a:pt x="4852" y="2197"/>
                    <a:pt x="4600" y="2197"/>
                  </a:cubicBezTo>
                  <a:cubicBezTo>
                    <a:pt x="4317" y="2197"/>
                    <a:pt x="4033" y="2039"/>
                    <a:pt x="3970" y="1755"/>
                  </a:cubicBezTo>
                  <a:lnTo>
                    <a:pt x="3718" y="1125"/>
                  </a:lnTo>
                  <a:cubicBezTo>
                    <a:pt x="3461" y="414"/>
                    <a:pt x="2771" y="0"/>
                    <a:pt x="20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58"/>
            <p:cNvSpPr/>
            <p:nvPr/>
          </p:nvSpPr>
          <p:spPr>
            <a:xfrm>
              <a:off x="-18231675" y="3333200"/>
              <a:ext cx="220575" cy="125650"/>
            </a:xfrm>
            <a:custGeom>
              <a:avLst/>
              <a:gdLst/>
              <a:ahLst/>
              <a:cxnLst/>
              <a:rect l="l" t="t" r="r" b="b"/>
              <a:pathLst>
                <a:path w="8823" h="5026" extrusionOk="0">
                  <a:moveTo>
                    <a:pt x="3088" y="1088"/>
                  </a:moveTo>
                  <a:cubicBezTo>
                    <a:pt x="3277" y="1088"/>
                    <a:pt x="3435" y="1245"/>
                    <a:pt x="3435" y="1434"/>
                  </a:cubicBezTo>
                  <a:lnTo>
                    <a:pt x="3435" y="2159"/>
                  </a:lnTo>
                  <a:cubicBezTo>
                    <a:pt x="3435" y="2348"/>
                    <a:pt x="3277" y="2506"/>
                    <a:pt x="3088" y="2506"/>
                  </a:cubicBezTo>
                  <a:cubicBezTo>
                    <a:pt x="2868" y="2506"/>
                    <a:pt x="2710" y="2348"/>
                    <a:pt x="2710" y="2159"/>
                  </a:cubicBezTo>
                  <a:lnTo>
                    <a:pt x="2710" y="1434"/>
                  </a:lnTo>
                  <a:cubicBezTo>
                    <a:pt x="2710" y="1245"/>
                    <a:pt x="2868" y="1088"/>
                    <a:pt x="3088" y="1088"/>
                  </a:cubicBezTo>
                  <a:close/>
                  <a:moveTo>
                    <a:pt x="5955" y="1088"/>
                  </a:moveTo>
                  <a:cubicBezTo>
                    <a:pt x="6144" y="1088"/>
                    <a:pt x="6302" y="1245"/>
                    <a:pt x="6302" y="1434"/>
                  </a:cubicBezTo>
                  <a:lnTo>
                    <a:pt x="6302" y="2159"/>
                  </a:lnTo>
                  <a:cubicBezTo>
                    <a:pt x="6302" y="2348"/>
                    <a:pt x="6144" y="2506"/>
                    <a:pt x="5955" y="2506"/>
                  </a:cubicBezTo>
                  <a:cubicBezTo>
                    <a:pt x="5735" y="2506"/>
                    <a:pt x="5577" y="2348"/>
                    <a:pt x="5577" y="2159"/>
                  </a:cubicBezTo>
                  <a:lnTo>
                    <a:pt x="5577" y="1434"/>
                  </a:lnTo>
                  <a:cubicBezTo>
                    <a:pt x="5577" y="1245"/>
                    <a:pt x="5735" y="1088"/>
                    <a:pt x="5955" y="1088"/>
                  </a:cubicBezTo>
                  <a:close/>
                  <a:moveTo>
                    <a:pt x="4537" y="1781"/>
                  </a:moveTo>
                  <a:cubicBezTo>
                    <a:pt x="4726" y="1781"/>
                    <a:pt x="4884" y="1938"/>
                    <a:pt x="4884" y="2159"/>
                  </a:cubicBezTo>
                  <a:lnTo>
                    <a:pt x="4884" y="2852"/>
                  </a:lnTo>
                  <a:cubicBezTo>
                    <a:pt x="4884" y="3041"/>
                    <a:pt x="4726" y="3199"/>
                    <a:pt x="4537" y="3199"/>
                  </a:cubicBezTo>
                  <a:cubicBezTo>
                    <a:pt x="4317" y="3199"/>
                    <a:pt x="4159" y="3041"/>
                    <a:pt x="4159" y="2852"/>
                  </a:cubicBezTo>
                  <a:lnTo>
                    <a:pt x="4159" y="2159"/>
                  </a:lnTo>
                  <a:cubicBezTo>
                    <a:pt x="4159" y="1938"/>
                    <a:pt x="4317" y="1781"/>
                    <a:pt x="4537" y="1781"/>
                  </a:cubicBezTo>
                  <a:close/>
                  <a:moveTo>
                    <a:pt x="4427" y="1"/>
                  </a:moveTo>
                  <a:cubicBezTo>
                    <a:pt x="4372" y="1"/>
                    <a:pt x="4317" y="17"/>
                    <a:pt x="4254" y="48"/>
                  </a:cubicBezTo>
                  <a:lnTo>
                    <a:pt x="3655" y="395"/>
                  </a:lnTo>
                  <a:lnTo>
                    <a:pt x="2994" y="237"/>
                  </a:lnTo>
                  <a:cubicBezTo>
                    <a:pt x="2964" y="230"/>
                    <a:pt x="2934" y="226"/>
                    <a:pt x="2905" y="226"/>
                  </a:cubicBezTo>
                  <a:cubicBezTo>
                    <a:pt x="2810" y="226"/>
                    <a:pt x="2719" y="267"/>
                    <a:pt x="2647" y="363"/>
                  </a:cubicBezTo>
                  <a:lnTo>
                    <a:pt x="2175" y="836"/>
                  </a:lnTo>
                  <a:lnTo>
                    <a:pt x="1481" y="867"/>
                  </a:lnTo>
                  <a:cubicBezTo>
                    <a:pt x="1387" y="867"/>
                    <a:pt x="1261" y="962"/>
                    <a:pt x="1166" y="1088"/>
                  </a:cubicBezTo>
                  <a:lnTo>
                    <a:pt x="851" y="1655"/>
                  </a:lnTo>
                  <a:cubicBezTo>
                    <a:pt x="599" y="1749"/>
                    <a:pt x="127" y="1875"/>
                    <a:pt x="1" y="2096"/>
                  </a:cubicBezTo>
                  <a:cubicBezTo>
                    <a:pt x="851" y="2159"/>
                    <a:pt x="1450" y="2380"/>
                    <a:pt x="1922" y="2821"/>
                  </a:cubicBezTo>
                  <a:cubicBezTo>
                    <a:pt x="2994" y="2821"/>
                    <a:pt x="3907" y="3451"/>
                    <a:pt x="4285" y="4396"/>
                  </a:cubicBezTo>
                  <a:lnTo>
                    <a:pt x="4537" y="5026"/>
                  </a:lnTo>
                  <a:lnTo>
                    <a:pt x="4726" y="4396"/>
                  </a:lnTo>
                  <a:cubicBezTo>
                    <a:pt x="5104" y="3451"/>
                    <a:pt x="6018" y="2821"/>
                    <a:pt x="7058" y="2821"/>
                  </a:cubicBezTo>
                  <a:cubicBezTo>
                    <a:pt x="7486" y="2421"/>
                    <a:pt x="7992" y="2150"/>
                    <a:pt x="8623" y="2150"/>
                  </a:cubicBezTo>
                  <a:cubicBezTo>
                    <a:pt x="8688" y="2150"/>
                    <a:pt x="8754" y="2153"/>
                    <a:pt x="8822" y="2159"/>
                  </a:cubicBezTo>
                  <a:cubicBezTo>
                    <a:pt x="8791" y="2033"/>
                    <a:pt x="8696" y="1938"/>
                    <a:pt x="8633" y="1907"/>
                  </a:cubicBezTo>
                  <a:lnTo>
                    <a:pt x="8003" y="1655"/>
                  </a:lnTo>
                  <a:lnTo>
                    <a:pt x="7688" y="1088"/>
                  </a:lnTo>
                  <a:cubicBezTo>
                    <a:pt x="7656" y="962"/>
                    <a:pt x="7530" y="867"/>
                    <a:pt x="7373" y="867"/>
                  </a:cubicBezTo>
                  <a:lnTo>
                    <a:pt x="6711" y="836"/>
                  </a:lnTo>
                  <a:lnTo>
                    <a:pt x="6239" y="363"/>
                  </a:lnTo>
                  <a:cubicBezTo>
                    <a:pt x="6144" y="300"/>
                    <a:pt x="5987" y="237"/>
                    <a:pt x="5861" y="237"/>
                  </a:cubicBezTo>
                  <a:lnTo>
                    <a:pt x="5199" y="395"/>
                  </a:lnTo>
                  <a:lnTo>
                    <a:pt x="4600" y="48"/>
                  </a:lnTo>
                  <a:cubicBezTo>
                    <a:pt x="4537" y="17"/>
                    <a:pt x="4482" y="1"/>
                    <a:pt x="44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4" name="Google Shape;8564;p58"/>
          <p:cNvGrpSpPr/>
          <p:nvPr/>
        </p:nvGrpSpPr>
        <p:grpSpPr>
          <a:xfrm>
            <a:off x="5200644" y="2244171"/>
            <a:ext cx="448180" cy="448143"/>
            <a:chOff x="-18270275" y="3710875"/>
            <a:chExt cx="303275" cy="303250"/>
          </a:xfrm>
        </p:grpSpPr>
        <p:sp>
          <p:nvSpPr>
            <p:cNvPr id="8565" name="Google Shape;8565;p58"/>
            <p:cNvSpPr/>
            <p:nvPr/>
          </p:nvSpPr>
          <p:spPr>
            <a:xfrm>
              <a:off x="-18240325" y="3896975"/>
              <a:ext cx="59875" cy="71475"/>
            </a:xfrm>
            <a:custGeom>
              <a:avLst/>
              <a:gdLst/>
              <a:ahLst/>
              <a:cxnLst/>
              <a:rect l="l" t="t" r="r" b="b"/>
              <a:pathLst>
                <a:path w="2395" h="2859" extrusionOk="0">
                  <a:moveTo>
                    <a:pt x="1520" y="0"/>
                  </a:moveTo>
                  <a:cubicBezTo>
                    <a:pt x="1300" y="0"/>
                    <a:pt x="1085" y="84"/>
                    <a:pt x="945" y="244"/>
                  </a:cubicBezTo>
                  <a:lnTo>
                    <a:pt x="0" y="1189"/>
                  </a:lnTo>
                  <a:cubicBezTo>
                    <a:pt x="725" y="1220"/>
                    <a:pt x="1418" y="1567"/>
                    <a:pt x="1827" y="2165"/>
                  </a:cubicBezTo>
                  <a:cubicBezTo>
                    <a:pt x="1827" y="2165"/>
                    <a:pt x="2048" y="2386"/>
                    <a:pt x="2395" y="2859"/>
                  </a:cubicBezTo>
                  <a:cubicBezTo>
                    <a:pt x="2395" y="2670"/>
                    <a:pt x="2363" y="2512"/>
                    <a:pt x="2363" y="2354"/>
                  </a:cubicBezTo>
                  <a:lnTo>
                    <a:pt x="2363" y="811"/>
                  </a:lnTo>
                  <a:cubicBezTo>
                    <a:pt x="2363" y="496"/>
                    <a:pt x="2205" y="244"/>
                    <a:pt x="1890" y="86"/>
                  </a:cubicBezTo>
                  <a:cubicBezTo>
                    <a:pt x="1775" y="28"/>
                    <a:pt x="1647" y="0"/>
                    <a:pt x="15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58"/>
            <p:cNvSpPr/>
            <p:nvPr/>
          </p:nvSpPr>
          <p:spPr>
            <a:xfrm>
              <a:off x="-18254500" y="3765100"/>
              <a:ext cx="267800" cy="249025"/>
            </a:xfrm>
            <a:custGeom>
              <a:avLst/>
              <a:gdLst/>
              <a:ahLst/>
              <a:cxnLst/>
              <a:rect l="l" t="t" r="r" b="b"/>
              <a:pathLst>
                <a:path w="10712" h="9961" extrusionOk="0">
                  <a:moveTo>
                    <a:pt x="2583" y="2880"/>
                  </a:moveTo>
                  <a:cubicBezTo>
                    <a:pt x="2670" y="2880"/>
                    <a:pt x="2757" y="2919"/>
                    <a:pt x="2835" y="2998"/>
                  </a:cubicBezTo>
                  <a:lnTo>
                    <a:pt x="3560" y="3691"/>
                  </a:lnTo>
                  <a:cubicBezTo>
                    <a:pt x="3718" y="3849"/>
                    <a:pt x="3718" y="4038"/>
                    <a:pt x="3560" y="4195"/>
                  </a:cubicBezTo>
                  <a:cubicBezTo>
                    <a:pt x="3466" y="4290"/>
                    <a:pt x="3403" y="4321"/>
                    <a:pt x="3308" y="4321"/>
                  </a:cubicBezTo>
                  <a:cubicBezTo>
                    <a:pt x="3245" y="4321"/>
                    <a:pt x="3119" y="4290"/>
                    <a:pt x="3088" y="4195"/>
                  </a:cubicBezTo>
                  <a:lnTo>
                    <a:pt x="2363" y="3502"/>
                  </a:lnTo>
                  <a:cubicBezTo>
                    <a:pt x="2174" y="3345"/>
                    <a:pt x="2174" y="3093"/>
                    <a:pt x="2331" y="2998"/>
                  </a:cubicBezTo>
                  <a:cubicBezTo>
                    <a:pt x="2410" y="2919"/>
                    <a:pt x="2497" y="2880"/>
                    <a:pt x="2583" y="2880"/>
                  </a:cubicBezTo>
                  <a:close/>
                  <a:moveTo>
                    <a:pt x="8286" y="2880"/>
                  </a:moveTo>
                  <a:cubicBezTo>
                    <a:pt x="8372" y="2880"/>
                    <a:pt x="8459" y="2919"/>
                    <a:pt x="8538" y="2998"/>
                  </a:cubicBezTo>
                  <a:cubicBezTo>
                    <a:pt x="8695" y="3156"/>
                    <a:pt x="8695" y="3345"/>
                    <a:pt x="8538" y="3502"/>
                  </a:cubicBezTo>
                  <a:lnTo>
                    <a:pt x="7845" y="4195"/>
                  </a:lnTo>
                  <a:cubicBezTo>
                    <a:pt x="7750" y="4290"/>
                    <a:pt x="7687" y="4321"/>
                    <a:pt x="7593" y="4321"/>
                  </a:cubicBezTo>
                  <a:cubicBezTo>
                    <a:pt x="7530" y="4321"/>
                    <a:pt x="7404" y="4290"/>
                    <a:pt x="7372" y="4195"/>
                  </a:cubicBezTo>
                  <a:cubicBezTo>
                    <a:pt x="7183" y="4038"/>
                    <a:pt x="7183" y="3817"/>
                    <a:pt x="7341" y="3691"/>
                  </a:cubicBezTo>
                  <a:lnTo>
                    <a:pt x="8034" y="2998"/>
                  </a:lnTo>
                  <a:cubicBezTo>
                    <a:pt x="8113" y="2919"/>
                    <a:pt x="8199" y="2880"/>
                    <a:pt x="8286" y="2880"/>
                  </a:cubicBezTo>
                  <a:close/>
                  <a:moveTo>
                    <a:pt x="5272" y="0"/>
                  </a:moveTo>
                  <a:cubicBezTo>
                    <a:pt x="3911" y="0"/>
                    <a:pt x="2618" y="504"/>
                    <a:pt x="1607" y="1486"/>
                  </a:cubicBezTo>
                  <a:cubicBezTo>
                    <a:pt x="567" y="2526"/>
                    <a:pt x="0" y="3849"/>
                    <a:pt x="0" y="5361"/>
                  </a:cubicBezTo>
                  <a:lnTo>
                    <a:pt x="0" y="5897"/>
                  </a:lnTo>
                  <a:lnTo>
                    <a:pt x="977" y="4983"/>
                  </a:lnTo>
                  <a:cubicBezTo>
                    <a:pt x="1267" y="4693"/>
                    <a:pt x="1651" y="4534"/>
                    <a:pt x="2044" y="4534"/>
                  </a:cubicBezTo>
                  <a:cubicBezTo>
                    <a:pt x="2291" y="4534"/>
                    <a:pt x="2541" y="4597"/>
                    <a:pt x="2772" y="4731"/>
                  </a:cubicBezTo>
                  <a:cubicBezTo>
                    <a:pt x="3277" y="4983"/>
                    <a:pt x="3623" y="5519"/>
                    <a:pt x="3623" y="6086"/>
                  </a:cubicBezTo>
                  <a:lnTo>
                    <a:pt x="3623" y="7629"/>
                  </a:lnTo>
                  <a:cubicBezTo>
                    <a:pt x="3623" y="8575"/>
                    <a:pt x="4190" y="9709"/>
                    <a:pt x="5041" y="9961"/>
                  </a:cubicBezTo>
                  <a:lnTo>
                    <a:pt x="5041" y="8701"/>
                  </a:lnTo>
                  <a:lnTo>
                    <a:pt x="4411" y="7913"/>
                  </a:lnTo>
                  <a:cubicBezTo>
                    <a:pt x="4379" y="7818"/>
                    <a:pt x="4348" y="7755"/>
                    <a:pt x="4348" y="7661"/>
                  </a:cubicBezTo>
                  <a:cubicBezTo>
                    <a:pt x="4348" y="7062"/>
                    <a:pt x="4820" y="6590"/>
                    <a:pt x="5387" y="6590"/>
                  </a:cubicBezTo>
                  <a:cubicBezTo>
                    <a:pt x="5986" y="6590"/>
                    <a:pt x="6459" y="7062"/>
                    <a:pt x="6459" y="7661"/>
                  </a:cubicBezTo>
                  <a:cubicBezTo>
                    <a:pt x="6459" y="7755"/>
                    <a:pt x="6427" y="7818"/>
                    <a:pt x="6396" y="7913"/>
                  </a:cubicBezTo>
                  <a:lnTo>
                    <a:pt x="5765" y="8701"/>
                  </a:lnTo>
                  <a:lnTo>
                    <a:pt x="5765" y="9961"/>
                  </a:lnTo>
                  <a:cubicBezTo>
                    <a:pt x="6616" y="9709"/>
                    <a:pt x="7183" y="8575"/>
                    <a:pt x="7183" y="7629"/>
                  </a:cubicBezTo>
                  <a:lnTo>
                    <a:pt x="7183" y="6086"/>
                  </a:lnTo>
                  <a:cubicBezTo>
                    <a:pt x="7183" y="5519"/>
                    <a:pt x="7498" y="4983"/>
                    <a:pt x="8034" y="4731"/>
                  </a:cubicBezTo>
                  <a:cubicBezTo>
                    <a:pt x="8265" y="4597"/>
                    <a:pt x="8511" y="4534"/>
                    <a:pt x="8752" y="4534"/>
                  </a:cubicBezTo>
                  <a:cubicBezTo>
                    <a:pt x="9135" y="4534"/>
                    <a:pt x="9508" y="4693"/>
                    <a:pt x="9798" y="4983"/>
                  </a:cubicBezTo>
                  <a:lnTo>
                    <a:pt x="10712" y="5897"/>
                  </a:lnTo>
                  <a:lnTo>
                    <a:pt x="10712" y="5550"/>
                  </a:lnTo>
                  <a:cubicBezTo>
                    <a:pt x="10712" y="2557"/>
                    <a:pt x="8380" y="68"/>
                    <a:pt x="5513" y="5"/>
                  </a:cubicBezTo>
                  <a:cubicBezTo>
                    <a:pt x="5433" y="2"/>
                    <a:pt x="5352" y="0"/>
                    <a:pt x="52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58"/>
            <p:cNvSpPr/>
            <p:nvPr/>
          </p:nvSpPr>
          <p:spPr>
            <a:xfrm>
              <a:off x="-18057600" y="3896625"/>
              <a:ext cx="61450" cy="71825"/>
            </a:xfrm>
            <a:custGeom>
              <a:avLst/>
              <a:gdLst/>
              <a:ahLst/>
              <a:cxnLst/>
              <a:rect l="l" t="t" r="r" b="b"/>
              <a:pathLst>
                <a:path w="2458" h="2873" extrusionOk="0">
                  <a:moveTo>
                    <a:pt x="885" y="0"/>
                  </a:moveTo>
                  <a:cubicBezTo>
                    <a:pt x="760" y="0"/>
                    <a:pt x="630" y="32"/>
                    <a:pt x="504" y="100"/>
                  </a:cubicBezTo>
                  <a:cubicBezTo>
                    <a:pt x="252" y="258"/>
                    <a:pt x="32" y="510"/>
                    <a:pt x="32" y="825"/>
                  </a:cubicBezTo>
                  <a:lnTo>
                    <a:pt x="32" y="2368"/>
                  </a:lnTo>
                  <a:cubicBezTo>
                    <a:pt x="32" y="2526"/>
                    <a:pt x="32" y="2684"/>
                    <a:pt x="0" y="2873"/>
                  </a:cubicBezTo>
                  <a:lnTo>
                    <a:pt x="32" y="2841"/>
                  </a:lnTo>
                  <a:lnTo>
                    <a:pt x="567" y="2179"/>
                  </a:lnTo>
                  <a:cubicBezTo>
                    <a:pt x="630" y="2053"/>
                    <a:pt x="725" y="1959"/>
                    <a:pt x="819" y="1864"/>
                  </a:cubicBezTo>
                  <a:cubicBezTo>
                    <a:pt x="1260" y="1455"/>
                    <a:pt x="1828" y="1171"/>
                    <a:pt x="2458" y="1171"/>
                  </a:cubicBezTo>
                  <a:lnTo>
                    <a:pt x="1450" y="258"/>
                  </a:lnTo>
                  <a:cubicBezTo>
                    <a:pt x="1309" y="97"/>
                    <a:pt x="1104" y="0"/>
                    <a:pt x="8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58"/>
            <p:cNvSpPr/>
            <p:nvPr/>
          </p:nvSpPr>
          <p:spPr>
            <a:xfrm>
              <a:off x="-18127700" y="3949125"/>
              <a:ext cx="18125" cy="16975"/>
            </a:xfrm>
            <a:custGeom>
              <a:avLst/>
              <a:gdLst/>
              <a:ahLst/>
              <a:cxnLst/>
              <a:rect l="l" t="t" r="r" b="b"/>
              <a:pathLst>
                <a:path w="725" h="679" extrusionOk="0">
                  <a:moveTo>
                    <a:pt x="351" y="1"/>
                  </a:moveTo>
                  <a:cubicBezTo>
                    <a:pt x="197" y="1"/>
                    <a:pt x="48" y="79"/>
                    <a:pt x="0" y="237"/>
                  </a:cubicBezTo>
                  <a:lnTo>
                    <a:pt x="378" y="678"/>
                  </a:lnTo>
                  <a:lnTo>
                    <a:pt x="725" y="237"/>
                  </a:lnTo>
                  <a:cubicBezTo>
                    <a:pt x="662" y="79"/>
                    <a:pt x="504" y="1"/>
                    <a:pt x="3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58"/>
            <p:cNvSpPr/>
            <p:nvPr/>
          </p:nvSpPr>
          <p:spPr>
            <a:xfrm>
              <a:off x="-18270275" y="3710875"/>
              <a:ext cx="107150" cy="98475"/>
            </a:xfrm>
            <a:custGeom>
              <a:avLst/>
              <a:gdLst/>
              <a:ahLst/>
              <a:cxnLst/>
              <a:rect l="l" t="t" r="r" b="b"/>
              <a:pathLst>
                <a:path w="4286" h="3939" extrusionOk="0">
                  <a:moveTo>
                    <a:pt x="347" y="0"/>
                  </a:moveTo>
                  <a:cubicBezTo>
                    <a:pt x="158" y="0"/>
                    <a:pt x="32" y="189"/>
                    <a:pt x="32" y="379"/>
                  </a:cubicBezTo>
                  <a:lnTo>
                    <a:pt x="1" y="1103"/>
                  </a:lnTo>
                  <a:cubicBezTo>
                    <a:pt x="1" y="2174"/>
                    <a:pt x="474" y="3214"/>
                    <a:pt x="1230" y="3939"/>
                  </a:cubicBezTo>
                  <a:cubicBezTo>
                    <a:pt x="1387" y="3655"/>
                    <a:pt x="1576" y="3403"/>
                    <a:pt x="1860" y="3182"/>
                  </a:cubicBezTo>
                  <a:cubicBezTo>
                    <a:pt x="2553" y="2521"/>
                    <a:pt x="3403" y="2017"/>
                    <a:pt x="4286" y="1733"/>
                  </a:cubicBezTo>
                  <a:cubicBezTo>
                    <a:pt x="3593" y="694"/>
                    <a:pt x="2364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58"/>
            <p:cNvSpPr/>
            <p:nvPr/>
          </p:nvSpPr>
          <p:spPr>
            <a:xfrm>
              <a:off x="-18074925" y="3710875"/>
              <a:ext cx="107925" cy="99275"/>
            </a:xfrm>
            <a:custGeom>
              <a:avLst/>
              <a:gdLst/>
              <a:ahLst/>
              <a:cxnLst/>
              <a:rect l="l" t="t" r="r" b="b"/>
              <a:pathLst>
                <a:path w="4317" h="3971" extrusionOk="0">
                  <a:moveTo>
                    <a:pt x="3245" y="0"/>
                  </a:moveTo>
                  <a:cubicBezTo>
                    <a:pt x="1953" y="0"/>
                    <a:pt x="725" y="662"/>
                    <a:pt x="0" y="1733"/>
                  </a:cubicBezTo>
                  <a:cubicBezTo>
                    <a:pt x="1197" y="2111"/>
                    <a:pt x="2269" y="2899"/>
                    <a:pt x="3056" y="3970"/>
                  </a:cubicBezTo>
                  <a:cubicBezTo>
                    <a:pt x="3844" y="3214"/>
                    <a:pt x="4316" y="2206"/>
                    <a:pt x="4316" y="1103"/>
                  </a:cubicBezTo>
                  <a:lnTo>
                    <a:pt x="4316" y="379"/>
                  </a:lnTo>
                  <a:cubicBezTo>
                    <a:pt x="4316" y="189"/>
                    <a:pt x="4159" y="0"/>
                    <a:pt x="39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1" name="Google Shape;8571;p58"/>
          <p:cNvGrpSpPr/>
          <p:nvPr/>
        </p:nvGrpSpPr>
        <p:grpSpPr>
          <a:xfrm>
            <a:off x="5254196" y="2797422"/>
            <a:ext cx="341076" cy="448180"/>
            <a:chOff x="-18234025" y="4084200"/>
            <a:chExt cx="230800" cy="303275"/>
          </a:xfrm>
        </p:grpSpPr>
        <p:sp>
          <p:nvSpPr>
            <p:cNvPr id="8572" name="Google Shape;8572;p58"/>
            <p:cNvSpPr/>
            <p:nvPr/>
          </p:nvSpPr>
          <p:spPr>
            <a:xfrm>
              <a:off x="-18234025" y="4246450"/>
              <a:ext cx="230800" cy="141025"/>
            </a:xfrm>
            <a:custGeom>
              <a:avLst/>
              <a:gdLst/>
              <a:ahLst/>
              <a:cxnLst/>
              <a:rect l="l" t="t" r="r" b="b"/>
              <a:pathLst>
                <a:path w="9232" h="5641" extrusionOk="0">
                  <a:moveTo>
                    <a:pt x="1796" y="1"/>
                  </a:moveTo>
                  <a:lnTo>
                    <a:pt x="0" y="851"/>
                  </a:lnTo>
                  <a:cubicBezTo>
                    <a:pt x="221" y="3687"/>
                    <a:pt x="2048" y="5640"/>
                    <a:pt x="4631" y="5640"/>
                  </a:cubicBezTo>
                  <a:cubicBezTo>
                    <a:pt x="7183" y="5640"/>
                    <a:pt x="9042" y="3687"/>
                    <a:pt x="9231" y="851"/>
                  </a:cubicBezTo>
                  <a:lnTo>
                    <a:pt x="7467" y="1"/>
                  </a:lnTo>
                  <a:lnTo>
                    <a:pt x="6207" y="631"/>
                  </a:lnTo>
                  <a:cubicBezTo>
                    <a:pt x="6144" y="647"/>
                    <a:pt x="6081" y="654"/>
                    <a:pt x="6025" y="654"/>
                  </a:cubicBezTo>
                  <a:cubicBezTo>
                    <a:pt x="5970" y="654"/>
                    <a:pt x="5923" y="647"/>
                    <a:pt x="5892" y="631"/>
                  </a:cubicBezTo>
                  <a:lnTo>
                    <a:pt x="4631" y="1"/>
                  </a:lnTo>
                  <a:lnTo>
                    <a:pt x="3371" y="631"/>
                  </a:lnTo>
                  <a:cubicBezTo>
                    <a:pt x="3308" y="647"/>
                    <a:pt x="3245" y="654"/>
                    <a:pt x="3190" y="654"/>
                  </a:cubicBezTo>
                  <a:cubicBezTo>
                    <a:pt x="3135" y="654"/>
                    <a:pt x="3088" y="647"/>
                    <a:pt x="3056" y="631"/>
                  </a:cubicBezTo>
                  <a:lnTo>
                    <a:pt x="179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58"/>
            <p:cNvSpPr/>
            <p:nvPr/>
          </p:nvSpPr>
          <p:spPr>
            <a:xfrm>
              <a:off x="-18200175" y="4156675"/>
              <a:ext cx="161500" cy="87450"/>
            </a:xfrm>
            <a:custGeom>
              <a:avLst/>
              <a:gdLst/>
              <a:ahLst/>
              <a:cxnLst/>
              <a:rect l="l" t="t" r="r" b="b"/>
              <a:pathLst>
                <a:path w="6460" h="3498" extrusionOk="0">
                  <a:moveTo>
                    <a:pt x="2206" y="1040"/>
                  </a:moveTo>
                  <a:cubicBezTo>
                    <a:pt x="2395" y="1040"/>
                    <a:pt x="2553" y="1197"/>
                    <a:pt x="2553" y="1386"/>
                  </a:cubicBezTo>
                  <a:cubicBezTo>
                    <a:pt x="2553" y="1575"/>
                    <a:pt x="2395" y="1733"/>
                    <a:pt x="2206" y="1733"/>
                  </a:cubicBezTo>
                  <a:cubicBezTo>
                    <a:pt x="2017" y="1733"/>
                    <a:pt x="1860" y="1575"/>
                    <a:pt x="1860" y="1386"/>
                  </a:cubicBezTo>
                  <a:cubicBezTo>
                    <a:pt x="1860" y="1197"/>
                    <a:pt x="2017" y="1040"/>
                    <a:pt x="2206" y="1040"/>
                  </a:cubicBezTo>
                  <a:close/>
                  <a:moveTo>
                    <a:pt x="4317" y="1040"/>
                  </a:moveTo>
                  <a:cubicBezTo>
                    <a:pt x="4538" y="1040"/>
                    <a:pt x="4695" y="1197"/>
                    <a:pt x="4695" y="1386"/>
                  </a:cubicBezTo>
                  <a:cubicBezTo>
                    <a:pt x="4695" y="1575"/>
                    <a:pt x="4538" y="1733"/>
                    <a:pt x="4317" y="1733"/>
                  </a:cubicBezTo>
                  <a:cubicBezTo>
                    <a:pt x="4128" y="1733"/>
                    <a:pt x="3971" y="1575"/>
                    <a:pt x="3971" y="1386"/>
                  </a:cubicBezTo>
                  <a:cubicBezTo>
                    <a:pt x="3971" y="1197"/>
                    <a:pt x="4128" y="1040"/>
                    <a:pt x="4317" y="1040"/>
                  </a:cubicBezTo>
                  <a:close/>
                  <a:moveTo>
                    <a:pt x="1765" y="0"/>
                  </a:moveTo>
                  <a:lnTo>
                    <a:pt x="284" y="504"/>
                  </a:lnTo>
                  <a:cubicBezTo>
                    <a:pt x="127" y="914"/>
                    <a:pt x="1" y="1355"/>
                    <a:pt x="1" y="1764"/>
                  </a:cubicBezTo>
                  <a:cubicBezTo>
                    <a:pt x="1" y="2174"/>
                    <a:pt x="64" y="2521"/>
                    <a:pt x="190" y="2867"/>
                  </a:cubicBezTo>
                  <a:cubicBezTo>
                    <a:pt x="253" y="2851"/>
                    <a:pt x="300" y="2843"/>
                    <a:pt x="347" y="2843"/>
                  </a:cubicBezTo>
                  <a:cubicBezTo>
                    <a:pt x="395" y="2843"/>
                    <a:pt x="442" y="2851"/>
                    <a:pt x="505" y="2867"/>
                  </a:cubicBezTo>
                  <a:lnTo>
                    <a:pt x="1765" y="3497"/>
                  </a:lnTo>
                  <a:lnTo>
                    <a:pt x="2836" y="2962"/>
                  </a:lnTo>
                  <a:lnTo>
                    <a:pt x="2836" y="2458"/>
                  </a:lnTo>
                  <a:cubicBezTo>
                    <a:pt x="2836" y="2237"/>
                    <a:pt x="2994" y="2079"/>
                    <a:pt x="3183" y="2079"/>
                  </a:cubicBezTo>
                  <a:cubicBezTo>
                    <a:pt x="3403" y="2079"/>
                    <a:pt x="3561" y="2237"/>
                    <a:pt x="3561" y="2458"/>
                  </a:cubicBezTo>
                  <a:lnTo>
                    <a:pt x="3561" y="2962"/>
                  </a:lnTo>
                  <a:lnTo>
                    <a:pt x="4695" y="3497"/>
                  </a:lnTo>
                  <a:lnTo>
                    <a:pt x="5955" y="2867"/>
                  </a:lnTo>
                  <a:cubicBezTo>
                    <a:pt x="6003" y="2851"/>
                    <a:pt x="6050" y="2843"/>
                    <a:pt x="6101" y="2843"/>
                  </a:cubicBezTo>
                  <a:cubicBezTo>
                    <a:pt x="6152" y="2843"/>
                    <a:pt x="6207" y="2851"/>
                    <a:pt x="6270" y="2867"/>
                  </a:cubicBezTo>
                  <a:cubicBezTo>
                    <a:pt x="6365" y="2521"/>
                    <a:pt x="6459" y="2174"/>
                    <a:pt x="6459" y="1764"/>
                  </a:cubicBezTo>
                  <a:cubicBezTo>
                    <a:pt x="6459" y="1323"/>
                    <a:pt x="6365" y="914"/>
                    <a:pt x="6176" y="504"/>
                  </a:cubicBezTo>
                  <a:lnTo>
                    <a:pt x="4695" y="0"/>
                  </a:lnTo>
                  <a:lnTo>
                    <a:pt x="3372" y="630"/>
                  </a:lnTo>
                  <a:cubicBezTo>
                    <a:pt x="3325" y="646"/>
                    <a:pt x="3270" y="654"/>
                    <a:pt x="3214" y="654"/>
                  </a:cubicBezTo>
                  <a:cubicBezTo>
                    <a:pt x="3159" y="654"/>
                    <a:pt x="3104" y="646"/>
                    <a:pt x="3057" y="630"/>
                  </a:cubicBezTo>
                  <a:lnTo>
                    <a:pt x="176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58"/>
            <p:cNvSpPr/>
            <p:nvPr/>
          </p:nvSpPr>
          <p:spPr>
            <a:xfrm>
              <a:off x="-18211200" y="4084200"/>
              <a:ext cx="185125" cy="71700"/>
            </a:xfrm>
            <a:custGeom>
              <a:avLst/>
              <a:gdLst/>
              <a:ahLst/>
              <a:cxnLst/>
              <a:rect l="l" t="t" r="r" b="b"/>
              <a:pathLst>
                <a:path w="7405" h="2868" extrusionOk="0">
                  <a:moveTo>
                    <a:pt x="3718" y="1"/>
                  </a:moveTo>
                  <a:cubicBezTo>
                    <a:pt x="2301" y="1"/>
                    <a:pt x="914" y="1040"/>
                    <a:pt x="1" y="2868"/>
                  </a:cubicBezTo>
                  <a:lnTo>
                    <a:pt x="2175" y="2143"/>
                  </a:lnTo>
                  <a:cubicBezTo>
                    <a:pt x="2206" y="2127"/>
                    <a:pt x="2246" y="2119"/>
                    <a:pt x="2293" y="2119"/>
                  </a:cubicBezTo>
                  <a:cubicBezTo>
                    <a:pt x="2340" y="2119"/>
                    <a:pt x="2395" y="2127"/>
                    <a:pt x="2458" y="2143"/>
                  </a:cubicBezTo>
                  <a:lnTo>
                    <a:pt x="3718" y="2773"/>
                  </a:lnTo>
                  <a:lnTo>
                    <a:pt x="4979" y="2143"/>
                  </a:lnTo>
                  <a:cubicBezTo>
                    <a:pt x="5010" y="2127"/>
                    <a:pt x="5057" y="2119"/>
                    <a:pt x="5105" y="2119"/>
                  </a:cubicBezTo>
                  <a:cubicBezTo>
                    <a:pt x="5152" y="2119"/>
                    <a:pt x="5199" y="2127"/>
                    <a:pt x="5231" y="2143"/>
                  </a:cubicBezTo>
                  <a:lnTo>
                    <a:pt x="7404" y="2868"/>
                  </a:lnTo>
                  <a:cubicBezTo>
                    <a:pt x="6491" y="1040"/>
                    <a:pt x="5136" y="1"/>
                    <a:pt x="37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5" name="Google Shape;8575;p58"/>
          <p:cNvGrpSpPr/>
          <p:nvPr/>
        </p:nvGrpSpPr>
        <p:grpSpPr>
          <a:xfrm>
            <a:off x="2366751" y="3341641"/>
            <a:ext cx="449325" cy="450470"/>
            <a:chOff x="-16419350" y="3308400"/>
            <a:chExt cx="304050" cy="304825"/>
          </a:xfrm>
        </p:grpSpPr>
        <p:sp>
          <p:nvSpPr>
            <p:cNvPr id="8576" name="Google Shape;8576;p58"/>
            <p:cNvSpPr/>
            <p:nvPr/>
          </p:nvSpPr>
          <p:spPr>
            <a:xfrm>
              <a:off x="-16222450" y="3344625"/>
              <a:ext cx="53600" cy="67775"/>
            </a:xfrm>
            <a:custGeom>
              <a:avLst/>
              <a:gdLst/>
              <a:ahLst/>
              <a:cxnLst/>
              <a:rect l="l" t="t" r="r" b="b"/>
              <a:pathLst>
                <a:path w="2144" h="2711" extrusionOk="0"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576"/>
                    <a:pt x="284" y="1954"/>
                    <a:pt x="725" y="2112"/>
                  </a:cubicBezTo>
                  <a:lnTo>
                    <a:pt x="725" y="2710"/>
                  </a:lnTo>
                  <a:cubicBezTo>
                    <a:pt x="946" y="2584"/>
                    <a:pt x="1198" y="2521"/>
                    <a:pt x="1419" y="2427"/>
                  </a:cubicBezTo>
                  <a:lnTo>
                    <a:pt x="1419" y="2080"/>
                  </a:lnTo>
                  <a:cubicBezTo>
                    <a:pt x="1860" y="1923"/>
                    <a:pt x="2143" y="1544"/>
                    <a:pt x="2143" y="1072"/>
                  </a:cubicBezTo>
                  <a:cubicBezTo>
                    <a:pt x="2143" y="473"/>
                    <a:pt x="167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58"/>
            <p:cNvSpPr/>
            <p:nvPr/>
          </p:nvSpPr>
          <p:spPr>
            <a:xfrm>
              <a:off x="-16365000" y="3346200"/>
              <a:ext cx="52800" cy="66975"/>
            </a:xfrm>
            <a:custGeom>
              <a:avLst/>
              <a:gdLst/>
              <a:ahLst/>
              <a:cxnLst/>
              <a:rect l="l" t="t" r="r" b="b"/>
              <a:pathLst>
                <a:path w="2112" h="2679" extrusionOk="0">
                  <a:moveTo>
                    <a:pt x="1072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13"/>
                    <a:pt x="284" y="1891"/>
                    <a:pt x="694" y="2049"/>
                  </a:cubicBezTo>
                  <a:lnTo>
                    <a:pt x="694" y="2395"/>
                  </a:lnTo>
                  <a:cubicBezTo>
                    <a:pt x="946" y="2490"/>
                    <a:pt x="1166" y="2553"/>
                    <a:pt x="1418" y="2679"/>
                  </a:cubicBezTo>
                  <a:lnTo>
                    <a:pt x="1418" y="2080"/>
                  </a:lnTo>
                  <a:cubicBezTo>
                    <a:pt x="1859" y="1923"/>
                    <a:pt x="2111" y="1544"/>
                    <a:pt x="2111" y="1072"/>
                  </a:cubicBezTo>
                  <a:cubicBezTo>
                    <a:pt x="2111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58"/>
            <p:cNvSpPr/>
            <p:nvPr/>
          </p:nvSpPr>
          <p:spPr>
            <a:xfrm>
              <a:off x="-16419350" y="3417100"/>
              <a:ext cx="142575" cy="160700"/>
            </a:xfrm>
            <a:custGeom>
              <a:avLst/>
              <a:gdLst/>
              <a:ahLst/>
              <a:cxnLst/>
              <a:rect l="l" t="t" r="r" b="b"/>
              <a:pathLst>
                <a:path w="5703" h="642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4033"/>
                    <a:pt x="2395" y="6427"/>
                    <a:pt x="5356" y="6427"/>
                  </a:cubicBezTo>
                  <a:lnTo>
                    <a:pt x="5703" y="6427"/>
                  </a:lnTo>
                  <a:lnTo>
                    <a:pt x="5703" y="4001"/>
                  </a:lnTo>
                  <a:cubicBezTo>
                    <a:pt x="5703" y="2773"/>
                    <a:pt x="5073" y="1575"/>
                    <a:pt x="4065" y="914"/>
                  </a:cubicBezTo>
                  <a:cubicBezTo>
                    <a:pt x="3277" y="378"/>
                    <a:pt x="2206" y="0"/>
                    <a:pt x="11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58"/>
            <p:cNvSpPr/>
            <p:nvPr/>
          </p:nvSpPr>
          <p:spPr>
            <a:xfrm>
              <a:off x="-16258675" y="3417100"/>
              <a:ext cx="143375" cy="161475"/>
            </a:xfrm>
            <a:custGeom>
              <a:avLst/>
              <a:gdLst/>
              <a:ahLst/>
              <a:cxnLst/>
              <a:rect l="l" t="t" r="r" b="b"/>
              <a:pathLst>
                <a:path w="5735" h="6459" extrusionOk="0">
                  <a:moveTo>
                    <a:pt x="4632" y="0"/>
                  </a:moveTo>
                  <a:cubicBezTo>
                    <a:pt x="3529" y="0"/>
                    <a:pt x="2521" y="347"/>
                    <a:pt x="1702" y="914"/>
                  </a:cubicBezTo>
                  <a:cubicBezTo>
                    <a:pt x="631" y="1575"/>
                    <a:pt x="1" y="2773"/>
                    <a:pt x="1" y="4033"/>
                  </a:cubicBezTo>
                  <a:lnTo>
                    <a:pt x="1" y="6459"/>
                  </a:lnTo>
                  <a:lnTo>
                    <a:pt x="347" y="6459"/>
                  </a:lnTo>
                  <a:cubicBezTo>
                    <a:pt x="3309" y="6459"/>
                    <a:pt x="5703" y="4064"/>
                    <a:pt x="5703" y="1103"/>
                  </a:cubicBezTo>
                  <a:lnTo>
                    <a:pt x="5703" y="410"/>
                  </a:lnTo>
                  <a:cubicBezTo>
                    <a:pt x="5735" y="158"/>
                    <a:pt x="5577" y="0"/>
                    <a:pt x="53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58"/>
            <p:cNvSpPr/>
            <p:nvPr/>
          </p:nvSpPr>
          <p:spPr>
            <a:xfrm>
              <a:off x="-16310650" y="3308400"/>
              <a:ext cx="86650" cy="155975"/>
            </a:xfrm>
            <a:custGeom>
              <a:avLst/>
              <a:gdLst/>
              <a:ahLst/>
              <a:cxnLst/>
              <a:rect l="l" t="t" r="r" b="b"/>
              <a:pathLst>
                <a:path w="3466" h="6239" extrusionOk="0">
                  <a:moveTo>
                    <a:pt x="1733" y="1"/>
                  </a:moveTo>
                  <a:cubicBezTo>
                    <a:pt x="1134" y="1"/>
                    <a:pt x="662" y="473"/>
                    <a:pt x="662" y="1040"/>
                  </a:cubicBezTo>
                  <a:cubicBezTo>
                    <a:pt x="662" y="1513"/>
                    <a:pt x="977" y="1922"/>
                    <a:pt x="1355" y="2080"/>
                  </a:cubicBezTo>
                  <a:lnTo>
                    <a:pt x="1355" y="3088"/>
                  </a:lnTo>
                  <a:cubicBezTo>
                    <a:pt x="1103" y="3340"/>
                    <a:pt x="504" y="3844"/>
                    <a:pt x="0" y="4600"/>
                  </a:cubicBezTo>
                  <a:cubicBezTo>
                    <a:pt x="662" y="5041"/>
                    <a:pt x="1260" y="5577"/>
                    <a:pt x="1733" y="6238"/>
                  </a:cubicBezTo>
                  <a:cubicBezTo>
                    <a:pt x="2206" y="5577"/>
                    <a:pt x="2773" y="5041"/>
                    <a:pt x="3466" y="4600"/>
                  </a:cubicBezTo>
                  <a:cubicBezTo>
                    <a:pt x="2930" y="3844"/>
                    <a:pt x="2363" y="3340"/>
                    <a:pt x="2080" y="3088"/>
                  </a:cubicBezTo>
                  <a:lnTo>
                    <a:pt x="2080" y="2080"/>
                  </a:lnTo>
                  <a:cubicBezTo>
                    <a:pt x="2521" y="1922"/>
                    <a:pt x="2773" y="1513"/>
                    <a:pt x="2773" y="1040"/>
                  </a:cubicBezTo>
                  <a:cubicBezTo>
                    <a:pt x="2773" y="473"/>
                    <a:pt x="2300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58"/>
            <p:cNvSpPr/>
            <p:nvPr/>
          </p:nvSpPr>
          <p:spPr>
            <a:xfrm>
              <a:off x="-16327975" y="3589575"/>
              <a:ext cx="51200" cy="23650"/>
            </a:xfrm>
            <a:custGeom>
              <a:avLst/>
              <a:gdLst/>
              <a:ahLst/>
              <a:cxnLst/>
              <a:rect l="l" t="t" r="r" b="b"/>
              <a:pathLst>
                <a:path w="2048" h="946" extrusionOk="0">
                  <a:moveTo>
                    <a:pt x="0" y="1"/>
                  </a:moveTo>
                  <a:lnTo>
                    <a:pt x="0" y="1"/>
                  </a:lnTo>
                  <a:cubicBezTo>
                    <a:pt x="221" y="536"/>
                    <a:pt x="725" y="946"/>
                    <a:pt x="1355" y="946"/>
                  </a:cubicBezTo>
                  <a:lnTo>
                    <a:pt x="1481" y="946"/>
                  </a:lnTo>
                  <a:cubicBezTo>
                    <a:pt x="1827" y="914"/>
                    <a:pt x="2048" y="631"/>
                    <a:pt x="2048" y="316"/>
                  </a:cubicBezTo>
                  <a:lnTo>
                    <a:pt x="2048" y="253"/>
                  </a:lnTo>
                  <a:lnTo>
                    <a:pt x="1701" y="253"/>
                  </a:lnTo>
                  <a:cubicBezTo>
                    <a:pt x="1103" y="253"/>
                    <a:pt x="567" y="158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58"/>
            <p:cNvSpPr/>
            <p:nvPr/>
          </p:nvSpPr>
          <p:spPr>
            <a:xfrm>
              <a:off x="-16258675" y="3589575"/>
              <a:ext cx="51225" cy="23650"/>
            </a:xfrm>
            <a:custGeom>
              <a:avLst/>
              <a:gdLst/>
              <a:ahLst/>
              <a:cxnLst/>
              <a:rect l="l" t="t" r="r" b="b"/>
              <a:pathLst>
                <a:path w="2049" h="946" extrusionOk="0">
                  <a:moveTo>
                    <a:pt x="2048" y="1"/>
                  </a:moveTo>
                  <a:lnTo>
                    <a:pt x="2048" y="1"/>
                  </a:lnTo>
                  <a:cubicBezTo>
                    <a:pt x="1481" y="158"/>
                    <a:pt x="946" y="253"/>
                    <a:pt x="347" y="253"/>
                  </a:cubicBezTo>
                  <a:lnTo>
                    <a:pt x="1" y="253"/>
                  </a:lnTo>
                  <a:cubicBezTo>
                    <a:pt x="1" y="631"/>
                    <a:pt x="284" y="946"/>
                    <a:pt x="662" y="946"/>
                  </a:cubicBezTo>
                  <a:lnTo>
                    <a:pt x="694" y="946"/>
                  </a:lnTo>
                  <a:cubicBezTo>
                    <a:pt x="1324" y="946"/>
                    <a:pt x="1859" y="568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3" name="Google Shape;8583;p58"/>
          <p:cNvGrpSpPr/>
          <p:nvPr/>
        </p:nvGrpSpPr>
        <p:grpSpPr>
          <a:xfrm>
            <a:off x="4638306" y="3340423"/>
            <a:ext cx="395755" cy="452872"/>
            <a:chOff x="-16401225" y="3683275"/>
            <a:chExt cx="267800" cy="306450"/>
          </a:xfrm>
        </p:grpSpPr>
        <p:sp>
          <p:nvSpPr>
            <p:cNvPr id="8584" name="Google Shape;8584;p58"/>
            <p:cNvSpPr/>
            <p:nvPr/>
          </p:nvSpPr>
          <p:spPr>
            <a:xfrm>
              <a:off x="-16257875" y="3826650"/>
              <a:ext cx="70900" cy="72500"/>
            </a:xfrm>
            <a:custGeom>
              <a:avLst/>
              <a:gdLst/>
              <a:ahLst/>
              <a:cxnLst/>
              <a:rect l="l" t="t" r="r" b="b"/>
              <a:pathLst>
                <a:path w="2836" h="2900" extrusionOk="0">
                  <a:moveTo>
                    <a:pt x="567" y="1"/>
                  </a:moveTo>
                  <a:cubicBezTo>
                    <a:pt x="630" y="158"/>
                    <a:pt x="725" y="347"/>
                    <a:pt x="725" y="568"/>
                  </a:cubicBezTo>
                  <a:cubicBezTo>
                    <a:pt x="725" y="631"/>
                    <a:pt x="662" y="725"/>
                    <a:pt x="630" y="788"/>
                  </a:cubicBezTo>
                  <a:lnTo>
                    <a:pt x="0" y="1576"/>
                  </a:lnTo>
                  <a:cubicBezTo>
                    <a:pt x="32" y="2332"/>
                    <a:pt x="662" y="2899"/>
                    <a:pt x="1418" y="2899"/>
                  </a:cubicBezTo>
                  <a:cubicBezTo>
                    <a:pt x="2205" y="2899"/>
                    <a:pt x="2836" y="2269"/>
                    <a:pt x="2836" y="1481"/>
                  </a:cubicBezTo>
                  <a:cubicBezTo>
                    <a:pt x="2836" y="631"/>
                    <a:pt x="2205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58"/>
            <p:cNvSpPr/>
            <p:nvPr/>
          </p:nvSpPr>
          <p:spPr>
            <a:xfrm>
              <a:off x="-16275200" y="3832375"/>
              <a:ext cx="16550" cy="16350"/>
            </a:xfrm>
            <a:custGeom>
              <a:avLst/>
              <a:gdLst/>
              <a:ahLst/>
              <a:cxnLst/>
              <a:rect l="l" t="t" r="r" b="b"/>
              <a:pathLst>
                <a:path w="662" h="654" extrusionOk="0">
                  <a:moveTo>
                    <a:pt x="319" y="0"/>
                  </a:moveTo>
                  <a:cubicBezTo>
                    <a:pt x="173" y="0"/>
                    <a:pt x="32" y="71"/>
                    <a:pt x="0" y="213"/>
                  </a:cubicBezTo>
                  <a:lnTo>
                    <a:pt x="347" y="654"/>
                  </a:lnTo>
                  <a:lnTo>
                    <a:pt x="662" y="213"/>
                  </a:lnTo>
                  <a:cubicBezTo>
                    <a:pt x="614" y="71"/>
                    <a:pt x="465" y="0"/>
                    <a:pt x="3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58"/>
            <p:cNvSpPr/>
            <p:nvPr/>
          </p:nvSpPr>
          <p:spPr>
            <a:xfrm>
              <a:off x="-16347675" y="38258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cubicBezTo>
                    <a:pt x="1" y="2205"/>
                    <a:pt x="631" y="2836"/>
                    <a:pt x="1418" y="2836"/>
                  </a:cubicBezTo>
                  <a:cubicBezTo>
                    <a:pt x="2174" y="2836"/>
                    <a:pt x="2773" y="2237"/>
                    <a:pt x="2836" y="1544"/>
                  </a:cubicBezTo>
                  <a:lnTo>
                    <a:pt x="2206" y="788"/>
                  </a:lnTo>
                  <a:cubicBezTo>
                    <a:pt x="2174" y="725"/>
                    <a:pt x="2143" y="630"/>
                    <a:pt x="2143" y="536"/>
                  </a:cubicBezTo>
                  <a:cubicBezTo>
                    <a:pt x="2143" y="347"/>
                    <a:pt x="2174" y="158"/>
                    <a:pt x="23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58"/>
            <p:cNvSpPr/>
            <p:nvPr/>
          </p:nvSpPr>
          <p:spPr>
            <a:xfrm>
              <a:off x="-16338225" y="3907775"/>
              <a:ext cx="35475" cy="81950"/>
            </a:xfrm>
            <a:custGeom>
              <a:avLst/>
              <a:gdLst/>
              <a:ahLst/>
              <a:cxnLst/>
              <a:rect l="l" t="t" r="r" b="b"/>
              <a:pathLst>
                <a:path w="1419" h="3278" extrusionOk="0">
                  <a:moveTo>
                    <a:pt x="1" y="1"/>
                  </a:moveTo>
                  <a:lnTo>
                    <a:pt x="1" y="1796"/>
                  </a:lnTo>
                  <a:cubicBezTo>
                    <a:pt x="1" y="2206"/>
                    <a:pt x="158" y="2553"/>
                    <a:pt x="410" y="2836"/>
                  </a:cubicBezTo>
                  <a:cubicBezTo>
                    <a:pt x="694" y="3120"/>
                    <a:pt x="1040" y="3277"/>
                    <a:pt x="1418" y="3277"/>
                  </a:cubicBezTo>
                  <a:lnTo>
                    <a:pt x="1418" y="347"/>
                  </a:lnTo>
                  <a:cubicBezTo>
                    <a:pt x="1292" y="379"/>
                    <a:pt x="1166" y="379"/>
                    <a:pt x="1103" y="379"/>
                  </a:cubicBezTo>
                  <a:cubicBezTo>
                    <a:pt x="662" y="316"/>
                    <a:pt x="253" y="190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58"/>
            <p:cNvSpPr/>
            <p:nvPr/>
          </p:nvSpPr>
          <p:spPr>
            <a:xfrm>
              <a:off x="-16231900" y="3906200"/>
              <a:ext cx="35475" cy="81150"/>
            </a:xfrm>
            <a:custGeom>
              <a:avLst/>
              <a:gdLst/>
              <a:ahLst/>
              <a:cxnLst/>
              <a:rect l="l" t="t" r="r" b="b"/>
              <a:pathLst>
                <a:path w="1419" h="3246" extrusionOk="0">
                  <a:moveTo>
                    <a:pt x="1419" y="1"/>
                  </a:moveTo>
                  <a:cubicBezTo>
                    <a:pt x="1135" y="253"/>
                    <a:pt x="725" y="379"/>
                    <a:pt x="347" y="379"/>
                  </a:cubicBezTo>
                  <a:cubicBezTo>
                    <a:pt x="221" y="379"/>
                    <a:pt x="95" y="379"/>
                    <a:pt x="1" y="316"/>
                  </a:cubicBezTo>
                  <a:lnTo>
                    <a:pt x="1" y="3246"/>
                  </a:lnTo>
                  <a:cubicBezTo>
                    <a:pt x="788" y="3246"/>
                    <a:pt x="1419" y="2584"/>
                    <a:pt x="1419" y="1796"/>
                  </a:cubicBezTo>
                  <a:lnTo>
                    <a:pt x="14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58"/>
            <p:cNvSpPr/>
            <p:nvPr/>
          </p:nvSpPr>
          <p:spPr>
            <a:xfrm>
              <a:off x="-16285450" y="3891250"/>
              <a:ext cx="35475" cy="59875"/>
            </a:xfrm>
            <a:custGeom>
              <a:avLst/>
              <a:gdLst/>
              <a:ahLst/>
              <a:cxnLst/>
              <a:rect l="l" t="t" r="r" b="b"/>
              <a:pathLst>
                <a:path w="1419" h="2395" extrusionOk="0">
                  <a:moveTo>
                    <a:pt x="725" y="0"/>
                  </a:moveTo>
                  <a:cubicBezTo>
                    <a:pt x="505" y="252"/>
                    <a:pt x="284" y="504"/>
                    <a:pt x="0" y="662"/>
                  </a:cubicBezTo>
                  <a:lnTo>
                    <a:pt x="0" y="2268"/>
                  </a:lnTo>
                  <a:cubicBezTo>
                    <a:pt x="252" y="2363"/>
                    <a:pt x="473" y="2394"/>
                    <a:pt x="725" y="2394"/>
                  </a:cubicBezTo>
                  <a:cubicBezTo>
                    <a:pt x="946" y="2394"/>
                    <a:pt x="1198" y="2363"/>
                    <a:pt x="1418" y="2268"/>
                  </a:cubicBezTo>
                  <a:lnTo>
                    <a:pt x="1418" y="662"/>
                  </a:lnTo>
                  <a:cubicBezTo>
                    <a:pt x="1135" y="504"/>
                    <a:pt x="914" y="315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58"/>
            <p:cNvSpPr/>
            <p:nvPr/>
          </p:nvSpPr>
          <p:spPr>
            <a:xfrm>
              <a:off x="-16401225" y="3683275"/>
              <a:ext cx="267800" cy="249725"/>
            </a:xfrm>
            <a:custGeom>
              <a:avLst/>
              <a:gdLst/>
              <a:ahLst/>
              <a:cxnLst/>
              <a:rect l="l" t="t" r="r" b="b"/>
              <a:pathLst>
                <a:path w="10712" h="9989" extrusionOk="0">
                  <a:moveTo>
                    <a:pt x="3214" y="2900"/>
                  </a:moveTo>
                  <a:cubicBezTo>
                    <a:pt x="3403" y="2900"/>
                    <a:pt x="3560" y="3058"/>
                    <a:pt x="3560" y="3278"/>
                  </a:cubicBezTo>
                  <a:cubicBezTo>
                    <a:pt x="3560" y="3467"/>
                    <a:pt x="3403" y="3625"/>
                    <a:pt x="3214" y="3625"/>
                  </a:cubicBezTo>
                  <a:cubicBezTo>
                    <a:pt x="3025" y="3625"/>
                    <a:pt x="2867" y="3467"/>
                    <a:pt x="2867" y="3278"/>
                  </a:cubicBezTo>
                  <a:cubicBezTo>
                    <a:pt x="2867" y="3058"/>
                    <a:pt x="3025" y="2900"/>
                    <a:pt x="3214" y="2900"/>
                  </a:cubicBezTo>
                  <a:close/>
                  <a:moveTo>
                    <a:pt x="7498" y="2900"/>
                  </a:moveTo>
                  <a:cubicBezTo>
                    <a:pt x="7719" y="2900"/>
                    <a:pt x="7876" y="3058"/>
                    <a:pt x="7876" y="3278"/>
                  </a:cubicBezTo>
                  <a:cubicBezTo>
                    <a:pt x="7876" y="3467"/>
                    <a:pt x="7719" y="3625"/>
                    <a:pt x="7498" y="3625"/>
                  </a:cubicBezTo>
                  <a:cubicBezTo>
                    <a:pt x="7309" y="3625"/>
                    <a:pt x="7152" y="3467"/>
                    <a:pt x="7152" y="3278"/>
                  </a:cubicBezTo>
                  <a:cubicBezTo>
                    <a:pt x="7152" y="3058"/>
                    <a:pt x="7309" y="2900"/>
                    <a:pt x="7498" y="2900"/>
                  </a:cubicBezTo>
                  <a:close/>
                  <a:moveTo>
                    <a:pt x="5322" y="0"/>
                  </a:moveTo>
                  <a:cubicBezTo>
                    <a:pt x="5281" y="0"/>
                    <a:pt x="5240" y="1"/>
                    <a:pt x="5199" y="2"/>
                  </a:cubicBezTo>
                  <a:cubicBezTo>
                    <a:pt x="2300" y="65"/>
                    <a:pt x="0" y="2585"/>
                    <a:pt x="0" y="5578"/>
                  </a:cubicBezTo>
                  <a:lnTo>
                    <a:pt x="0" y="8225"/>
                  </a:lnTo>
                  <a:cubicBezTo>
                    <a:pt x="0" y="9201"/>
                    <a:pt x="788" y="9989"/>
                    <a:pt x="1764" y="9989"/>
                  </a:cubicBezTo>
                  <a:lnTo>
                    <a:pt x="1764" y="8319"/>
                  </a:lnTo>
                  <a:cubicBezTo>
                    <a:pt x="1512" y="7941"/>
                    <a:pt x="1418" y="7563"/>
                    <a:pt x="1418" y="7122"/>
                  </a:cubicBezTo>
                  <a:cubicBezTo>
                    <a:pt x="1418" y="5956"/>
                    <a:pt x="2363" y="5011"/>
                    <a:pt x="3529" y="5011"/>
                  </a:cubicBezTo>
                  <a:lnTo>
                    <a:pt x="7089" y="5011"/>
                  </a:lnTo>
                  <a:cubicBezTo>
                    <a:pt x="8255" y="5011"/>
                    <a:pt x="9200" y="5956"/>
                    <a:pt x="9200" y="7122"/>
                  </a:cubicBezTo>
                  <a:cubicBezTo>
                    <a:pt x="9200" y="7563"/>
                    <a:pt x="9074" y="7941"/>
                    <a:pt x="8853" y="8319"/>
                  </a:cubicBezTo>
                  <a:lnTo>
                    <a:pt x="8853" y="9989"/>
                  </a:lnTo>
                  <a:cubicBezTo>
                    <a:pt x="9830" y="9989"/>
                    <a:pt x="10617" y="9201"/>
                    <a:pt x="10617" y="8225"/>
                  </a:cubicBezTo>
                  <a:lnTo>
                    <a:pt x="10617" y="5389"/>
                  </a:lnTo>
                  <a:cubicBezTo>
                    <a:pt x="10712" y="3940"/>
                    <a:pt x="10113" y="2554"/>
                    <a:pt x="9074" y="1546"/>
                  </a:cubicBezTo>
                  <a:cubicBezTo>
                    <a:pt x="8063" y="535"/>
                    <a:pt x="6754" y="0"/>
                    <a:pt x="53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1" name="Google Shape;8591;p58"/>
          <p:cNvGrpSpPr/>
          <p:nvPr/>
        </p:nvGrpSpPr>
        <p:grpSpPr>
          <a:xfrm>
            <a:off x="8003755" y="2797062"/>
            <a:ext cx="450470" cy="448180"/>
            <a:chOff x="-16419350" y="4058200"/>
            <a:chExt cx="304825" cy="303275"/>
          </a:xfrm>
        </p:grpSpPr>
        <p:sp>
          <p:nvSpPr>
            <p:cNvPr id="8592" name="Google Shape;8592;p58"/>
            <p:cNvSpPr/>
            <p:nvPr/>
          </p:nvSpPr>
          <p:spPr>
            <a:xfrm>
              <a:off x="-16347675" y="420235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58"/>
            <p:cNvSpPr/>
            <p:nvPr/>
          </p:nvSpPr>
          <p:spPr>
            <a:xfrm>
              <a:off x="-16400450" y="4166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4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58"/>
            <p:cNvSpPr/>
            <p:nvPr/>
          </p:nvSpPr>
          <p:spPr>
            <a:xfrm>
              <a:off x="-16389425" y="4058200"/>
              <a:ext cx="220575" cy="106950"/>
            </a:xfrm>
            <a:custGeom>
              <a:avLst/>
              <a:gdLst/>
              <a:ahLst/>
              <a:cxnLst/>
              <a:rect l="l" t="t" r="r" b="b"/>
              <a:pathLst>
                <a:path w="8823" h="4278" extrusionOk="0">
                  <a:moveTo>
                    <a:pt x="6621" y="0"/>
                  </a:moveTo>
                  <a:cubicBezTo>
                    <a:pt x="6312" y="0"/>
                    <a:pt x="6008" y="97"/>
                    <a:pt x="5766" y="285"/>
                  </a:cubicBezTo>
                  <a:cubicBezTo>
                    <a:pt x="5703" y="348"/>
                    <a:pt x="5609" y="411"/>
                    <a:pt x="5546" y="474"/>
                  </a:cubicBezTo>
                  <a:cubicBezTo>
                    <a:pt x="5451" y="411"/>
                    <a:pt x="5388" y="316"/>
                    <a:pt x="5294" y="285"/>
                  </a:cubicBezTo>
                  <a:cubicBezTo>
                    <a:pt x="5057" y="111"/>
                    <a:pt x="4758" y="25"/>
                    <a:pt x="4459" y="25"/>
                  </a:cubicBezTo>
                  <a:cubicBezTo>
                    <a:pt x="4159" y="25"/>
                    <a:pt x="3860" y="111"/>
                    <a:pt x="3624" y="285"/>
                  </a:cubicBezTo>
                  <a:cubicBezTo>
                    <a:pt x="3529" y="348"/>
                    <a:pt x="3466" y="411"/>
                    <a:pt x="3372" y="474"/>
                  </a:cubicBezTo>
                  <a:cubicBezTo>
                    <a:pt x="3309" y="411"/>
                    <a:pt x="3214" y="316"/>
                    <a:pt x="3151" y="285"/>
                  </a:cubicBezTo>
                  <a:cubicBezTo>
                    <a:pt x="2915" y="101"/>
                    <a:pt x="2618" y="10"/>
                    <a:pt x="2316" y="10"/>
                  </a:cubicBezTo>
                  <a:cubicBezTo>
                    <a:pt x="1894" y="10"/>
                    <a:pt x="1460" y="188"/>
                    <a:pt x="1166" y="537"/>
                  </a:cubicBezTo>
                  <a:cubicBezTo>
                    <a:pt x="1103" y="631"/>
                    <a:pt x="1072" y="757"/>
                    <a:pt x="977" y="820"/>
                  </a:cubicBezTo>
                  <a:cubicBezTo>
                    <a:pt x="1" y="1356"/>
                    <a:pt x="1" y="2931"/>
                    <a:pt x="1103" y="3435"/>
                  </a:cubicBezTo>
                  <a:cubicBezTo>
                    <a:pt x="1166" y="3624"/>
                    <a:pt x="1356" y="3876"/>
                    <a:pt x="1513" y="3971"/>
                  </a:cubicBezTo>
                  <a:cubicBezTo>
                    <a:pt x="1781" y="4144"/>
                    <a:pt x="2088" y="4231"/>
                    <a:pt x="2387" y="4231"/>
                  </a:cubicBezTo>
                  <a:cubicBezTo>
                    <a:pt x="2687" y="4231"/>
                    <a:pt x="2978" y="4144"/>
                    <a:pt x="3214" y="3971"/>
                  </a:cubicBezTo>
                  <a:cubicBezTo>
                    <a:pt x="3277" y="3939"/>
                    <a:pt x="3356" y="3923"/>
                    <a:pt x="3435" y="3923"/>
                  </a:cubicBezTo>
                  <a:cubicBezTo>
                    <a:pt x="3514" y="3923"/>
                    <a:pt x="3592" y="3939"/>
                    <a:pt x="3655" y="3971"/>
                  </a:cubicBezTo>
                  <a:cubicBezTo>
                    <a:pt x="3907" y="4175"/>
                    <a:pt x="4215" y="4278"/>
                    <a:pt x="4518" y="4278"/>
                  </a:cubicBezTo>
                  <a:cubicBezTo>
                    <a:pt x="4821" y="4278"/>
                    <a:pt x="5120" y="4175"/>
                    <a:pt x="5357" y="3971"/>
                  </a:cubicBezTo>
                  <a:cubicBezTo>
                    <a:pt x="5404" y="3939"/>
                    <a:pt x="5483" y="3923"/>
                    <a:pt x="5561" y="3923"/>
                  </a:cubicBezTo>
                  <a:cubicBezTo>
                    <a:pt x="5640" y="3923"/>
                    <a:pt x="5719" y="3939"/>
                    <a:pt x="5766" y="3971"/>
                  </a:cubicBezTo>
                  <a:cubicBezTo>
                    <a:pt x="6018" y="4166"/>
                    <a:pt x="6312" y="4256"/>
                    <a:pt x="6604" y="4256"/>
                  </a:cubicBezTo>
                  <a:cubicBezTo>
                    <a:pt x="7114" y="4256"/>
                    <a:pt x="7616" y="3979"/>
                    <a:pt x="7877" y="3498"/>
                  </a:cubicBezTo>
                  <a:cubicBezTo>
                    <a:pt x="7909" y="3435"/>
                    <a:pt x="7940" y="3404"/>
                    <a:pt x="8035" y="3341"/>
                  </a:cubicBezTo>
                  <a:cubicBezTo>
                    <a:pt x="8507" y="3120"/>
                    <a:pt x="8822" y="2616"/>
                    <a:pt x="8728" y="1986"/>
                  </a:cubicBezTo>
                  <a:cubicBezTo>
                    <a:pt x="8696" y="1576"/>
                    <a:pt x="8507" y="1198"/>
                    <a:pt x="8129" y="946"/>
                  </a:cubicBezTo>
                  <a:cubicBezTo>
                    <a:pt x="8066" y="915"/>
                    <a:pt x="8035" y="883"/>
                    <a:pt x="7940" y="820"/>
                  </a:cubicBezTo>
                  <a:cubicBezTo>
                    <a:pt x="7909" y="694"/>
                    <a:pt x="7814" y="631"/>
                    <a:pt x="7751" y="537"/>
                  </a:cubicBezTo>
                  <a:cubicBezTo>
                    <a:pt x="7462" y="175"/>
                    <a:pt x="7038" y="0"/>
                    <a:pt x="66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58"/>
            <p:cNvSpPr/>
            <p:nvPr/>
          </p:nvSpPr>
          <p:spPr>
            <a:xfrm>
              <a:off x="-16298850" y="4178725"/>
              <a:ext cx="41000" cy="47275"/>
            </a:xfrm>
            <a:custGeom>
              <a:avLst/>
              <a:gdLst/>
              <a:ahLst/>
              <a:cxnLst/>
              <a:rect l="l" t="t" r="r" b="b"/>
              <a:pathLst>
                <a:path w="1640" h="1891" extrusionOk="0">
                  <a:moveTo>
                    <a:pt x="1" y="0"/>
                  </a:moveTo>
                  <a:cubicBezTo>
                    <a:pt x="158" y="252"/>
                    <a:pt x="221" y="630"/>
                    <a:pt x="221" y="945"/>
                  </a:cubicBezTo>
                  <a:cubicBezTo>
                    <a:pt x="221" y="1292"/>
                    <a:pt x="158" y="1607"/>
                    <a:pt x="1" y="1891"/>
                  </a:cubicBezTo>
                  <a:cubicBezTo>
                    <a:pt x="473" y="1733"/>
                    <a:pt x="946" y="1670"/>
                    <a:pt x="1419" y="1670"/>
                  </a:cubicBezTo>
                  <a:cubicBezTo>
                    <a:pt x="1576" y="1450"/>
                    <a:pt x="1639" y="1197"/>
                    <a:pt x="1639" y="945"/>
                  </a:cubicBezTo>
                  <a:cubicBezTo>
                    <a:pt x="1639" y="662"/>
                    <a:pt x="1576" y="378"/>
                    <a:pt x="1419" y="158"/>
                  </a:cubicBezTo>
                  <a:cubicBezTo>
                    <a:pt x="1272" y="187"/>
                    <a:pt x="1120" y="201"/>
                    <a:pt x="967" y="201"/>
                  </a:cubicBezTo>
                  <a:cubicBezTo>
                    <a:pt x="626" y="201"/>
                    <a:pt x="284" y="13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58"/>
            <p:cNvSpPr/>
            <p:nvPr/>
          </p:nvSpPr>
          <p:spPr>
            <a:xfrm>
              <a:off x="-16246075" y="4178725"/>
              <a:ext cx="41775" cy="55150"/>
            </a:xfrm>
            <a:custGeom>
              <a:avLst/>
              <a:gdLst/>
              <a:ahLst/>
              <a:cxnLst/>
              <a:rect l="l" t="t" r="r" b="b"/>
              <a:pathLst>
                <a:path w="1671" h="2206" extrusionOk="0">
                  <a:moveTo>
                    <a:pt x="1" y="0"/>
                  </a:moveTo>
                  <a:lnTo>
                    <a:pt x="1" y="0"/>
                  </a:lnTo>
                  <a:cubicBezTo>
                    <a:pt x="158" y="252"/>
                    <a:pt x="253" y="630"/>
                    <a:pt x="253" y="945"/>
                  </a:cubicBezTo>
                  <a:cubicBezTo>
                    <a:pt x="253" y="1197"/>
                    <a:pt x="190" y="1481"/>
                    <a:pt x="95" y="1765"/>
                  </a:cubicBezTo>
                  <a:cubicBezTo>
                    <a:pt x="505" y="1828"/>
                    <a:pt x="914" y="1954"/>
                    <a:pt x="1292" y="2206"/>
                  </a:cubicBezTo>
                  <a:cubicBezTo>
                    <a:pt x="1576" y="1891"/>
                    <a:pt x="1670" y="1355"/>
                    <a:pt x="1670" y="945"/>
                  </a:cubicBezTo>
                  <a:cubicBezTo>
                    <a:pt x="1670" y="662"/>
                    <a:pt x="1576" y="378"/>
                    <a:pt x="1418" y="158"/>
                  </a:cubicBezTo>
                  <a:cubicBezTo>
                    <a:pt x="1261" y="189"/>
                    <a:pt x="1103" y="221"/>
                    <a:pt x="946" y="221"/>
                  </a:cubicBezTo>
                  <a:cubicBezTo>
                    <a:pt x="631" y="221"/>
                    <a:pt x="316" y="158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58"/>
            <p:cNvSpPr/>
            <p:nvPr/>
          </p:nvSpPr>
          <p:spPr>
            <a:xfrm>
              <a:off x="-16419350" y="4122000"/>
              <a:ext cx="304050" cy="188725"/>
            </a:xfrm>
            <a:custGeom>
              <a:avLst/>
              <a:gdLst/>
              <a:ahLst/>
              <a:cxnLst/>
              <a:rect l="l" t="t" r="r" b="b"/>
              <a:pathLst>
                <a:path w="12162" h="7549" extrusionOk="0">
                  <a:moveTo>
                    <a:pt x="10712" y="1"/>
                  </a:moveTo>
                  <a:cubicBezTo>
                    <a:pt x="10586" y="600"/>
                    <a:pt x="10271" y="1135"/>
                    <a:pt x="9736" y="1450"/>
                  </a:cubicBezTo>
                  <a:cubicBezTo>
                    <a:pt x="9578" y="1734"/>
                    <a:pt x="9326" y="1986"/>
                    <a:pt x="9074" y="2143"/>
                  </a:cubicBezTo>
                  <a:cubicBezTo>
                    <a:pt x="9263" y="2458"/>
                    <a:pt x="9326" y="2805"/>
                    <a:pt x="9326" y="3183"/>
                  </a:cubicBezTo>
                  <a:cubicBezTo>
                    <a:pt x="9326" y="4065"/>
                    <a:pt x="9011" y="4821"/>
                    <a:pt x="8507" y="5168"/>
                  </a:cubicBezTo>
                  <a:cubicBezTo>
                    <a:pt x="8444" y="5199"/>
                    <a:pt x="8373" y="5215"/>
                    <a:pt x="8306" y="5215"/>
                  </a:cubicBezTo>
                  <a:cubicBezTo>
                    <a:pt x="8239" y="5215"/>
                    <a:pt x="8176" y="5199"/>
                    <a:pt x="8129" y="5168"/>
                  </a:cubicBezTo>
                  <a:cubicBezTo>
                    <a:pt x="7515" y="4805"/>
                    <a:pt x="6814" y="4624"/>
                    <a:pt x="6124" y="4624"/>
                  </a:cubicBezTo>
                  <a:cubicBezTo>
                    <a:pt x="5435" y="4624"/>
                    <a:pt x="4758" y="4805"/>
                    <a:pt x="4191" y="5168"/>
                  </a:cubicBezTo>
                  <a:cubicBezTo>
                    <a:pt x="4134" y="5213"/>
                    <a:pt x="4077" y="5230"/>
                    <a:pt x="4022" y="5230"/>
                  </a:cubicBezTo>
                  <a:cubicBezTo>
                    <a:pt x="3924" y="5230"/>
                    <a:pt x="3830" y="5177"/>
                    <a:pt x="3750" y="5136"/>
                  </a:cubicBezTo>
                  <a:cubicBezTo>
                    <a:pt x="3163" y="4757"/>
                    <a:pt x="2501" y="4557"/>
                    <a:pt x="1831" y="4557"/>
                  </a:cubicBezTo>
                  <a:cubicBezTo>
                    <a:pt x="1277" y="4557"/>
                    <a:pt x="717" y="4694"/>
                    <a:pt x="190" y="4979"/>
                  </a:cubicBezTo>
                  <a:cubicBezTo>
                    <a:pt x="95" y="5042"/>
                    <a:pt x="1" y="5168"/>
                    <a:pt x="1" y="5294"/>
                  </a:cubicBezTo>
                  <a:lnTo>
                    <a:pt x="1" y="7436"/>
                  </a:lnTo>
                  <a:cubicBezTo>
                    <a:pt x="316" y="7405"/>
                    <a:pt x="725" y="7247"/>
                    <a:pt x="977" y="7027"/>
                  </a:cubicBezTo>
                  <a:cubicBezTo>
                    <a:pt x="1240" y="6826"/>
                    <a:pt x="1533" y="6723"/>
                    <a:pt x="1823" y="6723"/>
                  </a:cubicBezTo>
                  <a:cubicBezTo>
                    <a:pt x="2124" y="6723"/>
                    <a:pt x="2422" y="6833"/>
                    <a:pt x="2679" y="7058"/>
                  </a:cubicBezTo>
                  <a:cubicBezTo>
                    <a:pt x="3072" y="7373"/>
                    <a:pt x="3529" y="7531"/>
                    <a:pt x="3986" y="7531"/>
                  </a:cubicBezTo>
                  <a:cubicBezTo>
                    <a:pt x="4443" y="7531"/>
                    <a:pt x="4900" y="7373"/>
                    <a:pt x="5293" y="7058"/>
                  </a:cubicBezTo>
                  <a:cubicBezTo>
                    <a:pt x="5545" y="6869"/>
                    <a:pt x="5837" y="6775"/>
                    <a:pt x="6128" y="6775"/>
                  </a:cubicBezTo>
                  <a:cubicBezTo>
                    <a:pt x="6420" y="6775"/>
                    <a:pt x="6711" y="6869"/>
                    <a:pt x="6963" y="7058"/>
                  </a:cubicBezTo>
                  <a:cubicBezTo>
                    <a:pt x="7474" y="7358"/>
                    <a:pt x="7985" y="7549"/>
                    <a:pt x="8524" y="7549"/>
                  </a:cubicBezTo>
                  <a:cubicBezTo>
                    <a:pt x="8948" y="7549"/>
                    <a:pt x="9390" y="7430"/>
                    <a:pt x="9862" y="7153"/>
                  </a:cubicBezTo>
                  <a:cubicBezTo>
                    <a:pt x="11153" y="6428"/>
                    <a:pt x="12162" y="4821"/>
                    <a:pt x="12162" y="3151"/>
                  </a:cubicBezTo>
                  <a:cubicBezTo>
                    <a:pt x="12162" y="1923"/>
                    <a:pt x="11626" y="789"/>
                    <a:pt x="107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58"/>
            <p:cNvSpPr/>
            <p:nvPr/>
          </p:nvSpPr>
          <p:spPr>
            <a:xfrm>
              <a:off x="-16419350" y="4263775"/>
              <a:ext cx="304825" cy="97700"/>
            </a:xfrm>
            <a:custGeom>
              <a:avLst/>
              <a:gdLst/>
              <a:ahLst/>
              <a:cxnLst/>
              <a:rect l="l" t="t" r="r" b="b"/>
              <a:pathLst>
                <a:path w="12193" h="3908" extrusionOk="0">
                  <a:moveTo>
                    <a:pt x="12193" y="1"/>
                  </a:moveTo>
                  <a:cubicBezTo>
                    <a:pt x="11689" y="914"/>
                    <a:pt x="10996" y="1639"/>
                    <a:pt x="10208" y="2112"/>
                  </a:cubicBezTo>
                  <a:cubicBezTo>
                    <a:pt x="9626" y="2424"/>
                    <a:pt x="9064" y="2570"/>
                    <a:pt x="8515" y="2570"/>
                  </a:cubicBezTo>
                  <a:cubicBezTo>
                    <a:pt x="7845" y="2570"/>
                    <a:pt x="7194" y="2352"/>
                    <a:pt x="6554" y="1954"/>
                  </a:cubicBezTo>
                  <a:cubicBezTo>
                    <a:pt x="6402" y="1819"/>
                    <a:pt x="6241" y="1756"/>
                    <a:pt x="6085" y="1756"/>
                  </a:cubicBezTo>
                  <a:cubicBezTo>
                    <a:pt x="5951" y="1756"/>
                    <a:pt x="5820" y="1803"/>
                    <a:pt x="5703" y="1891"/>
                  </a:cubicBezTo>
                  <a:cubicBezTo>
                    <a:pt x="5199" y="2316"/>
                    <a:pt x="4592" y="2529"/>
                    <a:pt x="3986" y="2529"/>
                  </a:cubicBezTo>
                  <a:cubicBezTo>
                    <a:pt x="3380" y="2529"/>
                    <a:pt x="2773" y="2316"/>
                    <a:pt x="2269" y="1891"/>
                  </a:cubicBezTo>
                  <a:cubicBezTo>
                    <a:pt x="2143" y="1797"/>
                    <a:pt x="2001" y="1749"/>
                    <a:pt x="1863" y="1749"/>
                  </a:cubicBezTo>
                  <a:cubicBezTo>
                    <a:pt x="1725" y="1749"/>
                    <a:pt x="1592" y="1797"/>
                    <a:pt x="1481" y="1891"/>
                  </a:cubicBezTo>
                  <a:cubicBezTo>
                    <a:pt x="1040" y="2269"/>
                    <a:pt x="505" y="2427"/>
                    <a:pt x="1" y="2490"/>
                  </a:cubicBezTo>
                  <a:lnTo>
                    <a:pt x="1" y="3561"/>
                  </a:lnTo>
                  <a:cubicBezTo>
                    <a:pt x="1" y="3750"/>
                    <a:pt x="158" y="3907"/>
                    <a:pt x="379" y="3907"/>
                  </a:cubicBezTo>
                  <a:lnTo>
                    <a:pt x="11815" y="3907"/>
                  </a:lnTo>
                  <a:cubicBezTo>
                    <a:pt x="12004" y="3907"/>
                    <a:pt x="12193" y="3750"/>
                    <a:pt x="12193" y="3561"/>
                  </a:cubicBezTo>
                  <a:lnTo>
                    <a:pt x="121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9" name="Google Shape;8599;p58"/>
          <p:cNvGrpSpPr/>
          <p:nvPr/>
        </p:nvGrpSpPr>
        <p:grpSpPr>
          <a:xfrm>
            <a:off x="4030643" y="3343080"/>
            <a:ext cx="450507" cy="447589"/>
            <a:chOff x="-15296200" y="3326900"/>
            <a:chExt cx="304850" cy="302875"/>
          </a:xfrm>
        </p:grpSpPr>
        <p:sp>
          <p:nvSpPr>
            <p:cNvPr id="8600" name="Google Shape;8600;p58"/>
            <p:cNvSpPr/>
            <p:nvPr/>
          </p:nvSpPr>
          <p:spPr>
            <a:xfrm>
              <a:off x="-15182775" y="3326900"/>
              <a:ext cx="77200" cy="157175"/>
            </a:xfrm>
            <a:custGeom>
              <a:avLst/>
              <a:gdLst/>
              <a:ahLst/>
              <a:cxnLst/>
              <a:rect l="l" t="t" r="r" b="b"/>
              <a:pathLst>
                <a:path w="3088" h="6287" extrusionOk="0">
                  <a:moveTo>
                    <a:pt x="1556" y="1"/>
                  </a:moveTo>
                  <a:cubicBezTo>
                    <a:pt x="1434" y="1"/>
                    <a:pt x="1308" y="48"/>
                    <a:pt x="1229" y="143"/>
                  </a:cubicBezTo>
                  <a:cubicBezTo>
                    <a:pt x="1198" y="237"/>
                    <a:pt x="410" y="1560"/>
                    <a:pt x="0" y="3451"/>
                  </a:cubicBezTo>
                  <a:cubicBezTo>
                    <a:pt x="630" y="4333"/>
                    <a:pt x="1166" y="5278"/>
                    <a:pt x="1544" y="6286"/>
                  </a:cubicBezTo>
                  <a:cubicBezTo>
                    <a:pt x="1954" y="5309"/>
                    <a:pt x="2458" y="4364"/>
                    <a:pt x="3088" y="3451"/>
                  </a:cubicBezTo>
                  <a:cubicBezTo>
                    <a:pt x="2678" y="1529"/>
                    <a:pt x="1891" y="237"/>
                    <a:pt x="1859" y="143"/>
                  </a:cubicBezTo>
                  <a:cubicBezTo>
                    <a:pt x="1796" y="48"/>
                    <a:pt x="1678" y="1"/>
                    <a:pt x="15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58"/>
            <p:cNvSpPr/>
            <p:nvPr/>
          </p:nvSpPr>
          <p:spPr>
            <a:xfrm>
              <a:off x="-15260825" y="3363175"/>
              <a:ext cx="108800" cy="199650"/>
            </a:xfrm>
            <a:custGeom>
              <a:avLst/>
              <a:gdLst/>
              <a:ahLst/>
              <a:cxnLst/>
              <a:rect l="l" t="t" r="r" b="b"/>
              <a:pathLst>
                <a:path w="4352" h="7986" extrusionOk="0">
                  <a:moveTo>
                    <a:pt x="432" y="1"/>
                  </a:moveTo>
                  <a:cubicBezTo>
                    <a:pt x="212" y="1"/>
                    <a:pt x="0" y="182"/>
                    <a:pt x="66" y="424"/>
                  </a:cubicBezTo>
                  <a:lnTo>
                    <a:pt x="949" y="3638"/>
                  </a:lnTo>
                  <a:cubicBezTo>
                    <a:pt x="1075" y="4047"/>
                    <a:pt x="1201" y="4520"/>
                    <a:pt x="1264" y="4961"/>
                  </a:cubicBezTo>
                  <a:cubicBezTo>
                    <a:pt x="1642" y="5497"/>
                    <a:pt x="2051" y="6001"/>
                    <a:pt x="2587" y="6410"/>
                  </a:cubicBezTo>
                  <a:cubicBezTo>
                    <a:pt x="3406" y="7072"/>
                    <a:pt x="3721" y="7292"/>
                    <a:pt x="4351" y="7986"/>
                  </a:cubicBezTo>
                  <a:lnTo>
                    <a:pt x="4351" y="6064"/>
                  </a:lnTo>
                  <a:cubicBezTo>
                    <a:pt x="4351" y="6001"/>
                    <a:pt x="4351" y="5938"/>
                    <a:pt x="4320" y="5906"/>
                  </a:cubicBezTo>
                  <a:cubicBezTo>
                    <a:pt x="3721" y="4205"/>
                    <a:pt x="2839" y="2693"/>
                    <a:pt x="1705" y="1338"/>
                  </a:cubicBezTo>
                  <a:lnTo>
                    <a:pt x="697" y="109"/>
                  </a:lnTo>
                  <a:cubicBezTo>
                    <a:pt x="621" y="34"/>
                    <a:pt x="526" y="1"/>
                    <a:pt x="4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58"/>
            <p:cNvSpPr/>
            <p:nvPr/>
          </p:nvSpPr>
          <p:spPr>
            <a:xfrm>
              <a:off x="-15135525" y="3362475"/>
              <a:ext cx="109325" cy="200350"/>
            </a:xfrm>
            <a:custGeom>
              <a:avLst/>
              <a:gdLst/>
              <a:ahLst/>
              <a:cxnLst/>
              <a:rect l="l" t="t" r="r" b="b"/>
              <a:pathLst>
                <a:path w="4373" h="8014" extrusionOk="0">
                  <a:moveTo>
                    <a:pt x="3945" y="1"/>
                  </a:moveTo>
                  <a:cubicBezTo>
                    <a:pt x="3846" y="1"/>
                    <a:pt x="3742" y="41"/>
                    <a:pt x="3655" y="137"/>
                  </a:cubicBezTo>
                  <a:lnTo>
                    <a:pt x="2647" y="1366"/>
                  </a:lnTo>
                  <a:cubicBezTo>
                    <a:pt x="1513" y="2721"/>
                    <a:pt x="599" y="4296"/>
                    <a:pt x="32" y="5934"/>
                  </a:cubicBezTo>
                  <a:cubicBezTo>
                    <a:pt x="32" y="5966"/>
                    <a:pt x="1" y="6060"/>
                    <a:pt x="1" y="6092"/>
                  </a:cubicBezTo>
                  <a:lnTo>
                    <a:pt x="1" y="8014"/>
                  </a:lnTo>
                  <a:cubicBezTo>
                    <a:pt x="631" y="7320"/>
                    <a:pt x="914" y="7163"/>
                    <a:pt x="1765" y="6438"/>
                  </a:cubicBezTo>
                  <a:cubicBezTo>
                    <a:pt x="2301" y="6060"/>
                    <a:pt x="2710" y="5525"/>
                    <a:pt x="3088" y="4989"/>
                  </a:cubicBezTo>
                  <a:cubicBezTo>
                    <a:pt x="3151" y="4517"/>
                    <a:pt x="3246" y="4075"/>
                    <a:pt x="3403" y="3666"/>
                  </a:cubicBezTo>
                  <a:lnTo>
                    <a:pt x="4285" y="452"/>
                  </a:lnTo>
                  <a:cubicBezTo>
                    <a:pt x="4373" y="211"/>
                    <a:pt x="4171" y="1"/>
                    <a:pt x="39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58"/>
            <p:cNvSpPr/>
            <p:nvPr/>
          </p:nvSpPr>
          <p:spPr>
            <a:xfrm>
              <a:off x="-15296200" y="3416600"/>
              <a:ext cx="143375" cy="213175"/>
            </a:xfrm>
            <a:custGeom>
              <a:avLst/>
              <a:gdLst/>
              <a:ahLst/>
              <a:cxnLst/>
              <a:rect l="l" t="t" r="r" b="b"/>
              <a:pathLst>
                <a:path w="5735" h="8527" extrusionOk="0">
                  <a:moveTo>
                    <a:pt x="346" y="0"/>
                  </a:moveTo>
                  <a:cubicBezTo>
                    <a:pt x="170" y="0"/>
                    <a:pt x="1" y="123"/>
                    <a:pt x="1" y="335"/>
                  </a:cubicBezTo>
                  <a:lnTo>
                    <a:pt x="1" y="3171"/>
                  </a:lnTo>
                  <a:cubicBezTo>
                    <a:pt x="1" y="6132"/>
                    <a:pt x="2458" y="8526"/>
                    <a:pt x="5357" y="8526"/>
                  </a:cubicBezTo>
                  <a:lnTo>
                    <a:pt x="5735" y="8526"/>
                  </a:lnTo>
                  <a:lnTo>
                    <a:pt x="5735" y="7581"/>
                  </a:lnTo>
                  <a:cubicBezTo>
                    <a:pt x="5735" y="7172"/>
                    <a:pt x="5577" y="6731"/>
                    <a:pt x="5262" y="6384"/>
                  </a:cubicBezTo>
                  <a:cubicBezTo>
                    <a:pt x="4695" y="5723"/>
                    <a:pt x="4254" y="5471"/>
                    <a:pt x="3529" y="4840"/>
                  </a:cubicBezTo>
                  <a:cubicBezTo>
                    <a:pt x="2584" y="4084"/>
                    <a:pt x="1828" y="3108"/>
                    <a:pt x="1387" y="2005"/>
                  </a:cubicBezTo>
                  <a:lnTo>
                    <a:pt x="694" y="241"/>
                  </a:lnTo>
                  <a:cubicBezTo>
                    <a:pt x="625" y="75"/>
                    <a:pt x="483" y="0"/>
                    <a:pt x="3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58"/>
            <p:cNvSpPr/>
            <p:nvPr/>
          </p:nvSpPr>
          <p:spPr>
            <a:xfrm>
              <a:off x="-15134725" y="3416100"/>
              <a:ext cx="143375" cy="213675"/>
            </a:xfrm>
            <a:custGeom>
              <a:avLst/>
              <a:gdLst/>
              <a:ahLst/>
              <a:cxnLst/>
              <a:rect l="l" t="t" r="r" b="b"/>
              <a:pathLst>
                <a:path w="5735" h="8547" extrusionOk="0">
                  <a:moveTo>
                    <a:pt x="5357" y="1"/>
                  </a:moveTo>
                  <a:cubicBezTo>
                    <a:pt x="5224" y="1"/>
                    <a:pt x="5094" y="71"/>
                    <a:pt x="5041" y="229"/>
                  </a:cubicBezTo>
                  <a:lnTo>
                    <a:pt x="4348" y="2025"/>
                  </a:lnTo>
                  <a:cubicBezTo>
                    <a:pt x="3907" y="3128"/>
                    <a:pt x="3151" y="4104"/>
                    <a:pt x="2206" y="4860"/>
                  </a:cubicBezTo>
                  <a:cubicBezTo>
                    <a:pt x="1481" y="5427"/>
                    <a:pt x="1040" y="5743"/>
                    <a:pt x="473" y="6341"/>
                  </a:cubicBezTo>
                  <a:cubicBezTo>
                    <a:pt x="158" y="6688"/>
                    <a:pt x="0" y="7129"/>
                    <a:pt x="0" y="7601"/>
                  </a:cubicBezTo>
                  <a:lnTo>
                    <a:pt x="0" y="8546"/>
                  </a:lnTo>
                  <a:lnTo>
                    <a:pt x="378" y="8546"/>
                  </a:lnTo>
                  <a:cubicBezTo>
                    <a:pt x="3308" y="8546"/>
                    <a:pt x="5734" y="6152"/>
                    <a:pt x="5734" y="3191"/>
                  </a:cubicBezTo>
                  <a:lnTo>
                    <a:pt x="5734" y="355"/>
                  </a:lnTo>
                  <a:cubicBezTo>
                    <a:pt x="5734" y="136"/>
                    <a:pt x="5543" y="1"/>
                    <a:pt x="53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5" name="Google Shape;8605;p58"/>
          <p:cNvGrpSpPr/>
          <p:nvPr/>
        </p:nvGrpSpPr>
        <p:grpSpPr>
          <a:xfrm>
            <a:off x="2946296" y="1706881"/>
            <a:ext cx="486566" cy="414708"/>
            <a:chOff x="-19835275" y="3330250"/>
            <a:chExt cx="329250" cy="280625"/>
          </a:xfrm>
        </p:grpSpPr>
        <p:sp>
          <p:nvSpPr>
            <p:cNvPr id="8606" name="Google Shape;8606;p58"/>
            <p:cNvSpPr/>
            <p:nvPr/>
          </p:nvSpPr>
          <p:spPr>
            <a:xfrm>
              <a:off x="-19768325" y="3361750"/>
              <a:ext cx="197725" cy="249125"/>
            </a:xfrm>
            <a:custGeom>
              <a:avLst/>
              <a:gdLst/>
              <a:ahLst/>
              <a:cxnLst/>
              <a:rect l="l" t="t" r="r" b="b"/>
              <a:pathLst>
                <a:path w="7909" h="9965" extrusionOk="0">
                  <a:moveTo>
                    <a:pt x="3927" y="1"/>
                  </a:moveTo>
                  <a:cubicBezTo>
                    <a:pt x="3797" y="1"/>
                    <a:pt x="3671" y="56"/>
                    <a:pt x="3624" y="166"/>
                  </a:cubicBezTo>
                  <a:lnTo>
                    <a:pt x="1103" y="5302"/>
                  </a:lnTo>
                  <a:cubicBezTo>
                    <a:pt x="1" y="7412"/>
                    <a:pt x="1607" y="9964"/>
                    <a:pt x="3970" y="9964"/>
                  </a:cubicBezTo>
                  <a:cubicBezTo>
                    <a:pt x="6333" y="9964"/>
                    <a:pt x="7908" y="7412"/>
                    <a:pt x="6837" y="5302"/>
                  </a:cubicBezTo>
                  <a:lnTo>
                    <a:pt x="4254" y="166"/>
                  </a:lnTo>
                  <a:cubicBezTo>
                    <a:pt x="4191" y="56"/>
                    <a:pt x="4057" y="1"/>
                    <a:pt x="39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58"/>
            <p:cNvSpPr/>
            <p:nvPr/>
          </p:nvSpPr>
          <p:spPr>
            <a:xfrm>
              <a:off x="-19622625" y="3330250"/>
              <a:ext cx="116600" cy="189250"/>
            </a:xfrm>
            <a:custGeom>
              <a:avLst/>
              <a:gdLst/>
              <a:ahLst/>
              <a:cxnLst/>
              <a:rect l="l" t="t" r="r" b="b"/>
              <a:pathLst>
                <a:path w="4664" h="7570" extrusionOk="0">
                  <a:moveTo>
                    <a:pt x="1683" y="1"/>
                  </a:moveTo>
                  <a:cubicBezTo>
                    <a:pt x="1553" y="1"/>
                    <a:pt x="1419" y="56"/>
                    <a:pt x="1356" y="166"/>
                  </a:cubicBezTo>
                  <a:lnTo>
                    <a:pt x="1" y="2939"/>
                  </a:lnTo>
                  <a:lnTo>
                    <a:pt x="1608" y="6215"/>
                  </a:lnTo>
                  <a:cubicBezTo>
                    <a:pt x="1828" y="6625"/>
                    <a:pt x="1954" y="7097"/>
                    <a:pt x="1986" y="7570"/>
                  </a:cubicBezTo>
                  <a:cubicBezTo>
                    <a:pt x="3687" y="7381"/>
                    <a:pt x="4664" y="5585"/>
                    <a:pt x="3876" y="4010"/>
                  </a:cubicBezTo>
                  <a:lnTo>
                    <a:pt x="1986" y="166"/>
                  </a:lnTo>
                  <a:cubicBezTo>
                    <a:pt x="1938" y="56"/>
                    <a:pt x="1812" y="1"/>
                    <a:pt x="16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58"/>
            <p:cNvSpPr/>
            <p:nvPr/>
          </p:nvSpPr>
          <p:spPr>
            <a:xfrm>
              <a:off x="-19835275" y="3330250"/>
              <a:ext cx="116600" cy="189250"/>
            </a:xfrm>
            <a:custGeom>
              <a:avLst/>
              <a:gdLst/>
              <a:ahLst/>
              <a:cxnLst/>
              <a:rect l="l" t="t" r="r" b="b"/>
              <a:pathLst>
                <a:path w="4664" h="7570" extrusionOk="0">
                  <a:moveTo>
                    <a:pt x="2982" y="1"/>
                  </a:moveTo>
                  <a:cubicBezTo>
                    <a:pt x="2852" y="1"/>
                    <a:pt x="2726" y="56"/>
                    <a:pt x="2679" y="166"/>
                  </a:cubicBezTo>
                  <a:lnTo>
                    <a:pt x="788" y="4010"/>
                  </a:lnTo>
                  <a:cubicBezTo>
                    <a:pt x="1" y="5522"/>
                    <a:pt x="977" y="7381"/>
                    <a:pt x="2679" y="7570"/>
                  </a:cubicBezTo>
                  <a:cubicBezTo>
                    <a:pt x="2710" y="7097"/>
                    <a:pt x="2868" y="6593"/>
                    <a:pt x="3057" y="6152"/>
                  </a:cubicBezTo>
                  <a:lnTo>
                    <a:pt x="4663" y="2876"/>
                  </a:lnTo>
                  <a:lnTo>
                    <a:pt x="3309" y="166"/>
                  </a:lnTo>
                  <a:cubicBezTo>
                    <a:pt x="3246" y="56"/>
                    <a:pt x="3112" y="1"/>
                    <a:pt x="29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9" name="Google Shape;8609;p58"/>
          <p:cNvGrpSpPr/>
          <p:nvPr/>
        </p:nvGrpSpPr>
        <p:grpSpPr>
          <a:xfrm>
            <a:off x="2964325" y="2243470"/>
            <a:ext cx="450507" cy="449547"/>
            <a:chOff x="-19822675" y="3692750"/>
            <a:chExt cx="304850" cy="304200"/>
          </a:xfrm>
        </p:grpSpPr>
        <p:sp>
          <p:nvSpPr>
            <p:cNvPr id="8610" name="Google Shape;8610;p58"/>
            <p:cNvSpPr/>
            <p:nvPr/>
          </p:nvSpPr>
          <p:spPr>
            <a:xfrm>
              <a:off x="-19715550" y="3692750"/>
              <a:ext cx="90600" cy="60675"/>
            </a:xfrm>
            <a:custGeom>
              <a:avLst/>
              <a:gdLst/>
              <a:ahLst/>
              <a:cxnLst/>
              <a:rect l="l" t="t" r="r" b="b"/>
              <a:pathLst>
                <a:path w="3624" h="2427" extrusionOk="0">
                  <a:moveTo>
                    <a:pt x="441" y="1"/>
                  </a:moveTo>
                  <a:cubicBezTo>
                    <a:pt x="252" y="1"/>
                    <a:pt x="95" y="158"/>
                    <a:pt x="95" y="379"/>
                  </a:cubicBezTo>
                  <a:cubicBezTo>
                    <a:pt x="0" y="946"/>
                    <a:pt x="315" y="1482"/>
                    <a:pt x="756" y="1828"/>
                  </a:cubicBezTo>
                  <a:cubicBezTo>
                    <a:pt x="567" y="1986"/>
                    <a:pt x="347" y="2175"/>
                    <a:pt x="252" y="2427"/>
                  </a:cubicBezTo>
                  <a:cubicBezTo>
                    <a:pt x="756" y="2269"/>
                    <a:pt x="1261" y="2175"/>
                    <a:pt x="1828" y="2175"/>
                  </a:cubicBezTo>
                  <a:cubicBezTo>
                    <a:pt x="2363" y="2175"/>
                    <a:pt x="2867" y="2238"/>
                    <a:pt x="3403" y="2427"/>
                  </a:cubicBezTo>
                  <a:cubicBezTo>
                    <a:pt x="3277" y="2175"/>
                    <a:pt x="3088" y="1986"/>
                    <a:pt x="2867" y="1828"/>
                  </a:cubicBezTo>
                  <a:cubicBezTo>
                    <a:pt x="3308" y="1513"/>
                    <a:pt x="3623" y="946"/>
                    <a:pt x="3623" y="379"/>
                  </a:cubicBezTo>
                  <a:cubicBezTo>
                    <a:pt x="3623" y="158"/>
                    <a:pt x="3466" y="1"/>
                    <a:pt x="3277" y="1"/>
                  </a:cubicBezTo>
                  <a:cubicBezTo>
                    <a:pt x="3088" y="1"/>
                    <a:pt x="2930" y="158"/>
                    <a:pt x="2930" y="379"/>
                  </a:cubicBezTo>
                  <a:cubicBezTo>
                    <a:pt x="2930" y="946"/>
                    <a:pt x="2458" y="1482"/>
                    <a:pt x="1859" y="1482"/>
                  </a:cubicBezTo>
                  <a:cubicBezTo>
                    <a:pt x="1261" y="1482"/>
                    <a:pt x="788" y="946"/>
                    <a:pt x="788" y="379"/>
                  </a:cubicBezTo>
                  <a:cubicBezTo>
                    <a:pt x="788" y="158"/>
                    <a:pt x="630" y="1"/>
                    <a:pt x="4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58"/>
            <p:cNvSpPr/>
            <p:nvPr/>
          </p:nvSpPr>
          <p:spPr>
            <a:xfrm>
              <a:off x="-19660425" y="3766200"/>
              <a:ext cx="142600" cy="230750"/>
            </a:xfrm>
            <a:custGeom>
              <a:avLst/>
              <a:gdLst/>
              <a:ahLst/>
              <a:cxnLst/>
              <a:rect l="l" t="t" r="r" b="b"/>
              <a:pathLst>
                <a:path w="5704" h="9230" extrusionOk="0">
                  <a:moveTo>
                    <a:pt x="1733" y="3521"/>
                  </a:moveTo>
                  <a:cubicBezTo>
                    <a:pt x="1922" y="3521"/>
                    <a:pt x="2080" y="3679"/>
                    <a:pt x="2080" y="3899"/>
                  </a:cubicBezTo>
                  <a:cubicBezTo>
                    <a:pt x="2080" y="4088"/>
                    <a:pt x="1922" y="4246"/>
                    <a:pt x="1733" y="4246"/>
                  </a:cubicBezTo>
                  <a:cubicBezTo>
                    <a:pt x="1544" y="4246"/>
                    <a:pt x="1387" y="4088"/>
                    <a:pt x="1387" y="3899"/>
                  </a:cubicBezTo>
                  <a:cubicBezTo>
                    <a:pt x="1387" y="3679"/>
                    <a:pt x="1544" y="3521"/>
                    <a:pt x="1733" y="3521"/>
                  </a:cubicBezTo>
                  <a:close/>
                  <a:moveTo>
                    <a:pt x="2080" y="4939"/>
                  </a:moveTo>
                  <a:cubicBezTo>
                    <a:pt x="2490" y="4939"/>
                    <a:pt x="2805" y="5254"/>
                    <a:pt x="2805" y="5664"/>
                  </a:cubicBezTo>
                  <a:cubicBezTo>
                    <a:pt x="2805" y="6042"/>
                    <a:pt x="2490" y="6357"/>
                    <a:pt x="2080" y="6357"/>
                  </a:cubicBezTo>
                  <a:cubicBezTo>
                    <a:pt x="1702" y="6357"/>
                    <a:pt x="1387" y="6042"/>
                    <a:pt x="1387" y="5664"/>
                  </a:cubicBezTo>
                  <a:cubicBezTo>
                    <a:pt x="1387" y="5254"/>
                    <a:pt x="1702" y="4939"/>
                    <a:pt x="2080" y="4939"/>
                  </a:cubicBezTo>
                  <a:close/>
                  <a:moveTo>
                    <a:pt x="5346" y="0"/>
                  </a:moveTo>
                  <a:cubicBezTo>
                    <a:pt x="5207" y="0"/>
                    <a:pt x="5057" y="65"/>
                    <a:pt x="5010" y="182"/>
                  </a:cubicBezTo>
                  <a:lnTo>
                    <a:pt x="4348" y="1474"/>
                  </a:lnTo>
                  <a:lnTo>
                    <a:pt x="3309" y="1883"/>
                  </a:lnTo>
                  <a:cubicBezTo>
                    <a:pt x="3088" y="1568"/>
                    <a:pt x="2805" y="1253"/>
                    <a:pt x="2490" y="1001"/>
                  </a:cubicBezTo>
                  <a:cubicBezTo>
                    <a:pt x="2017" y="1946"/>
                    <a:pt x="1103" y="2671"/>
                    <a:pt x="1" y="2797"/>
                  </a:cubicBezTo>
                  <a:lnTo>
                    <a:pt x="1387" y="8877"/>
                  </a:lnTo>
                  <a:cubicBezTo>
                    <a:pt x="2175" y="8562"/>
                    <a:pt x="2805" y="8027"/>
                    <a:pt x="3309" y="7365"/>
                  </a:cubicBezTo>
                  <a:lnTo>
                    <a:pt x="4348" y="7743"/>
                  </a:lnTo>
                  <a:lnTo>
                    <a:pt x="5010" y="9035"/>
                  </a:lnTo>
                  <a:cubicBezTo>
                    <a:pt x="5078" y="9149"/>
                    <a:pt x="5213" y="9230"/>
                    <a:pt x="5342" y="9230"/>
                  </a:cubicBezTo>
                  <a:cubicBezTo>
                    <a:pt x="5391" y="9230"/>
                    <a:pt x="5439" y="9218"/>
                    <a:pt x="5483" y="9192"/>
                  </a:cubicBezTo>
                  <a:cubicBezTo>
                    <a:pt x="5640" y="9129"/>
                    <a:pt x="5703" y="8877"/>
                    <a:pt x="5640" y="8720"/>
                  </a:cubicBezTo>
                  <a:lnTo>
                    <a:pt x="4915" y="7270"/>
                  </a:lnTo>
                  <a:cubicBezTo>
                    <a:pt x="4884" y="7207"/>
                    <a:pt x="4821" y="7113"/>
                    <a:pt x="4726" y="7113"/>
                  </a:cubicBezTo>
                  <a:lnTo>
                    <a:pt x="3718" y="6735"/>
                  </a:lnTo>
                  <a:cubicBezTo>
                    <a:pt x="4002" y="6168"/>
                    <a:pt x="4128" y="5569"/>
                    <a:pt x="4222" y="4939"/>
                  </a:cubicBezTo>
                  <a:lnTo>
                    <a:pt x="5325" y="4939"/>
                  </a:lnTo>
                  <a:cubicBezTo>
                    <a:pt x="5514" y="4939"/>
                    <a:pt x="5672" y="4782"/>
                    <a:pt x="5672" y="4592"/>
                  </a:cubicBezTo>
                  <a:cubicBezTo>
                    <a:pt x="5672" y="4403"/>
                    <a:pt x="5514" y="4246"/>
                    <a:pt x="5325" y="4246"/>
                  </a:cubicBezTo>
                  <a:lnTo>
                    <a:pt x="4222" y="4246"/>
                  </a:lnTo>
                  <a:cubicBezTo>
                    <a:pt x="4191" y="3616"/>
                    <a:pt x="4002" y="2986"/>
                    <a:pt x="3718" y="2482"/>
                  </a:cubicBezTo>
                  <a:lnTo>
                    <a:pt x="4726" y="2072"/>
                  </a:lnTo>
                  <a:cubicBezTo>
                    <a:pt x="4821" y="2041"/>
                    <a:pt x="4884" y="2009"/>
                    <a:pt x="4915" y="1915"/>
                  </a:cubicBezTo>
                  <a:lnTo>
                    <a:pt x="5640" y="497"/>
                  </a:lnTo>
                  <a:cubicBezTo>
                    <a:pt x="5703" y="339"/>
                    <a:pt x="5640" y="119"/>
                    <a:pt x="5483" y="24"/>
                  </a:cubicBezTo>
                  <a:cubicBezTo>
                    <a:pt x="5442" y="8"/>
                    <a:pt x="5395" y="0"/>
                    <a:pt x="53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58"/>
            <p:cNvSpPr/>
            <p:nvPr/>
          </p:nvSpPr>
          <p:spPr>
            <a:xfrm>
              <a:off x="-19728150" y="3763650"/>
              <a:ext cx="114225" cy="54375"/>
            </a:xfrm>
            <a:custGeom>
              <a:avLst/>
              <a:gdLst/>
              <a:ahLst/>
              <a:cxnLst/>
              <a:rect l="l" t="t" r="r" b="b"/>
              <a:pathLst>
                <a:path w="4569" h="2175" extrusionOk="0">
                  <a:moveTo>
                    <a:pt x="2269" y="0"/>
                  </a:moveTo>
                  <a:cubicBezTo>
                    <a:pt x="1449" y="0"/>
                    <a:pt x="662" y="252"/>
                    <a:pt x="0" y="630"/>
                  </a:cubicBezTo>
                  <a:cubicBezTo>
                    <a:pt x="126" y="914"/>
                    <a:pt x="315" y="1197"/>
                    <a:pt x="504" y="1418"/>
                  </a:cubicBezTo>
                  <a:cubicBezTo>
                    <a:pt x="977" y="1891"/>
                    <a:pt x="1607" y="2174"/>
                    <a:pt x="2269" y="2174"/>
                  </a:cubicBezTo>
                  <a:cubicBezTo>
                    <a:pt x="3308" y="2174"/>
                    <a:pt x="4222" y="1544"/>
                    <a:pt x="4568" y="630"/>
                  </a:cubicBezTo>
                  <a:cubicBezTo>
                    <a:pt x="3907" y="252"/>
                    <a:pt x="3119" y="0"/>
                    <a:pt x="22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58"/>
            <p:cNvSpPr/>
            <p:nvPr/>
          </p:nvSpPr>
          <p:spPr>
            <a:xfrm>
              <a:off x="-19695075" y="3868400"/>
              <a:ext cx="48075" cy="110300"/>
            </a:xfrm>
            <a:custGeom>
              <a:avLst/>
              <a:gdLst/>
              <a:ahLst/>
              <a:cxnLst/>
              <a:rect l="l" t="t" r="r" b="b"/>
              <a:pathLst>
                <a:path w="1923" h="4412" extrusionOk="0">
                  <a:moveTo>
                    <a:pt x="977" y="0"/>
                  </a:moveTo>
                  <a:lnTo>
                    <a:pt x="0" y="4285"/>
                  </a:lnTo>
                  <a:cubicBezTo>
                    <a:pt x="316" y="4380"/>
                    <a:pt x="631" y="4411"/>
                    <a:pt x="977" y="4411"/>
                  </a:cubicBezTo>
                  <a:cubicBezTo>
                    <a:pt x="1261" y="4411"/>
                    <a:pt x="1576" y="4380"/>
                    <a:pt x="1922" y="4285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58"/>
            <p:cNvSpPr/>
            <p:nvPr/>
          </p:nvSpPr>
          <p:spPr>
            <a:xfrm>
              <a:off x="-19822675" y="3764250"/>
              <a:ext cx="142575" cy="229550"/>
            </a:xfrm>
            <a:custGeom>
              <a:avLst/>
              <a:gdLst/>
              <a:ahLst/>
              <a:cxnLst/>
              <a:rect l="l" t="t" r="r" b="b"/>
              <a:pathLst>
                <a:path w="5703" h="9182" extrusionOk="0">
                  <a:moveTo>
                    <a:pt x="3939" y="3599"/>
                  </a:moveTo>
                  <a:cubicBezTo>
                    <a:pt x="4128" y="3599"/>
                    <a:pt x="4285" y="3757"/>
                    <a:pt x="4285" y="3977"/>
                  </a:cubicBezTo>
                  <a:cubicBezTo>
                    <a:pt x="4285" y="4166"/>
                    <a:pt x="4128" y="4324"/>
                    <a:pt x="3939" y="4324"/>
                  </a:cubicBezTo>
                  <a:cubicBezTo>
                    <a:pt x="3750" y="4324"/>
                    <a:pt x="3592" y="4166"/>
                    <a:pt x="3592" y="3977"/>
                  </a:cubicBezTo>
                  <a:cubicBezTo>
                    <a:pt x="3592" y="3757"/>
                    <a:pt x="3750" y="3599"/>
                    <a:pt x="3939" y="3599"/>
                  </a:cubicBezTo>
                  <a:close/>
                  <a:moveTo>
                    <a:pt x="3592" y="5017"/>
                  </a:moveTo>
                  <a:cubicBezTo>
                    <a:pt x="3970" y="5017"/>
                    <a:pt x="4285" y="5332"/>
                    <a:pt x="4285" y="5742"/>
                  </a:cubicBezTo>
                  <a:cubicBezTo>
                    <a:pt x="4285" y="6120"/>
                    <a:pt x="3970" y="6435"/>
                    <a:pt x="3592" y="6435"/>
                  </a:cubicBezTo>
                  <a:cubicBezTo>
                    <a:pt x="3183" y="6435"/>
                    <a:pt x="2868" y="6120"/>
                    <a:pt x="2868" y="5742"/>
                  </a:cubicBezTo>
                  <a:cubicBezTo>
                    <a:pt x="2868" y="5332"/>
                    <a:pt x="3183" y="5017"/>
                    <a:pt x="3592" y="5017"/>
                  </a:cubicBezTo>
                  <a:close/>
                  <a:moveTo>
                    <a:pt x="371" y="1"/>
                  </a:moveTo>
                  <a:cubicBezTo>
                    <a:pt x="318" y="1"/>
                    <a:pt x="266" y="12"/>
                    <a:pt x="221" y="39"/>
                  </a:cubicBezTo>
                  <a:cubicBezTo>
                    <a:pt x="64" y="102"/>
                    <a:pt x="1" y="354"/>
                    <a:pt x="64" y="480"/>
                  </a:cubicBezTo>
                  <a:lnTo>
                    <a:pt x="788" y="1930"/>
                  </a:lnTo>
                  <a:cubicBezTo>
                    <a:pt x="820" y="1993"/>
                    <a:pt x="914" y="2056"/>
                    <a:pt x="977" y="2056"/>
                  </a:cubicBezTo>
                  <a:lnTo>
                    <a:pt x="2017" y="2465"/>
                  </a:lnTo>
                  <a:cubicBezTo>
                    <a:pt x="1733" y="3001"/>
                    <a:pt x="1576" y="3599"/>
                    <a:pt x="1481" y="4229"/>
                  </a:cubicBezTo>
                  <a:lnTo>
                    <a:pt x="379" y="4229"/>
                  </a:lnTo>
                  <a:cubicBezTo>
                    <a:pt x="190" y="4229"/>
                    <a:pt x="32" y="4387"/>
                    <a:pt x="32" y="4576"/>
                  </a:cubicBezTo>
                  <a:cubicBezTo>
                    <a:pt x="32" y="4797"/>
                    <a:pt x="190" y="4954"/>
                    <a:pt x="379" y="4954"/>
                  </a:cubicBezTo>
                  <a:lnTo>
                    <a:pt x="1481" y="4954"/>
                  </a:lnTo>
                  <a:cubicBezTo>
                    <a:pt x="1544" y="5584"/>
                    <a:pt x="1733" y="6151"/>
                    <a:pt x="2017" y="6718"/>
                  </a:cubicBezTo>
                  <a:lnTo>
                    <a:pt x="977" y="7096"/>
                  </a:lnTo>
                  <a:cubicBezTo>
                    <a:pt x="914" y="7159"/>
                    <a:pt x="820" y="7191"/>
                    <a:pt x="788" y="7254"/>
                  </a:cubicBezTo>
                  <a:lnTo>
                    <a:pt x="64" y="8672"/>
                  </a:lnTo>
                  <a:cubicBezTo>
                    <a:pt x="1" y="8829"/>
                    <a:pt x="64" y="9081"/>
                    <a:pt x="221" y="9144"/>
                  </a:cubicBezTo>
                  <a:cubicBezTo>
                    <a:pt x="282" y="9170"/>
                    <a:pt x="340" y="9182"/>
                    <a:pt x="394" y="9182"/>
                  </a:cubicBezTo>
                  <a:cubicBezTo>
                    <a:pt x="536" y="9182"/>
                    <a:pt x="648" y="9101"/>
                    <a:pt x="694" y="8987"/>
                  </a:cubicBezTo>
                  <a:lnTo>
                    <a:pt x="1387" y="7695"/>
                  </a:lnTo>
                  <a:lnTo>
                    <a:pt x="2395" y="7317"/>
                  </a:lnTo>
                  <a:cubicBezTo>
                    <a:pt x="2868" y="7979"/>
                    <a:pt x="3529" y="8483"/>
                    <a:pt x="4317" y="8829"/>
                  </a:cubicBezTo>
                  <a:lnTo>
                    <a:pt x="5703" y="2749"/>
                  </a:lnTo>
                  <a:cubicBezTo>
                    <a:pt x="4947" y="2749"/>
                    <a:pt x="4285" y="2434"/>
                    <a:pt x="3813" y="1930"/>
                  </a:cubicBezTo>
                  <a:cubicBezTo>
                    <a:pt x="3529" y="1646"/>
                    <a:pt x="3340" y="1362"/>
                    <a:pt x="3214" y="1016"/>
                  </a:cubicBezTo>
                  <a:cubicBezTo>
                    <a:pt x="2899" y="1236"/>
                    <a:pt x="2647" y="1552"/>
                    <a:pt x="2395" y="1867"/>
                  </a:cubicBezTo>
                  <a:lnTo>
                    <a:pt x="1387" y="1489"/>
                  </a:lnTo>
                  <a:lnTo>
                    <a:pt x="694" y="165"/>
                  </a:lnTo>
                  <a:cubicBezTo>
                    <a:pt x="649" y="75"/>
                    <a:pt x="506" y="1"/>
                    <a:pt x="3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5" name="Google Shape;8615;p58"/>
          <p:cNvGrpSpPr/>
          <p:nvPr/>
        </p:nvGrpSpPr>
        <p:grpSpPr>
          <a:xfrm>
            <a:off x="2964916" y="2796278"/>
            <a:ext cx="449325" cy="450470"/>
            <a:chOff x="-19822675" y="4066875"/>
            <a:chExt cx="304050" cy="304825"/>
          </a:xfrm>
        </p:grpSpPr>
        <p:sp>
          <p:nvSpPr>
            <p:cNvPr id="8616" name="Google Shape;8616;p58"/>
            <p:cNvSpPr/>
            <p:nvPr/>
          </p:nvSpPr>
          <p:spPr>
            <a:xfrm>
              <a:off x="-19803775" y="4086925"/>
              <a:ext cx="71700" cy="68975"/>
            </a:xfrm>
            <a:custGeom>
              <a:avLst/>
              <a:gdLst/>
              <a:ahLst/>
              <a:cxnLst/>
              <a:rect l="l" t="t" r="r" b="b"/>
              <a:pathLst>
                <a:path w="2868" h="2759" extrusionOk="0">
                  <a:moveTo>
                    <a:pt x="1829" y="1"/>
                  </a:moveTo>
                  <a:cubicBezTo>
                    <a:pt x="1712" y="1"/>
                    <a:pt x="1595" y="17"/>
                    <a:pt x="1482" y="49"/>
                  </a:cubicBezTo>
                  <a:cubicBezTo>
                    <a:pt x="536" y="270"/>
                    <a:pt x="64" y="1467"/>
                    <a:pt x="1" y="2759"/>
                  </a:cubicBezTo>
                  <a:lnTo>
                    <a:pt x="2143" y="2759"/>
                  </a:lnTo>
                  <a:cubicBezTo>
                    <a:pt x="2238" y="1971"/>
                    <a:pt x="2458" y="1089"/>
                    <a:pt x="2868" y="364"/>
                  </a:cubicBezTo>
                  <a:cubicBezTo>
                    <a:pt x="2517" y="131"/>
                    <a:pt x="2167" y="1"/>
                    <a:pt x="1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58"/>
            <p:cNvSpPr/>
            <p:nvPr/>
          </p:nvSpPr>
          <p:spPr>
            <a:xfrm>
              <a:off x="-19822675" y="4174775"/>
              <a:ext cx="304050" cy="124475"/>
            </a:xfrm>
            <a:custGeom>
              <a:avLst/>
              <a:gdLst/>
              <a:ahLst/>
              <a:cxnLst/>
              <a:rect l="l" t="t" r="r" b="b"/>
              <a:pathLst>
                <a:path w="12162" h="4979" extrusionOk="0">
                  <a:moveTo>
                    <a:pt x="3939" y="1450"/>
                  </a:moveTo>
                  <a:cubicBezTo>
                    <a:pt x="4128" y="1450"/>
                    <a:pt x="4285" y="1608"/>
                    <a:pt x="4285" y="1797"/>
                  </a:cubicBezTo>
                  <a:cubicBezTo>
                    <a:pt x="4285" y="1986"/>
                    <a:pt x="4128" y="2143"/>
                    <a:pt x="3939" y="2143"/>
                  </a:cubicBezTo>
                  <a:lnTo>
                    <a:pt x="2521" y="2143"/>
                  </a:lnTo>
                  <a:cubicBezTo>
                    <a:pt x="2332" y="2143"/>
                    <a:pt x="2175" y="1986"/>
                    <a:pt x="2175" y="1797"/>
                  </a:cubicBezTo>
                  <a:cubicBezTo>
                    <a:pt x="2175" y="1608"/>
                    <a:pt x="2332" y="1450"/>
                    <a:pt x="2521" y="1450"/>
                  </a:cubicBezTo>
                  <a:close/>
                  <a:moveTo>
                    <a:pt x="6774" y="1450"/>
                  </a:moveTo>
                  <a:cubicBezTo>
                    <a:pt x="6963" y="1450"/>
                    <a:pt x="7121" y="1608"/>
                    <a:pt x="7121" y="1797"/>
                  </a:cubicBezTo>
                  <a:cubicBezTo>
                    <a:pt x="7121" y="1986"/>
                    <a:pt x="6963" y="2143"/>
                    <a:pt x="6774" y="2143"/>
                  </a:cubicBezTo>
                  <a:lnTo>
                    <a:pt x="5357" y="2143"/>
                  </a:lnTo>
                  <a:cubicBezTo>
                    <a:pt x="5167" y="2143"/>
                    <a:pt x="5010" y="1986"/>
                    <a:pt x="5010" y="1797"/>
                  </a:cubicBezTo>
                  <a:cubicBezTo>
                    <a:pt x="5010" y="1608"/>
                    <a:pt x="5167" y="1450"/>
                    <a:pt x="5357" y="1450"/>
                  </a:cubicBezTo>
                  <a:close/>
                  <a:moveTo>
                    <a:pt x="9641" y="1450"/>
                  </a:moveTo>
                  <a:cubicBezTo>
                    <a:pt x="9830" y="1450"/>
                    <a:pt x="9988" y="1608"/>
                    <a:pt x="9988" y="1797"/>
                  </a:cubicBezTo>
                  <a:cubicBezTo>
                    <a:pt x="9988" y="1986"/>
                    <a:pt x="9830" y="2143"/>
                    <a:pt x="9641" y="2143"/>
                  </a:cubicBezTo>
                  <a:lnTo>
                    <a:pt x="8223" y="2143"/>
                  </a:lnTo>
                  <a:cubicBezTo>
                    <a:pt x="8034" y="2143"/>
                    <a:pt x="7877" y="1986"/>
                    <a:pt x="7877" y="1797"/>
                  </a:cubicBezTo>
                  <a:cubicBezTo>
                    <a:pt x="7877" y="1608"/>
                    <a:pt x="8034" y="1450"/>
                    <a:pt x="8223" y="1450"/>
                  </a:cubicBezTo>
                  <a:close/>
                  <a:moveTo>
                    <a:pt x="5357" y="2868"/>
                  </a:moveTo>
                  <a:cubicBezTo>
                    <a:pt x="5546" y="2868"/>
                    <a:pt x="5703" y="3025"/>
                    <a:pt x="5703" y="3214"/>
                  </a:cubicBezTo>
                  <a:cubicBezTo>
                    <a:pt x="5703" y="3403"/>
                    <a:pt x="5546" y="3561"/>
                    <a:pt x="5357" y="3561"/>
                  </a:cubicBezTo>
                  <a:lnTo>
                    <a:pt x="3939" y="3561"/>
                  </a:lnTo>
                  <a:cubicBezTo>
                    <a:pt x="3750" y="3561"/>
                    <a:pt x="3592" y="3403"/>
                    <a:pt x="3592" y="3214"/>
                  </a:cubicBezTo>
                  <a:cubicBezTo>
                    <a:pt x="3592" y="3025"/>
                    <a:pt x="3750" y="2868"/>
                    <a:pt x="3939" y="2868"/>
                  </a:cubicBezTo>
                  <a:close/>
                  <a:moveTo>
                    <a:pt x="8223" y="2868"/>
                  </a:moveTo>
                  <a:cubicBezTo>
                    <a:pt x="8412" y="2868"/>
                    <a:pt x="8570" y="3025"/>
                    <a:pt x="8570" y="3214"/>
                  </a:cubicBezTo>
                  <a:cubicBezTo>
                    <a:pt x="8570" y="3403"/>
                    <a:pt x="8412" y="3561"/>
                    <a:pt x="8223" y="3561"/>
                  </a:cubicBezTo>
                  <a:lnTo>
                    <a:pt x="6806" y="3561"/>
                  </a:lnTo>
                  <a:cubicBezTo>
                    <a:pt x="6617" y="3561"/>
                    <a:pt x="6459" y="3403"/>
                    <a:pt x="6459" y="3214"/>
                  </a:cubicBezTo>
                  <a:cubicBezTo>
                    <a:pt x="6459" y="3025"/>
                    <a:pt x="6617" y="2868"/>
                    <a:pt x="6806" y="2868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cubicBezTo>
                    <a:pt x="1" y="3214"/>
                    <a:pt x="1765" y="4979"/>
                    <a:pt x="3939" y="4979"/>
                  </a:cubicBezTo>
                  <a:lnTo>
                    <a:pt x="8223" y="4979"/>
                  </a:lnTo>
                  <a:cubicBezTo>
                    <a:pt x="10397" y="4979"/>
                    <a:pt x="12162" y="3214"/>
                    <a:pt x="12162" y="1040"/>
                  </a:cubicBezTo>
                  <a:cubicBezTo>
                    <a:pt x="12162" y="473"/>
                    <a:pt x="11689" y="1"/>
                    <a:pt x="110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58"/>
            <p:cNvSpPr/>
            <p:nvPr/>
          </p:nvSpPr>
          <p:spPr>
            <a:xfrm>
              <a:off x="-19732100" y="4066875"/>
              <a:ext cx="122100" cy="89825"/>
            </a:xfrm>
            <a:custGeom>
              <a:avLst/>
              <a:gdLst/>
              <a:ahLst/>
              <a:cxnLst/>
              <a:rect l="l" t="t" r="r" b="b"/>
              <a:pathLst>
                <a:path w="4884" h="3593" extrusionOk="0">
                  <a:moveTo>
                    <a:pt x="2427" y="1"/>
                  </a:moveTo>
                  <a:cubicBezTo>
                    <a:pt x="1229" y="1"/>
                    <a:pt x="190" y="1796"/>
                    <a:pt x="1" y="3592"/>
                  </a:cubicBezTo>
                  <a:lnTo>
                    <a:pt x="4884" y="3592"/>
                  </a:lnTo>
                  <a:cubicBezTo>
                    <a:pt x="4695" y="1796"/>
                    <a:pt x="3687" y="1"/>
                    <a:pt x="24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58"/>
            <p:cNvSpPr/>
            <p:nvPr/>
          </p:nvSpPr>
          <p:spPr>
            <a:xfrm>
              <a:off x="-19609225" y="4087725"/>
              <a:ext cx="71700" cy="69750"/>
            </a:xfrm>
            <a:custGeom>
              <a:avLst/>
              <a:gdLst/>
              <a:ahLst/>
              <a:cxnLst/>
              <a:rect l="l" t="t" r="r" b="b"/>
              <a:pathLst>
                <a:path w="2868" h="2790" extrusionOk="0">
                  <a:moveTo>
                    <a:pt x="1039" y="0"/>
                  </a:moveTo>
                  <a:cubicBezTo>
                    <a:pt x="701" y="0"/>
                    <a:pt x="351" y="130"/>
                    <a:pt x="1" y="364"/>
                  </a:cubicBezTo>
                  <a:cubicBezTo>
                    <a:pt x="410" y="1120"/>
                    <a:pt x="631" y="1971"/>
                    <a:pt x="725" y="2790"/>
                  </a:cubicBezTo>
                  <a:lnTo>
                    <a:pt x="2867" y="2790"/>
                  </a:lnTo>
                  <a:lnTo>
                    <a:pt x="2867" y="2758"/>
                  </a:lnTo>
                  <a:cubicBezTo>
                    <a:pt x="2804" y="1466"/>
                    <a:pt x="2332" y="269"/>
                    <a:pt x="1387" y="49"/>
                  </a:cubicBezTo>
                  <a:cubicBezTo>
                    <a:pt x="1273" y="16"/>
                    <a:pt x="1157" y="0"/>
                    <a:pt x="10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58"/>
            <p:cNvSpPr/>
            <p:nvPr/>
          </p:nvSpPr>
          <p:spPr>
            <a:xfrm>
              <a:off x="-19643875" y="4308675"/>
              <a:ext cx="70900" cy="44125"/>
            </a:xfrm>
            <a:custGeom>
              <a:avLst/>
              <a:gdLst/>
              <a:ahLst/>
              <a:cxnLst/>
              <a:rect l="l" t="t" r="r" b="b"/>
              <a:pathLst>
                <a:path w="2836" h="1765" extrusionOk="0">
                  <a:moveTo>
                    <a:pt x="2836" y="1"/>
                  </a:moveTo>
                  <a:cubicBezTo>
                    <a:pt x="2300" y="221"/>
                    <a:pt x="1702" y="347"/>
                    <a:pt x="1071" y="347"/>
                  </a:cubicBezTo>
                  <a:lnTo>
                    <a:pt x="63" y="347"/>
                  </a:lnTo>
                  <a:cubicBezTo>
                    <a:pt x="0" y="473"/>
                    <a:pt x="0" y="568"/>
                    <a:pt x="0" y="694"/>
                  </a:cubicBezTo>
                  <a:lnTo>
                    <a:pt x="0" y="1387"/>
                  </a:lnTo>
                  <a:cubicBezTo>
                    <a:pt x="0" y="1607"/>
                    <a:pt x="189" y="1765"/>
                    <a:pt x="378" y="1765"/>
                  </a:cubicBezTo>
                  <a:lnTo>
                    <a:pt x="1071" y="1765"/>
                  </a:lnTo>
                  <a:cubicBezTo>
                    <a:pt x="2048" y="1765"/>
                    <a:pt x="2836" y="977"/>
                    <a:pt x="28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58"/>
            <p:cNvSpPr/>
            <p:nvPr/>
          </p:nvSpPr>
          <p:spPr>
            <a:xfrm>
              <a:off x="-19581650" y="4292925"/>
              <a:ext cx="63025" cy="78775"/>
            </a:xfrm>
            <a:custGeom>
              <a:avLst/>
              <a:gdLst/>
              <a:ahLst/>
              <a:cxnLst/>
              <a:rect l="l" t="t" r="r" b="b"/>
              <a:pathLst>
                <a:path w="2521" h="3151" extrusionOk="0">
                  <a:moveTo>
                    <a:pt x="1418" y="1"/>
                  </a:moveTo>
                  <a:lnTo>
                    <a:pt x="1071" y="221"/>
                  </a:lnTo>
                  <a:lnTo>
                    <a:pt x="1071" y="631"/>
                  </a:lnTo>
                  <a:cubicBezTo>
                    <a:pt x="1071" y="1450"/>
                    <a:pt x="630" y="2206"/>
                    <a:pt x="0" y="2678"/>
                  </a:cubicBezTo>
                  <a:cubicBezTo>
                    <a:pt x="410" y="2930"/>
                    <a:pt x="945" y="3151"/>
                    <a:pt x="1449" y="3151"/>
                  </a:cubicBezTo>
                  <a:lnTo>
                    <a:pt x="2174" y="3151"/>
                  </a:lnTo>
                  <a:cubicBezTo>
                    <a:pt x="2363" y="3151"/>
                    <a:pt x="2521" y="2993"/>
                    <a:pt x="2521" y="2773"/>
                  </a:cubicBezTo>
                  <a:lnTo>
                    <a:pt x="2521" y="2080"/>
                  </a:lnTo>
                  <a:cubicBezTo>
                    <a:pt x="2521" y="1198"/>
                    <a:pt x="2048" y="473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2" name="Google Shape;8622;p58"/>
          <p:cNvGrpSpPr/>
          <p:nvPr/>
        </p:nvGrpSpPr>
        <p:grpSpPr>
          <a:xfrm>
            <a:off x="5773985" y="1689571"/>
            <a:ext cx="399302" cy="449325"/>
            <a:chOff x="-17878825" y="3334400"/>
            <a:chExt cx="270200" cy="304050"/>
          </a:xfrm>
        </p:grpSpPr>
        <p:sp>
          <p:nvSpPr>
            <p:cNvPr id="8623" name="Google Shape;8623;p58"/>
            <p:cNvSpPr/>
            <p:nvPr/>
          </p:nvSpPr>
          <p:spPr>
            <a:xfrm>
              <a:off x="-17683475" y="3334400"/>
              <a:ext cx="74850" cy="74050"/>
            </a:xfrm>
            <a:custGeom>
              <a:avLst/>
              <a:gdLst/>
              <a:ahLst/>
              <a:cxnLst/>
              <a:rect l="l" t="t" r="r" b="b"/>
              <a:pathLst>
                <a:path w="2994" h="2962" extrusionOk="0">
                  <a:moveTo>
                    <a:pt x="1985" y="0"/>
                  </a:moveTo>
                  <a:cubicBezTo>
                    <a:pt x="1197" y="0"/>
                    <a:pt x="473" y="378"/>
                    <a:pt x="0" y="945"/>
                  </a:cubicBezTo>
                  <a:cubicBezTo>
                    <a:pt x="630" y="1481"/>
                    <a:pt x="1229" y="2174"/>
                    <a:pt x="1670" y="2962"/>
                  </a:cubicBezTo>
                  <a:lnTo>
                    <a:pt x="2867" y="473"/>
                  </a:lnTo>
                  <a:cubicBezTo>
                    <a:pt x="2993" y="252"/>
                    <a:pt x="2836" y="0"/>
                    <a:pt x="25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58"/>
            <p:cNvSpPr/>
            <p:nvPr/>
          </p:nvSpPr>
          <p:spPr>
            <a:xfrm>
              <a:off x="-17752000" y="35139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441"/>
                    <a:pt x="158" y="536"/>
                    <a:pt x="347" y="662"/>
                  </a:cubicBezTo>
                  <a:cubicBezTo>
                    <a:pt x="504" y="599"/>
                    <a:pt x="630" y="473"/>
                    <a:pt x="662" y="378"/>
                  </a:cubicBezTo>
                  <a:lnTo>
                    <a:pt x="662" y="284"/>
                  </a:lnTo>
                  <a:cubicBezTo>
                    <a:pt x="630" y="126"/>
                    <a:pt x="504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58"/>
            <p:cNvSpPr/>
            <p:nvPr/>
          </p:nvSpPr>
          <p:spPr>
            <a:xfrm>
              <a:off x="-17860700" y="3405275"/>
              <a:ext cx="107150" cy="206225"/>
            </a:xfrm>
            <a:custGeom>
              <a:avLst/>
              <a:gdLst/>
              <a:ahLst/>
              <a:cxnLst/>
              <a:rect l="l" t="t" r="r" b="b"/>
              <a:pathLst>
                <a:path w="4286" h="8249" extrusionOk="0">
                  <a:moveTo>
                    <a:pt x="2521" y="2931"/>
                  </a:moveTo>
                  <a:cubicBezTo>
                    <a:pt x="2710" y="2931"/>
                    <a:pt x="2867" y="3088"/>
                    <a:pt x="2867" y="3277"/>
                  </a:cubicBezTo>
                  <a:cubicBezTo>
                    <a:pt x="2867" y="3466"/>
                    <a:pt x="2710" y="3624"/>
                    <a:pt x="2521" y="3624"/>
                  </a:cubicBezTo>
                  <a:cubicBezTo>
                    <a:pt x="2332" y="3624"/>
                    <a:pt x="2174" y="3466"/>
                    <a:pt x="2174" y="3277"/>
                  </a:cubicBezTo>
                  <a:cubicBezTo>
                    <a:pt x="2174" y="3088"/>
                    <a:pt x="2332" y="2931"/>
                    <a:pt x="2521" y="2931"/>
                  </a:cubicBezTo>
                  <a:close/>
                  <a:moveTo>
                    <a:pt x="1513" y="1"/>
                  </a:moveTo>
                  <a:cubicBezTo>
                    <a:pt x="568" y="1387"/>
                    <a:pt x="1" y="3246"/>
                    <a:pt x="1" y="4695"/>
                  </a:cubicBezTo>
                  <a:cubicBezTo>
                    <a:pt x="1" y="6113"/>
                    <a:pt x="473" y="7184"/>
                    <a:pt x="1450" y="7845"/>
                  </a:cubicBezTo>
                  <a:cubicBezTo>
                    <a:pt x="1859" y="8112"/>
                    <a:pt x="2328" y="8248"/>
                    <a:pt x="2801" y="8248"/>
                  </a:cubicBezTo>
                  <a:cubicBezTo>
                    <a:pt x="3166" y="8248"/>
                    <a:pt x="3533" y="8167"/>
                    <a:pt x="3876" y="8003"/>
                  </a:cubicBezTo>
                  <a:cubicBezTo>
                    <a:pt x="4128" y="7845"/>
                    <a:pt x="4285" y="7562"/>
                    <a:pt x="4285" y="7310"/>
                  </a:cubicBezTo>
                  <a:lnTo>
                    <a:pt x="4285" y="5608"/>
                  </a:lnTo>
                  <a:cubicBezTo>
                    <a:pt x="4065" y="5451"/>
                    <a:pt x="3718" y="5199"/>
                    <a:pt x="3624" y="4852"/>
                  </a:cubicBezTo>
                  <a:cubicBezTo>
                    <a:pt x="3592" y="4821"/>
                    <a:pt x="3592" y="4726"/>
                    <a:pt x="3592" y="4695"/>
                  </a:cubicBezTo>
                  <a:lnTo>
                    <a:pt x="3592" y="2300"/>
                  </a:lnTo>
                  <a:cubicBezTo>
                    <a:pt x="3592" y="1670"/>
                    <a:pt x="3277" y="1103"/>
                    <a:pt x="2773" y="788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58"/>
            <p:cNvSpPr/>
            <p:nvPr/>
          </p:nvSpPr>
          <p:spPr>
            <a:xfrm>
              <a:off x="-17735475" y="3405275"/>
              <a:ext cx="107150" cy="206475"/>
            </a:xfrm>
            <a:custGeom>
              <a:avLst/>
              <a:gdLst/>
              <a:ahLst/>
              <a:cxnLst/>
              <a:rect l="l" t="t" r="r" b="b"/>
              <a:pathLst>
                <a:path w="4286" h="8259" extrusionOk="0">
                  <a:moveTo>
                    <a:pt x="1797" y="2931"/>
                  </a:moveTo>
                  <a:cubicBezTo>
                    <a:pt x="2017" y="2931"/>
                    <a:pt x="2175" y="3088"/>
                    <a:pt x="2175" y="3277"/>
                  </a:cubicBezTo>
                  <a:cubicBezTo>
                    <a:pt x="2175" y="3466"/>
                    <a:pt x="2017" y="3624"/>
                    <a:pt x="1797" y="3624"/>
                  </a:cubicBezTo>
                  <a:cubicBezTo>
                    <a:pt x="1608" y="3624"/>
                    <a:pt x="1450" y="3466"/>
                    <a:pt x="1450" y="3277"/>
                  </a:cubicBezTo>
                  <a:cubicBezTo>
                    <a:pt x="1450" y="3088"/>
                    <a:pt x="1608" y="2931"/>
                    <a:pt x="1797" y="2931"/>
                  </a:cubicBezTo>
                  <a:close/>
                  <a:moveTo>
                    <a:pt x="2805" y="1"/>
                  </a:moveTo>
                  <a:lnTo>
                    <a:pt x="1545" y="788"/>
                  </a:lnTo>
                  <a:cubicBezTo>
                    <a:pt x="1009" y="1103"/>
                    <a:pt x="694" y="1702"/>
                    <a:pt x="694" y="2300"/>
                  </a:cubicBezTo>
                  <a:lnTo>
                    <a:pt x="694" y="4506"/>
                  </a:lnTo>
                  <a:lnTo>
                    <a:pt x="694" y="4695"/>
                  </a:lnTo>
                  <a:cubicBezTo>
                    <a:pt x="694" y="4789"/>
                    <a:pt x="694" y="4852"/>
                    <a:pt x="662" y="4947"/>
                  </a:cubicBezTo>
                  <a:lnTo>
                    <a:pt x="662" y="4978"/>
                  </a:lnTo>
                  <a:cubicBezTo>
                    <a:pt x="568" y="5293"/>
                    <a:pt x="253" y="5514"/>
                    <a:pt x="1" y="5640"/>
                  </a:cubicBezTo>
                  <a:lnTo>
                    <a:pt x="1" y="7310"/>
                  </a:lnTo>
                  <a:cubicBezTo>
                    <a:pt x="1" y="7562"/>
                    <a:pt x="158" y="7845"/>
                    <a:pt x="442" y="8003"/>
                  </a:cubicBezTo>
                  <a:cubicBezTo>
                    <a:pt x="777" y="8174"/>
                    <a:pt x="1139" y="8258"/>
                    <a:pt x="1503" y="8258"/>
                  </a:cubicBezTo>
                  <a:cubicBezTo>
                    <a:pt x="2884" y="8258"/>
                    <a:pt x="4285" y="7039"/>
                    <a:pt x="4285" y="4695"/>
                  </a:cubicBezTo>
                  <a:cubicBezTo>
                    <a:pt x="4285" y="3246"/>
                    <a:pt x="3750" y="1418"/>
                    <a:pt x="28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58"/>
            <p:cNvSpPr/>
            <p:nvPr/>
          </p:nvSpPr>
          <p:spPr>
            <a:xfrm>
              <a:off x="-17812650" y="3353300"/>
              <a:ext cx="136275" cy="144150"/>
            </a:xfrm>
            <a:custGeom>
              <a:avLst/>
              <a:gdLst/>
              <a:ahLst/>
              <a:cxnLst/>
              <a:rect l="l" t="t" r="r" b="b"/>
              <a:pathLst>
                <a:path w="5451" h="5766" extrusionOk="0">
                  <a:moveTo>
                    <a:pt x="2741" y="0"/>
                  </a:moveTo>
                  <a:cubicBezTo>
                    <a:pt x="1702" y="0"/>
                    <a:pt x="756" y="599"/>
                    <a:pt x="0" y="1513"/>
                  </a:cubicBezTo>
                  <a:lnTo>
                    <a:pt x="1229" y="2300"/>
                  </a:lnTo>
                  <a:cubicBezTo>
                    <a:pt x="1954" y="2741"/>
                    <a:pt x="2363" y="3529"/>
                    <a:pt x="2363" y="4379"/>
                  </a:cubicBezTo>
                  <a:lnTo>
                    <a:pt x="2363" y="5766"/>
                  </a:lnTo>
                  <a:cubicBezTo>
                    <a:pt x="2489" y="5703"/>
                    <a:pt x="2615" y="5671"/>
                    <a:pt x="2773" y="5671"/>
                  </a:cubicBezTo>
                  <a:cubicBezTo>
                    <a:pt x="2899" y="5671"/>
                    <a:pt x="2993" y="5703"/>
                    <a:pt x="3088" y="5766"/>
                  </a:cubicBezTo>
                  <a:lnTo>
                    <a:pt x="3088" y="4379"/>
                  </a:lnTo>
                  <a:cubicBezTo>
                    <a:pt x="3088" y="3497"/>
                    <a:pt x="3529" y="2710"/>
                    <a:pt x="4222" y="2300"/>
                  </a:cubicBezTo>
                  <a:lnTo>
                    <a:pt x="5451" y="1513"/>
                  </a:lnTo>
                  <a:cubicBezTo>
                    <a:pt x="4695" y="599"/>
                    <a:pt x="3749" y="0"/>
                    <a:pt x="27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58"/>
            <p:cNvSpPr/>
            <p:nvPr/>
          </p:nvSpPr>
          <p:spPr>
            <a:xfrm>
              <a:off x="-17770900" y="3614000"/>
              <a:ext cx="52775" cy="24450"/>
            </a:xfrm>
            <a:custGeom>
              <a:avLst/>
              <a:gdLst/>
              <a:ahLst/>
              <a:cxnLst/>
              <a:rect l="l" t="t" r="r" b="b"/>
              <a:pathLst>
                <a:path w="2111" h="978" extrusionOk="0">
                  <a:moveTo>
                    <a:pt x="1071" y="0"/>
                  </a:moveTo>
                  <a:cubicBezTo>
                    <a:pt x="756" y="252"/>
                    <a:pt x="378" y="410"/>
                    <a:pt x="0" y="536"/>
                  </a:cubicBezTo>
                  <a:lnTo>
                    <a:pt x="0" y="630"/>
                  </a:lnTo>
                  <a:cubicBezTo>
                    <a:pt x="0" y="851"/>
                    <a:pt x="158" y="977"/>
                    <a:pt x="347" y="977"/>
                  </a:cubicBezTo>
                  <a:lnTo>
                    <a:pt x="1764" y="977"/>
                  </a:lnTo>
                  <a:cubicBezTo>
                    <a:pt x="1953" y="977"/>
                    <a:pt x="2111" y="851"/>
                    <a:pt x="2111" y="630"/>
                  </a:cubicBezTo>
                  <a:lnTo>
                    <a:pt x="2111" y="536"/>
                  </a:lnTo>
                  <a:cubicBezTo>
                    <a:pt x="1733" y="410"/>
                    <a:pt x="1386" y="252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58"/>
            <p:cNvSpPr/>
            <p:nvPr/>
          </p:nvSpPr>
          <p:spPr>
            <a:xfrm>
              <a:off x="-17878825" y="3334400"/>
              <a:ext cx="74075" cy="74050"/>
            </a:xfrm>
            <a:custGeom>
              <a:avLst/>
              <a:gdLst/>
              <a:ahLst/>
              <a:cxnLst/>
              <a:rect l="l" t="t" r="r" b="b"/>
              <a:pathLst>
                <a:path w="2963" h="2962" extrusionOk="0">
                  <a:moveTo>
                    <a:pt x="410" y="0"/>
                  </a:moveTo>
                  <a:cubicBezTo>
                    <a:pt x="127" y="0"/>
                    <a:pt x="1" y="284"/>
                    <a:pt x="95" y="536"/>
                  </a:cubicBezTo>
                  <a:lnTo>
                    <a:pt x="1324" y="2962"/>
                  </a:lnTo>
                  <a:cubicBezTo>
                    <a:pt x="1765" y="2174"/>
                    <a:pt x="2301" y="1512"/>
                    <a:pt x="2962" y="945"/>
                  </a:cubicBezTo>
                  <a:cubicBezTo>
                    <a:pt x="2490" y="378"/>
                    <a:pt x="1797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0" name="Google Shape;8630;p58"/>
          <p:cNvGrpSpPr/>
          <p:nvPr/>
        </p:nvGrpSpPr>
        <p:grpSpPr>
          <a:xfrm>
            <a:off x="5747809" y="2242416"/>
            <a:ext cx="451653" cy="451653"/>
            <a:chOff x="-17896150" y="3709300"/>
            <a:chExt cx="305625" cy="305625"/>
          </a:xfrm>
        </p:grpSpPr>
        <p:sp>
          <p:nvSpPr>
            <p:cNvPr id="8631" name="Google Shape;8631;p58"/>
            <p:cNvSpPr/>
            <p:nvPr/>
          </p:nvSpPr>
          <p:spPr>
            <a:xfrm>
              <a:off x="-17896150" y="3709300"/>
              <a:ext cx="54375" cy="77200"/>
            </a:xfrm>
            <a:custGeom>
              <a:avLst/>
              <a:gdLst/>
              <a:ahLst/>
              <a:cxnLst/>
              <a:rect l="l" t="t" r="r" b="b"/>
              <a:pathLst>
                <a:path w="2175" h="3088" extrusionOk="0">
                  <a:moveTo>
                    <a:pt x="1072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lnTo>
                    <a:pt x="1103" y="2143"/>
                  </a:lnTo>
                  <a:lnTo>
                    <a:pt x="1513" y="3088"/>
                  </a:lnTo>
                  <a:cubicBezTo>
                    <a:pt x="1702" y="3025"/>
                    <a:pt x="1891" y="2930"/>
                    <a:pt x="2080" y="2899"/>
                  </a:cubicBezTo>
                  <a:lnTo>
                    <a:pt x="2175" y="2899"/>
                  </a:lnTo>
                  <a:lnTo>
                    <a:pt x="1765" y="1859"/>
                  </a:lnTo>
                  <a:cubicBezTo>
                    <a:pt x="2017" y="1670"/>
                    <a:pt x="2143" y="1387"/>
                    <a:pt x="2143" y="1072"/>
                  </a:cubicBezTo>
                  <a:cubicBezTo>
                    <a:pt x="2143" y="473"/>
                    <a:pt x="167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58"/>
            <p:cNvSpPr/>
            <p:nvPr/>
          </p:nvSpPr>
          <p:spPr>
            <a:xfrm>
              <a:off x="-17877250" y="3801075"/>
              <a:ext cx="286725" cy="213850"/>
            </a:xfrm>
            <a:custGeom>
              <a:avLst/>
              <a:gdLst/>
              <a:ahLst/>
              <a:cxnLst/>
              <a:rect l="l" t="t" r="r" b="b"/>
              <a:pathLst>
                <a:path w="11469" h="8554" extrusionOk="0">
                  <a:moveTo>
                    <a:pt x="1765" y="1339"/>
                  </a:moveTo>
                  <a:cubicBezTo>
                    <a:pt x="1954" y="1339"/>
                    <a:pt x="2112" y="1496"/>
                    <a:pt x="2112" y="1717"/>
                  </a:cubicBezTo>
                  <a:cubicBezTo>
                    <a:pt x="2112" y="1906"/>
                    <a:pt x="1954" y="2063"/>
                    <a:pt x="1765" y="2063"/>
                  </a:cubicBezTo>
                  <a:cubicBezTo>
                    <a:pt x="1576" y="2063"/>
                    <a:pt x="1419" y="1906"/>
                    <a:pt x="1419" y="1717"/>
                  </a:cubicBezTo>
                  <a:cubicBezTo>
                    <a:pt x="1419" y="1496"/>
                    <a:pt x="1576" y="1339"/>
                    <a:pt x="1765" y="1339"/>
                  </a:cubicBezTo>
                  <a:close/>
                  <a:moveTo>
                    <a:pt x="1829" y="0"/>
                  </a:moveTo>
                  <a:cubicBezTo>
                    <a:pt x="913" y="0"/>
                    <a:pt x="1" y="710"/>
                    <a:pt x="1" y="1811"/>
                  </a:cubicBezTo>
                  <a:lnTo>
                    <a:pt x="1" y="5308"/>
                  </a:lnTo>
                  <a:cubicBezTo>
                    <a:pt x="1" y="7104"/>
                    <a:pt x="1450" y="8553"/>
                    <a:pt x="3214" y="8553"/>
                  </a:cubicBezTo>
                  <a:lnTo>
                    <a:pt x="11091" y="8553"/>
                  </a:lnTo>
                  <a:cubicBezTo>
                    <a:pt x="11311" y="8553"/>
                    <a:pt x="11469" y="8396"/>
                    <a:pt x="11469" y="8207"/>
                  </a:cubicBezTo>
                  <a:cubicBezTo>
                    <a:pt x="11411" y="8061"/>
                    <a:pt x="11325" y="7566"/>
                    <a:pt x="11338" y="7566"/>
                  </a:cubicBezTo>
                  <a:lnTo>
                    <a:pt x="11338" y="7566"/>
                  </a:lnTo>
                  <a:cubicBezTo>
                    <a:pt x="11338" y="7566"/>
                    <a:pt x="11338" y="7566"/>
                    <a:pt x="11338" y="7566"/>
                  </a:cubicBezTo>
                  <a:lnTo>
                    <a:pt x="11338" y="7566"/>
                  </a:lnTo>
                  <a:cubicBezTo>
                    <a:pt x="11340" y="7574"/>
                    <a:pt x="11341" y="7580"/>
                    <a:pt x="11342" y="7580"/>
                  </a:cubicBezTo>
                  <a:cubicBezTo>
                    <a:pt x="11343" y="7580"/>
                    <a:pt x="11343" y="7579"/>
                    <a:pt x="11343" y="7577"/>
                  </a:cubicBezTo>
                  <a:cubicBezTo>
                    <a:pt x="11333" y="7529"/>
                    <a:pt x="11329" y="7513"/>
                    <a:pt x="11329" y="7513"/>
                  </a:cubicBezTo>
                  <a:lnTo>
                    <a:pt x="11329" y="7513"/>
                  </a:lnTo>
                  <a:cubicBezTo>
                    <a:pt x="11328" y="7513"/>
                    <a:pt x="11330" y="7523"/>
                    <a:pt x="11332" y="7534"/>
                  </a:cubicBezTo>
                  <a:lnTo>
                    <a:pt x="11332" y="7534"/>
                  </a:lnTo>
                  <a:cubicBezTo>
                    <a:pt x="11201" y="7046"/>
                    <a:pt x="10923" y="6591"/>
                    <a:pt x="10555" y="6285"/>
                  </a:cubicBezTo>
                  <a:cubicBezTo>
                    <a:pt x="9893" y="6789"/>
                    <a:pt x="9043" y="7073"/>
                    <a:pt x="8192" y="7073"/>
                  </a:cubicBezTo>
                  <a:cubicBezTo>
                    <a:pt x="7090" y="7073"/>
                    <a:pt x="6050" y="6506"/>
                    <a:pt x="5514" y="5655"/>
                  </a:cubicBezTo>
                  <a:lnTo>
                    <a:pt x="5514" y="5592"/>
                  </a:lnTo>
                  <a:cubicBezTo>
                    <a:pt x="5483" y="5592"/>
                    <a:pt x="5420" y="5655"/>
                    <a:pt x="5388" y="5655"/>
                  </a:cubicBezTo>
                  <a:lnTo>
                    <a:pt x="4632" y="5655"/>
                  </a:lnTo>
                  <a:cubicBezTo>
                    <a:pt x="4065" y="5655"/>
                    <a:pt x="3592" y="5182"/>
                    <a:pt x="3592" y="4584"/>
                  </a:cubicBezTo>
                  <a:lnTo>
                    <a:pt x="3592" y="1748"/>
                  </a:lnTo>
                  <a:cubicBezTo>
                    <a:pt x="3592" y="1433"/>
                    <a:pt x="3498" y="1150"/>
                    <a:pt x="3340" y="929"/>
                  </a:cubicBezTo>
                  <a:cubicBezTo>
                    <a:pt x="2987" y="283"/>
                    <a:pt x="2407" y="0"/>
                    <a:pt x="1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58"/>
            <p:cNvSpPr/>
            <p:nvPr/>
          </p:nvSpPr>
          <p:spPr>
            <a:xfrm>
              <a:off x="-17783500" y="3763075"/>
              <a:ext cx="191400" cy="194350"/>
            </a:xfrm>
            <a:custGeom>
              <a:avLst/>
              <a:gdLst/>
              <a:ahLst/>
              <a:cxnLst/>
              <a:rect l="l" t="t" r="r" b="b"/>
              <a:pathLst>
                <a:path w="7656" h="7774" extrusionOk="0">
                  <a:moveTo>
                    <a:pt x="3368" y="1"/>
                  </a:moveTo>
                  <a:cubicBezTo>
                    <a:pt x="3223" y="1"/>
                    <a:pt x="3077" y="8"/>
                    <a:pt x="2930" y="23"/>
                  </a:cubicBezTo>
                  <a:cubicBezTo>
                    <a:pt x="1764" y="149"/>
                    <a:pt x="693" y="779"/>
                    <a:pt x="0" y="1725"/>
                  </a:cubicBezTo>
                  <a:cubicBezTo>
                    <a:pt x="315" y="2166"/>
                    <a:pt x="504" y="2670"/>
                    <a:pt x="504" y="3237"/>
                  </a:cubicBezTo>
                  <a:lnTo>
                    <a:pt x="504" y="6041"/>
                  </a:lnTo>
                  <a:cubicBezTo>
                    <a:pt x="504" y="6261"/>
                    <a:pt x="662" y="6419"/>
                    <a:pt x="851" y="6419"/>
                  </a:cubicBezTo>
                  <a:lnTo>
                    <a:pt x="1418" y="6419"/>
                  </a:lnTo>
                  <a:cubicBezTo>
                    <a:pt x="1418" y="6419"/>
                    <a:pt x="1418" y="6356"/>
                    <a:pt x="1386" y="6356"/>
                  </a:cubicBezTo>
                  <a:cubicBezTo>
                    <a:pt x="1260" y="6041"/>
                    <a:pt x="1197" y="5694"/>
                    <a:pt x="1197" y="5348"/>
                  </a:cubicBezTo>
                  <a:lnTo>
                    <a:pt x="1197" y="4749"/>
                  </a:lnTo>
                  <a:cubicBezTo>
                    <a:pt x="1197" y="3363"/>
                    <a:pt x="2268" y="2197"/>
                    <a:pt x="3560" y="2166"/>
                  </a:cubicBezTo>
                  <a:cubicBezTo>
                    <a:pt x="3634" y="2159"/>
                    <a:pt x="3707" y="2156"/>
                    <a:pt x="3779" y="2156"/>
                  </a:cubicBezTo>
                  <a:cubicBezTo>
                    <a:pt x="4417" y="2156"/>
                    <a:pt x="4997" y="2403"/>
                    <a:pt x="5450" y="2827"/>
                  </a:cubicBezTo>
                  <a:cubicBezTo>
                    <a:pt x="5986" y="3300"/>
                    <a:pt x="6238" y="3930"/>
                    <a:pt x="6238" y="4623"/>
                  </a:cubicBezTo>
                  <a:lnTo>
                    <a:pt x="6238" y="5001"/>
                  </a:lnTo>
                  <a:cubicBezTo>
                    <a:pt x="6238" y="5789"/>
                    <a:pt x="5639" y="6419"/>
                    <a:pt x="4852" y="6419"/>
                  </a:cubicBezTo>
                  <a:cubicBezTo>
                    <a:pt x="4064" y="6419"/>
                    <a:pt x="3371" y="5789"/>
                    <a:pt x="3371" y="5001"/>
                  </a:cubicBezTo>
                  <a:lnTo>
                    <a:pt x="3371" y="4623"/>
                  </a:lnTo>
                  <a:cubicBezTo>
                    <a:pt x="3371" y="4434"/>
                    <a:pt x="3529" y="4276"/>
                    <a:pt x="3749" y="4276"/>
                  </a:cubicBezTo>
                  <a:cubicBezTo>
                    <a:pt x="3938" y="4276"/>
                    <a:pt x="4096" y="4434"/>
                    <a:pt x="4096" y="4623"/>
                  </a:cubicBezTo>
                  <a:lnTo>
                    <a:pt x="4096" y="5001"/>
                  </a:lnTo>
                  <a:cubicBezTo>
                    <a:pt x="4096" y="5379"/>
                    <a:pt x="4442" y="5694"/>
                    <a:pt x="4852" y="5694"/>
                  </a:cubicBezTo>
                  <a:cubicBezTo>
                    <a:pt x="5230" y="5694"/>
                    <a:pt x="5545" y="5379"/>
                    <a:pt x="5545" y="5001"/>
                  </a:cubicBezTo>
                  <a:lnTo>
                    <a:pt x="5545" y="4623"/>
                  </a:lnTo>
                  <a:cubicBezTo>
                    <a:pt x="5545" y="4119"/>
                    <a:pt x="5356" y="3678"/>
                    <a:pt x="5009" y="3331"/>
                  </a:cubicBezTo>
                  <a:cubicBezTo>
                    <a:pt x="4631" y="2985"/>
                    <a:pt x="4127" y="2827"/>
                    <a:pt x="3655" y="2827"/>
                  </a:cubicBezTo>
                  <a:cubicBezTo>
                    <a:pt x="2709" y="2859"/>
                    <a:pt x="1953" y="3741"/>
                    <a:pt x="1953" y="4717"/>
                  </a:cubicBezTo>
                  <a:lnTo>
                    <a:pt x="1953" y="5316"/>
                  </a:lnTo>
                  <a:cubicBezTo>
                    <a:pt x="1953" y="5946"/>
                    <a:pt x="2205" y="6576"/>
                    <a:pt x="2583" y="6954"/>
                  </a:cubicBezTo>
                  <a:cubicBezTo>
                    <a:pt x="3056" y="7458"/>
                    <a:pt x="3749" y="7773"/>
                    <a:pt x="4474" y="7773"/>
                  </a:cubicBezTo>
                  <a:cubicBezTo>
                    <a:pt x="5104" y="7773"/>
                    <a:pt x="5702" y="7584"/>
                    <a:pt x="6175" y="7269"/>
                  </a:cubicBezTo>
                  <a:cubicBezTo>
                    <a:pt x="7089" y="6734"/>
                    <a:pt x="7656" y="5726"/>
                    <a:pt x="7656" y="4560"/>
                  </a:cubicBezTo>
                  <a:lnTo>
                    <a:pt x="7656" y="4213"/>
                  </a:lnTo>
                  <a:cubicBezTo>
                    <a:pt x="7656" y="3111"/>
                    <a:pt x="7152" y="1914"/>
                    <a:pt x="6238" y="1126"/>
                  </a:cubicBezTo>
                  <a:cubicBezTo>
                    <a:pt x="5461" y="405"/>
                    <a:pt x="4440" y="1"/>
                    <a:pt x="33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58"/>
            <p:cNvSpPr/>
            <p:nvPr/>
          </p:nvSpPr>
          <p:spPr>
            <a:xfrm>
              <a:off x="-17825250" y="3710075"/>
              <a:ext cx="54375" cy="76425"/>
            </a:xfrm>
            <a:custGeom>
              <a:avLst/>
              <a:gdLst/>
              <a:ahLst/>
              <a:cxnLst/>
              <a:rect l="l" t="t" r="r" b="b"/>
              <a:pathLst>
                <a:path w="2175" h="3057" extrusionOk="0">
                  <a:moveTo>
                    <a:pt x="1103" y="1"/>
                  </a:moveTo>
                  <a:cubicBezTo>
                    <a:pt x="504" y="1"/>
                    <a:pt x="32" y="474"/>
                    <a:pt x="32" y="1041"/>
                  </a:cubicBezTo>
                  <a:cubicBezTo>
                    <a:pt x="32" y="1356"/>
                    <a:pt x="189" y="1639"/>
                    <a:pt x="410" y="1828"/>
                  </a:cubicBezTo>
                  <a:lnTo>
                    <a:pt x="0" y="2868"/>
                  </a:lnTo>
                  <a:cubicBezTo>
                    <a:pt x="252" y="2899"/>
                    <a:pt x="473" y="2931"/>
                    <a:pt x="662" y="3057"/>
                  </a:cubicBezTo>
                  <a:lnTo>
                    <a:pt x="1071" y="2112"/>
                  </a:lnTo>
                  <a:lnTo>
                    <a:pt x="1103" y="2112"/>
                  </a:lnTo>
                  <a:cubicBezTo>
                    <a:pt x="1702" y="2112"/>
                    <a:pt x="2174" y="1639"/>
                    <a:pt x="2174" y="1041"/>
                  </a:cubicBezTo>
                  <a:cubicBezTo>
                    <a:pt x="2174" y="474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5" name="Google Shape;8635;p58"/>
          <p:cNvGrpSpPr/>
          <p:nvPr/>
        </p:nvGrpSpPr>
        <p:grpSpPr>
          <a:xfrm>
            <a:off x="5775740" y="2795686"/>
            <a:ext cx="395792" cy="451653"/>
            <a:chOff x="-17878025" y="4082625"/>
            <a:chExt cx="267825" cy="305625"/>
          </a:xfrm>
        </p:grpSpPr>
        <p:sp>
          <p:nvSpPr>
            <p:cNvPr id="8636" name="Google Shape;8636;p58"/>
            <p:cNvSpPr/>
            <p:nvPr/>
          </p:nvSpPr>
          <p:spPr>
            <a:xfrm>
              <a:off x="-17660650" y="4191325"/>
              <a:ext cx="50450" cy="52000"/>
            </a:xfrm>
            <a:custGeom>
              <a:avLst/>
              <a:gdLst/>
              <a:ahLst/>
              <a:cxnLst/>
              <a:rect l="l" t="t" r="r" b="b"/>
              <a:pathLst>
                <a:path w="2018" h="2080" extrusionOk="0">
                  <a:moveTo>
                    <a:pt x="946" y="0"/>
                  </a:moveTo>
                  <a:cubicBezTo>
                    <a:pt x="599" y="0"/>
                    <a:pt x="284" y="126"/>
                    <a:pt x="1" y="284"/>
                  </a:cubicBezTo>
                  <a:cubicBezTo>
                    <a:pt x="316" y="788"/>
                    <a:pt x="505" y="1418"/>
                    <a:pt x="536" y="2080"/>
                  </a:cubicBezTo>
                  <a:cubicBezTo>
                    <a:pt x="1387" y="1922"/>
                    <a:pt x="2017" y="1229"/>
                    <a:pt x="2017" y="347"/>
                  </a:cubicBezTo>
                  <a:cubicBezTo>
                    <a:pt x="2017" y="158"/>
                    <a:pt x="1860" y="0"/>
                    <a:pt x="16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58"/>
            <p:cNvSpPr/>
            <p:nvPr/>
          </p:nvSpPr>
          <p:spPr>
            <a:xfrm>
              <a:off x="-17716575" y="4084200"/>
              <a:ext cx="88250" cy="103200"/>
            </a:xfrm>
            <a:custGeom>
              <a:avLst/>
              <a:gdLst/>
              <a:ahLst/>
              <a:cxnLst/>
              <a:rect l="l" t="t" r="r" b="b"/>
              <a:pathLst>
                <a:path w="3530" h="4128" extrusionOk="0"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040"/>
                  </a:lnTo>
                  <a:cubicBezTo>
                    <a:pt x="2836" y="1261"/>
                    <a:pt x="2679" y="1418"/>
                    <a:pt x="2458" y="1418"/>
                  </a:cubicBezTo>
                  <a:lnTo>
                    <a:pt x="2112" y="1418"/>
                  </a:lnTo>
                  <a:lnTo>
                    <a:pt x="2112" y="1040"/>
                  </a:lnTo>
                  <a:cubicBezTo>
                    <a:pt x="2112" y="851"/>
                    <a:pt x="1954" y="694"/>
                    <a:pt x="1765" y="694"/>
                  </a:cubicBezTo>
                  <a:cubicBezTo>
                    <a:pt x="1576" y="694"/>
                    <a:pt x="1419" y="851"/>
                    <a:pt x="1419" y="1040"/>
                  </a:cubicBezTo>
                  <a:lnTo>
                    <a:pt x="1419" y="2112"/>
                  </a:lnTo>
                  <a:lnTo>
                    <a:pt x="1041" y="2112"/>
                  </a:lnTo>
                  <a:cubicBezTo>
                    <a:pt x="852" y="2112"/>
                    <a:pt x="694" y="1954"/>
                    <a:pt x="694" y="1765"/>
                  </a:cubicBezTo>
                  <a:lnTo>
                    <a:pt x="694" y="1040"/>
                  </a:lnTo>
                  <a:cubicBezTo>
                    <a:pt x="694" y="851"/>
                    <a:pt x="537" y="694"/>
                    <a:pt x="347" y="694"/>
                  </a:cubicBezTo>
                  <a:cubicBezTo>
                    <a:pt x="158" y="694"/>
                    <a:pt x="1" y="851"/>
                    <a:pt x="1" y="1040"/>
                  </a:cubicBezTo>
                  <a:lnTo>
                    <a:pt x="1" y="1765"/>
                  </a:lnTo>
                  <a:cubicBezTo>
                    <a:pt x="1" y="2364"/>
                    <a:pt x="474" y="2836"/>
                    <a:pt x="1041" y="2836"/>
                  </a:cubicBezTo>
                  <a:lnTo>
                    <a:pt x="1419" y="2836"/>
                  </a:lnTo>
                  <a:lnTo>
                    <a:pt x="1419" y="3466"/>
                  </a:lnTo>
                  <a:cubicBezTo>
                    <a:pt x="1419" y="3498"/>
                    <a:pt x="1356" y="3529"/>
                    <a:pt x="1356" y="3624"/>
                  </a:cubicBezTo>
                  <a:cubicBezTo>
                    <a:pt x="1576" y="3781"/>
                    <a:pt x="1734" y="3939"/>
                    <a:pt x="1923" y="4128"/>
                  </a:cubicBezTo>
                  <a:cubicBezTo>
                    <a:pt x="2049" y="3939"/>
                    <a:pt x="2143" y="3718"/>
                    <a:pt x="2143" y="3498"/>
                  </a:cubicBezTo>
                  <a:lnTo>
                    <a:pt x="2143" y="2112"/>
                  </a:lnTo>
                  <a:lnTo>
                    <a:pt x="2521" y="2112"/>
                  </a:lnTo>
                  <a:cubicBezTo>
                    <a:pt x="3057" y="2112"/>
                    <a:pt x="3529" y="1639"/>
                    <a:pt x="3529" y="1040"/>
                  </a:cubicBez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58"/>
            <p:cNvSpPr/>
            <p:nvPr/>
          </p:nvSpPr>
          <p:spPr>
            <a:xfrm>
              <a:off x="-17860700" y="4082625"/>
              <a:ext cx="90600" cy="104000"/>
            </a:xfrm>
            <a:custGeom>
              <a:avLst/>
              <a:gdLst/>
              <a:ahLst/>
              <a:cxnLst/>
              <a:rect l="l" t="t" r="r" b="b"/>
              <a:pathLst>
                <a:path w="3624" h="4160" extrusionOk="0">
                  <a:moveTo>
                    <a:pt x="442" y="1"/>
                  </a:moveTo>
                  <a:cubicBezTo>
                    <a:pt x="253" y="1"/>
                    <a:pt x="95" y="158"/>
                    <a:pt x="95" y="379"/>
                  </a:cubicBezTo>
                  <a:lnTo>
                    <a:pt x="95" y="1072"/>
                  </a:lnTo>
                  <a:cubicBezTo>
                    <a:pt x="1" y="1702"/>
                    <a:pt x="505" y="2175"/>
                    <a:pt x="1103" y="2175"/>
                  </a:cubicBezTo>
                  <a:lnTo>
                    <a:pt x="1450" y="2175"/>
                  </a:lnTo>
                  <a:lnTo>
                    <a:pt x="1450" y="3529"/>
                  </a:lnTo>
                  <a:cubicBezTo>
                    <a:pt x="1450" y="3750"/>
                    <a:pt x="1544" y="4002"/>
                    <a:pt x="1702" y="4159"/>
                  </a:cubicBezTo>
                  <a:cubicBezTo>
                    <a:pt x="1859" y="3939"/>
                    <a:pt x="2048" y="3781"/>
                    <a:pt x="2237" y="3624"/>
                  </a:cubicBezTo>
                  <a:cubicBezTo>
                    <a:pt x="2206" y="3592"/>
                    <a:pt x="2206" y="3561"/>
                    <a:pt x="2206" y="3466"/>
                  </a:cubicBezTo>
                  <a:lnTo>
                    <a:pt x="2206" y="2836"/>
                  </a:lnTo>
                  <a:lnTo>
                    <a:pt x="2584" y="2836"/>
                  </a:lnTo>
                  <a:cubicBezTo>
                    <a:pt x="3151" y="2836"/>
                    <a:pt x="3624" y="2364"/>
                    <a:pt x="3624" y="1797"/>
                  </a:cubicBezTo>
                  <a:lnTo>
                    <a:pt x="3624" y="1072"/>
                  </a:lnTo>
                  <a:cubicBezTo>
                    <a:pt x="3624" y="883"/>
                    <a:pt x="3466" y="725"/>
                    <a:pt x="3277" y="725"/>
                  </a:cubicBezTo>
                  <a:cubicBezTo>
                    <a:pt x="3088" y="725"/>
                    <a:pt x="2930" y="883"/>
                    <a:pt x="2930" y="1072"/>
                  </a:cubicBezTo>
                  <a:lnTo>
                    <a:pt x="2930" y="1797"/>
                  </a:lnTo>
                  <a:cubicBezTo>
                    <a:pt x="2930" y="1986"/>
                    <a:pt x="2773" y="2143"/>
                    <a:pt x="2552" y="2143"/>
                  </a:cubicBezTo>
                  <a:lnTo>
                    <a:pt x="2206" y="2143"/>
                  </a:lnTo>
                  <a:lnTo>
                    <a:pt x="2206" y="1072"/>
                  </a:lnTo>
                  <a:cubicBezTo>
                    <a:pt x="2206" y="883"/>
                    <a:pt x="2048" y="725"/>
                    <a:pt x="1859" y="725"/>
                  </a:cubicBezTo>
                  <a:cubicBezTo>
                    <a:pt x="1670" y="725"/>
                    <a:pt x="1513" y="883"/>
                    <a:pt x="1513" y="1072"/>
                  </a:cubicBezTo>
                  <a:lnTo>
                    <a:pt x="1513" y="1418"/>
                  </a:lnTo>
                  <a:lnTo>
                    <a:pt x="1135" y="1418"/>
                  </a:lnTo>
                  <a:cubicBezTo>
                    <a:pt x="946" y="1418"/>
                    <a:pt x="788" y="1261"/>
                    <a:pt x="788" y="1072"/>
                  </a:cubicBezTo>
                  <a:lnTo>
                    <a:pt x="788" y="379"/>
                  </a:lnTo>
                  <a:cubicBezTo>
                    <a:pt x="788" y="158"/>
                    <a:pt x="631" y="1"/>
                    <a:pt x="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58"/>
            <p:cNvSpPr/>
            <p:nvPr/>
          </p:nvSpPr>
          <p:spPr>
            <a:xfrm>
              <a:off x="-17752000" y="4281300"/>
              <a:ext cx="16550" cy="16375"/>
            </a:xfrm>
            <a:custGeom>
              <a:avLst/>
              <a:gdLst/>
              <a:ahLst/>
              <a:cxnLst/>
              <a:rect l="l" t="t" r="r" b="b"/>
              <a:pathLst>
                <a:path w="662" h="655" extrusionOk="0">
                  <a:moveTo>
                    <a:pt x="319" y="1"/>
                  </a:moveTo>
                  <a:cubicBezTo>
                    <a:pt x="173" y="1"/>
                    <a:pt x="32" y="72"/>
                    <a:pt x="0" y="213"/>
                  </a:cubicBezTo>
                  <a:lnTo>
                    <a:pt x="347" y="655"/>
                  </a:lnTo>
                  <a:lnTo>
                    <a:pt x="662" y="213"/>
                  </a:lnTo>
                  <a:cubicBezTo>
                    <a:pt x="615" y="72"/>
                    <a:pt x="465" y="1"/>
                    <a:pt x="3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58"/>
            <p:cNvSpPr/>
            <p:nvPr/>
          </p:nvSpPr>
          <p:spPr>
            <a:xfrm>
              <a:off x="-17825250" y="4173200"/>
              <a:ext cx="161475" cy="161500"/>
            </a:xfrm>
            <a:custGeom>
              <a:avLst/>
              <a:gdLst/>
              <a:ahLst/>
              <a:cxnLst/>
              <a:rect l="l" t="t" r="r" b="b"/>
              <a:pathLst>
                <a:path w="6459" h="6460" extrusionOk="0">
                  <a:moveTo>
                    <a:pt x="1828" y="2175"/>
                  </a:moveTo>
                  <a:cubicBezTo>
                    <a:pt x="2017" y="2175"/>
                    <a:pt x="2174" y="2332"/>
                    <a:pt x="2174" y="2521"/>
                  </a:cubicBezTo>
                  <a:cubicBezTo>
                    <a:pt x="2174" y="2742"/>
                    <a:pt x="2017" y="2899"/>
                    <a:pt x="1828" y="2899"/>
                  </a:cubicBezTo>
                  <a:cubicBezTo>
                    <a:pt x="1607" y="2899"/>
                    <a:pt x="1449" y="2742"/>
                    <a:pt x="1449" y="2521"/>
                  </a:cubicBezTo>
                  <a:cubicBezTo>
                    <a:pt x="1449" y="2332"/>
                    <a:pt x="1607" y="2175"/>
                    <a:pt x="1828" y="2175"/>
                  </a:cubicBezTo>
                  <a:close/>
                  <a:moveTo>
                    <a:pt x="4663" y="2175"/>
                  </a:moveTo>
                  <a:cubicBezTo>
                    <a:pt x="4852" y="2175"/>
                    <a:pt x="5010" y="2332"/>
                    <a:pt x="5010" y="2521"/>
                  </a:cubicBezTo>
                  <a:cubicBezTo>
                    <a:pt x="5041" y="2742"/>
                    <a:pt x="4852" y="2899"/>
                    <a:pt x="4663" y="2899"/>
                  </a:cubicBezTo>
                  <a:cubicBezTo>
                    <a:pt x="4442" y="2899"/>
                    <a:pt x="4285" y="2742"/>
                    <a:pt x="4285" y="2521"/>
                  </a:cubicBezTo>
                  <a:cubicBezTo>
                    <a:pt x="4285" y="2332"/>
                    <a:pt x="4442" y="2175"/>
                    <a:pt x="4663" y="2175"/>
                  </a:cubicBezTo>
                  <a:close/>
                  <a:moveTo>
                    <a:pt x="3245" y="1"/>
                  </a:moveTo>
                  <a:cubicBezTo>
                    <a:pt x="1260" y="1"/>
                    <a:pt x="0" y="1229"/>
                    <a:pt x="0" y="3246"/>
                  </a:cubicBezTo>
                  <a:cubicBezTo>
                    <a:pt x="0" y="4348"/>
                    <a:pt x="410" y="5546"/>
                    <a:pt x="1040" y="6459"/>
                  </a:cubicBezTo>
                  <a:lnTo>
                    <a:pt x="1229" y="5325"/>
                  </a:lnTo>
                  <a:cubicBezTo>
                    <a:pt x="1386" y="4348"/>
                    <a:pt x="2237" y="3624"/>
                    <a:pt x="3245" y="3624"/>
                  </a:cubicBezTo>
                  <a:cubicBezTo>
                    <a:pt x="4222" y="3624"/>
                    <a:pt x="5073" y="4348"/>
                    <a:pt x="5230" y="5325"/>
                  </a:cubicBezTo>
                  <a:lnTo>
                    <a:pt x="5451" y="6459"/>
                  </a:lnTo>
                  <a:cubicBezTo>
                    <a:pt x="6081" y="5546"/>
                    <a:pt x="6459" y="4348"/>
                    <a:pt x="6459" y="3246"/>
                  </a:cubicBezTo>
                  <a:cubicBezTo>
                    <a:pt x="6459" y="1229"/>
                    <a:pt x="5230" y="1"/>
                    <a:pt x="32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58"/>
            <p:cNvSpPr/>
            <p:nvPr/>
          </p:nvSpPr>
          <p:spPr>
            <a:xfrm>
              <a:off x="-17787450" y="4293725"/>
              <a:ext cx="84300" cy="94525"/>
            </a:xfrm>
            <a:custGeom>
              <a:avLst/>
              <a:gdLst/>
              <a:ahLst/>
              <a:cxnLst/>
              <a:rect l="l" t="t" r="r" b="b"/>
              <a:pathLst>
                <a:path w="3372" h="3781" extrusionOk="0">
                  <a:moveTo>
                    <a:pt x="662" y="0"/>
                  </a:moveTo>
                  <a:cubicBezTo>
                    <a:pt x="536" y="158"/>
                    <a:pt x="442" y="378"/>
                    <a:pt x="379" y="599"/>
                  </a:cubicBezTo>
                  <a:lnTo>
                    <a:pt x="32" y="2741"/>
                  </a:lnTo>
                  <a:cubicBezTo>
                    <a:pt x="0" y="2961"/>
                    <a:pt x="63" y="3182"/>
                    <a:pt x="221" y="3308"/>
                  </a:cubicBezTo>
                  <a:cubicBezTo>
                    <a:pt x="631" y="3623"/>
                    <a:pt x="1072" y="3781"/>
                    <a:pt x="1544" y="3781"/>
                  </a:cubicBezTo>
                  <a:lnTo>
                    <a:pt x="1859" y="3781"/>
                  </a:lnTo>
                  <a:cubicBezTo>
                    <a:pt x="2332" y="3781"/>
                    <a:pt x="2804" y="3623"/>
                    <a:pt x="3182" y="3308"/>
                  </a:cubicBezTo>
                  <a:cubicBezTo>
                    <a:pt x="3340" y="3182"/>
                    <a:pt x="3372" y="2993"/>
                    <a:pt x="3372" y="2772"/>
                  </a:cubicBezTo>
                  <a:lnTo>
                    <a:pt x="3025" y="630"/>
                  </a:lnTo>
                  <a:cubicBezTo>
                    <a:pt x="3025" y="347"/>
                    <a:pt x="2899" y="158"/>
                    <a:pt x="2773" y="0"/>
                  </a:cubicBezTo>
                  <a:cubicBezTo>
                    <a:pt x="2773" y="32"/>
                    <a:pt x="2741" y="32"/>
                    <a:pt x="2741" y="63"/>
                  </a:cubicBezTo>
                  <a:lnTo>
                    <a:pt x="2111" y="851"/>
                  </a:lnTo>
                  <a:lnTo>
                    <a:pt x="2111" y="1134"/>
                  </a:lnTo>
                  <a:lnTo>
                    <a:pt x="2710" y="1733"/>
                  </a:lnTo>
                  <a:cubicBezTo>
                    <a:pt x="2867" y="1890"/>
                    <a:pt x="2867" y="2079"/>
                    <a:pt x="2710" y="2237"/>
                  </a:cubicBezTo>
                  <a:cubicBezTo>
                    <a:pt x="2631" y="2316"/>
                    <a:pt x="2545" y="2355"/>
                    <a:pt x="2458" y="2355"/>
                  </a:cubicBezTo>
                  <a:cubicBezTo>
                    <a:pt x="2371" y="2355"/>
                    <a:pt x="2285" y="2316"/>
                    <a:pt x="2206" y="2237"/>
                  </a:cubicBezTo>
                  <a:lnTo>
                    <a:pt x="1733" y="1764"/>
                  </a:lnTo>
                  <a:lnTo>
                    <a:pt x="1261" y="2237"/>
                  </a:lnTo>
                  <a:cubicBezTo>
                    <a:pt x="1182" y="2316"/>
                    <a:pt x="1087" y="2355"/>
                    <a:pt x="997" y="2355"/>
                  </a:cubicBezTo>
                  <a:cubicBezTo>
                    <a:pt x="906" y="2355"/>
                    <a:pt x="820" y="2316"/>
                    <a:pt x="757" y="2237"/>
                  </a:cubicBezTo>
                  <a:cubicBezTo>
                    <a:pt x="568" y="2079"/>
                    <a:pt x="568" y="1890"/>
                    <a:pt x="757" y="1733"/>
                  </a:cubicBezTo>
                  <a:lnTo>
                    <a:pt x="1324" y="1134"/>
                  </a:lnTo>
                  <a:lnTo>
                    <a:pt x="1324" y="851"/>
                  </a:lnTo>
                  <a:lnTo>
                    <a:pt x="694" y="63"/>
                  </a:lnTo>
                  <a:cubicBezTo>
                    <a:pt x="694" y="32"/>
                    <a:pt x="662" y="32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58"/>
            <p:cNvSpPr/>
            <p:nvPr/>
          </p:nvSpPr>
          <p:spPr>
            <a:xfrm>
              <a:off x="-17878025" y="4191325"/>
              <a:ext cx="49650" cy="52000"/>
            </a:xfrm>
            <a:custGeom>
              <a:avLst/>
              <a:gdLst/>
              <a:ahLst/>
              <a:cxnLst/>
              <a:rect l="l" t="t" r="r" b="b"/>
              <a:pathLst>
                <a:path w="1986" h="2080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1229"/>
                    <a:pt x="631" y="1954"/>
                    <a:pt x="1450" y="2080"/>
                  </a:cubicBezTo>
                  <a:cubicBezTo>
                    <a:pt x="1481" y="1355"/>
                    <a:pt x="1670" y="788"/>
                    <a:pt x="1985" y="252"/>
                  </a:cubicBezTo>
                  <a:cubicBezTo>
                    <a:pt x="1733" y="95"/>
                    <a:pt x="1418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3" name="Google Shape;8643;p58"/>
          <p:cNvGrpSpPr/>
          <p:nvPr/>
        </p:nvGrpSpPr>
        <p:grpSpPr>
          <a:xfrm>
            <a:off x="2919632" y="3355015"/>
            <a:ext cx="450507" cy="423722"/>
            <a:chOff x="-16044450" y="3317850"/>
            <a:chExt cx="304850" cy="286725"/>
          </a:xfrm>
        </p:grpSpPr>
        <p:sp>
          <p:nvSpPr>
            <p:cNvPr id="8644" name="Google Shape;8644;p58"/>
            <p:cNvSpPr/>
            <p:nvPr/>
          </p:nvSpPr>
          <p:spPr>
            <a:xfrm>
              <a:off x="-15873525" y="3317850"/>
              <a:ext cx="133925" cy="115025"/>
            </a:xfrm>
            <a:custGeom>
              <a:avLst/>
              <a:gdLst/>
              <a:ahLst/>
              <a:cxnLst/>
              <a:rect l="l" t="t" r="r" b="b"/>
              <a:pathLst>
                <a:path w="5357" h="4601" extrusionOk="0">
                  <a:moveTo>
                    <a:pt x="2458" y="1"/>
                  </a:moveTo>
                  <a:cubicBezTo>
                    <a:pt x="1418" y="1"/>
                    <a:pt x="473" y="599"/>
                    <a:pt x="1" y="1513"/>
                  </a:cubicBezTo>
                  <a:cubicBezTo>
                    <a:pt x="1670" y="1765"/>
                    <a:pt x="3088" y="3025"/>
                    <a:pt x="3876" y="4600"/>
                  </a:cubicBezTo>
                  <a:cubicBezTo>
                    <a:pt x="3939" y="4159"/>
                    <a:pt x="3876" y="3718"/>
                    <a:pt x="3718" y="3277"/>
                  </a:cubicBezTo>
                  <a:lnTo>
                    <a:pt x="3718" y="3277"/>
                  </a:lnTo>
                  <a:cubicBezTo>
                    <a:pt x="4002" y="3466"/>
                    <a:pt x="4254" y="3750"/>
                    <a:pt x="4443" y="4096"/>
                  </a:cubicBezTo>
                  <a:cubicBezTo>
                    <a:pt x="4506" y="4222"/>
                    <a:pt x="4632" y="4285"/>
                    <a:pt x="4758" y="4285"/>
                  </a:cubicBezTo>
                  <a:cubicBezTo>
                    <a:pt x="4884" y="4285"/>
                    <a:pt x="5010" y="4222"/>
                    <a:pt x="5073" y="4096"/>
                  </a:cubicBezTo>
                  <a:cubicBezTo>
                    <a:pt x="5262" y="3718"/>
                    <a:pt x="5356" y="3309"/>
                    <a:pt x="5356" y="2868"/>
                  </a:cubicBezTo>
                  <a:cubicBezTo>
                    <a:pt x="5293" y="1292"/>
                    <a:pt x="4033" y="1"/>
                    <a:pt x="2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58"/>
            <p:cNvSpPr/>
            <p:nvPr/>
          </p:nvSpPr>
          <p:spPr>
            <a:xfrm>
              <a:off x="-15915275" y="3459625"/>
              <a:ext cx="44125" cy="54375"/>
            </a:xfrm>
            <a:custGeom>
              <a:avLst/>
              <a:gdLst/>
              <a:ahLst/>
              <a:cxnLst/>
              <a:rect l="l" t="t" r="r" b="b"/>
              <a:pathLst>
                <a:path w="1765" h="2175" extrusionOk="0">
                  <a:moveTo>
                    <a:pt x="883" y="0"/>
                  </a:moveTo>
                  <a:cubicBezTo>
                    <a:pt x="631" y="0"/>
                    <a:pt x="410" y="158"/>
                    <a:pt x="316" y="441"/>
                  </a:cubicBezTo>
                  <a:lnTo>
                    <a:pt x="32" y="1450"/>
                  </a:lnTo>
                  <a:cubicBezTo>
                    <a:pt x="1" y="1859"/>
                    <a:pt x="284" y="2174"/>
                    <a:pt x="631" y="2174"/>
                  </a:cubicBezTo>
                  <a:lnTo>
                    <a:pt x="1135" y="2174"/>
                  </a:lnTo>
                  <a:cubicBezTo>
                    <a:pt x="1513" y="2174"/>
                    <a:pt x="1765" y="1828"/>
                    <a:pt x="1702" y="1450"/>
                  </a:cubicBezTo>
                  <a:lnTo>
                    <a:pt x="1419" y="441"/>
                  </a:lnTo>
                  <a:cubicBezTo>
                    <a:pt x="1355" y="189"/>
                    <a:pt x="1135" y="0"/>
                    <a:pt x="8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58"/>
            <p:cNvSpPr/>
            <p:nvPr/>
          </p:nvSpPr>
          <p:spPr>
            <a:xfrm>
              <a:off x="-16009000" y="3372200"/>
              <a:ext cx="232375" cy="232375"/>
            </a:xfrm>
            <a:custGeom>
              <a:avLst/>
              <a:gdLst/>
              <a:ahLst/>
              <a:cxnLst/>
              <a:rect l="l" t="t" r="r" b="b"/>
              <a:pathLst>
                <a:path w="9295" h="9295" extrusionOk="0">
                  <a:moveTo>
                    <a:pt x="2490" y="3592"/>
                  </a:moveTo>
                  <a:cubicBezTo>
                    <a:pt x="2679" y="3592"/>
                    <a:pt x="2836" y="3749"/>
                    <a:pt x="2836" y="3938"/>
                  </a:cubicBezTo>
                  <a:cubicBezTo>
                    <a:pt x="2836" y="4128"/>
                    <a:pt x="2679" y="4285"/>
                    <a:pt x="2490" y="4285"/>
                  </a:cubicBezTo>
                  <a:cubicBezTo>
                    <a:pt x="2301" y="4285"/>
                    <a:pt x="2143" y="4128"/>
                    <a:pt x="2143" y="3938"/>
                  </a:cubicBezTo>
                  <a:cubicBezTo>
                    <a:pt x="2143" y="3749"/>
                    <a:pt x="2301" y="3592"/>
                    <a:pt x="2490" y="3592"/>
                  </a:cubicBezTo>
                  <a:close/>
                  <a:moveTo>
                    <a:pt x="6774" y="3592"/>
                  </a:moveTo>
                  <a:cubicBezTo>
                    <a:pt x="6995" y="3592"/>
                    <a:pt x="7152" y="3749"/>
                    <a:pt x="7152" y="3938"/>
                  </a:cubicBezTo>
                  <a:cubicBezTo>
                    <a:pt x="7152" y="4128"/>
                    <a:pt x="6995" y="4285"/>
                    <a:pt x="6774" y="4285"/>
                  </a:cubicBezTo>
                  <a:cubicBezTo>
                    <a:pt x="6585" y="4285"/>
                    <a:pt x="6428" y="4128"/>
                    <a:pt x="6428" y="3938"/>
                  </a:cubicBezTo>
                  <a:cubicBezTo>
                    <a:pt x="6428" y="3749"/>
                    <a:pt x="6585" y="3592"/>
                    <a:pt x="6774" y="3592"/>
                  </a:cubicBezTo>
                  <a:close/>
                  <a:moveTo>
                    <a:pt x="4663" y="2867"/>
                  </a:moveTo>
                  <a:cubicBezTo>
                    <a:pt x="5262" y="2867"/>
                    <a:pt x="5766" y="3277"/>
                    <a:pt x="5892" y="3812"/>
                  </a:cubicBezTo>
                  <a:lnTo>
                    <a:pt x="6144" y="4852"/>
                  </a:lnTo>
                  <a:cubicBezTo>
                    <a:pt x="6365" y="5640"/>
                    <a:pt x="5766" y="6427"/>
                    <a:pt x="4947" y="6427"/>
                  </a:cubicBezTo>
                  <a:lnTo>
                    <a:pt x="4411" y="6427"/>
                  </a:lnTo>
                  <a:cubicBezTo>
                    <a:pt x="3561" y="6427"/>
                    <a:pt x="2962" y="5640"/>
                    <a:pt x="3151" y="4852"/>
                  </a:cubicBezTo>
                  <a:lnTo>
                    <a:pt x="3435" y="3812"/>
                  </a:lnTo>
                  <a:cubicBezTo>
                    <a:pt x="3592" y="3277"/>
                    <a:pt x="4065" y="2867"/>
                    <a:pt x="4663" y="2867"/>
                  </a:cubicBezTo>
                  <a:close/>
                  <a:moveTo>
                    <a:pt x="6090" y="6899"/>
                  </a:moveTo>
                  <a:cubicBezTo>
                    <a:pt x="6239" y="6899"/>
                    <a:pt x="6379" y="7007"/>
                    <a:pt x="6428" y="7152"/>
                  </a:cubicBezTo>
                  <a:cubicBezTo>
                    <a:pt x="6459" y="7373"/>
                    <a:pt x="6396" y="7562"/>
                    <a:pt x="6207" y="7593"/>
                  </a:cubicBezTo>
                  <a:cubicBezTo>
                    <a:pt x="5640" y="7782"/>
                    <a:pt x="5041" y="7845"/>
                    <a:pt x="4663" y="7845"/>
                  </a:cubicBezTo>
                  <a:cubicBezTo>
                    <a:pt x="4254" y="7845"/>
                    <a:pt x="3687" y="7782"/>
                    <a:pt x="3120" y="7593"/>
                  </a:cubicBezTo>
                  <a:cubicBezTo>
                    <a:pt x="2931" y="7530"/>
                    <a:pt x="2836" y="7310"/>
                    <a:pt x="2899" y="7152"/>
                  </a:cubicBezTo>
                  <a:cubicBezTo>
                    <a:pt x="2952" y="6994"/>
                    <a:pt x="3093" y="6924"/>
                    <a:pt x="3267" y="6924"/>
                  </a:cubicBezTo>
                  <a:cubicBezTo>
                    <a:pt x="3301" y="6924"/>
                    <a:pt x="3336" y="6926"/>
                    <a:pt x="3372" y="6931"/>
                  </a:cubicBezTo>
                  <a:cubicBezTo>
                    <a:pt x="3844" y="7089"/>
                    <a:pt x="4348" y="7120"/>
                    <a:pt x="4663" y="7120"/>
                  </a:cubicBezTo>
                  <a:cubicBezTo>
                    <a:pt x="4978" y="7120"/>
                    <a:pt x="5483" y="7089"/>
                    <a:pt x="5955" y="6931"/>
                  </a:cubicBezTo>
                  <a:cubicBezTo>
                    <a:pt x="5999" y="6909"/>
                    <a:pt x="6045" y="6899"/>
                    <a:pt x="6090" y="6899"/>
                  </a:cubicBezTo>
                  <a:close/>
                  <a:moveTo>
                    <a:pt x="4663" y="0"/>
                  </a:moveTo>
                  <a:cubicBezTo>
                    <a:pt x="2049" y="0"/>
                    <a:pt x="1" y="2867"/>
                    <a:pt x="1" y="5356"/>
                  </a:cubicBezTo>
                  <a:cubicBezTo>
                    <a:pt x="1" y="7751"/>
                    <a:pt x="1828" y="9294"/>
                    <a:pt x="4663" y="9294"/>
                  </a:cubicBezTo>
                  <a:cubicBezTo>
                    <a:pt x="7499" y="9294"/>
                    <a:pt x="9295" y="7751"/>
                    <a:pt x="9295" y="5356"/>
                  </a:cubicBezTo>
                  <a:cubicBezTo>
                    <a:pt x="9263" y="2867"/>
                    <a:pt x="7247" y="0"/>
                    <a:pt x="4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58"/>
            <p:cNvSpPr/>
            <p:nvPr/>
          </p:nvSpPr>
          <p:spPr>
            <a:xfrm>
              <a:off x="-16044450" y="3317850"/>
              <a:ext cx="133150" cy="115025"/>
            </a:xfrm>
            <a:custGeom>
              <a:avLst/>
              <a:gdLst/>
              <a:ahLst/>
              <a:cxnLst/>
              <a:rect l="l" t="t" r="r" b="b"/>
              <a:pathLst>
                <a:path w="5326" h="4601" extrusionOk="0">
                  <a:moveTo>
                    <a:pt x="2836" y="1"/>
                  </a:moveTo>
                  <a:cubicBezTo>
                    <a:pt x="1261" y="1"/>
                    <a:pt x="1" y="1292"/>
                    <a:pt x="1" y="2836"/>
                  </a:cubicBezTo>
                  <a:cubicBezTo>
                    <a:pt x="1" y="3277"/>
                    <a:pt x="95" y="3655"/>
                    <a:pt x="285" y="4065"/>
                  </a:cubicBezTo>
                  <a:cubicBezTo>
                    <a:pt x="348" y="4206"/>
                    <a:pt x="474" y="4277"/>
                    <a:pt x="600" y="4277"/>
                  </a:cubicBezTo>
                  <a:cubicBezTo>
                    <a:pt x="726" y="4277"/>
                    <a:pt x="852" y="4206"/>
                    <a:pt x="915" y="4065"/>
                  </a:cubicBezTo>
                  <a:cubicBezTo>
                    <a:pt x="1072" y="3718"/>
                    <a:pt x="1324" y="3435"/>
                    <a:pt x="1639" y="3246"/>
                  </a:cubicBezTo>
                  <a:lnTo>
                    <a:pt x="1639" y="3246"/>
                  </a:lnTo>
                  <a:cubicBezTo>
                    <a:pt x="1419" y="3718"/>
                    <a:pt x="1387" y="4128"/>
                    <a:pt x="1419" y="4600"/>
                  </a:cubicBezTo>
                  <a:cubicBezTo>
                    <a:pt x="2206" y="3025"/>
                    <a:pt x="3624" y="1765"/>
                    <a:pt x="5325" y="1513"/>
                  </a:cubicBezTo>
                  <a:cubicBezTo>
                    <a:pt x="4853" y="599"/>
                    <a:pt x="3908" y="1"/>
                    <a:pt x="28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8" name="Google Shape;8648;p58"/>
          <p:cNvSpPr/>
          <p:nvPr/>
        </p:nvSpPr>
        <p:spPr>
          <a:xfrm>
            <a:off x="5164353" y="3341975"/>
            <a:ext cx="448180" cy="450507"/>
          </a:xfrm>
          <a:custGeom>
            <a:avLst/>
            <a:gdLst/>
            <a:ahLst/>
            <a:cxnLst/>
            <a:rect l="l" t="t" r="r" b="b"/>
            <a:pathLst>
              <a:path w="12131" h="12194" extrusionOk="0">
                <a:moveTo>
                  <a:pt x="5798" y="1639"/>
                </a:moveTo>
                <a:lnTo>
                  <a:pt x="5798" y="2395"/>
                </a:lnTo>
                <a:lnTo>
                  <a:pt x="3782" y="3214"/>
                </a:lnTo>
                <a:lnTo>
                  <a:pt x="3214" y="2679"/>
                </a:lnTo>
                <a:lnTo>
                  <a:pt x="5798" y="1639"/>
                </a:lnTo>
                <a:close/>
                <a:moveTo>
                  <a:pt x="6491" y="1639"/>
                </a:moveTo>
                <a:lnTo>
                  <a:pt x="9043" y="2679"/>
                </a:lnTo>
                <a:lnTo>
                  <a:pt x="8507" y="3214"/>
                </a:lnTo>
                <a:lnTo>
                  <a:pt x="6491" y="2395"/>
                </a:lnTo>
                <a:lnTo>
                  <a:pt x="6491" y="1639"/>
                </a:lnTo>
                <a:close/>
                <a:moveTo>
                  <a:pt x="5798" y="3151"/>
                </a:moveTo>
                <a:lnTo>
                  <a:pt x="5798" y="3939"/>
                </a:lnTo>
                <a:lnTo>
                  <a:pt x="4853" y="4285"/>
                </a:lnTo>
                <a:lnTo>
                  <a:pt x="4286" y="3718"/>
                </a:lnTo>
                <a:lnTo>
                  <a:pt x="5798" y="3151"/>
                </a:lnTo>
                <a:close/>
                <a:moveTo>
                  <a:pt x="6491" y="3183"/>
                </a:moveTo>
                <a:lnTo>
                  <a:pt x="8003" y="3781"/>
                </a:lnTo>
                <a:lnTo>
                  <a:pt x="7436" y="4317"/>
                </a:lnTo>
                <a:lnTo>
                  <a:pt x="6491" y="3970"/>
                </a:lnTo>
                <a:lnTo>
                  <a:pt x="6491" y="3183"/>
                </a:lnTo>
                <a:close/>
                <a:moveTo>
                  <a:pt x="5798" y="4695"/>
                </a:moveTo>
                <a:lnTo>
                  <a:pt x="5798" y="5231"/>
                </a:lnTo>
                <a:lnTo>
                  <a:pt x="5388" y="4853"/>
                </a:lnTo>
                <a:lnTo>
                  <a:pt x="5798" y="4695"/>
                </a:lnTo>
                <a:close/>
                <a:moveTo>
                  <a:pt x="6491" y="4727"/>
                </a:moveTo>
                <a:lnTo>
                  <a:pt x="6901" y="4884"/>
                </a:lnTo>
                <a:lnTo>
                  <a:pt x="6491" y="5262"/>
                </a:lnTo>
                <a:lnTo>
                  <a:pt x="6491" y="4727"/>
                </a:lnTo>
                <a:close/>
                <a:moveTo>
                  <a:pt x="2679" y="3183"/>
                </a:moveTo>
                <a:lnTo>
                  <a:pt x="3214" y="3718"/>
                </a:lnTo>
                <a:lnTo>
                  <a:pt x="2395" y="5735"/>
                </a:lnTo>
                <a:lnTo>
                  <a:pt x="1608" y="5735"/>
                </a:lnTo>
                <a:lnTo>
                  <a:pt x="2679" y="3183"/>
                </a:lnTo>
                <a:close/>
                <a:moveTo>
                  <a:pt x="3782" y="4254"/>
                </a:moveTo>
                <a:lnTo>
                  <a:pt x="4317" y="4790"/>
                </a:lnTo>
                <a:lnTo>
                  <a:pt x="3971" y="5735"/>
                </a:lnTo>
                <a:lnTo>
                  <a:pt x="3183" y="5735"/>
                </a:lnTo>
                <a:lnTo>
                  <a:pt x="3782" y="4254"/>
                </a:lnTo>
                <a:close/>
                <a:moveTo>
                  <a:pt x="4884" y="5357"/>
                </a:moveTo>
                <a:lnTo>
                  <a:pt x="5262" y="5735"/>
                </a:lnTo>
                <a:lnTo>
                  <a:pt x="4727" y="5735"/>
                </a:lnTo>
                <a:lnTo>
                  <a:pt x="4884" y="5357"/>
                </a:lnTo>
                <a:close/>
                <a:moveTo>
                  <a:pt x="7405" y="5357"/>
                </a:moveTo>
                <a:lnTo>
                  <a:pt x="7562" y="5735"/>
                </a:lnTo>
                <a:lnTo>
                  <a:pt x="6995" y="5735"/>
                </a:lnTo>
                <a:lnTo>
                  <a:pt x="7405" y="5357"/>
                </a:lnTo>
                <a:close/>
                <a:moveTo>
                  <a:pt x="8507" y="4254"/>
                </a:moveTo>
                <a:lnTo>
                  <a:pt x="9106" y="5735"/>
                </a:lnTo>
                <a:lnTo>
                  <a:pt x="8318" y="5735"/>
                </a:lnTo>
                <a:lnTo>
                  <a:pt x="7940" y="4790"/>
                </a:lnTo>
                <a:lnTo>
                  <a:pt x="8507" y="4254"/>
                </a:lnTo>
                <a:close/>
                <a:moveTo>
                  <a:pt x="9578" y="3183"/>
                </a:moveTo>
                <a:lnTo>
                  <a:pt x="10587" y="5735"/>
                </a:lnTo>
                <a:lnTo>
                  <a:pt x="9831" y="5735"/>
                </a:lnTo>
                <a:lnTo>
                  <a:pt x="9011" y="3718"/>
                </a:lnTo>
                <a:lnTo>
                  <a:pt x="9578" y="3183"/>
                </a:lnTo>
                <a:close/>
                <a:moveTo>
                  <a:pt x="5262" y="6459"/>
                </a:moveTo>
                <a:lnTo>
                  <a:pt x="4884" y="6837"/>
                </a:lnTo>
                <a:lnTo>
                  <a:pt x="4727" y="6459"/>
                </a:lnTo>
                <a:close/>
                <a:moveTo>
                  <a:pt x="7531" y="6459"/>
                </a:moveTo>
                <a:lnTo>
                  <a:pt x="7373" y="6837"/>
                </a:lnTo>
                <a:lnTo>
                  <a:pt x="6964" y="6459"/>
                </a:lnTo>
                <a:close/>
                <a:moveTo>
                  <a:pt x="5798" y="6932"/>
                </a:moveTo>
                <a:lnTo>
                  <a:pt x="5798" y="7467"/>
                </a:lnTo>
                <a:lnTo>
                  <a:pt x="5388" y="7310"/>
                </a:lnTo>
                <a:lnTo>
                  <a:pt x="5798" y="6932"/>
                </a:lnTo>
                <a:close/>
                <a:moveTo>
                  <a:pt x="6491" y="6963"/>
                </a:moveTo>
                <a:lnTo>
                  <a:pt x="6901" y="7373"/>
                </a:lnTo>
                <a:lnTo>
                  <a:pt x="6491" y="7530"/>
                </a:lnTo>
                <a:lnTo>
                  <a:pt x="6491" y="6963"/>
                </a:lnTo>
                <a:close/>
                <a:moveTo>
                  <a:pt x="3971" y="6459"/>
                </a:moveTo>
                <a:lnTo>
                  <a:pt x="4317" y="7404"/>
                </a:lnTo>
                <a:lnTo>
                  <a:pt x="3782" y="7940"/>
                </a:lnTo>
                <a:lnTo>
                  <a:pt x="3183" y="6459"/>
                </a:lnTo>
                <a:close/>
                <a:moveTo>
                  <a:pt x="9043" y="6459"/>
                </a:moveTo>
                <a:lnTo>
                  <a:pt x="8476" y="7940"/>
                </a:lnTo>
                <a:lnTo>
                  <a:pt x="7909" y="7404"/>
                </a:lnTo>
                <a:lnTo>
                  <a:pt x="8255" y="6459"/>
                </a:lnTo>
                <a:close/>
                <a:moveTo>
                  <a:pt x="2427" y="6459"/>
                </a:moveTo>
                <a:lnTo>
                  <a:pt x="3277" y="8476"/>
                </a:lnTo>
                <a:lnTo>
                  <a:pt x="2710" y="9011"/>
                </a:lnTo>
                <a:lnTo>
                  <a:pt x="1639" y="6459"/>
                </a:lnTo>
                <a:close/>
                <a:moveTo>
                  <a:pt x="4853" y="7877"/>
                </a:moveTo>
                <a:lnTo>
                  <a:pt x="5798" y="8224"/>
                </a:lnTo>
                <a:lnTo>
                  <a:pt x="5798" y="9011"/>
                </a:lnTo>
                <a:lnTo>
                  <a:pt x="4286" y="8413"/>
                </a:lnTo>
                <a:lnTo>
                  <a:pt x="4853" y="7877"/>
                </a:lnTo>
                <a:close/>
                <a:moveTo>
                  <a:pt x="7436" y="7908"/>
                </a:moveTo>
                <a:lnTo>
                  <a:pt x="8003" y="8444"/>
                </a:lnTo>
                <a:lnTo>
                  <a:pt x="6491" y="9043"/>
                </a:lnTo>
                <a:lnTo>
                  <a:pt x="6491" y="8255"/>
                </a:lnTo>
                <a:lnTo>
                  <a:pt x="7436" y="7908"/>
                </a:lnTo>
                <a:close/>
                <a:moveTo>
                  <a:pt x="10618" y="6491"/>
                </a:moveTo>
                <a:lnTo>
                  <a:pt x="9578" y="9043"/>
                </a:lnTo>
                <a:lnTo>
                  <a:pt x="9011" y="8507"/>
                </a:lnTo>
                <a:lnTo>
                  <a:pt x="9831" y="6491"/>
                </a:lnTo>
                <a:close/>
                <a:moveTo>
                  <a:pt x="3782" y="8980"/>
                </a:moveTo>
                <a:lnTo>
                  <a:pt x="5798" y="9799"/>
                </a:lnTo>
                <a:lnTo>
                  <a:pt x="5798" y="10555"/>
                </a:lnTo>
                <a:lnTo>
                  <a:pt x="3214" y="9515"/>
                </a:lnTo>
                <a:lnTo>
                  <a:pt x="3782" y="8980"/>
                </a:lnTo>
                <a:close/>
                <a:moveTo>
                  <a:pt x="8507" y="8917"/>
                </a:moveTo>
                <a:lnTo>
                  <a:pt x="9043" y="9484"/>
                </a:lnTo>
                <a:lnTo>
                  <a:pt x="6491" y="10555"/>
                </a:lnTo>
                <a:lnTo>
                  <a:pt x="6491" y="9767"/>
                </a:lnTo>
                <a:lnTo>
                  <a:pt x="8507" y="8917"/>
                </a:lnTo>
                <a:close/>
                <a:moveTo>
                  <a:pt x="6113" y="1"/>
                </a:moveTo>
                <a:cubicBezTo>
                  <a:pt x="5892" y="1"/>
                  <a:pt x="5735" y="158"/>
                  <a:pt x="5735" y="347"/>
                </a:cubicBezTo>
                <a:lnTo>
                  <a:pt x="5735" y="851"/>
                </a:lnTo>
                <a:lnTo>
                  <a:pt x="2647" y="2112"/>
                </a:lnTo>
                <a:lnTo>
                  <a:pt x="2332" y="1797"/>
                </a:lnTo>
                <a:cubicBezTo>
                  <a:pt x="2254" y="1718"/>
                  <a:pt x="2159" y="1678"/>
                  <a:pt x="2065" y="1678"/>
                </a:cubicBezTo>
                <a:cubicBezTo>
                  <a:pt x="1970" y="1678"/>
                  <a:pt x="1875" y="1718"/>
                  <a:pt x="1797" y="1797"/>
                </a:cubicBezTo>
                <a:cubicBezTo>
                  <a:pt x="1639" y="1954"/>
                  <a:pt x="1639" y="2143"/>
                  <a:pt x="1797" y="2332"/>
                </a:cubicBezTo>
                <a:lnTo>
                  <a:pt x="2112" y="2647"/>
                </a:lnTo>
                <a:lnTo>
                  <a:pt x="852" y="5735"/>
                </a:lnTo>
                <a:lnTo>
                  <a:pt x="348" y="5735"/>
                </a:lnTo>
                <a:cubicBezTo>
                  <a:pt x="158" y="5735"/>
                  <a:pt x="1" y="5892"/>
                  <a:pt x="1" y="6081"/>
                </a:cubicBezTo>
                <a:cubicBezTo>
                  <a:pt x="1" y="6302"/>
                  <a:pt x="158" y="6459"/>
                  <a:pt x="348" y="6459"/>
                </a:cubicBezTo>
                <a:lnTo>
                  <a:pt x="852" y="6459"/>
                </a:lnTo>
                <a:lnTo>
                  <a:pt x="2112" y="9547"/>
                </a:lnTo>
                <a:lnTo>
                  <a:pt x="1797" y="9862"/>
                </a:lnTo>
                <a:cubicBezTo>
                  <a:pt x="1639" y="10019"/>
                  <a:pt x="1639" y="10240"/>
                  <a:pt x="1797" y="10397"/>
                </a:cubicBezTo>
                <a:cubicBezTo>
                  <a:pt x="1891" y="10460"/>
                  <a:pt x="1954" y="10492"/>
                  <a:pt x="2049" y="10492"/>
                </a:cubicBezTo>
                <a:cubicBezTo>
                  <a:pt x="2112" y="10492"/>
                  <a:pt x="2238" y="10460"/>
                  <a:pt x="2269" y="10397"/>
                </a:cubicBezTo>
                <a:lnTo>
                  <a:pt x="2584" y="10082"/>
                </a:lnTo>
                <a:lnTo>
                  <a:pt x="5703" y="11343"/>
                </a:lnTo>
                <a:lnTo>
                  <a:pt x="5703" y="11847"/>
                </a:lnTo>
                <a:cubicBezTo>
                  <a:pt x="5703" y="12036"/>
                  <a:pt x="5861" y="12193"/>
                  <a:pt x="6050" y="12193"/>
                </a:cubicBezTo>
                <a:cubicBezTo>
                  <a:pt x="6270" y="12193"/>
                  <a:pt x="6428" y="12036"/>
                  <a:pt x="6428" y="11847"/>
                </a:cubicBezTo>
                <a:lnTo>
                  <a:pt x="6428" y="11343"/>
                </a:lnTo>
                <a:lnTo>
                  <a:pt x="9515" y="10082"/>
                </a:lnTo>
                <a:lnTo>
                  <a:pt x="9831" y="10397"/>
                </a:lnTo>
                <a:cubicBezTo>
                  <a:pt x="9925" y="10460"/>
                  <a:pt x="9988" y="10492"/>
                  <a:pt x="10083" y="10492"/>
                </a:cubicBezTo>
                <a:cubicBezTo>
                  <a:pt x="10146" y="10492"/>
                  <a:pt x="10272" y="10460"/>
                  <a:pt x="10303" y="10397"/>
                </a:cubicBezTo>
                <a:cubicBezTo>
                  <a:pt x="10461" y="10240"/>
                  <a:pt x="10461" y="10019"/>
                  <a:pt x="10303" y="9862"/>
                </a:cubicBezTo>
                <a:lnTo>
                  <a:pt x="9988" y="9547"/>
                </a:lnTo>
                <a:lnTo>
                  <a:pt x="11248" y="6459"/>
                </a:lnTo>
                <a:lnTo>
                  <a:pt x="11784" y="6459"/>
                </a:lnTo>
                <a:cubicBezTo>
                  <a:pt x="11973" y="6459"/>
                  <a:pt x="12130" y="6302"/>
                  <a:pt x="12130" y="6081"/>
                </a:cubicBezTo>
                <a:cubicBezTo>
                  <a:pt x="12130" y="5892"/>
                  <a:pt x="12036" y="5735"/>
                  <a:pt x="11847" y="5735"/>
                </a:cubicBezTo>
                <a:lnTo>
                  <a:pt x="11343" y="5735"/>
                </a:lnTo>
                <a:lnTo>
                  <a:pt x="10083" y="2647"/>
                </a:lnTo>
                <a:lnTo>
                  <a:pt x="10398" y="2332"/>
                </a:lnTo>
                <a:cubicBezTo>
                  <a:pt x="10555" y="2175"/>
                  <a:pt x="10555" y="1954"/>
                  <a:pt x="10398" y="1797"/>
                </a:cubicBezTo>
                <a:cubicBezTo>
                  <a:pt x="10319" y="1718"/>
                  <a:pt x="10232" y="1678"/>
                  <a:pt x="10146" y="1678"/>
                </a:cubicBezTo>
                <a:cubicBezTo>
                  <a:pt x="10059" y="1678"/>
                  <a:pt x="9972" y="1718"/>
                  <a:pt x="9894" y="1797"/>
                </a:cubicBezTo>
                <a:lnTo>
                  <a:pt x="9578" y="2112"/>
                </a:lnTo>
                <a:lnTo>
                  <a:pt x="6459" y="851"/>
                </a:lnTo>
                <a:lnTo>
                  <a:pt x="6459" y="347"/>
                </a:lnTo>
                <a:cubicBezTo>
                  <a:pt x="6459" y="158"/>
                  <a:pt x="6302" y="1"/>
                  <a:pt x="611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9" name="Google Shape;8649;p58"/>
          <p:cNvGrpSpPr/>
          <p:nvPr/>
        </p:nvGrpSpPr>
        <p:grpSpPr>
          <a:xfrm>
            <a:off x="8042149" y="2243724"/>
            <a:ext cx="373662" cy="449030"/>
            <a:chOff x="-16018450" y="4058400"/>
            <a:chExt cx="252850" cy="303850"/>
          </a:xfrm>
        </p:grpSpPr>
        <p:sp>
          <p:nvSpPr>
            <p:cNvPr id="8650" name="Google Shape;8650;p58"/>
            <p:cNvSpPr/>
            <p:nvPr/>
          </p:nvSpPr>
          <p:spPr>
            <a:xfrm>
              <a:off x="-15927875" y="4129900"/>
              <a:ext cx="88250" cy="89025"/>
            </a:xfrm>
            <a:custGeom>
              <a:avLst/>
              <a:gdLst/>
              <a:ahLst/>
              <a:cxnLst/>
              <a:rect l="l" t="t" r="r" b="b"/>
              <a:pathLst>
                <a:path w="3530" h="3561" extrusionOk="0">
                  <a:moveTo>
                    <a:pt x="1765" y="0"/>
                  </a:moveTo>
                  <a:cubicBezTo>
                    <a:pt x="788" y="0"/>
                    <a:pt x="1" y="788"/>
                    <a:pt x="1" y="1764"/>
                  </a:cubicBezTo>
                  <a:cubicBezTo>
                    <a:pt x="1" y="2772"/>
                    <a:pt x="788" y="3560"/>
                    <a:pt x="1765" y="3560"/>
                  </a:cubicBezTo>
                  <a:cubicBezTo>
                    <a:pt x="2742" y="3560"/>
                    <a:pt x="3529" y="2772"/>
                    <a:pt x="3529" y="1764"/>
                  </a:cubicBezTo>
                  <a:cubicBezTo>
                    <a:pt x="3529" y="788"/>
                    <a:pt x="2742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58"/>
            <p:cNvSpPr/>
            <p:nvPr/>
          </p:nvSpPr>
          <p:spPr>
            <a:xfrm>
              <a:off x="-16002700" y="4058400"/>
              <a:ext cx="237100" cy="233575"/>
            </a:xfrm>
            <a:custGeom>
              <a:avLst/>
              <a:gdLst/>
              <a:ahLst/>
              <a:cxnLst/>
              <a:rect l="l" t="t" r="r" b="b"/>
              <a:pathLst>
                <a:path w="9484" h="9343" extrusionOk="0">
                  <a:moveTo>
                    <a:pt x="4758" y="2167"/>
                  </a:moveTo>
                  <a:cubicBezTo>
                    <a:pt x="6144" y="2167"/>
                    <a:pt x="7247" y="3270"/>
                    <a:pt x="7247" y="4656"/>
                  </a:cubicBezTo>
                  <a:cubicBezTo>
                    <a:pt x="7247" y="6010"/>
                    <a:pt x="6144" y="7113"/>
                    <a:pt x="4758" y="7113"/>
                  </a:cubicBezTo>
                  <a:cubicBezTo>
                    <a:pt x="3372" y="7113"/>
                    <a:pt x="2269" y="6010"/>
                    <a:pt x="2269" y="4656"/>
                  </a:cubicBezTo>
                  <a:cubicBezTo>
                    <a:pt x="2269" y="3270"/>
                    <a:pt x="3372" y="2167"/>
                    <a:pt x="4758" y="2167"/>
                  </a:cubicBezTo>
                  <a:close/>
                  <a:moveTo>
                    <a:pt x="4742" y="1"/>
                  </a:moveTo>
                  <a:cubicBezTo>
                    <a:pt x="4648" y="1"/>
                    <a:pt x="4553" y="40"/>
                    <a:pt x="4474" y="119"/>
                  </a:cubicBezTo>
                  <a:cubicBezTo>
                    <a:pt x="4159" y="434"/>
                    <a:pt x="3939" y="781"/>
                    <a:pt x="3813" y="1222"/>
                  </a:cubicBezTo>
                  <a:cubicBezTo>
                    <a:pt x="3498" y="938"/>
                    <a:pt x="3120" y="686"/>
                    <a:pt x="2679" y="623"/>
                  </a:cubicBezTo>
                  <a:cubicBezTo>
                    <a:pt x="2655" y="619"/>
                    <a:pt x="2630" y="617"/>
                    <a:pt x="2606" y="617"/>
                  </a:cubicBezTo>
                  <a:cubicBezTo>
                    <a:pt x="2437" y="617"/>
                    <a:pt x="2265" y="710"/>
                    <a:pt x="2238" y="875"/>
                  </a:cubicBezTo>
                  <a:cubicBezTo>
                    <a:pt x="2112" y="1285"/>
                    <a:pt x="2112" y="1726"/>
                    <a:pt x="2206" y="2135"/>
                  </a:cubicBezTo>
                  <a:cubicBezTo>
                    <a:pt x="2001" y="2092"/>
                    <a:pt x="1797" y="2068"/>
                    <a:pt x="1595" y="2068"/>
                  </a:cubicBezTo>
                  <a:cubicBezTo>
                    <a:pt x="1362" y="2068"/>
                    <a:pt x="1134" y="2099"/>
                    <a:pt x="914" y="2167"/>
                  </a:cubicBezTo>
                  <a:cubicBezTo>
                    <a:pt x="694" y="2198"/>
                    <a:pt x="599" y="2387"/>
                    <a:pt x="662" y="2608"/>
                  </a:cubicBezTo>
                  <a:cubicBezTo>
                    <a:pt x="788" y="3018"/>
                    <a:pt x="977" y="3396"/>
                    <a:pt x="1261" y="3742"/>
                  </a:cubicBezTo>
                  <a:cubicBezTo>
                    <a:pt x="851" y="3868"/>
                    <a:pt x="473" y="4089"/>
                    <a:pt x="158" y="4404"/>
                  </a:cubicBezTo>
                  <a:cubicBezTo>
                    <a:pt x="1" y="4561"/>
                    <a:pt x="1" y="4750"/>
                    <a:pt x="158" y="4908"/>
                  </a:cubicBezTo>
                  <a:cubicBezTo>
                    <a:pt x="473" y="5223"/>
                    <a:pt x="820" y="5475"/>
                    <a:pt x="1261" y="5601"/>
                  </a:cubicBezTo>
                  <a:cubicBezTo>
                    <a:pt x="977" y="5916"/>
                    <a:pt x="757" y="6294"/>
                    <a:pt x="662" y="6735"/>
                  </a:cubicBezTo>
                  <a:cubicBezTo>
                    <a:pt x="631" y="6924"/>
                    <a:pt x="757" y="7113"/>
                    <a:pt x="914" y="7176"/>
                  </a:cubicBezTo>
                  <a:cubicBezTo>
                    <a:pt x="1140" y="7228"/>
                    <a:pt x="1375" y="7252"/>
                    <a:pt x="1614" y="7252"/>
                  </a:cubicBezTo>
                  <a:cubicBezTo>
                    <a:pt x="1810" y="7252"/>
                    <a:pt x="2008" y="7236"/>
                    <a:pt x="2206" y="7208"/>
                  </a:cubicBezTo>
                  <a:lnTo>
                    <a:pt x="2206" y="7208"/>
                  </a:lnTo>
                  <a:cubicBezTo>
                    <a:pt x="2112" y="7649"/>
                    <a:pt x="2112" y="8058"/>
                    <a:pt x="2238" y="8468"/>
                  </a:cubicBezTo>
                  <a:cubicBezTo>
                    <a:pt x="2262" y="8613"/>
                    <a:pt x="2397" y="8721"/>
                    <a:pt x="2544" y="8721"/>
                  </a:cubicBezTo>
                  <a:cubicBezTo>
                    <a:pt x="2589" y="8721"/>
                    <a:pt x="2634" y="8711"/>
                    <a:pt x="2679" y="8688"/>
                  </a:cubicBezTo>
                  <a:cubicBezTo>
                    <a:pt x="3120" y="8594"/>
                    <a:pt x="3466" y="8373"/>
                    <a:pt x="3813" y="8121"/>
                  </a:cubicBezTo>
                  <a:cubicBezTo>
                    <a:pt x="3939" y="8499"/>
                    <a:pt x="4159" y="8909"/>
                    <a:pt x="4474" y="9224"/>
                  </a:cubicBezTo>
                  <a:cubicBezTo>
                    <a:pt x="4553" y="9303"/>
                    <a:pt x="4648" y="9342"/>
                    <a:pt x="4742" y="9342"/>
                  </a:cubicBezTo>
                  <a:cubicBezTo>
                    <a:pt x="4837" y="9342"/>
                    <a:pt x="4931" y="9303"/>
                    <a:pt x="5010" y="9224"/>
                  </a:cubicBezTo>
                  <a:cubicBezTo>
                    <a:pt x="5325" y="8909"/>
                    <a:pt x="5546" y="8531"/>
                    <a:pt x="5672" y="8121"/>
                  </a:cubicBezTo>
                  <a:cubicBezTo>
                    <a:pt x="5987" y="8342"/>
                    <a:pt x="6365" y="8594"/>
                    <a:pt x="6806" y="8688"/>
                  </a:cubicBezTo>
                  <a:cubicBezTo>
                    <a:pt x="6840" y="8700"/>
                    <a:pt x="6875" y="8705"/>
                    <a:pt x="6910" y="8705"/>
                  </a:cubicBezTo>
                  <a:cubicBezTo>
                    <a:pt x="7068" y="8705"/>
                    <a:pt x="7221" y="8597"/>
                    <a:pt x="7247" y="8468"/>
                  </a:cubicBezTo>
                  <a:cubicBezTo>
                    <a:pt x="7373" y="8027"/>
                    <a:pt x="7373" y="7586"/>
                    <a:pt x="7278" y="7208"/>
                  </a:cubicBezTo>
                  <a:lnTo>
                    <a:pt x="7278" y="7208"/>
                  </a:lnTo>
                  <a:cubicBezTo>
                    <a:pt x="7477" y="7236"/>
                    <a:pt x="7675" y="7252"/>
                    <a:pt x="7870" y="7252"/>
                  </a:cubicBezTo>
                  <a:cubicBezTo>
                    <a:pt x="8110" y="7252"/>
                    <a:pt x="8345" y="7228"/>
                    <a:pt x="8570" y="7176"/>
                  </a:cubicBezTo>
                  <a:cubicBezTo>
                    <a:pt x="8791" y="7113"/>
                    <a:pt x="8885" y="6924"/>
                    <a:pt x="8822" y="6735"/>
                  </a:cubicBezTo>
                  <a:cubicBezTo>
                    <a:pt x="8696" y="6294"/>
                    <a:pt x="8507" y="5947"/>
                    <a:pt x="8224" y="5601"/>
                  </a:cubicBezTo>
                  <a:cubicBezTo>
                    <a:pt x="8633" y="5475"/>
                    <a:pt x="9011" y="5223"/>
                    <a:pt x="9326" y="4908"/>
                  </a:cubicBezTo>
                  <a:cubicBezTo>
                    <a:pt x="9484" y="4750"/>
                    <a:pt x="9484" y="4561"/>
                    <a:pt x="9326" y="4404"/>
                  </a:cubicBezTo>
                  <a:cubicBezTo>
                    <a:pt x="9011" y="4089"/>
                    <a:pt x="8665" y="3868"/>
                    <a:pt x="8224" y="3742"/>
                  </a:cubicBezTo>
                  <a:cubicBezTo>
                    <a:pt x="8507" y="3427"/>
                    <a:pt x="8728" y="3018"/>
                    <a:pt x="8822" y="2608"/>
                  </a:cubicBezTo>
                  <a:cubicBezTo>
                    <a:pt x="8854" y="2387"/>
                    <a:pt x="8728" y="2198"/>
                    <a:pt x="8570" y="2167"/>
                  </a:cubicBezTo>
                  <a:cubicBezTo>
                    <a:pt x="8351" y="2099"/>
                    <a:pt x="8122" y="2068"/>
                    <a:pt x="7889" y="2068"/>
                  </a:cubicBezTo>
                  <a:cubicBezTo>
                    <a:pt x="7688" y="2068"/>
                    <a:pt x="7483" y="2092"/>
                    <a:pt x="7278" y="2135"/>
                  </a:cubicBezTo>
                  <a:cubicBezTo>
                    <a:pt x="7373" y="1694"/>
                    <a:pt x="7373" y="1253"/>
                    <a:pt x="7247" y="875"/>
                  </a:cubicBezTo>
                  <a:cubicBezTo>
                    <a:pt x="7223" y="705"/>
                    <a:pt x="7086" y="591"/>
                    <a:pt x="6938" y="591"/>
                  </a:cubicBezTo>
                  <a:cubicBezTo>
                    <a:pt x="6894" y="591"/>
                    <a:pt x="6849" y="602"/>
                    <a:pt x="6806" y="623"/>
                  </a:cubicBezTo>
                  <a:cubicBezTo>
                    <a:pt x="6365" y="749"/>
                    <a:pt x="6018" y="938"/>
                    <a:pt x="5672" y="1222"/>
                  </a:cubicBezTo>
                  <a:cubicBezTo>
                    <a:pt x="5546" y="812"/>
                    <a:pt x="5325" y="434"/>
                    <a:pt x="5010" y="119"/>
                  </a:cubicBezTo>
                  <a:cubicBezTo>
                    <a:pt x="4931" y="40"/>
                    <a:pt x="4837" y="1"/>
                    <a:pt x="47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58"/>
            <p:cNvSpPr/>
            <p:nvPr/>
          </p:nvSpPr>
          <p:spPr>
            <a:xfrm>
              <a:off x="-16018450" y="4253550"/>
              <a:ext cx="129200" cy="108700"/>
            </a:xfrm>
            <a:custGeom>
              <a:avLst/>
              <a:gdLst/>
              <a:ahLst/>
              <a:cxnLst/>
              <a:rect l="l" t="t" r="r" b="b"/>
              <a:pathLst>
                <a:path w="5168" h="4348" extrusionOk="0">
                  <a:moveTo>
                    <a:pt x="1009" y="0"/>
                  </a:moveTo>
                  <a:cubicBezTo>
                    <a:pt x="410" y="693"/>
                    <a:pt x="1" y="1607"/>
                    <a:pt x="1" y="2615"/>
                  </a:cubicBezTo>
                  <a:lnTo>
                    <a:pt x="1" y="4001"/>
                  </a:lnTo>
                  <a:lnTo>
                    <a:pt x="32" y="4001"/>
                  </a:lnTo>
                  <a:cubicBezTo>
                    <a:pt x="32" y="4190"/>
                    <a:pt x="190" y="4348"/>
                    <a:pt x="410" y="4348"/>
                  </a:cubicBezTo>
                  <a:lnTo>
                    <a:pt x="1796" y="4348"/>
                  </a:lnTo>
                  <a:cubicBezTo>
                    <a:pt x="3214" y="4348"/>
                    <a:pt x="4443" y="3560"/>
                    <a:pt x="5167" y="2426"/>
                  </a:cubicBezTo>
                  <a:cubicBezTo>
                    <a:pt x="4915" y="2237"/>
                    <a:pt x="4411" y="1733"/>
                    <a:pt x="4159" y="1355"/>
                  </a:cubicBezTo>
                  <a:cubicBezTo>
                    <a:pt x="3750" y="1576"/>
                    <a:pt x="3309" y="1670"/>
                    <a:pt x="2836" y="1796"/>
                  </a:cubicBezTo>
                  <a:cubicBezTo>
                    <a:pt x="2805" y="1801"/>
                    <a:pt x="2774" y="1804"/>
                    <a:pt x="2743" y="1804"/>
                  </a:cubicBezTo>
                  <a:cubicBezTo>
                    <a:pt x="2580" y="1804"/>
                    <a:pt x="2421" y="1734"/>
                    <a:pt x="2395" y="1576"/>
                  </a:cubicBezTo>
                  <a:cubicBezTo>
                    <a:pt x="2269" y="1040"/>
                    <a:pt x="2111" y="662"/>
                    <a:pt x="2080" y="189"/>
                  </a:cubicBezTo>
                  <a:cubicBezTo>
                    <a:pt x="1702" y="158"/>
                    <a:pt x="1418" y="63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58"/>
            <p:cNvSpPr/>
            <p:nvPr/>
          </p:nvSpPr>
          <p:spPr>
            <a:xfrm>
              <a:off x="-15876675" y="4254325"/>
              <a:ext cx="107925" cy="90600"/>
            </a:xfrm>
            <a:custGeom>
              <a:avLst/>
              <a:gdLst/>
              <a:ahLst/>
              <a:cxnLst/>
              <a:rect l="l" t="t" r="r" b="b"/>
              <a:pathLst>
                <a:path w="4317" h="3624" extrusionOk="0">
                  <a:moveTo>
                    <a:pt x="3750" y="1"/>
                  </a:moveTo>
                  <a:cubicBezTo>
                    <a:pt x="3466" y="64"/>
                    <a:pt x="3277" y="127"/>
                    <a:pt x="2993" y="127"/>
                  </a:cubicBezTo>
                  <a:cubicBezTo>
                    <a:pt x="2962" y="599"/>
                    <a:pt x="2836" y="977"/>
                    <a:pt x="2678" y="1482"/>
                  </a:cubicBezTo>
                  <a:cubicBezTo>
                    <a:pt x="2653" y="1657"/>
                    <a:pt x="2509" y="1753"/>
                    <a:pt x="2355" y="1753"/>
                  </a:cubicBezTo>
                  <a:cubicBezTo>
                    <a:pt x="2316" y="1753"/>
                    <a:pt x="2276" y="1746"/>
                    <a:pt x="2237" y="1734"/>
                  </a:cubicBezTo>
                  <a:cubicBezTo>
                    <a:pt x="1733" y="1608"/>
                    <a:pt x="1292" y="1482"/>
                    <a:pt x="914" y="1292"/>
                  </a:cubicBezTo>
                  <a:cubicBezTo>
                    <a:pt x="631" y="1702"/>
                    <a:pt x="347" y="1923"/>
                    <a:pt x="1" y="2269"/>
                  </a:cubicBezTo>
                  <a:cubicBezTo>
                    <a:pt x="599" y="3057"/>
                    <a:pt x="1481" y="3592"/>
                    <a:pt x="2552" y="3592"/>
                  </a:cubicBezTo>
                  <a:lnTo>
                    <a:pt x="3970" y="3592"/>
                  </a:lnTo>
                  <a:lnTo>
                    <a:pt x="3970" y="3624"/>
                  </a:lnTo>
                  <a:cubicBezTo>
                    <a:pt x="4159" y="3624"/>
                    <a:pt x="4317" y="3466"/>
                    <a:pt x="4317" y="3277"/>
                  </a:cubicBezTo>
                  <a:lnTo>
                    <a:pt x="4317" y="1860"/>
                  </a:lnTo>
                  <a:cubicBezTo>
                    <a:pt x="4317" y="1166"/>
                    <a:pt x="4096" y="536"/>
                    <a:pt x="37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54" name="Google Shape;8654;p58"/>
          <p:cNvSpPr/>
          <p:nvPr/>
        </p:nvSpPr>
        <p:spPr>
          <a:xfrm>
            <a:off x="6274865" y="3343157"/>
            <a:ext cx="449288" cy="448143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9" name="Google Shape;8659;p59"/>
          <p:cNvSpPr txBox="1">
            <a:spLocks noGrp="1"/>
          </p:cNvSpPr>
          <p:nvPr>
            <p:ph type="title" idx="4294967295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SEO &amp; Marketing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60" name="Google Shape;8660;p59"/>
          <p:cNvGrpSpPr/>
          <p:nvPr/>
        </p:nvGrpSpPr>
        <p:grpSpPr>
          <a:xfrm>
            <a:off x="845901" y="1689241"/>
            <a:ext cx="442337" cy="419623"/>
            <a:chOff x="-6696925" y="3272575"/>
            <a:chExt cx="307200" cy="291425"/>
          </a:xfrm>
        </p:grpSpPr>
        <p:sp>
          <p:nvSpPr>
            <p:cNvPr id="8661" name="Google Shape;8661;p59"/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59"/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3" name="Google Shape;8663;p59"/>
          <p:cNvGrpSpPr/>
          <p:nvPr/>
        </p:nvGrpSpPr>
        <p:grpSpPr>
          <a:xfrm>
            <a:off x="845884" y="2204636"/>
            <a:ext cx="442373" cy="420775"/>
            <a:chOff x="-6690625" y="3631325"/>
            <a:chExt cx="307225" cy="292225"/>
          </a:xfrm>
        </p:grpSpPr>
        <p:sp>
          <p:nvSpPr>
            <p:cNvPr id="8664" name="Google Shape;8664;p59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59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59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59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59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9" name="Google Shape;8669;p59"/>
          <p:cNvGrpSpPr/>
          <p:nvPr/>
        </p:nvGrpSpPr>
        <p:grpSpPr>
          <a:xfrm>
            <a:off x="868005" y="2756972"/>
            <a:ext cx="421927" cy="419371"/>
            <a:chOff x="-6689825" y="3992050"/>
            <a:chExt cx="293025" cy="291250"/>
          </a:xfrm>
        </p:grpSpPr>
        <p:sp>
          <p:nvSpPr>
            <p:cNvPr id="8670" name="Google Shape;8670;p59"/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59"/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59"/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59"/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59"/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59"/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59"/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59"/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59"/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59"/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59"/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59"/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2" name="Google Shape;8682;p59"/>
          <p:cNvSpPr/>
          <p:nvPr/>
        </p:nvSpPr>
        <p:spPr>
          <a:xfrm>
            <a:off x="3545854" y="1689199"/>
            <a:ext cx="434634" cy="419227"/>
          </a:xfrm>
          <a:custGeom>
            <a:avLst/>
            <a:gdLst/>
            <a:ahLst/>
            <a:cxnLst/>
            <a:rect l="l" t="t" r="r" b="b"/>
            <a:pathLst>
              <a:path w="12074" h="11646" extrusionOk="0">
                <a:moveTo>
                  <a:pt x="10001" y="2714"/>
                </a:moveTo>
                <a:cubicBezTo>
                  <a:pt x="10213" y="2714"/>
                  <a:pt x="10440" y="2904"/>
                  <a:pt x="10341" y="3182"/>
                </a:cubicBezTo>
                <a:lnTo>
                  <a:pt x="9332" y="5923"/>
                </a:lnTo>
                <a:cubicBezTo>
                  <a:pt x="9269" y="6065"/>
                  <a:pt x="9143" y="6136"/>
                  <a:pt x="9017" y="6136"/>
                </a:cubicBezTo>
                <a:cubicBezTo>
                  <a:pt x="8891" y="6136"/>
                  <a:pt x="8765" y="6065"/>
                  <a:pt x="8702" y="5923"/>
                </a:cubicBezTo>
                <a:lnTo>
                  <a:pt x="7978" y="4033"/>
                </a:lnTo>
                <a:lnTo>
                  <a:pt x="7285" y="5923"/>
                </a:lnTo>
                <a:cubicBezTo>
                  <a:pt x="7222" y="6065"/>
                  <a:pt x="7080" y="6136"/>
                  <a:pt x="6946" y="6136"/>
                </a:cubicBezTo>
                <a:cubicBezTo>
                  <a:pt x="6812" y="6136"/>
                  <a:pt x="6686" y="6065"/>
                  <a:pt x="6655" y="5923"/>
                </a:cubicBezTo>
                <a:lnTo>
                  <a:pt x="5615" y="3182"/>
                </a:lnTo>
                <a:cubicBezTo>
                  <a:pt x="5516" y="2904"/>
                  <a:pt x="5729" y="2714"/>
                  <a:pt x="5941" y="2714"/>
                </a:cubicBezTo>
                <a:cubicBezTo>
                  <a:pt x="6064" y="2714"/>
                  <a:pt x="6187" y="2779"/>
                  <a:pt x="6245" y="2930"/>
                </a:cubicBezTo>
                <a:lnTo>
                  <a:pt x="6970" y="4820"/>
                </a:lnTo>
                <a:lnTo>
                  <a:pt x="7663" y="2930"/>
                </a:lnTo>
                <a:cubicBezTo>
                  <a:pt x="7726" y="2804"/>
                  <a:pt x="7867" y="2741"/>
                  <a:pt x="8001" y="2741"/>
                </a:cubicBezTo>
                <a:cubicBezTo>
                  <a:pt x="8135" y="2741"/>
                  <a:pt x="8261" y="2804"/>
                  <a:pt x="8293" y="2930"/>
                </a:cubicBezTo>
                <a:lnTo>
                  <a:pt x="9017" y="4820"/>
                </a:lnTo>
                <a:lnTo>
                  <a:pt x="9711" y="2930"/>
                </a:lnTo>
                <a:cubicBezTo>
                  <a:pt x="9757" y="2779"/>
                  <a:pt x="9877" y="2714"/>
                  <a:pt x="10001" y="2714"/>
                </a:cubicBezTo>
                <a:close/>
                <a:moveTo>
                  <a:pt x="7946" y="0"/>
                </a:moveTo>
                <a:cubicBezTo>
                  <a:pt x="5678" y="0"/>
                  <a:pt x="3851" y="1827"/>
                  <a:pt x="3851" y="4096"/>
                </a:cubicBezTo>
                <a:cubicBezTo>
                  <a:pt x="3851" y="5104"/>
                  <a:pt x="4197" y="6018"/>
                  <a:pt x="4827" y="6711"/>
                </a:cubicBezTo>
                <a:lnTo>
                  <a:pt x="4134" y="7435"/>
                </a:lnTo>
                <a:cubicBezTo>
                  <a:pt x="3981" y="7364"/>
                  <a:pt x="3827" y="7329"/>
                  <a:pt x="3678" y="7329"/>
                </a:cubicBezTo>
                <a:cubicBezTo>
                  <a:pt x="3431" y="7329"/>
                  <a:pt x="3197" y="7427"/>
                  <a:pt x="3000" y="7624"/>
                </a:cubicBezTo>
                <a:lnTo>
                  <a:pt x="732" y="9861"/>
                </a:lnTo>
                <a:cubicBezTo>
                  <a:pt x="0" y="10593"/>
                  <a:pt x="722" y="11645"/>
                  <a:pt x="1524" y="11645"/>
                </a:cubicBezTo>
                <a:cubicBezTo>
                  <a:pt x="1758" y="11645"/>
                  <a:pt x="1999" y="11555"/>
                  <a:pt x="2212" y="11342"/>
                </a:cubicBezTo>
                <a:lnTo>
                  <a:pt x="4449" y="9074"/>
                </a:lnTo>
                <a:cubicBezTo>
                  <a:pt x="4764" y="8759"/>
                  <a:pt x="4796" y="8286"/>
                  <a:pt x="4638" y="7939"/>
                </a:cubicBezTo>
                <a:lnTo>
                  <a:pt x="5363" y="7246"/>
                </a:lnTo>
                <a:cubicBezTo>
                  <a:pt x="6056" y="7813"/>
                  <a:pt x="7001" y="8223"/>
                  <a:pt x="7978" y="8223"/>
                </a:cubicBezTo>
                <a:cubicBezTo>
                  <a:pt x="10278" y="8223"/>
                  <a:pt x="12073" y="6364"/>
                  <a:pt x="12073" y="4127"/>
                </a:cubicBezTo>
                <a:cubicBezTo>
                  <a:pt x="12073" y="1796"/>
                  <a:pt x="10246" y="0"/>
                  <a:pt x="794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83" name="Google Shape;8683;p59"/>
          <p:cNvGrpSpPr/>
          <p:nvPr/>
        </p:nvGrpSpPr>
        <p:grpSpPr>
          <a:xfrm>
            <a:off x="3551317" y="2205192"/>
            <a:ext cx="423043" cy="419659"/>
            <a:chOff x="-4837325" y="3612425"/>
            <a:chExt cx="293800" cy="291450"/>
          </a:xfrm>
        </p:grpSpPr>
        <p:sp>
          <p:nvSpPr>
            <p:cNvPr id="8684" name="Google Shape;8684;p59"/>
            <p:cNvSpPr/>
            <p:nvPr/>
          </p:nvSpPr>
          <p:spPr>
            <a:xfrm>
              <a:off x="-4836550" y="3612425"/>
              <a:ext cx="293025" cy="170925"/>
            </a:xfrm>
            <a:custGeom>
              <a:avLst/>
              <a:gdLst/>
              <a:ahLst/>
              <a:cxnLst/>
              <a:rect l="l" t="t" r="r" b="b"/>
              <a:pathLst>
                <a:path w="11721" h="6837" extrusionOk="0">
                  <a:moveTo>
                    <a:pt x="6837" y="2017"/>
                  </a:moveTo>
                  <a:lnTo>
                    <a:pt x="6837" y="2741"/>
                  </a:lnTo>
                  <a:lnTo>
                    <a:pt x="4789" y="2741"/>
                  </a:lnTo>
                  <a:lnTo>
                    <a:pt x="4789" y="2017"/>
                  </a:lnTo>
                  <a:close/>
                  <a:moveTo>
                    <a:pt x="4411" y="0"/>
                  </a:moveTo>
                  <a:cubicBezTo>
                    <a:pt x="3466" y="0"/>
                    <a:pt x="2741" y="725"/>
                    <a:pt x="2741" y="1702"/>
                  </a:cubicBezTo>
                  <a:lnTo>
                    <a:pt x="2741" y="2741"/>
                  </a:lnTo>
                  <a:lnTo>
                    <a:pt x="1166" y="2741"/>
                  </a:lnTo>
                  <a:cubicBezTo>
                    <a:pt x="536" y="2741"/>
                    <a:pt x="1" y="3277"/>
                    <a:pt x="1" y="3875"/>
                  </a:cubicBezTo>
                  <a:lnTo>
                    <a:pt x="1" y="4254"/>
                  </a:lnTo>
                  <a:cubicBezTo>
                    <a:pt x="1513" y="5860"/>
                    <a:pt x="3592" y="6837"/>
                    <a:pt x="5829" y="6837"/>
                  </a:cubicBezTo>
                  <a:cubicBezTo>
                    <a:pt x="8097" y="6837"/>
                    <a:pt x="10208" y="5892"/>
                    <a:pt x="11720" y="4254"/>
                  </a:cubicBezTo>
                  <a:lnTo>
                    <a:pt x="11720" y="3718"/>
                  </a:lnTo>
                  <a:cubicBezTo>
                    <a:pt x="11657" y="3214"/>
                    <a:pt x="11185" y="2741"/>
                    <a:pt x="10649" y="2741"/>
                  </a:cubicBezTo>
                  <a:lnTo>
                    <a:pt x="8885" y="2741"/>
                  </a:lnTo>
                  <a:lnTo>
                    <a:pt x="8885" y="1702"/>
                  </a:lnTo>
                  <a:cubicBezTo>
                    <a:pt x="8885" y="756"/>
                    <a:pt x="8129" y="0"/>
                    <a:pt x="718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59"/>
            <p:cNvSpPr/>
            <p:nvPr/>
          </p:nvSpPr>
          <p:spPr>
            <a:xfrm>
              <a:off x="-4837325" y="3743950"/>
              <a:ext cx="291425" cy="159925"/>
            </a:xfrm>
            <a:custGeom>
              <a:avLst/>
              <a:gdLst/>
              <a:ahLst/>
              <a:cxnLst/>
              <a:rect l="l" t="t" r="r" b="b"/>
              <a:pathLst>
                <a:path w="11657" h="6397" extrusionOk="0">
                  <a:moveTo>
                    <a:pt x="11657" y="1"/>
                  </a:moveTo>
                  <a:cubicBezTo>
                    <a:pt x="10523" y="1072"/>
                    <a:pt x="9073" y="1828"/>
                    <a:pt x="7530" y="2143"/>
                  </a:cubicBezTo>
                  <a:lnTo>
                    <a:pt x="7530" y="2647"/>
                  </a:lnTo>
                  <a:cubicBezTo>
                    <a:pt x="7530" y="3214"/>
                    <a:pt x="7057" y="3687"/>
                    <a:pt x="6490" y="3687"/>
                  </a:cubicBezTo>
                  <a:lnTo>
                    <a:pt x="5135" y="3687"/>
                  </a:lnTo>
                  <a:cubicBezTo>
                    <a:pt x="4568" y="3687"/>
                    <a:pt x="4096" y="3214"/>
                    <a:pt x="4096" y="2647"/>
                  </a:cubicBezTo>
                  <a:lnTo>
                    <a:pt x="4096" y="2143"/>
                  </a:lnTo>
                  <a:cubicBezTo>
                    <a:pt x="2552" y="1828"/>
                    <a:pt x="1134" y="1103"/>
                    <a:pt x="0" y="64"/>
                  </a:cubicBezTo>
                  <a:lnTo>
                    <a:pt x="0" y="4695"/>
                  </a:lnTo>
                  <a:cubicBezTo>
                    <a:pt x="0" y="5640"/>
                    <a:pt x="756" y="6396"/>
                    <a:pt x="1701" y="6396"/>
                  </a:cubicBezTo>
                  <a:lnTo>
                    <a:pt x="9956" y="6396"/>
                  </a:lnTo>
                  <a:cubicBezTo>
                    <a:pt x="10901" y="6396"/>
                    <a:pt x="11657" y="5640"/>
                    <a:pt x="11657" y="4695"/>
                  </a:cubicBezTo>
                  <a:lnTo>
                    <a:pt x="116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59"/>
            <p:cNvSpPr/>
            <p:nvPr/>
          </p:nvSpPr>
          <p:spPr>
            <a:xfrm>
              <a:off x="-4716825" y="3799075"/>
              <a:ext cx="51225" cy="18950"/>
            </a:xfrm>
            <a:custGeom>
              <a:avLst/>
              <a:gdLst/>
              <a:ahLst/>
              <a:cxnLst/>
              <a:rect l="l" t="t" r="r" b="b"/>
              <a:pathLst>
                <a:path w="2049" h="758" extrusionOk="0">
                  <a:moveTo>
                    <a:pt x="0" y="1"/>
                  </a:moveTo>
                  <a:lnTo>
                    <a:pt x="0" y="411"/>
                  </a:lnTo>
                  <a:cubicBezTo>
                    <a:pt x="0" y="600"/>
                    <a:pt x="158" y="757"/>
                    <a:pt x="347" y="757"/>
                  </a:cubicBezTo>
                  <a:lnTo>
                    <a:pt x="1670" y="757"/>
                  </a:lnTo>
                  <a:cubicBezTo>
                    <a:pt x="1891" y="757"/>
                    <a:pt x="2048" y="600"/>
                    <a:pt x="2048" y="411"/>
                  </a:cubicBezTo>
                  <a:lnTo>
                    <a:pt x="2048" y="1"/>
                  </a:lnTo>
                  <a:cubicBezTo>
                    <a:pt x="1686" y="48"/>
                    <a:pt x="1347" y="72"/>
                    <a:pt x="1012" y="72"/>
                  </a:cubicBezTo>
                  <a:cubicBezTo>
                    <a:pt x="678" y="72"/>
                    <a:pt x="347" y="48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7" name="Google Shape;8687;p59"/>
          <p:cNvGrpSpPr/>
          <p:nvPr/>
        </p:nvGrpSpPr>
        <p:grpSpPr>
          <a:xfrm>
            <a:off x="3564349" y="2756826"/>
            <a:ext cx="420775" cy="419659"/>
            <a:chOff x="-4837325" y="3971575"/>
            <a:chExt cx="292225" cy="291450"/>
          </a:xfrm>
        </p:grpSpPr>
        <p:sp>
          <p:nvSpPr>
            <p:cNvPr id="8688" name="Google Shape;8688;p59"/>
            <p:cNvSpPr/>
            <p:nvPr/>
          </p:nvSpPr>
          <p:spPr>
            <a:xfrm>
              <a:off x="-4734150" y="4073975"/>
              <a:ext cx="86650" cy="86650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701" y="725"/>
                  </a:moveTo>
                  <a:cubicBezTo>
                    <a:pt x="2269" y="725"/>
                    <a:pt x="2773" y="1197"/>
                    <a:pt x="2773" y="1733"/>
                  </a:cubicBezTo>
                  <a:cubicBezTo>
                    <a:pt x="2773" y="2300"/>
                    <a:pt x="2300" y="2804"/>
                    <a:pt x="1733" y="2804"/>
                  </a:cubicBezTo>
                  <a:cubicBezTo>
                    <a:pt x="1197" y="2804"/>
                    <a:pt x="693" y="2300"/>
                    <a:pt x="693" y="1733"/>
                  </a:cubicBezTo>
                  <a:cubicBezTo>
                    <a:pt x="693" y="1197"/>
                    <a:pt x="1166" y="725"/>
                    <a:pt x="1701" y="725"/>
                  </a:cubicBezTo>
                  <a:close/>
                  <a:moveTo>
                    <a:pt x="1701" y="0"/>
                  </a:moveTo>
                  <a:cubicBezTo>
                    <a:pt x="756" y="0"/>
                    <a:pt x="0" y="756"/>
                    <a:pt x="0" y="1701"/>
                  </a:cubicBezTo>
                  <a:cubicBezTo>
                    <a:pt x="0" y="2647"/>
                    <a:pt x="851" y="3466"/>
                    <a:pt x="1796" y="3466"/>
                  </a:cubicBezTo>
                  <a:cubicBezTo>
                    <a:pt x="2741" y="3466"/>
                    <a:pt x="3466" y="2647"/>
                    <a:pt x="3466" y="1701"/>
                  </a:cubicBezTo>
                  <a:cubicBezTo>
                    <a:pt x="3434" y="756"/>
                    <a:pt x="2647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9" name="Google Shape;8689;p59"/>
            <p:cNvSpPr/>
            <p:nvPr/>
          </p:nvSpPr>
          <p:spPr>
            <a:xfrm>
              <a:off x="-4700300" y="4108625"/>
              <a:ext cx="18950" cy="17350"/>
            </a:xfrm>
            <a:custGeom>
              <a:avLst/>
              <a:gdLst/>
              <a:ahLst/>
              <a:cxnLst/>
              <a:rect l="l" t="t" r="r" b="b"/>
              <a:pathLst>
                <a:path w="75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757" y="536"/>
                    <a:pt x="757" y="347"/>
                  </a:cubicBezTo>
                  <a:cubicBezTo>
                    <a:pt x="757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0" name="Google Shape;8690;p59"/>
            <p:cNvSpPr/>
            <p:nvPr/>
          </p:nvSpPr>
          <p:spPr>
            <a:xfrm>
              <a:off x="-4748325" y="3971575"/>
              <a:ext cx="203225" cy="204025"/>
            </a:xfrm>
            <a:custGeom>
              <a:avLst/>
              <a:gdLst/>
              <a:ahLst/>
              <a:cxnLst/>
              <a:rect l="l" t="t" r="r" b="b"/>
              <a:pathLst>
                <a:path w="8129" h="8161" extrusionOk="0">
                  <a:moveTo>
                    <a:pt x="2268" y="1"/>
                  </a:moveTo>
                  <a:cubicBezTo>
                    <a:pt x="1449" y="1"/>
                    <a:pt x="693" y="158"/>
                    <a:pt x="0" y="473"/>
                  </a:cubicBezTo>
                  <a:lnTo>
                    <a:pt x="1512" y="3561"/>
                  </a:lnTo>
                  <a:cubicBezTo>
                    <a:pt x="1764" y="3466"/>
                    <a:pt x="1985" y="3435"/>
                    <a:pt x="2268" y="3435"/>
                  </a:cubicBezTo>
                  <a:cubicBezTo>
                    <a:pt x="3623" y="3435"/>
                    <a:pt x="4726" y="4506"/>
                    <a:pt x="4726" y="5829"/>
                  </a:cubicBezTo>
                  <a:cubicBezTo>
                    <a:pt x="4726" y="6112"/>
                    <a:pt x="4663" y="6396"/>
                    <a:pt x="4600" y="6617"/>
                  </a:cubicBezTo>
                  <a:lnTo>
                    <a:pt x="7656" y="8160"/>
                  </a:lnTo>
                  <a:cubicBezTo>
                    <a:pt x="7971" y="7436"/>
                    <a:pt x="8128" y="6617"/>
                    <a:pt x="8128" y="5829"/>
                  </a:cubicBezTo>
                  <a:cubicBezTo>
                    <a:pt x="8128" y="2647"/>
                    <a:pt x="5513" y="1"/>
                    <a:pt x="22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1" name="Google Shape;8691;p59"/>
            <p:cNvSpPr/>
            <p:nvPr/>
          </p:nvSpPr>
          <p:spPr>
            <a:xfrm>
              <a:off x="-4656175" y="4151950"/>
              <a:ext cx="91375" cy="91375"/>
            </a:xfrm>
            <a:custGeom>
              <a:avLst/>
              <a:gdLst/>
              <a:ahLst/>
              <a:cxnLst/>
              <a:rect l="l" t="t" r="r" b="b"/>
              <a:pathLst>
                <a:path w="3655" h="3655" extrusionOk="0">
                  <a:moveTo>
                    <a:pt x="599" y="0"/>
                  </a:moveTo>
                  <a:cubicBezTo>
                    <a:pt x="441" y="221"/>
                    <a:pt x="252" y="441"/>
                    <a:pt x="0" y="599"/>
                  </a:cubicBezTo>
                  <a:lnTo>
                    <a:pt x="1544" y="3655"/>
                  </a:lnTo>
                  <a:cubicBezTo>
                    <a:pt x="2395" y="3151"/>
                    <a:pt x="3151" y="2395"/>
                    <a:pt x="3655" y="1544"/>
                  </a:cubicBezTo>
                  <a:lnTo>
                    <a:pt x="59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2" name="Google Shape;8692;p59"/>
            <p:cNvSpPr/>
            <p:nvPr/>
          </p:nvSpPr>
          <p:spPr>
            <a:xfrm>
              <a:off x="-4817650" y="399127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2143" y="0"/>
                  </a:moveTo>
                  <a:cubicBezTo>
                    <a:pt x="1261" y="504"/>
                    <a:pt x="536" y="1260"/>
                    <a:pt x="1" y="2111"/>
                  </a:cubicBezTo>
                  <a:lnTo>
                    <a:pt x="3088" y="3655"/>
                  </a:lnTo>
                  <a:cubicBezTo>
                    <a:pt x="3246" y="3434"/>
                    <a:pt x="3435" y="3214"/>
                    <a:pt x="3655" y="3088"/>
                  </a:cubicBez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3" name="Google Shape;8693;p59"/>
            <p:cNvSpPr/>
            <p:nvPr/>
          </p:nvSpPr>
          <p:spPr>
            <a:xfrm>
              <a:off x="-4837325" y="4059000"/>
              <a:ext cx="204000" cy="204025"/>
            </a:xfrm>
            <a:custGeom>
              <a:avLst/>
              <a:gdLst/>
              <a:ahLst/>
              <a:cxnLst/>
              <a:rect l="l" t="t" r="r" b="b"/>
              <a:pathLst>
                <a:path w="8160" h="8161" extrusionOk="0">
                  <a:moveTo>
                    <a:pt x="473" y="1"/>
                  </a:moveTo>
                  <a:cubicBezTo>
                    <a:pt x="158" y="725"/>
                    <a:pt x="0" y="1513"/>
                    <a:pt x="0" y="2300"/>
                  </a:cubicBezTo>
                  <a:cubicBezTo>
                    <a:pt x="0" y="5482"/>
                    <a:pt x="2615" y="8160"/>
                    <a:pt x="5828" y="8160"/>
                  </a:cubicBezTo>
                  <a:cubicBezTo>
                    <a:pt x="6648" y="8160"/>
                    <a:pt x="7435" y="8003"/>
                    <a:pt x="8160" y="7688"/>
                  </a:cubicBezTo>
                  <a:lnTo>
                    <a:pt x="6616" y="4632"/>
                  </a:lnTo>
                  <a:cubicBezTo>
                    <a:pt x="6396" y="4695"/>
                    <a:pt x="6144" y="4726"/>
                    <a:pt x="5860" y="4726"/>
                  </a:cubicBezTo>
                  <a:cubicBezTo>
                    <a:pt x="4537" y="4726"/>
                    <a:pt x="3434" y="3624"/>
                    <a:pt x="3434" y="2300"/>
                  </a:cubicBezTo>
                  <a:cubicBezTo>
                    <a:pt x="3434" y="2017"/>
                    <a:pt x="3466" y="1796"/>
                    <a:pt x="3560" y="1544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4" name="Google Shape;8694;p59"/>
          <p:cNvGrpSpPr/>
          <p:nvPr/>
        </p:nvGrpSpPr>
        <p:grpSpPr>
          <a:xfrm>
            <a:off x="6256364" y="1714185"/>
            <a:ext cx="430998" cy="369730"/>
            <a:chOff x="-3037625" y="3254850"/>
            <a:chExt cx="299325" cy="256775"/>
          </a:xfrm>
        </p:grpSpPr>
        <p:sp>
          <p:nvSpPr>
            <p:cNvPr id="8695" name="Google Shape;8695;p59"/>
            <p:cNvSpPr/>
            <p:nvPr/>
          </p:nvSpPr>
          <p:spPr>
            <a:xfrm>
              <a:off x="-3037625" y="3460400"/>
              <a:ext cx="152825" cy="51225"/>
            </a:xfrm>
            <a:custGeom>
              <a:avLst/>
              <a:gdLst/>
              <a:ahLst/>
              <a:cxnLst/>
              <a:rect l="l" t="t" r="r" b="b"/>
              <a:pathLst>
                <a:path w="6113" h="2049" extrusionOk="0">
                  <a:moveTo>
                    <a:pt x="1356" y="1"/>
                  </a:moveTo>
                  <a:cubicBezTo>
                    <a:pt x="1" y="1"/>
                    <a:pt x="1" y="2049"/>
                    <a:pt x="1356" y="2049"/>
                  </a:cubicBezTo>
                  <a:lnTo>
                    <a:pt x="4758" y="2049"/>
                  </a:lnTo>
                  <a:cubicBezTo>
                    <a:pt x="6113" y="2049"/>
                    <a:pt x="6113" y="1"/>
                    <a:pt x="47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6" name="Google Shape;8696;p59"/>
            <p:cNvSpPr/>
            <p:nvPr/>
          </p:nvSpPr>
          <p:spPr>
            <a:xfrm>
              <a:off x="-2884825" y="3460400"/>
              <a:ext cx="146525" cy="51225"/>
            </a:xfrm>
            <a:custGeom>
              <a:avLst/>
              <a:gdLst/>
              <a:ahLst/>
              <a:cxnLst/>
              <a:rect l="l" t="t" r="r" b="b"/>
              <a:pathLst>
                <a:path w="5861" h="2049" extrusionOk="0">
                  <a:moveTo>
                    <a:pt x="1" y="1"/>
                  </a:moveTo>
                  <a:cubicBezTo>
                    <a:pt x="473" y="631"/>
                    <a:pt x="473" y="1419"/>
                    <a:pt x="1" y="2049"/>
                  </a:cubicBezTo>
                  <a:lnTo>
                    <a:pt x="4853" y="2049"/>
                  </a:lnTo>
                  <a:cubicBezTo>
                    <a:pt x="5388" y="2049"/>
                    <a:pt x="5861" y="1576"/>
                    <a:pt x="5861" y="1041"/>
                  </a:cubicBezTo>
                  <a:cubicBezTo>
                    <a:pt x="5861" y="442"/>
                    <a:pt x="5451" y="1"/>
                    <a:pt x="485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7" name="Google Shape;8697;p59"/>
            <p:cNvSpPr/>
            <p:nvPr/>
          </p:nvSpPr>
          <p:spPr>
            <a:xfrm>
              <a:off x="-2909225" y="3313125"/>
              <a:ext cx="59875" cy="72475"/>
            </a:xfrm>
            <a:custGeom>
              <a:avLst/>
              <a:gdLst/>
              <a:ahLst/>
              <a:cxnLst/>
              <a:rect l="l" t="t" r="r" b="b"/>
              <a:pathLst>
                <a:path w="2395" h="2899" extrusionOk="0">
                  <a:moveTo>
                    <a:pt x="0" y="1"/>
                  </a:moveTo>
                  <a:lnTo>
                    <a:pt x="0" y="2899"/>
                  </a:lnTo>
                  <a:lnTo>
                    <a:pt x="2395" y="1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8" name="Google Shape;8698;p59"/>
            <p:cNvSpPr/>
            <p:nvPr/>
          </p:nvSpPr>
          <p:spPr>
            <a:xfrm>
              <a:off x="-3029750" y="3254850"/>
              <a:ext cx="291450" cy="188250"/>
            </a:xfrm>
            <a:custGeom>
              <a:avLst/>
              <a:gdLst/>
              <a:ahLst/>
              <a:cxnLst/>
              <a:rect l="l" t="t" r="r" b="b"/>
              <a:pathLst>
                <a:path w="11658" h="7530" extrusionOk="0">
                  <a:moveTo>
                    <a:pt x="4414" y="1387"/>
                  </a:moveTo>
                  <a:cubicBezTo>
                    <a:pt x="4476" y="1387"/>
                    <a:pt x="4541" y="1407"/>
                    <a:pt x="4601" y="1449"/>
                  </a:cubicBezTo>
                  <a:lnTo>
                    <a:pt x="8035" y="3497"/>
                  </a:lnTo>
                  <a:cubicBezTo>
                    <a:pt x="8287" y="3623"/>
                    <a:pt x="8287" y="3938"/>
                    <a:pt x="8035" y="4064"/>
                  </a:cubicBezTo>
                  <a:lnTo>
                    <a:pt x="4601" y="6112"/>
                  </a:lnTo>
                  <a:cubicBezTo>
                    <a:pt x="4552" y="6140"/>
                    <a:pt x="4500" y="6153"/>
                    <a:pt x="4448" y="6153"/>
                  </a:cubicBezTo>
                  <a:cubicBezTo>
                    <a:pt x="4268" y="6153"/>
                    <a:pt x="4097" y="6000"/>
                    <a:pt x="4097" y="5829"/>
                  </a:cubicBezTo>
                  <a:lnTo>
                    <a:pt x="4097" y="1733"/>
                  </a:lnTo>
                  <a:cubicBezTo>
                    <a:pt x="4097" y="1527"/>
                    <a:pt x="4247" y="1387"/>
                    <a:pt x="4414" y="1387"/>
                  </a:cubicBezTo>
                  <a:close/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6490"/>
                  </a:lnTo>
                  <a:cubicBezTo>
                    <a:pt x="1" y="7057"/>
                    <a:pt x="473" y="7530"/>
                    <a:pt x="1041" y="7530"/>
                  </a:cubicBezTo>
                  <a:lnTo>
                    <a:pt x="10650" y="7530"/>
                  </a:lnTo>
                  <a:cubicBezTo>
                    <a:pt x="11185" y="7530"/>
                    <a:pt x="11658" y="7057"/>
                    <a:pt x="11658" y="6490"/>
                  </a:cubicBezTo>
                  <a:lnTo>
                    <a:pt x="11658" y="1040"/>
                  </a:lnTo>
                  <a:cubicBezTo>
                    <a:pt x="11658" y="473"/>
                    <a:pt x="11248" y="0"/>
                    <a:pt x="106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9" name="Google Shape;8699;p59"/>
          <p:cNvGrpSpPr/>
          <p:nvPr/>
        </p:nvGrpSpPr>
        <p:grpSpPr>
          <a:xfrm>
            <a:off x="6260324" y="2204615"/>
            <a:ext cx="423079" cy="420811"/>
            <a:chOff x="-3031325" y="3597450"/>
            <a:chExt cx="293825" cy="292250"/>
          </a:xfrm>
        </p:grpSpPr>
        <p:sp>
          <p:nvSpPr>
            <p:cNvPr id="8700" name="Google Shape;8700;p59"/>
            <p:cNvSpPr/>
            <p:nvPr/>
          </p:nvSpPr>
          <p:spPr>
            <a:xfrm>
              <a:off x="-3029750" y="3597450"/>
              <a:ext cx="292250" cy="67775"/>
            </a:xfrm>
            <a:custGeom>
              <a:avLst/>
              <a:gdLst/>
              <a:ahLst/>
              <a:cxnLst/>
              <a:rect l="l" t="t" r="r" b="b"/>
              <a:pathLst>
                <a:path w="11690" h="2711" extrusionOk="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1" name="Google Shape;8701;p59"/>
            <p:cNvSpPr/>
            <p:nvPr/>
          </p:nvSpPr>
          <p:spPr>
            <a:xfrm>
              <a:off x="-3031325" y="3687250"/>
              <a:ext cx="292250" cy="153600"/>
            </a:xfrm>
            <a:custGeom>
              <a:avLst/>
              <a:gdLst/>
              <a:ahLst/>
              <a:cxnLst/>
              <a:rect l="l" t="t" r="r" b="b"/>
              <a:pathLst>
                <a:path w="11690" h="6144" extrusionOk="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2" name="Google Shape;8702;p59"/>
            <p:cNvSpPr/>
            <p:nvPr/>
          </p:nvSpPr>
          <p:spPr>
            <a:xfrm>
              <a:off x="-2908450" y="3724275"/>
              <a:ext cx="59900" cy="164625"/>
            </a:xfrm>
            <a:custGeom>
              <a:avLst/>
              <a:gdLst/>
              <a:ahLst/>
              <a:cxnLst/>
              <a:rect l="l" t="t" r="r" b="b"/>
              <a:pathLst>
                <a:path w="2396" h="6585" extrusionOk="0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3" name="Google Shape;8703;p59"/>
            <p:cNvSpPr/>
            <p:nvPr/>
          </p:nvSpPr>
          <p:spPr>
            <a:xfrm>
              <a:off x="-2831250" y="3725850"/>
              <a:ext cx="59875" cy="163850"/>
            </a:xfrm>
            <a:custGeom>
              <a:avLst/>
              <a:gdLst/>
              <a:ahLst/>
              <a:cxnLst/>
              <a:rect l="l" t="t" r="r" b="b"/>
              <a:pathLst>
                <a:path w="2395" h="6554" extrusionOk="0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4" name="Google Shape;8704;p59"/>
          <p:cNvGrpSpPr/>
          <p:nvPr/>
        </p:nvGrpSpPr>
        <p:grpSpPr>
          <a:xfrm>
            <a:off x="6272798" y="2781214"/>
            <a:ext cx="421927" cy="370882"/>
            <a:chOff x="-3030525" y="3973150"/>
            <a:chExt cx="293025" cy="257575"/>
          </a:xfrm>
        </p:grpSpPr>
        <p:sp>
          <p:nvSpPr>
            <p:cNvPr id="8705" name="Google Shape;8705;p59"/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6" name="Google Shape;8706;p59"/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7" name="Google Shape;8707;p59"/>
          <p:cNvGrpSpPr/>
          <p:nvPr/>
        </p:nvGrpSpPr>
        <p:grpSpPr>
          <a:xfrm>
            <a:off x="1374391" y="3369426"/>
            <a:ext cx="421927" cy="297195"/>
            <a:chOff x="-1199300" y="3279250"/>
            <a:chExt cx="293025" cy="206400"/>
          </a:xfrm>
        </p:grpSpPr>
        <p:sp>
          <p:nvSpPr>
            <p:cNvPr id="8708" name="Google Shape;8708;p59"/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9" name="Google Shape;8709;p59"/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0" name="Google Shape;8710;p59"/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1" name="Google Shape;8711;p59"/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2" name="Google Shape;8712;p59"/>
          <p:cNvGrpSpPr/>
          <p:nvPr/>
        </p:nvGrpSpPr>
        <p:grpSpPr>
          <a:xfrm>
            <a:off x="1381477" y="1688773"/>
            <a:ext cx="444605" cy="420559"/>
            <a:chOff x="-6338550" y="3272950"/>
            <a:chExt cx="308775" cy="292075"/>
          </a:xfrm>
        </p:grpSpPr>
        <p:sp>
          <p:nvSpPr>
            <p:cNvPr id="8713" name="Google Shape;8713;p59"/>
            <p:cNvSpPr/>
            <p:nvPr/>
          </p:nvSpPr>
          <p:spPr>
            <a:xfrm>
              <a:off x="-6338550" y="3272950"/>
              <a:ext cx="308775" cy="119750"/>
            </a:xfrm>
            <a:custGeom>
              <a:avLst/>
              <a:gdLst/>
              <a:ahLst/>
              <a:cxnLst/>
              <a:rect l="l" t="t" r="r" b="b"/>
              <a:pathLst>
                <a:path w="12351" h="4790" extrusionOk="0">
                  <a:moveTo>
                    <a:pt x="6144" y="2017"/>
                  </a:moveTo>
                  <a:cubicBezTo>
                    <a:pt x="6333" y="2017"/>
                    <a:pt x="6491" y="2206"/>
                    <a:pt x="6491" y="2395"/>
                  </a:cubicBezTo>
                  <a:cubicBezTo>
                    <a:pt x="6459" y="2584"/>
                    <a:pt x="6333" y="2742"/>
                    <a:pt x="6144" y="2742"/>
                  </a:cubicBezTo>
                  <a:cubicBezTo>
                    <a:pt x="5955" y="2742"/>
                    <a:pt x="5797" y="2584"/>
                    <a:pt x="5797" y="2395"/>
                  </a:cubicBezTo>
                  <a:cubicBezTo>
                    <a:pt x="5797" y="2206"/>
                    <a:pt x="5955" y="2017"/>
                    <a:pt x="6144" y="2017"/>
                  </a:cubicBezTo>
                  <a:close/>
                  <a:moveTo>
                    <a:pt x="6144" y="1"/>
                  </a:moveTo>
                  <a:cubicBezTo>
                    <a:pt x="4789" y="1"/>
                    <a:pt x="3750" y="1040"/>
                    <a:pt x="3750" y="2395"/>
                  </a:cubicBezTo>
                  <a:cubicBezTo>
                    <a:pt x="3750" y="2521"/>
                    <a:pt x="3750" y="2616"/>
                    <a:pt x="3781" y="2742"/>
                  </a:cubicBezTo>
                  <a:lnTo>
                    <a:pt x="1324" y="2742"/>
                  </a:lnTo>
                  <a:cubicBezTo>
                    <a:pt x="1" y="2742"/>
                    <a:pt x="1" y="4790"/>
                    <a:pt x="1324" y="4790"/>
                  </a:cubicBezTo>
                  <a:lnTo>
                    <a:pt x="10996" y="4790"/>
                  </a:lnTo>
                  <a:cubicBezTo>
                    <a:pt x="12351" y="4790"/>
                    <a:pt x="12351" y="2742"/>
                    <a:pt x="10996" y="2742"/>
                  </a:cubicBezTo>
                  <a:lnTo>
                    <a:pt x="8507" y="2742"/>
                  </a:lnTo>
                  <a:cubicBezTo>
                    <a:pt x="8507" y="2616"/>
                    <a:pt x="8538" y="2521"/>
                    <a:pt x="8538" y="2395"/>
                  </a:cubicBezTo>
                  <a:cubicBezTo>
                    <a:pt x="8538" y="1040"/>
                    <a:pt x="7467" y="1"/>
                    <a:pt x="61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4" name="Google Shape;8714;p59"/>
            <p:cNvSpPr/>
            <p:nvPr/>
          </p:nvSpPr>
          <p:spPr>
            <a:xfrm>
              <a:off x="-6228275" y="3479325"/>
              <a:ext cx="86650" cy="85700"/>
            </a:xfrm>
            <a:custGeom>
              <a:avLst/>
              <a:gdLst/>
              <a:ahLst/>
              <a:cxnLst/>
              <a:rect l="l" t="t" r="r" b="b"/>
              <a:pathLst>
                <a:path w="3466" h="3428" extrusionOk="0">
                  <a:moveTo>
                    <a:pt x="32" y="0"/>
                  </a:moveTo>
                  <a:lnTo>
                    <a:pt x="32" y="3088"/>
                  </a:lnTo>
                  <a:lnTo>
                    <a:pt x="0" y="3088"/>
                  </a:lnTo>
                  <a:cubicBezTo>
                    <a:pt x="0" y="3268"/>
                    <a:pt x="190" y="3428"/>
                    <a:pt x="380" y="3428"/>
                  </a:cubicBezTo>
                  <a:cubicBezTo>
                    <a:pt x="422" y="3428"/>
                    <a:pt x="464" y="3420"/>
                    <a:pt x="504" y="3403"/>
                  </a:cubicBezTo>
                  <a:lnTo>
                    <a:pt x="3277" y="2016"/>
                  </a:lnTo>
                  <a:cubicBezTo>
                    <a:pt x="3371" y="1985"/>
                    <a:pt x="3466" y="1859"/>
                    <a:pt x="3466" y="1701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5" name="Google Shape;8715;p59"/>
            <p:cNvSpPr/>
            <p:nvPr/>
          </p:nvSpPr>
          <p:spPr>
            <a:xfrm>
              <a:off x="-6292075" y="3410800"/>
              <a:ext cx="212675" cy="50425"/>
            </a:xfrm>
            <a:custGeom>
              <a:avLst/>
              <a:gdLst/>
              <a:ahLst/>
              <a:cxnLst/>
              <a:rect l="l" t="t" r="r" b="b"/>
              <a:pathLst>
                <a:path w="8507" h="2017" extrusionOk="0">
                  <a:moveTo>
                    <a:pt x="0" y="0"/>
                  </a:moveTo>
                  <a:lnTo>
                    <a:pt x="2048" y="2016"/>
                  </a:lnTo>
                  <a:lnTo>
                    <a:pt x="6459" y="2016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6" name="Google Shape;8716;p59"/>
          <p:cNvGrpSpPr/>
          <p:nvPr/>
        </p:nvGrpSpPr>
        <p:grpSpPr>
          <a:xfrm>
            <a:off x="1392817" y="2205194"/>
            <a:ext cx="421927" cy="419659"/>
            <a:chOff x="-6329100" y="3632100"/>
            <a:chExt cx="293025" cy="291450"/>
          </a:xfrm>
        </p:grpSpPr>
        <p:sp>
          <p:nvSpPr>
            <p:cNvPr id="8717" name="Google Shape;8717;p59"/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8" name="Google Shape;8718;p59"/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59"/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0" name="Google Shape;8720;p59"/>
          <p:cNvGrpSpPr/>
          <p:nvPr/>
        </p:nvGrpSpPr>
        <p:grpSpPr>
          <a:xfrm>
            <a:off x="1405867" y="2756828"/>
            <a:ext cx="419623" cy="419659"/>
            <a:chOff x="-6329875" y="3992050"/>
            <a:chExt cx="291425" cy="291450"/>
          </a:xfrm>
        </p:grpSpPr>
        <p:sp>
          <p:nvSpPr>
            <p:cNvPr id="8721" name="Google Shape;8721;p59"/>
            <p:cNvSpPr/>
            <p:nvPr/>
          </p:nvSpPr>
          <p:spPr>
            <a:xfrm>
              <a:off x="-6090450" y="4077900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2" name="Google Shape;8722;p59"/>
            <p:cNvSpPr/>
            <p:nvPr/>
          </p:nvSpPr>
          <p:spPr>
            <a:xfrm>
              <a:off x="-6262925" y="3992050"/>
              <a:ext cx="154400" cy="155200"/>
            </a:xfrm>
            <a:custGeom>
              <a:avLst/>
              <a:gdLst/>
              <a:ahLst/>
              <a:cxnLst/>
              <a:rect l="l" t="t" r="r" b="b"/>
              <a:pathLst>
                <a:path w="6176" h="6208" extrusionOk="0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3" name="Google Shape;8723;p59"/>
            <p:cNvSpPr/>
            <p:nvPr/>
          </p:nvSpPr>
          <p:spPr>
            <a:xfrm>
              <a:off x="-6329875" y="4044825"/>
              <a:ext cx="51200" cy="102425"/>
            </a:xfrm>
            <a:custGeom>
              <a:avLst/>
              <a:gdLst/>
              <a:ahLst/>
              <a:cxnLst/>
              <a:rect l="l" t="t" r="r" b="b"/>
              <a:pathLst>
                <a:path w="2048" h="4097" extrusionOk="0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4" name="Google Shape;8724;p59"/>
            <p:cNvSpPr/>
            <p:nvPr/>
          </p:nvSpPr>
          <p:spPr>
            <a:xfrm>
              <a:off x="-6329875" y="4129900"/>
              <a:ext cx="291425" cy="153600"/>
            </a:xfrm>
            <a:custGeom>
              <a:avLst/>
              <a:gdLst/>
              <a:ahLst/>
              <a:cxnLst/>
              <a:rect l="l" t="t" r="r" b="b"/>
              <a:pathLst>
                <a:path w="11657" h="6144" extrusionOk="0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5" name="Google Shape;8725;p59"/>
          <p:cNvGrpSpPr/>
          <p:nvPr/>
        </p:nvGrpSpPr>
        <p:grpSpPr>
          <a:xfrm>
            <a:off x="4092004" y="1687530"/>
            <a:ext cx="423079" cy="423043"/>
            <a:chOff x="-4478975" y="3251700"/>
            <a:chExt cx="293825" cy="293800"/>
          </a:xfrm>
        </p:grpSpPr>
        <p:sp>
          <p:nvSpPr>
            <p:cNvPr id="8726" name="Google Shape;8726;p59"/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7" name="Google Shape;8727;p59"/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8" name="Google Shape;8728;p59"/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9" name="Google Shape;8729;p59"/>
          <p:cNvGrpSpPr/>
          <p:nvPr/>
        </p:nvGrpSpPr>
        <p:grpSpPr>
          <a:xfrm>
            <a:off x="4092004" y="2205192"/>
            <a:ext cx="423079" cy="419659"/>
            <a:chOff x="-4475825" y="3612425"/>
            <a:chExt cx="293825" cy="291450"/>
          </a:xfrm>
        </p:grpSpPr>
        <p:sp>
          <p:nvSpPr>
            <p:cNvPr id="8730" name="Google Shape;8730;p59"/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1" name="Google Shape;8731;p59"/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2" name="Google Shape;8732;p59"/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3" name="Google Shape;8733;p59"/>
          <p:cNvGrpSpPr/>
          <p:nvPr/>
        </p:nvGrpSpPr>
        <p:grpSpPr>
          <a:xfrm>
            <a:off x="4101077" y="2756844"/>
            <a:ext cx="428730" cy="419623"/>
            <a:chOff x="-4480550" y="3970800"/>
            <a:chExt cx="297750" cy="291425"/>
          </a:xfrm>
        </p:grpSpPr>
        <p:sp>
          <p:nvSpPr>
            <p:cNvPr id="8734" name="Google Shape;8734;p59"/>
            <p:cNvSpPr/>
            <p:nvPr/>
          </p:nvSpPr>
          <p:spPr>
            <a:xfrm>
              <a:off x="-4426200" y="4058225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2773"/>
                  </a:lnTo>
                  <a:lnTo>
                    <a:pt x="2048" y="2773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5" name="Google Shape;8735;p59"/>
            <p:cNvSpPr/>
            <p:nvPr/>
          </p:nvSpPr>
          <p:spPr>
            <a:xfrm>
              <a:off x="-4480550" y="3970800"/>
              <a:ext cx="297750" cy="291425"/>
            </a:xfrm>
            <a:custGeom>
              <a:avLst/>
              <a:gdLst/>
              <a:ahLst/>
              <a:cxnLst/>
              <a:rect l="l" t="t" r="r" b="b"/>
              <a:pathLst>
                <a:path w="11910" h="11657" extrusionOk="0">
                  <a:moveTo>
                    <a:pt x="10082" y="2804"/>
                  </a:moveTo>
                  <a:cubicBezTo>
                    <a:pt x="10492" y="2804"/>
                    <a:pt x="10555" y="3466"/>
                    <a:pt x="10082" y="3466"/>
                  </a:cubicBezTo>
                  <a:lnTo>
                    <a:pt x="5924" y="3466"/>
                  </a:lnTo>
                  <a:cubicBezTo>
                    <a:pt x="5913" y="3466"/>
                    <a:pt x="5903" y="3467"/>
                    <a:pt x="5893" y="3467"/>
                  </a:cubicBezTo>
                  <a:cubicBezTo>
                    <a:pt x="5451" y="3467"/>
                    <a:pt x="5462" y="2804"/>
                    <a:pt x="5924" y="2804"/>
                  </a:cubicBezTo>
                  <a:close/>
                  <a:moveTo>
                    <a:pt x="10082" y="4159"/>
                  </a:moveTo>
                  <a:cubicBezTo>
                    <a:pt x="10492" y="4159"/>
                    <a:pt x="10555" y="4852"/>
                    <a:pt x="10082" y="4852"/>
                  </a:cubicBezTo>
                  <a:lnTo>
                    <a:pt x="5924" y="4852"/>
                  </a:lnTo>
                  <a:cubicBezTo>
                    <a:pt x="5451" y="4852"/>
                    <a:pt x="5451" y="4159"/>
                    <a:pt x="5924" y="4159"/>
                  </a:cubicBezTo>
                  <a:close/>
                  <a:moveTo>
                    <a:pt x="6807" y="5481"/>
                  </a:moveTo>
                  <a:cubicBezTo>
                    <a:pt x="7492" y="5481"/>
                    <a:pt x="8531" y="5513"/>
                    <a:pt x="10082" y="5513"/>
                  </a:cubicBezTo>
                  <a:cubicBezTo>
                    <a:pt x="10492" y="5513"/>
                    <a:pt x="10555" y="6175"/>
                    <a:pt x="10082" y="6175"/>
                  </a:cubicBezTo>
                  <a:lnTo>
                    <a:pt x="5924" y="6175"/>
                  </a:lnTo>
                  <a:lnTo>
                    <a:pt x="5924" y="6206"/>
                  </a:lnTo>
                  <a:cubicBezTo>
                    <a:pt x="5735" y="6206"/>
                    <a:pt x="5577" y="6049"/>
                    <a:pt x="5577" y="5860"/>
                  </a:cubicBezTo>
                  <a:cubicBezTo>
                    <a:pt x="5577" y="5546"/>
                    <a:pt x="5837" y="5481"/>
                    <a:pt x="6807" y="5481"/>
                  </a:cubicBezTo>
                  <a:close/>
                  <a:moveTo>
                    <a:pt x="4569" y="2804"/>
                  </a:moveTo>
                  <a:cubicBezTo>
                    <a:pt x="4758" y="2804"/>
                    <a:pt x="4916" y="2961"/>
                    <a:pt x="4916" y="3151"/>
                  </a:cubicBezTo>
                  <a:lnTo>
                    <a:pt x="4916" y="6585"/>
                  </a:lnTo>
                  <a:cubicBezTo>
                    <a:pt x="4916" y="6774"/>
                    <a:pt x="4758" y="6931"/>
                    <a:pt x="4569" y="6931"/>
                  </a:cubicBezTo>
                  <a:lnTo>
                    <a:pt x="1797" y="6931"/>
                  </a:lnTo>
                  <a:cubicBezTo>
                    <a:pt x="1608" y="6931"/>
                    <a:pt x="1450" y="6774"/>
                    <a:pt x="1450" y="6585"/>
                  </a:cubicBezTo>
                  <a:lnTo>
                    <a:pt x="1450" y="3151"/>
                  </a:lnTo>
                  <a:cubicBezTo>
                    <a:pt x="1450" y="2961"/>
                    <a:pt x="1608" y="2804"/>
                    <a:pt x="1797" y="2804"/>
                  </a:cubicBezTo>
                  <a:close/>
                  <a:moveTo>
                    <a:pt x="4916" y="8317"/>
                  </a:moveTo>
                  <a:lnTo>
                    <a:pt x="4916" y="8979"/>
                  </a:lnTo>
                  <a:lnTo>
                    <a:pt x="3529" y="8979"/>
                  </a:lnTo>
                  <a:lnTo>
                    <a:pt x="3529" y="8317"/>
                  </a:lnTo>
                  <a:close/>
                  <a:moveTo>
                    <a:pt x="8381" y="8317"/>
                  </a:moveTo>
                  <a:lnTo>
                    <a:pt x="8381" y="8979"/>
                  </a:lnTo>
                  <a:lnTo>
                    <a:pt x="6963" y="8979"/>
                  </a:lnTo>
                  <a:lnTo>
                    <a:pt x="6963" y="8317"/>
                  </a:lnTo>
                  <a:close/>
                  <a:moveTo>
                    <a:pt x="1828" y="0"/>
                  </a:moveTo>
                  <a:cubicBezTo>
                    <a:pt x="1419" y="0"/>
                    <a:pt x="1355" y="662"/>
                    <a:pt x="1828" y="662"/>
                  </a:cubicBezTo>
                  <a:lnTo>
                    <a:pt x="2206" y="662"/>
                  </a:lnTo>
                  <a:lnTo>
                    <a:pt x="2206" y="1418"/>
                  </a:lnTo>
                  <a:lnTo>
                    <a:pt x="1166" y="1418"/>
                  </a:lnTo>
                  <a:cubicBezTo>
                    <a:pt x="631" y="1418"/>
                    <a:pt x="158" y="1890"/>
                    <a:pt x="158" y="2426"/>
                  </a:cubicBezTo>
                  <a:lnTo>
                    <a:pt x="158" y="7246"/>
                  </a:lnTo>
                  <a:cubicBezTo>
                    <a:pt x="158" y="7782"/>
                    <a:pt x="631" y="8254"/>
                    <a:pt x="1166" y="8254"/>
                  </a:cubicBezTo>
                  <a:lnTo>
                    <a:pt x="2868" y="8254"/>
                  </a:lnTo>
                  <a:lnTo>
                    <a:pt x="2868" y="8947"/>
                  </a:lnTo>
                  <a:lnTo>
                    <a:pt x="1828" y="8947"/>
                  </a:lnTo>
                  <a:cubicBezTo>
                    <a:pt x="1419" y="8947"/>
                    <a:pt x="1355" y="9609"/>
                    <a:pt x="1828" y="9609"/>
                  </a:cubicBezTo>
                  <a:lnTo>
                    <a:pt x="4916" y="9609"/>
                  </a:lnTo>
                  <a:lnTo>
                    <a:pt x="4916" y="10995"/>
                  </a:lnTo>
                  <a:lnTo>
                    <a:pt x="473" y="10995"/>
                  </a:lnTo>
                  <a:cubicBezTo>
                    <a:pt x="32" y="10995"/>
                    <a:pt x="1" y="11657"/>
                    <a:pt x="473" y="11657"/>
                  </a:cubicBezTo>
                  <a:lnTo>
                    <a:pt x="11437" y="11657"/>
                  </a:lnTo>
                  <a:cubicBezTo>
                    <a:pt x="11878" y="11657"/>
                    <a:pt x="11910" y="10995"/>
                    <a:pt x="11437" y="10995"/>
                  </a:cubicBezTo>
                  <a:lnTo>
                    <a:pt x="6963" y="10995"/>
                  </a:lnTo>
                  <a:lnTo>
                    <a:pt x="6963" y="9609"/>
                  </a:lnTo>
                  <a:lnTo>
                    <a:pt x="10082" y="9609"/>
                  </a:lnTo>
                  <a:cubicBezTo>
                    <a:pt x="10492" y="9609"/>
                    <a:pt x="10555" y="8947"/>
                    <a:pt x="10082" y="8947"/>
                  </a:cubicBezTo>
                  <a:lnTo>
                    <a:pt x="9043" y="8947"/>
                  </a:lnTo>
                  <a:lnTo>
                    <a:pt x="9043" y="8254"/>
                  </a:lnTo>
                  <a:lnTo>
                    <a:pt x="10775" y="8254"/>
                  </a:lnTo>
                  <a:cubicBezTo>
                    <a:pt x="11343" y="8254"/>
                    <a:pt x="11815" y="7782"/>
                    <a:pt x="11815" y="7246"/>
                  </a:cubicBezTo>
                  <a:lnTo>
                    <a:pt x="11815" y="2426"/>
                  </a:lnTo>
                  <a:cubicBezTo>
                    <a:pt x="11815" y="1890"/>
                    <a:pt x="11343" y="1418"/>
                    <a:pt x="10775" y="1418"/>
                  </a:cubicBezTo>
                  <a:lnTo>
                    <a:pt x="9767" y="1418"/>
                  </a:lnTo>
                  <a:lnTo>
                    <a:pt x="9767" y="662"/>
                  </a:lnTo>
                  <a:lnTo>
                    <a:pt x="10114" y="662"/>
                  </a:lnTo>
                  <a:cubicBezTo>
                    <a:pt x="10555" y="662"/>
                    <a:pt x="10586" y="0"/>
                    <a:pt x="10114" y="0"/>
                  </a:cubicBezTo>
                  <a:lnTo>
                    <a:pt x="8728" y="0"/>
                  </a:lnTo>
                  <a:cubicBezTo>
                    <a:pt x="8287" y="0"/>
                    <a:pt x="8255" y="662"/>
                    <a:pt x="8728" y="662"/>
                  </a:cubicBezTo>
                  <a:lnTo>
                    <a:pt x="9074" y="662"/>
                  </a:lnTo>
                  <a:lnTo>
                    <a:pt x="9074" y="1418"/>
                  </a:lnTo>
                  <a:lnTo>
                    <a:pt x="6302" y="1418"/>
                  </a:lnTo>
                  <a:lnTo>
                    <a:pt x="6302" y="662"/>
                  </a:lnTo>
                  <a:lnTo>
                    <a:pt x="6648" y="662"/>
                  </a:lnTo>
                  <a:cubicBezTo>
                    <a:pt x="7089" y="662"/>
                    <a:pt x="7121" y="0"/>
                    <a:pt x="6648" y="0"/>
                  </a:cubicBezTo>
                  <a:lnTo>
                    <a:pt x="5262" y="0"/>
                  </a:lnTo>
                  <a:cubicBezTo>
                    <a:pt x="4821" y="0"/>
                    <a:pt x="4790" y="662"/>
                    <a:pt x="5262" y="662"/>
                  </a:cubicBezTo>
                  <a:lnTo>
                    <a:pt x="5609" y="662"/>
                  </a:lnTo>
                  <a:lnTo>
                    <a:pt x="5609" y="1418"/>
                  </a:lnTo>
                  <a:lnTo>
                    <a:pt x="2868" y="1418"/>
                  </a:lnTo>
                  <a:lnTo>
                    <a:pt x="2868" y="662"/>
                  </a:lnTo>
                  <a:lnTo>
                    <a:pt x="3214" y="662"/>
                  </a:lnTo>
                  <a:cubicBezTo>
                    <a:pt x="3655" y="662"/>
                    <a:pt x="3687" y="0"/>
                    <a:pt x="32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6" name="Google Shape;8736;p59"/>
          <p:cNvGrpSpPr/>
          <p:nvPr/>
        </p:nvGrpSpPr>
        <p:grpSpPr>
          <a:xfrm>
            <a:off x="6804910" y="1689221"/>
            <a:ext cx="415123" cy="419659"/>
            <a:chOff x="-2668225" y="3239075"/>
            <a:chExt cx="288300" cy="291450"/>
          </a:xfrm>
        </p:grpSpPr>
        <p:sp>
          <p:nvSpPr>
            <p:cNvPr id="8737" name="Google Shape;8737;p59"/>
            <p:cNvSpPr/>
            <p:nvPr/>
          </p:nvSpPr>
          <p:spPr>
            <a:xfrm>
              <a:off x="-2592600" y="3239075"/>
              <a:ext cx="137850" cy="51225"/>
            </a:xfrm>
            <a:custGeom>
              <a:avLst/>
              <a:gdLst/>
              <a:ahLst/>
              <a:cxnLst/>
              <a:rect l="l" t="t" r="r" b="b"/>
              <a:pathLst>
                <a:path w="5514" h="2049" extrusionOk="0">
                  <a:moveTo>
                    <a:pt x="1355" y="1"/>
                  </a:moveTo>
                  <a:cubicBezTo>
                    <a:pt x="0" y="1"/>
                    <a:pt x="11" y="2049"/>
                    <a:pt x="1386" y="2049"/>
                  </a:cubicBezTo>
                  <a:lnTo>
                    <a:pt x="4127" y="2049"/>
                  </a:lnTo>
                  <a:cubicBezTo>
                    <a:pt x="5482" y="2049"/>
                    <a:pt x="5514" y="1"/>
                    <a:pt x="4127" y="1"/>
                  </a:cubicBezTo>
                  <a:lnTo>
                    <a:pt x="1386" y="1"/>
                  </a:lnTo>
                  <a:cubicBezTo>
                    <a:pt x="1376" y="1"/>
                    <a:pt x="1366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8" name="Google Shape;8738;p59"/>
            <p:cNvSpPr/>
            <p:nvPr/>
          </p:nvSpPr>
          <p:spPr>
            <a:xfrm>
              <a:off x="-2587875" y="3307875"/>
              <a:ext cx="129200" cy="69850"/>
            </a:xfrm>
            <a:custGeom>
              <a:avLst/>
              <a:gdLst/>
              <a:ahLst/>
              <a:cxnLst/>
              <a:rect l="l" t="t" r="r" b="b"/>
              <a:pathLst>
                <a:path w="5168" h="2794" extrusionOk="0">
                  <a:moveTo>
                    <a:pt x="1235" y="1"/>
                  </a:moveTo>
                  <a:cubicBezTo>
                    <a:pt x="1002" y="1"/>
                    <a:pt x="977" y="13"/>
                    <a:pt x="882" y="53"/>
                  </a:cubicBezTo>
                  <a:lnTo>
                    <a:pt x="882" y="1502"/>
                  </a:lnTo>
                  <a:cubicBezTo>
                    <a:pt x="788" y="1628"/>
                    <a:pt x="599" y="1943"/>
                    <a:pt x="0" y="2794"/>
                  </a:cubicBezTo>
                  <a:lnTo>
                    <a:pt x="5167" y="2794"/>
                  </a:lnTo>
                  <a:cubicBezTo>
                    <a:pt x="4568" y="1912"/>
                    <a:pt x="4379" y="1597"/>
                    <a:pt x="4316" y="1471"/>
                  </a:cubicBezTo>
                  <a:lnTo>
                    <a:pt x="4316" y="22"/>
                  </a:lnTo>
                  <a:lnTo>
                    <a:pt x="3938" y="22"/>
                  </a:lnTo>
                  <a:cubicBezTo>
                    <a:pt x="2228" y="22"/>
                    <a:pt x="1547" y="1"/>
                    <a:pt x="12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9" name="Google Shape;8739;p59"/>
            <p:cNvSpPr/>
            <p:nvPr/>
          </p:nvSpPr>
          <p:spPr>
            <a:xfrm>
              <a:off x="-2566625" y="3427325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2" y="1"/>
                  </a:moveTo>
                  <a:cubicBezTo>
                    <a:pt x="253" y="1"/>
                    <a:pt x="1" y="316"/>
                    <a:pt x="1" y="662"/>
                  </a:cubicBezTo>
                  <a:cubicBezTo>
                    <a:pt x="1" y="1009"/>
                    <a:pt x="316" y="1324"/>
                    <a:pt x="662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316"/>
                    <a:pt x="1041" y="1"/>
                    <a:pt x="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0" name="Google Shape;8740;p59"/>
            <p:cNvSpPr/>
            <p:nvPr/>
          </p:nvSpPr>
          <p:spPr>
            <a:xfrm>
              <a:off x="-2481550" y="34612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8"/>
                  </a:cubicBezTo>
                  <a:cubicBezTo>
                    <a:pt x="725" y="158"/>
                    <a:pt x="536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1" name="Google Shape;8741;p59"/>
            <p:cNvSpPr/>
            <p:nvPr/>
          </p:nvSpPr>
          <p:spPr>
            <a:xfrm>
              <a:off x="-2668225" y="3393475"/>
              <a:ext cx="288300" cy="137050"/>
            </a:xfrm>
            <a:custGeom>
              <a:avLst/>
              <a:gdLst/>
              <a:ahLst/>
              <a:cxnLst/>
              <a:rect l="l" t="t" r="r" b="b"/>
              <a:pathLst>
                <a:path w="11532" h="5482" extrusionOk="0">
                  <a:moveTo>
                    <a:pt x="4726" y="630"/>
                  </a:moveTo>
                  <a:cubicBezTo>
                    <a:pt x="5483" y="630"/>
                    <a:pt x="6113" y="1260"/>
                    <a:pt x="6113" y="2016"/>
                  </a:cubicBezTo>
                  <a:cubicBezTo>
                    <a:pt x="6113" y="2804"/>
                    <a:pt x="5514" y="3403"/>
                    <a:pt x="4726" y="3403"/>
                  </a:cubicBezTo>
                  <a:cubicBezTo>
                    <a:pt x="3970" y="3403"/>
                    <a:pt x="3340" y="2772"/>
                    <a:pt x="3340" y="2016"/>
                  </a:cubicBezTo>
                  <a:cubicBezTo>
                    <a:pt x="3340" y="1260"/>
                    <a:pt x="3970" y="630"/>
                    <a:pt x="4726" y="630"/>
                  </a:cubicBezTo>
                  <a:close/>
                  <a:moveTo>
                    <a:pt x="7845" y="2048"/>
                  </a:moveTo>
                  <a:cubicBezTo>
                    <a:pt x="8381" y="2048"/>
                    <a:pt x="8854" y="2520"/>
                    <a:pt x="8854" y="3087"/>
                  </a:cubicBezTo>
                  <a:cubicBezTo>
                    <a:pt x="8854" y="3623"/>
                    <a:pt x="8381" y="4096"/>
                    <a:pt x="7845" y="4096"/>
                  </a:cubicBezTo>
                  <a:cubicBezTo>
                    <a:pt x="7278" y="4096"/>
                    <a:pt x="6806" y="3623"/>
                    <a:pt x="6806" y="3087"/>
                  </a:cubicBezTo>
                  <a:cubicBezTo>
                    <a:pt x="6806" y="2520"/>
                    <a:pt x="7278" y="2048"/>
                    <a:pt x="7845" y="2048"/>
                  </a:cubicBezTo>
                  <a:close/>
                  <a:moveTo>
                    <a:pt x="2710" y="0"/>
                  </a:moveTo>
                  <a:cubicBezTo>
                    <a:pt x="2238" y="693"/>
                    <a:pt x="1607" y="1575"/>
                    <a:pt x="788" y="2804"/>
                  </a:cubicBezTo>
                  <a:cubicBezTo>
                    <a:pt x="1" y="3938"/>
                    <a:pt x="820" y="5482"/>
                    <a:pt x="2206" y="5482"/>
                  </a:cubicBezTo>
                  <a:lnTo>
                    <a:pt x="9295" y="5482"/>
                  </a:lnTo>
                  <a:cubicBezTo>
                    <a:pt x="10712" y="5482"/>
                    <a:pt x="11532" y="3938"/>
                    <a:pt x="10744" y="2804"/>
                  </a:cubicBezTo>
                  <a:cubicBezTo>
                    <a:pt x="9925" y="1575"/>
                    <a:pt x="9295" y="693"/>
                    <a:pt x="88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2" name="Google Shape;8742;p59"/>
          <p:cNvGrpSpPr/>
          <p:nvPr/>
        </p:nvGrpSpPr>
        <p:grpSpPr>
          <a:xfrm>
            <a:off x="6802066" y="2205191"/>
            <a:ext cx="420811" cy="419659"/>
            <a:chOff x="-2671375" y="3597450"/>
            <a:chExt cx="292250" cy="291450"/>
          </a:xfrm>
        </p:grpSpPr>
        <p:sp>
          <p:nvSpPr>
            <p:cNvPr id="8743" name="Google Shape;8743;p59"/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4" name="Google Shape;8744;p59"/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5" name="Google Shape;8745;p59"/>
          <p:cNvGrpSpPr/>
          <p:nvPr/>
        </p:nvGrpSpPr>
        <p:grpSpPr>
          <a:xfrm>
            <a:off x="6812849" y="2755691"/>
            <a:ext cx="423043" cy="421927"/>
            <a:chOff x="-2670575" y="3956600"/>
            <a:chExt cx="293800" cy="293025"/>
          </a:xfrm>
        </p:grpSpPr>
        <p:sp>
          <p:nvSpPr>
            <p:cNvPr id="8746" name="Google Shape;8746;p59"/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7" name="Google Shape;8747;p59"/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8" name="Google Shape;8748;p59"/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9" name="Google Shape;8749;p59"/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0" name="Google Shape;8750;p59"/>
          <p:cNvGrpSpPr/>
          <p:nvPr/>
        </p:nvGrpSpPr>
        <p:grpSpPr>
          <a:xfrm>
            <a:off x="3070370" y="3311947"/>
            <a:ext cx="426462" cy="418363"/>
            <a:chOff x="-1183550" y="3586525"/>
            <a:chExt cx="296175" cy="290550"/>
          </a:xfrm>
        </p:grpSpPr>
        <p:sp>
          <p:nvSpPr>
            <p:cNvPr id="8751" name="Google Shape;8751;p59"/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2" name="Google Shape;8752;p59"/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3" name="Google Shape;8753;p59"/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4" name="Google Shape;8754;p59"/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5" name="Google Shape;8755;p59"/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6" name="Google Shape;8756;p59"/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7" name="Google Shape;8757;p59"/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8" name="Google Shape;8758;p59"/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9" name="Google Shape;8759;p59"/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0" name="Google Shape;8760;p59"/>
          <p:cNvGrpSpPr/>
          <p:nvPr/>
        </p:nvGrpSpPr>
        <p:grpSpPr>
          <a:xfrm>
            <a:off x="1933980" y="1689799"/>
            <a:ext cx="420811" cy="418507"/>
            <a:chOff x="-5971525" y="3273750"/>
            <a:chExt cx="292250" cy="290650"/>
          </a:xfrm>
        </p:grpSpPr>
        <p:sp>
          <p:nvSpPr>
            <p:cNvPr id="8761" name="Google Shape;8761;p59"/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2" name="Google Shape;8762;p59"/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3" name="Google Shape;8763;p59"/>
          <p:cNvGrpSpPr/>
          <p:nvPr/>
        </p:nvGrpSpPr>
        <p:grpSpPr>
          <a:xfrm>
            <a:off x="1928310" y="2203826"/>
            <a:ext cx="432150" cy="422395"/>
            <a:chOff x="-5974675" y="3632100"/>
            <a:chExt cx="300125" cy="293350"/>
          </a:xfrm>
        </p:grpSpPr>
        <p:sp>
          <p:nvSpPr>
            <p:cNvPr id="8764" name="Google Shape;8764;p59"/>
            <p:cNvSpPr/>
            <p:nvPr/>
          </p:nvSpPr>
          <p:spPr>
            <a:xfrm>
              <a:off x="-5974675" y="3701875"/>
              <a:ext cx="141025" cy="221650"/>
            </a:xfrm>
            <a:custGeom>
              <a:avLst/>
              <a:gdLst/>
              <a:ahLst/>
              <a:cxnLst/>
              <a:rect l="l" t="t" r="r" b="b"/>
              <a:pathLst>
                <a:path w="5641" h="8866" extrusionOk="0">
                  <a:moveTo>
                    <a:pt x="540" y="1"/>
                  </a:moveTo>
                  <a:cubicBezTo>
                    <a:pt x="331" y="1"/>
                    <a:pt x="123" y="188"/>
                    <a:pt x="221" y="423"/>
                  </a:cubicBezTo>
                  <a:lnTo>
                    <a:pt x="568" y="1526"/>
                  </a:lnTo>
                  <a:cubicBezTo>
                    <a:pt x="788" y="2251"/>
                    <a:pt x="1419" y="2723"/>
                    <a:pt x="2175" y="2723"/>
                  </a:cubicBezTo>
                  <a:lnTo>
                    <a:pt x="2899" y="2723"/>
                  </a:lnTo>
                  <a:lnTo>
                    <a:pt x="2899" y="4110"/>
                  </a:lnTo>
                  <a:lnTo>
                    <a:pt x="473" y="4110"/>
                  </a:lnTo>
                  <a:cubicBezTo>
                    <a:pt x="64" y="4110"/>
                    <a:pt x="1" y="4771"/>
                    <a:pt x="473" y="4771"/>
                  </a:cubicBezTo>
                  <a:lnTo>
                    <a:pt x="2899" y="4771"/>
                  </a:lnTo>
                  <a:lnTo>
                    <a:pt x="2899" y="5779"/>
                  </a:lnTo>
                  <a:cubicBezTo>
                    <a:pt x="2899" y="5905"/>
                    <a:pt x="2899" y="6031"/>
                    <a:pt x="2931" y="6126"/>
                  </a:cubicBezTo>
                  <a:lnTo>
                    <a:pt x="2175" y="6126"/>
                  </a:lnTo>
                  <a:cubicBezTo>
                    <a:pt x="1419" y="6126"/>
                    <a:pt x="788" y="6598"/>
                    <a:pt x="568" y="7323"/>
                  </a:cubicBezTo>
                  <a:lnTo>
                    <a:pt x="221" y="8426"/>
                  </a:lnTo>
                  <a:cubicBezTo>
                    <a:pt x="126" y="8691"/>
                    <a:pt x="329" y="8866"/>
                    <a:pt x="533" y="8866"/>
                  </a:cubicBezTo>
                  <a:cubicBezTo>
                    <a:pt x="667" y="8866"/>
                    <a:pt x="801" y="8790"/>
                    <a:pt x="852" y="8615"/>
                  </a:cubicBezTo>
                  <a:lnTo>
                    <a:pt x="1198" y="7512"/>
                  </a:lnTo>
                  <a:cubicBezTo>
                    <a:pt x="1356" y="7071"/>
                    <a:pt x="1734" y="6819"/>
                    <a:pt x="2175" y="6819"/>
                  </a:cubicBezTo>
                  <a:lnTo>
                    <a:pt x="3088" y="6819"/>
                  </a:lnTo>
                  <a:cubicBezTo>
                    <a:pt x="3466" y="7922"/>
                    <a:pt x="4475" y="8709"/>
                    <a:pt x="5640" y="8835"/>
                  </a:cubicBezTo>
                  <a:lnTo>
                    <a:pt x="5640" y="613"/>
                  </a:lnTo>
                  <a:lnTo>
                    <a:pt x="3939" y="613"/>
                  </a:lnTo>
                  <a:cubicBezTo>
                    <a:pt x="3372" y="676"/>
                    <a:pt x="2899" y="1148"/>
                    <a:pt x="2899" y="1684"/>
                  </a:cubicBezTo>
                  <a:lnTo>
                    <a:pt x="2899" y="2062"/>
                  </a:lnTo>
                  <a:lnTo>
                    <a:pt x="2175" y="2062"/>
                  </a:lnTo>
                  <a:cubicBezTo>
                    <a:pt x="1734" y="2062"/>
                    <a:pt x="1356" y="1778"/>
                    <a:pt x="1198" y="1337"/>
                  </a:cubicBezTo>
                  <a:lnTo>
                    <a:pt x="852" y="234"/>
                  </a:lnTo>
                  <a:cubicBezTo>
                    <a:pt x="792" y="69"/>
                    <a:pt x="666" y="1"/>
                    <a:pt x="5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5" name="Google Shape;8765;p59"/>
            <p:cNvSpPr/>
            <p:nvPr/>
          </p:nvSpPr>
          <p:spPr>
            <a:xfrm>
              <a:off x="-5880150" y="3632100"/>
              <a:ext cx="108725" cy="68550"/>
            </a:xfrm>
            <a:custGeom>
              <a:avLst/>
              <a:gdLst/>
              <a:ahLst/>
              <a:cxnLst/>
              <a:rect l="l" t="t" r="r" b="b"/>
              <a:pathLst>
                <a:path w="4349" h="2742" extrusionOk="0">
                  <a:moveTo>
                    <a:pt x="788" y="1"/>
                  </a:moveTo>
                  <a:cubicBezTo>
                    <a:pt x="599" y="1"/>
                    <a:pt x="442" y="159"/>
                    <a:pt x="442" y="348"/>
                  </a:cubicBezTo>
                  <a:lnTo>
                    <a:pt x="442" y="1009"/>
                  </a:lnTo>
                  <a:cubicBezTo>
                    <a:pt x="442" y="1324"/>
                    <a:pt x="599" y="1608"/>
                    <a:pt x="788" y="1797"/>
                  </a:cubicBezTo>
                  <a:cubicBezTo>
                    <a:pt x="442" y="2049"/>
                    <a:pt x="158" y="2364"/>
                    <a:pt x="0" y="2742"/>
                  </a:cubicBezTo>
                  <a:lnTo>
                    <a:pt x="4348" y="2742"/>
                  </a:lnTo>
                  <a:cubicBezTo>
                    <a:pt x="4159" y="2364"/>
                    <a:pt x="3876" y="2049"/>
                    <a:pt x="3561" y="1797"/>
                  </a:cubicBezTo>
                  <a:cubicBezTo>
                    <a:pt x="3813" y="1608"/>
                    <a:pt x="3907" y="1324"/>
                    <a:pt x="3907" y="1009"/>
                  </a:cubicBezTo>
                  <a:lnTo>
                    <a:pt x="3907" y="348"/>
                  </a:lnTo>
                  <a:cubicBezTo>
                    <a:pt x="3907" y="123"/>
                    <a:pt x="3736" y="5"/>
                    <a:pt x="3568" y="5"/>
                  </a:cubicBezTo>
                  <a:cubicBezTo>
                    <a:pt x="3405" y="5"/>
                    <a:pt x="3245" y="115"/>
                    <a:pt x="3245" y="348"/>
                  </a:cubicBezTo>
                  <a:lnTo>
                    <a:pt x="3245" y="1009"/>
                  </a:lnTo>
                  <a:cubicBezTo>
                    <a:pt x="3245" y="1230"/>
                    <a:pt x="3088" y="1387"/>
                    <a:pt x="2899" y="1387"/>
                  </a:cubicBezTo>
                  <a:lnTo>
                    <a:pt x="1513" y="1387"/>
                  </a:lnTo>
                  <a:cubicBezTo>
                    <a:pt x="1324" y="1387"/>
                    <a:pt x="1166" y="1230"/>
                    <a:pt x="1166" y="1009"/>
                  </a:cubicBezTo>
                  <a:lnTo>
                    <a:pt x="1166" y="348"/>
                  </a:lnTo>
                  <a:cubicBezTo>
                    <a:pt x="1166" y="159"/>
                    <a:pt x="1009" y="1"/>
                    <a:pt x="7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6" name="Google Shape;8766;p59"/>
            <p:cNvSpPr/>
            <p:nvPr/>
          </p:nvSpPr>
          <p:spPr>
            <a:xfrm>
              <a:off x="-5814775" y="3702500"/>
              <a:ext cx="140225" cy="222950"/>
            </a:xfrm>
            <a:custGeom>
              <a:avLst/>
              <a:gdLst/>
              <a:ahLst/>
              <a:cxnLst/>
              <a:rect l="l" t="t" r="r" b="b"/>
              <a:pathLst>
                <a:path w="5609" h="8918" extrusionOk="0">
                  <a:moveTo>
                    <a:pt x="5092" y="1"/>
                  </a:moveTo>
                  <a:cubicBezTo>
                    <a:pt x="4964" y="1"/>
                    <a:pt x="4837" y="72"/>
                    <a:pt x="4789" y="241"/>
                  </a:cubicBezTo>
                  <a:lnTo>
                    <a:pt x="4443" y="1344"/>
                  </a:lnTo>
                  <a:cubicBezTo>
                    <a:pt x="4285" y="1785"/>
                    <a:pt x="3907" y="2068"/>
                    <a:pt x="3466" y="2068"/>
                  </a:cubicBezTo>
                  <a:lnTo>
                    <a:pt x="2710" y="2068"/>
                  </a:lnTo>
                  <a:lnTo>
                    <a:pt x="2710" y="1722"/>
                  </a:lnTo>
                  <a:cubicBezTo>
                    <a:pt x="2710" y="1155"/>
                    <a:pt x="2237" y="682"/>
                    <a:pt x="1702" y="682"/>
                  </a:cubicBezTo>
                  <a:lnTo>
                    <a:pt x="0" y="682"/>
                  </a:lnTo>
                  <a:lnTo>
                    <a:pt x="0" y="8873"/>
                  </a:lnTo>
                  <a:cubicBezTo>
                    <a:pt x="1198" y="8747"/>
                    <a:pt x="2174" y="7928"/>
                    <a:pt x="2552" y="6857"/>
                  </a:cubicBezTo>
                  <a:lnTo>
                    <a:pt x="3466" y="6857"/>
                  </a:lnTo>
                  <a:cubicBezTo>
                    <a:pt x="3907" y="6857"/>
                    <a:pt x="4285" y="7140"/>
                    <a:pt x="4443" y="7582"/>
                  </a:cubicBezTo>
                  <a:lnTo>
                    <a:pt x="4789" y="8684"/>
                  </a:lnTo>
                  <a:cubicBezTo>
                    <a:pt x="4848" y="8850"/>
                    <a:pt x="4974" y="8918"/>
                    <a:pt x="5100" y="8918"/>
                  </a:cubicBezTo>
                  <a:cubicBezTo>
                    <a:pt x="5309" y="8918"/>
                    <a:pt x="5518" y="8731"/>
                    <a:pt x="5419" y="8495"/>
                  </a:cubicBezTo>
                  <a:lnTo>
                    <a:pt x="5041" y="7298"/>
                  </a:lnTo>
                  <a:cubicBezTo>
                    <a:pt x="4789" y="6573"/>
                    <a:pt x="4159" y="6101"/>
                    <a:pt x="3434" y="6101"/>
                  </a:cubicBezTo>
                  <a:lnTo>
                    <a:pt x="2678" y="6101"/>
                  </a:lnTo>
                  <a:cubicBezTo>
                    <a:pt x="2678" y="6006"/>
                    <a:pt x="2710" y="5880"/>
                    <a:pt x="2710" y="5754"/>
                  </a:cubicBezTo>
                  <a:lnTo>
                    <a:pt x="2710" y="4778"/>
                  </a:lnTo>
                  <a:lnTo>
                    <a:pt x="5136" y="4778"/>
                  </a:lnTo>
                  <a:cubicBezTo>
                    <a:pt x="5545" y="4778"/>
                    <a:pt x="5608" y="4116"/>
                    <a:pt x="5136" y="4116"/>
                  </a:cubicBezTo>
                  <a:lnTo>
                    <a:pt x="2710" y="4116"/>
                  </a:lnTo>
                  <a:lnTo>
                    <a:pt x="2710" y="2730"/>
                  </a:lnTo>
                  <a:lnTo>
                    <a:pt x="3466" y="2730"/>
                  </a:lnTo>
                  <a:cubicBezTo>
                    <a:pt x="4222" y="2730"/>
                    <a:pt x="4852" y="2257"/>
                    <a:pt x="5073" y="1564"/>
                  </a:cubicBezTo>
                  <a:lnTo>
                    <a:pt x="5419" y="461"/>
                  </a:lnTo>
                  <a:cubicBezTo>
                    <a:pt x="5517" y="189"/>
                    <a:pt x="5301" y="1"/>
                    <a:pt x="50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7" name="Google Shape;8767;p59"/>
          <p:cNvGrpSpPr/>
          <p:nvPr/>
        </p:nvGrpSpPr>
        <p:grpSpPr>
          <a:xfrm>
            <a:off x="1958351" y="2755694"/>
            <a:ext cx="395865" cy="421927"/>
            <a:chOff x="-5971525" y="3990475"/>
            <a:chExt cx="274925" cy="293025"/>
          </a:xfrm>
        </p:grpSpPr>
        <p:sp>
          <p:nvSpPr>
            <p:cNvPr id="8768" name="Google Shape;8768;p59"/>
            <p:cNvSpPr/>
            <p:nvPr/>
          </p:nvSpPr>
          <p:spPr>
            <a:xfrm>
              <a:off x="-5851000" y="4061375"/>
              <a:ext cx="102400" cy="33875"/>
            </a:xfrm>
            <a:custGeom>
              <a:avLst/>
              <a:gdLst/>
              <a:ahLst/>
              <a:cxnLst/>
              <a:rect l="l" t="t" r="r" b="b"/>
              <a:pathLst>
                <a:path w="4096" h="1355" extrusionOk="0">
                  <a:moveTo>
                    <a:pt x="0" y="0"/>
                  </a:moveTo>
                  <a:lnTo>
                    <a:pt x="0" y="1355"/>
                  </a:lnTo>
                  <a:lnTo>
                    <a:pt x="4096" y="1355"/>
                  </a:lnTo>
                  <a:lnTo>
                    <a:pt x="409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59"/>
            <p:cNvSpPr/>
            <p:nvPr/>
          </p:nvSpPr>
          <p:spPr>
            <a:xfrm>
              <a:off x="-5971525" y="3990475"/>
              <a:ext cx="69350" cy="275700"/>
            </a:xfrm>
            <a:custGeom>
              <a:avLst/>
              <a:gdLst/>
              <a:ahLst/>
              <a:cxnLst/>
              <a:rect l="l" t="t" r="r" b="b"/>
              <a:pathLst>
                <a:path w="2774" h="11028" extrusionOk="0">
                  <a:moveTo>
                    <a:pt x="1041" y="1"/>
                  </a:moveTo>
                  <a:lnTo>
                    <a:pt x="1041" y="32"/>
                  </a:lnTo>
                  <a:cubicBezTo>
                    <a:pt x="473" y="32"/>
                    <a:pt x="1" y="505"/>
                    <a:pt x="1" y="1072"/>
                  </a:cubicBezTo>
                  <a:lnTo>
                    <a:pt x="1" y="9988"/>
                  </a:lnTo>
                  <a:cubicBezTo>
                    <a:pt x="1" y="10555"/>
                    <a:pt x="473" y="11027"/>
                    <a:pt x="1041" y="11027"/>
                  </a:cubicBezTo>
                  <a:lnTo>
                    <a:pt x="2395" y="11027"/>
                  </a:lnTo>
                  <a:cubicBezTo>
                    <a:pt x="2521" y="11027"/>
                    <a:pt x="2647" y="10996"/>
                    <a:pt x="2773" y="10933"/>
                  </a:cubicBezTo>
                  <a:lnTo>
                    <a:pt x="2773" y="64"/>
                  </a:lnTo>
                  <a:cubicBezTo>
                    <a:pt x="2647" y="32"/>
                    <a:pt x="2521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59"/>
            <p:cNvSpPr/>
            <p:nvPr/>
          </p:nvSpPr>
          <p:spPr>
            <a:xfrm>
              <a:off x="-5851000" y="4214950"/>
              <a:ext cx="103200" cy="68550"/>
            </a:xfrm>
            <a:custGeom>
              <a:avLst/>
              <a:gdLst/>
              <a:ahLst/>
              <a:cxnLst/>
              <a:rect l="l" t="t" r="r" b="b"/>
              <a:pathLst>
                <a:path w="4128" h="2742" extrusionOk="0">
                  <a:moveTo>
                    <a:pt x="3056" y="694"/>
                  </a:moveTo>
                  <a:cubicBezTo>
                    <a:pt x="3277" y="694"/>
                    <a:pt x="3434" y="851"/>
                    <a:pt x="3434" y="1072"/>
                  </a:cubicBezTo>
                  <a:cubicBezTo>
                    <a:pt x="3434" y="1261"/>
                    <a:pt x="3277" y="1418"/>
                    <a:pt x="3056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4"/>
                    <a:pt x="1008" y="694"/>
                  </a:cubicBezTo>
                  <a:close/>
                  <a:moveTo>
                    <a:pt x="32" y="1"/>
                  </a:moveTo>
                  <a:lnTo>
                    <a:pt x="32" y="2395"/>
                  </a:lnTo>
                  <a:lnTo>
                    <a:pt x="0" y="2395"/>
                  </a:lnTo>
                  <a:cubicBezTo>
                    <a:pt x="0" y="2584"/>
                    <a:pt x="158" y="2741"/>
                    <a:pt x="347" y="2741"/>
                  </a:cubicBezTo>
                  <a:lnTo>
                    <a:pt x="3781" y="2741"/>
                  </a:lnTo>
                  <a:cubicBezTo>
                    <a:pt x="3970" y="2741"/>
                    <a:pt x="4127" y="2584"/>
                    <a:pt x="4127" y="2395"/>
                  </a:cubicBezTo>
                  <a:lnTo>
                    <a:pt x="412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59"/>
            <p:cNvSpPr/>
            <p:nvPr/>
          </p:nvSpPr>
          <p:spPr>
            <a:xfrm>
              <a:off x="-5885675" y="4010175"/>
              <a:ext cx="189075" cy="239450"/>
            </a:xfrm>
            <a:custGeom>
              <a:avLst/>
              <a:gdLst/>
              <a:ahLst/>
              <a:cxnLst/>
              <a:rect l="l" t="t" r="r" b="b"/>
              <a:pathLst>
                <a:path w="7563" h="9578" extrusionOk="0">
                  <a:moveTo>
                    <a:pt x="5829" y="1323"/>
                  </a:moveTo>
                  <a:cubicBezTo>
                    <a:pt x="6018" y="1323"/>
                    <a:pt x="6176" y="1481"/>
                    <a:pt x="6176" y="1702"/>
                  </a:cubicBezTo>
                  <a:lnTo>
                    <a:pt x="6176" y="3749"/>
                  </a:lnTo>
                  <a:cubicBezTo>
                    <a:pt x="6176" y="3938"/>
                    <a:pt x="6018" y="4096"/>
                    <a:pt x="5829" y="4096"/>
                  </a:cubicBezTo>
                  <a:lnTo>
                    <a:pt x="1009" y="4096"/>
                  </a:lnTo>
                  <a:cubicBezTo>
                    <a:pt x="820" y="4096"/>
                    <a:pt x="663" y="3938"/>
                    <a:pt x="663" y="3749"/>
                  </a:cubicBezTo>
                  <a:lnTo>
                    <a:pt x="663" y="1702"/>
                  </a:lnTo>
                  <a:cubicBezTo>
                    <a:pt x="663" y="1481"/>
                    <a:pt x="820" y="1323"/>
                    <a:pt x="1009" y="1323"/>
                  </a:cubicBezTo>
                  <a:close/>
                  <a:moveTo>
                    <a:pt x="1734" y="4789"/>
                  </a:moveTo>
                  <a:cubicBezTo>
                    <a:pt x="2175" y="4789"/>
                    <a:pt x="2175" y="5482"/>
                    <a:pt x="1734" y="5482"/>
                  </a:cubicBezTo>
                  <a:lnTo>
                    <a:pt x="1072" y="5482"/>
                  </a:lnTo>
                  <a:cubicBezTo>
                    <a:pt x="631" y="5482"/>
                    <a:pt x="600" y="4789"/>
                    <a:pt x="1072" y="4789"/>
                  </a:cubicBezTo>
                  <a:close/>
                  <a:moveTo>
                    <a:pt x="3782" y="4758"/>
                  </a:moveTo>
                  <a:cubicBezTo>
                    <a:pt x="4223" y="4789"/>
                    <a:pt x="4223" y="5482"/>
                    <a:pt x="3782" y="5482"/>
                  </a:cubicBezTo>
                  <a:lnTo>
                    <a:pt x="3120" y="5482"/>
                  </a:lnTo>
                  <a:cubicBezTo>
                    <a:pt x="2899" y="5482"/>
                    <a:pt x="2742" y="5325"/>
                    <a:pt x="2742" y="5104"/>
                  </a:cubicBezTo>
                  <a:cubicBezTo>
                    <a:pt x="2742" y="4915"/>
                    <a:pt x="2899" y="4758"/>
                    <a:pt x="3120" y="4758"/>
                  </a:cubicBezTo>
                  <a:close/>
                  <a:moveTo>
                    <a:pt x="5829" y="4789"/>
                  </a:moveTo>
                  <a:cubicBezTo>
                    <a:pt x="6270" y="4789"/>
                    <a:pt x="6302" y="5482"/>
                    <a:pt x="5829" y="5482"/>
                  </a:cubicBezTo>
                  <a:lnTo>
                    <a:pt x="5168" y="5482"/>
                  </a:lnTo>
                  <a:cubicBezTo>
                    <a:pt x="4727" y="5482"/>
                    <a:pt x="4695" y="4789"/>
                    <a:pt x="5168" y="4789"/>
                  </a:cubicBezTo>
                  <a:close/>
                  <a:moveTo>
                    <a:pt x="1762" y="6174"/>
                  </a:moveTo>
                  <a:cubicBezTo>
                    <a:pt x="2175" y="6174"/>
                    <a:pt x="2165" y="6837"/>
                    <a:pt x="1734" y="6837"/>
                  </a:cubicBezTo>
                  <a:lnTo>
                    <a:pt x="1072" y="6837"/>
                  </a:lnTo>
                  <a:cubicBezTo>
                    <a:pt x="631" y="6837"/>
                    <a:pt x="600" y="6175"/>
                    <a:pt x="1072" y="6175"/>
                  </a:cubicBezTo>
                  <a:lnTo>
                    <a:pt x="1734" y="6175"/>
                  </a:lnTo>
                  <a:cubicBezTo>
                    <a:pt x="1744" y="6175"/>
                    <a:pt x="1753" y="6174"/>
                    <a:pt x="1762" y="6174"/>
                  </a:cubicBezTo>
                  <a:close/>
                  <a:moveTo>
                    <a:pt x="3782" y="6144"/>
                  </a:moveTo>
                  <a:cubicBezTo>
                    <a:pt x="4223" y="6144"/>
                    <a:pt x="4223" y="6837"/>
                    <a:pt x="3782" y="6837"/>
                  </a:cubicBezTo>
                  <a:lnTo>
                    <a:pt x="3120" y="6837"/>
                  </a:lnTo>
                  <a:cubicBezTo>
                    <a:pt x="2899" y="6837"/>
                    <a:pt x="2742" y="6679"/>
                    <a:pt x="2742" y="6490"/>
                  </a:cubicBezTo>
                  <a:cubicBezTo>
                    <a:pt x="2742" y="6301"/>
                    <a:pt x="2899" y="6144"/>
                    <a:pt x="3120" y="6144"/>
                  </a:cubicBezTo>
                  <a:close/>
                  <a:moveTo>
                    <a:pt x="5858" y="6174"/>
                  </a:moveTo>
                  <a:cubicBezTo>
                    <a:pt x="6272" y="6174"/>
                    <a:pt x="6291" y="6837"/>
                    <a:pt x="5829" y="6837"/>
                  </a:cubicBezTo>
                  <a:lnTo>
                    <a:pt x="5168" y="6837"/>
                  </a:lnTo>
                  <a:cubicBezTo>
                    <a:pt x="4727" y="6837"/>
                    <a:pt x="4695" y="6175"/>
                    <a:pt x="5168" y="6175"/>
                  </a:cubicBezTo>
                  <a:lnTo>
                    <a:pt x="5829" y="6175"/>
                  </a:lnTo>
                  <a:cubicBezTo>
                    <a:pt x="5839" y="6175"/>
                    <a:pt x="5849" y="6174"/>
                    <a:pt x="5858" y="6174"/>
                  </a:cubicBezTo>
                  <a:close/>
                  <a:moveTo>
                    <a:pt x="1" y="0"/>
                  </a:moveTo>
                  <a:lnTo>
                    <a:pt x="1" y="9578"/>
                  </a:lnTo>
                  <a:lnTo>
                    <a:pt x="663" y="9578"/>
                  </a:lnTo>
                  <a:lnTo>
                    <a:pt x="663" y="7876"/>
                  </a:lnTo>
                  <a:cubicBezTo>
                    <a:pt x="663" y="7687"/>
                    <a:pt x="820" y="7530"/>
                    <a:pt x="1009" y="7530"/>
                  </a:cubicBezTo>
                  <a:lnTo>
                    <a:pt x="5829" y="7530"/>
                  </a:lnTo>
                  <a:cubicBezTo>
                    <a:pt x="6018" y="7530"/>
                    <a:pt x="6176" y="7687"/>
                    <a:pt x="6176" y="7876"/>
                  </a:cubicBezTo>
                  <a:lnTo>
                    <a:pt x="6176" y="9578"/>
                  </a:lnTo>
                  <a:lnTo>
                    <a:pt x="6522" y="9578"/>
                  </a:lnTo>
                  <a:cubicBezTo>
                    <a:pt x="7090" y="9578"/>
                    <a:pt x="7562" y="9105"/>
                    <a:pt x="7562" y="8538"/>
                  </a:cubicBezTo>
                  <a:lnTo>
                    <a:pt x="7562" y="1008"/>
                  </a:lnTo>
                  <a:cubicBezTo>
                    <a:pt x="7531" y="473"/>
                    <a:pt x="7090" y="0"/>
                    <a:pt x="64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2" name="Google Shape;8772;p59"/>
          <p:cNvGrpSpPr/>
          <p:nvPr/>
        </p:nvGrpSpPr>
        <p:grpSpPr>
          <a:xfrm>
            <a:off x="4631558" y="1689798"/>
            <a:ext cx="420775" cy="418507"/>
            <a:chOff x="-4118225" y="3253275"/>
            <a:chExt cx="292225" cy="290650"/>
          </a:xfrm>
        </p:grpSpPr>
        <p:sp>
          <p:nvSpPr>
            <p:cNvPr id="8773" name="Google Shape;8773;p59"/>
            <p:cNvSpPr/>
            <p:nvPr/>
          </p:nvSpPr>
          <p:spPr>
            <a:xfrm>
              <a:off x="-4118225" y="3287125"/>
              <a:ext cx="256725" cy="256800"/>
            </a:xfrm>
            <a:custGeom>
              <a:avLst/>
              <a:gdLst/>
              <a:ahLst/>
              <a:cxnLst/>
              <a:rect l="l" t="t" r="r" b="b"/>
              <a:pathLst>
                <a:path w="10269" h="10272" extrusionOk="0">
                  <a:moveTo>
                    <a:pt x="5104" y="1"/>
                  </a:moveTo>
                  <a:cubicBezTo>
                    <a:pt x="2268" y="1"/>
                    <a:pt x="0" y="2301"/>
                    <a:pt x="0" y="5136"/>
                  </a:cubicBezTo>
                  <a:cubicBezTo>
                    <a:pt x="0" y="7972"/>
                    <a:pt x="2268" y="10271"/>
                    <a:pt x="5104" y="10271"/>
                  </a:cubicBezTo>
                  <a:cubicBezTo>
                    <a:pt x="7939" y="10271"/>
                    <a:pt x="10239" y="8003"/>
                    <a:pt x="10239" y="5168"/>
                  </a:cubicBezTo>
                  <a:cubicBezTo>
                    <a:pt x="10268" y="4993"/>
                    <a:pt x="10108" y="4818"/>
                    <a:pt x="9910" y="4818"/>
                  </a:cubicBezTo>
                  <a:cubicBezTo>
                    <a:pt x="9894" y="4818"/>
                    <a:pt x="9877" y="4819"/>
                    <a:pt x="9861" y="4821"/>
                  </a:cubicBezTo>
                  <a:lnTo>
                    <a:pt x="5797" y="4821"/>
                  </a:lnTo>
                  <a:cubicBezTo>
                    <a:pt x="5639" y="4821"/>
                    <a:pt x="5450" y="4695"/>
                    <a:pt x="5450" y="4506"/>
                  </a:cubicBezTo>
                  <a:lnTo>
                    <a:pt x="5450" y="347"/>
                  </a:lnTo>
                  <a:cubicBezTo>
                    <a:pt x="5450" y="158"/>
                    <a:pt x="5324" y="1"/>
                    <a:pt x="510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4" name="Google Shape;8774;p59"/>
            <p:cNvSpPr/>
            <p:nvPr/>
          </p:nvSpPr>
          <p:spPr>
            <a:xfrm>
              <a:off x="-3963850" y="325327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35"/>
                  </a:lnTo>
                  <a:cubicBezTo>
                    <a:pt x="0" y="5356"/>
                    <a:pt x="158" y="5514"/>
                    <a:pt x="347" y="5514"/>
                  </a:cubicBezTo>
                  <a:lnTo>
                    <a:pt x="5167" y="5514"/>
                  </a:lnTo>
                  <a:cubicBezTo>
                    <a:pt x="5356" y="5514"/>
                    <a:pt x="5513" y="5356"/>
                    <a:pt x="5513" y="5135"/>
                  </a:cubicBezTo>
                  <a:cubicBezTo>
                    <a:pt x="5513" y="2269"/>
                    <a:pt x="3182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5" name="Google Shape;8775;p59"/>
          <p:cNvGrpSpPr/>
          <p:nvPr/>
        </p:nvGrpSpPr>
        <p:grpSpPr>
          <a:xfrm>
            <a:off x="4682008" y="2204922"/>
            <a:ext cx="319874" cy="420199"/>
            <a:chOff x="-4082800" y="3612425"/>
            <a:chExt cx="222150" cy="291825"/>
          </a:xfrm>
        </p:grpSpPr>
        <p:sp>
          <p:nvSpPr>
            <p:cNvPr id="8776" name="Google Shape;8776;p59"/>
            <p:cNvSpPr/>
            <p:nvPr/>
          </p:nvSpPr>
          <p:spPr>
            <a:xfrm>
              <a:off x="-4027650" y="3663625"/>
              <a:ext cx="112650" cy="119725"/>
            </a:xfrm>
            <a:custGeom>
              <a:avLst/>
              <a:gdLst/>
              <a:ahLst/>
              <a:cxnLst/>
              <a:rect l="l" t="t" r="r" b="b"/>
              <a:pathLst>
                <a:path w="4506" h="4789" extrusionOk="0">
                  <a:moveTo>
                    <a:pt x="2237" y="1355"/>
                  </a:moveTo>
                  <a:cubicBezTo>
                    <a:pt x="2773" y="1355"/>
                    <a:pt x="3245" y="1827"/>
                    <a:pt x="3245" y="2395"/>
                  </a:cubicBezTo>
                  <a:cubicBezTo>
                    <a:pt x="3308" y="2930"/>
                    <a:pt x="2836" y="3434"/>
                    <a:pt x="2237" y="3434"/>
                  </a:cubicBezTo>
                  <a:cubicBezTo>
                    <a:pt x="1670" y="3434"/>
                    <a:pt x="1197" y="2962"/>
                    <a:pt x="1197" y="2395"/>
                  </a:cubicBezTo>
                  <a:cubicBezTo>
                    <a:pt x="1197" y="1859"/>
                    <a:pt x="1670" y="1355"/>
                    <a:pt x="2237" y="1355"/>
                  </a:cubicBezTo>
                  <a:close/>
                  <a:moveTo>
                    <a:pt x="1922" y="0"/>
                  </a:moveTo>
                  <a:lnTo>
                    <a:pt x="1922" y="473"/>
                  </a:lnTo>
                  <a:cubicBezTo>
                    <a:pt x="1922" y="630"/>
                    <a:pt x="1827" y="725"/>
                    <a:pt x="1670" y="788"/>
                  </a:cubicBezTo>
                  <a:cubicBezTo>
                    <a:pt x="1481" y="851"/>
                    <a:pt x="1292" y="945"/>
                    <a:pt x="1134" y="1103"/>
                  </a:cubicBezTo>
                  <a:cubicBezTo>
                    <a:pt x="1055" y="1143"/>
                    <a:pt x="962" y="1183"/>
                    <a:pt x="873" y="1183"/>
                  </a:cubicBezTo>
                  <a:cubicBezTo>
                    <a:pt x="822" y="1183"/>
                    <a:pt x="771" y="1169"/>
                    <a:pt x="725" y="1134"/>
                  </a:cubicBezTo>
                  <a:lnTo>
                    <a:pt x="347" y="914"/>
                  </a:lnTo>
                  <a:lnTo>
                    <a:pt x="0" y="1481"/>
                  </a:lnTo>
                  <a:lnTo>
                    <a:pt x="378" y="1733"/>
                  </a:lnTo>
                  <a:cubicBezTo>
                    <a:pt x="504" y="1796"/>
                    <a:pt x="599" y="1922"/>
                    <a:pt x="536" y="2079"/>
                  </a:cubicBezTo>
                  <a:cubicBezTo>
                    <a:pt x="504" y="2332"/>
                    <a:pt x="504" y="2489"/>
                    <a:pt x="536" y="2710"/>
                  </a:cubicBezTo>
                  <a:cubicBezTo>
                    <a:pt x="599" y="2867"/>
                    <a:pt x="504" y="2993"/>
                    <a:pt x="378" y="3056"/>
                  </a:cubicBezTo>
                  <a:lnTo>
                    <a:pt x="0" y="3308"/>
                  </a:lnTo>
                  <a:lnTo>
                    <a:pt x="347" y="3907"/>
                  </a:lnTo>
                  <a:lnTo>
                    <a:pt x="725" y="3655"/>
                  </a:lnTo>
                  <a:cubicBezTo>
                    <a:pt x="773" y="3631"/>
                    <a:pt x="826" y="3620"/>
                    <a:pt x="879" y="3620"/>
                  </a:cubicBezTo>
                  <a:cubicBezTo>
                    <a:pt x="967" y="3620"/>
                    <a:pt x="1056" y="3647"/>
                    <a:pt x="1134" y="3686"/>
                  </a:cubicBezTo>
                  <a:cubicBezTo>
                    <a:pt x="1292" y="3812"/>
                    <a:pt x="1481" y="3938"/>
                    <a:pt x="1670" y="4001"/>
                  </a:cubicBezTo>
                  <a:cubicBezTo>
                    <a:pt x="1796" y="4064"/>
                    <a:pt x="1922" y="4222"/>
                    <a:pt x="1922" y="4316"/>
                  </a:cubicBezTo>
                  <a:lnTo>
                    <a:pt x="1922" y="4789"/>
                  </a:lnTo>
                  <a:lnTo>
                    <a:pt x="2584" y="4789"/>
                  </a:lnTo>
                  <a:lnTo>
                    <a:pt x="2584" y="4316"/>
                  </a:lnTo>
                  <a:cubicBezTo>
                    <a:pt x="2584" y="4159"/>
                    <a:pt x="2678" y="4064"/>
                    <a:pt x="2836" y="4001"/>
                  </a:cubicBezTo>
                  <a:cubicBezTo>
                    <a:pt x="3025" y="3938"/>
                    <a:pt x="3182" y="3844"/>
                    <a:pt x="3371" y="3686"/>
                  </a:cubicBezTo>
                  <a:cubicBezTo>
                    <a:pt x="3449" y="3647"/>
                    <a:pt x="3539" y="3620"/>
                    <a:pt x="3626" y="3620"/>
                  </a:cubicBezTo>
                  <a:cubicBezTo>
                    <a:pt x="3680" y="3620"/>
                    <a:pt x="3733" y="3631"/>
                    <a:pt x="3781" y="3655"/>
                  </a:cubicBezTo>
                  <a:lnTo>
                    <a:pt x="4159" y="3907"/>
                  </a:lnTo>
                  <a:lnTo>
                    <a:pt x="4505" y="3308"/>
                  </a:lnTo>
                  <a:lnTo>
                    <a:pt x="4127" y="3056"/>
                  </a:lnTo>
                  <a:cubicBezTo>
                    <a:pt x="4001" y="2993"/>
                    <a:pt x="3938" y="2867"/>
                    <a:pt x="3970" y="2710"/>
                  </a:cubicBezTo>
                  <a:cubicBezTo>
                    <a:pt x="4001" y="2489"/>
                    <a:pt x="4001" y="2332"/>
                    <a:pt x="3970" y="2079"/>
                  </a:cubicBezTo>
                  <a:cubicBezTo>
                    <a:pt x="3938" y="1922"/>
                    <a:pt x="4001" y="1796"/>
                    <a:pt x="4127" y="1733"/>
                  </a:cubicBezTo>
                  <a:lnTo>
                    <a:pt x="4505" y="1481"/>
                  </a:lnTo>
                  <a:lnTo>
                    <a:pt x="4159" y="914"/>
                  </a:lnTo>
                  <a:lnTo>
                    <a:pt x="3781" y="1134"/>
                  </a:lnTo>
                  <a:cubicBezTo>
                    <a:pt x="3734" y="1169"/>
                    <a:pt x="3684" y="1183"/>
                    <a:pt x="3632" y="1183"/>
                  </a:cubicBezTo>
                  <a:cubicBezTo>
                    <a:pt x="3543" y="1183"/>
                    <a:pt x="3451" y="1143"/>
                    <a:pt x="3371" y="1103"/>
                  </a:cubicBezTo>
                  <a:cubicBezTo>
                    <a:pt x="3214" y="977"/>
                    <a:pt x="3025" y="851"/>
                    <a:pt x="2836" y="788"/>
                  </a:cubicBezTo>
                  <a:cubicBezTo>
                    <a:pt x="2710" y="725"/>
                    <a:pt x="2584" y="567"/>
                    <a:pt x="2584" y="473"/>
                  </a:cubicBezTo>
                  <a:lnTo>
                    <a:pt x="258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7" name="Google Shape;8777;p59"/>
            <p:cNvSpPr/>
            <p:nvPr/>
          </p:nvSpPr>
          <p:spPr>
            <a:xfrm>
              <a:off x="-4082800" y="3612425"/>
              <a:ext cx="222150" cy="291825"/>
            </a:xfrm>
            <a:custGeom>
              <a:avLst/>
              <a:gdLst/>
              <a:ahLst/>
              <a:cxnLst/>
              <a:rect l="l" t="t" r="r" b="b"/>
              <a:pathLst>
                <a:path w="8886" h="11673" extrusionOk="0">
                  <a:moveTo>
                    <a:pt x="5168" y="1324"/>
                  </a:moveTo>
                  <a:cubicBezTo>
                    <a:pt x="5357" y="1324"/>
                    <a:pt x="5514" y="1481"/>
                    <a:pt x="5514" y="1702"/>
                  </a:cubicBezTo>
                  <a:lnTo>
                    <a:pt x="5514" y="2269"/>
                  </a:lnTo>
                  <a:cubicBezTo>
                    <a:pt x="5609" y="2332"/>
                    <a:pt x="5735" y="2395"/>
                    <a:pt x="5829" y="2489"/>
                  </a:cubicBezTo>
                  <a:lnTo>
                    <a:pt x="6333" y="2206"/>
                  </a:lnTo>
                  <a:cubicBezTo>
                    <a:pt x="6396" y="2174"/>
                    <a:pt x="6491" y="2174"/>
                    <a:pt x="6617" y="2174"/>
                  </a:cubicBezTo>
                  <a:cubicBezTo>
                    <a:pt x="6680" y="2206"/>
                    <a:pt x="6774" y="2237"/>
                    <a:pt x="6806" y="2300"/>
                  </a:cubicBezTo>
                  <a:lnTo>
                    <a:pt x="7467" y="3497"/>
                  </a:lnTo>
                  <a:cubicBezTo>
                    <a:pt x="7562" y="3655"/>
                    <a:pt x="7530" y="3844"/>
                    <a:pt x="7341" y="3970"/>
                  </a:cubicBezTo>
                  <a:lnTo>
                    <a:pt x="6837" y="4254"/>
                  </a:lnTo>
                  <a:cubicBezTo>
                    <a:pt x="6869" y="4380"/>
                    <a:pt x="6869" y="4474"/>
                    <a:pt x="6837" y="4632"/>
                  </a:cubicBezTo>
                  <a:lnTo>
                    <a:pt x="7341" y="4915"/>
                  </a:lnTo>
                  <a:cubicBezTo>
                    <a:pt x="7499" y="4978"/>
                    <a:pt x="7593" y="5230"/>
                    <a:pt x="7467" y="5388"/>
                  </a:cubicBezTo>
                  <a:lnTo>
                    <a:pt x="6806" y="6553"/>
                  </a:lnTo>
                  <a:cubicBezTo>
                    <a:pt x="6774" y="6648"/>
                    <a:pt x="6680" y="6679"/>
                    <a:pt x="6617" y="6711"/>
                  </a:cubicBezTo>
                  <a:cubicBezTo>
                    <a:pt x="6588" y="6730"/>
                    <a:pt x="6555" y="6738"/>
                    <a:pt x="6523" y="6738"/>
                  </a:cubicBezTo>
                  <a:cubicBezTo>
                    <a:pt x="6450" y="6738"/>
                    <a:pt x="6377" y="6701"/>
                    <a:pt x="6333" y="6679"/>
                  </a:cubicBezTo>
                  <a:lnTo>
                    <a:pt x="5829" y="6396"/>
                  </a:lnTo>
                  <a:cubicBezTo>
                    <a:pt x="5703" y="6490"/>
                    <a:pt x="5609" y="6522"/>
                    <a:pt x="5514" y="6616"/>
                  </a:cubicBezTo>
                  <a:lnTo>
                    <a:pt x="5514" y="7183"/>
                  </a:lnTo>
                  <a:cubicBezTo>
                    <a:pt x="5514" y="7404"/>
                    <a:pt x="5357" y="7562"/>
                    <a:pt x="5168" y="7562"/>
                  </a:cubicBezTo>
                  <a:lnTo>
                    <a:pt x="3781" y="7562"/>
                  </a:lnTo>
                  <a:cubicBezTo>
                    <a:pt x="3592" y="7562"/>
                    <a:pt x="3435" y="7404"/>
                    <a:pt x="3435" y="7183"/>
                  </a:cubicBezTo>
                  <a:lnTo>
                    <a:pt x="3435" y="6616"/>
                  </a:lnTo>
                  <a:cubicBezTo>
                    <a:pt x="3309" y="6553"/>
                    <a:pt x="3183" y="6490"/>
                    <a:pt x="3120" y="6396"/>
                  </a:cubicBezTo>
                  <a:lnTo>
                    <a:pt x="2584" y="6679"/>
                  </a:lnTo>
                  <a:cubicBezTo>
                    <a:pt x="2521" y="6711"/>
                    <a:pt x="2427" y="6711"/>
                    <a:pt x="2332" y="6711"/>
                  </a:cubicBezTo>
                  <a:cubicBezTo>
                    <a:pt x="2238" y="6679"/>
                    <a:pt x="2175" y="6648"/>
                    <a:pt x="2112" y="6553"/>
                  </a:cubicBezTo>
                  <a:lnTo>
                    <a:pt x="1450" y="5388"/>
                  </a:lnTo>
                  <a:cubicBezTo>
                    <a:pt x="1387" y="5230"/>
                    <a:pt x="1419" y="5041"/>
                    <a:pt x="1576" y="4915"/>
                  </a:cubicBezTo>
                  <a:lnTo>
                    <a:pt x="2080" y="4632"/>
                  </a:lnTo>
                  <a:lnTo>
                    <a:pt x="2080" y="4443"/>
                  </a:lnTo>
                  <a:lnTo>
                    <a:pt x="2080" y="4254"/>
                  </a:lnTo>
                  <a:lnTo>
                    <a:pt x="1576" y="3970"/>
                  </a:lnTo>
                  <a:cubicBezTo>
                    <a:pt x="1419" y="3907"/>
                    <a:pt x="1324" y="3655"/>
                    <a:pt x="1450" y="3497"/>
                  </a:cubicBezTo>
                  <a:lnTo>
                    <a:pt x="2112" y="2332"/>
                  </a:lnTo>
                  <a:cubicBezTo>
                    <a:pt x="2175" y="2237"/>
                    <a:pt x="2238" y="2206"/>
                    <a:pt x="2332" y="2174"/>
                  </a:cubicBezTo>
                  <a:cubicBezTo>
                    <a:pt x="2352" y="2155"/>
                    <a:pt x="2377" y="2147"/>
                    <a:pt x="2405" y="2147"/>
                  </a:cubicBezTo>
                  <a:cubicBezTo>
                    <a:pt x="2467" y="2147"/>
                    <a:pt x="2541" y="2184"/>
                    <a:pt x="2584" y="2206"/>
                  </a:cubicBezTo>
                  <a:lnTo>
                    <a:pt x="3120" y="2489"/>
                  </a:lnTo>
                  <a:cubicBezTo>
                    <a:pt x="3214" y="2395"/>
                    <a:pt x="3309" y="2363"/>
                    <a:pt x="3435" y="2269"/>
                  </a:cubicBezTo>
                  <a:lnTo>
                    <a:pt x="3435" y="1702"/>
                  </a:lnTo>
                  <a:cubicBezTo>
                    <a:pt x="3435" y="1481"/>
                    <a:pt x="3592" y="1324"/>
                    <a:pt x="3781" y="1324"/>
                  </a:cubicBezTo>
                  <a:close/>
                  <a:moveTo>
                    <a:pt x="4443" y="0"/>
                  </a:moveTo>
                  <a:cubicBezTo>
                    <a:pt x="1986" y="0"/>
                    <a:pt x="1" y="2017"/>
                    <a:pt x="1" y="4443"/>
                  </a:cubicBezTo>
                  <a:cubicBezTo>
                    <a:pt x="1" y="5419"/>
                    <a:pt x="316" y="6333"/>
                    <a:pt x="851" y="7120"/>
                  </a:cubicBezTo>
                  <a:lnTo>
                    <a:pt x="4159" y="11531"/>
                  </a:lnTo>
                  <a:cubicBezTo>
                    <a:pt x="4222" y="11626"/>
                    <a:pt x="4325" y="11673"/>
                    <a:pt x="4431" y="11673"/>
                  </a:cubicBezTo>
                  <a:cubicBezTo>
                    <a:pt x="4538" y="11673"/>
                    <a:pt x="4648" y="11626"/>
                    <a:pt x="4727" y="11531"/>
                  </a:cubicBezTo>
                  <a:lnTo>
                    <a:pt x="8066" y="6994"/>
                  </a:lnTo>
                  <a:cubicBezTo>
                    <a:pt x="8602" y="6270"/>
                    <a:pt x="8885" y="5356"/>
                    <a:pt x="8885" y="4443"/>
                  </a:cubicBezTo>
                  <a:cubicBezTo>
                    <a:pt x="8885" y="2017"/>
                    <a:pt x="6932" y="0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8" name="Google Shape;8778;p59"/>
            <p:cNvSpPr/>
            <p:nvPr/>
          </p:nvSpPr>
          <p:spPr>
            <a:xfrm>
              <a:off x="-3980400" y="3714800"/>
              <a:ext cx="17350" cy="17375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4" y="537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9" name="Google Shape;8779;p59"/>
          <p:cNvGrpSpPr/>
          <p:nvPr/>
        </p:nvGrpSpPr>
        <p:grpSpPr>
          <a:xfrm>
            <a:off x="4643456" y="2769876"/>
            <a:ext cx="420775" cy="393561"/>
            <a:chOff x="-4118225" y="3990475"/>
            <a:chExt cx="292225" cy="273325"/>
          </a:xfrm>
        </p:grpSpPr>
        <p:sp>
          <p:nvSpPr>
            <p:cNvPr id="8780" name="Google Shape;8780;p59"/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1" name="Google Shape;8781;p59"/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2" name="Google Shape;8782;p59"/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59"/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4" name="Google Shape;8784;p59"/>
          <p:cNvGrpSpPr/>
          <p:nvPr/>
        </p:nvGrpSpPr>
        <p:grpSpPr>
          <a:xfrm>
            <a:off x="7354110" y="1688087"/>
            <a:ext cx="394713" cy="421927"/>
            <a:chOff x="-2312225" y="3238300"/>
            <a:chExt cx="274125" cy="293025"/>
          </a:xfrm>
        </p:grpSpPr>
        <p:sp>
          <p:nvSpPr>
            <p:cNvPr id="8785" name="Google Shape;8785;p59"/>
            <p:cNvSpPr/>
            <p:nvPr/>
          </p:nvSpPr>
          <p:spPr>
            <a:xfrm>
              <a:off x="-2241325" y="3289500"/>
              <a:ext cx="203225" cy="241825"/>
            </a:xfrm>
            <a:custGeom>
              <a:avLst/>
              <a:gdLst/>
              <a:ahLst/>
              <a:cxnLst/>
              <a:rect l="l" t="t" r="r" b="b"/>
              <a:pathLst>
                <a:path w="8129" h="9673" extrusionOk="0">
                  <a:moveTo>
                    <a:pt x="2458" y="0"/>
                  </a:moveTo>
                  <a:cubicBezTo>
                    <a:pt x="2174" y="0"/>
                    <a:pt x="1954" y="221"/>
                    <a:pt x="1954" y="504"/>
                  </a:cubicBezTo>
                  <a:lnTo>
                    <a:pt x="1954" y="2836"/>
                  </a:lnTo>
                  <a:lnTo>
                    <a:pt x="1954" y="5167"/>
                  </a:lnTo>
                  <a:lnTo>
                    <a:pt x="914" y="4128"/>
                  </a:lnTo>
                  <a:cubicBezTo>
                    <a:pt x="820" y="4033"/>
                    <a:pt x="693" y="3986"/>
                    <a:pt x="567" y="3986"/>
                  </a:cubicBezTo>
                  <a:cubicBezTo>
                    <a:pt x="441" y="3986"/>
                    <a:pt x="315" y="4033"/>
                    <a:pt x="221" y="4128"/>
                  </a:cubicBezTo>
                  <a:cubicBezTo>
                    <a:pt x="0" y="4317"/>
                    <a:pt x="0" y="4632"/>
                    <a:pt x="221" y="4852"/>
                  </a:cubicBezTo>
                  <a:lnTo>
                    <a:pt x="2678" y="7310"/>
                  </a:lnTo>
                  <a:lnTo>
                    <a:pt x="2678" y="8664"/>
                  </a:lnTo>
                  <a:cubicBezTo>
                    <a:pt x="2678" y="9200"/>
                    <a:pt x="3151" y="9672"/>
                    <a:pt x="3718" y="9672"/>
                  </a:cubicBezTo>
                  <a:lnTo>
                    <a:pt x="6459" y="9672"/>
                  </a:lnTo>
                  <a:cubicBezTo>
                    <a:pt x="7026" y="9672"/>
                    <a:pt x="7499" y="9200"/>
                    <a:pt x="7499" y="8664"/>
                  </a:cubicBezTo>
                  <a:lnTo>
                    <a:pt x="7499" y="8066"/>
                  </a:lnTo>
                  <a:cubicBezTo>
                    <a:pt x="7688" y="7656"/>
                    <a:pt x="7845" y="7278"/>
                    <a:pt x="7940" y="6837"/>
                  </a:cubicBezTo>
                  <a:cubicBezTo>
                    <a:pt x="8034" y="6396"/>
                    <a:pt x="8129" y="5986"/>
                    <a:pt x="8129" y="5514"/>
                  </a:cubicBezTo>
                  <a:lnTo>
                    <a:pt x="8129" y="3308"/>
                  </a:lnTo>
                  <a:cubicBezTo>
                    <a:pt x="8129" y="3025"/>
                    <a:pt x="7877" y="2773"/>
                    <a:pt x="7625" y="2773"/>
                  </a:cubicBezTo>
                  <a:cubicBezTo>
                    <a:pt x="7341" y="2773"/>
                    <a:pt x="7089" y="3025"/>
                    <a:pt x="7089" y="3308"/>
                  </a:cubicBezTo>
                  <a:lnTo>
                    <a:pt x="7089" y="3812"/>
                  </a:lnTo>
                  <a:cubicBezTo>
                    <a:pt x="7089" y="4002"/>
                    <a:pt x="6931" y="4159"/>
                    <a:pt x="6742" y="4159"/>
                  </a:cubicBezTo>
                  <a:cubicBezTo>
                    <a:pt x="6553" y="4159"/>
                    <a:pt x="6396" y="4002"/>
                    <a:pt x="6396" y="3812"/>
                  </a:cubicBezTo>
                  <a:lnTo>
                    <a:pt x="6396" y="2615"/>
                  </a:lnTo>
                  <a:cubicBezTo>
                    <a:pt x="6396" y="2363"/>
                    <a:pt x="6144" y="2111"/>
                    <a:pt x="5892" y="2111"/>
                  </a:cubicBezTo>
                  <a:cubicBezTo>
                    <a:pt x="5608" y="2111"/>
                    <a:pt x="5356" y="2363"/>
                    <a:pt x="5356" y="2615"/>
                  </a:cubicBezTo>
                  <a:cubicBezTo>
                    <a:pt x="5357" y="2615"/>
                    <a:pt x="5358" y="2615"/>
                    <a:pt x="5359" y="2615"/>
                  </a:cubicBezTo>
                  <a:cubicBezTo>
                    <a:pt x="5418" y="2615"/>
                    <a:pt x="5419" y="3769"/>
                    <a:pt x="5419" y="3781"/>
                  </a:cubicBezTo>
                  <a:lnTo>
                    <a:pt x="5419" y="3781"/>
                  </a:lnTo>
                  <a:cubicBezTo>
                    <a:pt x="5419" y="3970"/>
                    <a:pt x="5262" y="4128"/>
                    <a:pt x="5041" y="4128"/>
                  </a:cubicBezTo>
                  <a:cubicBezTo>
                    <a:pt x="4852" y="4128"/>
                    <a:pt x="4695" y="3970"/>
                    <a:pt x="4695" y="3781"/>
                  </a:cubicBezTo>
                  <a:lnTo>
                    <a:pt x="4695" y="2584"/>
                  </a:lnTo>
                  <a:cubicBezTo>
                    <a:pt x="4695" y="2332"/>
                    <a:pt x="4474" y="2080"/>
                    <a:pt x="4191" y="2080"/>
                  </a:cubicBezTo>
                  <a:cubicBezTo>
                    <a:pt x="3907" y="2080"/>
                    <a:pt x="3686" y="2332"/>
                    <a:pt x="3686" y="2584"/>
                  </a:cubicBezTo>
                  <a:lnTo>
                    <a:pt x="3686" y="3781"/>
                  </a:lnTo>
                  <a:cubicBezTo>
                    <a:pt x="3686" y="3970"/>
                    <a:pt x="3529" y="4128"/>
                    <a:pt x="3308" y="4128"/>
                  </a:cubicBezTo>
                  <a:cubicBezTo>
                    <a:pt x="3119" y="4128"/>
                    <a:pt x="2962" y="3970"/>
                    <a:pt x="2962" y="3781"/>
                  </a:cubicBezTo>
                  <a:lnTo>
                    <a:pt x="2962" y="504"/>
                  </a:lnTo>
                  <a:cubicBezTo>
                    <a:pt x="2962" y="221"/>
                    <a:pt x="2741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6" name="Google Shape;8786;p59"/>
            <p:cNvSpPr/>
            <p:nvPr/>
          </p:nvSpPr>
          <p:spPr>
            <a:xfrm>
              <a:off x="-2312225" y="3238300"/>
              <a:ext cx="241825" cy="241050"/>
            </a:xfrm>
            <a:custGeom>
              <a:avLst/>
              <a:gdLst/>
              <a:ahLst/>
              <a:cxnLst/>
              <a:rect l="l" t="t" r="r" b="b"/>
              <a:pathLst>
                <a:path w="9673" h="964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lnTo>
                    <a:pt x="726" y="2080"/>
                  </a:lnTo>
                  <a:lnTo>
                    <a:pt x="726" y="7562"/>
                  </a:lnTo>
                  <a:lnTo>
                    <a:pt x="379" y="7562"/>
                  </a:lnTo>
                  <a:cubicBezTo>
                    <a:pt x="158" y="7562"/>
                    <a:pt x="1" y="7719"/>
                    <a:pt x="1" y="7908"/>
                  </a:cubicBezTo>
                  <a:lnTo>
                    <a:pt x="1" y="9294"/>
                  </a:lnTo>
                  <a:cubicBezTo>
                    <a:pt x="1" y="9484"/>
                    <a:pt x="158" y="9641"/>
                    <a:pt x="379" y="9641"/>
                  </a:cubicBezTo>
                  <a:lnTo>
                    <a:pt x="1734" y="9641"/>
                  </a:lnTo>
                  <a:cubicBezTo>
                    <a:pt x="1954" y="9641"/>
                    <a:pt x="2112" y="9484"/>
                    <a:pt x="2112" y="9294"/>
                  </a:cubicBezTo>
                  <a:lnTo>
                    <a:pt x="2112" y="8916"/>
                  </a:lnTo>
                  <a:lnTo>
                    <a:pt x="4160" y="8916"/>
                  </a:lnTo>
                  <a:lnTo>
                    <a:pt x="3435" y="8223"/>
                  </a:lnTo>
                  <a:lnTo>
                    <a:pt x="2112" y="8223"/>
                  </a:lnTo>
                  <a:lnTo>
                    <a:pt x="2112" y="7877"/>
                  </a:lnTo>
                  <a:cubicBezTo>
                    <a:pt x="2112" y="7688"/>
                    <a:pt x="1954" y="7530"/>
                    <a:pt x="1734" y="7530"/>
                  </a:cubicBezTo>
                  <a:lnTo>
                    <a:pt x="1387" y="7530"/>
                  </a:lnTo>
                  <a:lnTo>
                    <a:pt x="1387" y="2080"/>
                  </a:lnTo>
                  <a:lnTo>
                    <a:pt x="1734" y="2080"/>
                  </a:lnTo>
                  <a:cubicBezTo>
                    <a:pt x="1954" y="2080"/>
                    <a:pt x="2112" y="1922"/>
                    <a:pt x="2112" y="1733"/>
                  </a:cubicBezTo>
                  <a:lnTo>
                    <a:pt x="2112" y="1387"/>
                  </a:lnTo>
                  <a:lnTo>
                    <a:pt x="7562" y="1387"/>
                  </a:lnTo>
                  <a:lnTo>
                    <a:pt x="7562" y="1733"/>
                  </a:lnTo>
                  <a:cubicBezTo>
                    <a:pt x="7562" y="1922"/>
                    <a:pt x="7720" y="2080"/>
                    <a:pt x="7940" y="2080"/>
                  </a:cubicBezTo>
                  <a:lnTo>
                    <a:pt x="8287" y="2080"/>
                  </a:lnTo>
                  <a:lnTo>
                    <a:pt x="8287" y="3592"/>
                  </a:lnTo>
                  <a:cubicBezTo>
                    <a:pt x="8444" y="3498"/>
                    <a:pt x="8602" y="3466"/>
                    <a:pt x="8791" y="3466"/>
                  </a:cubicBezTo>
                  <a:cubicBezTo>
                    <a:pt x="8885" y="3466"/>
                    <a:pt x="8917" y="3466"/>
                    <a:pt x="8948" y="3498"/>
                  </a:cubicBezTo>
                  <a:lnTo>
                    <a:pt x="8948" y="2080"/>
                  </a:lnTo>
                  <a:lnTo>
                    <a:pt x="9326" y="2080"/>
                  </a:lnTo>
                  <a:cubicBezTo>
                    <a:pt x="9515" y="2080"/>
                    <a:pt x="9673" y="1922"/>
                    <a:pt x="9673" y="1733"/>
                  </a:cubicBezTo>
                  <a:lnTo>
                    <a:pt x="9673" y="347"/>
                  </a:lnTo>
                  <a:cubicBezTo>
                    <a:pt x="9673" y="158"/>
                    <a:pt x="9515" y="1"/>
                    <a:pt x="9326" y="1"/>
                  </a:cubicBezTo>
                  <a:lnTo>
                    <a:pt x="7940" y="1"/>
                  </a:lnTo>
                  <a:cubicBezTo>
                    <a:pt x="7751" y="1"/>
                    <a:pt x="7562" y="158"/>
                    <a:pt x="7562" y="347"/>
                  </a:cubicBezTo>
                  <a:lnTo>
                    <a:pt x="7562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7" name="Google Shape;8787;p59"/>
          <p:cNvGrpSpPr/>
          <p:nvPr/>
        </p:nvGrpSpPr>
        <p:grpSpPr>
          <a:xfrm>
            <a:off x="7341062" y="2153586"/>
            <a:ext cx="420811" cy="522864"/>
            <a:chOff x="-2310650" y="3525775"/>
            <a:chExt cx="292250" cy="363125"/>
          </a:xfrm>
        </p:grpSpPr>
        <p:sp>
          <p:nvSpPr>
            <p:cNvPr id="8788" name="Google Shape;8788;p59"/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9" name="Google Shape;8789;p59"/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0" name="Google Shape;8790;p59"/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1" name="Google Shape;8791;p59"/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2" name="Google Shape;8792;p59"/>
          <p:cNvGrpSpPr/>
          <p:nvPr/>
        </p:nvGrpSpPr>
        <p:grpSpPr>
          <a:xfrm>
            <a:off x="7351827" y="2756825"/>
            <a:ext cx="423079" cy="419659"/>
            <a:chOff x="-2310650" y="3958175"/>
            <a:chExt cx="293825" cy="291450"/>
          </a:xfrm>
        </p:grpSpPr>
        <p:sp>
          <p:nvSpPr>
            <p:cNvPr id="8793" name="Google Shape;8793;p59"/>
            <p:cNvSpPr/>
            <p:nvPr/>
          </p:nvSpPr>
          <p:spPr>
            <a:xfrm>
              <a:off x="-2310650" y="3958175"/>
              <a:ext cx="185925" cy="118950"/>
            </a:xfrm>
            <a:custGeom>
              <a:avLst/>
              <a:gdLst/>
              <a:ahLst/>
              <a:cxnLst/>
              <a:rect l="l" t="t" r="r" b="b"/>
              <a:pathLst>
                <a:path w="7437" h="4758" extrusionOk="0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4" name="Google Shape;8794;p59"/>
            <p:cNvSpPr/>
            <p:nvPr/>
          </p:nvSpPr>
          <p:spPr>
            <a:xfrm>
              <a:off x="-2309075" y="3992050"/>
              <a:ext cx="292250" cy="257575"/>
            </a:xfrm>
            <a:custGeom>
              <a:avLst/>
              <a:gdLst/>
              <a:ahLst/>
              <a:cxnLst/>
              <a:rect l="l" t="t" r="r" b="b"/>
              <a:pathLst>
                <a:path w="11690" h="10303" extrusionOk="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5" name="Google Shape;8795;p59"/>
          <p:cNvGrpSpPr/>
          <p:nvPr/>
        </p:nvGrpSpPr>
        <p:grpSpPr>
          <a:xfrm>
            <a:off x="4718688" y="3308459"/>
            <a:ext cx="424159" cy="419659"/>
            <a:chOff x="-1182750" y="3962900"/>
            <a:chExt cx="294575" cy="291450"/>
          </a:xfrm>
        </p:grpSpPr>
        <p:sp>
          <p:nvSpPr>
            <p:cNvPr id="8796" name="Google Shape;8796;p59"/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7" name="Google Shape;8797;p59"/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8" name="Google Shape;8798;p59"/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9" name="Google Shape;8799;p59"/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0" name="Google Shape;8800;p59"/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1" name="Google Shape;8801;p59"/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2" name="Google Shape;8802;p59"/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3" name="Google Shape;8803;p59"/>
          <p:cNvGrpSpPr/>
          <p:nvPr/>
        </p:nvGrpSpPr>
        <p:grpSpPr>
          <a:xfrm>
            <a:off x="2471824" y="1689223"/>
            <a:ext cx="424195" cy="419659"/>
            <a:chOff x="-5611575" y="3272950"/>
            <a:chExt cx="294600" cy="291450"/>
          </a:xfrm>
        </p:grpSpPr>
        <p:sp>
          <p:nvSpPr>
            <p:cNvPr id="8804" name="Google Shape;8804;p59"/>
            <p:cNvSpPr/>
            <p:nvPr/>
          </p:nvSpPr>
          <p:spPr>
            <a:xfrm>
              <a:off x="-5594250" y="3273750"/>
              <a:ext cx="85875" cy="84300"/>
            </a:xfrm>
            <a:custGeom>
              <a:avLst/>
              <a:gdLst/>
              <a:ahLst/>
              <a:cxnLst/>
              <a:rect l="l" t="t" r="r" b="b"/>
              <a:pathLst>
                <a:path w="3435" h="3372" extrusionOk="0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5" name="Google Shape;8805;p59"/>
            <p:cNvSpPr/>
            <p:nvPr/>
          </p:nvSpPr>
          <p:spPr>
            <a:xfrm>
              <a:off x="-5457200" y="3324950"/>
              <a:ext cx="67775" cy="67750"/>
            </a:xfrm>
            <a:custGeom>
              <a:avLst/>
              <a:gdLst/>
              <a:ahLst/>
              <a:cxnLst/>
              <a:rect l="l" t="t" r="r" b="b"/>
              <a:pathLst>
                <a:path w="2711" h="2710" extrusionOk="0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6" name="Google Shape;8806;p59"/>
            <p:cNvSpPr/>
            <p:nvPr/>
          </p:nvSpPr>
          <p:spPr>
            <a:xfrm>
              <a:off x="-5415450" y="3325725"/>
              <a:ext cx="25225" cy="24450"/>
            </a:xfrm>
            <a:custGeom>
              <a:avLst/>
              <a:gdLst/>
              <a:ahLst/>
              <a:cxnLst/>
              <a:rect l="l" t="t" r="r" b="b"/>
              <a:pathLst>
                <a:path w="100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7" name="Google Shape;8807;p59"/>
            <p:cNvSpPr/>
            <p:nvPr/>
          </p:nvSpPr>
          <p:spPr>
            <a:xfrm>
              <a:off x="-5611575" y="3359600"/>
              <a:ext cx="118950" cy="204800"/>
            </a:xfrm>
            <a:custGeom>
              <a:avLst/>
              <a:gdLst/>
              <a:ahLst/>
              <a:cxnLst/>
              <a:rect l="l" t="t" r="r" b="b"/>
              <a:pathLst>
                <a:path w="4758" h="8192" extrusionOk="0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8" name="Google Shape;8808;p59"/>
            <p:cNvSpPr/>
            <p:nvPr/>
          </p:nvSpPr>
          <p:spPr>
            <a:xfrm>
              <a:off x="-5510750" y="3272950"/>
              <a:ext cx="193775" cy="187475"/>
            </a:xfrm>
            <a:custGeom>
              <a:avLst/>
              <a:gdLst/>
              <a:ahLst/>
              <a:cxnLst/>
              <a:rect l="l" t="t" r="r" b="b"/>
              <a:pathLst>
                <a:path w="7751" h="7499" extrusionOk="0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9" name="Google Shape;8809;p59"/>
          <p:cNvGrpSpPr/>
          <p:nvPr/>
        </p:nvGrpSpPr>
        <p:grpSpPr>
          <a:xfrm>
            <a:off x="2471824" y="2205770"/>
            <a:ext cx="424195" cy="418507"/>
            <a:chOff x="-5613150" y="3632900"/>
            <a:chExt cx="294600" cy="290650"/>
          </a:xfrm>
        </p:grpSpPr>
        <p:sp>
          <p:nvSpPr>
            <p:cNvPr id="8810" name="Google Shape;8810;p59"/>
            <p:cNvSpPr/>
            <p:nvPr/>
          </p:nvSpPr>
          <p:spPr>
            <a:xfrm>
              <a:off x="-5440825" y="3708275"/>
              <a:ext cx="49550" cy="41450"/>
            </a:xfrm>
            <a:custGeom>
              <a:avLst/>
              <a:gdLst/>
              <a:ahLst/>
              <a:cxnLst/>
              <a:rect l="l" t="t" r="r" b="b"/>
              <a:pathLst>
                <a:path w="1982" h="1658" extrusionOk="0">
                  <a:moveTo>
                    <a:pt x="522" y="1"/>
                  </a:moveTo>
                  <a:cubicBezTo>
                    <a:pt x="249" y="1"/>
                    <a:pt x="1" y="335"/>
                    <a:pt x="291" y="577"/>
                  </a:cubicBezTo>
                  <a:lnTo>
                    <a:pt x="1267" y="1554"/>
                  </a:lnTo>
                  <a:cubicBezTo>
                    <a:pt x="1341" y="1627"/>
                    <a:pt x="1422" y="1658"/>
                    <a:pt x="1501" y="1658"/>
                  </a:cubicBezTo>
                  <a:cubicBezTo>
                    <a:pt x="1760" y="1658"/>
                    <a:pt x="1982" y="1323"/>
                    <a:pt x="1740" y="1081"/>
                  </a:cubicBezTo>
                  <a:lnTo>
                    <a:pt x="763" y="104"/>
                  </a:lnTo>
                  <a:cubicBezTo>
                    <a:pt x="690" y="31"/>
                    <a:pt x="605" y="1"/>
                    <a:pt x="5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1" name="Google Shape;8811;p59"/>
            <p:cNvSpPr/>
            <p:nvPr/>
          </p:nvSpPr>
          <p:spPr>
            <a:xfrm>
              <a:off x="-5613150" y="3632900"/>
              <a:ext cx="294600" cy="290650"/>
            </a:xfrm>
            <a:custGeom>
              <a:avLst/>
              <a:gdLst/>
              <a:ahLst/>
              <a:cxnLst/>
              <a:rect l="l" t="t" r="r" b="b"/>
              <a:pathLst>
                <a:path w="11784" h="11626" extrusionOk="0">
                  <a:moveTo>
                    <a:pt x="7444" y="2281"/>
                  </a:moveTo>
                  <a:cubicBezTo>
                    <a:pt x="7676" y="2281"/>
                    <a:pt x="7915" y="2370"/>
                    <a:pt x="8129" y="2584"/>
                  </a:cubicBezTo>
                  <a:lnTo>
                    <a:pt x="9106" y="3592"/>
                  </a:lnTo>
                  <a:cubicBezTo>
                    <a:pt x="9736" y="4254"/>
                    <a:pt x="9263" y="5356"/>
                    <a:pt x="8349" y="5356"/>
                  </a:cubicBezTo>
                  <a:cubicBezTo>
                    <a:pt x="8066" y="5356"/>
                    <a:pt x="7814" y="5230"/>
                    <a:pt x="7656" y="5041"/>
                  </a:cubicBezTo>
                  <a:lnTo>
                    <a:pt x="6648" y="4065"/>
                  </a:lnTo>
                  <a:cubicBezTo>
                    <a:pt x="5941" y="3333"/>
                    <a:pt x="6649" y="2281"/>
                    <a:pt x="7444" y="2281"/>
                  </a:cubicBezTo>
                  <a:close/>
                  <a:moveTo>
                    <a:pt x="5495" y="3992"/>
                  </a:moveTo>
                  <a:cubicBezTo>
                    <a:pt x="5754" y="3992"/>
                    <a:pt x="5976" y="4327"/>
                    <a:pt x="5735" y="4569"/>
                  </a:cubicBezTo>
                  <a:lnTo>
                    <a:pt x="5262" y="5041"/>
                  </a:lnTo>
                  <a:cubicBezTo>
                    <a:pt x="4978" y="5325"/>
                    <a:pt x="5262" y="5514"/>
                    <a:pt x="5483" y="5734"/>
                  </a:cubicBezTo>
                  <a:lnTo>
                    <a:pt x="6207" y="5041"/>
                  </a:lnTo>
                  <a:cubicBezTo>
                    <a:pt x="6280" y="4968"/>
                    <a:pt x="6362" y="4937"/>
                    <a:pt x="6440" y="4937"/>
                  </a:cubicBezTo>
                  <a:cubicBezTo>
                    <a:pt x="6699" y="4937"/>
                    <a:pt x="6922" y="5272"/>
                    <a:pt x="6680" y="5514"/>
                  </a:cubicBezTo>
                  <a:lnTo>
                    <a:pt x="5955" y="6207"/>
                  </a:lnTo>
                  <a:cubicBezTo>
                    <a:pt x="6132" y="6384"/>
                    <a:pt x="6294" y="6577"/>
                    <a:pt x="6462" y="6577"/>
                  </a:cubicBezTo>
                  <a:cubicBezTo>
                    <a:pt x="6533" y="6577"/>
                    <a:pt x="6605" y="6543"/>
                    <a:pt x="6680" y="6459"/>
                  </a:cubicBezTo>
                  <a:lnTo>
                    <a:pt x="7152" y="5986"/>
                  </a:lnTo>
                  <a:cubicBezTo>
                    <a:pt x="7213" y="5926"/>
                    <a:pt x="7285" y="5900"/>
                    <a:pt x="7358" y="5900"/>
                  </a:cubicBezTo>
                  <a:cubicBezTo>
                    <a:pt x="7626" y="5900"/>
                    <a:pt x="7904" y="6250"/>
                    <a:pt x="7656" y="6522"/>
                  </a:cubicBezTo>
                  <a:lnTo>
                    <a:pt x="7184" y="6995"/>
                  </a:lnTo>
                  <a:cubicBezTo>
                    <a:pt x="6963" y="7215"/>
                    <a:pt x="6743" y="7310"/>
                    <a:pt x="6459" y="7310"/>
                  </a:cubicBezTo>
                  <a:cubicBezTo>
                    <a:pt x="6176" y="7310"/>
                    <a:pt x="5924" y="7215"/>
                    <a:pt x="5766" y="6995"/>
                  </a:cubicBezTo>
                  <a:lnTo>
                    <a:pt x="4789" y="6018"/>
                  </a:lnTo>
                  <a:cubicBezTo>
                    <a:pt x="4380" y="5640"/>
                    <a:pt x="4380" y="4947"/>
                    <a:pt x="4789" y="4569"/>
                  </a:cubicBezTo>
                  <a:lnTo>
                    <a:pt x="5262" y="4096"/>
                  </a:lnTo>
                  <a:cubicBezTo>
                    <a:pt x="5335" y="4023"/>
                    <a:pt x="5417" y="3992"/>
                    <a:pt x="5495" y="3992"/>
                  </a:cubicBezTo>
                  <a:close/>
                  <a:moveTo>
                    <a:pt x="3510" y="5977"/>
                  </a:moveTo>
                  <a:cubicBezTo>
                    <a:pt x="3769" y="5977"/>
                    <a:pt x="3992" y="6312"/>
                    <a:pt x="3750" y="6553"/>
                  </a:cubicBezTo>
                  <a:lnTo>
                    <a:pt x="3277" y="7026"/>
                  </a:lnTo>
                  <a:cubicBezTo>
                    <a:pt x="3035" y="7268"/>
                    <a:pt x="3258" y="7603"/>
                    <a:pt x="3516" y="7603"/>
                  </a:cubicBezTo>
                  <a:cubicBezTo>
                    <a:pt x="3595" y="7603"/>
                    <a:pt x="3677" y="7572"/>
                    <a:pt x="3750" y="7499"/>
                  </a:cubicBezTo>
                  <a:cubicBezTo>
                    <a:pt x="3976" y="7273"/>
                    <a:pt x="4227" y="7178"/>
                    <a:pt x="4467" y="7178"/>
                  </a:cubicBezTo>
                  <a:cubicBezTo>
                    <a:pt x="5267" y="7178"/>
                    <a:pt x="5950" y="8221"/>
                    <a:pt x="5199" y="8948"/>
                  </a:cubicBezTo>
                  <a:lnTo>
                    <a:pt x="4726" y="9420"/>
                  </a:lnTo>
                  <a:cubicBezTo>
                    <a:pt x="4653" y="9494"/>
                    <a:pt x="4571" y="9524"/>
                    <a:pt x="4493" y="9524"/>
                  </a:cubicBezTo>
                  <a:cubicBezTo>
                    <a:pt x="4234" y="9524"/>
                    <a:pt x="4012" y="9190"/>
                    <a:pt x="4254" y="8948"/>
                  </a:cubicBezTo>
                  <a:lnTo>
                    <a:pt x="4726" y="8475"/>
                  </a:lnTo>
                  <a:cubicBezTo>
                    <a:pt x="4968" y="8233"/>
                    <a:pt x="4746" y="7899"/>
                    <a:pt x="4487" y="7899"/>
                  </a:cubicBezTo>
                  <a:cubicBezTo>
                    <a:pt x="4409" y="7899"/>
                    <a:pt x="4327" y="7929"/>
                    <a:pt x="4254" y="8003"/>
                  </a:cubicBezTo>
                  <a:cubicBezTo>
                    <a:pt x="4035" y="8222"/>
                    <a:pt x="3787" y="8314"/>
                    <a:pt x="3547" y="8314"/>
                  </a:cubicBezTo>
                  <a:cubicBezTo>
                    <a:pt x="2754" y="8314"/>
                    <a:pt x="2054" y="7304"/>
                    <a:pt x="2805" y="6553"/>
                  </a:cubicBezTo>
                  <a:lnTo>
                    <a:pt x="3277" y="6081"/>
                  </a:lnTo>
                  <a:cubicBezTo>
                    <a:pt x="3350" y="6008"/>
                    <a:pt x="3432" y="5977"/>
                    <a:pt x="3510" y="5977"/>
                  </a:cubicBezTo>
                  <a:close/>
                  <a:moveTo>
                    <a:pt x="11390" y="0"/>
                  </a:moveTo>
                  <a:cubicBezTo>
                    <a:pt x="11303" y="0"/>
                    <a:pt x="11216" y="32"/>
                    <a:pt x="11153" y="95"/>
                  </a:cubicBezTo>
                  <a:lnTo>
                    <a:pt x="10208" y="1009"/>
                  </a:lnTo>
                  <a:cubicBezTo>
                    <a:pt x="9893" y="820"/>
                    <a:pt x="9547" y="757"/>
                    <a:pt x="9169" y="757"/>
                  </a:cubicBezTo>
                  <a:lnTo>
                    <a:pt x="6396" y="914"/>
                  </a:lnTo>
                  <a:cubicBezTo>
                    <a:pt x="5798" y="946"/>
                    <a:pt x="5230" y="1166"/>
                    <a:pt x="4821" y="1607"/>
                  </a:cubicBezTo>
                  <a:lnTo>
                    <a:pt x="410" y="6018"/>
                  </a:lnTo>
                  <a:cubicBezTo>
                    <a:pt x="1" y="6427"/>
                    <a:pt x="1" y="7089"/>
                    <a:pt x="410" y="7467"/>
                  </a:cubicBezTo>
                  <a:lnTo>
                    <a:pt x="4254" y="11342"/>
                  </a:lnTo>
                  <a:cubicBezTo>
                    <a:pt x="4459" y="11531"/>
                    <a:pt x="4726" y="11626"/>
                    <a:pt x="4990" y="11626"/>
                  </a:cubicBezTo>
                  <a:cubicBezTo>
                    <a:pt x="5254" y="11626"/>
                    <a:pt x="5514" y="11531"/>
                    <a:pt x="5703" y="11342"/>
                  </a:cubicBezTo>
                  <a:cubicBezTo>
                    <a:pt x="9704" y="7373"/>
                    <a:pt x="8854" y="8192"/>
                    <a:pt x="9956" y="7058"/>
                  </a:cubicBezTo>
                  <a:cubicBezTo>
                    <a:pt x="10492" y="6616"/>
                    <a:pt x="10807" y="5986"/>
                    <a:pt x="10838" y="5325"/>
                  </a:cubicBezTo>
                  <a:lnTo>
                    <a:pt x="10996" y="2521"/>
                  </a:lnTo>
                  <a:cubicBezTo>
                    <a:pt x="10996" y="2174"/>
                    <a:pt x="10901" y="1765"/>
                    <a:pt x="10712" y="1481"/>
                  </a:cubicBezTo>
                  <a:lnTo>
                    <a:pt x="11689" y="568"/>
                  </a:lnTo>
                  <a:cubicBezTo>
                    <a:pt x="11784" y="442"/>
                    <a:pt x="11784" y="190"/>
                    <a:pt x="11626" y="95"/>
                  </a:cubicBezTo>
                  <a:cubicBezTo>
                    <a:pt x="11563" y="32"/>
                    <a:pt x="11476" y="0"/>
                    <a:pt x="113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2" name="Google Shape;8812;p59"/>
          <p:cNvGrpSpPr/>
          <p:nvPr/>
        </p:nvGrpSpPr>
        <p:grpSpPr>
          <a:xfrm>
            <a:off x="2483722" y="2756270"/>
            <a:ext cx="424195" cy="420775"/>
            <a:chOff x="-5613150" y="3991275"/>
            <a:chExt cx="294600" cy="292225"/>
          </a:xfrm>
        </p:grpSpPr>
        <p:sp>
          <p:nvSpPr>
            <p:cNvPr id="8813" name="Google Shape;8813;p59"/>
            <p:cNvSpPr/>
            <p:nvPr/>
          </p:nvSpPr>
          <p:spPr>
            <a:xfrm>
              <a:off x="-5480050" y="4046400"/>
              <a:ext cx="27600" cy="14200"/>
            </a:xfrm>
            <a:custGeom>
              <a:avLst/>
              <a:gdLst/>
              <a:ahLst/>
              <a:cxnLst/>
              <a:rect l="l" t="t" r="r" b="b"/>
              <a:pathLst>
                <a:path w="1104" h="568" extrusionOk="0">
                  <a:moveTo>
                    <a:pt x="537" y="1"/>
                  </a:moveTo>
                  <a:lnTo>
                    <a:pt x="1" y="568"/>
                  </a:lnTo>
                  <a:lnTo>
                    <a:pt x="1104" y="56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4" name="Google Shape;8814;p59"/>
            <p:cNvSpPr/>
            <p:nvPr/>
          </p:nvSpPr>
          <p:spPr>
            <a:xfrm>
              <a:off x="-553122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693" y="1"/>
                  </a:moveTo>
                  <a:lnTo>
                    <a:pt x="0" y="726"/>
                  </a:lnTo>
                  <a:lnTo>
                    <a:pt x="1103" y="726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5" name="Google Shape;8815;p59"/>
            <p:cNvSpPr/>
            <p:nvPr/>
          </p:nvSpPr>
          <p:spPr>
            <a:xfrm>
              <a:off x="-5443025" y="4077125"/>
              <a:ext cx="41775" cy="40975"/>
            </a:xfrm>
            <a:custGeom>
              <a:avLst/>
              <a:gdLst/>
              <a:ahLst/>
              <a:cxnLst/>
              <a:rect l="l" t="t" r="r" b="b"/>
              <a:pathLst>
                <a:path w="1671" h="1639" extrusionOk="0">
                  <a:moveTo>
                    <a:pt x="694" y="0"/>
                  </a:moveTo>
                  <a:lnTo>
                    <a:pt x="1" y="1638"/>
                  </a:lnTo>
                  <a:lnTo>
                    <a:pt x="1" y="1638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6" name="Google Shape;8816;p59"/>
            <p:cNvSpPr/>
            <p:nvPr/>
          </p:nvSpPr>
          <p:spPr>
            <a:xfrm>
              <a:off x="-5487925" y="4077125"/>
              <a:ext cx="43350" cy="54375"/>
            </a:xfrm>
            <a:custGeom>
              <a:avLst/>
              <a:gdLst/>
              <a:ahLst/>
              <a:cxnLst/>
              <a:rect l="l" t="t" r="r" b="b"/>
              <a:pathLst>
                <a:path w="1734" h="2175" extrusionOk="0">
                  <a:moveTo>
                    <a:pt x="1" y="0"/>
                  </a:moveTo>
                  <a:lnTo>
                    <a:pt x="852" y="2174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7" name="Google Shape;8817;p59"/>
            <p:cNvSpPr/>
            <p:nvPr/>
          </p:nvSpPr>
          <p:spPr>
            <a:xfrm>
              <a:off x="-544537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0" y="1"/>
                  </a:moveTo>
                  <a:lnTo>
                    <a:pt x="693" y="726"/>
                  </a:lnTo>
                  <a:lnTo>
                    <a:pt x="1764" y="726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8" name="Google Shape;8818;p59"/>
            <p:cNvSpPr/>
            <p:nvPr/>
          </p:nvSpPr>
          <p:spPr>
            <a:xfrm>
              <a:off x="-5531225" y="4077125"/>
              <a:ext cx="41750" cy="40975"/>
            </a:xfrm>
            <a:custGeom>
              <a:avLst/>
              <a:gdLst/>
              <a:ahLst/>
              <a:cxnLst/>
              <a:rect l="l" t="t" r="r" b="b"/>
              <a:pathLst>
                <a:path w="1670" h="1639" extrusionOk="0">
                  <a:moveTo>
                    <a:pt x="0" y="0"/>
                  </a:moveTo>
                  <a:lnTo>
                    <a:pt x="1670" y="163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9" name="Google Shape;8819;p59"/>
            <p:cNvSpPr/>
            <p:nvPr/>
          </p:nvSpPr>
          <p:spPr>
            <a:xfrm>
              <a:off x="-5613150" y="4198400"/>
              <a:ext cx="292225" cy="33900"/>
            </a:xfrm>
            <a:custGeom>
              <a:avLst/>
              <a:gdLst/>
              <a:ahLst/>
              <a:cxnLst/>
              <a:rect l="l" t="t" r="r" b="b"/>
              <a:pathLst>
                <a:path w="11689" h="1356" extrusionOk="0">
                  <a:moveTo>
                    <a:pt x="1" y="1"/>
                  </a:moveTo>
                  <a:lnTo>
                    <a:pt x="1" y="347"/>
                  </a:lnTo>
                  <a:lnTo>
                    <a:pt x="32" y="347"/>
                  </a:lnTo>
                  <a:cubicBezTo>
                    <a:pt x="32" y="883"/>
                    <a:pt x="505" y="1356"/>
                    <a:pt x="1072" y="1356"/>
                  </a:cubicBezTo>
                  <a:lnTo>
                    <a:pt x="10681" y="1356"/>
                  </a:lnTo>
                  <a:cubicBezTo>
                    <a:pt x="11216" y="1356"/>
                    <a:pt x="11689" y="883"/>
                    <a:pt x="11689" y="347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0" name="Google Shape;8820;p59"/>
            <p:cNvSpPr/>
            <p:nvPr/>
          </p:nvSpPr>
          <p:spPr>
            <a:xfrm>
              <a:off x="-5610775" y="3991275"/>
              <a:ext cx="292225" cy="189050"/>
            </a:xfrm>
            <a:custGeom>
              <a:avLst/>
              <a:gdLst/>
              <a:ahLst/>
              <a:cxnLst/>
              <a:rect l="l" t="t" r="r" b="b"/>
              <a:pathLst>
                <a:path w="11689" h="7562" extrusionOk="0">
                  <a:moveTo>
                    <a:pt x="7813" y="1386"/>
                  </a:moveTo>
                  <a:cubicBezTo>
                    <a:pt x="7908" y="1386"/>
                    <a:pt x="8034" y="1418"/>
                    <a:pt x="8065" y="1512"/>
                  </a:cubicBezTo>
                  <a:cubicBezTo>
                    <a:pt x="8128" y="1575"/>
                    <a:pt x="9483" y="2867"/>
                    <a:pt x="9515" y="2993"/>
                  </a:cubicBezTo>
                  <a:cubicBezTo>
                    <a:pt x="9578" y="3088"/>
                    <a:pt x="9578" y="3214"/>
                    <a:pt x="9452" y="3340"/>
                  </a:cubicBezTo>
                  <a:lnTo>
                    <a:pt x="6018" y="6774"/>
                  </a:lnTo>
                  <a:cubicBezTo>
                    <a:pt x="5943" y="6848"/>
                    <a:pt x="5862" y="6880"/>
                    <a:pt x="5783" y="6880"/>
                  </a:cubicBezTo>
                  <a:cubicBezTo>
                    <a:pt x="5696" y="6880"/>
                    <a:pt x="5612" y="6840"/>
                    <a:pt x="5545" y="6774"/>
                  </a:cubicBezTo>
                  <a:lnTo>
                    <a:pt x="2111" y="3340"/>
                  </a:lnTo>
                  <a:cubicBezTo>
                    <a:pt x="2001" y="3230"/>
                    <a:pt x="1987" y="2976"/>
                    <a:pt x="2027" y="2976"/>
                  </a:cubicBezTo>
                  <a:cubicBezTo>
                    <a:pt x="2033" y="2976"/>
                    <a:pt x="2040" y="2981"/>
                    <a:pt x="2048" y="2993"/>
                  </a:cubicBezTo>
                  <a:cubicBezTo>
                    <a:pt x="2048" y="2962"/>
                    <a:pt x="2079" y="2930"/>
                    <a:pt x="2111" y="2867"/>
                  </a:cubicBezTo>
                  <a:lnTo>
                    <a:pt x="3497" y="1512"/>
                  </a:lnTo>
                  <a:cubicBezTo>
                    <a:pt x="3560" y="1418"/>
                    <a:pt x="3655" y="1386"/>
                    <a:pt x="3718" y="1386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7561"/>
                  </a:lnTo>
                  <a:lnTo>
                    <a:pt x="11689" y="7561"/>
                  </a:lnTo>
                  <a:lnTo>
                    <a:pt x="11689" y="1040"/>
                  </a:lnTo>
                  <a:cubicBezTo>
                    <a:pt x="11657" y="473"/>
                    <a:pt x="11184" y="0"/>
                    <a:pt x="106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1" name="Google Shape;8821;p59"/>
            <p:cNvSpPr/>
            <p:nvPr/>
          </p:nvSpPr>
          <p:spPr>
            <a:xfrm>
              <a:off x="-5546975" y="4250400"/>
              <a:ext cx="160700" cy="33100"/>
            </a:xfrm>
            <a:custGeom>
              <a:avLst/>
              <a:gdLst/>
              <a:ahLst/>
              <a:cxnLst/>
              <a:rect l="l" t="t" r="r" b="b"/>
              <a:pathLst>
                <a:path w="6428" h="1324" extrusionOk="0">
                  <a:moveTo>
                    <a:pt x="1544" y="0"/>
                  </a:moveTo>
                  <a:lnTo>
                    <a:pt x="1386" y="662"/>
                  </a:lnTo>
                  <a:lnTo>
                    <a:pt x="473" y="662"/>
                  </a:lnTo>
                  <a:cubicBezTo>
                    <a:pt x="32" y="662"/>
                    <a:pt x="0" y="1323"/>
                    <a:pt x="473" y="1323"/>
                  </a:cubicBezTo>
                  <a:lnTo>
                    <a:pt x="5955" y="1323"/>
                  </a:lnTo>
                  <a:cubicBezTo>
                    <a:pt x="6427" y="1323"/>
                    <a:pt x="6427" y="662"/>
                    <a:pt x="5986" y="662"/>
                  </a:cubicBezTo>
                  <a:lnTo>
                    <a:pt x="5072" y="662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2" name="Google Shape;8822;p59"/>
          <p:cNvGrpSpPr/>
          <p:nvPr/>
        </p:nvGrpSpPr>
        <p:grpSpPr>
          <a:xfrm>
            <a:off x="5155210" y="1689438"/>
            <a:ext cx="434634" cy="419227"/>
            <a:chOff x="-3768700" y="3253275"/>
            <a:chExt cx="301850" cy="291150"/>
          </a:xfrm>
        </p:grpSpPr>
        <p:sp>
          <p:nvSpPr>
            <p:cNvPr id="8823" name="Google Shape;8823;p59"/>
            <p:cNvSpPr/>
            <p:nvPr/>
          </p:nvSpPr>
          <p:spPr>
            <a:xfrm>
              <a:off x="-3603925" y="335565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4" name="Google Shape;8824;p59"/>
            <p:cNvSpPr/>
            <p:nvPr/>
          </p:nvSpPr>
          <p:spPr>
            <a:xfrm>
              <a:off x="-3586600" y="3305250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5" name="Google Shape;8825;p59"/>
            <p:cNvSpPr/>
            <p:nvPr/>
          </p:nvSpPr>
          <p:spPr>
            <a:xfrm>
              <a:off x="-3768700" y="3253275"/>
              <a:ext cx="301850" cy="291150"/>
            </a:xfrm>
            <a:custGeom>
              <a:avLst/>
              <a:gdLst/>
              <a:ahLst/>
              <a:cxnLst/>
              <a:rect l="l" t="t" r="r" b="b"/>
              <a:pathLst>
                <a:path w="12074" h="11646" extrusionOk="0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6" name="Google Shape;8826;p59"/>
          <p:cNvGrpSpPr/>
          <p:nvPr/>
        </p:nvGrpSpPr>
        <p:grpSpPr>
          <a:xfrm>
            <a:off x="5159293" y="2217090"/>
            <a:ext cx="426462" cy="395865"/>
            <a:chOff x="-3808700" y="3628950"/>
            <a:chExt cx="296175" cy="274925"/>
          </a:xfrm>
        </p:grpSpPr>
        <p:sp>
          <p:nvSpPr>
            <p:cNvPr id="8827" name="Google Shape;8827;p59"/>
            <p:cNvSpPr/>
            <p:nvPr/>
          </p:nvSpPr>
          <p:spPr>
            <a:xfrm>
              <a:off x="-3665972" y="368095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41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8" name="Google Shape;8828;p59"/>
            <p:cNvSpPr/>
            <p:nvPr/>
          </p:nvSpPr>
          <p:spPr>
            <a:xfrm>
              <a:off x="-3808700" y="3664400"/>
              <a:ext cx="296175" cy="239475"/>
            </a:xfrm>
            <a:custGeom>
              <a:avLst/>
              <a:gdLst/>
              <a:ahLst/>
              <a:cxnLst/>
              <a:rect l="l" t="t" r="r" b="b"/>
              <a:pathLst>
                <a:path w="11847" h="9579" extrusionOk="0">
                  <a:moveTo>
                    <a:pt x="3970" y="8223"/>
                  </a:moveTo>
                  <a:cubicBezTo>
                    <a:pt x="4159" y="8223"/>
                    <a:pt x="4316" y="8381"/>
                    <a:pt x="4316" y="8570"/>
                  </a:cubicBezTo>
                  <a:cubicBezTo>
                    <a:pt x="4316" y="8791"/>
                    <a:pt x="4159" y="8948"/>
                    <a:pt x="3970" y="8948"/>
                  </a:cubicBezTo>
                  <a:cubicBezTo>
                    <a:pt x="3781" y="8948"/>
                    <a:pt x="3623" y="8791"/>
                    <a:pt x="3623" y="8570"/>
                  </a:cubicBezTo>
                  <a:cubicBezTo>
                    <a:pt x="3623" y="8349"/>
                    <a:pt x="3781" y="8223"/>
                    <a:pt x="3970" y="8223"/>
                  </a:cubicBezTo>
                  <a:close/>
                  <a:moveTo>
                    <a:pt x="8727" y="8223"/>
                  </a:moveTo>
                  <a:cubicBezTo>
                    <a:pt x="8916" y="8223"/>
                    <a:pt x="9074" y="8381"/>
                    <a:pt x="9074" y="8570"/>
                  </a:cubicBezTo>
                  <a:cubicBezTo>
                    <a:pt x="9074" y="8791"/>
                    <a:pt x="8916" y="8948"/>
                    <a:pt x="8727" y="8948"/>
                  </a:cubicBezTo>
                  <a:cubicBezTo>
                    <a:pt x="8538" y="8948"/>
                    <a:pt x="8381" y="8791"/>
                    <a:pt x="8381" y="8570"/>
                  </a:cubicBezTo>
                  <a:cubicBezTo>
                    <a:pt x="8412" y="8349"/>
                    <a:pt x="8538" y="8223"/>
                    <a:pt x="8727" y="8223"/>
                  </a:cubicBezTo>
                  <a:close/>
                  <a:moveTo>
                    <a:pt x="473" y="1"/>
                  </a:moveTo>
                  <a:cubicBezTo>
                    <a:pt x="32" y="1"/>
                    <a:pt x="0" y="662"/>
                    <a:pt x="473" y="662"/>
                  </a:cubicBezTo>
                  <a:lnTo>
                    <a:pt x="819" y="662"/>
                  </a:lnTo>
                  <a:cubicBezTo>
                    <a:pt x="977" y="662"/>
                    <a:pt x="1134" y="788"/>
                    <a:pt x="1166" y="946"/>
                  </a:cubicBezTo>
                  <a:lnTo>
                    <a:pt x="2143" y="6428"/>
                  </a:lnTo>
                  <a:cubicBezTo>
                    <a:pt x="1481" y="7058"/>
                    <a:pt x="1922" y="8192"/>
                    <a:pt x="2867" y="8192"/>
                  </a:cubicBezTo>
                  <a:lnTo>
                    <a:pt x="2930" y="8192"/>
                  </a:lnTo>
                  <a:cubicBezTo>
                    <a:pt x="2899" y="8318"/>
                    <a:pt x="2867" y="8412"/>
                    <a:pt x="2867" y="8538"/>
                  </a:cubicBezTo>
                  <a:cubicBezTo>
                    <a:pt x="2867" y="9106"/>
                    <a:pt x="3340" y="9578"/>
                    <a:pt x="3875" y="9578"/>
                  </a:cubicBezTo>
                  <a:cubicBezTo>
                    <a:pt x="4442" y="9578"/>
                    <a:pt x="4915" y="9106"/>
                    <a:pt x="4915" y="8538"/>
                  </a:cubicBezTo>
                  <a:cubicBezTo>
                    <a:pt x="4915" y="8412"/>
                    <a:pt x="4884" y="8318"/>
                    <a:pt x="4821" y="8192"/>
                  </a:cubicBezTo>
                  <a:lnTo>
                    <a:pt x="7719" y="8192"/>
                  </a:lnTo>
                  <a:cubicBezTo>
                    <a:pt x="7656" y="8318"/>
                    <a:pt x="7624" y="8412"/>
                    <a:pt x="7624" y="8538"/>
                  </a:cubicBezTo>
                  <a:cubicBezTo>
                    <a:pt x="7624" y="9106"/>
                    <a:pt x="8097" y="9578"/>
                    <a:pt x="8664" y="9578"/>
                  </a:cubicBezTo>
                  <a:cubicBezTo>
                    <a:pt x="9200" y="9578"/>
                    <a:pt x="9672" y="9106"/>
                    <a:pt x="9672" y="8538"/>
                  </a:cubicBezTo>
                  <a:cubicBezTo>
                    <a:pt x="9672" y="8412"/>
                    <a:pt x="9641" y="8318"/>
                    <a:pt x="9609" y="8192"/>
                  </a:cubicBezTo>
                  <a:lnTo>
                    <a:pt x="9987" y="8192"/>
                  </a:lnTo>
                  <a:cubicBezTo>
                    <a:pt x="10176" y="8192"/>
                    <a:pt x="10334" y="8034"/>
                    <a:pt x="10334" y="7845"/>
                  </a:cubicBezTo>
                  <a:cubicBezTo>
                    <a:pt x="10334" y="7625"/>
                    <a:pt x="10176" y="7467"/>
                    <a:pt x="9987" y="7467"/>
                  </a:cubicBezTo>
                  <a:lnTo>
                    <a:pt x="2773" y="7467"/>
                  </a:lnTo>
                  <a:cubicBezTo>
                    <a:pt x="2759" y="7470"/>
                    <a:pt x="2746" y="7471"/>
                    <a:pt x="2733" y="7471"/>
                  </a:cubicBezTo>
                  <a:cubicBezTo>
                    <a:pt x="2459" y="7471"/>
                    <a:pt x="2477" y="6837"/>
                    <a:pt x="2899" y="6837"/>
                  </a:cubicBezTo>
                  <a:lnTo>
                    <a:pt x="10145" y="6837"/>
                  </a:lnTo>
                  <a:cubicBezTo>
                    <a:pt x="10302" y="6837"/>
                    <a:pt x="10428" y="6774"/>
                    <a:pt x="10460" y="6617"/>
                  </a:cubicBezTo>
                  <a:lnTo>
                    <a:pt x="11815" y="2553"/>
                  </a:lnTo>
                  <a:cubicBezTo>
                    <a:pt x="11846" y="2427"/>
                    <a:pt x="11815" y="2332"/>
                    <a:pt x="11752" y="2238"/>
                  </a:cubicBezTo>
                  <a:cubicBezTo>
                    <a:pt x="11657" y="2080"/>
                    <a:pt x="11500" y="2048"/>
                    <a:pt x="10775" y="2048"/>
                  </a:cubicBezTo>
                  <a:lnTo>
                    <a:pt x="10491" y="2048"/>
                  </a:lnTo>
                  <a:lnTo>
                    <a:pt x="10491" y="2395"/>
                  </a:lnTo>
                  <a:cubicBezTo>
                    <a:pt x="10491" y="2584"/>
                    <a:pt x="10334" y="2742"/>
                    <a:pt x="10145" y="2742"/>
                  </a:cubicBezTo>
                  <a:lnTo>
                    <a:pt x="9641" y="2742"/>
                  </a:lnTo>
                  <a:cubicBezTo>
                    <a:pt x="9609" y="2868"/>
                    <a:pt x="9546" y="2962"/>
                    <a:pt x="9515" y="3057"/>
                  </a:cubicBezTo>
                  <a:lnTo>
                    <a:pt x="9861" y="3435"/>
                  </a:lnTo>
                  <a:cubicBezTo>
                    <a:pt x="9987" y="3529"/>
                    <a:pt x="9987" y="3781"/>
                    <a:pt x="9861" y="3907"/>
                  </a:cubicBezTo>
                  <a:lnTo>
                    <a:pt x="8885" y="4884"/>
                  </a:lnTo>
                  <a:cubicBezTo>
                    <a:pt x="8822" y="4947"/>
                    <a:pt x="8735" y="4978"/>
                    <a:pt x="8648" y="4978"/>
                  </a:cubicBezTo>
                  <a:cubicBezTo>
                    <a:pt x="8562" y="4978"/>
                    <a:pt x="8475" y="4947"/>
                    <a:pt x="8412" y="4884"/>
                  </a:cubicBezTo>
                  <a:lnTo>
                    <a:pt x="8066" y="4537"/>
                  </a:lnTo>
                  <a:cubicBezTo>
                    <a:pt x="7971" y="4569"/>
                    <a:pt x="7877" y="4600"/>
                    <a:pt x="7751" y="4632"/>
                  </a:cubicBezTo>
                  <a:lnTo>
                    <a:pt x="7751" y="5167"/>
                  </a:lnTo>
                  <a:cubicBezTo>
                    <a:pt x="7751" y="5356"/>
                    <a:pt x="7593" y="5514"/>
                    <a:pt x="7404" y="5514"/>
                  </a:cubicBezTo>
                  <a:lnTo>
                    <a:pt x="5986" y="5514"/>
                  </a:lnTo>
                  <a:cubicBezTo>
                    <a:pt x="5766" y="5514"/>
                    <a:pt x="5608" y="5356"/>
                    <a:pt x="5608" y="5167"/>
                  </a:cubicBezTo>
                  <a:lnTo>
                    <a:pt x="5608" y="4632"/>
                  </a:lnTo>
                  <a:cubicBezTo>
                    <a:pt x="5514" y="4600"/>
                    <a:pt x="5419" y="4569"/>
                    <a:pt x="5293" y="4537"/>
                  </a:cubicBezTo>
                  <a:lnTo>
                    <a:pt x="4947" y="4884"/>
                  </a:lnTo>
                  <a:cubicBezTo>
                    <a:pt x="4884" y="4947"/>
                    <a:pt x="4797" y="4978"/>
                    <a:pt x="4710" y="4978"/>
                  </a:cubicBezTo>
                  <a:cubicBezTo>
                    <a:pt x="4624" y="4978"/>
                    <a:pt x="4537" y="4947"/>
                    <a:pt x="4474" y="4884"/>
                  </a:cubicBezTo>
                  <a:lnTo>
                    <a:pt x="3497" y="3907"/>
                  </a:lnTo>
                  <a:cubicBezTo>
                    <a:pt x="3371" y="3781"/>
                    <a:pt x="3371" y="3529"/>
                    <a:pt x="3497" y="3435"/>
                  </a:cubicBezTo>
                  <a:lnTo>
                    <a:pt x="3844" y="3057"/>
                  </a:lnTo>
                  <a:cubicBezTo>
                    <a:pt x="3812" y="2994"/>
                    <a:pt x="3781" y="2868"/>
                    <a:pt x="3718" y="2742"/>
                  </a:cubicBezTo>
                  <a:lnTo>
                    <a:pt x="3214" y="2742"/>
                  </a:lnTo>
                  <a:cubicBezTo>
                    <a:pt x="3025" y="2742"/>
                    <a:pt x="2867" y="2584"/>
                    <a:pt x="2867" y="2395"/>
                  </a:cubicBezTo>
                  <a:lnTo>
                    <a:pt x="2867" y="2048"/>
                  </a:lnTo>
                  <a:lnTo>
                    <a:pt x="2080" y="2048"/>
                  </a:lnTo>
                  <a:lnTo>
                    <a:pt x="1828" y="820"/>
                  </a:lnTo>
                  <a:cubicBezTo>
                    <a:pt x="1765" y="347"/>
                    <a:pt x="1324" y="1"/>
                    <a:pt x="8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9" name="Google Shape;8829;p59"/>
            <p:cNvSpPr/>
            <p:nvPr/>
          </p:nvSpPr>
          <p:spPr>
            <a:xfrm>
              <a:off x="-3718359" y="3628950"/>
              <a:ext cx="155975" cy="156775"/>
            </a:xfrm>
            <a:custGeom>
              <a:avLst/>
              <a:gdLst/>
              <a:ahLst/>
              <a:cxnLst/>
              <a:rect l="l" t="t" r="r" b="b"/>
              <a:pathLst>
                <a:path w="6239" h="6271" extrusionOk="0">
                  <a:moveTo>
                    <a:pt x="3056" y="1419"/>
                  </a:moveTo>
                  <a:cubicBezTo>
                    <a:pt x="4001" y="1419"/>
                    <a:pt x="4758" y="2175"/>
                    <a:pt x="4758" y="3120"/>
                  </a:cubicBezTo>
                  <a:cubicBezTo>
                    <a:pt x="4758" y="4065"/>
                    <a:pt x="4001" y="4821"/>
                    <a:pt x="3056" y="4821"/>
                  </a:cubicBezTo>
                  <a:cubicBezTo>
                    <a:pt x="2111" y="4821"/>
                    <a:pt x="1355" y="4065"/>
                    <a:pt x="1355" y="3120"/>
                  </a:cubicBezTo>
                  <a:cubicBezTo>
                    <a:pt x="1355" y="2175"/>
                    <a:pt x="2111" y="1419"/>
                    <a:pt x="3056" y="1419"/>
                  </a:cubicBezTo>
                  <a:close/>
                  <a:moveTo>
                    <a:pt x="2773" y="1"/>
                  </a:moveTo>
                  <a:lnTo>
                    <a:pt x="2773" y="442"/>
                  </a:lnTo>
                  <a:cubicBezTo>
                    <a:pt x="2773" y="600"/>
                    <a:pt x="2678" y="726"/>
                    <a:pt x="2521" y="757"/>
                  </a:cubicBezTo>
                  <a:cubicBezTo>
                    <a:pt x="2300" y="789"/>
                    <a:pt x="2080" y="915"/>
                    <a:pt x="1891" y="1041"/>
                  </a:cubicBezTo>
                  <a:cubicBezTo>
                    <a:pt x="1846" y="1063"/>
                    <a:pt x="1793" y="1073"/>
                    <a:pt x="1739" y="1073"/>
                  </a:cubicBezTo>
                  <a:cubicBezTo>
                    <a:pt x="1639" y="1073"/>
                    <a:pt x="1531" y="1039"/>
                    <a:pt x="1450" y="978"/>
                  </a:cubicBezTo>
                  <a:lnTo>
                    <a:pt x="1135" y="663"/>
                  </a:lnTo>
                  <a:lnTo>
                    <a:pt x="662" y="1135"/>
                  </a:lnTo>
                  <a:lnTo>
                    <a:pt x="977" y="1450"/>
                  </a:lnTo>
                  <a:cubicBezTo>
                    <a:pt x="1103" y="1576"/>
                    <a:pt x="1103" y="1734"/>
                    <a:pt x="1009" y="1891"/>
                  </a:cubicBezTo>
                  <a:cubicBezTo>
                    <a:pt x="883" y="2080"/>
                    <a:pt x="819" y="2301"/>
                    <a:pt x="725" y="2521"/>
                  </a:cubicBezTo>
                  <a:cubicBezTo>
                    <a:pt x="693" y="2679"/>
                    <a:pt x="599" y="2805"/>
                    <a:pt x="410" y="2805"/>
                  </a:cubicBezTo>
                  <a:lnTo>
                    <a:pt x="0" y="2805"/>
                  </a:lnTo>
                  <a:lnTo>
                    <a:pt x="0" y="3466"/>
                  </a:lnTo>
                  <a:lnTo>
                    <a:pt x="410" y="3466"/>
                  </a:lnTo>
                  <a:cubicBezTo>
                    <a:pt x="567" y="3466"/>
                    <a:pt x="693" y="3593"/>
                    <a:pt x="725" y="3750"/>
                  </a:cubicBezTo>
                  <a:cubicBezTo>
                    <a:pt x="788" y="3939"/>
                    <a:pt x="883" y="4191"/>
                    <a:pt x="1009" y="4380"/>
                  </a:cubicBezTo>
                  <a:cubicBezTo>
                    <a:pt x="1103" y="4506"/>
                    <a:pt x="1040" y="4695"/>
                    <a:pt x="977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3" y="5220"/>
                    <a:pt x="1608" y="5189"/>
                    <a:pt x="1697" y="5189"/>
                  </a:cubicBezTo>
                  <a:cubicBezTo>
                    <a:pt x="1760" y="5189"/>
                    <a:pt x="1825" y="5205"/>
                    <a:pt x="1891" y="5231"/>
                  </a:cubicBezTo>
                  <a:cubicBezTo>
                    <a:pt x="2080" y="5357"/>
                    <a:pt x="2269" y="5451"/>
                    <a:pt x="2521" y="5514"/>
                  </a:cubicBezTo>
                  <a:cubicBezTo>
                    <a:pt x="2678" y="5546"/>
                    <a:pt x="2773" y="5672"/>
                    <a:pt x="2773" y="5829"/>
                  </a:cubicBezTo>
                  <a:lnTo>
                    <a:pt x="2773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60" y="5546"/>
                    <a:pt x="3718" y="5514"/>
                  </a:cubicBezTo>
                  <a:cubicBezTo>
                    <a:pt x="3938" y="5483"/>
                    <a:pt x="4159" y="5357"/>
                    <a:pt x="4348" y="5231"/>
                  </a:cubicBezTo>
                  <a:cubicBezTo>
                    <a:pt x="4393" y="5208"/>
                    <a:pt x="4445" y="5198"/>
                    <a:pt x="4500" y="5198"/>
                  </a:cubicBezTo>
                  <a:cubicBezTo>
                    <a:pt x="4600" y="5198"/>
                    <a:pt x="4708" y="5233"/>
                    <a:pt x="4789" y="5294"/>
                  </a:cubicBezTo>
                  <a:lnTo>
                    <a:pt x="5104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36" y="4695"/>
                    <a:pt x="5136" y="4538"/>
                    <a:pt x="5230" y="4380"/>
                  </a:cubicBezTo>
                  <a:cubicBezTo>
                    <a:pt x="5356" y="4191"/>
                    <a:pt x="5419" y="3971"/>
                    <a:pt x="5514" y="3750"/>
                  </a:cubicBezTo>
                  <a:cubicBezTo>
                    <a:pt x="5545" y="3593"/>
                    <a:pt x="5671" y="3466"/>
                    <a:pt x="5829" y="3466"/>
                  </a:cubicBezTo>
                  <a:lnTo>
                    <a:pt x="6238" y="3466"/>
                  </a:lnTo>
                  <a:lnTo>
                    <a:pt x="6238" y="2805"/>
                  </a:lnTo>
                  <a:lnTo>
                    <a:pt x="5829" y="2805"/>
                  </a:lnTo>
                  <a:cubicBezTo>
                    <a:pt x="5671" y="2805"/>
                    <a:pt x="5545" y="2679"/>
                    <a:pt x="5514" y="2521"/>
                  </a:cubicBezTo>
                  <a:cubicBezTo>
                    <a:pt x="5451" y="2332"/>
                    <a:pt x="5356" y="2080"/>
                    <a:pt x="5230" y="1891"/>
                  </a:cubicBezTo>
                  <a:cubicBezTo>
                    <a:pt x="5136" y="1765"/>
                    <a:pt x="5199" y="1576"/>
                    <a:pt x="5262" y="1450"/>
                  </a:cubicBezTo>
                  <a:lnTo>
                    <a:pt x="5577" y="1135"/>
                  </a:lnTo>
                  <a:lnTo>
                    <a:pt x="5104" y="663"/>
                  </a:lnTo>
                  <a:lnTo>
                    <a:pt x="4789" y="978"/>
                  </a:lnTo>
                  <a:cubicBezTo>
                    <a:pt x="4715" y="1051"/>
                    <a:pt x="4641" y="1082"/>
                    <a:pt x="4555" y="1082"/>
                  </a:cubicBezTo>
                  <a:cubicBezTo>
                    <a:pt x="4494" y="1082"/>
                    <a:pt x="4426" y="1067"/>
                    <a:pt x="4348" y="1041"/>
                  </a:cubicBezTo>
                  <a:cubicBezTo>
                    <a:pt x="4159" y="915"/>
                    <a:pt x="3970" y="820"/>
                    <a:pt x="3718" y="757"/>
                  </a:cubicBezTo>
                  <a:cubicBezTo>
                    <a:pt x="3560" y="726"/>
                    <a:pt x="3466" y="600"/>
                    <a:pt x="3466" y="442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0" name="Google Shape;8830;p59"/>
          <p:cNvGrpSpPr/>
          <p:nvPr/>
        </p:nvGrpSpPr>
        <p:grpSpPr>
          <a:xfrm>
            <a:off x="5224504" y="2756412"/>
            <a:ext cx="419443" cy="420487"/>
            <a:chOff x="-3771675" y="3971775"/>
            <a:chExt cx="291300" cy="292025"/>
          </a:xfrm>
        </p:grpSpPr>
        <p:sp>
          <p:nvSpPr>
            <p:cNvPr id="8831" name="Google Shape;8831;p59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2" name="Google Shape;8832;p59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3" name="Google Shape;8833;p59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4" name="Google Shape;8834;p59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59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6" name="Google Shape;8836;p59"/>
          <p:cNvGrpSpPr/>
          <p:nvPr/>
        </p:nvGrpSpPr>
        <p:grpSpPr>
          <a:xfrm>
            <a:off x="7885948" y="1716461"/>
            <a:ext cx="420271" cy="320774"/>
            <a:chOff x="-1951475" y="3273100"/>
            <a:chExt cx="291875" cy="222775"/>
          </a:xfrm>
        </p:grpSpPr>
        <p:sp>
          <p:nvSpPr>
            <p:cNvPr id="8837" name="Google Shape;8837;p59"/>
            <p:cNvSpPr/>
            <p:nvPr/>
          </p:nvSpPr>
          <p:spPr>
            <a:xfrm>
              <a:off x="-1951475" y="3325050"/>
              <a:ext cx="51225" cy="119250"/>
            </a:xfrm>
            <a:custGeom>
              <a:avLst/>
              <a:gdLst/>
              <a:ahLst/>
              <a:cxnLst/>
              <a:rect l="l" t="t" r="r" b="b"/>
              <a:pathLst>
                <a:path w="2049" h="4770" extrusionOk="0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8" name="Google Shape;8838;p59"/>
            <p:cNvSpPr/>
            <p:nvPr/>
          </p:nvSpPr>
          <p:spPr>
            <a:xfrm>
              <a:off x="-1711250" y="3273100"/>
              <a:ext cx="51650" cy="221725"/>
            </a:xfrm>
            <a:custGeom>
              <a:avLst/>
              <a:gdLst/>
              <a:ahLst/>
              <a:cxnLst/>
              <a:rect l="l" t="t" r="r" b="b"/>
              <a:pathLst>
                <a:path w="2066" h="8869" extrusionOk="0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9" name="Google Shape;8839;p59"/>
            <p:cNvSpPr/>
            <p:nvPr/>
          </p:nvSpPr>
          <p:spPr>
            <a:xfrm>
              <a:off x="-1886900" y="3296575"/>
              <a:ext cx="156775" cy="199300"/>
            </a:xfrm>
            <a:custGeom>
              <a:avLst/>
              <a:gdLst/>
              <a:ahLst/>
              <a:cxnLst/>
              <a:rect l="l" t="t" r="r" b="b"/>
              <a:pathLst>
                <a:path w="6271" h="7972" extrusionOk="0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0" name="Google Shape;8840;p59"/>
          <p:cNvGrpSpPr/>
          <p:nvPr/>
        </p:nvGrpSpPr>
        <p:grpSpPr>
          <a:xfrm>
            <a:off x="7883429" y="2205191"/>
            <a:ext cx="425310" cy="419659"/>
            <a:chOff x="-1951475" y="3597450"/>
            <a:chExt cx="295375" cy="291450"/>
          </a:xfrm>
        </p:grpSpPr>
        <p:sp>
          <p:nvSpPr>
            <p:cNvPr id="8841" name="Google Shape;8841;p59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2" name="Google Shape;8842;p59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3" name="Google Shape;8843;p59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4" name="Google Shape;8844;p59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5" name="Google Shape;8845;p59"/>
          <p:cNvGrpSpPr/>
          <p:nvPr/>
        </p:nvGrpSpPr>
        <p:grpSpPr>
          <a:xfrm>
            <a:off x="7885680" y="2756825"/>
            <a:ext cx="444605" cy="419659"/>
            <a:chOff x="-1960150" y="3956600"/>
            <a:chExt cx="308775" cy="291450"/>
          </a:xfrm>
        </p:grpSpPr>
        <p:sp>
          <p:nvSpPr>
            <p:cNvPr id="8846" name="Google Shape;8846;p59"/>
            <p:cNvSpPr/>
            <p:nvPr/>
          </p:nvSpPr>
          <p:spPr>
            <a:xfrm>
              <a:off x="-1960150" y="3956600"/>
              <a:ext cx="308775" cy="51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7" name="Google Shape;8847;p59"/>
            <p:cNvSpPr/>
            <p:nvPr/>
          </p:nvSpPr>
          <p:spPr>
            <a:xfrm>
              <a:off x="-1934950" y="4025925"/>
              <a:ext cx="256000" cy="222125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8" name="Google Shape;8848;p59"/>
          <p:cNvGrpSpPr/>
          <p:nvPr/>
        </p:nvGrpSpPr>
        <p:grpSpPr>
          <a:xfrm>
            <a:off x="1939718" y="3307636"/>
            <a:ext cx="420775" cy="420775"/>
            <a:chOff x="-804700" y="3226500"/>
            <a:chExt cx="292225" cy="292225"/>
          </a:xfrm>
        </p:grpSpPr>
        <p:sp>
          <p:nvSpPr>
            <p:cNvPr id="8849" name="Google Shape;8849;p59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0" name="Google Shape;8850;p59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1" name="Google Shape;8851;p59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2" name="Google Shape;8852;p59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3" name="Google Shape;8853;p59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4" name="Google Shape;8854;p59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5" name="Google Shape;8855;p59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6" name="Google Shape;8856;p59"/>
          <p:cNvGrpSpPr/>
          <p:nvPr/>
        </p:nvGrpSpPr>
        <p:grpSpPr>
          <a:xfrm>
            <a:off x="3019809" y="1688647"/>
            <a:ext cx="420775" cy="420811"/>
            <a:chOff x="-5251625" y="3272950"/>
            <a:chExt cx="292225" cy="292250"/>
          </a:xfrm>
        </p:grpSpPr>
        <p:sp>
          <p:nvSpPr>
            <p:cNvPr id="8857" name="Google Shape;8857;p59"/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8" name="Google Shape;8858;p59"/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9" name="Google Shape;8859;p59"/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0" name="Google Shape;8860;p59"/>
          <p:cNvGrpSpPr/>
          <p:nvPr/>
        </p:nvGrpSpPr>
        <p:grpSpPr>
          <a:xfrm>
            <a:off x="3016407" y="2204348"/>
            <a:ext cx="427578" cy="421351"/>
            <a:chOff x="-5254775" y="3631325"/>
            <a:chExt cx="296950" cy="292625"/>
          </a:xfrm>
        </p:grpSpPr>
        <p:sp>
          <p:nvSpPr>
            <p:cNvPr id="8861" name="Google Shape;8861;p59"/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2" name="Google Shape;8862;p59"/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3" name="Google Shape;8863;p59"/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4" name="Google Shape;8864;p59"/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5" name="Google Shape;8865;p59"/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6" name="Google Shape;8866;p59"/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7" name="Google Shape;8867;p59"/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8" name="Google Shape;8868;p59"/>
          <p:cNvGrpSpPr/>
          <p:nvPr/>
        </p:nvGrpSpPr>
        <p:grpSpPr>
          <a:xfrm>
            <a:off x="3032265" y="2756270"/>
            <a:ext cx="419659" cy="420775"/>
            <a:chOff x="-5251625" y="3991275"/>
            <a:chExt cx="291450" cy="292225"/>
          </a:xfrm>
        </p:grpSpPr>
        <p:sp>
          <p:nvSpPr>
            <p:cNvPr id="8869" name="Google Shape;8869;p59"/>
            <p:cNvSpPr/>
            <p:nvPr/>
          </p:nvSpPr>
          <p:spPr>
            <a:xfrm>
              <a:off x="-5179950" y="4198400"/>
              <a:ext cx="145725" cy="85100"/>
            </a:xfrm>
            <a:custGeom>
              <a:avLst/>
              <a:gdLst/>
              <a:ahLst/>
              <a:cxnLst/>
              <a:rect l="l" t="t" r="r" b="b"/>
              <a:pathLst>
                <a:path w="5829" h="3404" extrusionOk="0">
                  <a:moveTo>
                    <a:pt x="0" y="1"/>
                  </a:moveTo>
                  <a:lnTo>
                    <a:pt x="504" y="3151"/>
                  </a:lnTo>
                  <a:cubicBezTo>
                    <a:pt x="567" y="3309"/>
                    <a:pt x="662" y="3403"/>
                    <a:pt x="883" y="3403"/>
                  </a:cubicBezTo>
                  <a:lnTo>
                    <a:pt x="4978" y="3403"/>
                  </a:lnTo>
                  <a:cubicBezTo>
                    <a:pt x="5136" y="3403"/>
                    <a:pt x="5293" y="3309"/>
                    <a:pt x="5325" y="3151"/>
                  </a:cubicBezTo>
                  <a:lnTo>
                    <a:pt x="58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0" name="Google Shape;8870;p59"/>
            <p:cNvSpPr/>
            <p:nvPr/>
          </p:nvSpPr>
          <p:spPr>
            <a:xfrm>
              <a:off x="-5203575" y="41291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229" y="1"/>
                  </a:moveTo>
                  <a:cubicBezTo>
                    <a:pt x="504" y="1"/>
                    <a:pt x="0" y="662"/>
                    <a:pt x="284" y="1387"/>
                  </a:cubicBezTo>
                  <a:cubicBezTo>
                    <a:pt x="284" y="1702"/>
                    <a:pt x="567" y="1922"/>
                    <a:pt x="882" y="2017"/>
                  </a:cubicBezTo>
                  <a:cubicBezTo>
                    <a:pt x="945" y="2048"/>
                    <a:pt x="1071" y="2048"/>
                    <a:pt x="1197" y="2048"/>
                  </a:cubicBezTo>
                  <a:lnTo>
                    <a:pt x="6648" y="2048"/>
                  </a:lnTo>
                  <a:cubicBezTo>
                    <a:pt x="6774" y="2048"/>
                    <a:pt x="6868" y="2017"/>
                    <a:pt x="6963" y="2017"/>
                  </a:cubicBezTo>
                  <a:cubicBezTo>
                    <a:pt x="7278" y="1922"/>
                    <a:pt x="7530" y="1702"/>
                    <a:pt x="7656" y="1387"/>
                  </a:cubicBezTo>
                  <a:cubicBezTo>
                    <a:pt x="7876" y="662"/>
                    <a:pt x="7372" y="1"/>
                    <a:pt x="67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1" name="Google Shape;8871;p59"/>
            <p:cNvSpPr/>
            <p:nvPr/>
          </p:nvSpPr>
          <p:spPr>
            <a:xfrm>
              <a:off x="-5251625" y="3991275"/>
              <a:ext cx="291450" cy="172500"/>
            </a:xfrm>
            <a:custGeom>
              <a:avLst/>
              <a:gdLst/>
              <a:ahLst/>
              <a:cxnLst/>
              <a:rect l="l" t="t" r="r" b="b"/>
              <a:pathLst>
                <a:path w="11658" h="6900" extrusionOk="0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5829"/>
                  </a:lnTo>
                  <a:cubicBezTo>
                    <a:pt x="0" y="6396"/>
                    <a:pt x="473" y="6900"/>
                    <a:pt x="1009" y="6900"/>
                  </a:cubicBezTo>
                  <a:lnTo>
                    <a:pt x="1418" y="6900"/>
                  </a:lnTo>
                  <a:cubicBezTo>
                    <a:pt x="1387" y="6774"/>
                    <a:pt x="1387" y="6648"/>
                    <a:pt x="1387" y="6553"/>
                  </a:cubicBezTo>
                  <a:cubicBezTo>
                    <a:pt x="1387" y="5608"/>
                    <a:pt x="2111" y="4852"/>
                    <a:pt x="3056" y="4852"/>
                  </a:cubicBezTo>
                  <a:lnTo>
                    <a:pt x="3781" y="4852"/>
                  </a:lnTo>
                  <a:cubicBezTo>
                    <a:pt x="3907" y="4285"/>
                    <a:pt x="4254" y="3875"/>
                    <a:pt x="4726" y="3623"/>
                  </a:cubicBezTo>
                  <a:cubicBezTo>
                    <a:pt x="4537" y="3371"/>
                    <a:pt x="4411" y="3119"/>
                    <a:pt x="4411" y="2773"/>
                  </a:cubicBezTo>
                  <a:cubicBezTo>
                    <a:pt x="4411" y="2016"/>
                    <a:pt x="5041" y="1386"/>
                    <a:pt x="5797" y="1386"/>
                  </a:cubicBezTo>
                  <a:cubicBezTo>
                    <a:pt x="6522" y="1386"/>
                    <a:pt x="7152" y="2016"/>
                    <a:pt x="7152" y="2773"/>
                  </a:cubicBezTo>
                  <a:cubicBezTo>
                    <a:pt x="7152" y="3088"/>
                    <a:pt x="7058" y="3403"/>
                    <a:pt x="6837" y="3623"/>
                  </a:cubicBezTo>
                  <a:cubicBezTo>
                    <a:pt x="7310" y="3875"/>
                    <a:pt x="7688" y="4285"/>
                    <a:pt x="7782" y="4852"/>
                  </a:cubicBezTo>
                  <a:lnTo>
                    <a:pt x="8507" y="4852"/>
                  </a:lnTo>
                  <a:cubicBezTo>
                    <a:pt x="9452" y="4852"/>
                    <a:pt x="10208" y="5608"/>
                    <a:pt x="10208" y="6553"/>
                  </a:cubicBezTo>
                  <a:cubicBezTo>
                    <a:pt x="10208" y="6648"/>
                    <a:pt x="10208" y="6774"/>
                    <a:pt x="10145" y="6900"/>
                  </a:cubicBezTo>
                  <a:lnTo>
                    <a:pt x="10586" y="6900"/>
                  </a:lnTo>
                  <a:cubicBezTo>
                    <a:pt x="11153" y="6900"/>
                    <a:pt x="11626" y="6427"/>
                    <a:pt x="11626" y="5829"/>
                  </a:cubicBezTo>
                  <a:lnTo>
                    <a:pt x="11626" y="1040"/>
                  </a:lnTo>
                  <a:cubicBezTo>
                    <a:pt x="11657" y="473"/>
                    <a:pt x="11185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2" name="Google Shape;8872;p59"/>
            <p:cNvSpPr/>
            <p:nvPr/>
          </p:nvSpPr>
          <p:spPr>
            <a:xfrm>
              <a:off x="-5139775" y="4096025"/>
              <a:ext cx="65400" cy="17350"/>
            </a:xfrm>
            <a:custGeom>
              <a:avLst/>
              <a:gdLst/>
              <a:ahLst/>
              <a:cxnLst/>
              <a:rect l="l" t="t" r="r" b="b"/>
              <a:pathLst>
                <a:path w="2616" h="694" extrusionOk="0">
                  <a:moveTo>
                    <a:pt x="1008" y="0"/>
                  </a:moveTo>
                  <a:cubicBezTo>
                    <a:pt x="567" y="0"/>
                    <a:pt x="158" y="315"/>
                    <a:pt x="0" y="693"/>
                  </a:cubicBezTo>
                  <a:lnTo>
                    <a:pt x="2615" y="693"/>
                  </a:lnTo>
                  <a:cubicBezTo>
                    <a:pt x="2489" y="252"/>
                    <a:pt x="2111" y="0"/>
                    <a:pt x="16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3" name="Google Shape;8873;p59"/>
            <p:cNvSpPr/>
            <p:nvPr/>
          </p:nvSpPr>
          <p:spPr>
            <a:xfrm>
              <a:off x="-5122450" y="4044825"/>
              <a:ext cx="33100" cy="33100"/>
            </a:xfrm>
            <a:custGeom>
              <a:avLst/>
              <a:gdLst/>
              <a:ahLst/>
              <a:cxnLst/>
              <a:rect l="l" t="t" r="r" b="b"/>
              <a:pathLst>
                <a:path w="1324" h="1324" extrusionOk="0">
                  <a:moveTo>
                    <a:pt x="662" y="0"/>
                  </a:moveTo>
                  <a:cubicBezTo>
                    <a:pt x="252" y="0"/>
                    <a:pt x="0" y="316"/>
                    <a:pt x="0" y="662"/>
                  </a:cubicBezTo>
                  <a:cubicBezTo>
                    <a:pt x="0" y="1009"/>
                    <a:pt x="315" y="1324"/>
                    <a:pt x="662" y="1324"/>
                  </a:cubicBezTo>
                  <a:cubicBezTo>
                    <a:pt x="1008" y="1324"/>
                    <a:pt x="1323" y="1009"/>
                    <a:pt x="1323" y="662"/>
                  </a:cubicBezTo>
                  <a:cubicBezTo>
                    <a:pt x="1323" y="253"/>
                    <a:pt x="1008" y="0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4" name="Google Shape;8874;p59"/>
          <p:cNvGrpSpPr/>
          <p:nvPr/>
        </p:nvGrpSpPr>
        <p:grpSpPr>
          <a:xfrm>
            <a:off x="5772848" y="1689240"/>
            <a:ext cx="319874" cy="419623"/>
            <a:chOff x="-3365275" y="3253275"/>
            <a:chExt cx="222150" cy="291425"/>
          </a:xfrm>
        </p:grpSpPr>
        <p:sp>
          <p:nvSpPr>
            <p:cNvPr id="8875" name="Google Shape;8875;p59"/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6" name="Google Shape;8876;p59"/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7" name="Google Shape;8877;p59"/>
          <p:cNvGrpSpPr/>
          <p:nvPr/>
        </p:nvGrpSpPr>
        <p:grpSpPr>
          <a:xfrm>
            <a:off x="5746786" y="2204058"/>
            <a:ext cx="371998" cy="421927"/>
            <a:chOff x="-3383375" y="3611625"/>
            <a:chExt cx="258350" cy="293025"/>
          </a:xfrm>
        </p:grpSpPr>
        <p:sp>
          <p:nvSpPr>
            <p:cNvPr id="8878" name="Google Shape;8878;p59"/>
            <p:cNvSpPr/>
            <p:nvPr/>
          </p:nvSpPr>
          <p:spPr>
            <a:xfrm>
              <a:off x="-3383375" y="3611625"/>
              <a:ext cx="258350" cy="85175"/>
            </a:xfrm>
            <a:custGeom>
              <a:avLst/>
              <a:gdLst/>
              <a:ahLst/>
              <a:cxnLst/>
              <a:rect l="l" t="t" r="r" b="b"/>
              <a:pathLst>
                <a:path w="10334" h="3407" extrusionOk="0">
                  <a:moveTo>
                    <a:pt x="6049" y="694"/>
                  </a:moveTo>
                  <a:cubicBezTo>
                    <a:pt x="6207" y="694"/>
                    <a:pt x="6301" y="757"/>
                    <a:pt x="6364" y="946"/>
                  </a:cubicBezTo>
                  <a:lnTo>
                    <a:pt x="6522" y="1356"/>
                  </a:lnTo>
                  <a:lnTo>
                    <a:pt x="3781" y="1356"/>
                  </a:lnTo>
                  <a:lnTo>
                    <a:pt x="4001" y="946"/>
                  </a:lnTo>
                  <a:cubicBezTo>
                    <a:pt x="4033" y="788"/>
                    <a:pt x="4190" y="694"/>
                    <a:pt x="4316" y="694"/>
                  </a:cubicBezTo>
                  <a:close/>
                  <a:moveTo>
                    <a:pt x="4316" y="1"/>
                  </a:moveTo>
                  <a:cubicBezTo>
                    <a:pt x="3875" y="1"/>
                    <a:pt x="3466" y="253"/>
                    <a:pt x="3308" y="694"/>
                  </a:cubicBezTo>
                  <a:lnTo>
                    <a:pt x="3088" y="1356"/>
                  </a:lnTo>
                  <a:lnTo>
                    <a:pt x="1040" y="1356"/>
                  </a:lnTo>
                  <a:cubicBezTo>
                    <a:pt x="473" y="1356"/>
                    <a:pt x="0" y="1828"/>
                    <a:pt x="0" y="2395"/>
                  </a:cubicBezTo>
                  <a:lnTo>
                    <a:pt x="0" y="3057"/>
                  </a:lnTo>
                  <a:cubicBezTo>
                    <a:pt x="0" y="3370"/>
                    <a:pt x="221" y="3407"/>
                    <a:pt x="480" y="3407"/>
                  </a:cubicBezTo>
                  <a:cubicBezTo>
                    <a:pt x="560" y="3407"/>
                    <a:pt x="643" y="3403"/>
                    <a:pt x="725" y="3403"/>
                  </a:cubicBezTo>
                  <a:lnTo>
                    <a:pt x="9924" y="3403"/>
                  </a:lnTo>
                  <a:cubicBezTo>
                    <a:pt x="10145" y="3403"/>
                    <a:pt x="10302" y="3246"/>
                    <a:pt x="10302" y="3057"/>
                  </a:cubicBezTo>
                  <a:lnTo>
                    <a:pt x="10302" y="2395"/>
                  </a:lnTo>
                  <a:cubicBezTo>
                    <a:pt x="10334" y="1828"/>
                    <a:pt x="9861" y="1356"/>
                    <a:pt x="9294" y="1356"/>
                  </a:cubicBezTo>
                  <a:lnTo>
                    <a:pt x="7246" y="1356"/>
                  </a:lnTo>
                  <a:lnTo>
                    <a:pt x="7026" y="694"/>
                  </a:lnTo>
                  <a:cubicBezTo>
                    <a:pt x="6868" y="253"/>
                    <a:pt x="6522" y="1"/>
                    <a:pt x="6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9" name="Google Shape;8879;p59"/>
            <p:cNvSpPr/>
            <p:nvPr/>
          </p:nvSpPr>
          <p:spPr>
            <a:xfrm>
              <a:off x="-3362900" y="3716375"/>
              <a:ext cx="218200" cy="188275"/>
            </a:xfrm>
            <a:custGeom>
              <a:avLst/>
              <a:gdLst/>
              <a:ahLst/>
              <a:cxnLst/>
              <a:rect l="l" t="t" r="r" b="b"/>
              <a:pathLst>
                <a:path w="8728" h="7531" extrusionOk="0">
                  <a:moveTo>
                    <a:pt x="2324" y="666"/>
                  </a:moveTo>
                  <a:cubicBezTo>
                    <a:pt x="2487" y="666"/>
                    <a:pt x="2647" y="777"/>
                    <a:pt x="2647" y="1009"/>
                  </a:cubicBezTo>
                  <a:lnTo>
                    <a:pt x="2647" y="5798"/>
                  </a:lnTo>
                  <a:cubicBezTo>
                    <a:pt x="2647" y="6022"/>
                    <a:pt x="2476" y="6141"/>
                    <a:pt x="2307" y="6141"/>
                  </a:cubicBezTo>
                  <a:cubicBezTo>
                    <a:pt x="2145" y="6141"/>
                    <a:pt x="1985" y="6030"/>
                    <a:pt x="1985" y="5798"/>
                  </a:cubicBezTo>
                  <a:lnTo>
                    <a:pt x="1985" y="1009"/>
                  </a:lnTo>
                  <a:cubicBezTo>
                    <a:pt x="1985" y="785"/>
                    <a:pt x="2156" y="666"/>
                    <a:pt x="2324" y="666"/>
                  </a:cubicBezTo>
                  <a:close/>
                  <a:moveTo>
                    <a:pt x="4372" y="666"/>
                  </a:moveTo>
                  <a:cubicBezTo>
                    <a:pt x="4535" y="666"/>
                    <a:pt x="4695" y="777"/>
                    <a:pt x="4695" y="1009"/>
                  </a:cubicBezTo>
                  <a:lnTo>
                    <a:pt x="4695" y="5798"/>
                  </a:lnTo>
                  <a:cubicBezTo>
                    <a:pt x="4695" y="6022"/>
                    <a:pt x="4523" y="6141"/>
                    <a:pt x="4355" y="6141"/>
                  </a:cubicBezTo>
                  <a:cubicBezTo>
                    <a:pt x="4193" y="6141"/>
                    <a:pt x="4033" y="6030"/>
                    <a:pt x="4033" y="5798"/>
                  </a:cubicBezTo>
                  <a:lnTo>
                    <a:pt x="4033" y="1009"/>
                  </a:lnTo>
                  <a:cubicBezTo>
                    <a:pt x="4033" y="785"/>
                    <a:pt x="4204" y="666"/>
                    <a:pt x="4372" y="666"/>
                  </a:cubicBezTo>
                  <a:close/>
                  <a:moveTo>
                    <a:pt x="6427" y="631"/>
                  </a:moveTo>
                  <a:cubicBezTo>
                    <a:pt x="6648" y="631"/>
                    <a:pt x="6805" y="789"/>
                    <a:pt x="6805" y="1009"/>
                  </a:cubicBezTo>
                  <a:lnTo>
                    <a:pt x="6805" y="5798"/>
                  </a:lnTo>
                  <a:cubicBezTo>
                    <a:pt x="6805" y="6022"/>
                    <a:pt x="6626" y="6141"/>
                    <a:pt x="6450" y="6141"/>
                  </a:cubicBezTo>
                  <a:cubicBezTo>
                    <a:pt x="6280" y="6141"/>
                    <a:pt x="6112" y="6030"/>
                    <a:pt x="6112" y="5798"/>
                  </a:cubicBezTo>
                  <a:lnTo>
                    <a:pt x="6112" y="1009"/>
                  </a:lnTo>
                  <a:lnTo>
                    <a:pt x="6081" y="1009"/>
                  </a:lnTo>
                  <a:cubicBezTo>
                    <a:pt x="6081" y="789"/>
                    <a:pt x="6238" y="631"/>
                    <a:pt x="6427" y="631"/>
                  </a:cubicBezTo>
                  <a:close/>
                  <a:moveTo>
                    <a:pt x="0" y="1"/>
                  </a:moveTo>
                  <a:lnTo>
                    <a:pt x="536" y="6585"/>
                  </a:lnTo>
                  <a:cubicBezTo>
                    <a:pt x="567" y="7121"/>
                    <a:pt x="1008" y="7531"/>
                    <a:pt x="1576" y="7531"/>
                  </a:cubicBezTo>
                  <a:lnTo>
                    <a:pt x="7152" y="7531"/>
                  </a:lnTo>
                  <a:cubicBezTo>
                    <a:pt x="7688" y="7531"/>
                    <a:pt x="8129" y="7121"/>
                    <a:pt x="8192" y="6585"/>
                  </a:cubicBezTo>
                  <a:lnTo>
                    <a:pt x="872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0" name="Google Shape;8880;p59"/>
          <p:cNvGrpSpPr/>
          <p:nvPr/>
        </p:nvGrpSpPr>
        <p:grpSpPr>
          <a:xfrm>
            <a:off x="5809135" y="2756826"/>
            <a:ext cx="271097" cy="419659"/>
            <a:chOff x="-3347950" y="3971575"/>
            <a:chExt cx="188275" cy="291450"/>
          </a:xfrm>
        </p:grpSpPr>
        <p:sp>
          <p:nvSpPr>
            <p:cNvPr id="8881" name="Google Shape;8881;p59"/>
            <p:cNvSpPr/>
            <p:nvPr/>
          </p:nvSpPr>
          <p:spPr>
            <a:xfrm>
              <a:off x="-3246325" y="4032225"/>
              <a:ext cx="29950" cy="42550"/>
            </a:xfrm>
            <a:custGeom>
              <a:avLst/>
              <a:gdLst/>
              <a:ahLst/>
              <a:cxnLst/>
              <a:rect l="l" t="t" r="r" b="b"/>
              <a:pathLst>
                <a:path w="1198" h="1702" extrusionOk="0">
                  <a:moveTo>
                    <a:pt x="347" y="0"/>
                  </a:moveTo>
                  <a:lnTo>
                    <a:pt x="0" y="536"/>
                  </a:lnTo>
                  <a:lnTo>
                    <a:pt x="599" y="1702"/>
                  </a:lnTo>
                  <a:lnTo>
                    <a:pt x="1197" y="170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2" name="Google Shape;8882;p59"/>
            <p:cNvSpPr/>
            <p:nvPr/>
          </p:nvSpPr>
          <p:spPr>
            <a:xfrm>
              <a:off x="-3291225" y="4034575"/>
              <a:ext cx="40975" cy="40200"/>
            </a:xfrm>
            <a:custGeom>
              <a:avLst/>
              <a:gdLst/>
              <a:ahLst/>
              <a:cxnLst/>
              <a:rect l="l" t="t" r="r" b="b"/>
              <a:pathLst>
                <a:path w="1639" h="1608" extrusionOk="0">
                  <a:moveTo>
                    <a:pt x="819" y="1"/>
                  </a:moveTo>
                  <a:lnTo>
                    <a:pt x="0" y="1608"/>
                  </a:lnTo>
                  <a:lnTo>
                    <a:pt x="1639" y="1608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3" name="Google Shape;8883;p59"/>
            <p:cNvSpPr/>
            <p:nvPr/>
          </p:nvSpPr>
          <p:spPr>
            <a:xfrm>
              <a:off x="-3347950" y="3971575"/>
              <a:ext cx="188275" cy="291450"/>
            </a:xfrm>
            <a:custGeom>
              <a:avLst/>
              <a:gdLst/>
              <a:ahLst/>
              <a:cxnLst/>
              <a:rect l="l" t="t" r="r" b="b"/>
              <a:pathLst>
                <a:path w="7531" h="11658" extrusionOk="0">
                  <a:moveTo>
                    <a:pt x="4491" y="1351"/>
                  </a:moveTo>
                  <a:cubicBezTo>
                    <a:pt x="4609" y="1351"/>
                    <a:pt x="4725" y="1414"/>
                    <a:pt x="4790" y="1544"/>
                  </a:cubicBezTo>
                  <a:lnTo>
                    <a:pt x="6144" y="4285"/>
                  </a:lnTo>
                  <a:cubicBezTo>
                    <a:pt x="6239" y="4569"/>
                    <a:pt x="6081" y="4821"/>
                    <a:pt x="5829" y="4821"/>
                  </a:cubicBezTo>
                  <a:lnTo>
                    <a:pt x="1702" y="4821"/>
                  </a:lnTo>
                  <a:cubicBezTo>
                    <a:pt x="1482" y="4821"/>
                    <a:pt x="1261" y="4537"/>
                    <a:pt x="1387" y="4285"/>
                  </a:cubicBezTo>
                  <a:lnTo>
                    <a:pt x="2773" y="1544"/>
                  </a:lnTo>
                  <a:cubicBezTo>
                    <a:pt x="2836" y="1418"/>
                    <a:pt x="2962" y="1355"/>
                    <a:pt x="3088" y="1355"/>
                  </a:cubicBezTo>
                  <a:cubicBezTo>
                    <a:pt x="3214" y="1355"/>
                    <a:pt x="3340" y="1418"/>
                    <a:pt x="3403" y="1544"/>
                  </a:cubicBezTo>
                  <a:lnTo>
                    <a:pt x="3719" y="2174"/>
                  </a:lnTo>
                  <a:lnTo>
                    <a:pt x="4191" y="1513"/>
                  </a:lnTo>
                  <a:cubicBezTo>
                    <a:pt x="4267" y="1406"/>
                    <a:pt x="4380" y="1351"/>
                    <a:pt x="4491" y="1351"/>
                  </a:cubicBezTo>
                  <a:close/>
                  <a:moveTo>
                    <a:pt x="5136" y="5514"/>
                  </a:moveTo>
                  <a:cubicBezTo>
                    <a:pt x="5609" y="5514"/>
                    <a:pt x="5609" y="6175"/>
                    <a:pt x="5136" y="6175"/>
                  </a:cubicBezTo>
                  <a:lnTo>
                    <a:pt x="2364" y="6175"/>
                  </a:lnTo>
                  <a:cubicBezTo>
                    <a:pt x="1954" y="6175"/>
                    <a:pt x="1891" y="5514"/>
                    <a:pt x="2364" y="5514"/>
                  </a:cubicBezTo>
                  <a:close/>
                  <a:moveTo>
                    <a:pt x="5136" y="6869"/>
                  </a:moveTo>
                  <a:cubicBezTo>
                    <a:pt x="5609" y="6900"/>
                    <a:pt x="5609" y="7562"/>
                    <a:pt x="5136" y="7562"/>
                  </a:cubicBezTo>
                  <a:lnTo>
                    <a:pt x="2364" y="7562"/>
                  </a:lnTo>
                  <a:cubicBezTo>
                    <a:pt x="2175" y="7562"/>
                    <a:pt x="2017" y="7404"/>
                    <a:pt x="2017" y="7215"/>
                  </a:cubicBezTo>
                  <a:cubicBezTo>
                    <a:pt x="2017" y="7026"/>
                    <a:pt x="2175" y="6869"/>
                    <a:pt x="2364" y="6869"/>
                  </a:cubicBezTo>
                  <a:close/>
                  <a:moveTo>
                    <a:pt x="4790" y="8948"/>
                  </a:moveTo>
                  <a:lnTo>
                    <a:pt x="4790" y="10996"/>
                  </a:lnTo>
                  <a:lnTo>
                    <a:pt x="2742" y="10996"/>
                  </a:lnTo>
                  <a:lnTo>
                    <a:pt x="2742" y="8948"/>
                  </a:lnTo>
                  <a:close/>
                  <a:moveTo>
                    <a:pt x="1041" y="1"/>
                  </a:moveTo>
                  <a:cubicBezTo>
                    <a:pt x="505" y="1"/>
                    <a:pt x="1" y="473"/>
                    <a:pt x="1" y="1040"/>
                  </a:cubicBezTo>
                  <a:lnTo>
                    <a:pt x="1" y="7908"/>
                  </a:lnTo>
                  <a:cubicBezTo>
                    <a:pt x="1" y="8475"/>
                    <a:pt x="473" y="8948"/>
                    <a:pt x="1041" y="8948"/>
                  </a:cubicBezTo>
                  <a:lnTo>
                    <a:pt x="2080" y="8948"/>
                  </a:lnTo>
                  <a:lnTo>
                    <a:pt x="2080" y="10996"/>
                  </a:lnTo>
                  <a:lnTo>
                    <a:pt x="1041" y="10996"/>
                  </a:lnTo>
                  <a:cubicBezTo>
                    <a:pt x="600" y="10996"/>
                    <a:pt x="568" y="11657"/>
                    <a:pt x="1041" y="11657"/>
                  </a:cubicBezTo>
                  <a:lnTo>
                    <a:pt x="6522" y="11657"/>
                  </a:lnTo>
                  <a:cubicBezTo>
                    <a:pt x="6711" y="11657"/>
                    <a:pt x="6869" y="11500"/>
                    <a:pt x="6869" y="11311"/>
                  </a:cubicBezTo>
                  <a:cubicBezTo>
                    <a:pt x="6869" y="11122"/>
                    <a:pt x="6711" y="10964"/>
                    <a:pt x="6522" y="10964"/>
                  </a:cubicBezTo>
                  <a:lnTo>
                    <a:pt x="5483" y="10964"/>
                  </a:lnTo>
                  <a:lnTo>
                    <a:pt x="5483" y="8916"/>
                  </a:lnTo>
                  <a:lnTo>
                    <a:pt x="6522" y="8916"/>
                  </a:lnTo>
                  <a:cubicBezTo>
                    <a:pt x="7058" y="8916"/>
                    <a:pt x="7531" y="8444"/>
                    <a:pt x="7531" y="7877"/>
                  </a:cubicBezTo>
                  <a:lnTo>
                    <a:pt x="7531" y="977"/>
                  </a:lnTo>
                  <a:cubicBezTo>
                    <a:pt x="7531" y="442"/>
                    <a:pt x="7058" y="1"/>
                    <a:pt x="65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4" name="Google Shape;8884;p59"/>
          <p:cNvGrpSpPr/>
          <p:nvPr/>
        </p:nvGrpSpPr>
        <p:grpSpPr>
          <a:xfrm>
            <a:off x="858994" y="3307061"/>
            <a:ext cx="371998" cy="421927"/>
            <a:chOff x="-1575775" y="3238300"/>
            <a:chExt cx="258350" cy="293025"/>
          </a:xfrm>
        </p:grpSpPr>
        <p:sp>
          <p:nvSpPr>
            <p:cNvPr id="8885" name="Google Shape;8885;p59"/>
            <p:cNvSpPr/>
            <p:nvPr/>
          </p:nvSpPr>
          <p:spPr>
            <a:xfrm>
              <a:off x="-1489150" y="3306825"/>
              <a:ext cx="85875" cy="33100"/>
            </a:xfrm>
            <a:custGeom>
              <a:avLst/>
              <a:gdLst/>
              <a:ahLst/>
              <a:cxnLst/>
              <a:rect l="l" t="t" r="r" b="b"/>
              <a:pathLst>
                <a:path w="3435" h="1324" extrusionOk="0">
                  <a:moveTo>
                    <a:pt x="1" y="0"/>
                  </a:moveTo>
                  <a:lnTo>
                    <a:pt x="1702" y="1324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6" name="Google Shape;8886;p59"/>
            <p:cNvSpPr/>
            <p:nvPr/>
          </p:nvSpPr>
          <p:spPr>
            <a:xfrm>
              <a:off x="-1506475" y="3316275"/>
              <a:ext cx="46500" cy="67750"/>
            </a:xfrm>
            <a:custGeom>
              <a:avLst/>
              <a:gdLst/>
              <a:ahLst/>
              <a:cxnLst/>
              <a:rect l="l" t="t" r="r" b="b"/>
              <a:pathLst>
                <a:path w="1860" h="2710" extrusionOk="0">
                  <a:moveTo>
                    <a:pt x="1" y="1"/>
                  </a:moveTo>
                  <a:lnTo>
                    <a:pt x="1" y="2710"/>
                  </a:lnTo>
                  <a:lnTo>
                    <a:pt x="1859" y="13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7" name="Google Shape;8887;p59"/>
            <p:cNvSpPr/>
            <p:nvPr/>
          </p:nvSpPr>
          <p:spPr>
            <a:xfrm>
              <a:off x="-1575775" y="3238300"/>
              <a:ext cx="258350" cy="293025"/>
            </a:xfrm>
            <a:custGeom>
              <a:avLst/>
              <a:gdLst/>
              <a:ahLst/>
              <a:cxnLst/>
              <a:rect l="l" t="t" r="r" b="b"/>
              <a:pathLst>
                <a:path w="10334" h="11721" extrusionOk="0">
                  <a:moveTo>
                    <a:pt x="1418" y="694"/>
                  </a:moveTo>
                  <a:lnTo>
                    <a:pt x="1418" y="1387"/>
                  </a:lnTo>
                  <a:lnTo>
                    <a:pt x="756" y="1387"/>
                  </a:lnTo>
                  <a:lnTo>
                    <a:pt x="756" y="694"/>
                  </a:lnTo>
                  <a:close/>
                  <a:moveTo>
                    <a:pt x="9609" y="694"/>
                  </a:moveTo>
                  <a:lnTo>
                    <a:pt x="9609" y="1387"/>
                  </a:lnTo>
                  <a:lnTo>
                    <a:pt x="8947" y="1387"/>
                  </a:lnTo>
                  <a:lnTo>
                    <a:pt x="8947" y="694"/>
                  </a:lnTo>
                  <a:close/>
                  <a:moveTo>
                    <a:pt x="8002" y="2080"/>
                  </a:moveTo>
                  <a:cubicBezTo>
                    <a:pt x="8160" y="2080"/>
                    <a:pt x="8286" y="2206"/>
                    <a:pt x="8317" y="2395"/>
                  </a:cubicBezTo>
                  <a:lnTo>
                    <a:pt x="8317" y="2426"/>
                  </a:lnTo>
                  <a:lnTo>
                    <a:pt x="8317" y="6522"/>
                  </a:lnTo>
                  <a:lnTo>
                    <a:pt x="8254" y="6522"/>
                  </a:lnTo>
                  <a:cubicBezTo>
                    <a:pt x="8191" y="6774"/>
                    <a:pt x="8034" y="6900"/>
                    <a:pt x="7876" y="6900"/>
                  </a:cubicBezTo>
                  <a:lnTo>
                    <a:pt x="2457" y="6900"/>
                  </a:lnTo>
                  <a:cubicBezTo>
                    <a:pt x="2300" y="6900"/>
                    <a:pt x="2142" y="6774"/>
                    <a:pt x="2142" y="6554"/>
                  </a:cubicBezTo>
                  <a:lnTo>
                    <a:pt x="2142" y="6522"/>
                  </a:lnTo>
                  <a:lnTo>
                    <a:pt x="2142" y="2426"/>
                  </a:lnTo>
                  <a:cubicBezTo>
                    <a:pt x="2142" y="2269"/>
                    <a:pt x="2300" y="2080"/>
                    <a:pt x="2489" y="2080"/>
                  </a:cubicBezTo>
                  <a:close/>
                  <a:moveTo>
                    <a:pt x="7215" y="7562"/>
                  </a:moveTo>
                  <a:cubicBezTo>
                    <a:pt x="7687" y="7562"/>
                    <a:pt x="7687" y="8223"/>
                    <a:pt x="7215" y="8223"/>
                  </a:cubicBezTo>
                  <a:lnTo>
                    <a:pt x="3119" y="8223"/>
                  </a:lnTo>
                  <a:cubicBezTo>
                    <a:pt x="2678" y="8223"/>
                    <a:pt x="2646" y="7562"/>
                    <a:pt x="3119" y="7562"/>
                  </a:cubicBezTo>
                  <a:close/>
                  <a:moveTo>
                    <a:pt x="7215" y="8979"/>
                  </a:moveTo>
                  <a:cubicBezTo>
                    <a:pt x="7687" y="8979"/>
                    <a:pt x="7687" y="9641"/>
                    <a:pt x="7215" y="9641"/>
                  </a:cubicBezTo>
                  <a:lnTo>
                    <a:pt x="3119" y="9641"/>
                  </a:lnTo>
                  <a:cubicBezTo>
                    <a:pt x="2678" y="9641"/>
                    <a:pt x="2646" y="8979"/>
                    <a:pt x="3119" y="8979"/>
                  </a:cubicBezTo>
                  <a:close/>
                  <a:moveTo>
                    <a:pt x="1418" y="10366"/>
                  </a:moveTo>
                  <a:lnTo>
                    <a:pt x="1418" y="11027"/>
                  </a:lnTo>
                  <a:lnTo>
                    <a:pt x="756" y="11027"/>
                  </a:lnTo>
                  <a:lnTo>
                    <a:pt x="756" y="10366"/>
                  </a:lnTo>
                  <a:close/>
                  <a:moveTo>
                    <a:pt x="9609" y="10366"/>
                  </a:moveTo>
                  <a:lnTo>
                    <a:pt x="9609" y="11027"/>
                  </a:lnTo>
                  <a:lnTo>
                    <a:pt x="8947" y="11027"/>
                  </a:lnTo>
                  <a:lnTo>
                    <a:pt x="8947" y="10366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78" y="2080"/>
                  </a:cubicBezTo>
                  <a:lnTo>
                    <a:pt x="725" y="2080"/>
                  </a:lnTo>
                  <a:lnTo>
                    <a:pt x="725" y="9641"/>
                  </a:lnTo>
                  <a:lnTo>
                    <a:pt x="378" y="9641"/>
                  </a:lnTo>
                  <a:cubicBezTo>
                    <a:pt x="158" y="9641"/>
                    <a:pt x="0" y="9799"/>
                    <a:pt x="0" y="9988"/>
                  </a:cubicBezTo>
                  <a:lnTo>
                    <a:pt x="0" y="11374"/>
                  </a:lnTo>
                  <a:cubicBezTo>
                    <a:pt x="0" y="11563"/>
                    <a:pt x="158" y="11720"/>
                    <a:pt x="378" y="11720"/>
                  </a:cubicBezTo>
                  <a:lnTo>
                    <a:pt x="1733" y="11720"/>
                  </a:lnTo>
                  <a:cubicBezTo>
                    <a:pt x="1953" y="11720"/>
                    <a:pt x="2111" y="11563"/>
                    <a:pt x="2111" y="11374"/>
                  </a:cubicBezTo>
                  <a:lnTo>
                    <a:pt x="2111" y="11027"/>
                  </a:lnTo>
                  <a:lnTo>
                    <a:pt x="8254" y="11027"/>
                  </a:lnTo>
                  <a:lnTo>
                    <a:pt x="8254" y="11374"/>
                  </a:lnTo>
                  <a:cubicBezTo>
                    <a:pt x="8254" y="11563"/>
                    <a:pt x="8412" y="11720"/>
                    <a:pt x="8601" y="11720"/>
                  </a:cubicBezTo>
                  <a:lnTo>
                    <a:pt x="9987" y="11720"/>
                  </a:lnTo>
                  <a:cubicBezTo>
                    <a:pt x="10176" y="11720"/>
                    <a:pt x="10334" y="11563"/>
                    <a:pt x="10334" y="11374"/>
                  </a:cubicBezTo>
                  <a:lnTo>
                    <a:pt x="10334" y="9988"/>
                  </a:lnTo>
                  <a:cubicBezTo>
                    <a:pt x="10334" y="9799"/>
                    <a:pt x="10176" y="9641"/>
                    <a:pt x="9987" y="9641"/>
                  </a:cubicBezTo>
                  <a:lnTo>
                    <a:pt x="9609" y="9641"/>
                  </a:lnTo>
                  <a:lnTo>
                    <a:pt x="9609" y="2080"/>
                  </a:lnTo>
                  <a:lnTo>
                    <a:pt x="9987" y="2080"/>
                  </a:lnTo>
                  <a:cubicBezTo>
                    <a:pt x="10176" y="2080"/>
                    <a:pt x="10334" y="1922"/>
                    <a:pt x="10334" y="1733"/>
                  </a:cubicBezTo>
                  <a:lnTo>
                    <a:pt x="10334" y="347"/>
                  </a:lnTo>
                  <a:cubicBezTo>
                    <a:pt x="10334" y="158"/>
                    <a:pt x="10176" y="1"/>
                    <a:pt x="9987" y="1"/>
                  </a:cubicBezTo>
                  <a:lnTo>
                    <a:pt x="8601" y="1"/>
                  </a:lnTo>
                  <a:cubicBezTo>
                    <a:pt x="8412" y="1"/>
                    <a:pt x="8254" y="158"/>
                    <a:pt x="8254" y="347"/>
                  </a:cubicBezTo>
                  <a:lnTo>
                    <a:pt x="8254" y="694"/>
                  </a:lnTo>
                  <a:lnTo>
                    <a:pt x="2111" y="694"/>
                  </a:lnTo>
                  <a:lnTo>
                    <a:pt x="2111" y="347"/>
                  </a:lnTo>
                  <a:cubicBezTo>
                    <a:pt x="2111" y="158"/>
                    <a:pt x="1953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8" name="Google Shape;8888;p59"/>
            <p:cNvSpPr/>
            <p:nvPr/>
          </p:nvSpPr>
          <p:spPr>
            <a:xfrm>
              <a:off x="-1489150" y="3360375"/>
              <a:ext cx="85875" cy="32325"/>
            </a:xfrm>
            <a:custGeom>
              <a:avLst/>
              <a:gdLst/>
              <a:ahLst/>
              <a:cxnLst/>
              <a:rect l="l" t="t" r="r" b="b"/>
              <a:pathLst>
                <a:path w="3435" h="1293" extrusionOk="0">
                  <a:moveTo>
                    <a:pt x="1702" y="1"/>
                  </a:moveTo>
                  <a:lnTo>
                    <a:pt x="1" y="1293"/>
                  </a:lnTo>
                  <a:lnTo>
                    <a:pt x="3435" y="1293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9" name="Google Shape;8889;p59"/>
            <p:cNvSpPr/>
            <p:nvPr/>
          </p:nvSpPr>
          <p:spPr>
            <a:xfrm>
              <a:off x="-1431650" y="3316275"/>
              <a:ext cx="44925" cy="67750"/>
            </a:xfrm>
            <a:custGeom>
              <a:avLst/>
              <a:gdLst/>
              <a:ahLst/>
              <a:cxnLst/>
              <a:rect l="l" t="t" r="r" b="b"/>
              <a:pathLst>
                <a:path w="1797" h="2710" extrusionOk="0">
                  <a:moveTo>
                    <a:pt x="1796" y="1"/>
                  </a:moveTo>
                  <a:lnTo>
                    <a:pt x="0" y="1324"/>
                  </a:lnTo>
                  <a:lnTo>
                    <a:pt x="1796" y="2710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0" name="Google Shape;8890;p59"/>
          <p:cNvGrpSpPr/>
          <p:nvPr/>
        </p:nvGrpSpPr>
        <p:grpSpPr>
          <a:xfrm>
            <a:off x="2503892" y="3309051"/>
            <a:ext cx="423079" cy="424159"/>
            <a:chOff x="-1591550" y="3597475"/>
            <a:chExt cx="293825" cy="294575"/>
          </a:xfrm>
        </p:grpSpPr>
        <p:sp>
          <p:nvSpPr>
            <p:cNvPr id="8891" name="Google Shape;8891;p59"/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2" name="Google Shape;8892;p59"/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3" name="Google Shape;8893;p59"/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4" name="Google Shape;8894;p59"/>
          <p:cNvGrpSpPr/>
          <p:nvPr/>
        </p:nvGrpSpPr>
        <p:grpSpPr>
          <a:xfrm>
            <a:off x="4153362" y="3318663"/>
            <a:ext cx="421927" cy="399248"/>
            <a:chOff x="-1592325" y="3957400"/>
            <a:chExt cx="293025" cy="277275"/>
          </a:xfrm>
        </p:grpSpPr>
        <p:sp>
          <p:nvSpPr>
            <p:cNvPr id="8895" name="Google Shape;8895;p59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6" name="Google Shape;8896;p59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7" name="Google Shape;8897;p59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8" name="Google Shape;8898;p59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9" name="Google Shape;8899;p59"/>
          <p:cNvGrpSpPr/>
          <p:nvPr/>
        </p:nvGrpSpPr>
        <p:grpSpPr>
          <a:xfrm>
            <a:off x="3640232" y="3310744"/>
            <a:ext cx="369730" cy="420775"/>
            <a:chOff x="-778700" y="3612425"/>
            <a:chExt cx="256775" cy="292225"/>
          </a:xfrm>
        </p:grpSpPr>
        <p:sp>
          <p:nvSpPr>
            <p:cNvPr id="8900" name="Google Shape;8900;p59"/>
            <p:cNvSpPr/>
            <p:nvPr/>
          </p:nvSpPr>
          <p:spPr>
            <a:xfrm>
              <a:off x="-692850" y="36990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1" name="Google Shape;8901;p59"/>
            <p:cNvSpPr/>
            <p:nvPr/>
          </p:nvSpPr>
          <p:spPr>
            <a:xfrm>
              <a:off x="-777925" y="3612425"/>
              <a:ext cx="204800" cy="34675"/>
            </a:xfrm>
            <a:custGeom>
              <a:avLst/>
              <a:gdLst/>
              <a:ahLst/>
              <a:cxnLst/>
              <a:rect l="l" t="t" r="r" b="b"/>
              <a:pathLst>
                <a:path w="8192" h="1387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87"/>
                  </a:lnTo>
                  <a:lnTo>
                    <a:pt x="8192" y="1387"/>
                  </a:lnTo>
                  <a:lnTo>
                    <a:pt x="8192" y="1009"/>
                  </a:lnTo>
                  <a:cubicBezTo>
                    <a:pt x="8192" y="473"/>
                    <a:pt x="7719" y="0"/>
                    <a:pt x="71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2" name="Google Shape;8902;p59"/>
            <p:cNvSpPr/>
            <p:nvPr/>
          </p:nvSpPr>
          <p:spPr>
            <a:xfrm>
              <a:off x="-727525" y="3699050"/>
              <a:ext cx="17375" cy="17350"/>
            </a:xfrm>
            <a:custGeom>
              <a:avLst/>
              <a:gdLst/>
              <a:ahLst/>
              <a:cxnLst/>
              <a:rect l="l" t="t" r="r" b="b"/>
              <a:pathLst>
                <a:path w="695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3" name="Google Shape;8903;p59"/>
            <p:cNvSpPr/>
            <p:nvPr/>
          </p:nvSpPr>
          <p:spPr>
            <a:xfrm>
              <a:off x="-778700" y="3664400"/>
              <a:ext cx="205575" cy="102425"/>
            </a:xfrm>
            <a:custGeom>
              <a:avLst/>
              <a:gdLst/>
              <a:ahLst/>
              <a:cxnLst/>
              <a:rect l="l" t="t" r="r" b="b"/>
              <a:pathLst>
                <a:path w="8223" h="4097" extrusionOk="0">
                  <a:moveTo>
                    <a:pt x="3781" y="694"/>
                  </a:moveTo>
                  <a:cubicBezTo>
                    <a:pt x="4316" y="694"/>
                    <a:pt x="4789" y="1166"/>
                    <a:pt x="4789" y="1733"/>
                  </a:cubicBezTo>
                  <a:cubicBezTo>
                    <a:pt x="4789" y="2301"/>
                    <a:pt x="4316" y="2773"/>
                    <a:pt x="3781" y="2773"/>
                  </a:cubicBezTo>
                  <a:cubicBezTo>
                    <a:pt x="3497" y="2773"/>
                    <a:pt x="3245" y="2647"/>
                    <a:pt x="3088" y="2490"/>
                  </a:cubicBezTo>
                  <a:cubicBezTo>
                    <a:pt x="2899" y="2647"/>
                    <a:pt x="2678" y="2773"/>
                    <a:pt x="2426" y="2773"/>
                  </a:cubicBezTo>
                  <a:cubicBezTo>
                    <a:pt x="1890" y="2773"/>
                    <a:pt x="1418" y="2301"/>
                    <a:pt x="1418" y="1733"/>
                  </a:cubicBezTo>
                  <a:cubicBezTo>
                    <a:pt x="1418" y="1198"/>
                    <a:pt x="1890" y="694"/>
                    <a:pt x="2426" y="694"/>
                  </a:cubicBezTo>
                  <a:cubicBezTo>
                    <a:pt x="2710" y="694"/>
                    <a:pt x="2930" y="820"/>
                    <a:pt x="3088" y="977"/>
                  </a:cubicBezTo>
                  <a:cubicBezTo>
                    <a:pt x="3308" y="820"/>
                    <a:pt x="3529" y="694"/>
                    <a:pt x="3781" y="694"/>
                  </a:cubicBezTo>
                  <a:close/>
                  <a:moveTo>
                    <a:pt x="0" y="1"/>
                  </a:moveTo>
                  <a:lnTo>
                    <a:pt x="0" y="3088"/>
                  </a:lnTo>
                  <a:cubicBezTo>
                    <a:pt x="0" y="3624"/>
                    <a:pt x="473" y="4096"/>
                    <a:pt x="1008" y="4096"/>
                  </a:cubicBezTo>
                  <a:lnTo>
                    <a:pt x="6837" y="4096"/>
                  </a:lnTo>
                  <a:lnTo>
                    <a:pt x="6837" y="3498"/>
                  </a:lnTo>
                  <a:lnTo>
                    <a:pt x="5766" y="2458"/>
                  </a:lnTo>
                  <a:cubicBezTo>
                    <a:pt x="5034" y="1726"/>
                    <a:pt x="5756" y="674"/>
                    <a:pt x="6558" y="674"/>
                  </a:cubicBezTo>
                  <a:cubicBezTo>
                    <a:pt x="6792" y="674"/>
                    <a:pt x="7033" y="764"/>
                    <a:pt x="7246" y="977"/>
                  </a:cubicBezTo>
                  <a:lnTo>
                    <a:pt x="8223" y="1985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4" name="Google Shape;8904;p59"/>
            <p:cNvSpPr/>
            <p:nvPr/>
          </p:nvSpPr>
          <p:spPr>
            <a:xfrm>
              <a:off x="-659775" y="3835325"/>
              <a:ext cx="137850" cy="69325"/>
            </a:xfrm>
            <a:custGeom>
              <a:avLst/>
              <a:gdLst/>
              <a:ahLst/>
              <a:cxnLst/>
              <a:rect l="l" t="t" r="r" b="b"/>
              <a:pathLst>
                <a:path w="5514" h="2773" extrusionOk="0">
                  <a:moveTo>
                    <a:pt x="1733" y="693"/>
                  </a:moveTo>
                  <a:cubicBezTo>
                    <a:pt x="1922" y="693"/>
                    <a:pt x="2080" y="851"/>
                    <a:pt x="2080" y="1040"/>
                  </a:cubicBezTo>
                  <a:cubicBezTo>
                    <a:pt x="2080" y="1229"/>
                    <a:pt x="1922" y="1386"/>
                    <a:pt x="1733" y="1386"/>
                  </a:cubicBezTo>
                  <a:cubicBezTo>
                    <a:pt x="1544" y="1386"/>
                    <a:pt x="1387" y="1229"/>
                    <a:pt x="1387" y="1040"/>
                  </a:cubicBezTo>
                  <a:cubicBezTo>
                    <a:pt x="1387" y="851"/>
                    <a:pt x="1544" y="693"/>
                    <a:pt x="1733" y="693"/>
                  </a:cubicBezTo>
                  <a:close/>
                  <a:moveTo>
                    <a:pt x="63" y="0"/>
                  </a:moveTo>
                  <a:cubicBezTo>
                    <a:pt x="32" y="126"/>
                    <a:pt x="0" y="252"/>
                    <a:pt x="0" y="378"/>
                  </a:cubicBezTo>
                  <a:lnTo>
                    <a:pt x="0" y="2426"/>
                  </a:lnTo>
                  <a:cubicBezTo>
                    <a:pt x="0" y="2615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5"/>
                    <a:pt x="5514" y="2426"/>
                  </a:cubicBezTo>
                  <a:lnTo>
                    <a:pt x="5514" y="378"/>
                  </a:lnTo>
                  <a:cubicBezTo>
                    <a:pt x="5514" y="252"/>
                    <a:pt x="5482" y="126"/>
                    <a:pt x="54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5" name="Google Shape;8905;p59"/>
            <p:cNvSpPr/>
            <p:nvPr/>
          </p:nvSpPr>
          <p:spPr>
            <a:xfrm>
              <a:off x="-658200" y="3669925"/>
              <a:ext cx="136275" cy="148875"/>
            </a:xfrm>
            <a:custGeom>
              <a:avLst/>
              <a:gdLst/>
              <a:ahLst/>
              <a:cxnLst/>
              <a:rect l="l" t="t" r="r" b="b"/>
              <a:pathLst>
                <a:path w="5451" h="5955" extrusionOk="0">
                  <a:moveTo>
                    <a:pt x="4064" y="0"/>
                  </a:moveTo>
                  <a:lnTo>
                    <a:pt x="4064" y="2615"/>
                  </a:lnTo>
                  <a:cubicBezTo>
                    <a:pt x="4064" y="2829"/>
                    <a:pt x="3905" y="2970"/>
                    <a:pt x="3734" y="2970"/>
                  </a:cubicBezTo>
                  <a:cubicBezTo>
                    <a:pt x="3652" y="2970"/>
                    <a:pt x="3568" y="2938"/>
                    <a:pt x="3497" y="2867"/>
                  </a:cubicBezTo>
                  <a:lnTo>
                    <a:pt x="1922" y="1292"/>
                  </a:lnTo>
                  <a:cubicBezTo>
                    <a:pt x="1858" y="1228"/>
                    <a:pt x="1780" y="1201"/>
                    <a:pt x="1701" y="1201"/>
                  </a:cubicBezTo>
                  <a:cubicBezTo>
                    <a:pt x="1429" y="1201"/>
                    <a:pt x="1150" y="1520"/>
                    <a:pt x="1418" y="1764"/>
                  </a:cubicBezTo>
                  <a:lnTo>
                    <a:pt x="2615" y="2930"/>
                  </a:lnTo>
                  <a:cubicBezTo>
                    <a:pt x="2710" y="3025"/>
                    <a:pt x="2741" y="3088"/>
                    <a:pt x="2741" y="3182"/>
                  </a:cubicBezTo>
                  <a:lnTo>
                    <a:pt x="2741" y="3970"/>
                  </a:lnTo>
                  <a:cubicBezTo>
                    <a:pt x="2741" y="4222"/>
                    <a:pt x="2804" y="4505"/>
                    <a:pt x="2930" y="4789"/>
                  </a:cubicBezTo>
                  <a:cubicBezTo>
                    <a:pt x="3052" y="5074"/>
                    <a:pt x="2833" y="5280"/>
                    <a:pt x="2611" y="5280"/>
                  </a:cubicBezTo>
                  <a:cubicBezTo>
                    <a:pt x="2490" y="5280"/>
                    <a:pt x="2367" y="5218"/>
                    <a:pt x="2300" y="5072"/>
                  </a:cubicBezTo>
                  <a:cubicBezTo>
                    <a:pt x="2206" y="4915"/>
                    <a:pt x="2174" y="4757"/>
                    <a:pt x="2143" y="4600"/>
                  </a:cubicBezTo>
                  <a:lnTo>
                    <a:pt x="0" y="4600"/>
                  </a:lnTo>
                  <a:lnTo>
                    <a:pt x="0" y="4631"/>
                  </a:lnTo>
                  <a:cubicBezTo>
                    <a:pt x="0" y="5104"/>
                    <a:pt x="126" y="5545"/>
                    <a:pt x="378" y="5923"/>
                  </a:cubicBezTo>
                  <a:lnTo>
                    <a:pt x="5104" y="5923"/>
                  </a:lnTo>
                  <a:lnTo>
                    <a:pt x="5104" y="5955"/>
                  </a:lnTo>
                  <a:cubicBezTo>
                    <a:pt x="5325" y="5577"/>
                    <a:pt x="5451" y="5104"/>
                    <a:pt x="5451" y="4663"/>
                  </a:cubicBezTo>
                  <a:lnTo>
                    <a:pt x="5451" y="2111"/>
                  </a:lnTo>
                  <a:cubicBezTo>
                    <a:pt x="5451" y="1638"/>
                    <a:pt x="5262" y="1197"/>
                    <a:pt x="4947" y="882"/>
                  </a:cubicBezTo>
                  <a:lnTo>
                    <a:pt x="40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6" name="Google Shape;8906;p59"/>
          <p:cNvGrpSpPr/>
          <p:nvPr/>
        </p:nvGrpSpPr>
        <p:grpSpPr>
          <a:xfrm>
            <a:off x="6111733" y="3828305"/>
            <a:ext cx="340731" cy="387641"/>
            <a:chOff x="7728464" y="1561258"/>
            <a:chExt cx="349719" cy="397866"/>
          </a:xfrm>
        </p:grpSpPr>
        <p:sp>
          <p:nvSpPr>
            <p:cNvPr id="8907" name="Google Shape;8907;p59"/>
            <p:cNvSpPr/>
            <p:nvPr/>
          </p:nvSpPr>
          <p:spPr>
            <a:xfrm>
              <a:off x="7891642" y="1678585"/>
              <a:ext cx="23354" cy="23333"/>
            </a:xfrm>
            <a:custGeom>
              <a:avLst/>
              <a:gdLst/>
              <a:ahLst/>
              <a:cxnLst/>
              <a:rect l="l" t="t" r="r" b="b"/>
              <a:pathLst>
                <a:path w="1119" h="1118" extrusionOk="0">
                  <a:moveTo>
                    <a:pt x="0" y="1"/>
                  </a:moveTo>
                  <a:lnTo>
                    <a:pt x="0" y="1117"/>
                  </a:lnTo>
                  <a:lnTo>
                    <a:pt x="1118" y="1117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8" name="Google Shape;8908;p59"/>
            <p:cNvSpPr/>
            <p:nvPr/>
          </p:nvSpPr>
          <p:spPr>
            <a:xfrm>
              <a:off x="7728464" y="1561258"/>
              <a:ext cx="349719" cy="397866"/>
            </a:xfrm>
            <a:custGeom>
              <a:avLst/>
              <a:gdLst/>
              <a:ahLst/>
              <a:cxnLst/>
              <a:rect l="l" t="t" r="r" b="b"/>
              <a:pathLst>
                <a:path w="16757" h="19064" extrusionOk="0">
                  <a:moveTo>
                    <a:pt x="9496" y="2830"/>
                  </a:moveTo>
                  <a:cubicBezTo>
                    <a:pt x="9804" y="2830"/>
                    <a:pt x="10054" y="3079"/>
                    <a:pt x="10054" y="3389"/>
                  </a:cubicBezTo>
                  <a:lnTo>
                    <a:pt x="10054" y="4505"/>
                  </a:lnTo>
                  <a:lnTo>
                    <a:pt x="11172" y="4505"/>
                  </a:lnTo>
                  <a:cubicBezTo>
                    <a:pt x="11480" y="4505"/>
                    <a:pt x="11729" y="4756"/>
                    <a:pt x="11729" y="5064"/>
                  </a:cubicBezTo>
                  <a:cubicBezTo>
                    <a:pt x="11729" y="5373"/>
                    <a:pt x="11480" y="5623"/>
                    <a:pt x="11172" y="5623"/>
                  </a:cubicBezTo>
                  <a:lnTo>
                    <a:pt x="10054" y="5623"/>
                  </a:lnTo>
                  <a:lnTo>
                    <a:pt x="10054" y="6739"/>
                  </a:lnTo>
                  <a:lnTo>
                    <a:pt x="11172" y="6739"/>
                  </a:lnTo>
                  <a:cubicBezTo>
                    <a:pt x="11480" y="6739"/>
                    <a:pt x="11729" y="6990"/>
                    <a:pt x="11729" y="7298"/>
                  </a:cubicBezTo>
                  <a:cubicBezTo>
                    <a:pt x="11729" y="7608"/>
                    <a:pt x="11480" y="7857"/>
                    <a:pt x="11172" y="7857"/>
                  </a:cubicBezTo>
                  <a:lnTo>
                    <a:pt x="10054" y="7857"/>
                  </a:lnTo>
                  <a:lnTo>
                    <a:pt x="10054" y="8973"/>
                  </a:lnTo>
                  <a:cubicBezTo>
                    <a:pt x="10054" y="9283"/>
                    <a:pt x="9804" y="9532"/>
                    <a:pt x="9495" y="9532"/>
                  </a:cubicBezTo>
                  <a:cubicBezTo>
                    <a:pt x="9187" y="9532"/>
                    <a:pt x="8936" y="9283"/>
                    <a:pt x="8936" y="8973"/>
                  </a:cubicBezTo>
                  <a:lnTo>
                    <a:pt x="8936" y="7857"/>
                  </a:lnTo>
                  <a:lnTo>
                    <a:pt x="7819" y="7857"/>
                  </a:lnTo>
                  <a:lnTo>
                    <a:pt x="7819" y="8973"/>
                  </a:lnTo>
                  <a:cubicBezTo>
                    <a:pt x="7819" y="9283"/>
                    <a:pt x="7570" y="9532"/>
                    <a:pt x="7260" y="9532"/>
                  </a:cubicBezTo>
                  <a:cubicBezTo>
                    <a:pt x="6953" y="9532"/>
                    <a:pt x="6701" y="9283"/>
                    <a:pt x="6701" y="8973"/>
                  </a:cubicBezTo>
                  <a:lnTo>
                    <a:pt x="6701" y="7857"/>
                  </a:lnTo>
                  <a:lnTo>
                    <a:pt x="5585" y="7857"/>
                  </a:lnTo>
                  <a:cubicBezTo>
                    <a:pt x="5276" y="7857"/>
                    <a:pt x="5026" y="7608"/>
                    <a:pt x="5026" y="7298"/>
                  </a:cubicBezTo>
                  <a:cubicBezTo>
                    <a:pt x="5026" y="6990"/>
                    <a:pt x="5276" y="6739"/>
                    <a:pt x="5585" y="6739"/>
                  </a:cubicBezTo>
                  <a:lnTo>
                    <a:pt x="6701" y="6739"/>
                  </a:lnTo>
                  <a:lnTo>
                    <a:pt x="6701" y="5623"/>
                  </a:lnTo>
                  <a:lnTo>
                    <a:pt x="5585" y="5623"/>
                  </a:lnTo>
                  <a:cubicBezTo>
                    <a:pt x="5277" y="5623"/>
                    <a:pt x="5028" y="5373"/>
                    <a:pt x="5028" y="5064"/>
                  </a:cubicBezTo>
                  <a:cubicBezTo>
                    <a:pt x="5028" y="4756"/>
                    <a:pt x="5277" y="4505"/>
                    <a:pt x="5585" y="4505"/>
                  </a:cubicBezTo>
                  <a:lnTo>
                    <a:pt x="6703" y="4505"/>
                  </a:lnTo>
                  <a:lnTo>
                    <a:pt x="6703" y="3389"/>
                  </a:lnTo>
                  <a:cubicBezTo>
                    <a:pt x="6703" y="3079"/>
                    <a:pt x="6953" y="2830"/>
                    <a:pt x="7262" y="2830"/>
                  </a:cubicBezTo>
                  <a:cubicBezTo>
                    <a:pt x="7570" y="2830"/>
                    <a:pt x="7819" y="3079"/>
                    <a:pt x="7819" y="3389"/>
                  </a:cubicBezTo>
                  <a:lnTo>
                    <a:pt x="7819" y="4505"/>
                  </a:lnTo>
                  <a:lnTo>
                    <a:pt x="8937" y="4505"/>
                  </a:lnTo>
                  <a:lnTo>
                    <a:pt x="8937" y="3389"/>
                  </a:lnTo>
                  <a:cubicBezTo>
                    <a:pt x="8937" y="3079"/>
                    <a:pt x="9187" y="2830"/>
                    <a:pt x="9496" y="2830"/>
                  </a:cubicBezTo>
                  <a:close/>
                  <a:moveTo>
                    <a:pt x="12845" y="10091"/>
                  </a:moveTo>
                  <a:cubicBezTo>
                    <a:pt x="12952" y="10091"/>
                    <a:pt x="13060" y="10121"/>
                    <a:pt x="13157" y="10185"/>
                  </a:cubicBezTo>
                  <a:cubicBezTo>
                    <a:pt x="13413" y="10357"/>
                    <a:pt x="13482" y="10702"/>
                    <a:pt x="13310" y="10960"/>
                  </a:cubicBezTo>
                  <a:cubicBezTo>
                    <a:pt x="12210" y="12612"/>
                    <a:pt x="10365" y="13599"/>
                    <a:pt x="8378" y="13599"/>
                  </a:cubicBezTo>
                  <a:cubicBezTo>
                    <a:pt x="6392" y="13599"/>
                    <a:pt x="4547" y="12612"/>
                    <a:pt x="3445" y="10960"/>
                  </a:cubicBezTo>
                  <a:cubicBezTo>
                    <a:pt x="3275" y="10702"/>
                    <a:pt x="3344" y="10355"/>
                    <a:pt x="3600" y="10185"/>
                  </a:cubicBezTo>
                  <a:cubicBezTo>
                    <a:pt x="3696" y="10121"/>
                    <a:pt x="3804" y="10091"/>
                    <a:pt x="3910" y="10091"/>
                  </a:cubicBezTo>
                  <a:cubicBezTo>
                    <a:pt x="4090" y="10091"/>
                    <a:pt x="4267" y="10178"/>
                    <a:pt x="4375" y="10339"/>
                  </a:cubicBezTo>
                  <a:cubicBezTo>
                    <a:pt x="5269" y="11682"/>
                    <a:pt x="6765" y="12481"/>
                    <a:pt x="8378" y="12481"/>
                  </a:cubicBezTo>
                  <a:cubicBezTo>
                    <a:pt x="9990" y="12481"/>
                    <a:pt x="11487" y="11682"/>
                    <a:pt x="12382" y="10339"/>
                  </a:cubicBezTo>
                  <a:cubicBezTo>
                    <a:pt x="12488" y="10178"/>
                    <a:pt x="12665" y="10091"/>
                    <a:pt x="12845" y="10091"/>
                  </a:cubicBezTo>
                  <a:close/>
                  <a:moveTo>
                    <a:pt x="2794" y="1"/>
                  </a:moveTo>
                  <a:cubicBezTo>
                    <a:pt x="1253" y="1"/>
                    <a:pt x="0" y="1291"/>
                    <a:pt x="0" y="2830"/>
                  </a:cubicBezTo>
                  <a:lnTo>
                    <a:pt x="0" y="14001"/>
                  </a:lnTo>
                  <a:cubicBezTo>
                    <a:pt x="0" y="15540"/>
                    <a:pt x="1253" y="16792"/>
                    <a:pt x="2794" y="16792"/>
                  </a:cubicBezTo>
                  <a:lnTo>
                    <a:pt x="5912" y="16792"/>
                  </a:lnTo>
                  <a:lnTo>
                    <a:pt x="7984" y="18901"/>
                  </a:lnTo>
                  <a:cubicBezTo>
                    <a:pt x="8092" y="19009"/>
                    <a:pt x="8235" y="19064"/>
                    <a:pt x="8378" y="19064"/>
                  </a:cubicBezTo>
                  <a:cubicBezTo>
                    <a:pt x="8522" y="19064"/>
                    <a:pt x="8665" y="19009"/>
                    <a:pt x="8773" y="18901"/>
                  </a:cubicBezTo>
                  <a:lnTo>
                    <a:pt x="10844" y="16792"/>
                  </a:lnTo>
                  <a:lnTo>
                    <a:pt x="13963" y="16792"/>
                  </a:lnTo>
                  <a:cubicBezTo>
                    <a:pt x="15504" y="16792"/>
                    <a:pt x="16756" y="15540"/>
                    <a:pt x="16756" y="14001"/>
                  </a:cubicBezTo>
                  <a:lnTo>
                    <a:pt x="16756" y="2830"/>
                  </a:lnTo>
                  <a:cubicBezTo>
                    <a:pt x="16756" y="1291"/>
                    <a:pt x="15504" y="1"/>
                    <a:pt x="139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9" name="Google Shape;8909;p59"/>
          <p:cNvGrpSpPr/>
          <p:nvPr/>
        </p:nvGrpSpPr>
        <p:grpSpPr>
          <a:xfrm>
            <a:off x="4034702" y="3828305"/>
            <a:ext cx="387681" cy="387641"/>
            <a:chOff x="5611350" y="1561258"/>
            <a:chExt cx="397907" cy="397866"/>
          </a:xfrm>
        </p:grpSpPr>
        <p:sp>
          <p:nvSpPr>
            <p:cNvPr id="8910" name="Google Shape;8910;p59"/>
            <p:cNvSpPr/>
            <p:nvPr/>
          </p:nvSpPr>
          <p:spPr>
            <a:xfrm>
              <a:off x="5713589" y="1812337"/>
              <a:ext cx="38443" cy="39653"/>
            </a:xfrm>
            <a:custGeom>
              <a:avLst/>
              <a:gdLst/>
              <a:ahLst/>
              <a:cxnLst/>
              <a:rect l="l" t="t" r="r" b="b"/>
              <a:pathLst>
                <a:path w="1842" h="1900" extrusionOk="0">
                  <a:moveTo>
                    <a:pt x="1842" y="1"/>
                  </a:moveTo>
                  <a:lnTo>
                    <a:pt x="630" y="486"/>
                  </a:lnTo>
                  <a:cubicBezTo>
                    <a:pt x="81" y="705"/>
                    <a:pt x="0" y="1450"/>
                    <a:pt x="490" y="1782"/>
                  </a:cubicBezTo>
                  <a:cubicBezTo>
                    <a:pt x="608" y="1862"/>
                    <a:pt x="755" y="1900"/>
                    <a:pt x="908" y="1900"/>
                  </a:cubicBezTo>
                  <a:cubicBezTo>
                    <a:pt x="1349" y="1900"/>
                    <a:pt x="1842" y="1590"/>
                    <a:pt x="1842" y="1092"/>
                  </a:cubicBezTo>
                  <a:lnTo>
                    <a:pt x="184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1" name="Google Shape;8911;p59"/>
            <p:cNvSpPr/>
            <p:nvPr/>
          </p:nvSpPr>
          <p:spPr>
            <a:xfrm>
              <a:off x="5830124" y="1789047"/>
              <a:ext cx="38505" cy="39653"/>
            </a:xfrm>
            <a:custGeom>
              <a:avLst/>
              <a:gdLst/>
              <a:ahLst/>
              <a:cxnLst/>
              <a:rect l="l" t="t" r="r" b="b"/>
              <a:pathLst>
                <a:path w="1845" h="1900" extrusionOk="0">
                  <a:moveTo>
                    <a:pt x="1844" y="1"/>
                  </a:moveTo>
                  <a:lnTo>
                    <a:pt x="631" y="485"/>
                  </a:lnTo>
                  <a:cubicBezTo>
                    <a:pt x="82" y="705"/>
                    <a:pt x="1" y="1450"/>
                    <a:pt x="491" y="1782"/>
                  </a:cubicBezTo>
                  <a:cubicBezTo>
                    <a:pt x="608" y="1862"/>
                    <a:pt x="755" y="1899"/>
                    <a:pt x="908" y="1899"/>
                  </a:cubicBezTo>
                  <a:cubicBezTo>
                    <a:pt x="1349" y="1899"/>
                    <a:pt x="1844" y="1588"/>
                    <a:pt x="1844" y="1090"/>
                  </a:cubicBezTo>
                  <a:lnTo>
                    <a:pt x="184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2" name="Google Shape;8912;p59"/>
            <p:cNvSpPr/>
            <p:nvPr/>
          </p:nvSpPr>
          <p:spPr>
            <a:xfrm>
              <a:off x="5611350" y="1561258"/>
              <a:ext cx="397907" cy="397866"/>
            </a:xfrm>
            <a:custGeom>
              <a:avLst/>
              <a:gdLst/>
              <a:ahLst/>
              <a:cxnLst/>
              <a:rect l="l" t="t" r="r" b="b"/>
              <a:pathLst>
                <a:path w="19066" h="19064" extrusionOk="0">
                  <a:moveTo>
                    <a:pt x="12883" y="3949"/>
                  </a:moveTo>
                  <a:cubicBezTo>
                    <a:pt x="13013" y="3949"/>
                    <a:pt x="13138" y="3991"/>
                    <a:pt x="13238" y="4073"/>
                  </a:cubicBezTo>
                  <a:cubicBezTo>
                    <a:pt x="13369" y="4179"/>
                    <a:pt x="13443" y="4339"/>
                    <a:pt x="13443" y="4505"/>
                  </a:cubicBezTo>
                  <a:lnTo>
                    <a:pt x="13443" y="12005"/>
                  </a:lnTo>
                  <a:cubicBezTo>
                    <a:pt x="13443" y="13161"/>
                    <a:pt x="12421" y="13941"/>
                    <a:pt x="11388" y="13941"/>
                  </a:cubicBezTo>
                  <a:cubicBezTo>
                    <a:pt x="10369" y="13941"/>
                    <a:pt x="9534" y="13113"/>
                    <a:pt x="9534" y="12085"/>
                  </a:cubicBezTo>
                  <a:cubicBezTo>
                    <a:pt x="9534" y="11323"/>
                    <a:pt x="9990" y="10647"/>
                    <a:pt x="10700" y="10364"/>
                  </a:cubicBezTo>
                  <a:lnTo>
                    <a:pt x="12327" y="9713"/>
                  </a:lnTo>
                  <a:lnTo>
                    <a:pt x="12327" y="7420"/>
                  </a:lnTo>
                  <a:lnTo>
                    <a:pt x="7859" y="8315"/>
                  </a:lnTo>
                  <a:lnTo>
                    <a:pt x="7859" y="13123"/>
                  </a:lnTo>
                  <a:cubicBezTo>
                    <a:pt x="7859" y="14277"/>
                    <a:pt x="6834" y="15057"/>
                    <a:pt x="5803" y="15057"/>
                  </a:cubicBezTo>
                  <a:cubicBezTo>
                    <a:pt x="4784" y="15057"/>
                    <a:pt x="3949" y="14229"/>
                    <a:pt x="3949" y="13203"/>
                  </a:cubicBezTo>
                  <a:cubicBezTo>
                    <a:pt x="3949" y="12439"/>
                    <a:pt x="4406" y="11763"/>
                    <a:pt x="5115" y="11480"/>
                  </a:cubicBezTo>
                  <a:lnTo>
                    <a:pt x="6741" y="10829"/>
                  </a:lnTo>
                  <a:lnTo>
                    <a:pt x="6741" y="5623"/>
                  </a:lnTo>
                  <a:cubicBezTo>
                    <a:pt x="6741" y="5356"/>
                    <a:pt x="6930" y="5128"/>
                    <a:pt x="7190" y="5074"/>
                  </a:cubicBezTo>
                  <a:lnTo>
                    <a:pt x="12775" y="3958"/>
                  </a:lnTo>
                  <a:cubicBezTo>
                    <a:pt x="12811" y="3952"/>
                    <a:pt x="12847" y="3949"/>
                    <a:pt x="12883" y="3949"/>
                  </a:cubicBezTo>
                  <a:close/>
                  <a:moveTo>
                    <a:pt x="9534" y="1"/>
                  </a:moveTo>
                  <a:cubicBezTo>
                    <a:pt x="4298" y="1"/>
                    <a:pt x="1" y="4296"/>
                    <a:pt x="1" y="9532"/>
                  </a:cubicBezTo>
                  <a:cubicBezTo>
                    <a:pt x="1" y="14769"/>
                    <a:pt x="4298" y="19064"/>
                    <a:pt x="9534" y="19064"/>
                  </a:cubicBezTo>
                  <a:cubicBezTo>
                    <a:pt x="14768" y="19064"/>
                    <a:pt x="19065" y="14769"/>
                    <a:pt x="19065" y="9532"/>
                  </a:cubicBezTo>
                  <a:cubicBezTo>
                    <a:pt x="19065" y="4296"/>
                    <a:pt x="14768" y="1"/>
                    <a:pt x="95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3" name="Google Shape;8913;p59"/>
            <p:cNvSpPr/>
            <p:nvPr/>
          </p:nvSpPr>
          <p:spPr>
            <a:xfrm>
              <a:off x="5775341" y="1669507"/>
              <a:ext cx="93247" cy="41531"/>
            </a:xfrm>
            <a:custGeom>
              <a:avLst/>
              <a:gdLst/>
              <a:ahLst/>
              <a:cxnLst/>
              <a:rect l="l" t="t" r="r" b="b"/>
              <a:pathLst>
                <a:path w="4468" h="1990" extrusionOk="0">
                  <a:moveTo>
                    <a:pt x="4467" y="1"/>
                  </a:moveTo>
                  <a:lnTo>
                    <a:pt x="1" y="894"/>
                  </a:lnTo>
                  <a:lnTo>
                    <a:pt x="1" y="1989"/>
                  </a:lnTo>
                  <a:lnTo>
                    <a:pt x="4467" y="1096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4" name="Google Shape;8914;p59"/>
          <p:cNvGrpSpPr/>
          <p:nvPr/>
        </p:nvGrpSpPr>
        <p:grpSpPr>
          <a:xfrm>
            <a:off x="4553987" y="3925571"/>
            <a:ext cx="387610" cy="193109"/>
            <a:chOff x="6140660" y="1661097"/>
            <a:chExt cx="397835" cy="198202"/>
          </a:xfrm>
        </p:grpSpPr>
        <p:sp>
          <p:nvSpPr>
            <p:cNvPr id="8915" name="Google Shape;8915;p59"/>
            <p:cNvSpPr/>
            <p:nvPr/>
          </p:nvSpPr>
          <p:spPr>
            <a:xfrm>
              <a:off x="6281298" y="1707719"/>
              <a:ext cx="58290" cy="151579"/>
            </a:xfrm>
            <a:custGeom>
              <a:avLst/>
              <a:gdLst/>
              <a:ahLst/>
              <a:cxnLst/>
              <a:rect l="l" t="t" r="r" b="b"/>
              <a:pathLst>
                <a:path w="2793" h="7263" extrusionOk="0">
                  <a:moveTo>
                    <a:pt x="1397" y="1"/>
                  </a:moveTo>
                  <a:cubicBezTo>
                    <a:pt x="627" y="1"/>
                    <a:pt x="1" y="627"/>
                    <a:pt x="1" y="1398"/>
                  </a:cubicBezTo>
                  <a:lnTo>
                    <a:pt x="1" y="5865"/>
                  </a:lnTo>
                  <a:cubicBezTo>
                    <a:pt x="1" y="6636"/>
                    <a:pt x="627" y="7262"/>
                    <a:pt x="1397" y="7262"/>
                  </a:cubicBezTo>
                  <a:cubicBezTo>
                    <a:pt x="2166" y="7262"/>
                    <a:pt x="2792" y="6634"/>
                    <a:pt x="2792" y="5865"/>
                  </a:cubicBezTo>
                  <a:lnTo>
                    <a:pt x="2792" y="1398"/>
                  </a:lnTo>
                  <a:cubicBezTo>
                    <a:pt x="2792" y="627"/>
                    <a:pt x="2166" y="1"/>
                    <a:pt x="13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6" name="Google Shape;8916;p59"/>
            <p:cNvSpPr/>
            <p:nvPr/>
          </p:nvSpPr>
          <p:spPr>
            <a:xfrm>
              <a:off x="6480225" y="1742675"/>
              <a:ext cx="58269" cy="58332"/>
            </a:xfrm>
            <a:custGeom>
              <a:avLst/>
              <a:gdLst/>
              <a:ahLst/>
              <a:cxnLst/>
              <a:rect l="l" t="t" r="r" b="b"/>
              <a:pathLst>
                <a:path w="2792" h="2795" extrusionOk="0">
                  <a:moveTo>
                    <a:pt x="1396" y="1"/>
                  </a:moveTo>
                  <a:cubicBezTo>
                    <a:pt x="627" y="1"/>
                    <a:pt x="0" y="629"/>
                    <a:pt x="0" y="1398"/>
                  </a:cubicBezTo>
                  <a:cubicBezTo>
                    <a:pt x="0" y="2168"/>
                    <a:pt x="627" y="2794"/>
                    <a:pt x="1396" y="2794"/>
                  </a:cubicBezTo>
                  <a:cubicBezTo>
                    <a:pt x="2167" y="2794"/>
                    <a:pt x="2792" y="2168"/>
                    <a:pt x="2792" y="1398"/>
                  </a:cubicBezTo>
                  <a:cubicBezTo>
                    <a:pt x="2792" y="629"/>
                    <a:pt x="2167" y="1"/>
                    <a:pt x="13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7" name="Google Shape;8917;p59"/>
            <p:cNvSpPr/>
            <p:nvPr/>
          </p:nvSpPr>
          <p:spPr>
            <a:xfrm>
              <a:off x="6352004" y="1661097"/>
              <a:ext cx="129206" cy="198202"/>
            </a:xfrm>
            <a:custGeom>
              <a:avLst/>
              <a:gdLst/>
              <a:ahLst/>
              <a:cxnLst/>
              <a:rect l="l" t="t" r="r" b="b"/>
              <a:pathLst>
                <a:path w="6191" h="9497" extrusionOk="0">
                  <a:moveTo>
                    <a:pt x="1396" y="0"/>
                  </a:moveTo>
                  <a:cubicBezTo>
                    <a:pt x="627" y="0"/>
                    <a:pt x="1" y="628"/>
                    <a:pt x="1" y="1398"/>
                  </a:cubicBezTo>
                  <a:lnTo>
                    <a:pt x="1" y="8099"/>
                  </a:lnTo>
                  <a:cubicBezTo>
                    <a:pt x="1" y="8870"/>
                    <a:pt x="627" y="9496"/>
                    <a:pt x="1396" y="9496"/>
                  </a:cubicBezTo>
                  <a:cubicBezTo>
                    <a:pt x="2168" y="9496"/>
                    <a:pt x="2792" y="8868"/>
                    <a:pt x="2792" y="8099"/>
                  </a:cubicBezTo>
                  <a:lnTo>
                    <a:pt x="2792" y="7683"/>
                  </a:lnTo>
                  <a:lnTo>
                    <a:pt x="3586" y="8874"/>
                  </a:lnTo>
                  <a:cubicBezTo>
                    <a:pt x="3845" y="9263"/>
                    <a:pt x="4280" y="9496"/>
                    <a:pt x="4749" y="9496"/>
                  </a:cubicBezTo>
                  <a:cubicBezTo>
                    <a:pt x="5025" y="9496"/>
                    <a:pt x="5293" y="9415"/>
                    <a:pt x="5522" y="9261"/>
                  </a:cubicBezTo>
                  <a:cubicBezTo>
                    <a:pt x="5833" y="9054"/>
                    <a:pt x="6044" y="8739"/>
                    <a:pt x="6118" y="8373"/>
                  </a:cubicBezTo>
                  <a:cubicBezTo>
                    <a:pt x="6190" y="8007"/>
                    <a:pt x="6116" y="7635"/>
                    <a:pt x="5909" y="7324"/>
                  </a:cubicBezTo>
                  <a:lnTo>
                    <a:pt x="4535" y="5261"/>
                  </a:lnTo>
                  <a:lnTo>
                    <a:pt x="5177" y="4619"/>
                  </a:lnTo>
                  <a:cubicBezTo>
                    <a:pt x="5722" y="4074"/>
                    <a:pt x="5722" y="3188"/>
                    <a:pt x="5177" y="2643"/>
                  </a:cubicBezTo>
                  <a:cubicBezTo>
                    <a:pt x="4904" y="2372"/>
                    <a:pt x="4547" y="2236"/>
                    <a:pt x="4190" y="2236"/>
                  </a:cubicBezTo>
                  <a:cubicBezTo>
                    <a:pt x="3832" y="2236"/>
                    <a:pt x="3475" y="2372"/>
                    <a:pt x="3203" y="2643"/>
                  </a:cubicBezTo>
                  <a:lnTo>
                    <a:pt x="2792" y="3054"/>
                  </a:lnTo>
                  <a:lnTo>
                    <a:pt x="2792" y="1398"/>
                  </a:lnTo>
                  <a:cubicBezTo>
                    <a:pt x="2792" y="627"/>
                    <a:pt x="2166" y="0"/>
                    <a:pt x="1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8" name="Google Shape;8918;p59"/>
            <p:cNvSpPr/>
            <p:nvPr/>
          </p:nvSpPr>
          <p:spPr>
            <a:xfrm>
              <a:off x="6140660" y="1661097"/>
              <a:ext cx="129185" cy="198202"/>
            </a:xfrm>
            <a:custGeom>
              <a:avLst/>
              <a:gdLst/>
              <a:ahLst/>
              <a:cxnLst/>
              <a:rect l="l" t="t" r="r" b="b"/>
              <a:pathLst>
                <a:path w="6190" h="9497" extrusionOk="0">
                  <a:moveTo>
                    <a:pt x="1396" y="0"/>
                  </a:moveTo>
                  <a:cubicBezTo>
                    <a:pt x="626" y="0"/>
                    <a:pt x="0" y="628"/>
                    <a:pt x="0" y="1398"/>
                  </a:cubicBezTo>
                  <a:lnTo>
                    <a:pt x="0" y="8099"/>
                  </a:lnTo>
                  <a:cubicBezTo>
                    <a:pt x="0" y="8870"/>
                    <a:pt x="626" y="9496"/>
                    <a:pt x="1396" y="9496"/>
                  </a:cubicBezTo>
                  <a:cubicBezTo>
                    <a:pt x="2165" y="9496"/>
                    <a:pt x="2792" y="8868"/>
                    <a:pt x="2792" y="8099"/>
                  </a:cubicBezTo>
                  <a:lnTo>
                    <a:pt x="2792" y="7683"/>
                  </a:lnTo>
                  <a:lnTo>
                    <a:pt x="3586" y="8874"/>
                  </a:lnTo>
                  <a:cubicBezTo>
                    <a:pt x="3844" y="9263"/>
                    <a:pt x="4279" y="9496"/>
                    <a:pt x="4748" y="9496"/>
                  </a:cubicBezTo>
                  <a:cubicBezTo>
                    <a:pt x="5024" y="9496"/>
                    <a:pt x="5291" y="9415"/>
                    <a:pt x="5521" y="9261"/>
                  </a:cubicBezTo>
                  <a:cubicBezTo>
                    <a:pt x="5832" y="9054"/>
                    <a:pt x="6043" y="8739"/>
                    <a:pt x="6117" y="8373"/>
                  </a:cubicBezTo>
                  <a:cubicBezTo>
                    <a:pt x="6190" y="8007"/>
                    <a:pt x="6115" y="7635"/>
                    <a:pt x="5909" y="7324"/>
                  </a:cubicBezTo>
                  <a:lnTo>
                    <a:pt x="4534" y="5261"/>
                  </a:lnTo>
                  <a:lnTo>
                    <a:pt x="5176" y="4619"/>
                  </a:lnTo>
                  <a:cubicBezTo>
                    <a:pt x="5721" y="4074"/>
                    <a:pt x="5721" y="3188"/>
                    <a:pt x="5176" y="2643"/>
                  </a:cubicBezTo>
                  <a:cubicBezTo>
                    <a:pt x="4904" y="2372"/>
                    <a:pt x="4546" y="2236"/>
                    <a:pt x="4188" y="2236"/>
                  </a:cubicBezTo>
                  <a:cubicBezTo>
                    <a:pt x="3831" y="2236"/>
                    <a:pt x="3473" y="2372"/>
                    <a:pt x="3202" y="2643"/>
                  </a:cubicBezTo>
                  <a:lnTo>
                    <a:pt x="2792" y="3054"/>
                  </a:lnTo>
                  <a:lnTo>
                    <a:pt x="2792" y="1398"/>
                  </a:lnTo>
                  <a:cubicBezTo>
                    <a:pt x="2792" y="627"/>
                    <a:pt x="2165" y="0"/>
                    <a:pt x="1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9" name="Google Shape;8919;p59"/>
          <p:cNvGrpSpPr/>
          <p:nvPr/>
        </p:nvGrpSpPr>
        <p:grpSpPr>
          <a:xfrm>
            <a:off x="5073202" y="3828305"/>
            <a:ext cx="387681" cy="387641"/>
            <a:chOff x="6669907" y="1561258"/>
            <a:chExt cx="397907" cy="397866"/>
          </a:xfrm>
        </p:grpSpPr>
        <p:sp>
          <p:nvSpPr>
            <p:cNvPr id="8920" name="Google Shape;8920;p59"/>
            <p:cNvSpPr/>
            <p:nvPr/>
          </p:nvSpPr>
          <p:spPr>
            <a:xfrm>
              <a:off x="6950454" y="1655253"/>
              <a:ext cx="23312" cy="23354"/>
            </a:xfrm>
            <a:custGeom>
              <a:avLst/>
              <a:gdLst/>
              <a:ahLst/>
              <a:cxnLst/>
              <a:rect l="l" t="t" r="r" b="b"/>
              <a:pathLst>
                <a:path w="1117" h="1119" extrusionOk="0">
                  <a:moveTo>
                    <a:pt x="558" y="1"/>
                  </a:moveTo>
                  <a:cubicBezTo>
                    <a:pt x="250" y="1"/>
                    <a:pt x="0" y="252"/>
                    <a:pt x="0" y="560"/>
                  </a:cubicBezTo>
                  <a:cubicBezTo>
                    <a:pt x="0" y="868"/>
                    <a:pt x="250" y="1119"/>
                    <a:pt x="558" y="1119"/>
                  </a:cubicBezTo>
                  <a:cubicBezTo>
                    <a:pt x="867" y="1119"/>
                    <a:pt x="1117" y="868"/>
                    <a:pt x="1117" y="560"/>
                  </a:cubicBezTo>
                  <a:cubicBezTo>
                    <a:pt x="1117" y="252"/>
                    <a:pt x="867" y="1"/>
                    <a:pt x="5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1" name="Google Shape;8921;p59"/>
            <p:cNvSpPr/>
            <p:nvPr/>
          </p:nvSpPr>
          <p:spPr>
            <a:xfrm>
              <a:off x="6740633" y="1725228"/>
              <a:ext cx="36919" cy="39632"/>
            </a:xfrm>
            <a:custGeom>
              <a:avLst/>
              <a:gdLst/>
              <a:ahLst/>
              <a:cxnLst/>
              <a:rect l="l" t="t" r="r" b="b"/>
              <a:pathLst>
                <a:path w="1769" h="1899" extrusionOk="0">
                  <a:moveTo>
                    <a:pt x="1117" y="0"/>
                  </a:moveTo>
                  <a:cubicBezTo>
                    <a:pt x="502" y="0"/>
                    <a:pt x="1" y="501"/>
                    <a:pt x="1" y="1116"/>
                  </a:cubicBezTo>
                  <a:cubicBezTo>
                    <a:pt x="1" y="1419"/>
                    <a:pt x="135" y="1691"/>
                    <a:pt x="341" y="1898"/>
                  </a:cubicBezTo>
                  <a:cubicBezTo>
                    <a:pt x="643" y="1261"/>
                    <a:pt x="1133" y="690"/>
                    <a:pt x="1768" y="219"/>
                  </a:cubicBezTo>
                  <a:cubicBezTo>
                    <a:pt x="1581" y="83"/>
                    <a:pt x="1358" y="0"/>
                    <a:pt x="11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2" name="Google Shape;8922;p59"/>
            <p:cNvSpPr/>
            <p:nvPr/>
          </p:nvSpPr>
          <p:spPr>
            <a:xfrm>
              <a:off x="6763944" y="1725228"/>
              <a:ext cx="209827" cy="139892"/>
            </a:xfrm>
            <a:custGeom>
              <a:avLst/>
              <a:gdLst/>
              <a:ahLst/>
              <a:cxnLst/>
              <a:rect l="l" t="t" r="r" b="b"/>
              <a:pathLst>
                <a:path w="10054" h="6703" extrusionOk="0">
                  <a:moveTo>
                    <a:pt x="2793" y="1116"/>
                  </a:moveTo>
                  <a:cubicBezTo>
                    <a:pt x="3409" y="1116"/>
                    <a:pt x="3910" y="1619"/>
                    <a:pt x="3910" y="2234"/>
                  </a:cubicBezTo>
                  <a:cubicBezTo>
                    <a:pt x="3910" y="2850"/>
                    <a:pt x="3409" y="3351"/>
                    <a:pt x="2793" y="3351"/>
                  </a:cubicBezTo>
                  <a:cubicBezTo>
                    <a:pt x="2178" y="3351"/>
                    <a:pt x="1675" y="2850"/>
                    <a:pt x="1675" y="2234"/>
                  </a:cubicBezTo>
                  <a:cubicBezTo>
                    <a:pt x="1675" y="1619"/>
                    <a:pt x="2178" y="1116"/>
                    <a:pt x="2793" y="1116"/>
                  </a:cubicBezTo>
                  <a:close/>
                  <a:moveTo>
                    <a:pt x="7262" y="1116"/>
                  </a:moveTo>
                  <a:cubicBezTo>
                    <a:pt x="7878" y="1116"/>
                    <a:pt x="8378" y="1619"/>
                    <a:pt x="8378" y="2234"/>
                  </a:cubicBezTo>
                  <a:cubicBezTo>
                    <a:pt x="8378" y="2850"/>
                    <a:pt x="7878" y="3351"/>
                    <a:pt x="7262" y="3351"/>
                  </a:cubicBezTo>
                  <a:cubicBezTo>
                    <a:pt x="6645" y="3351"/>
                    <a:pt x="6144" y="2850"/>
                    <a:pt x="6144" y="2234"/>
                  </a:cubicBezTo>
                  <a:cubicBezTo>
                    <a:pt x="6144" y="1619"/>
                    <a:pt x="6645" y="1116"/>
                    <a:pt x="7262" y="1116"/>
                  </a:cubicBezTo>
                  <a:close/>
                  <a:moveTo>
                    <a:pt x="7261" y="4469"/>
                  </a:moveTo>
                  <a:cubicBezTo>
                    <a:pt x="7466" y="4469"/>
                    <a:pt x="7663" y="4581"/>
                    <a:pt x="7761" y="4776"/>
                  </a:cubicBezTo>
                  <a:cubicBezTo>
                    <a:pt x="7899" y="5052"/>
                    <a:pt x="7787" y="5389"/>
                    <a:pt x="7511" y="5527"/>
                  </a:cubicBezTo>
                  <a:cubicBezTo>
                    <a:pt x="6733" y="5916"/>
                    <a:pt x="5880" y="6109"/>
                    <a:pt x="5028" y="6109"/>
                  </a:cubicBezTo>
                  <a:cubicBezTo>
                    <a:pt x="4173" y="6109"/>
                    <a:pt x="3321" y="5916"/>
                    <a:pt x="2544" y="5527"/>
                  </a:cubicBezTo>
                  <a:cubicBezTo>
                    <a:pt x="2268" y="5389"/>
                    <a:pt x="2155" y="5052"/>
                    <a:pt x="2293" y="4776"/>
                  </a:cubicBezTo>
                  <a:cubicBezTo>
                    <a:pt x="2391" y="4581"/>
                    <a:pt x="2589" y="4469"/>
                    <a:pt x="2794" y="4469"/>
                  </a:cubicBezTo>
                  <a:cubicBezTo>
                    <a:pt x="2878" y="4469"/>
                    <a:pt x="2963" y="4487"/>
                    <a:pt x="3043" y="4527"/>
                  </a:cubicBezTo>
                  <a:cubicBezTo>
                    <a:pt x="3664" y="4838"/>
                    <a:pt x="4345" y="4994"/>
                    <a:pt x="5027" y="4994"/>
                  </a:cubicBezTo>
                  <a:cubicBezTo>
                    <a:pt x="5708" y="4994"/>
                    <a:pt x="6390" y="4838"/>
                    <a:pt x="7011" y="4527"/>
                  </a:cubicBezTo>
                  <a:cubicBezTo>
                    <a:pt x="7092" y="4487"/>
                    <a:pt x="7177" y="4469"/>
                    <a:pt x="7261" y="4469"/>
                  </a:cubicBezTo>
                  <a:close/>
                  <a:moveTo>
                    <a:pt x="5028" y="0"/>
                  </a:moveTo>
                  <a:cubicBezTo>
                    <a:pt x="2256" y="0"/>
                    <a:pt x="0" y="1504"/>
                    <a:pt x="0" y="3351"/>
                  </a:cubicBezTo>
                  <a:cubicBezTo>
                    <a:pt x="0" y="5199"/>
                    <a:pt x="2256" y="6703"/>
                    <a:pt x="5028" y="6703"/>
                  </a:cubicBezTo>
                  <a:cubicBezTo>
                    <a:pt x="7798" y="6703"/>
                    <a:pt x="10054" y="5199"/>
                    <a:pt x="10054" y="3351"/>
                  </a:cubicBezTo>
                  <a:cubicBezTo>
                    <a:pt x="10054" y="1504"/>
                    <a:pt x="7798" y="0"/>
                    <a:pt x="50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3" name="Google Shape;8923;p59"/>
            <p:cNvSpPr/>
            <p:nvPr/>
          </p:nvSpPr>
          <p:spPr>
            <a:xfrm>
              <a:off x="6669907" y="1561258"/>
              <a:ext cx="397907" cy="397866"/>
            </a:xfrm>
            <a:custGeom>
              <a:avLst/>
              <a:gdLst/>
              <a:ahLst/>
              <a:cxnLst/>
              <a:rect l="l" t="t" r="r" b="b"/>
              <a:pathLst>
                <a:path w="19066" h="19064" extrusionOk="0">
                  <a:moveTo>
                    <a:pt x="10650" y="3388"/>
                  </a:moveTo>
                  <a:cubicBezTo>
                    <a:pt x="10708" y="3388"/>
                    <a:pt x="10768" y="3398"/>
                    <a:pt x="10827" y="3417"/>
                  </a:cubicBezTo>
                  <a:lnTo>
                    <a:pt x="12686" y="4038"/>
                  </a:lnTo>
                  <a:cubicBezTo>
                    <a:pt x="12994" y="3645"/>
                    <a:pt x="13466" y="3389"/>
                    <a:pt x="14001" y="3389"/>
                  </a:cubicBezTo>
                  <a:cubicBezTo>
                    <a:pt x="14924" y="3389"/>
                    <a:pt x="15676" y="4140"/>
                    <a:pt x="15676" y="5064"/>
                  </a:cubicBezTo>
                  <a:cubicBezTo>
                    <a:pt x="15676" y="5987"/>
                    <a:pt x="14924" y="6739"/>
                    <a:pt x="14001" y="6739"/>
                  </a:cubicBezTo>
                  <a:cubicBezTo>
                    <a:pt x="13088" y="6739"/>
                    <a:pt x="12345" y="6003"/>
                    <a:pt x="12329" y="5094"/>
                  </a:cubicBezTo>
                  <a:lnTo>
                    <a:pt x="11004" y="4653"/>
                  </a:lnTo>
                  <a:lnTo>
                    <a:pt x="10294" y="6778"/>
                  </a:lnTo>
                  <a:cubicBezTo>
                    <a:pt x="11251" y="6865"/>
                    <a:pt x="12140" y="7109"/>
                    <a:pt x="12909" y="7479"/>
                  </a:cubicBezTo>
                  <a:cubicBezTo>
                    <a:pt x="13327" y="7017"/>
                    <a:pt x="13919" y="6739"/>
                    <a:pt x="14560" y="6739"/>
                  </a:cubicBezTo>
                  <a:cubicBezTo>
                    <a:pt x="15791" y="6739"/>
                    <a:pt x="16794" y="7742"/>
                    <a:pt x="16794" y="8973"/>
                  </a:cubicBezTo>
                  <a:cubicBezTo>
                    <a:pt x="16794" y="9780"/>
                    <a:pt x="16336" y="10498"/>
                    <a:pt x="15655" y="10891"/>
                  </a:cubicBezTo>
                  <a:cubicBezTo>
                    <a:pt x="15665" y="10997"/>
                    <a:pt x="15676" y="11101"/>
                    <a:pt x="15676" y="11208"/>
                  </a:cubicBezTo>
                  <a:cubicBezTo>
                    <a:pt x="15676" y="13672"/>
                    <a:pt x="12921" y="15676"/>
                    <a:pt x="9532" y="15676"/>
                  </a:cubicBezTo>
                  <a:cubicBezTo>
                    <a:pt x="6144" y="15676"/>
                    <a:pt x="3388" y="13672"/>
                    <a:pt x="3388" y="11208"/>
                  </a:cubicBezTo>
                  <a:cubicBezTo>
                    <a:pt x="3388" y="11101"/>
                    <a:pt x="3401" y="10997"/>
                    <a:pt x="3411" y="10891"/>
                  </a:cubicBezTo>
                  <a:cubicBezTo>
                    <a:pt x="2730" y="10498"/>
                    <a:pt x="2272" y="9780"/>
                    <a:pt x="2272" y="8973"/>
                  </a:cubicBezTo>
                  <a:cubicBezTo>
                    <a:pt x="2272" y="7742"/>
                    <a:pt x="3273" y="6739"/>
                    <a:pt x="4506" y="6739"/>
                  </a:cubicBezTo>
                  <a:cubicBezTo>
                    <a:pt x="5145" y="6739"/>
                    <a:pt x="5737" y="7017"/>
                    <a:pt x="6157" y="7479"/>
                  </a:cubicBezTo>
                  <a:cubicBezTo>
                    <a:pt x="7018" y="7065"/>
                    <a:pt x="8034" y="6806"/>
                    <a:pt x="9125" y="6755"/>
                  </a:cubicBezTo>
                  <a:lnTo>
                    <a:pt x="10119" y="3771"/>
                  </a:lnTo>
                  <a:cubicBezTo>
                    <a:pt x="10199" y="3537"/>
                    <a:pt x="10415" y="3388"/>
                    <a:pt x="10650" y="3388"/>
                  </a:cubicBezTo>
                  <a:close/>
                  <a:moveTo>
                    <a:pt x="9534" y="1"/>
                  </a:moveTo>
                  <a:cubicBezTo>
                    <a:pt x="4297" y="1"/>
                    <a:pt x="1" y="4296"/>
                    <a:pt x="1" y="9532"/>
                  </a:cubicBezTo>
                  <a:cubicBezTo>
                    <a:pt x="1" y="14769"/>
                    <a:pt x="4297" y="19064"/>
                    <a:pt x="9534" y="19064"/>
                  </a:cubicBezTo>
                  <a:cubicBezTo>
                    <a:pt x="14768" y="19064"/>
                    <a:pt x="19065" y="14769"/>
                    <a:pt x="19065" y="9532"/>
                  </a:cubicBezTo>
                  <a:cubicBezTo>
                    <a:pt x="19065" y="4296"/>
                    <a:pt x="14768" y="1"/>
                    <a:pt x="95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4" name="Google Shape;8924;p59"/>
            <p:cNvSpPr/>
            <p:nvPr/>
          </p:nvSpPr>
          <p:spPr>
            <a:xfrm>
              <a:off x="6960158" y="1725228"/>
              <a:ext cx="36940" cy="39632"/>
            </a:xfrm>
            <a:custGeom>
              <a:avLst/>
              <a:gdLst/>
              <a:ahLst/>
              <a:cxnLst/>
              <a:rect l="l" t="t" r="r" b="b"/>
              <a:pathLst>
                <a:path w="1770" h="1899" extrusionOk="0">
                  <a:moveTo>
                    <a:pt x="652" y="0"/>
                  </a:moveTo>
                  <a:cubicBezTo>
                    <a:pt x="413" y="0"/>
                    <a:pt x="188" y="83"/>
                    <a:pt x="1" y="219"/>
                  </a:cubicBezTo>
                  <a:cubicBezTo>
                    <a:pt x="637" y="690"/>
                    <a:pt x="1127" y="1261"/>
                    <a:pt x="1428" y="1898"/>
                  </a:cubicBezTo>
                  <a:cubicBezTo>
                    <a:pt x="1635" y="1691"/>
                    <a:pt x="1770" y="1419"/>
                    <a:pt x="1770" y="1116"/>
                  </a:cubicBezTo>
                  <a:cubicBezTo>
                    <a:pt x="1770" y="501"/>
                    <a:pt x="1267" y="0"/>
                    <a:pt x="6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5" name="Google Shape;8925;p59"/>
          <p:cNvGrpSpPr/>
          <p:nvPr/>
        </p:nvGrpSpPr>
        <p:grpSpPr>
          <a:xfrm>
            <a:off x="1958433" y="3885842"/>
            <a:ext cx="387681" cy="272572"/>
            <a:chOff x="3386036" y="1746339"/>
            <a:chExt cx="397907" cy="279762"/>
          </a:xfrm>
        </p:grpSpPr>
        <p:sp>
          <p:nvSpPr>
            <p:cNvPr id="8926" name="Google Shape;8926;p59"/>
            <p:cNvSpPr/>
            <p:nvPr/>
          </p:nvSpPr>
          <p:spPr>
            <a:xfrm>
              <a:off x="3561652" y="1848954"/>
              <a:ext cx="59646" cy="74506"/>
            </a:xfrm>
            <a:custGeom>
              <a:avLst/>
              <a:gdLst/>
              <a:ahLst/>
              <a:cxnLst/>
              <a:rect l="l" t="t" r="r" b="b"/>
              <a:pathLst>
                <a:path w="2858" h="3570" extrusionOk="0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7" name="Google Shape;8927;p59"/>
            <p:cNvSpPr/>
            <p:nvPr/>
          </p:nvSpPr>
          <p:spPr>
            <a:xfrm>
              <a:off x="3386036" y="1746339"/>
              <a:ext cx="397907" cy="279762"/>
            </a:xfrm>
            <a:custGeom>
              <a:avLst/>
              <a:gdLst/>
              <a:ahLst/>
              <a:cxnLst/>
              <a:rect l="l" t="t" r="r" b="b"/>
              <a:pathLst>
                <a:path w="19066" h="13405" extrusionOk="0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8" name="Google Shape;8928;p59"/>
          <p:cNvGrpSpPr/>
          <p:nvPr/>
        </p:nvGrpSpPr>
        <p:grpSpPr>
          <a:xfrm>
            <a:off x="2996130" y="3828288"/>
            <a:ext cx="387681" cy="387681"/>
            <a:chOff x="4417380" y="1687279"/>
            <a:chExt cx="397907" cy="397907"/>
          </a:xfrm>
        </p:grpSpPr>
        <p:sp>
          <p:nvSpPr>
            <p:cNvPr id="8929" name="Google Shape;8929;p59"/>
            <p:cNvSpPr/>
            <p:nvPr/>
          </p:nvSpPr>
          <p:spPr>
            <a:xfrm>
              <a:off x="4417380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9525" y="2794"/>
                  </a:moveTo>
                  <a:cubicBezTo>
                    <a:pt x="11382" y="2845"/>
                    <a:pt x="13514" y="4021"/>
                    <a:pt x="13514" y="6949"/>
                  </a:cubicBezTo>
                  <a:cubicBezTo>
                    <a:pt x="13514" y="7361"/>
                    <a:pt x="13500" y="7674"/>
                    <a:pt x="13486" y="7912"/>
                  </a:cubicBezTo>
                  <a:cubicBezTo>
                    <a:pt x="13689" y="7867"/>
                    <a:pt x="14004" y="7789"/>
                    <a:pt x="14208" y="7789"/>
                  </a:cubicBezTo>
                  <a:cubicBezTo>
                    <a:pt x="14882" y="7789"/>
                    <a:pt x="15370" y="8202"/>
                    <a:pt x="15370" y="8769"/>
                  </a:cubicBezTo>
                  <a:cubicBezTo>
                    <a:pt x="15370" y="9574"/>
                    <a:pt x="14598" y="9882"/>
                    <a:pt x="14137" y="10066"/>
                  </a:cubicBezTo>
                  <a:cubicBezTo>
                    <a:pt x="14020" y="10112"/>
                    <a:pt x="13857" y="10178"/>
                    <a:pt x="13767" y="10231"/>
                  </a:cubicBezTo>
                  <a:cubicBezTo>
                    <a:pt x="13822" y="10949"/>
                    <a:pt x="14437" y="11278"/>
                    <a:pt x="15354" y="11690"/>
                  </a:cubicBezTo>
                  <a:cubicBezTo>
                    <a:pt x="16061" y="12007"/>
                    <a:pt x="16794" y="12336"/>
                    <a:pt x="16794" y="13104"/>
                  </a:cubicBezTo>
                  <a:cubicBezTo>
                    <a:pt x="16794" y="13896"/>
                    <a:pt x="16088" y="14016"/>
                    <a:pt x="15520" y="14112"/>
                  </a:cubicBezTo>
                  <a:cubicBezTo>
                    <a:pt x="15333" y="14146"/>
                    <a:pt x="15111" y="14183"/>
                    <a:pt x="14855" y="14239"/>
                  </a:cubicBezTo>
                  <a:cubicBezTo>
                    <a:pt x="14768" y="14620"/>
                    <a:pt x="14600" y="15156"/>
                    <a:pt x="13939" y="15156"/>
                  </a:cubicBezTo>
                  <a:cubicBezTo>
                    <a:pt x="13709" y="15156"/>
                    <a:pt x="13258" y="15035"/>
                    <a:pt x="12916" y="15035"/>
                  </a:cubicBezTo>
                  <a:cubicBezTo>
                    <a:pt x="12370" y="15035"/>
                    <a:pt x="12048" y="15253"/>
                    <a:pt x="11642" y="15531"/>
                  </a:cubicBezTo>
                  <a:cubicBezTo>
                    <a:pt x="11160" y="15860"/>
                    <a:pt x="10556" y="16272"/>
                    <a:pt x="9534" y="16272"/>
                  </a:cubicBezTo>
                  <a:cubicBezTo>
                    <a:pt x="8510" y="16272"/>
                    <a:pt x="7908" y="15860"/>
                    <a:pt x="7425" y="15531"/>
                  </a:cubicBezTo>
                  <a:cubicBezTo>
                    <a:pt x="7020" y="15255"/>
                    <a:pt x="6698" y="15035"/>
                    <a:pt x="6151" y="15035"/>
                  </a:cubicBezTo>
                  <a:cubicBezTo>
                    <a:pt x="5810" y="15035"/>
                    <a:pt x="5357" y="15156"/>
                    <a:pt x="5129" y="15156"/>
                  </a:cubicBezTo>
                  <a:cubicBezTo>
                    <a:pt x="4467" y="15156"/>
                    <a:pt x="4298" y="14620"/>
                    <a:pt x="4211" y="14239"/>
                  </a:cubicBezTo>
                  <a:cubicBezTo>
                    <a:pt x="3956" y="14183"/>
                    <a:pt x="3735" y="14146"/>
                    <a:pt x="3547" y="14112"/>
                  </a:cubicBezTo>
                  <a:cubicBezTo>
                    <a:pt x="2980" y="14016"/>
                    <a:pt x="2272" y="13896"/>
                    <a:pt x="2272" y="13104"/>
                  </a:cubicBezTo>
                  <a:cubicBezTo>
                    <a:pt x="2272" y="12336"/>
                    <a:pt x="3004" y="12007"/>
                    <a:pt x="3712" y="11690"/>
                  </a:cubicBezTo>
                  <a:cubicBezTo>
                    <a:pt x="4630" y="11280"/>
                    <a:pt x="5246" y="10949"/>
                    <a:pt x="5299" y="10231"/>
                  </a:cubicBezTo>
                  <a:cubicBezTo>
                    <a:pt x="5209" y="10178"/>
                    <a:pt x="5046" y="10112"/>
                    <a:pt x="4929" y="10066"/>
                  </a:cubicBezTo>
                  <a:cubicBezTo>
                    <a:pt x="4469" y="9882"/>
                    <a:pt x="3696" y="9573"/>
                    <a:pt x="3696" y="8769"/>
                  </a:cubicBezTo>
                  <a:cubicBezTo>
                    <a:pt x="3696" y="8202"/>
                    <a:pt x="4186" y="7789"/>
                    <a:pt x="4858" y="7789"/>
                  </a:cubicBezTo>
                  <a:cubicBezTo>
                    <a:pt x="5062" y="7789"/>
                    <a:pt x="5378" y="7867"/>
                    <a:pt x="5580" y="7912"/>
                  </a:cubicBezTo>
                  <a:cubicBezTo>
                    <a:pt x="5568" y="7674"/>
                    <a:pt x="5554" y="7361"/>
                    <a:pt x="5554" y="6949"/>
                  </a:cubicBezTo>
                  <a:cubicBezTo>
                    <a:pt x="5554" y="4011"/>
                    <a:pt x="7692" y="2840"/>
                    <a:pt x="9525" y="2794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5" y="19065"/>
                    <a:pt x="2794" y="19065"/>
                  </a:cubicBezTo>
                  <a:lnTo>
                    <a:pt x="16274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0" name="Google Shape;8930;p59"/>
            <p:cNvSpPr/>
            <p:nvPr/>
          </p:nvSpPr>
          <p:spPr>
            <a:xfrm>
              <a:off x="4492363" y="1768878"/>
              <a:ext cx="248270" cy="234704"/>
            </a:xfrm>
            <a:custGeom>
              <a:avLst/>
              <a:gdLst/>
              <a:ahLst/>
              <a:cxnLst/>
              <a:rect l="l" t="t" r="r" b="b"/>
              <a:pathLst>
                <a:path w="11896" h="11246" extrusionOk="0">
                  <a:moveTo>
                    <a:pt x="5930" y="0"/>
                  </a:moveTo>
                  <a:cubicBezTo>
                    <a:pt x="5093" y="21"/>
                    <a:pt x="3077" y="428"/>
                    <a:pt x="3077" y="3039"/>
                  </a:cubicBezTo>
                  <a:cubicBezTo>
                    <a:pt x="3077" y="3478"/>
                    <a:pt x="3094" y="3798"/>
                    <a:pt x="3107" y="4028"/>
                  </a:cubicBezTo>
                  <a:cubicBezTo>
                    <a:pt x="3142" y="4647"/>
                    <a:pt x="3077" y="5187"/>
                    <a:pt x="2410" y="5187"/>
                  </a:cubicBezTo>
                  <a:cubicBezTo>
                    <a:pt x="2173" y="5187"/>
                    <a:pt x="1840" y="5114"/>
                    <a:pt x="1608" y="5061"/>
                  </a:cubicBezTo>
                  <a:lnTo>
                    <a:pt x="1608" y="5061"/>
                  </a:lnTo>
                  <a:cubicBezTo>
                    <a:pt x="2217" y="5314"/>
                    <a:pt x="2827" y="5535"/>
                    <a:pt x="2827" y="6215"/>
                  </a:cubicBezTo>
                  <a:cubicBezTo>
                    <a:pt x="2827" y="7791"/>
                    <a:pt x="1472" y="8398"/>
                    <a:pt x="577" y="8799"/>
                  </a:cubicBezTo>
                  <a:cubicBezTo>
                    <a:pt x="400" y="8879"/>
                    <a:pt x="169" y="8981"/>
                    <a:pt x="0" y="9077"/>
                  </a:cubicBezTo>
                  <a:cubicBezTo>
                    <a:pt x="386" y="9148"/>
                    <a:pt x="526" y="9160"/>
                    <a:pt x="965" y="9263"/>
                  </a:cubicBezTo>
                  <a:cubicBezTo>
                    <a:pt x="1348" y="9355"/>
                    <a:pt x="1603" y="9620"/>
                    <a:pt x="1713" y="10103"/>
                  </a:cubicBezTo>
                  <a:cubicBezTo>
                    <a:pt x="2012" y="10046"/>
                    <a:pt x="2244" y="10007"/>
                    <a:pt x="2558" y="10007"/>
                  </a:cubicBezTo>
                  <a:cubicBezTo>
                    <a:pt x="3450" y="10007"/>
                    <a:pt x="3988" y="10373"/>
                    <a:pt x="4460" y="10697"/>
                  </a:cubicBezTo>
                  <a:cubicBezTo>
                    <a:pt x="4892" y="10991"/>
                    <a:pt x="5261" y="11244"/>
                    <a:pt x="5941" y="11246"/>
                  </a:cubicBezTo>
                  <a:cubicBezTo>
                    <a:pt x="6620" y="11244"/>
                    <a:pt x="6990" y="10991"/>
                    <a:pt x="7420" y="10697"/>
                  </a:cubicBezTo>
                  <a:cubicBezTo>
                    <a:pt x="7894" y="10373"/>
                    <a:pt x="8430" y="10007"/>
                    <a:pt x="9323" y="10007"/>
                  </a:cubicBezTo>
                  <a:cubicBezTo>
                    <a:pt x="9638" y="10007"/>
                    <a:pt x="9870" y="10044"/>
                    <a:pt x="10169" y="10103"/>
                  </a:cubicBezTo>
                  <a:cubicBezTo>
                    <a:pt x="10280" y="9616"/>
                    <a:pt x="10535" y="9355"/>
                    <a:pt x="10917" y="9263"/>
                  </a:cubicBezTo>
                  <a:cubicBezTo>
                    <a:pt x="11308" y="9171"/>
                    <a:pt x="11524" y="9140"/>
                    <a:pt x="11895" y="9075"/>
                  </a:cubicBezTo>
                  <a:cubicBezTo>
                    <a:pt x="11727" y="8988"/>
                    <a:pt x="11487" y="8880"/>
                    <a:pt x="11304" y="8799"/>
                  </a:cubicBezTo>
                  <a:cubicBezTo>
                    <a:pt x="10409" y="8398"/>
                    <a:pt x="9054" y="7791"/>
                    <a:pt x="9054" y="6215"/>
                  </a:cubicBezTo>
                  <a:cubicBezTo>
                    <a:pt x="9054" y="5541"/>
                    <a:pt x="9663" y="5312"/>
                    <a:pt x="10271" y="5061"/>
                  </a:cubicBezTo>
                  <a:lnTo>
                    <a:pt x="10271" y="5061"/>
                  </a:lnTo>
                  <a:cubicBezTo>
                    <a:pt x="9985" y="5105"/>
                    <a:pt x="9811" y="5187"/>
                    <a:pt x="9472" y="5187"/>
                  </a:cubicBezTo>
                  <a:cubicBezTo>
                    <a:pt x="8805" y="5187"/>
                    <a:pt x="8739" y="4647"/>
                    <a:pt x="8773" y="4028"/>
                  </a:cubicBezTo>
                  <a:cubicBezTo>
                    <a:pt x="8787" y="3798"/>
                    <a:pt x="8805" y="3478"/>
                    <a:pt x="8805" y="3039"/>
                  </a:cubicBezTo>
                  <a:cubicBezTo>
                    <a:pt x="8805" y="439"/>
                    <a:pt x="6795" y="25"/>
                    <a:pt x="59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1" name="Google Shape;8931;p59"/>
          <p:cNvGrpSpPr/>
          <p:nvPr/>
        </p:nvGrpSpPr>
        <p:grpSpPr>
          <a:xfrm>
            <a:off x="7942611" y="3308537"/>
            <a:ext cx="387661" cy="387661"/>
            <a:chOff x="2869999" y="1687279"/>
            <a:chExt cx="397887" cy="397887"/>
          </a:xfrm>
        </p:grpSpPr>
        <p:sp>
          <p:nvSpPr>
            <p:cNvPr id="8932" name="Google Shape;8932;p59"/>
            <p:cNvSpPr/>
            <p:nvPr/>
          </p:nvSpPr>
          <p:spPr>
            <a:xfrm>
              <a:off x="2994590" y="1833740"/>
              <a:ext cx="148657" cy="81685"/>
            </a:xfrm>
            <a:custGeom>
              <a:avLst/>
              <a:gdLst/>
              <a:ahLst/>
              <a:cxnLst/>
              <a:rect l="l" t="t" r="r" b="b"/>
              <a:pathLst>
                <a:path w="7123" h="3914" extrusionOk="0">
                  <a:moveTo>
                    <a:pt x="2491" y="0"/>
                  </a:moveTo>
                  <a:lnTo>
                    <a:pt x="1" y="3112"/>
                  </a:lnTo>
                  <a:lnTo>
                    <a:pt x="1" y="3112"/>
                  </a:lnTo>
                  <a:lnTo>
                    <a:pt x="2196" y="2015"/>
                  </a:lnTo>
                  <a:cubicBezTo>
                    <a:pt x="2275" y="1975"/>
                    <a:pt x="2360" y="1956"/>
                    <a:pt x="2445" y="1956"/>
                  </a:cubicBezTo>
                  <a:cubicBezTo>
                    <a:pt x="2590" y="1956"/>
                    <a:pt x="2733" y="2012"/>
                    <a:pt x="2840" y="2119"/>
                  </a:cubicBezTo>
                  <a:lnTo>
                    <a:pt x="4634" y="3913"/>
                  </a:lnTo>
                  <a:lnTo>
                    <a:pt x="7123" y="800"/>
                  </a:lnTo>
                  <a:lnTo>
                    <a:pt x="4929" y="1897"/>
                  </a:lnTo>
                  <a:cubicBezTo>
                    <a:pt x="4850" y="1937"/>
                    <a:pt x="4764" y="1957"/>
                    <a:pt x="4679" y="1957"/>
                  </a:cubicBezTo>
                  <a:cubicBezTo>
                    <a:pt x="4535" y="1957"/>
                    <a:pt x="4392" y="1900"/>
                    <a:pt x="4285" y="1792"/>
                  </a:cubicBezTo>
                  <a:lnTo>
                    <a:pt x="24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3" name="Google Shape;8933;p59"/>
            <p:cNvSpPr/>
            <p:nvPr/>
          </p:nvSpPr>
          <p:spPr>
            <a:xfrm>
              <a:off x="2869999" y="1687279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8420" y="5623"/>
                  </a:moveTo>
                  <a:cubicBezTo>
                    <a:pt x="8569" y="5623"/>
                    <a:pt x="8707" y="5682"/>
                    <a:pt x="8810" y="5787"/>
                  </a:cubicBezTo>
                  <a:lnTo>
                    <a:pt x="10759" y="7736"/>
                  </a:lnTo>
                  <a:lnTo>
                    <a:pt x="14867" y="5683"/>
                  </a:lnTo>
                  <a:cubicBezTo>
                    <a:pt x="14947" y="5643"/>
                    <a:pt x="15033" y="5624"/>
                    <a:pt x="15118" y="5624"/>
                  </a:cubicBezTo>
                  <a:cubicBezTo>
                    <a:pt x="15283" y="5624"/>
                    <a:pt x="15443" y="5695"/>
                    <a:pt x="15552" y="5829"/>
                  </a:cubicBezTo>
                  <a:cubicBezTo>
                    <a:pt x="15716" y="6035"/>
                    <a:pt x="15718" y="6325"/>
                    <a:pt x="15553" y="6530"/>
                  </a:cubicBezTo>
                  <a:lnTo>
                    <a:pt x="11085" y="12116"/>
                  </a:lnTo>
                  <a:cubicBezTo>
                    <a:pt x="10973" y="12256"/>
                    <a:pt x="10812" y="12324"/>
                    <a:pt x="10652" y="12324"/>
                  </a:cubicBezTo>
                  <a:cubicBezTo>
                    <a:pt x="10507" y="12324"/>
                    <a:pt x="10363" y="12269"/>
                    <a:pt x="10255" y="12161"/>
                  </a:cubicBezTo>
                  <a:lnTo>
                    <a:pt x="8306" y="10211"/>
                  </a:lnTo>
                  <a:lnTo>
                    <a:pt x="4196" y="12267"/>
                  </a:lnTo>
                  <a:cubicBezTo>
                    <a:pt x="4117" y="12306"/>
                    <a:pt x="4032" y="12325"/>
                    <a:pt x="3948" y="12325"/>
                  </a:cubicBezTo>
                  <a:cubicBezTo>
                    <a:pt x="3784" y="12325"/>
                    <a:pt x="3622" y="12253"/>
                    <a:pt x="3514" y="12118"/>
                  </a:cubicBezTo>
                  <a:cubicBezTo>
                    <a:pt x="3347" y="11913"/>
                    <a:pt x="3347" y="11623"/>
                    <a:pt x="3510" y="11418"/>
                  </a:cubicBezTo>
                  <a:lnTo>
                    <a:pt x="7979" y="5833"/>
                  </a:lnTo>
                  <a:cubicBezTo>
                    <a:pt x="8078" y="5709"/>
                    <a:pt x="8226" y="5633"/>
                    <a:pt x="8384" y="5624"/>
                  </a:cubicBezTo>
                  <a:cubicBezTo>
                    <a:pt x="8396" y="5623"/>
                    <a:pt x="8408" y="5623"/>
                    <a:pt x="8420" y="5623"/>
                  </a:cubicBezTo>
                  <a:close/>
                  <a:moveTo>
                    <a:pt x="9532" y="1"/>
                  </a:moveTo>
                  <a:cubicBezTo>
                    <a:pt x="4297" y="1"/>
                    <a:pt x="0" y="4046"/>
                    <a:pt x="0" y="8975"/>
                  </a:cubicBezTo>
                  <a:cubicBezTo>
                    <a:pt x="0" y="11616"/>
                    <a:pt x="1255" y="14085"/>
                    <a:pt x="3388" y="15787"/>
                  </a:cubicBezTo>
                  <a:lnTo>
                    <a:pt x="3388" y="18506"/>
                  </a:lnTo>
                  <a:cubicBezTo>
                    <a:pt x="3388" y="18699"/>
                    <a:pt x="3489" y="18879"/>
                    <a:pt x="3653" y="18980"/>
                  </a:cubicBezTo>
                  <a:cubicBezTo>
                    <a:pt x="3742" y="19036"/>
                    <a:pt x="3843" y="19064"/>
                    <a:pt x="3946" y="19064"/>
                  </a:cubicBezTo>
                  <a:cubicBezTo>
                    <a:pt x="4031" y="19064"/>
                    <a:pt x="4117" y="19045"/>
                    <a:pt x="4196" y="19005"/>
                  </a:cubicBezTo>
                  <a:lnTo>
                    <a:pt x="6970" y="17581"/>
                  </a:lnTo>
                  <a:cubicBezTo>
                    <a:pt x="7802" y="17799"/>
                    <a:pt x="8661" y="17910"/>
                    <a:pt x="9532" y="17910"/>
                  </a:cubicBezTo>
                  <a:cubicBezTo>
                    <a:pt x="14768" y="17910"/>
                    <a:pt x="19065" y="13901"/>
                    <a:pt x="19065" y="8975"/>
                  </a:cubicBezTo>
                  <a:cubicBezTo>
                    <a:pt x="19065" y="4046"/>
                    <a:pt x="14768" y="1"/>
                    <a:pt x="95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4" name="Google Shape;8934;p59"/>
          <p:cNvGrpSpPr/>
          <p:nvPr/>
        </p:nvGrpSpPr>
        <p:grpSpPr>
          <a:xfrm>
            <a:off x="2477718" y="3828664"/>
            <a:ext cx="386807" cy="386929"/>
            <a:chOff x="3902887" y="1687655"/>
            <a:chExt cx="397010" cy="397135"/>
          </a:xfrm>
        </p:grpSpPr>
        <p:sp>
          <p:nvSpPr>
            <p:cNvPr id="8935" name="Google Shape;8935;p59"/>
            <p:cNvSpPr/>
            <p:nvPr/>
          </p:nvSpPr>
          <p:spPr>
            <a:xfrm>
              <a:off x="4023345" y="1785845"/>
              <a:ext cx="156275" cy="200269"/>
            </a:xfrm>
            <a:custGeom>
              <a:avLst/>
              <a:gdLst/>
              <a:ahLst/>
              <a:cxnLst/>
              <a:rect l="l" t="t" r="r" b="b"/>
              <a:pathLst>
                <a:path w="7488" h="9596" extrusionOk="0">
                  <a:moveTo>
                    <a:pt x="3585" y="1"/>
                  </a:moveTo>
                  <a:cubicBezTo>
                    <a:pt x="3550" y="1"/>
                    <a:pt x="36" y="31"/>
                    <a:pt x="36" y="2561"/>
                  </a:cubicBezTo>
                  <a:cubicBezTo>
                    <a:pt x="36" y="4296"/>
                    <a:pt x="1381" y="4712"/>
                    <a:pt x="3429" y="5147"/>
                  </a:cubicBezTo>
                  <a:cubicBezTo>
                    <a:pt x="4813" y="5440"/>
                    <a:pt x="6242" y="5745"/>
                    <a:pt x="6242" y="7084"/>
                  </a:cubicBezTo>
                  <a:cubicBezTo>
                    <a:pt x="6242" y="8290"/>
                    <a:pt x="4968" y="9010"/>
                    <a:pt x="3737" y="9010"/>
                  </a:cubicBezTo>
                  <a:cubicBezTo>
                    <a:pt x="2265" y="9010"/>
                    <a:pt x="1591" y="8227"/>
                    <a:pt x="1100" y="7655"/>
                  </a:cubicBezTo>
                  <a:cubicBezTo>
                    <a:pt x="793" y="7298"/>
                    <a:pt x="640" y="7140"/>
                    <a:pt x="463" y="7140"/>
                  </a:cubicBezTo>
                  <a:cubicBezTo>
                    <a:pt x="330" y="7140"/>
                    <a:pt x="1" y="7243"/>
                    <a:pt x="1" y="7485"/>
                  </a:cubicBezTo>
                  <a:cubicBezTo>
                    <a:pt x="1" y="8301"/>
                    <a:pt x="1016" y="9596"/>
                    <a:pt x="3744" y="9596"/>
                  </a:cubicBezTo>
                  <a:cubicBezTo>
                    <a:pt x="5165" y="9594"/>
                    <a:pt x="6203" y="9265"/>
                    <a:pt x="6831" y="8616"/>
                  </a:cubicBezTo>
                  <a:cubicBezTo>
                    <a:pt x="7479" y="7947"/>
                    <a:pt x="7487" y="7116"/>
                    <a:pt x="7482" y="6957"/>
                  </a:cubicBezTo>
                  <a:cubicBezTo>
                    <a:pt x="7482" y="5087"/>
                    <a:pt x="6088" y="4674"/>
                    <a:pt x="3964" y="4255"/>
                  </a:cubicBezTo>
                  <a:cubicBezTo>
                    <a:pt x="2598" y="3986"/>
                    <a:pt x="1186" y="3709"/>
                    <a:pt x="1186" y="2410"/>
                  </a:cubicBezTo>
                  <a:cubicBezTo>
                    <a:pt x="1186" y="1420"/>
                    <a:pt x="2170" y="675"/>
                    <a:pt x="3475" y="675"/>
                  </a:cubicBezTo>
                  <a:cubicBezTo>
                    <a:pt x="4868" y="675"/>
                    <a:pt x="5485" y="1305"/>
                    <a:pt x="5938" y="1766"/>
                  </a:cubicBezTo>
                  <a:cubicBezTo>
                    <a:pt x="6247" y="2081"/>
                    <a:pt x="6375" y="2191"/>
                    <a:pt x="6598" y="2191"/>
                  </a:cubicBezTo>
                  <a:cubicBezTo>
                    <a:pt x="6794" y="2191"/>
                    <a:pt x="7082" y="2072"/>
                    <a:pt x="7082" y="1818"/>
                  </a:cubicBezTo>
                  <a:cubicBezTo>
                    <a:pt x="7082" y="1381"/>
                    <a:pt x="5803" y="1"/>
                    <a:pt x="3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6" name="Google Shape;8936;p59"/>
            <p:cNvSpPr/>
            <p:nvPr/>
          </p:nvSpPr>
          <p:spPr>
            <a:xfrm>
              <a:off x="3902887" y="1687655"/>
              <a:ext cx="397010" cy="397135"/>
            </a:xfrm>
            <a:custGeom>
              <a:avLst/>
              <a:gdLst/>
              <a:ahLst/>
              <a:cxnLst/>
              <a:rect l="l" t="t" r="r" b="b"/>
              <a:pathLst>
                <a:path w="19023" h="19029" extrusionOk="0">
                  <a:moveTo>
                    <a:pt x="9357" y="3591"/>
                  </a:moveTo>
                  <a:cubicBezTo>
                    <a:pt x="11911" y="3591"/>
                    <a:pt x="13969" y="5196"/>
                    <a:pt x="13969" y="6523"/>
                  </a:cubicBezTo>
                  <a:cubicBezTo>
                    <a:pt x="13969" y="7455"/>
                    <a:pt x="13157" y="8010"/>
                    <a:pt x="12370" y="8010"/>
                  </a:cubicBezTo>
                  <a:cubicBezTo>
                    <a:pt x="11658" y="8010"/>
                    <a:pt x="11246" y="7589"/>
                    <a:pt x="10914" y="7251"/>
                  </a:cubicBezTo>
                  <a:cubicBezTo>
                    <a:pt x="10514" y="6845"/>
                    <a:pt x="10171" y="6494"/>
                    <a:pt x="9247" y="6494"/>
                  </a:cubicBezTo>
                  <a:cubicBezTo>
                    <a:pt x="8481" y="6494"/>
                    <a:pt x="8073" y="6855"/>
                    <a:pt x="8073" y="7115"/>
                  </a:cubicBezTo>
                  <a:cubicBezTo>
                    <a:pt x="8073" y="7497"/>
                    <a:pt x="9028" y="7685"/>
                    <a:pt x="9950" y="7867"/>
                  </a:cubicBezTo>
                  <a:cubicBezTo>
                    <a:pt x="11710" y="8214"/>
                    <a:pt x="14369" y="8739"/>
                    <a:pt x="14369" y="11635"/>
                  </a:cubicBezTo>
                  <a:cubicBezTo>
                    <a:pt x="14379" y="11960"/>
                    <a:pt x="14340" y="13128"/>
                    <a:pt x="13404" y="14096"/>
                  </a:cubicBezTo>
                  <a:cubicBezTo>
                    <a:pt x="12561" y="14970"/>
                    <a:pt x="11252" y="15414"/>
                    <a:pt x="9518" y="15415"/>
                  </a:cubicBezTo>
                  <a:lnTo>
                    <a:pt x="9516" y="15415"/>
                  </a:lnTo>
                  <a:cubicBezTo>
                    <a:pt x="5952" y="15415"/>
                    <a:pt x="4658" y="13487"/>
                    <a:pt x="4658" y="12190"/>
                  </a:cubicBezTo>
                  <a:cubicBezTo>
                    <a:pt x="4658" y="11290"/>
                    <a:pt x="5476" y="10731"/>
                    <a:pt x="6235" y="10731"/>
                  </a:cubicBezTo>
                  <a:cubicBezTo>
                    <a:pt x="6942" y="10731"/>
                    <a:pt x="7354" y="11210"/>
                    <a:pt x="7717" y="11633"/>
                  </a:cubicBezTo>
                  <a:cubicBezTo>
                    <a:pt x="8145" y="12132"/>
                    <a:pt x="8549" y="12601"/>
                    <a:pt x="9509" y="12601"/>
                  </a:cubicBezTo>
                  <a:cubicBezTo>
                    <a:pt x="10165" y="12601"/>
                    <a:pt x="10898" y="12254"/>
                    <a:pt x="10898" y="11789"/>
                  </a:cubicBezTo>
                  <a:cubicBezTo>
                    <a:pt x="10898" y="11384"/>
                    <a:pt x="10135" y="11191"/>
                    <a:pt x="8970" y="10943"/>
                  </a:cubicBezTo>
                  <a:cubicBezTo>
                    <a:pt x="7165" y="10559"/>
                    <a:pt x="4694" y="10032"/>
                    <a:pt x="4694" y="7266"/>
                  </a:cubicBezTo>
                  <a:cubicBezTo>
                    <a:pt x="4694" y="4359"/>
                    <a:pt x="7744" y="3591"/>
                    <a:pt x="9357" y="3591"/>
                  </a:cubicBezTo>
                  <a:close/>
                  <a:moveTo>
                    <a:pt x="5202" y="0"/>
                  </a:moveTo>
                  <a:cubicBezTo>
                    <a:pt x="2338" y="0"/>
                    <a:pt x="6" y="2303"/>
                    <a:pt x="1" y="5148"/>
                  </a:cubicBezTo>
                  <a:lnTo>
                    <a:pt x="1" y="5159"/>
                  </a:lnTo>
                  <a:cubicBezTo>
                    <a:pt x="2" y="6225"/>
                    <a:pt x="261" y="6830"/>
                    <a:pt x="469" y="7319"/>
                  </a:cubicBezTo>
                  <a:cubicBezTo>
                    <a:pt x="609" y="7646"/>
                    <a:pt x="712" y="7885"/>
                    <a:pt x="712" y="8212"/>
                  </a:cubicBezTo>
                  <a:cubicBezTo>
                    <a:pt x="712" y="8219"/>
                    <a:pt x="632" y="9035"/>
                    <a:pt x="632" y="9553"/>
                  </a:cubicBezTo>
                  <a:cubicBezTo>
                    <a:pt x="632" y="12302"/>
                    <a:pt x="2927" y="18423"/>
                    <a:pt x="9541" y="18423"/>
                  </a:cubicBezTo>
                  <a:cubicBezTo>
                    <a:pt x="10171" y="18423"/>
                    <a:pt x="10931" y="18343"/>
                    <a:pt x="10931" y="18343"/>
                  </a:cubicBezTo>
                  <a:cubicBezTo>
                    <a:pt x="11190" y="18343"/>
                    <a:pt x="11441" y="18446"/>
                    <a:pt x="11759" y="18577"/>
                  </a:cubicBezTo>
                  <a:cubicBezTo>
                    <a:pt x="12509" y="18886"/>
                    <a:pt x="13241" y="19028"/>
                    <a:pt x="13937" y="19028"/>
                  </a:cubicBezTo>
                  <a:cubicBezTo>
                    <a:pt x="15330" y="19028"/>
                    <a:pt x="16576" y="18458"/>
                    <a:pt x="17517" y="17520"/>
                  </a:cubicBezTo>
                  <a:cubicBezTo>
                    <a:pt x="18489" y="16555"/>
                    <a:pt x="19023" y="15260"/>
                    <a:pt x="19023" y="13878"/>
                  </a:cubicBezTo>
                  <a:cubicBezTo>
                    <a:pt x="19023" y="12804"/>
                    <a:pt x="18763" y="12198"/>
                    <a:pt x="18554" y="11708"/>
                  </a:cubicBezTo>
                  <a:cubicBezTo>
                    <a:pt x="18414" y="11380"/>
                    <a:pt x="18312" y="11141"/>
                    <a:pt x="18312" y="10814"/>
                  </a:cubicBezTo>
                  <a:cubicBezTo>
                    <a:pt x="18312" y="10804"/>
                    <a:pt x="18391" y="9993"/>
                    <a:pt x="18391" y="9473"/>
                  </a:cubicBezTo>
                  <a:cubicBezTo>
                    <a:pt x="18391" y="6724"/>
                    <a:pt x="16095" y="603"/>
                    <a:pt x="9483" y="603"/>
                  </a:cubicBezTo>
                  <a:cubicBezTo>
                    <a:pt x="8853" y="603"/>
                    <a:pt x="8092" y="683"/>
                    <a:pt x="8092" y="683"/>
                  </a:cubicBezTo>
                  <a:cubicBezTo>
                    <a:pt x="7832" y="683"/>
                    <a:pt x="7583" y="580"/>
                    <a:pt x="7264" y="450"/>
                  </a:cubicBezTo>
                  <a:cubicBezTo>
                    <a:pt x="6767" y="244"/>
                    <a:pt x="6150" y="0"/>
                    <a:pt x="52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7" name="Google Shape;8937;p59"/>
          <p:cNvGrpSpPr/>
          <p:nvPr/>
        </p:nvGrpSpPr>
        <p:grpSpPr>
          <a:xfrm>
            <a:off x="3515416" y="3828288"/>
            <a:ext cx="387681" cy="387681"/>
            <a:chOff x="4933458" y="1687279"/>
            <a:chExt cx="397907" cy="397907"/>
          </a:xfrm>
        </p:grpSpPr>
        <p:sp>
          <p:nvSpPr>
            <p:cNvPr id="8938" name="Google Shape;8938;p59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9" name="Google Shape;8939;p59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0" name="Google Shape;8940;p59"/>
          <p:cNvGrpSpPr/>
          <p:nvPr/>
        </p:nvGrpSpPr>
        <p:grpSpPr>
          <a:xfrm>
            <a:off x="6348367" y="3308537"/>
            <a:ext cx="387661" cy="387661"/>
            <a:chOff x="1379798" y="1723250"/>
            <a:chExt cx="397887" cy="397887"/>
          </a:xfrm>
        </p:grpSpPr>
        <p:sp>
          <p:nvSpPr>
            <p:cNvPr id="8941" name="Google Shape;8941;p59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2" name="Google Shape;8942;p59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3" name="Google Shape;8943;p59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4" name="Google Shape;8944;p59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5" name="Google Shape;8945;p59"/>
          <p:cNvGrpSpPr/>
          <p:nvPr/>
        </p:nvGrpSpPr>
        <p:grpSpPr>
          <a:xfrm>
            <a:off x="5286246" y="3308537"/>
            <a:ext cx="387681" cy="387661"/>
            <a:chOff x="266768" y="1721375"/>
            <a:chExt cx="397907" cy="397887"/>
          </a:xfrm>
        </p:grpSpPr>
        <p:sp>
          <p:nvSpPr>
            <p:cNvPr id="8946" name="Google Shape;8946;p59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7" name="Google Shape;8947;p59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8" name="Google Shape;8948;p59"/>
          <p:cNvGrpSpPr/>
          <p:nvPr/>
        </p:nvGrpSpPr>
        <p:grpSpPr>
          <a:xfrm>
            <a:off x="5817327" y="3308537"/>
            <a:ext cx="387641" cy="387661"/>
            <a:chOff x="864491" y="1723250"/>
            <a:chExt cx="397866" cy="397887"/>
          </a:xfrm>
        </p:grpSpPr>
        <p:sp>
          <p:nvSpPr>
            <p:cNvPr id="8949" name="Google Shape;8949;p59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0" name="Google Shape;8950;p59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1" name="Google Shape;8951;p59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2" name="Google Shape;8952;p59"/>
          <p:cNvSpPr/>
          <p:nvPr/>
        </p:nvSpPr>
        <p:spPr>
          <a:xfrm>
            <a:off x="6879427" y="3343765"/>
            <a:ext cx="388846" cy="31714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53" name="Google Shape;8953;p59"/>
          <p:cNvGrpSpPr/>
          <p:nvPr/>
        </p:nvGrpSpPr>
        <p:grpSpPr>
          <a:xfrm>
            <a:off x="7411672" y="3308924"/>
            <a:ext cx="387539" cy="386888"/>
            <a:chOff x="2408992" y="1722875"/>
            <a:chExt cx="397761" cy="397093"/>
          </a:xfrm>
        </p:grpSpPr>
        <p:sp>
          <p:nvSpPr>
            <p:cNvPr id="8954" name="Google Shape;8954;p59"/>
            <p:cNvSpPr/>
            <p:nvPr/>
          </p:nvSpPr>
          <p:spPr>
            <a:xfrm>
              <a:off x="2492135" y="1827639"/>
              <a:ext cx="213667" cy="185326"/>
            </a:xfrm>
            <a:custGeom>
              <a:avLst/>
              <a:gdLst/>
              <a:ahLst/>
              <a:cxnLst/>
              <a:rect l="l" t="t" r="r" b="b"/>
              <a:pathLst>
                <a:path w="10238" h="8880" extrusionOk="0">
                  <a:moveTo>
                    <a:pt x="2548" y="1"/>
                  </a:moveTo>
                  <a:cubicBezTo>
                    <a:pt x="2277" y="1"/>
                    <a:pt x="2002" y="169"/>
                    <a:pt x="1743" y="427"/>
                  </a:cubicBezTo>
                  <a:cubicBezTo>
                    <a:pt x="1" y="2171"/>
                    <a:pt x="2739" y="5655"/>
                    <a:pt x="3567" y="6491"/>
                  </a:cubicBezTo>
                  <a:cubicBezTo>
                    <a:pt x="4206" y="7123"/>
                    <a:pt x="6403" y="8880"/>
                    <a:pt x="8179" y="8880"/>
                  </a:cubicBezTo>
                  <a:cubicBezTo>
                    <a:pt x="8718" y="8880"/>
                    <a:pt x="9219" y="8718"/>
                    <a:pt x="9626" y="8312"/>
                  </a:cubicBezTo>
                  <a:cubicBezTo>
                    <a:pt x="10054" y="7884"/>
                    <a:pt x="10238" y="7401"/>
                    <a:pt x="9812" y="6981"/>
                  </a:cubicBezTo>
                  <a:cubicBezTo>
                    <a:pt x="9168" y="6339"/>
                    <a:pt x="8797" y="6140"/>
                    <a:pt x="8555" y="6140"/>
                  </a:cubicBezTo>
                  <a:cubicBezTo>
                    <a:pt x="8422" y="6140"/>
                    <a:pt x="8327" y="6200"/>
                    <a:pt x="8248" y="6279"/>
                  </a:cubicBezTo>
                  <a:cubicBezTo>
                    <a:pt x="8064" y="6461"/>
                    <a:pt x="7636" y="7077"/>
                    <a:pt x="7461" y="7252"/>
                  </a:cubicBezTo>
                  <a:cubicBezTo>
                    <a:pt x="7260" y="7452"/>
                    <a:pt x="7021" y="7534"/>
                    <a:pt x="6762" y="7534"/>
                  </a:cubicBezTo>
                  <a:cubicBezTo>
                    <a:pt x="5839" y="7534"/>
                    <a:pt x="4665" y="6485"/>
                    <a:pt x="4117" y="5939"/>
                  </a:cubicBezTo>
                  <a:lnTo>
                    <a:pt x="4115" y="5938"/>
                  </a:lnTo>
                  <a:cubicBezTo>
                    <a:pt x="3417" y="5235"/>
                    <a:pt x="1890" y="3505"/>
                    <a:pt x="2803" y="2592"/>
                  </a:cubicBezTo>
                  <a:cubicBezTo>
                    <a:pt x="2879" y="2516"/>
                    <a:pt x="3056" y="2378"/>
                    <a:pt x="3254" y="2228"/>
                  </a:cubicBezTo>
                  <a:cubicBezTo>
                    <a:pt x="3445" y="2083"/>
                    <a:pt x="3661" y="1922"/>
                    <a:pt x="3776" y="1807"/>
                  </a:cubicBezTo>
                  <a:cubicBezTo>
                    <a:pt x="3999" y="1584"/>
                    <a:pt x="4069" y="1241"/>
                    <a:pt x="3080" y="250"/>
                  </a:cubicBezTo>
                  <a:cubicBezTo>
                    <a:pt x="2909" y="76"/>
                    <a:pt x="2730" y="1"/>
                    <a:pt x="25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5" name="Google Shape;8955;p59"/>
            <p:cNvSpPr/>
            <p:nvPr/>
          </p:nvSpPr>
          <p:spPr>
            <a:xfrm>
              <a:off x="2408992" y="1722875"/>
              <a:ext cx="397761" cy="397093"/>
            </a:xfrm>
            <a:custGeom>
              <a:avLst/>
              <a:gdLst/>
              <a:ahLst/>
              <a:cxnLst/>
              <a:rect l="l" t="t" r="r" b="b"/>
              <a:pathLst>
                <a:path w="19059" h="19027" extrusionOk="0">
                  <a:moveTo>
                    <a:pt x="6538" y="3907"/>
                  </a:moveTo>
                  <a:cubicBezTo>
                    <a:pt x="7030" y="3907"/>
                    <a:pt x="7490" y="4114"/>
                    <a:pt x="7853" y="4483"/>
                  </a:cubicBezTo>
                  <a:cubicBezTo>
                    <a:pt x="8326" y="4955"/>
                    <a:pt x="9768" y="6397"/>
                    <a:pt x="8549" y="7616"/>
                  </a:cubicBezTo>
                  <a:cubicBezTo>
                    <a:pt x="8407" y="7756"/>
                    <a:pt x="8145" y="7957"/>
                    <a:pt x="7912" y="8136"/>
                  </a:cubicBezTo>
                  <a:cubicBezTo>
                    <a:pt x="7767" y="8246"/>
                    <a:pt x="7634" y="8343"/>
                    <a:pt x="7576" y="8400"/>
                  </a:cubicBezTo>
                  <a:cubicBezTo>
                    <a:pt x="7599" y="8585"/>
                    <a:pt x="8227" y="9504"/>
                    <a:pt x="8888" y="10169"/>
                  </a:cubicBezTo>
                  <a:cubicBezTo>
                    <a:pt x="9546" y="10823"/>
                    <a:pt x="10450" y="11437"/>
                    <a:pt x="10732" y="11437"/>
                  </a:cubicBezTo>
                  <a:cubicBezTo>
                    <a:pt x="10736" y="11437"/>
                    <a:pt x="10740" y="11437"/>
                    <a:pt x="10744" y="11437"/>
                  </a:cubicBezTo>
                  <a:cubicBezTo>
                    <a:pt x="10716" y="11423"/>
                    <a:pt x="10813" y="11292"/>
                    <a:pt x="10923" y="11147"/>
                  </a:cubicBezTo>
                  <a:cubicBezTo>
                    <a:pt x="11100" y="10913"/>
                    <a:pt x="11301" y="10650"/>
                    <a:pt x="11443" y="10510"/>
                  </a:cubicBezTo>
                  <a:cubicBezTo>
                    <a:pt x="11789" y="10163"/>
                    <a:pt x="12153" y="10031"/>
                    <a:pt x="12508" y="10031"/>
                  </a:cubicBezTo>
                  <a:cubicBezTo>
                    <a:pt x="13402" y="10031"/>
                    <a:pt x="14236" y="10866"/>
                    <a:pt x="14576" y="11205"/>
                  </a:cubicBezTo>
                  <a:cubicBezTo>
                    <a:pt x="15328" y="11943"/>
                    <a:pt x="15425" y="13093"/>
                    <a:pt x="14399" y="14119"/>
                  </a:cubicBezTo>
                  <a:cubicBezTo>
                    <a:pt x="13750" y="14770"/>
                    <a:pt x="12980" y="15023"/>
                    <a:pt x="12179" y="15023"/>
                  </a:cubicBezTo>
                  <a:cubicBezTo>
                    <a:pt x="10063" y="15023"/>
                    <a:pt x="7723" y="13248"/>
                    <a:pt x="6764" y="12299"/>
                  </a:cubicBezTo>
                  <a:cubicBezTo>
                    <a:pt x="5451" y="10974"/>
                    <a:pt x="2573" y="7025"/>
                    <a:pt x="4938" y="4660"/>
                  </a:cubicBezTo>
                  <a:cubicBezTo>
                    <a:pt x="5458" y="4140"/>
                    <a:pt x="6017" y="3907"/>
                    <a:pt x="6538" y="3907"/>
                  </a:cubicBezTo>
                  <a:close/>
                  <a:moveTo>
                    <a:pt x="9545" y="0"/>
                  </a:moveTo>
                  <a:cubicBezTo>
                    <a:pt x="4319" y="0"/>
                    <a:pt x="31" y="4288"/>
                    <a:pt x="31" y="9514"/>
                  </a:cubicBezTo>
                  <a:cubicBezTo>
                    <a:pt x="31" y="11064"/>
                    <a:pt x="448" y="12594"/>
                    <a:pt x="1172" y="13954"/>
                  </a:cubicBezTo>
                  <a:lnTo>
                    <a:pt x="49" y="18334"/>
                  </a:lnTo>
                  <a:cubicBezTo>
                    <a:pt x="1" y="18524"/>
                    <a:pt x="57" y="18725"/>
                    <a:pt x="195" y="18863"/>
                  </a:cubicBezTo>
                  <a:cubicBezTo>
                    <a:pt x="302" y="18971"/>
                    <a:pt x="445" y="19027"/>
                    <a:pt x="590" y="19027"/>
                  </a:cubicBezTo>
                  <a:cubicBezTo>
                    <a:pt x="635" y="19027"/>
                    <a:pt x="680" y="19021"/>
                    <a:pt x="724" y="19010"/>
                  </a:cubicBezTo>
                  <a:lnTo>
                    <a:pt x="5104" y="17887"/>
                  </a:lnTo>
                  <a:cubicBezTo>
                    <a:pt x="6465" y="18609"/>
                    <a:pt x="7995" y="19026"/>
                    <a:pt x="9545" y="19026"/>
                  </a:cubicBezTo>
                  <a:cubicBezTo>
                    <a:pt x="14770" y="19026"/>
                    <a:pt x="19058" y="14738"/>
                    <a:pt x="19058" y="9514"/>
                  </a:cubicBezTo>
                  <a:cubicBezTo>
                    <a:pt x="19058" y="4288"/>
                    <a:pt x="14770" y="0"/>
                    <a:pt x="95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6" name="Google Shape;8956;p59"/>
          <p:cNvGrpSpPr/>
          <p:nvPr/>
        </p:nvGrpSpPr>
        <p:grpSpPr>
          <a:xfrm>
            <a:off x="6584077" y="3827044"/>
            <a:ext cx="395772" cy="395772"/>
            <a:chOff x="1190625" y="238125"/>
            <a:chExt cx="5235075" cy="5235075"/>
          </a:xfrm>
        </p:grpSpPr>
        <p:sp>
          <p:nvSpPr>
            <p:cNvPr id="8957" name="Google Shape;8957;p59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8" name="Google Shape;8958;p59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9" name="Google Shape;8959;p59"/>
          <p:cNvGrpSpPr/>
          <p:nvPr/>
        </p:nvGrpSpPr>
        <p:grpSpPr>
          <a:xfrm>
            <a:off x="5592488" y="3828305"/>
            <a:ext cx="387641" cy="387641"/>
            <a:chOff x="7199196" y="1561258"/>
            <a:chExt cx="397866" cy="397866"/>
          </a:xfrm>
        </p:grpSpPr>
        <p:sp>
          <p:nvSpPr>
            <p:cNvPr id="8960" name="Google Shape;8960;p59"/>
            <p:cNvSpPr/>
            <p:nvPr/>
          </p:nvSpPr>
          <p:spPr>
            <a:xfrm>
              <a:off x="7316523" y="1655253"/>
              <a:ext cx="163203" cy="209869"/>
            </a:xfrm>
            <a:custGeom>
              <a:avLst/>
              <a:gdLst/>
              <a:ahLst/>
              <a:cxnLst/>
              <a:rect l="l" t="t" r="r" b="b"/>
              <a:pathLst>
                <a:path w="7820" h="10056" extrusionOk="0">
                  <a:moveTo>
                    <a:pt x="3910" y="1119"/>
                  </a:moveTo>
                  <a:cubicBezTo>
                    <a:pt x="5449" y="1119"/>
                    <a:pt x="6704" y="2371"/>
                    <a:pt x="6704" y="3910"/>
                  </a:cubicBezTo>
                  <a:cubicBezTo>
                    <a:pt x="6704" y="5451"/>
                    <a:pt x="5449" y="6704"/>
                    <a:pt x="3910" y="6704"/>
                  </a:cubicBezTo>
                  <a:cubicBezTo>
                    <a:pt x="2371" y="6704"/>
                    <a:pt x="1117" y="5451"/>
                    <a:pt x="1117" y="3912"/>
                  </a:cubicBezTo>
                  <a:cubicBezTo>
                    <a:pt x="1117" y="3652"/>
                    <a:pt x="1161" y="3383"/>
                    <a:pt x="1251" y="3091"/>
                  </a:cubicBezTo>
                  <a:cubicBezTo>
                    <a:pt x="1299" y="2939"/>
                    <a:pt x="1409" y="2814"/>
                    <a:pt x="1554" y="2746"/>
                  </a:cubicBezTo>
                  <a:cubicBezTo>
                    <a:pt x="1627" y="2713"/>
                    <a:pt x="1706" y="2696"/>
                    <a:pt x="1786" y="2696"/>
                  </a:cubicBezTo>
                  <a:cubicBezTo>
                    <a:pt x="1863" y="2696"/>
                    <a:pt x="1940" y="2712"/>
                    <a:pt x="2012" y="2745"/>
                  </a:cubicBezTo>
                  <a:cubicBezTo>
                    <a:pt x="2088" y="2779"/>
                    <a:pt x="2165" y="2794"/>
                    <a:pt x="2239" y="2794"/>
                  </a:cubicBezTo>
                  <a:cubicBezTo>
                    <a:pt x="2538" y="2794"/>
                    <a:pt x="2794" y="2541"/>
                    <a:pt x="2794" y="2235"/>
                  </a:cubicBezTo>
                  <a:cubicBezTo>
                    <a:pt x="2794" y="1934"/>
                    <a:pt x="2584" y="1911"/>
                    <a:pt x="2746" y="1554"/>
                  </a:cubicBezTo>
                  <a:cubicBezTo>
                    <a:pt x="2812" y="1409"/>
                    <a:pt x="2937" y="1299"/>
                    <a:pt x="3089" y="1252"/>
                  </a:cubicBezTo>
                  <a:cubicBezTo>
                    <a:pt x="3381" y="1163"/>
                    <a:pt x="3650" y="1119"/>
                    <a:pt x="3910" y="1119"/>
                  </a:cubicBezTo>
                  <a:close/>
                  <a:moveTo>
                    <a:pt x="3910" y="1"/>
                  </a:moveTo>
                  <a:cubicBezTo>
                    <a:pt x="1756" y="1"/>
                    <a:pt x="1" y="1756"/>
                    <a:pt x="1" y="3912"/>
                  </a:cubicBezTo>
                  <a:cubicBezTo>
                    <a:pt x="1" y="6194"/>
                    <a:pt x="3139" y="9964"/>
                    <a:pt x="3917" y="10056"/>
                  </a:cubicBezTo>
                  <a:cubicBezTo>
                    <a:pt x="4682" y="9964"/>
                    <a:pt x="7820" y="6194"/>
                    <a:pt x="7820" y="3912"/>
                  </a:cubicBezTo>
                  <a:cubicBezTo>
                    <a:pt x="7820" y="1756"/>
                    <a:pt x="6065" y="1"/>
                    <a:pt x="39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1" name="Google Shape;8961;p59"/>
            <p:cNvSpPr/>
            <p:nvPr/>
          </p:nvSpPr>
          <p:spPr>
            <a:xfrm>
              <a:off x="7199196" y="1561258"/>
              <a:ext cx="397866" cy="397866"/>
            </a:xfrm>
            <a:custGeom>
              <a:avLst/>
              <a:gdLst/>
              <a:ahLst/>
              <a:cxnLst/>
              <a:rect l="l" t="t" r="r" b="b"/>
              <a:pathLst>
                <a:path w="19064" h="19064" extrusionOk="0">
                  <a:moveTo>
                    <a:pt x="9532" y="3389"/>
                  </a:moveTo>
                  <a:cubicBezTo>
                    <a:pt x="12304" y="3389"/>
                    <a:pt x="14560" y="5644"/>
                    <a:pt x="14560" y="8416"/>
                  </a:cubicBezTo>
                  <a:cubicBezTo>
                    <a:pt x="14560" y="11045"/>
                    <a:pt x="11089" y="15676"/>
                    <a:pt x="9532" y="15676"/>
                  </a:cubicBezTo>
                  <a:cubicBezTo>
                    <a:pt x="7974" y="15676"/>
                    <a:pt x="4507" y="11045"/>
                    <a:pt x="4507" y="8416"/>
                  </a:cubicBezTo>
                  <a:cubicBezTo>
                    <a:pt x="4507" y="5644"/>
                    <a:pt x="6760" y="3389"/>
                    <a:pt x="9532" y="3389"/>
                  </a:cubicBezTo>
                  <a:close/>
                  <a:moveTo>
                    <a:pt x="9532" y="1"/>
                  </a:moveTo>
                  <a:cubicBezTo>
                    <a:pt x="4296" y="1"/>
                    <a:pt x="1" y="4296"/>
                    <a:pt x="1" y="9532"/>
                  </a:cubicBezTo>
                  <a:cubicBezTo>
                    <a:pt x="1" y="14769"/>
                    <a:pt x="4296" y="19064"/>
                    <a:pt x="9532" y="19064"/>
                  </a:cubicBezTo>
                  <a:cubicBezTo>
                    <a:pt x="14769" y="19064"/>
                    <a:pt x="19064" y="14769"/>
                    <a:pt x="19064" y="9532"/>
                  </a:cubicBezTo>
                  <a:cubicBezTo>
                    <a:pt x="19064" y="4296"/>
                    <a:pt x="14769" y="1"/>
                    <a:pt x="95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2" name="Google Shape;8962;p59"/>
            <p:cNvSpPr/>
            <p:nvPr/>
          </p:nvSpPr>
          <p:spPr>
            <a:xfrm>
              <a:off x="7363167" y="1701896"/>
              <a:ext cx="69935" cy="69977"/>
            </a:xfrm>
            <a:custGeom>
              <a:avLst/>
              <a:gdLst/>
              <a:ahLst/>
              <a:cxnLst/>
              <a:rect l="l" t="t" r="r" b="b"/>
              <a:pathLst>
                <a:path w="3351" h="3353" extrusionOk="0">
                  <a:moveTo>
                    <a:pt x="1675" y="0"/>
                  </a:moveTo>
                  <a:cubicBezTo>
                    <a:pt x="1675" y="925"/>
                    <a:pt x="923" y="1677"/>
                    <a:pt x="0" y="1677"/>
                  </a:cubicBezTo>
                  <a:cubicBezTo>
                    <a:pt x="0" y="2601"/>
                    <a:pt x="752" y="3352"/>
                    <a:pt x="1675" y="3352"/>
                  </a:cubicBezTo>
                  <a:cubicBezTo>
                    <a:pt x="2599" y="3352"/>
                    <a:pt x="3351" y="2601"/>
                    <a:pt x="3351" y="1677"/>
                  </a:cubicBezTo>
                  <a:cubicBezTo>
                    <a:pt x="3351" y="752"/>
                    <a:pt x="2599" y="0"/>
                    <a:pt x="167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DES MATIÈRES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200745" y="174746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200745" y="267022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200745" y="356694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753611" y="173995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753611" y="267022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753611" y="3566954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Contexte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Problématique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Méthodologie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Résultats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 dirty="0"/>
              <a:t>Démonstration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Conclusion et perspectives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469542" y="2772391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469541" y="1847086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56;p23">
            <a:extLst>
              <a:ext uri="{FF2B5EF4-FFF2-40B4-BE49-F238E27FC236}">
                <a16:creationId xmlns:a16="http://schemas.microsoft.com/office/drawing/2014/main" id="{C78188C0-EADD-F342-8AA3-3FD0E110A514}"/>
              </a:ext>
            </a:extLst>
          </p:cNvPr>
          <p:cNvSpPr/>
          <p:nvPr/>
        </p:nvSpPr>
        <p:spPr>
          <a:xfrm>
            <a:off x="5200745" y="2869138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5" name="Google Shape;247;p23">
            <a:extLst>
              <a:ext uri="{FF2B5EF4-FFF2-40B4-BE49-F238E27FC236}">
                <a16:creationId xmlns:a16="http://schemas.microsoft.com/office/drawing/2014/main" id="{03A7E334-B357-257D-4491-487F1FB66D7A}"/>
              </a:ext>
            </a:extLst>
          </p:cNvPr>
          <p:cNvSpPr/>
          <p:nvPr/>
        </p:nvSpPr>
        <p:spPr>
          <a:xfrm>
            <a:off x="5200745" y="1854255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7746;p57">
            <a:extLst>
              <a:ext uri="{FF2B5EF4-FFF2-40B4-BE49-F238E27FC236}">
                <a16:creationId xmlns:a16="http://schemas.microsoft.com/office/drawing/2014/main" id="{CCC87DD6-1B3B-D712-88EC-6A87A58B4345}"/>
              </a:ext>
            </a:extLst>
          </p:cNvPr>
          <p:cNvGrpSpPr/>
          <p:nvPr/>
        </p:nvGrpSpPr>
        <p:grpSpPr>
          <a:xfrm>
            <a:off x="3551038" y="3685250"/>
            <a:ext cx="276003" cy="357300"/>
            <a:chOff x="-50469125" y="3183175"/>
            <a:chExt cx="233150" cy="301825"/>
          </a:xfrm>
          <a:solidFill>
            <a:schemeClr val="accent1"/>
          </a:solidFill>
        </p:grpSpPr>
        <p:sp>
          <p:nvSpPr>
            <p:cNvPr id="19" name="Google Shape;7747;p57">
              <a:extLst>
                <a:ext uri="{FF2B5EF4-FFF2-40B4-BE49-F238E27FC236}">
                  <a16:creationId xmlns:a16="http://schemas.microsoft.com/office/drawing/2014/main" id="{B943E4BB-E9CC-7E97-70C7-977ABDF88A51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48;p57">
              <a:extLst>
                <a:ext uri="{FF2B5EF4-FFF2-40B4-BE49-F238E27FC236}">
                  <a16:creationId xmlns:a16="http://schemas.microsoft.com/office/drawing/2014/main" id="{5418C1B1-B22A-011B-CB38-10C59493F21F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49;p57">
              <a:extLst>
                <a:ext uri="{FF2B5EF4-FFF2-40B4-BE49-F238E27FC236}">
                  <a16:creationId xmlns:a16="http://schemas.microsoft.com/office/drawing/2014/main" id="{51EF719F-02BE-BACE-B9CC-536D3B1DC242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6403;p54">
            <a:extLst>
              <a:ext uri="{FF2B5EF4-FFF2-40B4-BE49-F238E27FC236}">
                <a16:creationId xmlns:a16="http://schemas.microsoft.com/office/drawing/2014/main" id="{9579422B-E47E-A21B-1822-F158636DAC5D}"/>
              </a:ext>
            </a:extLst>
          </p:cNvPr>
          <p:cNvSpPr/>
          <p:nvPr/>
        </p:nvSpPr>
        <p:spPr>
          <a:xfrm>
            <a:off x="5280998" y="3672576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CONTEXTE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699" y="2746375"/>
            <a:ext cx="3604841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200000"/>
              </a:lnSpc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fr-CH" sz="1200" dirty="0"/>
              <a:t>Société créée en 2021</a:t>
            </a:r>
          </a:p>
          <a:p>
            <a:pPr marL="171450" indent="-171450">
              <a:lnSpc>
                <a:spcPct val="200000"/>
              </a:lnSpc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fr-CH" sz="1200" dirty="0"/>
              <a:t>Même principe que les jeunesses vaudoises</a:t>
            </a:r>
          </a:p>
          <a:p>
            <a:pPr marL="171450" indent="-171450">
              <a:lnSpc>
                <a:spcPct val="200000"/>
              </a:lnSpc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fr-CH" sz="1200" dirty="0"/>
              <a:t>Organisation du BCN Tour (étape de </a:t>
            </a:r>
            <a:r>
              <a:rPr lang="fr-CH" sz="1200" dirty="0" err="1"/>
              <a:t>Savagnier</a:t>
            </a:r>
            <a:r>
              <a:rPr lang="fr-CH" sz="1200" dirty="0"/>
              <a:t>)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1D6AEA59-381F-268C-284D-02AEE610D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00" y="899983"/>
            <a:ext cx="3343534" cy="33435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PROBLÉMATIQUE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46281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VISIBILITÉ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46281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BOUTIQUE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46281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INFORMATIONS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271867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81142" y="2271867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877940" y="2265310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oogle Shape;6352;p54">
            <a:extLst>
              <a:ext uri="{FF2B5EF4-FFF2-40B4-BE49-F238E27FC236}">
                <a16:creationId xmlns:a16="http://schemas.microsoft.com/office/drawing/2014/main" id="{FF610A85-E42E-7190-3F07-60A06391EBC2}"/>
              </a:ext>
            </a:extLst>
          </p:cNvPr>
          <p:cNvGrpSpPr/>
          <p:nvPr/>
        </p:nvGrpSpPr>
        <p:grpSpPr>
          <a:xfrm>
            <a:off x="1578775" y="2437388"/>
            <a:ext cx="375465" cy="371814"/>
            <a:chOff x="-37385100" y="3949908"/>
            <a:chExt cx="321350" cy="318225"/>
          </a:xfrm>
          <a:solidFill>
            <a:schemeClr val="accent1"/>
          </a:solidFill>
        </p:grpSpPr>
        <p:sp>
          <p:nvSpPr>
            <p:cNvPr id="7" name="Google Shape;6353;p54">
              <a:extLst>
                <a:ext uri="{FF2B5EF4-FFF2-40B4-BE49-F238E27FC236}">
                  <a16:creationId xmlns:a16="http://schemas.microsoft.com/office/drawing/2014/main" id="{D4144A6D-0D23-BEAB-8679-31508DA70AB2}"/>
                </a:ext>
              </a:extLst>
            </p:cNvPr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354;p54">
              <a:extLst>
                <a:ext uri="{FF2B5EF4-FFF2-40B4-BE49-F238E27FC236}">
                  <a16:creationId xmlns:a16="http://schemas.microsoft.com/office/drawing/2014/main" id="{D59C80FF-27AF-5005-462F-EF9CE49CBAB1}"/>
                </a:ext>
              </a:extLst>
            </p:cNvPr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6374;p54">
            <a:extLst>
              <a:ext uri="{FF2B5EF4-FFF2-40B4-BE49-F238E27FC236}">
                <a16:creationId xmlns:a16="http://schemas.microsoft.com/office/drawing/2014/main" id="{9AA10796-88DB-A92C-6192-328533E2B73A}"/>
              </a:ext>
            </a:extLst>
          </p:cNvPr>
          <p:cNvGrpSpPr/>
          <p:nvPr/>
        </p:nvGrpSpPr>
        <p:grpSpPr>
          <a:xfrm>
            <a:off x="4445170" y="2433429"/>
            <a:ext cx="266921" cy="369039"/>
            <a:chOff x="-38129425" y="3222550"/>
            <a:chExt cx="228450" cy="315850"/>
          </a:xfrm>
          <a:solidFill>
            <a:schemeClr val="accent1"/>
          </a:solidFill>
        </p:grpSpPr>
        <p:sp>
          <p:nvSpPr>
            <p:cNvPr id="10" name="Google Shape;6375;p54">
              <a:extLst>
                <a:ext uri="{FF2B5EF4-FFF2-40B4-BE49-F238E27FC236}">
                  <a16:creationId xmlns:a16="http://schemas.microsoft.com/office/drawing/2014/main" id="{2785E4D1-7E8A-788A-BB88-065468DB63FD}"/>
                </a:ext>
              </a:extLst>
            </p:cNvPr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76;p54">
              <a:extLst>
                <a:ext uri="{FF2B5EF4-FFF2-40B4-BE49-F238E27FC236}">
                  <a16:creationId xmlns:a16="http://schemas.microsoft.com/office/drawing/2014/main" id="{60C2EEC7-4E38-D776-960C-B8F8BB10B160}"/>
                </a:ext>
              </a:extLst>
            </p:cNvPr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5914;p53">
            <a:extLst>
              <a:ext uri="{FF2B5EF4-FFF2-40B4-BE49-F238E27FC236}">
                <a16:creationId xmlns:a16="http://schemas.microsoft.com/office/drawing/2014/main" id="{F241D292-D300-99DE-C2C8-A604A6CAEDF6}"/>
              </a:ext>
            </a:extLst>
          </p:cNvPr>
          <p:cNvGrpSpPr/>
          <p:nvPr/>
        </p:nvGrpSpPr>
        <p:grpSpPr>
          <a:xfrm>
            <a:off x="7208088" y="2477467"/>
            <a:ext cx="336965" cy="286833"/>
            <a:chOff x="5645200" y="879425"/>
            <a:chExt cx="478575" cy="407375"/>
          </a:xfrm>
          <a:solidFill>
            <a:schemeClr val="accent1"/>
          </a:solidFill>
        </p:grpSpPr>
        <p:sp>
          <p:nvSpPr>
            <p:cNvPr id="13" name="Google Shape;5915;p53">
              <a:extLst>
                <a:ext uri="{FF2B5EF4-FFF2-40B4-BE49-F238E27FC236}">
                  <a16:creationId xmlns:a16="http://schemas.microsoft.com/office/drawing/2014/main" id="{416BD2FF-338A-94FB-12A0-6BC7A3368C1C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5916;p53">
              <a:extLst>
                <a:ext uri="{FF2B5EF4-FFF2-40B4-BE49-F238E27FC236}">
                  <a16:creationId xmlns:a16="http://schemas.microsoft.com/office/drawing/2014/main" id="{334EF5F3-C7DF-CCC6-0FC0-C9CB27FC9169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917;p53">
              <a:extLst>
                <a:ext uri="{FF2B5EF4-FFF2-40B4-BE49-F238E27FC236}">
                  <a16:creationId xmlns:a16="http://schemas.microsoft.com/office/drawing/2014/main" id="{FE6C1845-027A-507F-D468-CA7F187BEDE6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918;p53">
              <a:extLst>
                <a:ext uri="{FF2B5EF4-FFF2-40B4-BE49-F238E27FC236}">
                  <a16:creationId xmlns:a16="http://schemas.microsoft.com/office/drawing/2014/main" id="{4DF27F8B-005C-BA93-C38C-8AE31F48EA9F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919;p53">
              <a:extLst>
                <a:ext uri="{FF2B5EF4-FFF2-40B4-BE49-F238E27FC236}">
                  <a16:creationId xmlns:a16="http://schemas.microsoft.com/office/drawing/2014/main" id="{D805CE4C-05E2-CD6F-2061-BCF8AC6205B8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920;p53">
              <a:extLst>
                <a:ext uri="{FF2B5EF4-FFF2-40B4-BE49-F238E27FC236}">
                  <a16:creationId xmlns:a16="http://schemas.microsoft.com/office/drawing/2014/main" id="{60A3B97C-052D-C1D7-BD30-FCC53A10C574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MÉTHODOLOGIE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465236" y="1743374"/>
            <a:ext cx="1234799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ASP.NET MVC</a:t>
            </a:r>
            <a:endParaRPr sz="1200" dirty="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578224" y="2574925"/>
            <a:ext cx="1129679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BOOTSTRAP</a:t>
            </a:r>
            <a:endParaRPr sz="1200" dirty="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3600452"/>
            <a:ext cx="1793062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SQL SERVER</a:t>
            </a:r>
            <a:endParaRPr sz="1200" dirty="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40344" y="3816819"/>
            <a:ext cx="1707903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dirty="0"/>
              <a:t>ENTITY FRAMEWORK</a:t>
            </a:r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endCxn id="674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F9549DC-C62D-B348-8103-C008E36520B0}"/>
              </a:ext>
            </a:extLst>
          </p:cNvPr>
          <p:cNvSpPr txBox="1"/>
          <p:nvPr/>
        </p:nvSpPr>
        <p:spPr>
          <a:xfrm>
            <a:off x="574510" y="1626330"/>
            <a:ext cx="4083169" cy="2482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Pattern architectural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Séparer logique métier et affichage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Maintenance et évolution simplifiées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Développement à plusieurs plus souple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Tests unitaires simplifiés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3D5A80C-D5A0-7AD4-857A-1837A743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83" y="1626329"/>
            <a:ext cx="3868923" cy="248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75;p25">
            <a:extLst>
              <a:ext uri="{FF2B5EF4-FFF2-40B4-BE49-F238E27FC236}">
                <a16:creationId xmlns:a16="http://schemas.microsoft.com/office/drawing/2014/main" id="{2994E3C9-F746-AFFF-36D3-EB172F1434A3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CH" sz="3000" dirty="0">
                <a:solidFill>
                  <a:schemeClr val="lt1"/>
                </a:solidFill>
                <a:latin typeface="Roboto Black"/>
                <a:ea typeface="Roboto Black"/>
                <a:sym typeface="Roboto Black"/>
              </a:rPr>
              <a:t>MVC</a:t>
            </a:r>
          </a:p>
        </p:txBody>
      </p:sp>
      <p:cxnSp>
        <p:nvCxnSpPr>
          <p:cNvPr id="14" name="Google Shape;291;p25">
            <a:extLst>
              <a:ext uri="{FF2B5EF4-FFF2-40B4-BE49-F238E27FC236}">
                <a16:creationId xmlns:a16="http://schemas.microsoft.com/office/drawing/2014/main" id="{C6375AB4-2C78-54BC-0BEA-885CF190423C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6252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F9549DC-C62D-B348-8103-C008E36520B0}"/>
              </a:ext>
            </a:extLst>
          </p:cNvPr>
          <p:cNvSpPr txBox="1"/>
          <p:nvPr/>
        </p:nvSpPr>
        <p:spPr>
          <a:xfrm>
            <a:off x="574510" y="1626330"/>
            <a:ext cx="5782352" cy="297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Framework ORM open-source, cross-platform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Interfaçage avec une base de données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Manipulation des données via des objets (Modèles)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Modèles générés depuis une BDD existante ou inversement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Abstraction élevée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Requêtes LINQ</a:t>
            </a:r>
          </a:p>
        </p:txBody>
      </p:sp>
      <p:sp>
        <p:nvSpPr>
          <p:cNvPr id="13" name="Google Shape;275;p25">
            <a:extLst>
              <a:ext uri="{FF2B5EF4-FFF2-40B4-BE49-F238E27FC236}">
                <a16:creationId xmlns:a16="http://schemas.microsoft.com/office/drawing/2014/main" id="{2994E3C9-F746-AFFF-36D3-EB172F1434A3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CH" sz="3000" dirty="0">
                <a:solidFill>
                  <a:schemeClr val="lt1"/>
                </a:solidFill>
                <a:latin typeface="Roboto Black"/>
                <a:ea typeface="Roboto Black"/>
                <a:sym typeface="Roboto Black"/>
              </a:rPr>
              <a:t>ENTITY FRAMEWORK</a:t>
            </a:r>
          </a:p>
        </p:txBody>
      </p:sp>
      <p:cxnSp>
        <p:nvCxnSpPr>
          <p:cNvPr id="14" name="Google Shape;291;p25">
            <a:extLst>
              <a:ext uri="{FF2B5EF4-FFF2-40B4-BE49-F238E27FC236}">
                <a16:creationId xmlns:a16="http://schemas.microsoft.com/office/drawing/2014/main" id="{C6375AB4-2C78-54BC-0BEA-885CF190423C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8316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RÉSULTATS</a:t>
            </a:r>
            <a:endParaRPr dirty="0"/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57113" y="20869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dirty="0">
                <a:solidFill>
                  <a:schemeClr val="dk1"/>
                </a:solidFill>
              </a:rPr>
              <a:t>Site Vitrine et Boutique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347791" y="348580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</a:rPr>
              <a:t>WEB Responsive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47791" y="277780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</a:rPr>
              <a:t>CRUD sur Events et Users</a:t>
            </a:r>
            <a:endParaRPr sz="1200"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DÉMONSTRATION</a:t>
            </a:r>
            <a:endParaRPr dirty="0"/>
          </a:p>
        </p:txBody>
      </p:sp>
      <p:grpSp>
        <p:nvGrpSpPr>
          <p:cNvPr id="705" name="Google Shape;705;p35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706" name="Google Shape;706;p35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262</Words>
  <Application>Microsoft Office PowerPoint</Application>
  <PresentationFormat>Affichage à l'écran (16:9)</PresentationFormat>
  <Paragraphs>66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9" baseType="lpstr">
      <vt:lpstr>Arial</vt:lpstr>
      <vt:lpstr>Wingdings</vt:lpstr>
      <vt:lpstr>Roboto Thin</vt:lpstr>
      <vt:lpstr>Proxima Nova Semibold</vt:lpstr>
      <vt:lpstr>Roboto Black</vt:lpstr>
      <vt:lpstr>Roboto Mono Thin</vt:lpstr>
      <vt:lpstr>Proxima Nova</vt:lpstr>
      <vt:lpstr>Bree Serif</vt:lpstr>
      <vt:lpstr>Roboto Light</vt:lpstr>
      <vt:lpstr>WEB PROPOSAL</vt:lpstr>
      <vt:lpstr>SlidesGo Final Pages</vt:lpstr>
      <vt:lpstr>P3 HES-ETE JDS-Web</vt:lpstr>
      <vt:lpstr>TABLE DES MATIÈRES</vt:lpstr>
      <vt:lpstr>CONTEXTE</vt:lpstr>
      <vt:lpstr>PROBLÉMATIQUE</vt:lpstr>
      <vt:lpstr>MÉTHODOLOGIE</vt:lpstr>
      <vt:lpstr>Présentation PowerPoint</vt:lpstr>
      <vt:lpstr>Présentation PowerPoint</vt:lpstr>
      <vt:lpstr>RÉSULTATS</vt:lpstr>
      <vt:lpstr>DÉMONSTRATION</vt:lpstr>
      <vt:lpstr>CONCLUSION ET PERSPECTIVES</vt:lpstr>
      <vt:lpstr>MERCI DE VOTRE ATTENTION !   DES QUESTIONS ?</vt:lpstr>
      <vt:lpstr>...and our sets of editable icons</vt:lpstr>
      <vt:lpstr>Educational Icons</vt:lpstr>
      <vt:lpstr>Business Icons</vt:lpstr>
      <vt:lpstr>Help &amp; Support Icons</vt:lpstr>
      <vt:lpstr>Creative Process Icons</vt:lpstr>
      <vt:lpstr>Nature Icons</vt:lpstr>
      <vt:lpstr>SEO &amp; Marketing Icons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HES-ETE JDS-Web</dc:title>
  <cp:lastModifiedBy>Aubert Nicolas</cp:lastModifiedBy>
  <cp:revision>23</cp:revision>
  <dcterms:modified xsi:type="dcterms:W3CDTF">2022-09-05T13:59:19Z</dcterms:modified>
</cp:coreProperties>
</file>